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94" r:id="rId4"/>
    <p:sldMasterId id="2147483706" r:id="rId5"/>
    <p:sldMasterId id="2147483798" r:id="rId6"/>
    <p:sldMasterId id="2147483822" r:id="rId7"/>
  </p:sldMasterIdLst>
  <p:notesMasterIdLst>
    <p:notesMasterId r:id="rId12"/>
  </p:notesMasterIdLst>
  <p:handoutMasterIdLst>
    <p:handoutMasterId r:id="rId38"/>
  </p:handoutMasterIdLst>
  <p:sldIdLst>
    <p:sldId id="257" r:id="rId8"/>
    <p:sldId id="259" r:id="rId9"/>
    <p:sldId id="260" r:id="rId10"/>
    <p:sldId id="265" r:id="rId11"/>
    <p:sldId id="266" r:id="rId13"/>
    <p:sldId id="267" r:id="rId14"/>
    <p:sldId id="268" r:id="rId15"/>
    <p:sldId id="269" r:id="rId16"/>
    <p:sldId id="261" r:id="rId17"/>
    <p:sldId id="270" r:id="rId18"/>
    <p:sldId id="271" r:id="rId19"/>
    <p:sldId id="272" r:id="rId20"/>
    <p:sldId id="273" r:id="rId21"/>
    <p:sldId id="274" r:id="rId22"/>
    <p:sldId id="262" r:id="rId23"/>
    <p:sldId id="275" r:id="rId24"/>
    <p:sldId id="276" r:id="rId25"/>
    <p:sldId id="277" r:id="rId26"/>
    <p:sldId id="263" r:id="rId27"/>
    <p:sldId id="278" r:id="rId28"/>
    <p:sldId id="279" r:id="rId29"/>
    <p:sldId id="280" r:id="rId30"/>
    <p:sldId id="264" r:id="rId31"/>
    <p:sldId id="281" r:id="rId32"/>
    <p:sldId id="282" r:id="rId33"/>
    <p:sldId id="283" r:id="rId34"/>
    <p:sldId id="284" r:id="rId35"/>
    <p:sldId id="258" r:id="rId36"/>
    <p:sldId id="285" r:id="rId3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29D52"/>
    <a:srgbClr val="434343"/>
    <a:srgbClr val="CFB1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50" d="100"/>
          <a:sy n="50" d="100"/>
        </p:scale>
        <p:origin x="1500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2.xml"/><Relationship Id="rId8" Type="http://schemas.openxmlformats.org/officeDocument/2006/relationships/slide" Target="slides/slide1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1" Type="http://schemas.openxmlformats.org/officeDocument/2006/relationships/tableStyles" Target="tableStyles.xml"/><Relationship Id="rId40" Type="http://schemas.openxmlformats.org/officeDocument/2006/relationships/viewProps" Target="viewProps.xml"/><Relationship Id="rId4" Type="http://schemas.openxmlformats.org/officeDocument/2006/relationships/slideMaster" Target="slideMasters/slideMaster3.xml"/><Relationship Id="rId39" Type="http://schemas.openxmlformats.org/officeDocument/2006/relationships/presProps" Target="presProps.xml"/><Relationship Id="rId38" Type="http://schemas.openxmlformats.org/officeDocument/2006/relationships/handoutMaster" Target="handoutMasters/handoutMaster1.xml"/><Relationship Id="rId37" Type="http://schemas.openxmlformats.org/officeDocument/2006/relationships/slide" Target="slides/slide29.xml"/><Relationship Id="rId36" Type="http://schemas.openxmlformats.org/officeDocument/2006/relationships/slide" Target="slides/slide28.xml"/><Relationship Id="rId35" Type="http://schemas.openxmlformats.org/officeDocument/2006/relationships/slide" Target="slides/slide27.xml"/><Relationship Id="rId34" Type="http://schemas.openxmlformats.org/officeDocument/2006/relationships/slide" Target="slides/slide26.xml"/><Relationship Id="rId33" Type="http://schemas.openxmlformats.org/officeDocument/2006/relationships/slide" Target="slides/slide25.xml"/><Relationship Id="rId32" Type="http://schemas.openxmlformats.org/officeDocument/2006/relationships/slide" Target="slides/slide24.xml"/><Relationship Id="rId31" Type="http://schemas.openxmlformats.org/officeDocument/2006/relationships/slide" Target="slides/slide23.xml"/><Relationship Id="rId30" Type="http://schemas.openxmlformats.org/officeDocument/2006/relationships/slide" Target="slides/slide22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28" Type="http://schemas.openxmlformats.org/officeDocument/2006/relationships/slide" Target="slides/slide20.xml"/><Relationship Id="rId27" Type="http://schemas.openxmlformats.org/officeDocument/2006/relationships/slide" Target="slides/slide19.xml"/><Relationship Id="rId26" Type="http://schemas.openxmlformats.org/officeDocument/2006/relationships/slide" Target="slides/slide18.xml"/><Relationship Id="rId25" Type="http://schemas.openxmlformats.org/officeDocument/2006/relationships/slide" Target="slides/slide17.xml"/><Relationship Id="rId24" Type="http://schemas.openxmlformats.org/officeDocument/2006/relationships/slide" Target="slides/slide16.xml"/><Relationship Id="rId23" Type="http://schemas.openxmlformats.org/officeDocument/2006/relationships/slide" Target="slides/slide15.xml"/><Relationship Id="rId22" Type="http://schemas.openxmlformats.org/officeDocument/2006/relationships/slide" Target="slides/slide14.xml"/><Relationship Id="rId21" Type="http://schemas.openxmlformats.org/officeDocument/2006/relationships/slide" Target="slides/slide13.xml"/><Relationship Id="rId20" Type="http://schemas.openxmlformats.org/officeDocument/2006/relationships/slide" Target="slides/slide12.xml"/><Relationship Id="rId2" Type="http://schemas.openxmlformats.org/officeDocument/2006/relationships/theme" Target="theme/theme1.xml"/><Relationship Id="rId19" Type="http://schemas.openxmlformats.org/officeDocument/2006/relationships/slide" Target="slides/slide11.xml"/><Relationship Id="rId18" Type="http://schemas.openxmlformats.org/officeDocument/2006/relationships/slide" Target="slides/slide10.xml"/><Relationship Id="rId17" Type="http://schemas.openxmlformats.org/officeDocument/2006/relationships/slide" Target="slides/slide9.xml"/><Relationship Id="rId16" Type="http://schemas.openxmlformats.org/officeDocument/2006/relationships/slide" Target="slides/slide8.xml"/><Relationship Id="rId15" Type="http://schemas.openxmlformats.org/officeDocument/2006/relationships/slide" Target="slides/slide7.xml"/><Relationship Id="rId14" Type="http://schemas.openxmlformats.org/officeDocument/2006/relationships/slide" Target="slides/slide6.xml"/><Relationship Id="rId13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A773ED-6A06-4148-9FF8-DA8465675E3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C6988C-227E-4705-AE37-981B10D2831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rPr>
              <a:t>My First Template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" name="Shape 1160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</a:p>
        </p:txBody>
      </p:sp>
      <p:sp>
        <p:nvSpPr>
          <p:cNvPr id="1161" name="Shape 116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Shape 378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</a:p>
        </p:txBody>
      </p:sp>
      <p:sp>
        <p:nvSpPr>
          <p:cNvPr id="379" name="Shape 379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rPr>
              <a:t>My First Template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rPr>
              <a:t>My First Template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F3441-D11F-49AB-8938-7F511276A47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B8198-B85A-400D-A6C4-7F4A84393C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F3441-D11F-49AB-8938-7F511276A47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B8198-B85A-400D-A6C4-7F4A84393C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F3441-D11F-49AB-8938-7F511276A47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B8198-B85A-400D-A6C4-7F4A84393C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F3441-D11F-49AB-8938-7F511276A47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B8198-B85A-400D-A6C4-7F4A84393C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F3441-D11F-49AB-8938-7F511276A47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B8198-B85A-400D-A6C4-7F4A84393C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F3441-D11F-49AB-8938-7F511276A47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B8198-B85A-400D-A6C4-7F4A84393C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F3441-D11F-49AB-8938-7F511276A47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B8198-B85A-400D-A6C4-7F4A84393C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F3441-D11F-49AB-8938-7F511276A47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B8198-B85A-400D-A6C4-7F4A84393C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F3441-D11F-49AB-8938-7F511276A47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B8198-B85A-400D-A6C4-7F4A84393C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F3441-D11F-49AB-8938-7F511276A47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B8198-B85A-400D-A6C4-7F4A84393C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1F3441-D11F-49AB-8938-7F511276A47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DB8198-B85A-400D-A6C4-7F4A84393CF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E1864-7230-44AB-8183-A3E1D55C82D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C3D1-B179-40FC-BEE3-AA448087A0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E1864-7230-44AB-8183-A3E1D55C82D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C3D1-B179-40FC-BEE3-AA448087A0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E1864-7230-44AB-8183-A3E1D55C82D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C3D1-B179-40FC-BEE3-AA448087A0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E1864-7230-44AB-8183-A3E1D55C82D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C3D1-B179-40FC-BEE3-AA448087A0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E1864-7230-44AB-8183-A3E1D55C82D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C3D1-B179-40FC-BEE3-AA448087A0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E1864-7230-44AB-8183-A3E1D55C82D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C3D1-B179-40FC-BEE3-AA448087A0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E1864-7230-44AB-8183-A3E1D55C82DC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C3D1-B179-40FC-BEE3-AA448087A0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E1864-7230-44AB-8183-A3E1D55C82D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C3D1-B179-40FC-BEE3-AA448087A0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E1864-7230-44AB-8183-A3E1D55C82D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C3D1-B179-40FC-BEE3-AA448087A0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E1864-7230-44AB-8183-A3E1D55C82D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C3D1-B179-40FC-BEE3-AA448087A0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E1864-7230-44AB-8183-A3E1D55C82D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C3D1-B179-40FC-BEE3-AA448087A0B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e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 Title+ SubTitle_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 Title+ SubTitle+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empty_p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medel P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portfoli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White without bars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ly Pictur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27" name="Title 1"/>
          <p:cNvSpPr txBox="1"/>
          <p:nvPr userDrawn="1"/>
        </p:nvSpPr>
        <p:spPr>
          <a:xfrm>
            <a:off x="815413" y="2948948"/>
            <a:ext cx="10366176" cy="2307497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br>
              <a:rPr lang="en-US" sz="5865">
                <a:latin typeface="FontAwesome" pitchFamily="2" charset="0"/>
              </a:rPr>
            </a:br>
            <a:endParaRPr lang="en-US" sz="5865">
              <a:latin typeface="FontAwesome" pitchFamily="2" charset="0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10" hasCustomPrompt="1"/>
          </p:nvPr>
        </p:nvSpPr>
        <p:spPr>
          <a:xfrm>
            <a:off x="2639616" y="3236385"/>
            <a:ext cx="3551635" cy="24003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35"/>
            </a:lvl1pPr>
          </a:lstStyle>
          <a:p>
            <a:r>
              <a:rPr lang="en-US" dirty="0"/>
              <a:t>photo</a:t>
            </a:r>
            <a:endParaRPr lang="ru-RU" dirty="0"/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1" hasCustomPrompt="1"/>
          </p:nvPr>
        </p:nvSpPr>
        <p:spPr>
          <a:xfrm>
            <a:off x="8015817" y="1509185"/>
            <a:ext cx="2497667" cy="355176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35"/>
            </a:lvl1pPr>
          </a:lstStyle>
          <a:p>
            <a:r>
              <a:rPr lang="en-US" dirty="0"/>
              <a:t>photo</a:t>
            </a:r>
            <a:endParaRPr lang="ru-RU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2000" cy="43434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Content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Slide with Numbers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>
  <p:cSld name="Header &amp; Footer (Light Version) copy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>
            <a:spLocks noGrp="1"/>
          </p:cNvSpPr>
          <p:nvPr>
            <p:ph type="title" hasCustomPrompt="1"/>
          </p:nvPr>
        </p:nvSpPr>
        <p:spPr>
          <a:xfrm>
            <a:off x="992972" y="179682"/>
            <a:ext cx="10206057" cy="741978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500" b="1">
                <a:solidFill>
                  <a:srgbClr val="212830"/>
                </a:solidFill>
              </a:rPr>
              <a:t>Title Text</a:t>
            </a:r>
            <a:endParaRPr sz="4500" b="1">
              <a:solidFill>
                <a:srgbClr val="212830"/>
              </a:solidFill>
            </a:endParaRPr>
          </a:p>
        </p:txBody>
      </p:sp>
      <p:sp>
        <p:nvSpPr>
          <p:cNvPr id="172" name="Shape 172"/>
          <p:cNvSpPr>
            <a:spLocks noGrp="1"/>
          </p:cNvSpPr>
          <p:nvPr>
            <p:ph type="body" idx="1" hasCustomPrompt="1"/>
          </p:nvPr>
        </p:nvSpPr>
        <p:spPr>
          <a:xfrm>
            <a:off x="992972" y="823064"/>
            <a:ext cx="8371205" cy="793751"/>
          </a:xfrm>
          <a:prstGeom prst="rect">
            <a:avLst/>
          </a:prstGeom>
        </p:spPr>
        <p:txBody>
          <a:bodyPr/>
          <a:lstStyle>
            <a:lvl1pPr algn="l"/>
            <a:lvl2pPr algn="l"/>
            <a:lvl3pPr algn="l"/>
            <a:lvl4pPr algn="l"/>
            <a:lvl5pPr algn="l"/>
          </a:lstStyle>
          <a:p>
            <a:pPr lvl="0">
              <a:defRPr sz="1800"/>
            </a:pPr>
            <a:r>
              <a:rPr sz="800"/>
              <a:t>Body Level One</a:t>
            </a:r>
            <a:endParaRPr sz="800"/>
          </a:p>
          <a:p>
            <a:pPr lvl="1">
              <a:defRPr sz="1800"/>
            </a:pPr>
            <a:r>
              <a:rPr sz="800"/>
              <a:t>Body Level Two</a:t>
            </a:r>
            <a:endParaRPr sz="800"/>
          </a:p>
          <a:p>
            <a:pPr lvl="2">
              <a:defRPr sz="1800"/>
            </a:pPr>
            <a:r>
              <a:rPr sz="800"/>
              <a:t>Body Level Three</a:t>
            </a:r>
            <a:endParaRPr sz="800"/>
          </a:p>
          <a:p>
            <a:pPr lvl="3">
              <a:defRPr sz="1800"/>
            </a:pPr>
            <a:r>
              <a:rPr sz="800"/>
              <a:t>Body Level Four</a:t>
            </a:r>
            <a:endParaRPr sz="800"/>
          </a:p>
          <a:p>
            <a:pPr lvl="4">
              <a:defRPr sz="1800"/>
            </a:pPr>
            <a:r>
              <a:rPr sz="800"/>
              <a:t>Body Level Five</a:t>
            </a:r>
            <a:endParaRPr sz="800"/>
          </a:p>
        </p:txBody>
      </p:sp>
      <p:grpSp>
        <p:nvGrpSpPr>
          <p:cNvPr id="175" name="Group 175">
            <a:hlinkClick r:id="" action="ppaction://hlinkshowjump?jump=previousslide"/>
          </p:cNvPr>
          <p:cNvGrpSpPr/>
          <p:nvPr/>
        </p:nvGrpSpPr>
        <p:grpSpPr>
          <a:xfrm>
            <a:off x="11318251" y="6575220"/>
            <a:ext cx="146460" cy="146460"/>
            <a:chOff x="0" y="0"/>
            <a:chExt cx="292918" cy="292918"/>
          </a:xfrm>
        </p:grpSpPr>
        <p:sp>
          <p:nvSpPr>
            <p:cNvPr id="173" name="Shape 173"/>
            <p:cNvSpPr/>
            <p:nvPr/>
          </p:nvSpPr>
          <p:spPr>
            <a:xfrm>
              <a:off x="0" y="0"/>
              <a:ext cx="292919" cy="292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/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74" name="Shape 174"/>
            <p:cNvSpPr/>
            <p:nvPr/>
          </p:nvSpPr>
          <p:spPr>
            <a:xfrm>
              <a:off x="52688" y="60642"/>
              <a:ext cx="136985" cy="1716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10237"/>
                  </a:lnTo>
                  <a:lnTo>
                    <a:pt x="21600" y="21600"/>
                  </a:lnTo>
                  <a:lnTo>
                    <a:pt x="21600" y="16791"/>
                  </a:lnTo>
                  <a:lnTo>
                    <a:pt x="9612" y="10491"/>
                  </a:lnTo>
                  <a:lnTo>
                    <a:pt x="21600" y="480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/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78" name="Group 178">
            <a:hlinkClick r:id="" action="ppaction://hlinkshowjump?jump=nextslide"/>
          </p:cNvPr>
          <p:cNvGrpSpPr/>
          <p:nvPr/>
        </p:nvGrpSpPr>
        <p:grpSpPr>
          <a:xfrm flipH="1">
            <a:off x="11743701" y="6575220"/>
            <a:ext cx="146460" cy="146460"/>
            <a:chOff x="0" y="0"/>
            <a:chExt cx="292918" cy="292918"/>
          </a:xfrm>
        </p:grpSpPr>
        <p:sp>
          <p:nvSpPr>
            <p:cNvPr id="176" name="Shape 176"/>
            <p:cNvSpPr/>
            <p:nvPr/>
          </p:nvSpPr>
          <p:spPr>
            <a:xfrm>
              <a:off x="0" y="0"/>
              <a:ext cx="292919" cy="292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/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77" name="Shape 177"/>
            <p:cNvSpPr/>
            <p:nvPr/>
          </p:nvSpPr>
          <p:spPr>
            <a:xfrm>
              <a:off x="52688" y="60642"/>
              <a:ext cx="136985" cy="1716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10237"/>
                  </a:lnTo>
                  <a:lnTo>
                    <a:pt x="21600" y="21600"/>
                  </a:lnTo>
                  <a:lnTo>
                    <a:pt x="21600" y="16791"/>
                  </a:lnTo>
                  <a:lnTo>
                    <a:pt x="9612" y="10491"/>
                  </a:lnTo>
                  <a:lnTo>
                    <a:pt x="21600" y="480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/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sp>
        <p:nvSpPr>
          <p:cNvPr id="179" name="Shape 179"/>
          <p:cNvSpPr>
            <a:spLocks noGrp="1"/>
          </p:cNvSpPr>
          <p:nvPr>
            <p:ph type="sldNum" sz="quarter" idx="2"/>
          </p:nvPr>
        </p:nvSpPr>
        <p:spPr>
          <a:xfrm>
            <a:off x="11518676" y="6578600"/>
            <a:ext cx="185906" cy="203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6CB4B4D-7CA3-9044-876B-883B54F8677D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rPr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1A896-9691-45DB-A9C7-A03A3D35B8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9CAE5-FEF6-45A1-832E-9D3E092260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1A896-9691-45DB-A9C7-A03A3D35B8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9CAE5-FEF6-45A1-832E-9D3E092260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1A896-9691-45DB-A9C7-A03A3D35B8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9CAE5-FEF6-45A1-832E-9D3E092260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1A896-9691-45DB-A9C7-A03A3D35B8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9CAE5-FEF6-45A1-832E-9D3E092260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1A896-9691-45DB-A9C7-A03A3D35B8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9CAE5-FEF6-45A1-832E-9D3E092260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1A896-9691-45DB-A9C7-A03A3D35B8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9CAE5-FEF6-45A1-832E-9D3E092260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1A896-9691-45DB-A9C7-A03A3D35B8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9CAE5-FEF6-45A1-832E-9D3E092260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1A896-9691-45DB-A9C7-A03A3D35B8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9CAE5-FEF6-45A1-832E-9D3E092260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1A896-9691-45DB-A9C7-A03A3D35B8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9CAE5-FEF6-45A1-832E-9D3E092260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1A896-9691-45DB-A9C7-A03A3D35B8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9CAE5-FEF6-45A1-832E-9D3E092260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1A896-9691-45DB-A9C7-A03A3D35B8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9CAE5-FEF6-45A1-832E-9D3E092260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DC439-5144-4975-9454-32A623B296A9}" type="datetimeFigureOut">
              <a:rPr lang="id-ID" smtClean="0"/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DBFC-B437-4B9C-966D-5CB7C99FD87C}" type="slidenum">
              <a:rPr lang="id-ID" smtClean="0"/>
            </a:fld>
            <a:endParaRPr lang="id-ID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DC439-5144-4975-9454-32A623B296A9}" type="datetimeFigureOut">
              <a:rPr lang="id-ID" smtClean="0"/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DBFC-B437-4B9C-966D-5CB7C99FD87C}" type="slidenum">
              <a:rPr lang="id-ID" smtClean="0"/>
            </a:fld>
            <a:endParaRPr lang="id-ID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DC439-5144-4975-9454-32A623B296A9}" type="datetimeFigureOut">
              <a:rPr lang="id-ID" smtClean="0"/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DBFC-B437-4B9C-966D-5CB7C99FD87C}" type="slidenum">
              <a:rPr lang="id-ID" smtClean="0"/>
            </a:fld>
            <a:endParaRPr lang="id-ID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DC439-5144-4975-9454-32A623B296A9}" type="datetimeFigureOut">
              <a:rPr lang="id-ID" smtClean="0"/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DBFC-B437-4B9C-966D-5CB7C99FD87C}" type="slidenum">
              <a:rPr lang="id-ID" smtClean="0"/>
            </a:fld>
            <a:endParaRPr lang="id-ID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DC439-5144-4975-9454-32A623B296A9}" type="datetimeFigureOut">
              <a:rPr lang="id-ID" smtClean="0"/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DBFC-B437-4B9C-966D-5CB7C99FD87C}" type="slidenum">
              <a:rPr lang="id-ID" smtClean="0"/>
            </a:fld>
            <a:endParaRPr lang="id-ID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DC439-5144-4975-9454-32A623B296A9}" type="datetimeFigureOut">
              <a:rPr lang="id-ID" smtClean="0"/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DBFC-B437-4B9C-966D-5CB7C99FD87C}" type="slidenum">
              <a:rPr lang="id-ID" smtClean="0"/>
            </a:fld>
            <a:endParaRPr lang="id-ID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3598863" y="2119313"/>
            <a:ext cx="2468562" cy="17272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6066511" y="2119313"/>
            <a:ext cx="2485242" cy="1726264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223000" y="3771900"/>
            <a:ext cx="4279900" cy="21971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4398963" y="2745414"/>
            <a:ext cx="1884878" cy="1084573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9199797" y="2772853"/>
            <a:ext cx="1766118" cy="112027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7269929" y="2869727"/>
            <a:ext cx="884048" cy="114589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01700" y="2054225"/>
            <a:ext cx="5168900" cy="3009900"/>
          </a:xfrm>
          <a:prstGeom prst="roundRect">
            <a:avLst>
              <a:gd name="adj" fmla="val 11920"/>
            </a:avLst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 flipH="1">
            <a:off x="1727200" y="2540000"/>
            <a:ext cx="4965700" cy="3263900"/>
          </a:xfrm>
          <a:prstGeom prst="parallelogram">
            <a:avLst>
              <a:gd name="adj" fmla="val 46401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74800" y="1473200"/>
            <a:ext cx="4114800" cy="39116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00912" y="1100138"/>
            <a:ext cx="5761888" cy="4638675"/>
          </a:xfrm>
          <a:custGeom>
            <a:avLst/>
            <a:gdLst>
              <a:gd name="connsiteX0" fmla="*/ 1 w 5791200"/>
              <a:gd name="connsiteY0" fmla="*/ 1159669 h 4638675"/>
              <a:gd name="connsiteX1" fmla="*/ 1930384 w 5791200"/>
              <a:gd name="connsiteY1" fmla="*/ 1159649 h 4638675"/>
              <a:gd name="connsiteX2" fmla="*/ 2895600 w 5791200"/>
              <a:gd name="connsiteY2" fmla="*/ 0 h 4638675"/>
              <a:gd name="connsiteX3" fmla="*/ 3860816 w 5791200"/>
              <a:gd name="connsiteY3" fmla="*/ 1159649 h 4638675"/>
              <a:gd name="connsiteX4" fmla="*/ 5791199 w 5791200"/>
              <a:gd name="connsiteY4" fmla="*/ 1159669 h 4638675"/>
              <a:gd name="connsiteX5" fmla="*/ 4826032 w 5791200"/>
              <a:gd name="connsiteY5" fmla="*/ 2319338 h 4638675"/>
              <a:gd name="connsiteX6" fmla="*/ 5791199 w 5791200"/>
              <a:gd name="connsiteY6" fmla="*/ 3479006 h 4638675"/>
              <a:gd name="connsiteX7" fmla="*/ 3860816 w 5791200"/>
              <a:gd name="connsiteY7" fmla="*/ 3479026 h 4638675"/>
              <a:gd name="connsiteX8" fmla="*/ 2895600 w 5791200"/>
              <a:gd name="connsiteY8" fmla="*/ 4638675 h 4638675"/>
              <a:gd name="connsiteX9" fmla="*/ 1930384 w 5791200"/>
              <a:gd name="connsiteY9" fmla="*/ 3479026 h 4638675"/>
              <a:gd name="connsiteX10" fmla="*/ 1 w 5791200"/>
              <a:gd name="connsiteY10" fmla="*/ 3479006 h 4638675"/>
              <a:gd name="connsiteX11" fmla="*/ 965168 w 5791200"/>
              <a:gd name="connsiteY11" fmla="*/ 2319338 h 4638675"/>
              <a:gd name="connsiteX12" fmla="*/ 1 w 5791200"/>
              <a:gd name="connsiteY12" fmla="*/ 1159669 h 4638675"/>
              <a:gd name="connsiteX0-1" fmla="*/ 0 w 5791198"/>
              <a:gd name="connsiteY0-2" fmla="*/ 1159669 h 4638675"/>
              <a:gd name="connsiteX1-3" fmla="*/ 2076157 w 5791198"/>
              <a:gd name="connsiteY1-4" fmla="*/ 868102 h 4638675"/>
              <a:gd name="connsiteX2-5" fmla="*/ 2895599 w 5791198"/>
              <a:gd name="connsiteY2-6" fmla="*/ 0 h 4638675"/>
              <a:gd name="connsiteX3-7" fmla="*/ 3860815 w 5791198"/>
              <a:gd name="connsiteY3-8" fmla="*/ 1159649 h 4638675"/>
              <a:gd name="connsiteX4-9" fmla="*/ 5791198 w 5791198"/>
              <a:gd name="connsiteY4-10" fmla="*/ 1159669 h 4638675"/>
              <a:gd name="connsiteX5-11" fmla="*/ 4826031 w 5791198"/>
              <a:gd name="connsiteY5-12" fmla="*/ 2319338 h 4638675"/>
              <a:gd name="connsiteX6-13" fmla="*/ 5791198 w 5791198"/>
              <a:gd name="connsiteY6-14" fmla="*/ 3479006 h 4638675"/>
              <a:gd name="connsiteX7-15" fmla="*/ 3860815 w 5791198"/>
              <a:gd name="connsiteY7-16" fmla="*/ 3479026 h 4638675"/>
              <a:gd name="connsiteX8-17" fmla="*/ 2895599 w 5791198"/>
              <a:gd name="connsiteY8-18" fmla="*/ 4638675 h 4638675"/>
              <a:gd name="connsiteX9-19" fmla="*/ 1930383 w 5791198"/>
              <a:gd name="connsiteY9-20" fmla="*/ 3479026 h 4638675"/>
              <a:gd name="connsiteX10-21" fmla="*/ 0 w 5791198"/>
              <a:gd name="connsiteY10-22" fmla="*/ 3479006 h 4638675"/>
              <a:gd name="connsiteX11-23" fmla="*/ 965167 w 5791198"/>
              <a:gd name="connsiteY11-24" fmla="*/ 2319338 h 4638675"/>
              <a:gd name="connsiteX12-25" fmla="*/ 0 w 5791198"/>
              <a:gd name="connsiteY12-26" fmla="*/ 1159669 h 4638675"/>
              <a:gd name="connsiteX0-27" fmla="*/ 0 w 5791198"/>
              <a:gd name="connsiteY0-28" fmla="*/ 1159669 h 4638675"/>
              <a:gd name="connsiteX1-29" fmla="*/ 2076157 w 5791198"/>
              <a:gd name="connsiteY1-30" fmla="*/ 868102 h 4638675"/>
              <a:gd name="connsiteX2-31" fmla="*/ 2895599 w 5791198"/>
              <a:gd name="connsiteY2-32" fmla="*/ 0 h 4638675"/>
              <a:gd name="connsiteX3-33" fmla="*/ 3741545 w 5791198"/>
              <a:gd name="connsiteY3-34" fmla="*/ 841597 h 4638675"/>
              <a:gd name="connsiteX4-35" fmla="*/ 5791198 w 5791198"/>
              <a:gd name="connsiteY4-36" fmla="*/ 1159669 h 4638675"/>
              <a:gd name="connsiteX5-37" fmla="*/ 4826031 w 5791198"/>
              <a:gd name="connsiteY5-38" fmla="*/ 2319338 h 4638675"/>
              <a:gd name="connsiteX6-39" fmla="*/ 5791198 w 5791198"/>
              <a:gd name="connsiteY6-40" fmla="*/ 3479006 h 4638675"/>
              <a:gd name="connsiteX7-41" fmla="*/ 3860815 w 5791198"/>
              <a:gd name="connsiteY7-42" fmla="*/ 3479026 h 4638675"/>
              <a:gd name="connsiteX8-43" fmla="*/ 2895599 w 5791198"/>
              <a:gd name="connsiteY8-44" fmla="*/ 4638675 h 4638675"/>
              <a:gd name="connsiteX9-45" fmla="*/ 1930383 w 5791198"/>
              <a:gd name="connsiteY9-46" fmla="*/ 3479026 h 4638675"/>
              <a:gd name="connsiteX10-47" fmla="*/ 0 w 5791198"/>
              <a:gd name="connsiteY10-48" fmla="*/ 3479006 h 4638675"/>
              <a:gd name="connsiteX11-49" fmla="*/ 965167 w 5791198"/>
              <a:gd name="connsiteY11-50" fmla="*/ 2319338 h 4638675"/>
              <a:gd name="connsiteX12-51" fmla="*/ 0 w 5791198"/>
              <a:gd name="connsiteY12-52" fmla="*/ 1159669 h 4638675"/>
              <a:gd name="connsiteX0-53" fmla="*/ 0 w 5791198"/>
              <a:gd name="connsiteY0-54" fmla="*/ 1159669 h 4638675"/>
              <a:gd name="connsiteX1-55" fmla="*/ 2076157 w 5791198"/>
              <a:gd name="connsiteY1-56" fmla="*/ 868102 h 4638675"/>
              <a:gd name="connsiteX2-57" fmla="*/ 2895599 w 5791198"/>
              <a:gd name="connsiteY2-58" fmla="*/ 0 h 4638675"/>
              <a:gd name="connsiteX3-59" fmla="*/ 3741545 w 5791198"/>
              <a:gd name="connsiteY3-60" fmla="*/ 841597 h 4638675"/>
              <a:gd name="connsiteX4-61" fmla="*/ 5791198 w 5791198"/>
              <a:gd name="connsiteY4-62" fmla="*/ 1159669 h 4638675"/>
              <a:gd name="connsiteX5-63" fmla="*/ 5488639 w 5791198"/>
              <a:gd name="connsiteY5-64" fmla="*/ 2690399 h 4638675"/>
              <a:gd name="connsiteX6-65" fmla="*/ 5791198 w 5791198"/>
              <a:gd name="connsiteY6-66" fmla="*/ 3479006 h 4638675"/>
              <a:gd name="connsiteX7-67" fmla="*/ 3860815 w 5791198"/>
              <a:gd name="connsiteY7-68" fmla="*/ 3479026 h 4638675"/>
              <a:gd name="connsiteX8-69" fmla="*/ 2895599 w 5791198"/>
              <a:gd name="connsiteY8-70" fmla="*/ 4638675 h 4638675"/>
              <a:gd name="connsiteX9-71" fmla="*/ 1930383 w 5791198"/>
              <a:gd name="connsiteY9-72" fmla="*/ 3479026 h 4638675"/>
              <a:gd name="connsiteX10-73" fmla="*/ 0 w 5791198"/>
              <a:gd name="connsiteY10-74" fmla="*/ 3479006 h 4638675"/>
              <a:gd name="connsiteX11-75" fmla="*/ 965167 w 5791198"/>
              <a:gd name="connsiteY11-76" fmla="*/ 2319338 h 4638675"/>
              <a:gd name="connsiteX12-77" fmla="*/ 0 w 5791198"/>
              <a:gd name="connsiteY12-78" fmla="*/ 1159669 h 4638675"/>
              <a:gd name="connsiteX0-79" fmla="*/ 0 w 5791198"/>
              <a:gd name="connsiteY0-80" fmla="*/ 1159669 h 4638675"/>
              <a:gd name="connsiteX1-81" fmla="*/ 2076157 w 5791198"/>
              <a:gd name="connsiteY1-82" fmla="*/ 868102 h 4638675"/>
              <a:gd name="connsiteX2-83" fmla="*/ 2895599 w 5791198"/>
              <a:gd name="connsiteY2-84" fmla="*/ 0 h 4638675"/>
              <a:gd name="connsiteX3-85" fmla="*/ 3741545 w 5791198"/>
              <a:gd name="connsiteY3-86" fmla="*/ 841597 h 4638675"/>
              <a:gd name="connsiteX4-87" fmla="*/ 5791198 w 5791198"/>
              <a:gd name="connsiteY4-88" fmla="*/ 1159669 h 4638675"/>
              <a:gd name="connsiteX5-89" fmla="*/ 5488639 w 5791198"/>
              <a:gd name="connsiteY5-90" fmla="*/ 2690399 h 4638675"/>
              <a:gd name="connsiteX6-91" fmla="*/ 5791198 w 5791198"/>
              <a:gd name="connsiteY6-92" fmla="*/ 3479006 h 4638675"/>
              <a:gd name="connsiteX7-93" fmla="*/ 3701789 w 5791198"/>
              <a:gd name="connsiteY7-94" fmla="*/ 3823583 h 4638675"/>
              <a:gd name="connsiteX8-95" fmla="*/ 2895599 w 5791198"/>
              <a:gd name="connsiteY8-96" fmla="*/ 4638675 h 4638675"/>
              <a:gd name="connsiteX9-97" fmla="*/ 1930383 w 5791198"/>
              <a:gd name="connsiteY9-98" fmla="*/ 3479026 h 4638675"/>
              <a:gd name="connsiteX10-99" fmla="*/ 0 w 5791198"/>
              <a:gd name="connsiteY10-100" fmla="*/ 3479006 h 4638675"/>
              <a:gd name="connsiteX11-101" fmla="*/ 965167 w 5791198"/>
              <a:gd name="connsiteY11-102" fmla="*/ 2319338 h 4638675"/>
              <a:gd name="connsiteX12-103" fmla="*/ 0 w 5791198"/>
              <a:gd name="connsiteY12-104" fmla="*/ 1159669 h 4638675"/>
              <a:gd name="connsiteX0-105" fmla="*/ 0 w 5791198"/>
              <a:gd name="connsiteY0-106" fmla="*/ 1159669 h 4638675"/>
              <a:gd name="connsiteX1-107" fmla="*/ 2076157 w 5791198"/>
              <a:gd name="connsiteY1-108" fmla="*/ 868102 h 4638675"/>
              <a:gd name="connsiteX2-109" fmla="*/ 2895599 w 5791198"/>
              <a:gd name="connsiteY2-110" fmla="*/ 0 h 4638675"/>
              <a:gd name="connsiteX3-111" fmla="*/ 3741545 w 5791198"/>
              <a:gd name="connsiteY3-112" fmla="*/ 841597 h 4638675"/>
              <a:gd name="connsiteX4-113" fmla="*/ 5791198 w 5791198"/>
              <a:gd name="connsiteY4-114" fmla="*/ 1159669 h 4638675"/>
              <a:gd name="connsiteX5-115" fmla="*/ 5488639 w 5791198"/>
              <a:gd name="connsiteY5-116" fmla="*/ 2690399 h 4638675"/>
              <a:gd name="connsiteX6-117" fmla="*/ 5791198 w 5791198"/>
              <a:gd name="connsiteY6-118" fmla="*/ 3479006 h 4638675"/>
              <a:gd name="connsiteX7-119" fmla="*/ 3701789 w 5791198"/>
              <a:gd name="connsiteY7-120" fmla="*/ 3823583 h 4638675"/>
              <a:gd name="connsiteX8-121" fmla="*/ 2895599 w 5791198"/>
              <a:gd name="connsiteY8-122" fmla="*/ 4638675 h 4638675"/>
              <a:gd name="connsiteX9-123" fmla="*/ 2062905 w 5791198"/>
              <a:gd name="connsiteY9-124" fmla="*/ 3810331 h 4638675"/>
              <a:gd name="connsiteX10-125" fmla="*/ 0 w 5791198"/>
              <a:gd name="connsiteY10-126" fmla="*/ 3479006 h 4638675"/>
              <a:gd name="connsiteX11-127" fmla="*/ 965167 w 5791198"/>
              <a:gd name="connsiteY11-128" fmla="*/ 2319338 h 4638675"/>
              <a:gd name="connsiteX12-129" fmla="*/ 0 w 5791198"/>
              <a:gd name="connsiteY12-130" fmla="*/ 1159669 h 4638675"/>
              <a:gd name="connsiteX0-131" fmla="*/ 0 w 5791198"/>
              <a:gd name="connsiteY0-132" fmla="*/ 1159669 h 4638675"/>
              <a:gd name="connsiteX1-133" fmla="*/ 2076157 w 5791198"/>
              <a:gd name="connsiteY1-134" fmla="*/ 868102 h 4638675"/>
              <a:gd name="connsiteX2-135" fmla="*/ 2895599 w 5791198"/>
              <a:gd name="connsiteY2-136" fmla="*/ 0 h 4638675"/>
              <a:gd name="connsiteX3-137" fmla="*/ 3741545 w 5791198"/>
              <a:gd name="connsiteY3-138" fmla="*/ 841597 h 4638675"/>
              <a:gd name="connsiteX4-139" fmla="*/ 5791198 w 5791198"/>
              <a:gd name="connsiteY4-140" fmla="*/ 1159669 h 4638675"/>
              <a:gd name="connsiteX5-141" fmla="*/ 5488639 w 5791198"/>
              <a:gd name="connsiteY5-142" fmla="*/ 2690399 h 4638675"/>
              <a:gd name="connsiteX6-143" fmla="*/ 5791198 w 5791198"/>
              <a:gd name="connsiteY6-144" fmla="*/ 3479006 h 4638675"/>
              <a:gd name="connsiteX7-145" fmla="*/ 3701789 w 5791198"/>
              <a:gd name="connsiteY7-146" fmla="*/ 3823583 h 4638675"/>
              <a:gd name="connsiteX8-147" fmla="*/ 2895599 w 5791198"/>
              <a:gd name="connsiteY8-148" fmla="*/ 4638675 h 4638675"/>
              <a:gd name="connsiteX9-149" fmla="*/ 2062905 w 5791198"/>
              <a:gd name="connsiteY9-150" fmla="*/ 3810331 h 4638675"/>
              <a:gd name="connsiteX10-151" fmla="*/ 1484244 w 5791198"/>
              <a:gd name="connsiteY10-152" fmla="*/ 3823563 h 4638675"/>
              <a:gd name="connsiteX11-153" fmla="*/ 965167 w 5791198"/>
              <a:gd name="connsiteY11-154" fmla="*/ 2319338 h 4638675"/>
              <a:gd name="connsiteX12-155" fmla="*/ 0 w 5791198"/>
              <a:gd name="connsiteY12-156" fmla="*/ 1159669 h 4638675"/>
              <a:gd name="connsiteX0-157" fmla="*/ 0 w 5791198"/>
              <a:gd name="connsiteY0-158" fmla="*/ 1159669 h 4638675"/>
              <a:gd name="connsiteX1-159" fmla="*/ 2076157 w 5791198"/>
              <a:gd name="connsiteY1-160" fmla="*/ 868102 h 4638675"/>
              <a:gd name="connsiteX2-161" fmla="*/ 2895599 w 5791198"/>
              <a:gd name="connsiteY2-162" fmla="*/ 0 h 4638675"/>
              <a:gd name="connsiteX3-163" fmla="*/ 3741545 w 5791198"/>
              <a:gd name="connsiteY3-164" fmla="*/ 841597 h 4638675"/>
              <a:gd name="connsiteX4-165" fmla="*/ 5791198 w 5791198"/>
              <a:gd name="connsiteY4-166" fmla="*/ 1159669 h 4638675"/>
              <a:gd name="connsiteX5-167" fmla="*/ 5488639 w 5791198"/>
              <a:gd name="connsiteY5-168" fmla="*/ 2690399 h 4638675"/>
              <a:gd name="connsiteX6-169" fmla="*/ 5791198 w 5791198"/>
              <a:gd name="connsiteY6-170" fmla="*/ 3479006 h 4638675"/>
              <a:gd name="connsiteX7-171" fmla="*/ 3701789 w 5791198"/>
              <a:gd name="connsiteY7-172" fmla="*/ 3823583 h 4638675"/>
              <a:gd name="connsiteX8-173" fmla="*/ 2895599 w 5791198"/>
              <a:gd name="connsiteY8-174" fmla="*/ 4638675 h 4638675"/>
              <a:gd name="connsiteX9-175" fmla="*/ 2062905 w 5791198"/>
              <a:gd name="connsiteY9-176" fmla="*/ 3810331 h 4638675"/>
              <a:gd name="connsiteX10-177" fmla="*/ 1484244 w 5791198"/>
              <a:gd name="connsiteY10-178" fmla="*/ 3823563 h 4638675"/>
              <a:gd name="connsiteX11-179" fmla="*/ 117028 w 5791198"/>
              <a:gd name="connsiteY11-180" fmla="*/ 2398851 h 4638675"/>
              <a:gd name="connsiteX12-181" fmla="*/ 0 w 5791198"/>
              <a:gd name="connsiteY12-182" fmla="*/ 1159669 h 4638675"/>
              <a:gd name="connsiteX0-183" fmla="*/ 1380468 w 5674170"/>
              <a:gd name="connsiteY0-184" fmla="*/ 841617 h 4638675"/>
              <a:gd name="connsiteX1-185" fmla="*/ 1959129 w 5674170"/>
              <a:gd name="connsiteY1-186" fmla="*/ 868102 h 4638675"/>
              <a:gd name="connsiteX2-187" fmla="*/ 2778571 w 5674170"/>
              <a:gd name="connsiteY2-188" fmla="*/ 0 h 4638675"/>
              <a:gd name="connsiteX3-189" fmla="*/ 3624517 w 5674170"/>
              <a:gd name="connsiteY3-190" fmla="*/ 841597 h 4638675"/>
              <a:gd name="connsiteX4-191" fmla="*/ 5674170 w 5674170"/>
              <a:gd name="connsiteY4-192" fmla="*/ 1159669 h 4638675"/>
              <a:gd name="connsiteX5-193" fmla="*/ 5371611 w 5674170"/>
              <a:gd name="connsiteY5-194" fmla="*/ 2690399 h 4638675"/>
              <a:gd name="connsiteX6-195" fmla="*/ 5674170 w 5674170"/>
              <a:gd name="connsiteY6-196" fmla="*/ 3479006 h 4638675"/>
              <a:gd name="connsiteX7-197" fmla="*/ 3584761 w 5674170"/>
              <a:gd name="connsiteY7-198" fmla="*/ 3823583 h 4638675"/>
              <a:gd name="connsiteX8-199" fmla="*/ 2778571 w 5674170"/>
              <a:gd name="connsiteY8-200" fmla="*/ 4638675 h 4638675"/>
              <a:gd name="connsiteX9-201" fmla="*/ 1945877 w 5674170"/>
              <a:gd name="connsiteY9-202" fmla="*/ 3810331 h 4638675"/>
              <a:gd name="connsiteX10-203" fmla="*/ 1367216 w 5674170"/>
              <a:gd name="connsiteY10-204" fmla="*/ 3823563 h 4638675"/>
              <a:gd name="connsiteX11-205" fmla="*/ 0 w 5674170"/>
              <a:gd name="connsiteY11-206" fmla="*/ 2398851 h 4638675"/>
              <a:gd name="connsiteX12-207" fmla="*/ 1380468 w 5674170"/>
              <a:gd name="connsiteY12-208" fmla="*/ 841617 h 4638675"/>
              <a:gd name="connsiteX0-209" fmla="*/ 1406972 w 5700674"/>
              <a:gd name="connsiteY0-210" fmla="*/ 841617 h 4638675"/>
              <a:gd name="connsiteX1-211" fmla="*/ 1985633 w 5700674"/>
              <a:gd name="connsiteY1-212" fmla="*/ 868102 h 4638675"/>
              <a:gd name="connsiteX2-213" fmla="*/ 2805075 w 5700674"/>
              <a:gd name="connsiteY2-214" fmla="*/ 0 h 4638675"/>
              <a:gd name="connsiteX3-215" fmla="*/ 3651021 w 5700674"/>
              <a:gd name="connsiteY3-216" fmla="*/ 841597 h 4638675"/>
              <a:gd name="connsiteX4-217" fmla="*/ 5700674 w 5700674"/>
              <a:gd name="connsiteY4-218" fmla="*/ 1159669 h 4638675"/>
              <a:gd name="connsiteX5-219" fmla="*/ 5398115 w 5700674"/>
              <a:gd name="connsiteY5-220" fmla="*/ 2690399 h 4638675"/>
              <a:gd name="connsiteX6-221" fmla="*/ 5700674 w 5700674"/>
              <a:gd name="connsiteY6-222" fmla="*/ 3479006 h 4638675"/>
              <a:gd name="connsiteX7-223" fmla="*/ 3611265 w 5700674"/>
              <a:gd name="connsiteY7-224" fmla="*/ 3823583 h 4638675"/>
              <a:gd name="connsiteX8-225" fmla="*/ 2805075 w 5700674"/>
              <a:gd name="connsiteY8-226" fmla="*/ 4638675 h 4638675"/>
              <a:gd name="connsiteX9-227" fmla="*/ 1972381 w 5700674"/>
              <a:gd name="connsiteY9-228" fmla="*/ 3810331 h 4638675"/>
              <a:gd name="connsiteX10-229" fmla="*/ 1393720 w 5700674"/>
              <a:gd name="connsiteY10-230" fmla="*/ 3823563 h 4638675"/>
              <a:gd name="connsiteX11-231" fmla="*/ 0 w 5700674"/>
              <a:gd name="connsiteY11-232" fmla="*/ 2266329 h 4638675"/>
              <a:gd name="connsiteX12-233" fmla="*/ 1406972 w 5700674"/>
              <a:gd name="connsiteY12-234" fmla="*/ 841617 h 4638675"/>
              <a:gd name="connsiteX0-235" fmla="*/ 1433477 w 5727179"/>
              <a:gd name="connsiteY0-236" fmla="*/ 841617 h 4638675"/>
              <a:gd name="connsiteX1-237" fmla="*/ 2012138 w 5727179"/>
              <a:gd name="connsiteY1-238" fmla="*/ 868102 h 4638675"/>
              <a:gd name="connsiteX2-239" fmla="*/ 2831580 w 5727179"/>
              <a:gd name="connsiteY2-240" fmla="*/ 0 h 4638675"/>
              <a:gd name="connsiteX3-241" fmla="*/ 3677526 w 5727179"/>
              <a:gd name="connsiteY3-242" fmla="*/ 841597 h 4638675"/>
              <a:gd name="connsiteX4-243" fmla="*/ 5727179 w 5727179"/>
              <a:gd name="connsiteY4-244" fmla="*/ 1159669 h 4638675"/>
              <a:gd name="connsiteX5-245" fmla="*/ 5424620 w 5727179"/>
              <a:gd name="connsiteY5-246" fmla="*/ 2690399 h 4638675"/>
              <a:gd name="connsiteX6-247" fmla="*/ 5727179 w 5727179"/>
              <a:gd name="connsiteY6-248" fmla="*/ 3479006 h 4638675"/>
              <a:gd name="connsiteX7-249" fmla="*/ 3637770 w 5727179"/>
              <a:gd name="connsiteY7-250" fmla="*/ 3823583 h 4638675"/>
              <a:gd name="connsiteX8-251" fmla="*/ 2831580 w 5727179"/>
              <a:gd name="connsiteY8-252" fmla="*/ 4638675 h 4638675"/>
              <a:gd name="connsiteX9-253" fmla="*/ 1998886 w 5727179"/>
              <a:gd name="connsiteY9-254" fmla="*/ 3810331 h 4638675"/>
              <a:gd name="connsiteX10-255" fmla="*/ 1420225 w 5727179"/>
              <a:gd name="connsiteY10-256" fmla="*/ 3823563 h 4638675"/>
              <a:gd name="connsiteX11-257" fmla="*/ 0 w 5727179"/>
              <a:gd name="connsiteY11-258" fmla="*/ 2266329 h 4638675"/>
              <a:gd name="connsiteX12-259" fmla="*/ 1433477 w 5727179"/>
              <a:gd name="connsiteY12-260" fmla="*/ 841617 h 4638675"/>
              <a:gd name="connsiteX0-261" fmla="*/ 1433477 w 5727179"/>
              <a:gd name="connsiteY0-262" fmla="*/ 841617 h 4638675"/>
              <a:gd name="connsiteX1-263" fmla="*/ 2012138 w 5727179"/>
              <a:gd name="connsiteY1-264" fmla="*/ 868102 h 4638675"/>
              <a:gd name="connsiteX2-265" fmla="*/ 2831580 w 5727179"/>
              <a:gd name="connsiteY2-266" fmla="*/ 0 h 4638675"/>
              <a:gd name="connsiteX3-267" fmla="*/ 3677526 w 5727179"/>
              <a:gd name="connsiteY3-268" fmla="*/ 841597 h 4638675"/>
              <a:gd name="connsiteX4-269" fmla="*/ 5727179 w 5727179"/>
              <a:gd name="connsiteY4-270" fmla="*/ 1159669 h 4638675"/>
              <a:gd name="connsiteX5-271" fmla="*/ 5424620 w 5727179"/>
              <a:gd name="connsiteY5-272" fmla="*/ 2690399 h 4638675"/>
              <a:gd name="connsiteX6-273" fmla="*/ 4256188 w 5727179"/>
              <a:gd name="connsiteY6-274" fmla="*/ 3810311 h 4638675"/>
              <a:gd name="connsiteX7-275" fmla="*/ 3637770 w 5727179"/>
              <a:gd name="connsiteY7-276" fmla="*/ 3823583 h 4638675"/>
              <a:gd name="connsiteX8-277" fmla="*/ 2831580 w 5727179"/>
              <a:gd name="connsiteY8-278" fmla="*/ 4638675 h 4638675"/>
              <a:gd name="connsiteX9-279" fmla="*/ 1998886 w 5727179"/>
              <a:gd name="connsiteY9-280" fmla="*/ 3810331 h 4638675"/>
              <a:gd name="connsiteX10-281" fmla="*/ 1420225 w 5727179"/>
              <a:gd name="connsiteY10-282" fmla="*/ 3823563 h 4638675"/>
              <a:gd name="connsiteX11-283" fmla="*/ 0 w 5727179"/>
              <a:gd name="connsiteY11-284" fmla="*/ 2266329 h 4638675"/>
              <a:gd name="connsiteX12-285" fmla="*/ 1433477 w 5727179"/>
              <a:gd name="connsiteY12-286" fmla="*/ 841617 h 4638675"/>
              <a:gd name="connsiteX0-287" fmla="*/ 1433477 w 5424620"/>
              <a:gd name="connsiteY0-288" fmla="*/ 841617 h 4638675"/>
              <a:gd name="connsiteX1-289" fmla="*/ 2012138 w 5424620"/>
              <a:gd name="connsiteY1-290" fmla="*/ 868102 h 4638675"/>
              <a:gd name="connsiteX2-291" fmla="*/ 2831580 w 5424620"/>
              <a:gd name="connsiteY2-292" fmla="*/ 0 h 4638675"/>
              <a:gd name="connsiteX3-293" fmla="*/ 3677526 w 5424620"/>
              <a:gd name="connsiteY3-294" fmla="*/ 841597 h 4638675"/>
              <a:gd name="connsiteX4-295" fmla="*/ 4163422 w 5424620"/>
              <a:gd name="connsiteY4-296" fmla="*/ 828364 h 4638675"/>
              <a:gd name="connsiteX5-297" fmla="*/ 5424620 w 5424620"/>
              <a:gd name="connsiteY5-298" fmla="*/ 2690399 h 4638675"/>
              <a:gd name="connsiteX6-299" fmla="*/ 4256188 w 5424620"/>
              <a:gd name="connsiteY6-300" fmla="*/ 3810311 h 4638675"/>
              <a:gd name="connsiteX7-301" fmla="*/ 3637770 w 5424620"/>
              <a:gd name="connsiteY7-302" fmla="*/ 3823583 h 4638675"/>
              <a:gd name="connsiteX8-303" fmla="*/ 2831580 w 5424620"/>
              <a:gd name="connsiteY8-304" fmla="*/ 4638675 h 4638675"/>
              <a:gd name="connsiteX9-305" fmla="*/ 1998886 w 5424620"/>
              <a:gd name="connsiteY9-306" fmla="*/ 3810331 h 4638675"/>
              <a:gd name="connsiteX10-307" fmla="*/ 1420225 w 5424620"/>
              <a:gd name="connsiteY10-308" fmla="*/ 3823563 h 4638675"/>
              <a:gd name="connsiteX11-309" fmla="*/ 0 w 5424620"/>
              <a:gd name="connsiteY11-310" fmla="*/ 2266329 h 4638675"/>
              <a:gd name="connsiteX12-311" fmla="*/ 1433477 w 5424620"/>
              <a:gd name="connsiteY12-312" fmla="*/ 841617 h 4638675"/>
              <a:gd name="connsiteX0-313" fmla="*/ 1433477 w 5424620"/>
              <a:gd name="connsiteY0-314" fmla="*/ 841617 h 4638675"/>
              <a:gd name="connsiteX1-315" fmla="*/ 2012138 w 5424620"/>
              <a:gd name="connsiteY1-316" fmla="*/ 868102 h 4638675"/>
              <a:gd name="connsiteX2-317" fmla="*/ 2831580 w 5424620"/>
              <a:gd name="connsiteY2-318" fmla="*/ 0 h 4638675"/>
              <a:gd name="connsiteX3-319" fmla="*/ 3677526 w 5424620"/>
              <a:gd name="connsiteY3-320" fmla="*/ 841597 h 4638675"/>
              <a:gd name="connsiteX4-321" fmla="*/ 4216431 w 5424620"/>
              <a:gd name="connsiteY4-322" fmla="*/ 841616 h 4638675"/>
              <a:gd name="connsiteX5-323" fmla="*/ 5424620 w 5424620"/>
              <a:gd name="connsiteY5-324" fmla="*/ 2690399 h 4638675"/>
              <a:gd name="connsiteX6-325" fmla="*/ 4256188 w 5424620"/>
              <a:gd name="connsiteY6-326" fmla="*/ 3810311 h 4638675"/>
              <a:gd name="connsiteX7-327" fmla="*/ 3637770 w 5424620"/>
              <a:gd name="connsiteY7-328" fmla="*/ 3823583 h 4638675"/>
              <a:gd name="connsiteX8-329" fmla="*/ 2831580 w 5424620"/>
              <a:gd name="connsiteY8-330" fmla="*/ 4638675 h 4638675"/>
              <a:gd name="connsiteX9-331" fmla="*/ 1998886 w 5424620"/>
              <a:gd name="connsiteY9-332" fmla="*/ 3810331 h 4638675"/>
              <a:gd name="connsiteX10-333" fmla="*/ 1420225 w 5424620"/>
              <a:gd name="connsiteY10-334" fmla="*/ 3823563 h 4638675"/>
              <a:gd name="connsiteX11-335" fmla="*/ 0 w 5424620"/>
              <a:gd name="connsiteY11-336" fmla="*/ 2266329 h 4638675"/>
              <a:gd name="connsiteX12-337" fmla="*/ 1433477 w 5424620"/>
              <a:gd name="connsiteY12-338" fmla="*/ 841617 h 4638675"/>
              <a:gd name="connsiteX0-339" fmla="*/ 1433477 w 5716168"/>
              <a:gd name="connsiteY0-340" fmla="*/ 841617 h 4638675"/>
              <a:gd name="connsiteX1-341" fmla="*/ 2012138 w 5716168"/>
              <a:gd name="connsiteY1-342" fmla="*/ 868102 h 4638675"/>
              <a:gd name="connsiteX2-343" fmla="*/ 2831580 w 5716168"/>
              <a:gd name="connsiteY2-344" fmla="*/ 0 h 4638675"/>
              <a:gd name="connsiteX3-345" fmla="*/ 3677526 w 5716168"/>
              <a:gd name="connsiteY3-346" fmla="*/ 841597 h 4638675"/>
              <a:gd name="connsiteX4-347" fmla="*/ 4216431 w 5716168"/>
              <a:gd name="connsiteY4-348" fmla="*/ 841616 h 4638675"/>
              <a:gd name="connsiteX5-349" fmla="*/ 5716168 w 5716168"/>
              <a:gd name="connsiteY5-350" fmla="*/ 2385599 h 4638675"/>
              <a:gd name="connsiteX6-351" fmla="*/ 4256188 w 5716168"/>
              <a:gd name="connsiteY6-352" fmla="*/ 3810311 h 4638675"/>
              <a:gd name="connsiteX7-353" fmla="*/ 3637770 w 5716168"/>
              <a:gd name="connsiteY7-354" fmla="*/ 3823583 h 4638675"/>
              <a:gd name="connsiteX8-355" fmla="*/ 2831580 w 5716168"/>
              <a:gd name="connsiteY8-356" fmla="*/ 4638675 h 4638675"/>
              <a:gd name="connsiteX9-357" fmla="*/ 1998886 w 5716168"/>
              <a:gd name="connsiteY9-358" fmla="*/ 3810331 h 4638675"/>
              <a:gd name="connsiteX10-359" fmla="*/ 1420225 w 5716168"/>
              <a:gd name="connsiteY10-360" fmla="*/ 3823563 h 4638675"/>
              <a:gd name="connsiteX11-361" fmla="*/ 0 w 5716168"/>
              <a:gd name="connsiteY11-362" fmla="*/ 2266329 h 4638675"/>
              <a:gd name="connsiteX12-363" fmla="*/ 1433477 w 5716168"/>
              <a:gd name="connsiteY12-364" fmla="*/ 841617 h 4638675"/>
              <a:gd name="connsiteX0-365" fmla="*/ 1441097 w 5723788"/>
              <a:gd name="connsiteY0-366" fmla="*/ 841617 h 4638675"/>
              <a:gd name="connsiteX1-367" fmla="*/ 2019758 w 5723788"/>
              <a:gd name="connsiteY1-368" fmla="*/ 868102 h 4638675"/>
              <a:gd name="connsiteX2-369" fmla="*/ 2839200 w 5723788"/>
              <a:gd name="connsiteY2-370" fmla="*/ 0 h 4638675"/>
              <a:gd name="connsiteX3-371" fmla="*/ 3685146 w 5723788"/>
              <a:gd name="connsiteY3-372" fmla="*/ 841597 h 4638675"/>
              <a:gd name="connsiteX4-373" fmla="*/ 4224051 w 5723788"/>
              <a:gd name="connsiteY4-374" fmla="*/ 841616 h 4638675"/>
              <a:gd name="connsiteX5-375" fmla="*/ 5723788 w 5723788"/>
              <a:gd name="connsiteY5-376" fmla="*/ 2385599 h 4638675"/>
              <a:gd name="connsiteX6-377" fmla="*/ 4263808 w 5723788"/>
              <a:gd name="connsiteY6-378" fmla="*/ 3810311 h 4638675"/>
              <a:gd name="connsiteX7-379" fmla="*/ 3645390 w 5723788"/>
              <a:gd name="connsiteY7-380" fmla="*/ 3823583 h 4638675"/>
              <a:gd name="connsiteX8-381" fmla="*/ 2839200 w 5723788"/>
              <a:gd name="connsiteY8-382" fmla="*/ 4638675 h 4638675"/>
              <a:gd name="connsiteX9-383" fmla="*/ 2006506 w 5723788"/>
              <a:gd name="connsiteY9-384" fmla="*/ 3810331 h 4638675"/>
              <a:gd name="connsiteX10-385" fmla="*/ 1427845 w 5723788"/>
              <a:gd name="connsiteY10-386" fmla="*/ 3823563 h 4638675"/>
              <a:gd name="connsiteX11-387" fmla="*/ 0 w 5723788"/>
              <a:gd name="connsiteY11-388" fmla="*/ 2312049 h 4638675"/>
              <a:gd name="connsiteX12-389" fmla="*/ 1441097 w 5723788"/>
              <a:gd name="connsiteY12-390" fmla="*/ 841617 h 4638675"/>
              <a:gd name="connsiteX0-391" fmla="*/ 1441097 w 5723788"/>
              <a:gd name="connsiteY0-392" fmla="*/ 841617 h 4638675"/>
              <a:gd name="connsiteX1-393" fmla="*/ 2019758 w 5723788"/>
              <a:gd name="connsiteY1-394" fmla="*/ 868102 h 4638675"/>
              <a:gd name="connsiteX2-395" fmla="*/ 2839200 w 5723788"/>
              <a:gd name="connsiteY2-396" fmla="*/ 0 h 4638675"/>
              <a:gd name="connsiteX3-397" fmla="*/ 3685146 w 5723788"/>
              <a:gd name="connsiteY3-398" fmla="*/ 841597 h 4638675"/>
              <a:gd name="connsiteX4-399" fmla="*/ 4224051 w 5723788"/>
              <a:gd name="connsiteY4-400" fmla="*/ 841616 h 4638675"/>
              <a:gd name="connsiteX5-401" fmla="*/ 5723788 w 5723788"/>
              <a:gd name="connsiteY5-402" fmla="*/ 2339879 h 4638675"/>
              <a:gd name="connsiteX6-403" fmla="*/ 4263808 w 5723788"/>
              <a:gd name="connsiteY6-404" fmla="*/ 3810311 h 4638675"/>
              <a:gd name="connsiteX7-405" fmla="*/ 3645390 w 5723788"/>
              <a:gd name="connsiteY7-406" fmla="*/ 3823583 h 4638675"/>
              <a:gd name="connsiteX8-407" fmla="*/ 2839200 w 5723788"/>
              <a:gd name="connsiteY8-408" fmla="*/ 4638675 h 4638675"/>
              <a:gd name="connsiteX9-409" fmla="*/ 2006506 w 5723788"/>
              <a:gd name="connsiteY9-410" fmla="*/ 3810331 h 4638675"/>
              <a:gd name="connsiteX10-411" fmla="*/ 1427845 w 5723788"/>
              <a:gd name="connsiteY10-412" fmla="*/ 3823563 h 4638675"/>
              <a:gd name="connsiteX11-413" fmla="*/ 0 w 5723788"/>
              <a:gd name="connsiteY11-414" fmla="*/ 2312049 h 4638675"/>
              <a:gd name="connsiteX12-415" fmla="*/ 1441097 w 5723788"/>
              <a:gd name="connsiteY12-416" fmla="*/ 841617 h 4638675"/>
              <a:gd name="connsiteX0-417" fmla="*/ 1479197 w 5761888"/>
              <a:gd name="connsiteY0-418" fmla="*/ 841617 h 4638675"/>
              <a:gd name="connsiteX1-419" fmla="*/ 2057858 w 5761888"/>
              <a:gd name="connsiteY1-420" fmla="*/ 868102 h 4638675"/>
              <a:gd name="connsiteX2-421" fmla="*/ 2877300 w 5761888"/>
              <a:gd name="connsiteY2-422" fmla="*/ 0 h 4638675"/>
              <a:gd name="connsiteX3-423" fmla="*/ 3723246 w 5761888"/>
              <a:gd name="connsiteY3-424" fmla="*/ 841597 h 4638675"/>
              <a:gd name="connsiteX4-425" fmla="*/ 4262151 w 5761888"/>
              <a:gd name="connsiteY4-426" fmla="*/ 841616 h 4638675"/>
              <a:gd name="connsiteX5-427" fmla="*/ 5761888 w 5761888"/>
              <a:gd name="connsiteY5-428" fmla="*/ 2339879 h 4638675"/>
              <a:gd name="connsiteX6-429" fmla="*/ 4301908 w 5761888"/>
              <a:gd name="connsiteY6-430" fmla="*/ 3810311 h 4638675"/>
              <a:gd name="connsiteX7-431" fmla="*/ 3683490 w 5761888"/>
              <a:gd name="connsiteY7-432" fmla="*/ 3823583 h 4638675"/>
              <a:gd name="connsiteX8-433" fmla="*/ 2877300 w 5761888"/>
              <a:gd name="connsiteY8-434" fmla="*/ 4638675 h 4638675"/>
              <a:gd name="connsiteX9-435" fmla="*/ 2044606 w 5761888"/>
              <a:gd name="connsiteY9-436" fmla="*/ 3810331 h 4638675"/>
              <a:gd name="connsiteX10-437" fmla="*/ 1465945 w 5761888"/>
              <a:gd name="connsiteY10-438" fmla="*/ 3823563 h 4638675"/>
              <a:gd name="connsiteX11-439" fmla="*/ 0 w 5761888"/>
              <a:gd name="connsiteY11-440" fmla="*/ 2312049 h 4638675"/>
              <a:gd name="connsiteX12-441" fmla="*/ 1479197 w 5761888"/>
              <a:gd name="connsiteY12-442" fmla="*/ 841617 h 4638675"/>
              <a:gd name="connsiteX0-443" fmla="*/ 1479197 w 5761888"/>
              <a:gd name="connsiteY0-444" fmla="*/ 841617 h 4638675"/>
              <a:gd name="connsiteX1-445" fmla="*/ 2057858 w 5761888"/>
              <a:gd name="connsiteY1-446" fmla="*/ 868102 h 4638675"/>
              <a:gd name="connsiteX2-447" fmla="*/ 2826500 w 5761888"/>
              <a:gd name="connsiteY2-448" fmla="*/ 0 h 4638675"/>
              <a:gd name="connsiteX3-449" fmla="*/ 3723246 w 5761888"/>
              <a:gd name="connsiteY3-450" fmla="*/ 841597 h 4638675"/>
              <a:gd name="connsiteX4-451" fmla="*/ 4262151 w 5761888"/>
              <a:gd name="connsiteY4-452" fmla="*/ 841616 h 4638675"/>
              <a:gd name="connsiteX5-453" fmla="*/ 5761888 w 5761888"/>
              <a:gd name="connsiteY5-454" fmla="*/ 2339879 h 4638675"/>
              <a:gd name="connsiteX6-455" fmla="*/ 4301908 w 5761888"/>
              <a:gd name="connsiteY6-456" fmla="*/ 3810311 h 4638675"/>
              <a:gd name="connsiteX7-457" fmla="*/ 3683490 w 5761888"/>
              <a:gd name="connsiteY7-458" fmla="*/ 3823583 h 4638675"/>
              <a:gd name="connsiteX8-459" fmla="*/ 2877300 w 5761888"/>
              <a:gd name="connsiteY8-460" fmla="*/ 4638675 h 4638675"/>
              <a:gd name="connsiteX9-461" fmla="*/ 2044606 w 5761888"/>
              <a:gd name="connsiteY9-462" fmla="*/ 3810331 h 4638675"/>
              <a:gd name="connsiteX10-463" fmla="*/ 1465945 w 5761888"/>
              <a:gd name="connsiteY10-464" fmla="*/ 3823563 h 4638675"/>
              <a:gd name="connsiteX11-465" fmla="*/ 0 w 5761888"/>
              <a:gd name="connsiteY11-466" fmla="*/ 2312049 h 4638675"/>
              <a:gd name="connsiteX12-467" fmla="*/ 1479197 w 5761888"/>
              <a:gd name="connsiteY12-468" fmla="*/ 841617 h 4638675"/>
              <a:gd name="connsiteX0-469" fmla="*/ 1479197 w 5761888"/>
              <a:gd name="connsiteY0-470" fmla="*/ 841617 h 4638675"/>
              <a:gd name="connsiteX1-471" fmla="*/ 2057858 w 5761888"/>
              <a:gd name="connsiteY1-472" fmla="*/ 868102 h 4638675"/>
              <a:gd name="connsiteX2-473" fmla="*/ 2851900 w 5761888"/>
              <a:gd name="connsiteY2-474" fmla="*/ 0 h 4638675"/>
              <a:gd name="connsiteX3-475" fmla="*/ 3723246 w 5761888"/>
              <a:gd name="connsiteY3-476" fmla="*/ 841597 h 4638675"/>
              <a:gd name="connsiteX4-477" fmla="*/ 4262151 w 5761888"/>
              <a:gd name="connsiteY4-478" fmla="*/ 841616 h 4638675"/>
              <a:gd name="connsiteX5-479" fmla="*/ 5761888 w 5761888"/>
              <a:gd name="connsiteY5-480" fmla="*/ 2339879 h 4638675"/>
              <a:gd name="connsiteX6-481" fmla="*/ 4301908 w 5761888"/>
              <a:gd name="connsiteY6-482" fmla="*/ 3810311 h 4638675"/>
              <a:gd name="connsiteX7-483" fmla="*/ 3683490 w 5761888"/>
              <a:gd name="connsiteY7-484" fmla="*/ 3823583 h 4638675"/>
              <a:gd name="connsiteX8-485" fmla="*/ 2877300 w 5761888"/>
              <a:gd name="connsiteY8-486" fmla="*/ 4638675 h 4638675"/>
              <a:gd name="connsiteX9-487" fmla="*/ 2044606 w 5761888"/>
              <a:gd name="connsiteY9-488" fmla="*/ 3810331 h 4638675"/>
              <a:gd name="connsiteX10-489" fmla="*/ 1465945 w 5761888"/>
              <a:gd name="connsiteY10-490" fmla="*/ 3823563 h 4638675"/>
              <a:gd name="connsiteX11-491" fmla="*/ 0 w 5761888"/>
              <a:gd name="connsiteY11-492" fmla="*/ 2312049 h 4638675"/>
              <a:gd name="connsiteX12-493" fmla="*/ 1479197 w 5761888"/>
              <a:gd name="connsiteY12-494" fmla="*/ 841617 h 46386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</a:cxnLst>
            <a:rect l="l" t="t" r="r" b="b"/>
            <a:pathLst>
              <a:path w="5761888" h="4638675">
                <a:moveTo>
                  <a:pt x="1479197" y="841617"/>
                </a:moveTo>
                <a:lnTo>
                  <a:pt x="2057858" y="868102"/>
                </a:lnTo>
                <a:lnTo>
                  <a:pt x="2851900" y="0"/>
                </a:lnTo>
                <a:lnTo>
                  <a:pt x="3723246" y="841597"/>
                </a:lnTo>
                <a:lnTo>
                  <a:pt x="4262151" y="841616"/>
                </a:lnTo>
                <a:lnTo>
                  <a:pt x="5761888" y="2339879"/>
                </a:lnTo>
                <a:lnTo>
                  <a:pt x="4301908" y="3810311"/>
                </a:lnTo>
                <a:lnTo>
                  <a:pt x="3683490" y="3823583"/>
                </a:lnTo>
                <a:lnTo>
                  <a:pt x="2877300" y="4638675"/>
                </a:lnTo>
                <a:lnTo>
                  <a:pt x="2044606" y="3810331"/>
                </a:lnTo>
                <a:lnTo>
                  <a:pt x="1465945" y="3823563"/>
                </a:lnTo>
                <a:lnTo>
                  <a:pt x="0" y="2312049"/>
                </a:lnTo>
                <a:lnTo>
                  <a:pt x="1479197" y="84161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083801" y="690945"/>
            <a:ext cx="5511800" cy="5486400"/>
          </a:xfrm>
          <a:prstGeom prst="diamond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73100" y="1485900"/>
            <a:ext cx="5410200" cy="4660900"/>
          </a:xfrm>
          <a:prstGeom prst="flowChartMerg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641754" y="1133397"/>
            <a:ext cx="4567324" cy="4578428"/>
          </a:xfrm>
          <a:custGeom>
            <a:avLst/>
            <a:gdLst>
              <a:gd name="connsiteX0" fmla="*/ 0 w 4533900"/>
              <a:gd name="connsiteY0" fmla="*/ 2279650 h 4559300"/>
              <a:gd name="connsiteX1" fmla="*/ 2266950 w 4533900"/>
              <a:gd name="connsiteY1" fmla="*/ 0 h 4559300"/>
              <a:gd name="connsiteX2" fmla="*/ 4533900 w 4533900"/>
              <a:gd name="connsiteY2" fmla="*/ 2279650 h 4559300"/>
              <a:gd name="connsiteX3" fmla="*/ 2266950 w 4533900"/>
              <a:gd name="connsiteY3" fmla="*/ 4559300 h 4559300"/>
              <a:gd name="connsiteX4" fmla="*/ 0 w 4533900"/>
              <a:gd name="connsiteY4" fmla="*/ 2279650 h 4559300"/>
              <a:gd name="connsiteX0-1" fmla="*/ 0 w 4533900"/>
              <a:gd name="connsiteY0-2" fmla="*/ 2279650 h 4559300"/>
              <a:gd name="connsiteX1-3" fmla="*/ 2266950 w 4533900"/>
              <a:gd name="connsiteY1-4" fmla="*/ 0 h 4559300"/>
              <a:gd name="connsiteX2-5" fmla="*/ 4533900 w 4533900"/>
              <a:gd name="connsiteY2-6" fmla="*/ 2279650 h 4559300"/>
              <a:gd name="connsiteX3-7" fmla="*/ 2266950 w 4533900"/>
              <a:gd name="connsiteY3-8" fmla="*/ 4559300 h 4559300"/>
              <a:gd name="connsiteX4-9" fmla="*/ 0 w 4533900"/>
              <a:gd name="connsiteY4-10" fmla="*/ 2279650 h 4559300"/>
              <a:gd name="connsiteX0-11" fmla="*/ 0 w 4533900"/>
              <a:gd name="connsiteY0-12" fmla="*/ 2279650 h 4559300"/>
              <a:gd name="connsiteX1-13" fmla="*/ 2266950 w 4533900"/>
              <a:gd name="connsiteY1-14" fmla="*/ 0 h 4559300"/>
              <a:gd name="connsiteX2-15" fmla="*/ 4533900 w 4533900"/>
              <a:gd name="connsiteY2-16" fmla="*/ 2279650 h 4559300"/>
              <a:gd name="connsiteX3-17" fmla="*/ 2266950 w 4533900"/>
              <a:gd name="connsiteY3-18" fmla="*/ 4559300 h 4559300"/>
              <a:gd name="connsiteX4-19" fmla="*/ 0 w 4533900"/>
              <a:gd name="connsiteY4-20" fmla="*/ 2279650 h 4559300"/>
              <a:gd name="connsiteX0-21" fmla="*/ 0 w 4533900"/>
              <a:gd name="connsiteY0-22" fmla="*/ 2279650 h 4559300"/>
              <a:gd name="connsiteX1-23" fmla="*/ 2266950 w 4533900"/>
              <a:gd name="connsiteY1-24" fmla="*/ 0 h 4559300"/>
              <a:gd name="connsiteX2-25" fmla="*/ 4533900 w 4533900"/>
              <a:gd name="connsiteY2-26" fmla="*/ 2279650 h 4559300"/>
              <a:gd name="connsiteX3-27" fmla="*/ 2266950 w 4533900"/>
              <a:gd name="connsiteY3-28" fmla="*/ 4559300 h 4559300"/>
              <a:gd name="connsiteX4-29" fmla="*/ 0 w 4533900"/>
              <a:gd name="connsiteY4-30" fmla="*/ 2279650 h 4559300"/>
              <a:gd name="connsiteX0-31" fmla="*/ 0 w 4533900"/>
              <a:gd name="connsiteY0-32" fmla="*/ 2279650 h 4559300"/>
              <a:gd name="connsiteX1-33" fmla="*/ 2266950 w 4533900"/>
              <a:gd name="connsiteY1-34" fmla="*/ 0 h 4559300"/>
              <a:gd name="connsiteX2-35" fmla="*/ 4533900 w 4533900"/>
              <a:gd name="connsiteY2-36" fmla="*/ 2279650 h 4559300"/>
              <a:gd name="connsiteX3-37" fmla="*/ 2266950 w 4533900"/>
              <a:gd name="connsiteY3-38" fmla="*/ 4559300 h 4559300"/>
              <a:gd name="connsiteX4-39" fmla="*/ 0 w 4533900"/>
              <a:gd name="connsiteY4-40" fmla="*/ 2279650 h 4559300"/>
              <a:gd name="connsiteX0-41" fmla="*/ 0 w 4533900"/>
              <a:gd name="connsiteY0-42" fmla="*/ 2279650 h 4559300"/>
              <a:gd name="connsiteX1-43" fmla="*/ 2266950 w 4533900"/>
              <a:gd name="connsiteY1-44" fmla="*/ 0 h 4559300"/>
              <a:gd name="connsiteX2-45" fmla="*/ 4533900 w 4533900"/>
              <a:gd name="connsiteY2-46" fmla="*/ 2279650 h 4559300"/>
              <a:gd name="connsiteX3-47" fmla="*/ 2266950 w 4533900"/>
              <a:gd name="connsiteY3-48" fmla="*/ 4559300 h 4559300"/>
              <a:gd name="connsiteX4-49" fmla="*/ 0 w 4533900"/>
              <a:gd name="connsiteY4-50" fmla="*/ 2279650 h 4559300"/>
              <a:gd name="connsiteX0-51" fmla="*/ 0 w 4549140"/>
              <a:gd name="connsiteY0-52" fmla="*/ 2279650 h 4559300"/>
              <a:gd name="connsiteX1-53" fmla="*/ 2266950 w 4549140"/>
              <a:gd name="connsiteY1-54" fmla="*/ 0 h 4559300"/>
              <a:gd name="connsiteX2-55" fmla="*/ 4549140 w 4549140"/>
              <a:gd name="connsiteY2-56" fmla="*/ 2317750 h 4559300"/>
              <a:gd name="connsiteX3-57" fmla="*/ 2266950 w 4549140"/>
              <a:gd name="connsiteY3-58" fmla="*/ 4559300 h 4559300"/>
              <a:gd name="connsiteX4-59" fmla="*/ 0 w 4549140"/>
              <a:gd name="connsiteY4-60" fmla="*/ 2279650 h 4559300"/>
              <a:gd name="connsiteX0-61" fmla="*/ 0 w 4549140"/>
              <a:gd name="connsiteY0-62" fmla="*/ 2279650 h 4559300"/>
              <a:gd name="connsiteX1-63" fmla="*/ 2266950 w 4549140"/>
              <a:gd name="connsiteY1-64" fmla="*/ 0 h 4559300"/>
              <a:gd name="connsiteX2-65" fmla="*/ 4549140 w 4549140"/>
              <a:gd name="connsiteY2-66" fmla="*/ 2317750 h 4559300"/>
              <a:gd name="connsiteX3-67" fmla="*/ 2266950 w 4549140"/>
              <a:gd name="connsiteY3-68" fmla="*/ 4559300 h 4559300"/>
              <a:gd name="connsiteX4-69" fmla="*/ 0 w 4549140"/>
              <a:gd name="connsiteY4-70" fmla="*/ 2279650 h 4559300"/>
              <a:gd name="connsiteX0-71" fmla="*/ 0 w 4549140"/>
              <a:gd name="connsiteY0-72" fmla="*/ 2279650 h 4562637"/>
              <a:gd name="connsiteX1-73" fmla="*/ 2266950 w 4549140"/>
              <a:gd name="connsiteY1-74" fmla="*/ 0 h 4562637"/>
              <a:gd name="connsiteX2-75" fmla="*/ 4549140 w 4549140"/>
              <a:gd name="connsiteY2-76" fmla="*/ 2317750 h 4562637"/>
              <a:gd name="connsiteX3-77" fmla="*/ 2266950 w 4549140"/>
              <a:gd name="connsiteY3-78" fmla="*/ 4559300 h 4562637"/>
              <a:gd name="connsiteX4-79" fmla="*/ 0 w 4549140"/>
              <a:gd name="connsiteY4-80" fmla="*/ 2279650 h 4562637"/>
              <a:gd name="connsiteX0-81" fmla="*/ 0 w 4549140"/>
              <a:gd name="connsiteY0-82" fmla="*/ 2279650 h 4562515"/>
              <a:gd name="connsiteX1-83" fmla="*/ 2266950 w 4549140"/>
              <a:gd name="connsiteY1-84" fmla="*/ 0 h 4562515"/>
              <a:gd name="connsiteX2-85" fmla="*/ 4549140 w 4549140"/>
              <a:gd name="connsiteY2-86" fmla="*/ 2317750 h 4562515"/>
              <a:gd name="connsiteX3-87" fmla="*/ 2266950 w 4549140"/>
              <a:gd name="connsiteY3-88" fmla="*/ 4559300 h 4562515"/>
              <a:gd name="connsiteX4-89" fmla="*/ 0 w 4549140"/>
              <a:gd name="connsiteY4-90" fmla="*/ 2279650 h 4562515"/>
              <a:gd name="connsiteX0-91" fmla="*/ 0 w 4549140"/>
              <a:gd name="connsiteY0-92" fmla="*/ 2279650 h 4562295"/>
              <a:gd name="connsiteX1-93" fmla="*/ 2266950 w 4549140"/>
              <a:gd name="connsiteY1-94" fmla="*/ 0 h 4562295"/>
              <a:gd name="connsiteX2-95" fmla="*/ 4549140 w 4549140"/>
              <a:gd name="connsiteY2-96" fmla="*/ 2317750 h 4562295"/>
              <a:gd name="connsiteX3-97" fmla="*/ 2266950 w 4549140"/>
              <a:gd name="connsiteY3-98" fmla="*/ 4559300 h 4562295"/>
              <a:gd name="connsiteX4-99" fmla="*/ 0 w 4549140"/>
              <a:gd name="connsiteY4-100" fmla="*/ 2279650 h 4562295"/>
              <a:gd name="connsiteX0-101" fmla="*/ 0 w 4579620"/>
              <a:gd name="connsiteY0-102" fmla="*/ 2279650 h 4562325"/>
              <a:gd name="connsiteX1-103" fmla="*/ 2266950 w 4579620"/>
              <a:gd name="connsiteY1-104" fmla="*/ 0 h 4562325"/>
              <a:gd name="connsiteX2-105" fmla="*/ 4579620 w 4579620"/>
              <a:gd name="connsiteY2-106" fmla="*/ 2332990 h 4562325"/>
              <a:gd name="connsiteX3-107" fmla="*/ 2266950 w 4579620"/>
              <a:gd name="connsiteY3-108" fmla="*/ 4559300 h 4562325"/>
              <a:gd name="connsiteX4-109" fmla="*/ 0 w 4579620"/>
              <a:gd name="connsiteY4-110" fmla="*/ 2279650 h 4562325"/>
              <a:gd name="connsiteX0-111" fmla="*/ 0 w 4579620"/>
              <a:gd name="connsiteY0-112" fmla="*/ 2279650 h 4562129"/>
              <a:gd name="connsiteX1-113" fmla="*/ 2266950 w 4579620"/>
              <a:gd name="connsiteY1-114" fmla="*/ 0 h 4562129"/>
              <a:gd name="connsiteX2-115" fmla="*/ 4579620 w 4579620"/>
              <a:gd name="connsiteY2-116" fmla="*/ 2332990 h 4562129"/>
              <a:gd name="connsiteX3-117" fmla="*/ 2266950 w 4579620"/>
              <a:gd name="connsiteY3-118" fmla="*/ 4559300 h 4562129"/>
              <a:gd name="connsiteX4-119" fmla="*/ 0 w 4579620"/>
              <a:gd name="connsiteY4-120" fmla="*/ 2279650 h 4562129"/>
              <a:gd name="connsiteX0-121" fmla="*/ 0 w 4579620"/>
              <a:gd name="connsiteY0-122" fmla="*/ 2279650 h 4559347"/>
              <a:gd name="connsiteX1-123" fmla="*/ 2266950 w 4579620"/>
              <a:gd name="connsiteY1-124" fmla="*/ 0 h 4559347"/>
              <a:gd name="connsiteX2-125" fmla="*/ 4579620 w 4579620"/>
              <a:gd name="connsiteY2-126" fmla="*/ 2332990 h 4559347"/>
              <a:gd name="connsiteX3-127" fmla="*/ 2266950 w 4579620"/>
              <a:gd name="connsiteY3-128" fmla="*/ 4559300 h 4559347"/>
              <a:gd name="connsiteX4-129" fmla="*/ 0 w 4579620"/>
              <a:gd name="connsiteY4-130" fmla="*/ 2279650 h 4559347"/>
              <a:gd name="connsiteX0-131" fmla="*/ 0 w 4579620"/>
              <a:gd name="connsiteY0-132" fmla="*/ 2279650 h 4559347"/>
              <a:gd name="connsiteX1-133" fmla="*/ 2266950 w 4579620"/>
              <a:gd name="connsiteY1-134" fmla="*/ 0 h 4559347"/>
              <a:gd name="connsiteX2-135" fmla="*/ 4579620 w 4579620"/>
              <a:gd name="connsiteY2-136" fmla="*/ 2332990 h 4559347"/>
              <a:gd name="connsiteX3-137" fmla="*/ 2266950 w 4579620"/>
              <a:gd name="connsiteY3-138" fmla="*/ 4559300 h 4559347"/>
              <a:gd name="connsiteX4-139" fmla="*/ 0 w 4579620"/>
              <a:gd name="connsiteY4-140" fmla="*/ 2279650 h 4559347"/>
              <a:gd name="connsiteX0-141" fmla="*/ 0 w 4579620"/>
              <a:gd name="connsiteY0-142" fmla="*/ 2279650 h 4559347"/>
              <a:gd name="connsiteX1-143" fmla="*/ 2266950 w 4579620"/>
              <a:gd name="connsiteY1-144" fmla="*/ 0 h 4559347"/>
              <a:gd name="connsiteX2-145" fmla="*/ 4579620 w 4579620"/>
              <a:gd name="connsiteY2-146" fmla="*/ 2332990 h 4559347"/>
              <a:gd name="connsiteX3-147" fmla="*/ 2266950 w 4579620"/>
              <a:gd name="connsiteY3-148" fmla="*/ 4559300 h 4559347"/>
              <a:gd name="connsiteX4-149" fmla="*/ 0 w 4579620"/>
              <a:gd name="connsiteY4-150" fmla="*/ 2279650 h 4559347"/>
              <a:gd name="connsiteX0-151" fmla="*/ 0 w 4579620"/>
              <a:gd name="connsiteY0-152" fmla="*/ 2279650 h 4559347"/>
              <a:gd name="connsiteX1-153" fmla="*/ 2266950 w 4579620"/>
              <a:gd name="connsiteY1-154" fmla="*/ 0 h 4559347"/>
              <a:gd name="connsiteX2-155" fmla="*/ 4579620 w 4579620"/>
              <a:gd name="connsiteY2-156" fmla="*/ 2332990 h 4559347"/>
              <a:gd name="connsiteX3-157" fmla="*/ 2266950 w 4579620"/>
              <a:gd name="connsiteY3-158" fmla="*/ 4559300 h 4559347"/>
              <a:gd name="connsiteX4-159" fmla="*/ 0 w 4579620"/>
              <a:gd name="connsiteY4-160" fmla="*/ 2279650 h 4559347"/>
              <a:gd name="connsiteX0-161" fmla="*/ 8200 w 4587820"/>
              <a:gd name="connsiteY0-162" fmla="*/ 2279650 h 4559347"/>
              <a:gd name="connsiteX1-163" fmla="*/ 2275150 w 4587820"/>
              <a:gd name="connsiteY1-164" fmla="*/ 0 h 4559347"/>
              <a:gd name="connsiteX2-165" fmla="*/ 4587820 w 4587820"/>
              <a:gd name="connsiteY2-166" fmla="*/ 2332990 h 4559347"/>
              <a:gd name="connsiteX3-167" fmla="*/ 2275150 w 4587820"/>
              <a:gd name="connsiteY3-168" fmla="*/ 4559300 h 4559347"/>
              <a:gd name="connsiteX4-169" fmla="*/ 8200 w 4587820"/>
              <a:gd name="connsiteY4-170" fmla="*/ 2279650 h 4559347"/>
              <a:gd name="connsiteX0-171" fmla="*/ 38310 w 4617930"/>
              <a:gd name="connsiteY0-172" fmla="*/ 2279650 h 4586514"/>
              <a:gd name="connsiteX1-173" fmla="*/ 2305260 w 4617930"/>
              <a:gd name="connsiteY1-174" fmla="*/ 0 h 4586514"/>
              <a:gd name="connsiteX2-175" fmla="*/ 4617930 w 4617930"/>
              <a:gd name="connsiteY2-176" fmla="*/ 2332990 h 4586514"/>
              <a:gd name="connsiteX3-177" fmla="*/ 2305260 w 4617930"/>
              <a:gd name="connsiteY3-178" fmla="*/ 4559300 h 4586514"/>
              <a:gd name="connsiteX4-179" fmla="*/ 1023830 w 4617930"/>
              <a:gd name="connsiteY4-180" fmla="*/ 3467100 h 4586514"/>
              <a:gd name="connsiteX5" fmla="*/ 38310 w 4617930"/>
              <a:gd name="connsiteY5" fmla="*/ 2279650 h 4586514"/>
              <a:gd name="connsiteX0-181" fmla="*/ 38310 w 4617930"/>
              <a:gd name="connsiteY0-182" fmla="*/ 2279650 h 4586514"/>
              <a:gd name="connsiteX1-183" fmla="*/ 1016210 w 4617930"/>
              <a:gd name="connsiteY1-184" fmla="*/ 1097279 h 4586514"/>
              <a:gd name="connsiteX2-185" fmla="*/ 2305260 w 4617930"/>
              <a:gd name="connsiteY2-186" fmla="*/ 0 h 4586514"/>
              <a:gd name="connsiteX3-187" fmla="*/ 4617930 w 4617930"/>
              <a:gd name="connsiteY3-188" fmla="*/ 2332990 h 4586514"/>
              <a:gd name="connsiteX4-189" fmla="*/ 2305260 w 4617930"/>
              <a:gd name="connsiteY4-190" fmla="*/ 4559300 h 4586514"/>
              <a:gd name="connsiteX5-191" fmla="*/ 1023830 w 4617930"/>
              <a:gd name="connsiteY5-192" fmla="*/ 3467100 h 4586514"/>
              <a:gd name="connsiteX6" fmla="*/ 38310 w 4617930"/>
              <a:gd name="connsiteY6" fmla="*/ 2279650 h 4586514"/>
              <a:gd name="connsiteX0-193" fmla="*/ 38310 w 4633170"/>
              <a:gd name="connsiteY0-194" fmla="*/ 2279650 h 4586514"/>
              <a:gd name="connsiteX1-195" fmla="*/ 1016210 w 4633170"/>
              <a:gd name="connsiteY1-196" fmla="*/ 1097279 h 4586514"/>
              <a:gd name="connsiteX2-197" fmla="*/ 2305260 w 4633170"/>
              <a:gd name="connsiteY2-198" fmla="*/ 0 h 4586514"/>
              <a:gd name="connsiteX3-199" fmla="*/ 4633170 w 4633170"/>
              <a:gd name="connsiteY3-200" fmla="*/ 2332990 h 4586514"/>
              <a:gd name="connsiteX4-201" fmla="*/ 2305260 w 4633170"/>
              <a:gd name="connsiteY4-202" fmla="*/ 4559300 h 4586514"/>
              <a:gd name="connsiteX5-203" fmla="*/ 1023830 w 4633170"/>
              <a:gd name="connsiteY5-204" fmla="*/ 3467100 h 4586514"/>
              <a:gd name="connsiteX6-205" fmla="*/ 38310 w 4633170"/>
              <a:gd name="connsiteY6-206" fmla="*/ 2279650 h 4586514"/>
              <a:gd name="connsiteX0-207" fmla="*/ 38310 w 4633170"/>
              <a:gd name="connsiteY0-208" fmla="*/ 2279650 h 4586514"/>
              <a:gd name="connsiteX1-209" fmla="*/ 1016210 w 4633170"/>
              <a:gd name="connsiteY1-210" fmla="*/ 1097279 h 4586514"/>
              <a:gd name="connsiteX2-211" fmla="*/ 2305260 w 4633170"/>
              <a:gd name="connsiteY2-212" fmla="*/ 0 h 4586514"/>
              <a:gd name="connsiteX3-213" fmla="*/ 4633170 w 4633170"/>
              <a:gd name="connsiteY3-214" fmla="*/ 2332990 h 4586514"/>
              <a:gd name="connsiteX4-215" fmla="*/ 2305260 w 4633170"/>
              <a:gd name="connsiteY4-216" fmla="*/ 4559300 h 4586514"/>
              <a:gd name="connsiteX5-217" fmla="*/ 1023830 w 4633170"/>
              <a:gd name="connsiteY5-218" fmla="*/ 3467100 h 4586514"/>
              <a:gd name="connsiteX6-219" fmla="*/ 38310 w 4633170"/>
              <a:gd name="connsiteY6-220" fmla="*/ 2279650 h 4586514"/>
              <a:gd name="connsiteX0-221" fmla="*/ 38310 w 4633170"/>
              <a:gd name="connsiteY0-222" fmla="*/ 2279650 h 4586514"/>
              <a:gd name="connsiteX1-223" fmla="*/ 1016210 w 4633170"/>
              <a:gd name="connsiteY1-224" fmla="*/ 1097279 h 4586514"/>
              <a:gd name="connsiteX2-225" fmla="*/ 2305260 w 4633170"/>
              <a:gd name="connsiteY2-226" fmla="*/ 0 h 4586514"/>
              <a:gd name="connsiteX3-227" fmla="*/ 4633170 w 4633170"/>
              <a:gd name="connsiteY3-228" fmla="*/ 2332990 h 4586514"/>
              <a:gd name="connsiteX4-229" fmla="*/ 2305260 w 4633170"/>
              <a:gd name="connsiteY4-230" fmla="*/ 4559300 h 4586514"/>
              <a:gd name="connsiteX5-231" fmla="*/ 1023830 w 4633170"/>
              <a:gd name="connsiteY5-232" fmla="*/ 3467100 h 4586514"/>
              <a:gd name="connsiteX6-233" fmla="*/ 38310 w 4633170"/>
              <a:gd name="connsiteY6-234" fmla="*/ 2279650 h 4586514"/>
              <a:gd name="connsiteX0-235" fmla="*/ 38310 w 4633170"/>
              <a:gd name="connsiteY0-236" fmla="*/ 2279650 h 4586514"/>
              <a:gd name="connsiteX1-237" fmla="*/ 1016210 w 4633170"/>
              <a:gd name="connsiteY1-238" fmla="*/ 1097279 h 4586514"/>
              <a:gd name="connsiteX2-239" fmla="*/ 2236680 w 4633170"/>
              <a:gd name="connsiteY2-240" fmla="*/ 0 h 4586514"/>
              <a:gd name="connsiteX3-241" fmla="*/ 4633170 w 4633170"/>
              <a:gd name="connsiteY3-242" fmla="*/ 2332990 h 4586514"/>
              <a:gd name="connsiteX4-243" fmla="*/ 2305260 w 4633170"/>
              <a:gd name="connsiteY4-244" fmla="*/ 4559300 h 4586514"/>
              <a:gd name="connsiteX5-245" fmla="*/ 1023830 w 4633170"/>
              <a:gd name="connsiteY5-246" fmla="*/ 3467100 h 4586514"/>
              <a:gd name="connsiteX6-247" fmla="*/ 38310 w 4633170"/>
              <a:gd name="connsiteY6-248" fmla="*/ 2279650 h 4586514"/>
              <a:gd name="connsiteX0-249" fmla="*/ 38310 w 4633170"/>
              <a:gd name="connsiteY0-250" fmla="*/ 2279650 h 4586514"/>
              <a:gd name="connsiteX1-251" fmla="*/ 1016210 w 4633170"/>
              <a:gd name="connsiteY1-252" fmla="*/ 1097279 h 4586514"/>
              <a:gd name="connsiteX2-253" fmla="*/ 2236680 w 4633170"/>
              <a:gd name="connsiteY2-254" fmla="*/ 0 h 4586514"/>
              <a:gd name="connsiteX3-255" fmla="*/ 4633170 w 4633170"/>
              <a:gd name="connsiteY3-256" fmla="*/ 2332990 h 4586514"/>
              <a:gd name="connsiteX4-257" fmla="*/ 2305260 w 4633170"/>
              <a:gd name="connsiteY4-258" fmla="*/ 4559300 h 4586514"/>
              <a:gd name="connsiteX5-259" fmla="*/ 1023830 w 4633170"/>
              <a:gd name="connsiteY5-260" fmla="*/ 3467100 h 4586514"/>
              <a:gd name="connsiteX6-261" fmla="*/ 38310 w 4633170"/>
              <a:gd name="connsiteY6-262" fmla="*/ 2279650 h 4586514"/>
              <a:gd name="connsiteX0-263" fmla="*/ 38310 w 4633170"/>
              <a:gd name="connsiteY0-264" fmla="*/ 2286454 h 4593318"/>
              <a:gd name="connsiteX1-265" fmla="*/ 1016210 w 4633170"/>
              <a:gd name="connsiteY1-266" fmla="*/ 1104083 h 4593318"/>
              <a:gd name="connsiteX2-267" fmla="*/ 2236680 w 4633170"/>
              <a:gd name="connsiteY2-268" fmla="*/ 6804 h 4593318"/>
              <a:gd name="connsiteX3-269" fmla="*/ 4633170 w 4633170"/>
              <a:gd name="connsiteY3-270" fmla="*/ 2339794 h 4593318"/>
              <a:gd name="connsiteX4-271" fmla="*/ 2305260 w 4633170"/>
              <a:gd name="connsiteY4-272" fmla="*/ 4566104 h 4593318"/>
              <a:gd name="connsiteX5-273" fmla="*/ 1023830 w 4633170"/>
              <a:gd name="connsiteY5-274" fmla="*/ 3473904 h 4593318"/>
              <a:gd name="connsiteX6-275" fmla="*/ 38310 w 4633170"/>
              <a:gd name="connsiteY6-276" fmla="*/ 2286454 h 4593318"/>
              <a:gd name="connsiteX0-277" fmla="*/ 38310 w 4664176"/>
              <a:gd name="connsiteY0-278" fmla="*/ 2280020 h 4586884"/>
              <a:gd name="connsiteX1-279" fmla="*/ 1016210 w 4664176"/>
              <a:gd name="connsiteY1-280" fmla="*/ 1097649 h 4586884"/>
              <a:gd name="connsiteX2-281" fmla="*/ 2236680 w 4664176"/>
              <a:gd name="connsiteY2-282" fmla="*/ 370 h 4586884"/>
              <a:gd name="connsiteX3-283" fmla="*/ 3538430 w 4664176"/>
              <a:gd name="connsiteY3-284" fmla="*/ 998589 h 4586884"/>
              <a:gd name="connsiteX4-285" fmla="*/ 4633170 w 4664176"/>
              <a:gd name="connsiteY4-286" fmla="*/ 2333360 h 4586884"/>
              <a:gd name="connsiteX5-287" fmla="*/ 2305260 w 4664176"/>
              <a:gd name="connsiteY5-288" fmla="*/ 4559670 h 4586884"/>
              <a:gd name="connsiteX6-289" fmla="*/ 1023830 w 4664176"/>
              <a:gd name="connsiteY6-290" fmla="*/ 3467470 h 4586884"/>
              <a:gd name="connsiteX7" fmla="*/ 38310 w 4664176"/>
              <a:gd name="connsiteY7" fmla="*/ 2280020 h 4586884"/>
              <a:gd name="connsiteX0-291" fmla="*/ 38310 w 4633170"/>
              <a:gd name="connsiteY0-292" fmla="*/ 2280020 h 4586884"/>
              <a:gd name="connsiteX1-293" fmla="*/ 1016210 w 4633170"/>
              <a:gd name="connsiteY1-294" fmla="*/ 1097649 h 4586884"/>
              <a:gd name="connsiteX2-295" fmla="*/ 2236680 w 4633170"/>
              <a:gd name="connsiteY2-296" fmla="*/ 370 h 4586884"/>
              <a:gd name="connsiteX3-297" fmla="*/ 3538430 w 4633170"/>
              <a:gd name="connsiteY3-298" fmla="*/ 998589 h 4586884"/>
              <a:gd name="connsiteX4-299" fmla="*/ 4633170 w 4633170"/>
              <a:gd name="connsiteY4-300" fmla="*/ 2333360 h 4586884"/>
              <a:gd name="connsiteX5-301" fmla="*/ 2305260 w 4633170"/>
              <a:gd name="connsiteY5-302" fmla="*/ 4559670 h 4586884"/>
              <a:gd name="connsiteX6-303" fmla="*/ 1023830 w 4633170"/>
              <a:gd name="connsiteY6-304" fmla="*/ 3467470 h 4586884"/>
              <a:gd name="connsiteX7-305" fmla="*/ 38310 w 4633170"/>
              <a:gd name="connsiteY7-306" fmla="*/ 2280020 h 4586884"/>
              <a:gd name="connsiteX0-307" fmla="*/ 38310 w 4633170"/>
              <a:gd name="connsiteY0-308" fmla="*/ 2280020 h 4586884"/>
              <a:gd name="connsiteX1-309" fmla="*/ 1016210 w 4633170"/>
              <a:gd name="connsiteY1-310" fmla="*/ 1097649 h 4586884"/>
              <a:gd name="connsiteX2-311" fmla="*/ 2236680 w 4633170"/>
              <a:gd name="connsiteY2-312" fmla="*/ 370 h 4586884"/>
              <a:gd name="connsiteX3-313" fmla="*/ 3538430 w 4633170"/>
              <a:gd name="connsiteY3-314" fmla="*/ 998589 h 4586884"/>
              <a:gd name="connsiteX4-315" fmla="*/ 4633170 w 4633170"/>
              <a:gd name="connsiteY4-316" fmla="*/ 2333360 h 4586884"/>
              <a:gd name="connsiteX5-317" fmla="*/ 2305260 w 4633170"/>
              <a:gd name="connsiteY5-318" fmla="*/ 4559670 h 4586884"/>
              <a:gd name="connsiteX6-319" fmla="*/ 1023830 w 4633170"/>
              <a:gd name="connsiteY6-320" fmla="*/ 3467470 h 4586884"/>
              <a:gd name="connsiteX7-321" fmla="*/ 38310 w 4633170"/>
              <a:gd name="connsiteY7-322" fmla="*/ 2280020 h 4586884"/>
              <a:gd name="connsiteX0-323" fmla="*/ 38310 w 4633434"/>
              <a:gd name="connsiteY0-324" fmla="*/ 2280020 h 4586884"/>
              <a:gd name="connsiteX1-325" fmla="*/ 1016210 w 4633434"/>
              <a:gd name="connsiteY1-326" fmla="*/ 1097649 h 4586884"/>
              <a:gd name="connsiteX2-327" fmla="*/ 2236680 w 4633434"/>
              <a:gd name="connsiteY2-328" fmla="*/ 370 h 4586884"/>
              <a:gd name="connsiteX3-329" fmla="*/ 3538430 w 4633434"/>
              <a:gd name="connsiteY3-330" fmla="*/ 998589 h 4586884"/>
              <a:gd name="connsiteX4-331" fmla="*/ 4633170 w 4633434"/>
              <a:gd name="connsiteY4-332" fmla="*/ 2333360 h 4586884"/>
              <a:gd name="connsiteX5-333" fmla="*/ 3614630 w 4633434"/>
              <a:gd name="connsiteY5-334" fmla="*/ 3482709 h 4586884"/>
              <a:gd name="connsiteX6-335" fmla="*/ 2305260 w 4633434"/>
              <a:gd name="connsiteY6-336" fmla="*/ 4559670 h 4586884"/>
              <a:gd name="connsiteX7-337" fmla="*/ 1023830 w 4633434"/>
              <a:gd name="connsiteY7-338" fmla="*/ 3467470 h 4586884"/>
              <a:gd name="connsiteX8" fmla="*/ 38310 w 4633434"/>
              <a:gd name="connsiteY8" fmla="*/ 2280020 h 4586884"/>
              <a:gd name="connsiteX0-339" fmla="*/ 38310 w 4633393"/>
              <a:gd name="connsiteY0-340" fmla="*/ 2280020 h 4586884"/>
              <a:gd name="connsiteX1-341" fmla="*/ 1016210 w 4633393"/>
              <a:gd name="connsiteY1-342" fmla="*/ 1097649 h 4586884"/>
              <a:gd name="connsiteX2-343" fmla="*/ 2236680 w 4633393"/>
              <a:gd name="connsiteY2-344" fmla="*/ 370 h 4586884"/>
              <a:gd name="connsiteX3-345" fmla="*/ 3538430 w 4633393"/>
              <a:gd name="connsiteY3-346" fmla="*/ 998589 h 4586884"/>
              <a:gd name="connsiteX4-347" fmla="*/ 4633170 w 4633393"/>
              <a:gd name="connsiteY4-348" fmla="*/ 2333360 h 4586884"/>
              <a:gd name="connsiteX5-349" fmla="*/ 3614630 w 4633393"/>
              <a:gd name="connsiteY5-350" fmla="*/ 3482709 h 4586884"/>
              <a:gd name="connsiteX6-351" fmla="*/ 2305260 w 4633393"/>
              <a:gd name="connsiteY6-352" fmla="*/ 4559670 h 4586884"/>
              <a:gd name="connsiteX7-353" fmla="*/ 1023830 w 4633393"/>
              <a:gd name="connsiteY7-354" fmla="*/ 3467470 h 4586884"/>
              <a:gd name="connsiteX8-355" fmla="*/ 38310 w 4633393"/>
              <a:gd name="connsiteY8-356" fmla="*/ 2280020 h 4586884"/>
              <a:gd name="connsiteX0-357" fmla="*/ 38310 w 4633170"/>
              <a:gd name="connsiteY0-358" fmla="*/ 2280020 h 4586884"/>
              <a:gd name="connsiteX1-359" fmla="*/ 1016210 w 4633170"/>
              <a:gd name="connsiteY1-360" fmla="*/ 1097649 h 4586884"/>
              <a:gd name="connsiteX2-361" fmla="*/ 2236680 w 4633170"/>
              <a:gd name="connsiteY2-362" fmla="*/ 370 h 4586884"/>
              <a:gd name="connsiteX3-363" fmla="*/ 3538430 w 4633170"/>
              <a:gd name="connsiteY3-364" fmla="*/ 998589 h 4586884"/>
              <a:gd name="connsiteX4-365" fmla="*/ 4633170 w 4633170"/>
              <a:gd name="connsiteY4-366" fmla="*/ 2333360 h 4586884"/>
              <a:gd name="connsiteX5-367" fmla="*/ 3614630 w 4633170"/>
              <a:gd name="connsiteY5-368" fmla="*/ 3482709 h 4586884"/>
              <a:gd name="connsiteX6-369" fmla="*/ 2305260 w 4633170"/>
              <a:gd name="connsiteY6-370" fmla="*/ 4559670 h 4586884"/>
              <a:gd name="connsiteX7-371" fmla="*/ 1023830 w 4633170"/>
              <a:gd name="connsiteY7-372" fmla="*/ 3467470 h 4586884"/>
              <a:gd name="connsiteX8-373" fmla="*/ 38310 w 4633170"/>
              <a:gd name="connsiteY8-374" fmla="*/ 2280020 h 4586884"/>
              <a:gd name="connsiteX0-375" fmla="*/ 38310 w 4633170"/>
              <a:gd name="connsiteY0-376" fmla="*/ 2280020 h 4586884"/>
              <a:gd name="connsiteX1-377" fmla="*/ 1016210 w 4633170"/>
              <a:gd name="connsiteY1-378" fmla="*/ 1097649 h 4586884"/>
              <a:gd name="connsiteX2-379" fmla="*/ 2236680 w 4633170"/>
              <a:gd name="connsiteY2-380" fmla="*/ 370 h 4586884"/>
              <a:gd name="connsiteX3-381" fmla="*/ 3538430 w 4633170"/>
              <a:gd name="connsiteY3-382" fmla="*/ 998589 h 4586884"/>
              <a:gd name="connsiteX4-383" fmla="*/ 4633170 w 4633170"/>
              <a:gd name="connsiteY4-384" fmla="*/ 2333360 h 4586884"/>
              <a:gd name="connsiteX5-385" fmla="*/ 3614630 w 4633170"/>
              <a:gd name="connsiteY5-386" fmla="*/ 3482709 h 4586884"/>
              <a:gd name="connsiteX6-387" fmla="*/ 2305260 w 4633170"/>
              <a:gd name="connsiteY6-388" fmla="*/ 4559670 h 4586884"/>
              <a:gd name="connsiteX7-389" fmla="*/ 1023830 w 4633170"/>
              <a:gd name="connsiteY7-390" fmla="*/ 3467470 h 4586884"/>
              <a:gd name="connsiteX8-391" fmla="*/ 38310 w 4633170"/>
              <a:gd name="connsiteY8-392" fmla="*/ 2280020 h 4586884"/>
              <a:gd name="connsiteX0-393" fmla="*/ 38310 w 4633170"/>
              <a:gd name="connsiteY0-394" fmla="*/ 2280020 h 4586884"/>
              <a:gd name="connsiteX1-395" fmla="*/ 1016210 w 4633170"/>
              <a:gd name="connsiteY1-396" fmla="*/ 1097649 h 4586884"/>
              <a:gd name="connsiteX2-397" fmla="*/ 2236680 w 4633170"/>
              <a:gd name="connsiteY2-398" fmla="*/ 370 h 4586884"/>
              <a:gd name="connsiteX3-399" fmla="*/ 3538430 w 4633170"/>
              <a:gd name="connsiteY3-400" fmla="*/ 998589 h 4586884"/>
              <a:gd name="connsiteX4-401" fmla="*/ 4633170 w 4633170"/>
              <a:gd name="connsiteY4-402" fmla="*/ 2333360 h 4586884"/>
              <a:gd name="connsiteX5-403" fmla="*/ 3614630 w 4633170"/>
              <a:gd name="connsiteY5-404" fmla="*/ 3482709 h 4586884"/>
              <a:gd name="connsiteX6-405" fmla="*/ 2305260 w 4633170"/>
              <a:gd name="connsiteY6-406" fmla="*/ 4559670 h 4586884"/>
              <a:gd name="connsiteX7-407" fmla="*/ 1023830 w 4633170"/>
              <a:gd name="connsiteY7-408" fmla="*/ 3467470 h 4586884"/>
              <a:gd name="connsiteX8-409" fmla="*/ 38310 w 4633170"/>
              <a:gd name="connsiteY8-410" fmla="*/ 2280020 h 4586884"/>
              <a:gd name="connsiteX0-411" fmla="*/ 38310 w 4633170"/>
              <a:gd name="connsiteY0-412" fmla="*/ 2280020 h 4586884"/>
              <a:gd name="connsiteX1-413" fmla="*/ 1016210 w 4633170"/>
              <a:gd name="connsiteY1-414" fmla="*/ 1097649 h 4586884"/>
              <a:gd name="connsiteX2-415" fmla="*/ 2236680 w 4633170"/>
              <a:gd name="connsiteY2-416" fmla="*/ 370 h 4586884"/>
              <a:gd name="connsiteX3-417" fmla="*/ 3538430 w 4633170"/>
              <a:gd name="connsiteY3-418" fmla="*/ 998589 h 4586884"/>
              <a:gd name="connsiteX4-419" fmla="*/ 4633170 w 4633170"/>
              <a:gd name="connsiteY4-420" fmla="*/ 2333360 h 4586884"/>
              <a:gd name="connsiteX5-421" fmla="*/ 3614630 w 4633170"/>
              <a:gd name="connsiteY5-422" fmla="*/ 3482709 h 4586884"/>
              <a:gd name="connsiteX6-423" fmla="*/ 2305260 w 4633170"/>
              <a:gd name="connsiteY6-424" fmla="*/ 4559670 h 4586884"/>
              <a:gd name="connsiteX7-425" fmla="*/ 1023830 w 4633170"/>
              <a:gd name="connsiteY7-426" fmla="*/ 3467470 h 4586884"/>
              <a:gd name="connsiteX8-427" fmla="*/ 38310 w 4633170"/>
              <a:gd name="connsiteY8-428" fmla="*/ 2280020 h 4586884"/>
              <a:gd name="connsiteX0-429" fmla="*/ 905 w 4595765"/>
              <a:gd name="connsiteY0-430" fmla="*/ 2280020 h 4586884"/>
              <a:gd name="connsiteX1-431" fmla="*/ 978805 w 4595765"/>
              <a:gd name="connsiteY1-432" fmla="*/ 1097649 h 4586884"/>
              <a:gd name="connsiteX2-433" fmla="*/ 2199275 w 4595765"/>
              <a:gd name="connsiteY2-434" fmla="*/ 370 h 4586884"/>
              <a:gd name="connsiteX3-435" fmla="*/ 3501025 w 4595765"/>
              <a:gd name="connsiteY3-436" fmla="*/ 998589 h 4586884"/>
              <a:gd name="connsiteX4-437" fmla="*/ 4595765 w 4595765"/>
              <a:gd name="connsiteY4-438" fmla="*/ 2333360 h 4586884"/>
              <a:gd name="connsiteX5-439" fmla="*/ 3577225 w 4595765"/>
              <a:gd name="connsiteY5-440" fmla="*/ 3482709 h 4586884"/>
              <a:gd name="connsiteX6-441" fmla="*/ 2267855 w 4595765"/>
              <a:gd name="connsiteY6-442" fmla="*/ 4559670 h 4586884"/>
              <a:gd name="connsiteX7-443" fmla="*/ 986425 w 4595765"/>
              <a:gd name="connsiteY7-444" fmla="*/ 3467470 h 4586884"/>
              <a:gd name="connsiteX8-445" fmla="*/ 905 w 4595765"/>
              <a:gd name="connsiteY8-446" fmla="*/ 2280020 h 4586884"/>
              <a:gd name="connsiteX0-447" fmla="*/ 905 w 4595765"/>
              <a:gd name="connsiteY0-448" fmla="*/ 2280020 h 4559829"/>
              <a:gd name="connsiteX1-449" fmla="*/ 978805 w 4595765"/>
              <a:gd name="connsiteY1-450" fmla="*/ 1097649 h 4559829"/>
              <a:gd name="connsiteX2-451" fmla="*/ 2199275 w 4595765"/>
              <a:gd name="connsiteY2-452" fmla="*/ 370 h 4559829"/>
              <a:gd name="connsiteX3-453" fmla="*/ 3501025 w 4595765"/>
              <a:gd name="connsiteY3-454" fmla="*/ 998589 h 4559829"/>
              <a:gd name="connsiteX4-455" fmla="*/ 4595765 w 4595765"/>
              <a:gd name="connsiteY4-456" fmla="*/ 2333360 h 4559829"/>
              <a:gd name="connsiteX5-457" fmla="*/ 3577225 w 4595765"/>
              <a:gd name="connsiteY5-458" fmla="*/ 3482709 h 4559829"/>
              <a:gd name="connsiteX6-459" fmla="*/ 2267855 w 4595765"/>
              <a:gd name="connsiteY6-460" fmla="*/ 4559670 h 4559829"/>
              <a:gd name="connsiteX7-461" fmla="*/ 986425 w 4595765"/>
              <a:gd name="connsiteY7-462" fmla="*/ 3467470 h 4559829"/>
              <a:gd name="connsiteX8-463" fmla="*/ 905 w 4595765"/>
              <a:gd name="connsiteY8-464" fmla="*/ 2280020 h 4559829"/>
              <a:gd name="connsiteX0-465" fmla="*/ 905 w 4595765"/>
              <a:gd name="connsiteY0-466" fmla="*/ 2280020 h 4559817"/>
              <a:gd name="connsiteX1-467" fmla="*/ 978805 w 4595765"/>
              <a:gd name="connsiteY1-468" fmla="*/ 1097649 h 4559817"/>
              <a:gd name="connsiteX2-469" fmla="*/ 2199275 w 4595765"/>
              <a:gd name="connsiteY2-470" fmla="*/ 370 h 4559817"/>
              <a:gd name="connsiteX3-471" fmla="*/ 3501025 w 4595765"/>
              <a:gd name="connsiteY3-472" fmla="*/ 998589 h 4559817"/>
              <a:gd name="connsiteX4-473" fmla="*/ 4595765 w 4595765"/>
              <a:gd name="connsiteY4-474" fmla="*/ 2333360 h 4559817"/>
              <a:gd name="connsiteX5-475" fmla="*/ 3577225 w 4595765"/>
              <a:gd name="connsiteY5-476" fmla="*/ 3482709 h 4559817"/>
              <a:gd name="connsiteX6-477" fmla="*/ 2267855 w 4595765"/>
              <a:gd name="connsiteY6-478" fmla="*/ 4559670 h 4559817"/>
              <a:gd name="connsiteX7-479" fmla="*/ 986425 w 4595765"/>
              <a:gd name="connsiteY7-480" fmla="*/ 3467470 h 4559817"/>
              <a:gd name="connsiteX8-481" fmla="*/ 905 w 4595765"/>
              <a:gd name="connsiteY8-482" fmla="*/ 2280020 h 4559817"/>
              <a:gd name="connsiteX0-483" fmla="*/ 905 w 4595765"/>
              <a:gd name="connsiteY0-484" fmla="*/ 2280020 h 4560195"/>
              <a:gd name="connsiteX1-485" fmla="*/ 978805 w 4595765"/>
              <a:gd name="connsiteY1-486" fmla="*/ 1097649 h 4560195"/>
              <a:gd name="connsiteX2-487" fmla="*/ 2199275 w 4595765"/>
              <a:gd name="connsiteY2-488" fmla="*/ 370 h 4560195"/>
              <a:gd name="connsiteX3-489" fmla="*/ 3501025 w 4595765"/>
              <a:gd name="connsiteY3-490" fmla="*/ 998589 h 4560195"/>
              <a:gd name="connsiteX4-491" fmla="*/ 4595765 w 4595765"/>
              <a:gd name="connsiteY4-492" fmla="*/ 2333360 h 4560195"/>
              <a:gd name="connsiteX5-493" fmla="*/ 3577225 w 4595765"/>
              <a:gd name="connsiteY5-494" fmla="*/ 3482709 h 4560195"/>
              <a:gd name="connsiteX6-495" fmla="*/ 2267855 w 4595765"/>
              <a:gd name="connsiteY6-496" fmla="*/ 4559670 h 4560195"/>
              <a:gd name="connsiteX7-497" fmla="*/ 986425 w 4595765"/>
              <a:gd name="connsiteY7-498" fmla="*/ 3467470 h 4560195"/>
              <a:gd name="connsiteX8-499" fmla="*/ 905 w 4595765"/>
              <a:gd name="connsiteY8-500" fmla="*/ 2280020 h 4560195"/>
              <a:gd name="connsiteX0-501" fmla="*/ 905 w 4595765"/>
              <a:gd name="connsiteY0-502" fmla="*/ 2280020 h 4560122"/>
              <a:gd name="connsiteX1-503" fmla="*/ 978805 w 4595765"/>
              <a:gd name="connsiteY1-504" fmla="*/ 1097649 h 4560122"/>
              <a:gd name="connsiteX2-505" fmla="*/ 2199275 w 4595765"/>
              <a:gd name="connsiteY2-506" fmla="*/ 370 h 4560122"/>
              <a:gd name="connsiteX3-507" fmla="*/ 3501025 w 4595765"/>
              <a:gd name="connsiteY3-508" fmla="*/ 998589 h 4560122"/>
              <a:gd name="connsiteX4-509" fmla="*/ 4595765 w 4595765"/>
              <a:gd name="connsiteY4-510" fmla="*/ 2333360 h 4560122"/>
              <a:gd name="connsiteX5-511" fmla="*/ 3577225 w 4595765"/>
              <a:gd name="connsiteY5-512" fmla="*/ 3482709 h 4560122"/>
              <a:gd name="connsiteX6-513" fmla="*/ 2267855 w 4595765"/>
              <a:gd name="connsiteY6-514" fmla="*/ 4559670 h 4560122"/>
              <a:gd name="connsiteX7-515" fmla="*/ 986425 w 4595765"/>
              <a:gd name="connsiteY7-516" fmla="*/ 3467470 h 4560122"/>
              <a:gd name="connsiteX8-517" fmla="*/ 905 w 4595765"/>
              <a:gd name="connsiteY8-518" fmla="*/ 2280020 h 4560122"/>
              <a:gd name="connsiteX0-519" fmla="*/ 905 w 4595765"/>
              <a:gd name="connsiteY0-520" fmla="*/ 2280020 h 4560126"/>
              <a:gd name="connsiteX1-521" fmla="*/ 978805 w 4595765"/>
              <a:gd name="connsiteY1-522" fmla="*/ 1097649 h 4560126"/>
              <a:gd name="connsiteX2-523" fmla="*/ 2199275 w 4595765"/>
              <a:gd name="connsiteY2-524" fmla="*/ 370 h 4560126"/>
              <a:gd name="connsiteX3-525" fmla="*/ 3501025 w 4595765"/>
              <a:gd name="connsiteY3-526" fmla="*/ 998589 h 4560126"/>
              <a:gd name="connsiteX4-527" fmla="*/ 4595765 w 4595765"/>
              <a:gd name="connsiteY4-528" fmla="*/ 2333360 h 4560126"/>
              <a:gd name="connsiteX5-529" fmla="*/ 3584845 w 4595765"/>
              <a:gd name="connsiteY5-530" fmla="*/ 3490329 h 4560126"/>
              <a:gd name="connsiteX6-531" fmla="*/ 2267855 w 4595765"/>
              <a:gd name="connsiteY6-532" fmla="*/ 4559670 h 4560126"/>
              <a:gd name="connsiteX7-533" fmla="*/ 986425 w 4595765"/>
              <a:gd name="connsiteY7-534" fmla="*/ 3467470 h 4560126"/>
              <a:gd name="connsiteX8-535" fmla="*/ 905 w 4595765"/>
              <a:gd name="connsiteY8-536" fmla="*/ 2280020 h 4560126"/>
              <a:gd name="connsiteX0-537" fmla="*/ 905 w 4595765"/>
              <a:gd name="connsiteY0-538" fmla="*/ 2280020 h 4560126"/>
              <a:gd name="connsiteX1-539" fmla="*/ 978805 w 4595765"/>
              <a:gd name="connsiteY1-540" fmla="*/ 1097649 h 4560126"/>
              <a:gd name="connsiteX2-541" fmla="*/ 2199275 w 4595765"/>
              <a:gd name="connsiteY2-542" fmla="*/ 370 h 4560126"/>
              <a:gd name="connsiteX3-543" fmla="*/ 3501025 w 4595765"/>
              <a:gd name="connsiteY3-544" fmla="*/ 998589 h 4560126"/>
              <a:gd name="connsiteX4-545" fmla="*/ 4595765 w 4595765"/>
              <a:gd name="connsiteY4-546" fmla="*/ 2333360 h 4560126"/>
              <a:gd name="connsiteX5-547" fmla="*/ 3584845 w 4595765"/>
              <a:gd name="connsiteY5-548" fmla="*/ 3490329 h 4560126"/>
              <a:gd name="connsiteX6-549" fmla="*/ 2267855 w 4595765"/>
              <a:gd name="connsiteY6-550" fmla="*/ 4559670 h 4560126"/>
              <a:gd name="connsiteX7-551" fmla="*/ 986425 w 4595765"/>
              <a:gd name="connsiteY7-552" fmla="*/ 3467470 h 4560126"/>
              <a:gd name="connsiteX8-553" fmla="*/ 905 w 4595765"/>
              <a:gd name="connsiteY8-554" fmla="*/ 2280020 h 4560126"/>
              <a:gd name="connsiteX0-555" fmla="*/ 905 w 4595765"/>
              <a:gd name="connsiteY0-556" fmla="*/ 2280005 h 4560111"/>
              <a:gd name="connsiteX1-557" fmla="*/ 978805 w 4595765"/>
              <a:gd name="connsiteY1-558" fmla="*/ 1097634 h 4560111"/>
              <a:gd name="connsiteX2-559" fmla="*/ 2199275 w 4595765"/>
              <a:gd name="connsiteY2-560" fmla="*/ 355 h 4560111"/>
              <a:gd name="connsiteX3-561" fmla="*/ 3501025 w 4595765"/>
              <a:gd name="connsiteY3-562" fmla="*/ 998574 h 4560111"/>
              <a:gd name="connsiteX4-563" fmla="*/ 4595765 w 4595765"/>
              <a:gd name="connsiteY4-564" fmla="*/ 2333345 h 4560111"/>
              <a:gd name="connsiteX5-565" fmla="*/ 3584845 w 4595765"/>
              <a:gd name="connsiteY5-566" fmla="*/ 3490314 h 4560111"/>
              <a:gd name="connsiteX6-567" fmla="*/ 2267855 w 4595765"/>
              <a:gd name="connsiteY6-568" fmla="*/ 4559655 h 4560111"/>
              <a:gd name="connsiteX7-569" fmla="*/ 986425 w 4595765"/>
              <a:gd name="connsiteY7-570" fmla="*/ 3467455 h 4560111"/>
              <a:gd name="connsiteX8-571" fmla="*/ 905 w 4595765"/>
              <a:gd name="connsiteY8-572" fmla="*/ 2280005 h 4560111"/>
              <a:gd name="connsiteX0-573" fmla="*/ 905 w 4595765"/>
              <a:gd name="connsiteY0-574" fmla="*/ 2270485 h 4550591"/>
              <a:gd name="connsiteX1-575" fmla="*/ 978805 w 4595765"/>
              <a:gd name="connsiteY1-576" fmla="*/ 1088114 h 4550591"/>
              <a:gd name="connsiteX2-577" fmla="*/ 2199275 w 4595765"/>
              <a:gd name="connsiteY2-578" fmla="*/ 360 h 4550591"/>
              <a:gd name="connsiteX3-579" fmla="*/ 3501025 w 4595765"/>
              <a:gd name="connsiteY3-580" fmla="*/ 989054 h 4550591"/>
              <a:gd name="connsiteX4-581" fmla="*/ 4595765 w 4595765"/>
              <a:gd name="connsiteY4-582" fmla="*/ 2323825 h 4550591"/>
              <a:gd name="connsiteX5-583" fmla="*/ 3584845 w 4595765"/>
              <a:gd name="connsiteY5-584" fmla="*/ 3480794 h 4550591"/>
              <a:gd name="connsiteX6-585" fmla="*/ 2267855 w 4595765"/>
              <a:gd name="connsiteY6-586" fmla="*/ 4550135 h 4550591"/>
              <a:gd name="connsiteX7-587" fmla="*/ 986425 w 4595765"/>
              <a:gd name="connsiteY7-588" fmla="*/ 3457935 h 4550591"/>
              <a:gd name="connsiteX8-589" fmla="*/ 905 w 4595765"/>
              <a:gd name="connsiteY8-590" fmla="*/ 2270485 h 4550591"/>
              <a:gd name="connsiteX0-591" fmla="*/ 905 w 4595765"/>
              <a:gd name="connsiteY0-592" fmla="*/ 2270125 h 4550231"/>
              <a:gd name="connsiteX1-593" fmla="*/ 978805 w 4595765"/>
              <a:gd name="connsiteY1-594" fmla="*/ 1087754 h 4550231"/>
              <a:gd name="connsiteX2-595" fmla="*/ 2199275 w 4595765"/>
              <a:gd name="connsiteY2-596" fmla="*/ 0 h 4550231"/>
              <a:gd name="connsiteX3-597" fmla="*/ 3501025 w 4595765"/>
              <a:gd name="connsiteY3-598" fmla="*/ 988694 h 4550231"/>
              <a:gd name="connsiteX4-599" fmla="*/ 4595765 w 4595765"/>
              <a:gd name="connsiteY4-600" fmla="*/ 2323465 h 4550231"/>
              <a:gd name="connsiteX5-601" fmla="*/ 3584845 w 4595765"/>
              <a:gd name="connsiteY5-602" fmla="*/ 3480434 h 4550231"/>
              <a:gd name="connsiteX6-603" fmla="*/ 2267855 w 4595765"/>
              <a:gd name="connsiteY6-604" fmla="*/ 4549775 h 4550231"/>
              <a:gd name="connsiteX7-605" fmla="*/ 986425 w 4595765"/>
              <a:gd name="connsiteY7-606" fmla="*/ 3457575 h 4550231"/>
              <a:gd name="connsiteX8-607" fmla="*/ 905 w 4595765"/>
              <a:gd name="connsiteY8-608" fmla="*/ 2270125 h 4550231"/>
              <a:gd name="connsiteX0-609" fmla="*/ 905 w 4595765"/>
              <a:gd name="connsiteY0-610" fmla="*/ 2270125 h 4550231"/>
              <a:gd name="connsiteX1-611" fmla="*/ 978805 w 4595765"/>
              <a:gd name="connsiteY1-612" fmla="*/ 1087754 h 4550231"/>
              <a:gd name="connsiteX2-613" fmla="*/ 2199275 w 4595765"/>
              <a:gd name="connsiteY2-614" fmla="*/ 0 h 4550231"/>
              <a:gd name="connsiteX3-615" fmla="*/ 3501025 w 4595765"/>
              <a:gd name="connsiteY3-616" fmla="*/ 988694 h 4550231"/>
              <a:gd name="connsiteX4-617" fmla="*/ 4595765 w 4595765"/>
              <a:gd name="connsiteY4-618" fmla="*/ 2323465 h 4550231"/>
              <a:gd name="connsiteX5-619" fmla="*/ 3584845 w 4595765"/>
              <a:gd name="connsiteY5-620" fmla="*/ 3480434 h 4550231"/>
              <a:gd name="connsiteX6-621" fmla="*/ 2267855 w 4595765"/>
              <a:gd name="connsiteY6-622" fmla="*/ 4549775 h 4550231"/>
              <a:gd name="connsiteX7-623" fmla="*/ 986425 w 4595765"/>
              <a:gd name="connsiteY7-624" fmla="*/ 3457575 h 4550231"/>
              <a:gd name="connsiteX8-625" fmla="*/ 905 w 4595765"/>
              <a:gd name="connsiteY8-626" fmla="*/ 2270125 h 4550231"/>
              <a:gd name="connsiteX0-627" fmla="*/ 905 w 4595765"/>
              <a:gd name="connsiteY0-628" fmla="*/ 2270125 h 4550231"/>
              <a:gd name="connsiteX1-629" fmla="*/ 978805 w 4595765"/>
              <a:gd name="connsiteY1-630" fmla="*/ 1087754 h 4550231"/>
              <a:gd name="connsiteX2-631" fmla="*/ 2199275 w 4595765"/>
              <a:gd name="connsiteY2-632" fmla="*/ 0 h 4550231"/>
              <a:gd name="connsiteX3-633" fmla="*/ 3501025 w 4595765"/>
              <a:gd name="connsiteY3-634" fmla="*/ 988694 h 4550231"/>
              <a:gd name="connsiteX4-635" fmla="*/ 4595765 w 4595765"/>
              <a:gd name="connsiteY4-636" fmla="*/ 2323465 h 4550231"/>
              <a:gd name="connsiteX5-637" fmla="*/ 3584845 w 4595765"/>
              <a:gd name="connsiteY5-638" fmla="*/ 3480434 h 4550231"/>
              <a:gd name="connsiteX6-639" fmla="*/ 2267855 w 4595765"/>
              <a:gd name="connsiteY6-640" fmla="*/ 4549775 h 4550231"/>
              <a:gd name="connsiteX7-641" fmla="*/ 986425 w 4595765"/>
              <a:gd name="connsiteY7-642" fmla="*/ 3457575 h 4550231"/>
              <a:gd name="connsiteX8-643" fmla="*/ 905 w 4595765"/>
              <a:gd name="connsiteY8-644" fmla="*/ 2270125 h 4550231"/>
              <a:gd name="connsiteX0-645" fmla="*/ 905 w 4595765"/>
              <a:gd name="connsiteY0-646" fmla="*/ 2270125 h 4550231"/>
              <a:gd name="connsiteX1-647" fmla="*/ 978805 w 4595765"/>
              <a:gd name="connsiteY1-648" fmla="*/ 1087754 h 4550231"/>
              <a:gd name="connsiteX2-649" fmla="*/ 2199275 w 4595765"/>
              <a:gd name="connsiteY2-650" fmla="*/ 0 h 4550231"/>
              <a:gd name="connsiteX3-651" fmla="*/ 3501025 w 4595765"/>
              <a:gd name="connsiteY3-652" fmla="*/ 988694 h 4550231"/>
              <a:gd name="connsiteX4-653" fmla="*/ 4595765 w 4595765"/>
              <a:gd name="connsiteY4-654" fmla="*/ 2323465 h 4550231"/>
              <a:gd name="connsiteX5-655" fmla="*/ 3584845 w 4595765"/>
              <a:gd name="connsiteY5-656" fmla="*/ 3480434 h 4550231"/>
              <a:gd name="connsiteX6-657" fmla="*/ 2267855 w 4595765"/>
              <a:gd name="connsiteY6-658" fmla="*/ 4549775 h 4550231"/>
              <a:gd name="connsiteX7-659" fmla="*/ 986425 w 4595765"/>
              <a:gd name="connsiteY7-660" fmla="*/ 3457575 h 4550231"/>
              <a:gd name="connsiteX8-661" fmla="*/ 905 w 4595765"/>
              <a:gd name="connsiteY8-662" fmla="*/ 2270125 h 4550231"/>
              <a:gd name="connsiteX0-663" fmla="*/ 905 w 4595765"/>
              <a:gd name="connsiteY0-664" fmla="*/ 2270125 h 4550231"/>
              <a:gd name="connsiteX1-665" fmla="*/ 978805 w 4595765"/>
              <a:gd name="connsiteY1-666" fmla="*/ 1087754 h 4550231"/>
              <a:gd name="connsiteX2-667" fmla="*/ 2199275 w 4595765"/>
              <a:gd name="connsiteY2-668" fmla="*/ 0 h 4550231"/>
              <a:gd name="connsiteX3-669" fmla="*/ 3501025 w 4595765"/>
              <a:gd name="connsiteY3-670" fmla="*/ 988694 h 4550231"/>
              <a:gd name="connsiteX4-671" fmla="*/ 4595765 w 4595765"/>
              <a:gd name="connsiteY4-672" fmla="*/ 2323465 h 4550231"/>
              <a:gd name="connsiteX5-673" fmla="*/ 3584845 w 4595765"/>
              <a:gd name="connsiteY5-674" fmla="*/ 3480434 h 4550231"/>
              <a:gd name="connsiteX6-675" fmla="*/ 2267855 w 4595765"/>
              <a:gd name="connsiteY6-676" fmla="*/ 4549775 h 4550231"/>
              <a:gd name="connsiteX7-677" fmla="*/ 986425 w 4595765"/>
              <a:gd name="connsiteY7-678" fmla="*/ 3457575 h 4550231"/>
              <a:gd name="connsiteX8-679" fmla="*/ 905 w 4595765"/>
              <a:gd name="connsiteY8-680" fmla="*/ 2270125 h 4550231"/>
              <a:gd name="connsiteX0-681" fmla="*/ 905 w 4567190"/>
              <a:gd name="connsiteY0-682" fmla="*/ 2270125 h 4550231"/>
              <a:gd name="connsiteX1-683" fmla="*/ 978805 w 4567190"/>
              <a:gd name="connsiteY1-684" fmla="*/ 1087754 h 4550231"/>
              <a:gd name="connsiteX2-685" fmla="*/ 2199275 w 4567190"/>
              <a:gd name="connsiteY2-686" fmla="*/ 0 h 4550231"/>
              <a:gd name="connsiteX3-687" fmla="*/ 3501025 w 4567190"/>
              <a:gd name="connsiteY3-688" fmla="*/ 988694 h 4550231"/>
              <a:gd name="connsiteX4-689" fmla="*/ 4567190 w 4567190"/>
              <a:gd name="connsiteY4-690" fmla="*/ 2332990 h 4550231"/>
              <a:gd name="connsiteX5-691" fmla="*/ 3584845 w 4567190"/>
              <a:gd name="connsiteY5-692" fmla="*/ 3480434 h 4550231"/>
              <a:gd name="connsiteX6-693" fmla="*/ 2267855 w 4567190"/>
              <a:gd name="connsiteY6-694" fmla="*/ 4549775 h 4550231"/>
              <a:gd name="connsiteX7-695" fmla="*/ 986425 w 4567190"/>
              <a:gd name="connsiteY7-696" fmla="*/ 3457575 h 4550231"/>
              <a:gd name="connsiteX8-697" fmla="*/ 905 w 4567190"/>
              <a:gd name="connsiteY8-698" fmla="*/ 2270125 h 4550231"/>
              <a:gd name="connsiteX0-699" fmla="*/ 892 w 4567177"/>
              <a:gd name="connsiteY0-700" fmla="*/ 2270125 h 4550231"/>
              <a:gd name="connsiteX1-701" fmla="*/ 978792 w 4567177"/>
              <a:gd name="connsiteY1-702" fmla="*/ 1087754 h 4550231"/>
              <a:gd name="connsiteX2-703" fmla="*/ 2199262 w 4567177"/>
              <a:gd name="connsiteY2-704" fmla="*/ 0 h 4550231"/>
              <a:gd name="connsiteX3-705" fmla="*/ 3501012 w 4567177"/>
              <a:gd name="connsiteY3-706" fmla="*/ 988694 h 4550231"/>
              <a:gd name="connsiteX4-707" fmla="*/ 4567177 w 4567177"/>
              <a:gd name="connsiteY4-708" fmla="*/ 2332990 h 4550231"/>
              <a:gd name="connsiteX5-709" fmla="*/ 3584832 w 4567177"/>
              <a:gd name="connsiteY5-710" fmla="*/ 3480434 h 4550231"/>
              <a:gd name="connsiteX6-711" fmla="*/ 2267842 w 4567177"/>
              <a:gd name="connsiteY6-712" fmla="*/ 4549775 h 4550231"/>
              <a:gd name="connsiteX7-713" fmla="*/ 995937 w 4567177"/>
              <a:gd name="connsiteY7-714" fmla="*/ 3486150 h 4550231"/>
              <a:gd name="connsiteX8-715" fmla="*/ 892 w 4567177"/>
              <a:gd name="connsiteY8-716" fmla="*/ 2270125 h 4550231"/>
              <a:gd name="connsiteX0-717" fmla="*/ 844 w 4567129"/>
              <a:gd name="connsiteY0-718" fmla="*/ 2270125 h 4550231"/>
              <a:gd name="connsiteX1-719" fmla="*/ 978744 w 4567129"/>
              <a:gd name="connsiteY1-720" fmla="*/ 1087754 h 4550231"/>
              <a:gd name="connsiteX2-721" fmla="*/ 2199214 w 4567129"/>
              <a:gd name="connsiteY2-722" fmla="*/ 0 h 4550231"/>
              <a:gd name="connsiteX3-723" fmla="*/ 3500964 w 4567129"/>
              <a:gd name="connsiteY3-724" fmla="*/ 988694 h 4550231"/>
              <a:gd name="connsiteX4-725" fmla="*/ 4567129 w 4567129"/>
              <a:gd name="connsiteY4-726" fmla="*/ 2332990 h 4550231"/>
              <a:gd name="connsiteX5-727" fmla="*/ 3584784 w 4567129"/>
              <a:gd name="connsiteY5-728" fmla="*/ 3480434 h 4550231"/>
              <a:gd name="connsiteX6-729" fmla="*/ 2267794 w 4567129"/>
              <a:gd name="connsiteY6-730" fmla="*/ 4549775 h 4550231"/>
              <a:gd name="connsiteX7-731" fmla="*/ 995889 w 4567129"/>
              <a:gd name="connsiteY7-732" fmla="*/ 3486150 h 4550231"/>
              <a:gd name="connsiteX8-733" fmla="*/ 844 w 4567129"/>
              <a:gd name="connsiteY8-734" fmla="*/ 2270125 h 4550231"/>
              <a:gd name="connsiteX0-735" fmla="*/ 855 w 4567140"/>
              <a:gd name="connsiteY0-736" fmla="*/ 2270125 h 4550231"/>
              <a:gd name="connsiteX1-737" fmla="*/ 978755 w 4567140"/>
              <a:gd name="connsiteY1-738" fmla="*/ 1087754 h 4550231"/>
              <a:gd name="connsiteX2-739" fmla="*/ 2199225 w 4567140"/>
              <a:gd name="connsiteY2-740" fmla="*/ 0 h 4550231"/>
              <a:gd name="connsiteX3-741" fmla="*/ 3500975 w 4567140"/>
              <a:gd name="connsiteY3-742" fmla="*/ 988694 h 4550231"/>
              <a:gd name="connsiteX4-743" fmla="*/ 4567140 w 4567140"/>
              <a:gd name="connsiteY4-744" fmla="*/ 2332990 h 4550231"/>
              <a:gd name="connsiteX5-745" fmla="*/ 3584795 w 4567140"/>
              <a:gd name="connsiteY5-746" fmla="*/ 3480434 h 4550231"/>
              <a:gd name="connsiteX6-747" fmla="*/ 2267805 w 4567140"/>
              <a:gd name="connsiteY6-748" fmla="*/ 4549775 h 4550231"/>
              <a:gd name="connsiteX7-749" fmla="*/ 986375 w 4567140"/>
              <a:gd name="connsiteY7-750" fmla="*/ 3495675 h 4550231"/>
              <a:gd name="connsiteX8-751" fmla="*/ 855 w 4567140"/>
              <a:gd name="connsiteY8-752" fmla="*/ 2270125 h 4550231"/>
              <a:gd name="connsiteX0-753" fmla="*/ 855 w 4567140"/>
              <a:gd name="connsiteY0-754" fmla="*/ 2270125 h 4550231"/>
              <a:gd name="connsiteX1-755" fmla="*/ 978755 w 4567140"/>
              <a:gd name="connsiteY1-756" fmla="*/ 1087754 h 4550231"/>
              <a:gd name="connsiteX2-757" fmla="*/ 2199225 w 4567140"/>
              <a:gd name="connsiteY2-758" fmla="*/ 0 h 4550231"/>
              <a:gd name="connsiteX3-759" fmla="*/ 3500975 w 4567140"/>
              <a:gd name="connsiteY3-760" fmla="*/ 988694 h 4550231"/>
              <a:gd name="connsiteX4-761" fmla="*/ 4567140 w 4567140"/>
              <a:gd name="connsiteY4-762" fmla="*/ 2332990 h 4550231"/>
              <a:gd name="connsiteX5-763" fmla="*/ 3584795 w 4567140"/>
              <a:gd name="connsiteY5-764" fmla="*/ 3480434 h 4550231"/>
              <a:gd name="connsiteX6-765" fmla="*/ 2267805 w 4567140"/>
              <a:gd name="connsiteY6-766" fmla="*/ 4549775 h 4550231"/>
              <a:gd name="connsiteX7-767" fmla="*/ 986375 w 4567140"/>
              <a:gd name="connsiteY7-768" fmla="*/ 3495675 h 4550231"/>
              <a:gd name="connsiteX8-769" fmla="*/ 855 w 4567140"/>
              <a:gd name="connsiteY8-770" fmla="*/ 2270125 h 4550231"/>
              <a:gd name="connsiteX0-771" fmla="*/ 891 w 4567176"/>
              <a:gd name="connsiteY0-772" fmla="*/ 2270125 h 4550231"/>
              <a:gd name="connsiteX1-773" fmla="*/ 978791 w 4567176"/>
              <a:gd name="connsiteY1-774" fmla="*/ 1087754 h 4550231"/>
              <a:gd name="connsiteX2-775" fmla="*/ 2199261 w 4567176"/>
              <a:gd name="connsiteY2-776" fmla="*/ 0 h 4550231"/>
              <a:gd name="connsiteX3-777" fmla="*/ 3501011 w 4567176"/>
              <a:gd name="connsiteY3-778" fmla="*/ 988694 h 4550231"/>
              <a:gd name="connsiteX4-779" fmla="*/ 4567176 w 4567176"/>
              <a:gd name="connsiteY4-780" fmla="*/ 2332990 h 4550231"/>
              <a:gd name="connsiteX5-781" fmla="*/ 3584831 w 4567176"/>
              <a:gd name="connsiteY5-782" fmla="*/ 3480434 h 4550231"/>
              <a:gd name="connsiteX6-783" fmla="*/ 2267841 w 4567176"/>
              <a:gd name="connsiteY6-784" fmla="*/ 4549775 h 4550231"/>
              <a:gd name="connsiteX7-785" fmla="*/ 957836 w 4567176"/>
              <a:gd name="connsiteY7-786" fmla="*/ 3533775 h 4550231"/>
              <a:gd name="connsiteX8-787" fmla="*/ 891 w 4567176"/>
              <a:gd name="connsiteY8-788" fmla="*/ 2270125 h 4550231"/>
              <a:gd name="connsiteX0-789" fmla="*/ 801 w 4567086"/>
              <a:gd name="connsiteY0-790" fmla="*/ 2270125 h 4550231"/>
              <a:gd name="connsiteX1-791" fmla="*/ 978701 w 4567086"/>
              <a:gd name="connsiteY1-792" fmla="*/ 1087754 h 4550231"/>
              <a:gd name="connsiteX2-793" fmla="*/ 2199171 w 4567086"/>
              <a:gd name="connsiteY2-794" fmla="*/ 0 h 4550231"/>
              <a:gd name="connsiteX3-795" fmla="*/ 3500921 w 4567086"/>
              <a:gd name="connsiteY3-796" fmla="*/ 988694 h 4550231"/>
              <a:gd name="connsiteX4-797" fmla="*/ 4567086 w 4567086"/>
              <a:gd name="connsiteY4-798" fmla="*/ 2332990 h 4550231"/>
              <a:gd name="connsiteX5-799" fmla="*/ 3584741 w 4567086"/>
              <a:gd name="connsiteY5-800" fmla="*/ 3480434 h 4550231"/>
              <a:gd name="connsiteX6-801" fmla="*/ 2267751 w 4567086"/>
              <a:gd name="connsiteY6-802" fmla="*/ 4549775 h 4550231"/>
              <a:gd name="connsiteX7-803" fmla="*/ 1033946 w 4567086"/>
              <a:gd name="connsiteY7-804" fmla="*/ 3476625 h 4550231"/>
              <a:gd name="connsiteX8-805" fmla="*/ 801 w 4567086"/>
              <a:gd name="connsiteY8-806" fmla="*/ 2270125 h 4550231"/>
              <a:gd name="connsiteX0-807" fmla="*/ 359 w 4566644"/>
              <a:gd name="connsiteY0-808" fmla="*/ 2270125 h 4550231"/>
              <a:gd name="connsiteX1-809" fmla="*/ 978259 w 4566644"/>
              <a:gd name="connsiteY1-810" fmla="*/ 1087754 h 4550231"/>
              <a:gd name="connsiteX2-811" fmla="*/ 2198729 w 4566644"/>
              <a:gd name="connsiteY2-812" fmla="*/ 0 h 4550231"/>
              <a:gd name="connsiteX3-813" fmla="*/ 3500479 w 4566644"/>
              <a:gd name="connsiteY3-814" fmla="*/ 988694 h 4550231"/>
              <a:gd name="connsiteX4-815" fmla="*/ 4566644 w 4566644"/>
              <a:gd name="connsiteY4-816" fmla="*/ 2332990 h 4550231"/>
              <a:gd name="connsiteX5-817" fmla="*/ 3584299 w 4566644"/>
              <a:gd name="connsiteY5-818" fmla="*/ 3480434 h 4550231"/>
              <a:gd name="connsiteX6-819" fmla="*/ 2267309 w 4566644"/>
              <a:gd name="connsiteY6-820" fmla="*/ 4549775 h 4550231"/>
              <a:gd name="connsiteX7-821" fmla="*/ 1033504 w 4566644"/>
              <a:gd name="connsiteY7-822" fmla="*/ 3476625 h 4550231"/>
              <a:gd name="connsiteX8-823" fmla="*/ 359 w 4566644"/>
              <a:gd name="connsiteY8-824" fmla="*/ 2270125 h 4550231"/>
              <a:gd name="connsiteX0-825" fmla="*/ 345 w 4566630"/>
              <a:gd name="connsiteY0-826" fmla="*/ 2270125 h 4550231"/>
              <a:gd name="connsiteX1-827" fmla="*/ 978245 w 4566630"/>
              <a:gd name="connsiteY1-828" fmla="*/ 1087754 h 4550231"/>
              <a:gd name="connsiteX2-829" fmla="*/ 2198715 w 4566630"/>
              <a:gd name="connsiteY2-830" fmla="*/ 0 h 4550231"/>
              <a:gd name="connsiteX3-831" fmla="*/ 3500465 w 4566630"/>
              <a:gd name="connsiteY3-832" fmla="*/ 988694 h 4550231"/>
              <a:gd name="connsiteX4-833" fmla="*/ 4566630 w 4566630"/>
              <a:gd name="connsiteY4-834" fmla="*/ 2332990 h 4550231"/>
              <a:gd name="connsiteX5-835" fmla="*/ 3584285 w 4566630"/>
              <a:gd name="connsiteY5-836" fmla="*/ 3480434 h 4550231"/>
              <a:gd name="connsiteX6-837" fmla="*/ 2267295 w 4566630"/>
              <a:gd name="connsiteY6-838" fmla="*/ 4549775 h 4550231"/>
              <a:gd name="connsiteX7-839" fmla="*/ 1033490 w 4566630"/>
              <a:gd name="connsiteY7-840" fmla="*/ 3476625 h 4550231"/>
              <a:gd name="connsiteX8-841" fmla="*/ 345 w 4566630"/>
              <a:gd name="connsiteY8-842" fmla="*/ 2270125 h 4550231"/>
              <a:gd name="connsiteX0-843" fmla="*/ 345 w 4566630"/>
              <a:gd name="connsiteY0-844" fmla="*/ 2270125 h 4550231"/>
              <a:gd name="connsiteX1-845" fmla="*/ 978245 w 4566630"/>
              <a:gd name="connsiteY1-846" fmla="*/ 1087754 h 4550231"/>
              <a:gd name="connsiteX2-847" fmla="*/ 2198715 w 4566630"/>
              <a:gd name="connsiteY2-848" fmla="*/ 0 h 4550231"/>
              <a:gd name="connsiteX3-849" fmla="*/ 3500465 w 4566630"/>
              <a:gd name="connsiteY3-850" fmla="*/ 988694 h 4550231"/>
              <a:gd name="connsiteX4-851" fmla="*/ 4566630 w 4566630"/>
              <a:gd name="connsiteY4-852" fmla="*/ 2332990 h 4550231"/>
              <a:gd name="connsiteX5-853" fmla="*/ 3584285 w 4566630"/>
              <a:gd name="connsiteY5-854" fmla="*/ 3480434 h 4550231"/>
              <a:gd name="connsiteX6-855" fmla="*/ 2267295 w 4566630"/>
              <a:gd name="connsiteY6-856" fmla="*/ 4549775 h 4550231"/>
              <a:gd name="connsiteX7-857" fmla="*/ 1033490 w 4566630"/>
              <a:gd name="connsiteY7-858" fmla="*/ 3476625 h 4550231"/>
              <a:gd name="connsiteX8-859" fmla="*/ 345 w 4566630"/>
              <a:gd name="connsiteY8-860" fmla="*/ 2270125 h 4550231"/>
              <a:gd name="connsiteX0-861" fmla="*/ 345 w 4566630"/>
              <a:gd name="connsiteY0-862" fmla="*/ 2270125 h 4550231"/>
              <a:gd name="connsiteX1-863" fmla="*/ 978245 w 4566630"/>
              <a:gd name="connsiteY1-864" fmla="*/ 1087754 h 4550231"/>
              <a:gd name="connsiteX2-865" fmla="*/ 2198715 w 4566630"/>
              <a:gd name="connsiteY2-866" fmla="*/ 0 h 4550231"/>
              <a:gd name="connsiteX3-867" fmla="*/ 3500465 w 4566630"/>
              <a:gd name="connsiteY3-868" fmla="*/ 988694 h 4550231"/>
              <a:gd name="connsiteX4-869" fmla="*/ 4566630 w 4566630"/>
              <a:gd name="connsiteY4-870" fmla="*/ 2332990 h 4550231"/>
              <a:gd name="connsiteX5-871" fmla="*/ 3584285 w 4566630"/>
              <a:gd name="connsiteY5-872" fmla="*/ 3480434 h 4550231"/>
              <a:gd name="connsiteX6-873" fmla="*/ 2267295 w 4566630"/>
              <a:gd name="connsiteY6-874" fmla="*/ 4549775 h 4550231"/>
              <a:gd name="connsiteX7-875" fmla="*/ 1033490 w 4566630"/>
              <a:gd name="connsiteY7-876" fmla="*/ 3476625 h 4550231"/>
              <a:gd name="connsiteX8-877" fmla="*/ 345 w 4566630"/>
              <a:gd name="connsiteY8-878" fmla="*/ 2270125 h 4550231"/>
              <a:gd name="connsiteX0-879" fmla="*/ 345 w 4566630"/>
              <a:gd name="connsiteY0-880" fmla="*/ 2270125 h 4559751"/>
              <a:gd name="connsiteX1-881" fmla="*/ 978245 w 4566630"/>
              <a:gd name="connsiteY1-882" fmla="*/ 1087754 h 4559751"/>
              <a:gd name="connsiteX2-883" fmla="*/ 2198715 w 4566630"/>
              <a:gd name="connsiteY2-884" fmla="*/ 0 h 4559751"/>
              <a:gd name="connsiteX3-885" fmla="*/ 3500465 w 4566630"/>
              <a:gd name="connsiteY3-886" fmla="*/ 988694 h 4559751"/>
              <a:gd name="connsiteX4-887" fmla="*/ 4566630 w 4566630"/>
              <a:gd name="connsiteY4-888" fmla="*/ 2332990 h 4559751"/>
              <a:gd name="connsiteX5-889" fmla="*/ 3584285 w 4566630"/>
              <a:gd name="connsiteY5-890" fmla="*/ 3480434 h 4559751"/>
              <a:gd name="connsiteX6-891" fmla="*/ 2286345 w 4566630"/>
              <a:gd name="connsiteY6-892" fmla="*/ 4559300 h 4559751"/>
              <a:gd name="connsiteX7-893" fmla="*/ 1033490 w 4566630"/>
              <a:gd name="connsiteY7-894" fmla="*/ 3476625 h 4559751"/>
              <a:gd name="connsiteX8-895" fmla="*/ 345 w 4566630"/>
              <a:gd name="connsiteY8-896" fmla="*/ 2270125 h 4559751"/>
              <a:gd name="connsiteX0-897" fmla="*/ 345 w 4566630"/>
              <a:gd name="connsiteY0-898" fmla="*/ 2270125 h 4559751"/>
              <a:gd name="connsiteX1-899" fmla="*/ 978245 w 4566630"/>
              <a:gd name="connsiteY1-900" fmla="*/ 1087754 h 4559751"/>
              <a:gd name="connsiteX2-901" fmla="*/ 2198715 w 4566630"/>
              <a:gd name="connsiteY2-902" fmla="*/ 0 h 4559751"/>
              <a:gd name="connsiteX3-903" fmla="*/ 3500465 w 4566630"/>
              <a:gd name="connsiteY3-904" fmla="*/ 988694 h 4559751"/>
              <a:gd name="connsiteX4-905" fmla="*/ 4566630 w 4566630"/>
              <a:gd name="connsiteY4-906" fmla="*/ 2332990 h 4559751"/>
              <a:gd name="connsiteX5-907" fmla="*/ 3584285 w 4566630"/>
              <a:gd name="connsiteY5-908" fmla="*/ 3480434 h 4559751"/>
              <a:gd name="connsiteX6-909" fmla="*/ 2286345 w 4566630"/>
              <a:gd name="connsiteY6-910" fmla="*/ 4559300 h 4559751"/>
              <a:gd name="connsiteX7-911" fmla="*/ 1033490 w 4566630"/>
              <a:gd name="connsiteY7-912" fmla="*/ 3476625 h 4559751"/>
              <a:gd name="connsiteX8-913" fmla="*/ 345 w 4566630"/>
              <a:gd name="connsiteY8-914" fmla="*/ 2270125 h 4559751"/>
              <a:gd name="connsiteX0-915" fmla="*/ 345 w 4566630"/>
              <a:gd name="connsiteY0-916" fmla="*/ 2270125 h 4559456"/>
              <a:gd name="connsiteX1-917" fmla="*/ 978245 w 4566630"/>
              <a:gd name="connsiteY1-918" fmla="*/ 1087754 h 4559456"/>
              <a:gd name="connsiteX2-919" fmla="*/ 2198715 w 4566630"/>
              <a:gd name="connsiteY2-920" fmla="*/ 0 h 4559456"/>
              <a:gd name="connsiteX3-921" fmla="*/ 3500465 w 4566630"/>
              <a:gd name="connsiteY3-922" fmla="*/ 988694 h 4559456"/>
              <a:gd name="connsiteX4-923" fmla="*/ 4566630 w 4566630"/>
              <a:gd name="connsiteY4-924" fmla="*/ 2332990 h 4559456"/>
              <a:gd name="connsiteX5-925" fmla="*/ 3584285 w 4566630"/>
              <a:gd name="connsiteY5-926" fmla="*/ 3480434 h 4559456"/>
              <a:gd name="connsiteX6-927" fmla="*/ 2286345 w 4566630"/>
              <a:gd name="connsiteY6-928" fmla="*/ 4559300 h 4559456"/>
              <a:gd name="connsiteX7-929" fmla="*/ 1033490 w 4566630"/>
              <a:gd name="connsiteY7-930" fmla="*/ 3476625 h 4559456"/>
              <a:gd name="connsiteX8-931" fmla="*/ 345 w 4566630"/>
              <a:gd name="connsiteY8-932" fmla="*/ 2270125 h 4559456"/>
              <a:gd name="connsiteX0-933" fmla="*/ 345 w 4566630"/>
              <a:gd name="connsiteY0-934" fmla="*/ 2270125 h 4559456"/>
              <a:gd name="connsiteX1-935" fmla="*/ 978245 w 4566630"/>
              <a:gd name="connsiteY1-936" fmla="*/ 1087754 h 4559456"/>
              <a:gd name="connsiteX2-937" fmla="*/ 2198715 w 4566630"/>
              <a:gd name="connsiteY2-938" fmla="*/ 0 h 4559456"/>
              <a:gd name="connsiteX3-939" fmla="*/ 3500465 w 4566630"/>
              <a:gd name="connsiteY3-940" fmla="*/ 988694 h 4559456"/>
              <a:gd name="connsiteX4-941" fmla="*/ 4566630 w 4566630"/>
              <a:gd name="connsiteY4-942" fmla="*/ 2332990 h 4559456"/>
              <a:gd name="connsiteX5-943" fmla="*/ 3555710 w 4566630"/>
              <a:gd name="connsiteY5-944" fmla="*/ 3480434 h 4559456"/>
              <a:gd name="connsiteX6-945" fmla="*/ 2286345 w 4566630"/>
              <a:gd name="connsiteY6-946" fmla="*/ 4559300 h 4559456"/>
              <a:gd name="connsiteX7-947" fmla="*/ 1033490 w 4566630"/>
              <a:gd name="connsiteY7-948" fmla="*/ 3476625 h 4559456"/>
              <a:gd name="connsiteX8-949" fmla="*/ 345 w 4566630"/>
              <a:gd name="connsiteY8-950" fmla="*/ 2270125 h 4559456"/>
              <a:gd name="connsiteX0-951" fmla="*/ 345 w 4566630"/>
              <a:gd name="connsiteY0-952" fmla="*/ 2270125 h 4559459"/>
              <a:gd name="connsiteX1-953" fmla="*/ 978245 w 4566630"/>
              <a:gd name="connsiteY1-954" fmla="*/ 1087754 h 4559459"/>
              <a:gd name="connsiteX2-955" fmla="*/ 2198715 w 4566630"/>
              <a:gd name="connsiteY2-956" fmla="*/ 0 h 4559459"/>
              <a:gd name="connsiteX3-957" fmla="*/ 3500465 w 4566630"/>
              <a:gd name="connsiteY3-958" fmla="*/ 988694 h 4559459"/>
              <a:gd name="connsiteX4-959" fmla="*/ 4566630 w 4566630"/>
              <a:gd name="connsiteY4-960" fmla="*/ 2332990 h 4559459"/>
              <a:gd name="connsiteX5-961" fmla="*/ 3555710 w 4566630"/>
              <a:gd name="connsiteY5-962" fmla="*/ 3480434 h 4559459"/>
              <a:gd name="connsiteX6-963" fmla="*/ 2286345 w 4566630"/>
              <a:gd name="connsiteY6-964" fmla="*/ 4559300 h 4559459"/>
              <a:gd name="connsiteX7-965" fmla="*/ 1033490 w 4566630"/>
              <a:gd name="connsiteY7-966" fmla="*/ 3476625 h 4559459"/>
              <a:gd name="connsiteX8-967" fmla="*/ 345 w 4566630"/>
              <a:gd name="connsiteY8-968" fmla="*/ 2270125 h 4559459"/>
              <a:gd name="connsiteX0-969" fmla="*/ 345 w 4566630"/>
              <a:gd name="connsiteY0-970" fmla="*/ 2270125 h 4559459"/>
              <a:gd name="connsiteX1-971" fmla="*/ 978245 w 4566630"/>
              <a:gd name="connsiteY1-972" fmla="*/ 1087754 h 4559459"/>
              <a:gd name="connsiteX2-973" fmla="*/ 2198715 w 4566630"/>
              <a:gd name="connsiteY2-974" fmla="*/ 0 h 4559459"/>
              <a:gd name="connsiteX3-975" fmla="*/ 3500465 w 4566630"/>
              <a:gd name="connsiteY3-976" fmla="*/ 988694 h 4559459"/>
              <a:gd name="connsiteX4-977" fmla="*/ 4566630 w 4566630"/>
              <a:gd name="connsiteY4-978" fmla="*/ 2332990 h 4559459"/>
              <a:gd name="connsiteX5-979" fmla="*/ 3555710 w 4566630"/>
              <a:gd name="connsiteY5-980" fmla="*/ 3480434 h 4559459"/>
              <a:gd name="connsiteX6-981" fmla="*/ 2286345 w 4566630"/>
              <a:gd name="connsiteY6-982" fmla="*/ 4559300 h 4559459"/>
              <a:gd name="connsiteX7-983" fmla="*/ 1033490 w 4566630"/>
              <a:gd name="connsiteY7-984" fmla="*/ 3476625 h 4559459"/>
              <a:gd name="connsiteX8-985" fmla="*/ 345 w 4566630"/>
              <a:gd name="connsiteY8-986" fmla="*/ 2270125 h 4559459"/>
              <a:gd name="connsiteX0-987" fmla="*/ 345 w 4566630"/>
              <a:gd name="connsiteY0-988" fmla="*/ 2270125 h 4559459"/>
              <a:gd name="connsiteX1-989" fmla="*/ 978245 w 4566630"/>
              <a:gd name="connsiteY1-990" fmla="*/ 1087754 h 4559459"/>
              <a:gd name="connsiteX2-991" fmla="*/ 2198715 w 4566630"/>
              <a:gd name="connsiteY2-992" fmla="*/ 0 h 4559459"/>
              <a:gd name="connsiteX3-993" fmla="*/ 3500465 w 4566630"/>
              <a:gd name="connsiteY3-994" fmla="*/ 988694 h 4559459"/>
              <a:gd name="connsiteX4-995" fmla="*/ 4566630 w 4566630"/>
              <a:gd name="connsiteY4-996" fmla="*/ 2313940 h 4559459"/>
              <a:gd name="connsiteX5-997" fmla="*/ 3555710 w 4566630"/>
              <a:gd name="connsiteY5-998" fmla="*/ 3480434 h 4559459"/>
              <a:gd name="connsiteX6-999" fmla="*/ 2286345 w 4566630"/>
              <a:gd name="connsiteY6-1000" fmla="*/ 4559300 h 4559459"/>
              <a:gd name="connsiteX7-1001" fmla="*/ 1033490 w 4566630"/>
              <a:gd name="connsiteY7-1002" fmla="*/ 3476625 h 4559459"/>
              <a:gd name="connsiteX8-1003" fmla="*/ 345 w 4566630"/>
              <a:gd name="connsiteY8-1004" fmla="*/ 2270125 h 4559459"/>
              <a:gd name="connsiteX0-1005" fmla="*/ 345 w 4567340"/>
              <a:gd name="connsiteY0-1006" fmla="*/ 2270125 h 4559459"/>
              <a:gd name="connsiteX1-1007" fmla="*/ 978245 w 4567340"/>
              <a:gd name="connsiteY1-1008" fmla="*/ 1087754 h 4559459"/>
              <a:gd name="connsiteX2-1009" fmla="*/ 2198715 w 4567340"/>
              <a:gd name="connsiteY2-1010" fmla="*/ 0 h 4559459"/>
              <a:gd name="connsiteX3-1011" fmla="*/ 3500465 w 4567340"/>
              <a:gd name="connsiteY3-1012" fmla="*/ 988694 h 4559459"/>
              <a:gd name="connsiteX4-1013" fmla="*/ 4566630 w 4567340"/>
              <a:gd name="connsiteY4-1014" fmla="*/ 2313940 h 4559459"/>
              <a:gd name="connsiteX5-1015" fmla="*/ 3555710 w 4567340"/>
              <a:gd name="connsiteY5-1016" fmla="*/ 3480434 h 4559459"/>
              <a:gd name="connsiteX6-1017" fmla="*/ 2286345 w 4567340"/>
              <a:gd name="connsiteY6-1018" fmla="*/ 4559300 h 4559459"/>
              <a:gd name="connsiteX7-1019" fmla="*/ 1033490 w 4567340"/>
              <a:gd name="connsiteY7-1020" fmla="*/ 3476625 h 4559459"/>
              <a:gd name="connsiteX8-1021" fmla="*/ 345 w 4567340"/>
              <a:gd name="connsiteY8-1022" fmla="*/ 2270125 h 4559459"/>
              <a:gd name="connsiteX0-1023" fmla="*/ 345 w 4567324"/>
              <a:gd name="connsiteY0-1024" fmla="*/ 2270125 h 4559459"/>
              <a:gd name="connsiteX1-1025" fmla="*/ 978245 w 4567324"/>
              <a:gd name="connsiteY1-1026" fmla="*/ 1087754 h 4559459"/>
              <a:gd name="connsiteX2-1027" fmla="*/ 2198715 w 4567324"/>
              <a:gd name="connsiteY2-1028" fmla="*/ 0 h 4559459"/>
              <a:gd name="connsiteX3-1029" fmla="*/ 3500465 w 4567324"/>
              <a:gd name="connsiteY3-1030" fmla="*/ 988694 h 4559459"/>
              <a:gd name="connsiteX4-1031" fmla="*/ 4566630 w 4567324"/>
              <a:gd name="connsiteY4-1032" fmla="*/ 2313940 h 4559459"/>
              <a:gd name="connsiteX5-1033" fmla="*/ 3536660 w 4567324"/>
              <a:gd name="connsiteY5-1034" fmla="*/ 3480434 h 4559459"/>
              <a:gd name="connsiteX6-1035" fmla="*/ 2286345 w 4567324"/>
              <a:gd name="connsiteY6-1036" fmla="*/ 4559300 h 4559459"/>
              <a:gd name="connsiteX7-1037" fmla="*/ 1033490 w 4567324"/>
              <a:gd name="connsiteY7-1038" fmla="*/ 3476625 h 4559459"/>
              <a:gd name="connsiteX8-1039" fmla="*/ 345 w 4567324"/>
              <a:gd name="connsiteY8-1040" fmla="*/ 2270125 h 4559459"/>
              <a:gd name="connsiteX0-1041" fmla="*/ 345 w 4567324"/>
              <a:gd name="connsiteY0-1042" fmla="*/ 2270125 h 4559459"/>
              <a:gd name="connsiteX1-1043" fmla="*/ 978245 w 4567324"/>
              <a:gd name="connsiteY1-1044" fmla="*/ 1087754 h 4559459"/>
              <a:gd name="connsiteX2-1045" fmla="*/ 2198715 w 4567324"/>
              <a:gd name="connsiteY2-1046" fmla="*/ 0 h 4559459"/>
              <a:gd name="connsiteX3-1047" fmla="*/ 3471890 w 4567324"/>
              <a:gd name="connsiteY3-1048" fmla="*/ 1036319 h 4559459"/>
              <a:gd name="connsiteX4-1049" fmla="*/ 4566630 w 4567324"/>
              <a:gd name="connsiteY4-1050" fmla="*/ 2313940 h 4559459"/>
              <a:gd name="connsiteX5-1051" fmla="*/ 3536660 w 4567324"/>
              <a:gd name="connsiteY5-1052" fmla="*/ 3480434 h 4559459"/>
              <a:gd name="connsiteX6-1053" fmla="*/ 2286345 w 4567324"/>
              <a:gd name="connsiteY6-1054" fmla="*/ 4559300 h 4559459"/>
              <a:gd name="connsiteX7-1055" fmla="*/ 1033490 w 4567324"/>
              <a:gd name="connsiteY7-1056" fmla="*/ 3476625 h 4559459"/>
              <a:gd name="connsiteX8-1057" fmla="*/ 345 w 4567324"/>
              <a:gd name="connsiteY8-1058" fmla="*/ 2270125 h 4559459"/>
              <a:gd name="connsiteX0-1059" fmla="*/ 345 w 4567324"/>
              <a:gd name="connsiteY0-1060" fmla="*/ 2270125 h 4559459"/>
              <a:gd name="connsiteX1-1061" fmla="*/ 978245 w 4567324"/>
              <a:gd name="connsiteY1-1062" fmla="*/ 1087754 h 4559459"/>
              <a:gd name="connsiteX2-1063" fmla="*/ 2198715 w 4567324"/>
              <a:gd name="connsiteY2-1064" fmla="*/ 0 h 4559459"/>
              <a:gd name="connsiteX3-1065" fmla="*/ 3471890 w 4567324"/>
              <a:gd name="connsiteY3-1066" fmla="*/ 1036319 h 4559459"/>
              <a:gd name="connsiteX4-1067" fmla="*/ 4566630 w 4567324"/>
              <a:gd name="connsiteY4-1068" fmla="*/ 2313940 h 4559459"/>
              <a:gd name="connsiteX5-1069" fmla="*/ 3536660 w 4567324"/>
              <a:gd name="connsiteY5-1070" fmla="*/ 3480434 h 4559459"/>
              <a:gd name="connsiteX6-1071" fmla="*/ 2286345 w 4567324"/>
              <a:gd name="connsiteY6-1072" fmla="*/ 4559300 h 4559459"/>
              <a:gd name="connsiteX7-1073" fmla="*/ 1033490 w 4567324"/>
              <a:gd name="connsiteY7-1074" fmla="*/ 3476625 h 4559459"/>
              <a:gd name="connsiteX8-1075" fmla="*/ 345 w 4567324"/>
              <a:gd name="connsiteY8-1076" fmla="*/ 2270125 h 4559459"/>
              <a:gd name="connsiteX0-1077" fmla="*/ 345 w 4567324"/>
              <a:gd name="connsiteY0-1078" fmla="*/ 2270125 h 4559459"/>
              <a:gd name="connsiteX1-1079" fmla="*/ 978245 w 4567324"/>
              <a:gd name="connsiteY1-1080" fmla="*/ 1087754 h 4559459"/>
              <a:gd name="connsiteX2-1081" fmla="*/ 2198715 w 4567324"/>
              <a:gd name="connsiteY2-1082" fmla="*/ 0 h 4559459"/>
              <a:gd name="connsiteX3-1083" fmla="*/ 3471890 w 4567324"/>
              <a:gd name="connsiteY3-1084" fmla="*/ 1036319 h 4559459"/>
              <a:gd name="connsiteX4-1085" fmla="*/ 4566630 w 4567324"/>
              <a:gd name="connsiteY4-1086" fmla="*/ 2313940 h 4559459"/>
              <a:gd name="connsiteX5-1087" fmla="*/ 3536660 w 4567324"/>
              <a:gd name="connsiteY5-1088" fmla="*/ 3480434 h 4559459"/>
              <a:gd name="connsiteX6-1089" fmla="*/ 2286345 w 4567324"/>
              <a:gd name="connsiteY6-1090" fmla="*/ 4559300 h 4559459"/>
              <a:gd name="connsiteX7-1091" fmla="*/ 1033490 w 4567324"/>
              <a:gd name="connsiteY7-1092" fmla="*/ 3476625 h 4559459"/>
              <a:gd name="connsiteX8-1093" fmla="*/ 345 w 4567324"/>
              <a:gd name="connsiteY8-1094" fmla="*/ 2270125 h 4559459"/>
              <a:gd name="connsiteX0-1095" fmla="*/ 345 w 4567324"/>
              <a:gd name="connsiteY0-1096" fmla="*/ 2279650 h 4568984"/>
              <a:gd name="connsiteX1-1097" fmla="*/ 978245 w 4567324"/>
              <a:gd name="connsiteY1-1098" fmla="*/ 1097279 h 4568984"/>
              <a:gd name="connsiteX2-1099" fmla="*/ 2246340 w 4567324"/>
              <a:gd name="connsiteY2-1100" fmla="*/ 0 h 4568984"/>
              <a:gd name="connsiteX3-1101" fmla="*/ 3471890 w 4567324"/>
              <a:gd name="connsiteY3-1102" fmla="*/ 1045844 h 4568984"/>
              <a:gd name="connsiteX4-1103" fmla="*/ 4566630 w 4567324"/>
              <a:gd name="connsiteY4-1104" fmla="*/ 2323465 h 4568984"/>
              <a:gd name="connsiteX5-1105" fmla="*/ 3536660 w 4567324"/>
              <a:gd name="connsiteY5-1106" fmla="*/ 3489959 h 4568984"/>
              <a:gd name="connsiteX6-1107" fmla="*/ 2286345 w 4567324"/>
              <a:gd name="connsiteY6-1108" fmla="*/ 4568825 h 4568984"/>
              <a:gd name="connsiteX7-1109" fmla="*/ 1033490 w 4567324"/>
              <a:gd name="connsiteY7-1110" fmla="*/ 3486150 h 4568984"/>
              <a:gd name="connsiteX8-1111" fmla="*/ 345 w 4567324"/>
              <a:gd name="connsiteY8-1112" fmla="*/ 2279650 h 4568984"/>
              <a:gd name="connsiteX0-1113" fmla="*/ 345 w 4567324"/>
              <a:gd name="connsiteY0-1114" fmla="*/ 2289256 h 4578590"/>
              <a:gd name="connsiteX1-1115" fmla="*/ 978245 w 4567324"/>
              <a:gd name="connsiteY1-1116" fmla="*/ 1106885 h 4578590"/>
              <a:gd name="connsiteX2-1117" fmla="*/ 2246340 w 4567324"/>
              <a:gd name="connsiteY2-1118" fmla="*/ 9606 h 4578590"/>
              <a:gd name="connsiteX3-1119" fmla="*/ 3471890 w 4567324"/>
              <a:gd name="connsiteY3-1120" fmla="*/ 1055450 h 4578590"/>
              <a:gd name="connsiteX4-1121" fmla="*/ 4566630 w 4567324"/>
              <a:gd name="connsiteY4-1122" fmla="*/ 2333071 h 4578590"/>
              <a:gd name="connsiteX5-1123" fmla="*/ 3536660 w 4567324"/>
              <a:gd name="connsiteY5-1124" fmla="*/ 3499565 h 4578590"/>
              <a:gd name="connsiteX6-1125" fmla="*/ 2286345 w 4567324"/>
              <a:gd name="connsiteY6-1126" fmla="*/ 4578431 h 4578590"/>
              <a:gd name="connsiteX7-1127" fmla="*/ 1033490 w 4567324"/>
              <a:gd name="connsiteY7-1128" fmla="*/ 3495756 h 4578590"/>
              <a:gd name="connsiteX8-1129" fmla="*/ 345 w 4567324"/>
              <a:gd name="connsiteY8-1130" fmla="*/ 2289256 h 4578590"/>
              <a:gd name="connsiteX0-1131" fmla="*/ 345 w 4567324"/>
              <a:gd name="connsiteY0-1132" fmla="*/ 2288971 h 4578305"/>
              <a:gd name="connsiteX1-1133" fmla="*/ 1016345 w 4567324"/>
              <a:gd name="connsiteY1-1134" fmla="*/ 1135175 h 4578305"/>
              <a:gd name="connsiteX2-1135" fmla="*/ 2246340 w 4567324"/>
              <a:gd name="connsiteY2-1136" fmla="*/ 9321 h 4578305"/>
              <a:gd name="connsiteX3-1137" fmla="*/ 3471890 w 4567324"/>
              <a:gd name="connsiteY3-1138" fmla="*/ 1055165 h 4578305"/>
              <a:gd name="connsiteX4-1139" fmla="*/ 4566630 w 4567324"/>
              <a:gd name="connsiteY4-1140" fmla="*/ 2332786 h 4578305"/>
              <a:gd name="connsiteX5-1141" fmla="*/ 3536660 w 4567324"/>
              <a:gd name="connsiteY5-1142" fmla="*/ 3499280 h 4578305"/>
              <a:gd name="connsiteX6-1143" fmla="*/ 2286345 w 4567324"/>
              <a:gd name="connsiteY6-1144" fmla="*/ 4578146 h 4578305"/>
              <a:gd name="connsiteX7-1145" fmla="*/ 1033490 w 4567324"/>
              <a:gd name="connsiteY7-1146" fmla="*/ 3495471 h 4578305"/>
              <a:gd name="connsiteX8-1147" fmla="*/ 345 w 4567324"/>
              <a:gd name="connsiteY8-1148" fmla="*/ 2288971 h 4578305"/>
              <a:gd name="connsiteX0-1149" fmla="*/ 345 w 4567324"/>
              <a:gd name="connsiteY0-1150" fmla="*/ 2289548 h 4578882"/>
              <a:gd name="connsiteX1-1151" fmla="*/ 1016345 w 4567324"/>
              <a:gd name="connsiteY1-1152" fmla="*/ 1135752 h 4578882"/>
              <a:gd name="connsiteX2-1153" fmla="*/ 2246340 w 4567324"/>
              <a:gd name="connsiteY2-1154" fmla="*/ 9898 h 4578882"/>
              <a:gd name="connsiteX3-1155" fmla="*/ 3471890 w 4567324"/>
              <a:gd name="connsiteY3-1156" fmla="*/ 1055742 h 4578882"/>
              <a:gd name="connsiteX4-1157" fmla="*/ 4566630 w 4567324"/>
              <a:gd name="connsiteY4-1158" fmla="*/ 2333363 h 4578882"/>
              <a:gd name="connsiteX5-1159" fmla="*/ 3536660 w 4567324"/>
              <a:gd name="connsiteY5-1160" fmla="*/ 3499857 h 4578882"/>
              <a:gd name="connsiteX6-1161" fmla="*/ 2286345 w 4567324"/>
              <a:gd name="connsiteY6-1162" fmla="*/ 4578723 h 4578882"/>
              <a:gd name="connsiteX7-1163" fmla="*/ 1033490 w 4567324"/>
              <a:gd name="connsiteY7-1164" fmla="*/ 3496048 h 4578882"/>
              <a:gd name="connsiteX8-1165" fmla="*/ 345 w 4567324"/>
              <a:gd name="connsiteY8-1166" fmla="*/ 2289548 h 4578882"/>
              <a:gd name="connsiteX0-1167" fmla="*/ 345 w 4567324"/>
              <a:gd name="connsiteY0-1168" fmla="*/ 2289548 h 4578882"/>
              <a:gd name="connsiteX1-1169" fmla="*/ 1016345 w 4567324"/>
              <a:gd name="connsiteY1-1170" fmla="*/ 1135752 h 4578882"/>
              <a:gd name="connsiteX2-1171" fmla="*/ 2246340 w 4567324"/>
              <a:gd name="connsiteY2-1172" fmla="*/ 9898 h 4578882"/>
              <a:gd name="connsiteX3-1173" fmla="*/ 3471890 w 4567324"/>
              <a:gd name="connsiteY3-1174" fmla="*/ 1055742 h 4578882"/>
              <a:gd name="connsiteX4-1175" fmla="*/ 4566630 w 4567324"/>
              <a:gd name="connsiteY4-1176" fmla="*/ 2333363 h 4578882"/>
              <a:gd name="connsiteX5-1177" fmla="*/ 3536660 w 4567324"/>
              <a:gd name="connsiteY5-1178" fmla="*/ 3499857 h 4578882"/>
              <a:gd name="connsiteX6-1179" fmla="*/ 2286345 w 4567324"/>
              <a:gd name="connsiteY6-1180" fmla="*/ 4578723 h 4578882"/>
              <a:gd name="connsiteX7-1181" fmla="*/ 1033490 w 4567324"/>
              <a:gd name="connsiteY7-1182" fmla="*/ 3496048 h 4578882"/>
              <a:gd name="connsiteX8-1183" fmla="*/ 345 w 4567324"/>
              <a:gd name="connsiteY8-1184" fmla="*/ 2289548 h 4578882"/>
              <a:gd name="connsiteX0-1185" fmla="*/ 345 w 4567324"/>
              <a:gd name="connsiteY0-1186" fmla="*/ 2289548 h 4578882"/>
              <a:gd name="connsiteX1-1187" fmla="*/ 1016345 w 4567324"/>
              <a:gd name="connsiteY1-1188" fmla="*/ 1135752 h 4578882"/>
              <a:gd name="connsiteX2-1189" fmla="*/ 2246340 w 4567324"/>
              <a:gd name="connsiteY2-1190" fmla="*/ 9898 h 4578882"/>
              <a:gd name="connsiteX3-1191" fmla="*/ 3471890 w 4567324"/>
              <a:gd name="connsiteY3-1192" fmla="*/ 1055742 h 4578882"/>
              <a:gd name="connsiteX4-1193" fmla="*/ 4566630 w 4567324"/>
              <a:gd name="connsiteY4-1194" fmla="*/ 2333363 h 4578882"/>
              <a:gd name="connsiteX5-1195" fmla="*/ 3536660 w 4567324"/>
              <a:gd name="connsiteY5-1196" fmla="*/ 3499857 h 4578882"/>
              <a:gd name="connsiteX6-1197" fmla="*/ 2286345 w 4567324"/>
              <a:gd name="connsiteY6-1198" fmla="*/ 4578723 h 4578882"/>
              <a:gd name="connsiteX7-1199" fmla="*/ 1033490 w 4567324"/>
              <a:gd name="connsiteY7-1200" fmla="*/ 3496048 h 4578882"/>
              <a:gd name="connsiteX8-1201" fmla="*/ 345 w 4567324"/>
              <a:gd name="connsiteY8-1202" fmla="*/ 2289548 h 4578882"/>
              <a:gd name="connsiteX0-1203" fmla="*/ 345 w 4567324"/>
              <a:gd name="connsiteY0-1204" fmla="*/ 2289548 h 4578882"/>
              <a:gd name="connsiteX1-1205" fmla="*/ 1016345 w 4567324"/>
              <a:gd name="connsiteY1-1206" fmla="*/ 1135752 h 4578882"/>
              <a:gd name="connsiteX2-1207" fmla="*/ 2246340 w 4567324"/>
              <a:gd name="connsiteY2-1208" fmla="*/ 9898 h 4578882"/>
              <a:gd name="connsiteX3-1209" fmla="*/ 3471890 w 4567324"/>
              <a:gd name="connsiteY3-1210" fmla="*/ 1055742 h 4578882"/>
              <a:gd name="connsiteX4-1211" fmla="*/ 4566630 w 4567324"/>
              <a:gd name="connsiteY4-1212" fmla="*/ 2333363 h 4578882"/>
              <a:gd name="connsiteX5-1213" fmla="*/ 3536660 w 4567324"/>
              <a:gd name="connsiteY5-1214" fmla="*/ 3499857 h 4578882"/>
              <a:gd name="connsiteX6-1215" fmla="*/ 2286345 w 4567324"/>
              <a:gd name="connsiteY6-1216" fmla="*/ 4578723 h 4578882"/>
              <a:gd name="connsiteX7-1217" fmla="*/ 1033490 w 4567324"/>
              <a:gd name="connsiteY7-1218" fmla="*/ 3496048 h 4578882"/>
              <a:gd name="connsiteX8-1219" fmla="*/ 345 w 4567324"/>
              <a:gd name="connsiteY8-1220" fmla="*/ 2289548 h 4578882"/>
              <a:gd name="connsiteX0-1221" fmla="*/ 345 w 4567324"/>
              <a:gd name="connsiteY0-1222" fmla="*/ 2289548 h 4578723"/>
              <a:gd name="connsiteX1-1223" fmla="*/ 1016345 w 4567324"/>
              <a:gd name="connsiteY1-1224" fmla="*/ 1135752 h 4578723"/>
              <a:gd name="connsiteX2-1225" fmla="*/ 2246340 w 4567324"/>
              <a:gd name="connsiteY2-1226" fmla="*/ 9898 h 4578723"/>
              <a:gd name="connsiteX3-1227" fmla="*/ 3471890 w 4567324"/>
              <a:gd name="connsiteY3-1228" fmla="*/ 1055742 h 4578723"/>
              <a:gd name="connsiteX4-1229" fmla="*/ 4566630 w 4567324"/>
              <a:gd name="connsiteY4-1230" fmla="*/ 2333363 h 4578723"/>
              <a:gd name="connsiteX5-1231" fmla="*/ 3536660 w 4567324"/>
              <a:gd name="connsiteY5-1232" fmla="*/ 3499857 h 4578723"/>
              <a:gd name="connsiteX6-1233" fmla="*/ 2286345 w 4567324"/>
              <a:gd name="connsiteY6-1234" fmla="*/ 4578723 h 4578723"/>
              <a:gd name="connsiteX7-1235" fmla="*/ 1033490 w 4567324"/>
              <a:gd name="connsiteY7-1236" fmla="*/ 3496048 h 4578723"/>
              <a:gd name="connsiteX8-1237" fmla="*/ 345 w 4567324"/>
              <a:gd name="connsiteY8-1238" fmla="*/ 2289548 h 4578723"/>
              <a:gd name="connsiteX0-1239" fmla="*/ 345 w 4567324"/>
              <a:gd name="connsiteY0-1240" fmla="*/ 2289548 h 4578723"/>
              <a:gd name="connsiteX1-1241" fmla="*/ 1016345 w 4567324"/>
              <a:gd name="connsiteY1-1242" fmla="*/ 1135752 h 4578723"/>
              <a:gd name="connsiteX2-1243" fmla="*/ 2246340 w 4567324"/>
              <a:gd name="connsiteY2-1244" fmla="*/ 9898 h 4578723"/>
              <a:gd name="connsiteX3-1245" fmla="*/ 3471890 w 4567324"/>
              <a:gd name="connsiteY3-1246" fmla="*/ 1055742 h 4578723"/>
              <a:gd name="connsiteX4-1247" fmla="*/ 4566630 w 4567324"/>
              <a:gd name="connsiteY4-1248" fmla="*/ 2333363 h 4578723"/>
              <a:gd name="connsiteX5-1249" fmla="*/ 3536660 w 4567324"/>
              <a:gd name="connsiteY5-1250" fmla="*/ 3499857 h 4578723"/>
              <a:gd name="connsiteX6-1251" fmla="*/ 2286345 w 4567324"/>
              <a:gd name="connsiteY6-1252" fmla="*/ 4578723 h 4578723"/>
              <a:gd name="connsiteX7-1253" fmla="*/ 1033490 w 4567324"/>
              <a:gd name="connsiteY7-1254" fmla="*/ 3496048 h 4578723"/>
              <a:gd name="connsiteX8-1255" fmla="*/ 345 w 4567324"/>
              <a:gd name="connsiteY8-1256" fmla="*/ 2289548 h 4578723"/>
              <a:gd name="connsiteX0-1257" fmla="*/ 345 w 4567324"/>
              <a:gd name="connsiteY0-1258" fmla="*/ 2282151 h 4571326"/>
              <a:gd name="connsiteX1-1259" fmla="*/ 1016345 w 4567324"/>
              <a:gd name="connsiteY1-1260" fmla="*/ 1128355 h 4571326"/>
              <a:gd name="connsiteX2-1261" fmla="*/ 2246340 w 4567324"/>
              <a:gd name="connsiteY2-1262" fmla="*/ 2501 h 4571326"/>
              <a:gd name="connsiteX3-1263" fmla="*/ 3471890 w 4567324"/>
              <a:gd name="connsiteY3-1264" fmla="*/ 1048345 h 4571326"/>
              <a:gd name="connsiteX4-1265" fmla="*/ 4566630 w 4567324"/>
              <a:gd name="connsiteY4-1266" fmla="*/ 2325966 h 4571326"/>
              <a:gd name="connsiteX5-1267" fmla="*/ 3536660 w 4567324"/>
              <a:gd name="connsiteY5-1268" fmla="*/ 3492460 h 4571326"/>
              <a:gd name="connsiteX6-1269" fmla="*/ 2286345 w 4567324"/>
              <a:gd name="connsiteY6-1270" fmla="*/ 4571326 h 4571326"/>
              <a:gd name="connsiteX7-1271" fmla="*/ 1033490 w 4567324"/>
              <a:gd name="connsiteY7-1272" fmla="*/ 3488651 h 4571326"/>
              <a:gd name="connsiteX8-1273" fmla="*/ 345 w 4567324"/>
              <a:gd name="connsiteY8-1274" fmla="*/ 2282151 h 4571326"/>
              <a:gd name="connsiteX0-1275" fmla="*/ 345 w 4567324"/>
              <a:gd name="connsiteY0-1276" fmla="*/ 2282151 h 4571326"/>
              <a:gd name="connsiteX1-1277" fmla="*/ 1016345 w 4567324"/>
              <a:gd name="connsiteY1-1278" fmla="*/ 1128355 h 4571326"/>
              <a:gd name="connsiteX2-1279" fmla="*/ 2246340 w 4567324"/>
              <a:gd name="connsiteY2-1280" fmla="*/ 2501 h 4571326"/>
              <a:gd name="connsiteX3-1281" fmla="*/ 3471890 w 4567324"/>
              <a:gd name="connsiteY3-1282" fmla="*/ 1048345 h 4571326"/>
              <a:gd name="connsiteX4-1283" fmla="*/ 4566630 w 4567324"/>
              <a:gd name="connsiteY4-1284" fmla="*/ 2325966 h 4571326"/>
              <a:gd name="connsiteX5-1285" fmla="*/ 3536660 w 4567324"/>
              <a:gd name="connsiteY5-1286" fmla="*/ 3492460 h 4571326"/>
              <a:gd name="connsiteX6-1287" fmla="*/ 2286345 w 4567324"/>
              <a:gd name="connsiteY6-1288" fmla="*/ 4571326 h 4571326"/>
              <a:gd name="connsiteX7-1289" fmla="*/ 1033490 w 4567324"/>
              <a:gd name="connsiteY7-1290" fmla="*/ 3488651 h 4571326"/>
              <a:gd name="connsiteX8-1291" fmla="*/ 345 w 4567324"/>
              <a:gd name="connsiteY8-1292" fmla="*/ 2282151 h 4571326"/>
              <a:gd name="connsiteX0-1293" fmla="*/ 345 w 4567324"/>
              <a:gd name="connsiteY0-1294" fmla="*/ 2291646 h 4580821"/>
              <a:gd name="connsiteX1-1295" fmla="*/ 1016345 w 4567324"/>
              <a:gd name="connsiteY1-1296" fmla="*/ 1137850 h 4580821"/>
              <a:gd name="connsiteX2-1297" fmla="*/ 2274915 w 4567324"/>
              <a:gd name="connsiteY2-1298" fmla="*/ 2471 h 4580821"/>
              <a:gd name="connsiteX3-1299" fmla="*/ 3471890 w 4567324"/>
              <a:gd name="connsiteY3-1300" fmla="*/ 1057840 h 4580821"/>
              <a:gd name="connsiteX4-1301" fmla="*/ 4566630 w 4567324"/>
              <a:gd name="connsiteY4-1302" fmla="*/ 2335461 h 4580821"/>
              <a:gd name="connsiteX5-1303" fmla="*/ 3536660 w 4567324"/>
              <a:gd name="connsiteY5-1304" fmla="*/ 3501955 h 4580821"/>
              <a:gd name="connsiteX6-1305" fmla="*/ 2286345 w 4567324"/>
              <a:gd name="connsiteY6-1306" fmla="*/ 4580821 h 4580821"/>
              <a:gd name="connsiteX7-1307" fmla="*/ 1033490 w 4567324"/>
              <a:gd name="connsiteY7-1308" fmla="*/ 3498146 h 4580821"/>
              <a:gd name="connsiteX8-1309" fmla="*/ 345 w 4567324"/>
              <a:gd name="connsiteY8-1310" fmla="*/ 2291646 h 4580821"/>
              <a:gd name="connsiteX0-1311" fmla="*/ 345 w 4567324"/>
              <a:gd name="connsiteY0-1312" fmla="*/ 2289253 h 4578428"/>
              <a:gd name="connsiteX1-1313" fmla="*/ 1016345 w 4567324"/>
              <a:gd name="connsiteY1-1314" fmla="*/ 1135457 h 4578428"/>
              <a:gd name="connsiteX2-1315" fmla="*/ 2274915 w 4567324"/>
              <a:gd name="connsiteY2-1316" fmla="*/ 78 h 4578428"/>
              <a:gd name="connsiteX3-1317" fmla="*/ 3471890 w 4567324"/>
              <a:gd name="connsiteY3-1318" fmla="*/ 1055447 h 4578428"/>
              <a:gd name="connsiteX4-1319" fmla="*/ 4566630 w 4567324"/>
              <a:gd name="connsiteY4-1320" fmla="*/ 2333068 h 4578428"/>
              <a:gd name="connsiteX5-1321" fmla="*/ 3536660 w 4567324"/>
              <a:gd name="connsiteY5-1322" fmla="*/ 3499562 h 4578428"/>
              <a:gd name="connsiteX6-1323" fmla="*/ 2286345 w 4567324"/>
              <a:gd name="connsiteY6-1324" fmla="*/ 4578428 h 4578428"/>
              <a:gd name="connsiteX7-1325" fmla="*/ 1033490 w 4567324"/>
              <a:gd name="connsiteY7-1326" fmla="*/ 3495753 h 4578428"/>
              <a:gd name="connsiteX8-1327" fmla="*/ 345 w 4567324"/>
              <a:gd name="connsiteY8-1328" fmla="*/ 2289253 h 457842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91" y="connsiteY5-192"/>
              </a:cxn>
              <a:cxn ang="0">
                <a:pos x="connsiteX6-205" y="connsiteY6-206"/>
              </a:cxn>
              <a:cxn ang="0">
                <a:pos x="connsiteX7-305" y="connsiteY7-306"/>
              </a:cxn>
              <a:cxn ang="0">
                <a:pos x="connsiteX8-355" y="connsiteY8-356"/>
              </a:cxn>
            </a:cxnLst>
            <a:rect l="l" t="t" r="r" b="b"/>
            <a:pathLst>
              <a:path w="4567324" h="4578428">
                <a:moveTo>
                  <a:pt x="345" y="2289253"/>
                </a:moveTo>
                <a:cubicBezTo>
                  <a:pt x="23417" y="1971964"/>
                  <a:pt x="671328" y="1523231"/>
                  <a:pt x="1016345" y="1135457"/>
                </a:cubicBezTo>
                <a:cubicBezTo>
                  <a:pt x="1404118" y="712547"/>
                  <a:pt x="2071927" y="15318"/>
                  <a:pt x="2274915" y="78"/>
                </a:cubicBezTo>
                <a:cubicBezTo>
                  <a:pt x="2622895" y="-8177"/>
                  <a:pt x="3043900" y="647565"/>
                  <a:pt x="3471890" y="1055447"/>
                </a:cubicBezTo>
                <a:cubicBezTo>
                  <a:pt x="3823680" y="1444279"/>
                  <a:pt x="4538055" y="1950163"/>
                  <a:pt x="4566630" y="2333068"/>
                </a:cubicBezTo>
                <a:cubicBezTo>
                  <a:pt x="4595205" y="2498803"/>
                  <a:pt x="3734145" y="3235190"/>
                  <a:pt x="3536660" y="3499562"/>
                </a:cubicBezTo>
                <a:cubicBezTo>
                  <a:pt x="3177250" y="3767744"/>
                  <a:pt x="2602575" y="4506038"/>
                  <a:pt x="2286345" y="4578428"/>
                </a:cubicBezTo>
                <a:cubicBezTo>
                  <a:pt x="1905133" y="4476616"/>
                  <a:pt x="1190335" y="3548035"/>
                  <a:pt x="1033490" y="3495753"/>
                </a:cubicBezTo>
                <a:cubicBezTo>
                  <a:pt x="722340" y="3125336"/>
                  <a:pt x="-18282" y="2561033"/>
                  <a:pt x="345" y="228925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90784" y="1428878"/>
            <a:ext cx="4241800" cy="42164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327502" y="1065709"/>
            <a:ext cx="4726800" cy="4726800"/>
          </a:xfrm>
          <a:prstGeom prst="diamond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 dirty="0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991600" y="2476500"/>
            <a:ext cx="2425700" cy="32512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194175" y="1755775"/>
            <a:ext cx="1873250" cy="3338513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005263" y="2481263"/>
            <a:ext cx="3470275" cy="323691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527925" y="2093913"/>
            <a:ext cx="1576388" cy="3365500"/>
          </a:xfr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9625070" y="2107936"/>
            <a:ext cx="1576388" cy="3365500"/>
          </a:xfr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731913" y="3172236"/>
            <a:ext cx="3378200" cy="19304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6268400" y="3916375"/>
            <a:ext cx="2627116" cy="1666421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1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9912223" y="4056104"/>
            <a:ext cx="1221734" cy="158359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3"/>
          </p:nvPr>
        </p:nvSpPr>
        <p:spPr>
          <a:xfrm rot="20471954">
            <a:off x="4522383" y="4285149"/>
            <a:ext cx="727115" cy="130121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255389" y="2142320"/>
            <a:ext cx="4438385" cy="281533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135602" y="2581207"/>
            <a:ext cx="4068762" cy="2346325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605547" y="1973169"/>
            <a:ext cx="2552712" cy="3308797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130428" y="1251025"/>
            <a:ext cx="1079512" cy="4573552"/>
          </a:xfrm>
          <a:custGeom>
            <a:avLst/>
            <a:gdLst>
              <a:gd name="connsiteX0" fmla="*/ 0 w 2552712"/>
              <a:gd name="connsiteY0" fmla="*/ 0 h 3308797"/>
              <a:gd name="connsiteX1" fmla="*/ 2552712 w 2552712"/>
              <a:gd name="connsiteY1" fmla="*/ 0 h 3308797"/>
              <a:gd name="connsiteX2" fmla="*/ 2552712 w 2552712"/>
              <a:gd name="connsiteY2" fmla="*/ 3308797 h 3308797"/>
              <a:gd name="connsiteX3" fmla="*/ 0 w 2552712"/>
              <a:gd name="connsiteY3" fmla="*/ 3308797 h 3308797"/>
              <a:gd name="connsiteX4" fmla="*/ 0 w 2552712"/>
              <a:gd name="connsiteY4" fmla="*/ 0 h 3308797"/>
              <a:gd name="connsiteX0-1" fmla="*/ 0 w 2552712"/>
              <a:gd name="connsiteY0-2" fmla="*/ 636105 h 3944902"/>
              <a:gd name="connsiteX1-3" fmla="*/ 1055216 w 2552712"/>
              <a:gd name="connsiteY1-4" fmla="*/ 0 h 3944902"/>
              <a:gd name="connsiteX2-5" fmla="*/ 2552712 w 2552712"/>
              <a:gd name="connsiteY2-6" fmla="*/ 3944902 h 3944902"/>
              <a:gd name="connsiteX3-7" fmla="*/ 0 w 2552712"/>
              <a:gd name="connsiteY3-8" fmla="*/ 3944902 h 3944902"/>
              <a:gd name="connsiteX4-9" fmla="*/ 0 w 2552712"/>
              <a:gd name="connsiteY4-10" fmla="*/ 636105 h 3944902"/>
              <a:gd name="connsiteX0-11" fmla="*/ 0 w 2565412"/>
              <a:gd name="connsiteY0-12" fmla="*/ 623405 h 3944902"/>
              <a:gd name="connsiteX1-13" fmla="*/ 1067916 w 2565412"/>
              <a:gd name="connsiteY1-14" fmla="*/ 0 h 3944902"/>
              <a:gd name="connsiteX2-15" fmla="*/ 2565412 w 2565412"/>
              <a:gd name="connsiteY2-16" fmla="*/ 3944902 h 3944902"/>
              <a:gd name="connsiteX3-17" fmla="*/ 12700 w 2565412"/>
              <a:gd name="connsiteY3-18" fmla="*/ 3944902 h 3944902"/>
              <a:gd name="connsiteX4-19" fmla="*/ 0 w 2565412"/>
              <a:gd name="connsiteY4-20" fmla="*/ 623405 h 3944902"/>
              <a:gd name="connsiteX0-21" fmla="*/ 0 w 1079512"/>
              <a:gd name="connsiteY0-22" fmla="*/ 623405 h 4256052"/>
              <a:gd name="connsiteX1-23" fmla="*/ 1067916 w 1079512"/>
              <a:gd name="connsiteY1-24" fmla="*/ 0 h 4256052"/>
              <a:gd name="connsiteX2-25" fmla="*/ 1079512 w 1079512"/>
              <a:gd name="connsiteY2-26" fmla="*/ 4256052 h 4256052"/>
              <a:gd name="connsiteX3-27" fmla="*/ 12700 w 1079512"/>
              <a:gd name="connsiteY3-28" fmla="*/ 3944902 h 4256052"/>
              <a:gd name="connsiteX4-29" fmla="*/ 0 w 1079512"/>
              <a:gd name="connsiteY4-30" fmla="*/ 623405 h 4256052"/>
              <a:gd name="connsiteX0-31" fmla="*/ 0 w 1079512"/>
              <a:gd name="connsiteY0-32" fmla="*/ 623405 h 4573552"/>
              <a:gd name="connsiteX1-33" fmla="*/ 1067916 w 1079512"/>
              <a:gd name="connsiteY1-34" fmla="*/ 0 h 4573552"/>
              <a:gd name="connsiteX2-35" fmla="*/ 1079512 w 1079512"/>
              <a:gd name="connsiteY2-36" fmla="*/ 4573552 h 4573552"/>
              <a:gd name="connsiteX3-37" fmla="*/ 12700 w 1079512"/>
              <a:gd name="connsiteY3-38" fmla="*/ 3944902 h 4573552"/>
              <a:gd name="connsiteX4-39" fmla="*/ 0 w 1079512"/>
              <a:gd name="connsiteY4-40" fmla="*/ 623405 h 4573552"/>
              <a:gd name="connsiteX0-41" fmla="*/ 0 w 1079512"/>
              <a:gd name="connsiteY0-42" fmla="*/ 623405 h 4573552"/>
              <a:gd name="connsiteX1-43" fmla="*/ 1067916 w 1079512"/>
              <a:gd name="connsiteY1-44" fmla="*/ 0 h 4573552"/>
              <a:gd name="connsiteX2-45" fmla="*/ 1079512 w 1079512"/>
              <a:gd name="connsiteY2-46" fmla="*/ 4573552 h 4573552"/>
              <a:gd name="connsiteX3-47" fmla="*/ 12700 w 1079512"/>
              <a:gd name="connsiteY3-48" fmla="*/ 3963952 h 4573552"/>
              <a:gd name="connsiteX4-49" fmla="*/ 0 w 1079512"/>
              <a:gd name="connsiteY4-50" fmla="*/ 623405 h 4573552"/>
              <a:gd name="connsiteX0-51" fmla="*/ 0 w 1079512"/>
              <a:gd name="connsiteY0-52" fmla="*/ 623405 h 4573552"/>
              <a:gd name="connsiteX1-53" fmla="*/ 1067916 w 1079512"/>
              <a:gd name="connsiteY1-54" fmla="*/ 0 h 4573552"/>
              <a:gd name="connsiteX2-55" fmla="*/ 1079512 w 1079512"/>
              <a:gd name="connsiteY2-56" fmla="*/ 4573552 h 4573552"/>
              <a:gd name="connsiteX3-57" fmla="*/ 12700 w 1079512"/>
              <a:gd name="connsiteY3-58" fmla="*/ 3963952 h 4573552"/>
              <a:gd name="connsiteX4-59" fmla="*/ 0 w 1079512"/>
              <a:gd name="connsiteY4-60" fmla="*/ 623405 h 4573552"/>
              <a:gd name="connsiteX0-61" fmla="*/ 0 w 1079512"/>
              <a:gd name="connsiteY0-62" fmla="*/ 623405 h 4573552"/>
              <a:gd name="connsiteX1-63" fmla="*/ 1074266 w 1079512"/>
              <a:gd name="connsiteY1-64" fmla="*/ 0 h 4573552"/>
              <a:gd name="connsiteX2-65" fmla="*/ 1079512 w 1079512"/>
              <a:gd name="connsiteY2-66" fmla="*/ 4573552 h 4573552"/>
              <a:gd name="connsiteX3-67" fmla="*/ 12700 w 1079512"/>
              <a:gd name="connsiteY3-68" fmla="*/ 3963952 h 4573552"/>
              <a:gd name="connsiteX4-69" fmla="*/ 0 w 1079512"/>
              <a:gd name="connsiteY4-70" fmla="*/ 623405 h 45735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79512" h="4573552">
                <a:moveTo>
                  <a:pt x="0" y="623405"/>
                </a:moveTo>
                <a:lnTo>
                  <a:pt x="1074266" y="0"/>
                </a:lnTo>
                <a:cubicBezTo>
                  <a:pt x="1078131" y="1418684"/>
                  <a:pt x="1075647" y="3154868"/>
                  <a:pt x="1079512" y="4573552"/>
                </a:cubicBezTo>
                <a:lnTo>
                  <a:pt x="12700" y="3963952"/>
                </a:lnTo>
                <a:cubicBezTo>
                  <a:pt x="8467" y="2856786"/>
                  <a:pt x="4233" y="1730571"/>
                  <a:pt x="0" y="623405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001967" y="1973169"/>
            <a:ext cx="2552712" cy="3308797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30500" y="2411413"/>
            <a:ext cx="2066925" cy="2389774"/>
          </a:xfrm>
          <a:prstGeom prst="roundRect">
            <a:avLst>
              <a:gd name="adj" fmla="val 19248"/>
            </a:avLst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222707" y="2956409"/>
            <a:ext cx="1638000" cy="1638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409941" y="3059842"/>
            <a:ext cx="1411200" cy="1638000"/>
          </a:xfrm>
          <a:prstGeom prst="roundRect">
            <a:avLst>
              <a:gd name="adj" fmla="val 19248"/>
            </a:avLst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-32806" y="7484"/>
            <a:ext cx="6626940" cy="6858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813181" y="953408"/>
            <a:ext cx="4900809" cy="4937578"/>
          </a:xfrm>
          <a:custGeom>
            <a:avLst/>
            <a:gdLst>
              <a:gd name="connsiteX0" fmla="*/ 0 w 4919663"/>
              <a:gd name="connsiteY0" fmla="*/ 0 h 4935537"/>
              <a:gd name="connsiteX1" fmla="*/ 4919663 w 4919663"/>
              <a:gd name="connsiteY1" fmla="*/ 0 h 4935537"/>
              <a:gd name="connsiteX2" fmla="*/ 4919663 w 4919663"/>
              <a:gd name="connsiteY2" fmla="*/ 4935537 h 4935537"/>
              <a:gd name="connsiteX3" fmla="*/ 0 w 4919663"/>
              <a:gd name="connsiteY3" fmla="*/ 4935537 h 4935537"/>
              <a:gd name="connsiteX4" fmla="*/ 0 w 4919663"/>
              <a:gd name="connsiteY4" fmla="*/ 0 h 4935537"/>
              <a:gd name="connsiteX0-1" fmla="*/ 0 w 4919663"/>
              <a:gd name="connsiteY0-2" fmla="*/ 0 h 4935537"/>
              <a:gd name="connsiteX1-3" fmla="*/ 4919663 w 4919663"/>
              <a:gd name="connsiteY1-4" fmla="*/ 0 h 4935537"/>
              <a:gd name="connsiteX2-5" fmla="*/ 4919663 w 4919663"/>
              <a:gd name="connsiteY2-6" fmla="*/ 4935537 h 4935537"/>
              <a:gd name="connsiteX3-7" fmla="*/ 0 w 4919663"/>
              <a:gd name="connsiteY3-8" fmla="*/ 4935537 h 4935537"/>
              <a:gd name="connsiteX4-9" fmla="*/ 0 w 4919663"/>
              <a:gd name="connsiteY4-10" fmla="*/ 0 h 4935537"/>
              <a:gd name="connsiteX0-11" fmla="*/ 0 w 4934178"/>
              <a:gd name="connsiteY0-12" fmla="*/ 711200 h 4935537"/>
              <a:gd name="connsiteX1-13" fmla="*/ 4934178 w 4934178"/>
              <a:gd name="connsiteY1-14" fmla="*/ 0 h 4935537"/>
              <a:gd name="connsiteX2-15" fmla="*/ 4934178 w 4934178"/>
              <a:gd name="connsiteY2-16" fmla="*/ 4935537 h 4935537"/>
              <a:gd name="connsiteX3-17" fmla="*/ 14515 w 4934178"/>
              <a:gd name="connsiteY3-18" fmla="*/ 4935537 h 4935537"/>
              <a:gd name="connsiteX4-19" fmla="*/ 0 w 4934178"/>
              <a:gd name="connsiteY4-20" fmla="*/ 711200 h 4935537"/>
              <a:gd name="connsiteX0-21" fmla="*/ 0 w 4934178"/>
              <a:gd name="connsiteY0-22" fmla="*/ 711200 h 4935537"/>
              <a:gd name="connsiteX1-23" fmla="*/ 1277258 w 4934178"/>
              <a:gd name="connsiteY1-24" fmla="*/ 58283 h 4935537"/>
              <a:gd name="connsiteX2-25" fmla="*/ 4934178 w 4934178"/>
              <a:gd name="connsiteY2-26" fmla="*/ 0 h 4935537"/>
              <a:gd name="connsiteX3-27" fmla="*/ 4934178 w 4934178"/>
              <a:gd name="connsiteY3-28" fmla="*/ 4935537 h 4935537"/>
              <a:gd name="connsiteX4-29" fmla="*/ 14515 w 4934178"/>
              <a:gd name="connsiteY4-30" fmla="*/ 4935537 h 4935537"/>
              <a:gd name="connsiteX5" fmla="*/ 0 w 4934178"/>
              <a:gd name="connsiteY5" fmla="*/ 711200 h 4935537"/>
              <a:gd name="connsiteX0-31" fmla="*/ 0 w 4934178"/>
              <a:gd name="connsiteY0-32" fmla="*/ 711200 h 4935537"/>
              <a:gd name="connsiteX1-33" fmla="*/ 1277258 w 4934178"/>
              <a:gd name="connsiteY1-34" fmla="*/ 58283 h 4935537"/>
              <a:gd name="connsiteX2-35" fmla="*/ 2496458 w 4934178"/>
              <a:gd name="connsiteY2-36" fmla="*/ 696912 h 4935537"/>
              <a:gd name="connsiteX3-37" fmla="*/ 4934178 w 4934178"/>
              <a:gd name="connsiteY3-38" fmla="*/ 0 h 4935537"/>
              <a:gd name="connsiteX4-39" fmla="*/ 4934178 w 4934178"/>
              <a:gd name="connsiteY4-40" fmla="*/ 4935537 h 4935537"/>
              <a:gd name="connsiteX5-41" fmla="*/ 14515 w 4934178"/>
              <a:gd name="connsiteY5-42" fmla="*/ 4935537 h 4935537"/>
              <a:gd name="connsiteX6" fmla="*/ 0 w 4934178"/>
              <a:gd name="connsiteY6" fmla="*/ 711200 h 4935537"/>
              <a:gd name="connsiteX0-43" fmla="*/ 0 w 4934178"/>
              <a:gd name="connsiteY0-44" fmla="*/ 711200 h 4935537"/>
              <a:gd name="connsiteX1-45" fmla="*/ 1277258 w 4934178"/>
              <a:gd name="connsiteY1-46" fmla="*/ 58283 h 4935537"/>
              <a:gd name="connsiteX2-47" fmla="*/ 2496458 w 4934178"/>
              <a:gd name="connsiteY2-48" fmla="*/ 696912 h 4935537"/>
              <a:gd name="connsiteX3-49" fmla="*/ 3686629 w 4934178"/>
              <a:gd name="connsiteY3-50" fmla="*/ 43769 h 4935537"/>
              <a:gd name="connsiteX4-51" fmla="*/ 4934178 w 4934178"/>
              <a:gd name="connsiteY4-52" fmla="*/ 0 h 4935537"/>
              <a:gd name="connsiteX5-53" fmla="*/ 4934178 w 4934178"/>
              <a:gd name="connsiteY5-54" fmla="*/ 4935537 h 4935537"/>
              <a:gd name="connsiteX6-55" fmla="*/ 14515 w 4934178"/>
              <a:gd name="connsiteY6-56" fmla="*/ 4935537 h 4935537"/>
              <a:gd name="connsiteX7" fmla="*/ 0 w 4934178"/>
              <a:gd name="connsiteY7" fmla="*/ 711200 h 4935537"/>
              <a:gd name="connsiteX0-57" fmla="*/ 0 w 4934178"/>
              <a:gd name="connsiteY0-58" fmla="*/ 667431 h 4891768"/>
              <a:gd name="connsiteX1-59" fmla="*/ 1277258 w 4934178"/>
              <a:gd name="connsiteY1-60" fmla="*/ 14514 h 4891768"/>
              <a:gd name="connsiteX2-61" fmla="*/ 2496458 w 4934178"/>
              <a:gd name="connsiteY2-62" fmla="*/ 653143 h 4891768"/>
              <a:gd name="connsiteX3-63" fmla="*/ 3686629 w 4934178"/>
              <a:gd name="connsiteY3-64" fmla="*/ 0 h 4891768"/>
              <a:gd name="connsiteX4-65" fmla="*/ 4905149 w 4934178"/>
              <a:gd name="connsiteY4-66" fmla="*/ 696460 h 4891768"/>
              <a:gd name="connsiteX5-67" fmla="*/ 4934178 w 4934178"/>
              <a:gd name="connsiteY5-68" fmla="*/ 4891768 h 4891768"/>
              <a:gd name="connsiteX6-69" fmla="*/ 14515 w 4934178"/>
              <a:gd name="connsiteY6-70" fmla="*/ 4891768 h 4891768"/>
              <a:gd name="connsiteX7-71" fmla="*/ 0 w 4934178"/>
              <a:gd name="connsiteY7-72" fmla="*/ 667431 h 4891768"/>
              <a:gd name="connsiteX0-73" fmla="*/ 0 w 4934178"/>
              <a:gd name="connsiteY0-74" fmla="*/ 667431 h 4891768"/>
              <a:gd name="connsiteX1-75" fmla="*/ 1277258 w 4934178"/>
              <a:gd name="connsiteY1-76" fmla="*/ 14514 h 4891768"/>
              <a:gd name="connsiteX2-77" fmla="*/ 2496458 w 4934178"/>
              <a:gd name="connsiteY2-78" fmla="*/ 653143 h 4891768"/>
              <a:gd name="connsiteX3-79" fmla="*/ 3686629 w 4934178"/>
              <a:gd name="connsiteY3-80" fmla="*/ 0 h 4891768"/>
              <a:gd name="connsiteX4-81" fmla="*/ 4905149 w 4934178"/>
              <a:gd name="connsiteY4-82" fmla="*/ 696460 h 4891768"/>
              <a:gd name="connsiteX5-83" fmla="*/ 4934178 w 4934178"/>
              <a:gd name="connsiteY5-84" fmla="*/ 4891768 h 4891768"/>
              <a:gd name="connsiteX6-85" fmla="*/ 3701144 w 4934178"/>
              <a:gd name="connsiteY6-86" fmla="*/ 4238171 h 4891768"/>
              <a:gd name="connsiteX7-87" fmla="*/ 14515 w 4934178"/>
              <a:gd name="connsiteY7-88" fmla="*/ 4891768 h 4891768"/>
              <a:gd name="connsiteX8" fmla="*/ 0 w 4934178"/>
              <a:gd name="connsiteY8" fmla="*/ 667431 h 4891768"/>
              <a:gd name="connsiteX0-89" fmla="*/ 0 w 4934178"/>
              <a:gd name="connsiteY0-90" fmla="*/ 667431 h 4905828"/>
              <a:gd name="connsiteX1-91" fmla="*/ 1277258 w 4934178"/>
              <a:gd name="connsiteY1-92" fmla="*/ 14514 h 4905828"/>
              <a:gd name="connsiteX2-93" fmla="*/ 2496458 w 4934178"/>
              <a:gd name="connsiteY2-94" fmla="*/ 653143 h 4905828"/>
              <a:gd name="connsiteX3-95" fmla="*/ 3686629 w 4934178"/>
              <a:gd name="connsiteY3-96" fmla="*/ 0 h 4905828"/>
              <a:gd name="connsiteX4-97" fmla="*/ 4905149 w 4934178"/>
              <a:gd name="connsiteY4-98" fmla="*/ 696460 h 4905828"/>
              <a:gd name="connsiteX5-99" fmla="*/ 4934178 w 4934178"/>
              <a:gd name="connsiteY5-100" fmla="*/ 4891768 h 4905828"/>
              <a:gd name="connsiteX6-101" fmla="*/ 3701144 w 4934178"/>
              <a:gd name="connsiteY6-102" fmla="*/ 4238171 h 4905828"/>
              <a:gd name="connsiteX7-103" fmla="*/ 2496458 w 4934178"/>
              <a:gd name="connsiteY7-104" fmla="*/ 4905828 h 4905828"/>
              <a:gd name="connsiteX8-105" fmla="*/ 14515 w 4934178"/>
              <a:gd name="connsiteY8-106" fmla="*/ 4891768 h 4905828"/>
              <a:gd name="connsiteX9" fmla="*/ 0 w 4934178"/>
              <a:gd name="connsiteY9" fmla="*/ 667431 h 4905828"/>
              <a:gd name="connsiteX0-107" fmla="*/ 0 w 4934178"/>
              <a:gd name="connsiteY0-108" fmla="*/ 667431 h 4905828"/>
              <a:gd name="connsiteX1-109" fmla="*/ 1277258 w 4934178"/>
              <a:gd name="connsiteY1-110" fmla="*/ 14514 h 4905828"/>
              <a:gd name="connsiteX2-111" fmla="*/ 2496458 w 4934178"/>
              <a:gd name="connsiteY2-112" fmla="*/ 653143 h 4905828"/>
              <a:gd name="connsiteX3-113" fmla="*/ 3686629 w 4934178"/>
              <a:gd name="connsiteY3-114" fmla="*/ 0 h 4905828"/>
              <a:gd name="connsiteX4-115" fmla="*/ 4905149 w 4934178"/>
              <a:gd name="connsiteY4-116" fmla="*/ 696460 h 4905828"/>
              <a:gd name="connsiteX5-117" fmla="*/ 4934178 w 4934178"/>
              <a:gd name="connsiteY5-118" fmla="*/ 4891768 h 4905828"/>
              <a:gd name="connsiteX6-119" fmla="*/ 3701144 w 4934178"/>
              <a:gd name="connsiteY6-120" fmla="*/ 4238171 h 4905828"/>
              <a:gd name="connsiteX7-121" fmla="*/ 2496458 w 4934178"/>
              <a:gd name="connsiteY7-122" fmla="*/ 4905828 h 4905828"/>
              <a:gd name="connsiteX8-123" fmla="*/ 1277258 w 4934178"/>
              <a:gd name="connsiteY8-124" fmla="*/ 2830740 h 4905828"/>
              <a:gd name="connsiteX9-125" fmla="*/ 0 w 4934178"/>
              <a:gd name="connsiteY9-126" fmla="*/ 667431 h 4905828"/>
              <a:gd name="connsiteX0-127" fmla="*/ 108751 w 5042929"/>
              <a:gd name="connsiteY0-128" fmla="*/ 667431 h 4905828"/>
              <a:gd name="connsiteX1-129" fmla="*/ 1386009 w 5042929"/>
              <a:gd name="connsiteY1-130" fmla="*/ 14514 h 4905828"/>
              <a:gd name="connsiteX2-131" fmla="*/ 2605209 w 5042929"/>
              <a:gd name="connsiteY2-132" fmla="*/ 653143 h 4905828"/>
              <a:gd name="connsiteX3-133" fmla="*/ 3795380 w 5042929"/>
              <a:gd name="connsiteY3-134" fmla="*/ 0 h 4905828"/>
              <a:gd name="connsiteX4-135" fmla="*/ 5013900 w 5042929"/>
              <a:gd name="connsiteY4-136" fmla="*/ 696460 h 4905828"/>
              <a:gd name="connsiteX5-137" fmla="*/ 5042929 w 5042929"/>
              <a:gd name="connsiteY5-138" fmla="*/ 4891768 h 4905828"/>
              <a:gd name="connsiteX6-139" fmla="*/ 3809895 w 5042929"/>
              <a:gd name="connsiteY6-140" fmla="*/ 4238171 h 4905828"/>
              <a:gd name="connsiteX7-141" fmla="*/ 2605209 w 5042929"/>
              <a:gd name="connsiteY7-142" fmla="*/ 4905828 h 4905828"/>
              <a:gd name="connsiteX8-143" fmla="*/ 1386009 w 5042929"/>
              <a:gd name="connsiteY8-144" fmla="*/ 2830740 h 4905828"/>
              <a:gd name="connsiteX9-145" fmla="*/ 123266 w 5042929"/>
              <a:gd name="connsiteY9-146" fmla="*/ 2119085 h 4905828"/>
              <a:gd name="connsiteX10" fmla="*/ 108751 w 5042929"/>
              <a:gd name="connsiteY10" fmla="*/ 667431 h 4905828"/>
              <a:gd name="connsiteX0-147" fmla="*/ 108751 w 5042929"/>
              <a:gd name="connsiteY0-148" fmla="*/ 667431 h 4905828"/>
              <a:gd name="connsiteX1-149" fmla="*/ 1386009 w 5042929"/>
              <a:gd name="connsiteY1-150" fmla="*/ 14514 h 4905828"/>
              <a:gd name="connsiteX2-151" fmla="*/ 2605209 w 5042929"/>
              <a:gd name="connsiteY2-152" fmla="*/ 653143 h 4905828"/>
              <a:gd name="connsiteX3-153" fmla="*/ 3795380 w 5042929"/>
              <a:gd name="connsiteY3-154" fmla="*/ 0 h 4905828"/>
              <a:gd name="connsiteX4-155" fmla="*/ 5013900 w 5042929"/>
              <a:gd name="connsiteY4-156" fmla="*/ 696460 h 4905828"/>
              <a:gd name="connsiteX5-157" fmla="*/ 5042929 w 5042929"/>
              <a:gd name="connsiteY5-158" fmla="*/ 4891768 h 4905828"/>
              <a:gd name="connsiteX6-159" fmla="*/ 3809895 w 5042929"/>
              <a:gd name="connsiteY6-160" fmla="*/ 4238171 h 4905828"/>
              <a:gd name="connsiteX7-161" fmla="*/ 2605209 w 5042929"/>
              <a:gd name="connsiteY7-162" fmla="*/ 4905828 h 4905828"/>
              <a:gd name="connsiteX8-163" fmla="*/ 1386010 w 5042929"/>
              <a:gd name="connsiteY8-164" fmla="*/ 4194628 h 4905828"/>
              <a:gd name="connsiteX9-165" fmla="*/ 1386009 w 5042929"/>
              <a:gd name="connsiteY9-166" fmla="*/ 2830740 h 4905828"/>
              <a:gd name="connsiteX10-167" fmla="*/ 123266 w 5042929"/>
              <a:gd name="connsiteY10-168" fmla="*/ 2119085 h 4905828"/>
              <a:gd name="connsiteX11" fmla="*/ 108751 w 5042929"/>
              <a:gd name="connsiteY11" fmla="*/ 667431 h 4905828"/>
              <a:gd name="connsiteX0-169" fmla="*/ 124812 w 5033590"/>
              <a:gd name="connsiteY0-170" fmla="*/ 686481 h 4905828"/>
              <a:gd name="connsiteX1-171" fmla="*/ 1376670 w 5033590"/>
              <a:gd name="connsiteY1-172" fmla="*/ 14514 h 4905828"/>
              <a:gd name="connsiteX2-173" fmla="*/ 2595870 w 5033590"/>
              <a:gd name="connsiteY2-174" fmla="*/ 653143 h 4905828"/>
              <a:gd name="connsiteX3-175" fmla="*/ 3786041 w 5033590"/>
              <a:gd name="connsiteY3-176" fmla="*/ 0 h 4905828"/>
              <a:gd name="connsiteX4-177" fmla="*/ 5004561 w 5033590"/>
              <a:gd name="connsiteY4-178" fmla="*/ 696460 h 4905828"/>
              <a:gd name="connsiteX5-179" fmla="*/ 5033590 w 5033590"/>
              <a:gd name="connsiteY5-180" fmla="*/ 4891768 h 4905828"/>
              <a:gd name="connsiteX6-181" fmla="*/ 3800556 w 5033590"/>
              <a:gd name="connsiteY6-182" fmla="*/ 4238171 h 4905828"/>
              <a:gd name="connsiteX7-183" fmla="*/ 2595870 w 5033590"/>
              <a:gd name="connsiteY7-184" fmla="*/ 4905828 h 4905828"/>
              <a:gd name="connsiteX8-185" fmla="*/ 1376671 w 5033590"/>
              <a:gd name="connsiteY8-186" fmla="*/ 4194628 h 4905828"/>
              <a:gd name="connsiteX9-187" fmla="*/ 1376670 w 5033590"/>
              <a:gd name="connsiteY9-188" fmla="*/ 2830740 h 4905828"/>
              <a:gd name="connsiteX10-189" fmla="*/ 113927 w 5033590"/>
              <a:gd name="connsiteY10-190" fmla="*/ 2119085 h 4905828"/>
              <a:gd name="connsiteX11-191" fmla="*/ 124812 w 5033590"/>
              <a:gd name="connsiteY11-192" fmla="*/ 686481 h 4905828"/>
              <a:gd name="connsiteX0-193" fmla="*/ 112650 w 5021428"/>
              <a:gd name="connsiteY0-194" fmla="*/ 686481 h 4905828"/>
              <a:gd name="connsiteX1-195" fmla="*/ 1364508 w 5021428"/>
              <a:gd name="connsiteY1-196" fmla="*/ 14514 h 4905828"/>
              <a:gd name="connsiteX2-197" fmla="*/ 2583708 w 5021428"/>
              <a:gd name="connsiteY2-198" fmla="*/ 653143 h 4905828"/>
              <a:gd name="connsiteX3-199" fmla="*/ 3773879 w 5021428"/>
              <a:gd name="connsiteY3-200" fmla="*/ 0 h 4905828"/>
              <a:gd name="connsiteX4-201" fmla="*/ 4992399 w 5021428"/>
              <a:gd name="connsiteY4-202" fmla="*/ 696460 h 4905828"/>
              <a:gd name="connsiteX5-203" fmla="*/ 5021428 w 5021428"/>
              <a:gd name="connsiteY5-204" fmla="*/ 4891768 h 4905828"/>
              <a:gd name="connsiteX6-205" fmla="*/ 3788394 w 5021428"/>
              <a:gd name="connsiteY6-206" fmla="*/ 4238171 h 4905828"/>
              <a:gd name="connsiteX7-207" fmla="*/ 2583708 w 5021428"/>
              <a:gd name="connsiteY7-208" fmla="*/ 4905828 h 4905828"/>
              <a:gd name="connsiteX8-209" fmla="*/ 1364509 w 5021428"/>
              <a:gd name="connsiteY8-210" fmla="*/ 4194628 h 4905828"/>
              <a:gd name="connsiteX9-211" fmla="*/ 1364508 w 5021428"/>
              <a:gd name="connsiteY9-212" fmla="*/ 2830740 h 4905828"/>
              <a:gd name="connsiteX10-213" fmla="*/ 120815 w 5021428"/>
              <a:gd name="connsiteY10-214" fmla="*/ 2112735 h 4905828"/>
              <a:gd name="connsiteX11-215" fmla="*/ 112650 w 5021428"/>
              <a:gd name="connsiteY11-216" fmla="*/ 686481 h 4905828"/>
              <a:gd name="connsiteX0-217" fmla="*/ 37162 w 4945940"/>
              <a:gd name="connsiteY0-218" fmla="*/ 686481 h 4905828"/>
              <a:gd name="connsiteX1-219" fmla="*/ 1289020 w 4945940"/>
              <a:gd name="connsiteY1-220" fmla="*/ 14514 h 4905828"/>
              <a:gd name="connsiteX2-221" fmla="*/ 2508220 w 4945940"/>
              <a:gd name="connsiteY2-222" fmla="*/ 653143 h 4905828"/>
              <a:gd name="connsiteX3-223" fmla="*/ 3698391 w 4945940"/>
              <a:gd name="connsiteY3-224" fmla="*/ 0 h 4905828"/>
              <a:gd name="connsiteX4-225" fmla="*/ 4916911 w 4945940"/>
              <a:gd name="connsiteY4-226" fmla="*/ 696460 h 4905828"/>
              <a:gd name="connsiteX5-227" fmla="*/ 4945940 w 4945940"/>
              <a:gd name="connsiteY5-228" fmla="*/ 4891768 h 4905828"/>
              <a:gd name="connsiteX6-229" fmla="*/ 3712906 w 4945940"/>
              <a:gd name="connsiteY6-230" fmla="*/ 4238171 h 4905828"/>
              <a:gd name="connsiteX7-231" fmla="*/ 2508220 w 4945940"/>
              <a:gd name="connsiteY7-232" fmla="*/ 4905828 h 4905828"/>
              <a:gd name="connsiteX8-233" fmla="*/ 1289021 w 4945940"/>
              <a:gd name="connsiteY8-234" fmla="*/ 4194628 h 4905828"/>
              <a:gd name="connsiteX9-235" fmla="*/ 1289020 w 4945940"/>
              <a:gd name="connsiteY9-236" fmla="*/ 2830740 h 4905828"/>
              <a:gd name="connsiteX10-237" fmla="*/ 45327 w 4945940"/>
              <a:gd name="connsiteY10-238" fmla="*/ 2112735 h 4905828"/>
              <a:gd name="connsiteX11-239" fmla="*/ 37162 w 4945940"/>
              <a:gd name="connsiteY11-240" fmla="*/ 686481 h 4905828"/>
              <a:gd name="connsiteX0-241" fmla="*/ 37162 w 4945940"/>
              <a:gd name="connsiteY0-242" fmla="*/ 686481 h 4905828"/>
              <a:gd name="connsiteX1-243" fmla="*/ 1289020 w 4945940"/>
              <a:gd name="connsiteY1-244" fmla="*/ 14514 h 4905828"/>
              <a:gd name="connsiteX2-245" fmla="*/ 2508220 w 4945940"/>
              <a:gd name="connsiteY2-246" fmla="*/ 653143 h 4905828"/>
              <a:gd name="connsiteX3-247" fmla="*/ 3698391 w 4945940"/>
              <a:gd name="connsiteY3-248" fmla="*/ 0 h 4905828"/>
              <a:gd name="connsiteX4-249" fmla="*/ 4916911 w 4945940"/>
              <a:gd name="connsiteY4-250" fmla="*/ 696460 h 4905828"/>
              <a:gd name="connsiteX5-251" fmla="*/ 4945940 w 4945940"/>
              <a:gd name="connsiteY5-252" fmla="*/ 4891768 h 4905828"/>
              <a:gd name="connsiteX6-253" fmla="*/ 3712906 w 4945940"/>
              <a:gd name="connsiteY6-254" fmla="*/ 4238171 h 4905828"/>
              <a:gd name="connsiteX7-255" fmla="*/ 2508220 w 4945940"/>
              <a:gd name="connsiteY7-256" fmla="*/ 4905828 h 4905828"/>
              <a:gd name="connsiteX8-257" fmla="*/ 1289021 w 4945940"/>
              <a:gd name="connsiteY8-258" fmla="*/ 4194628 h 4905828"/>
              <a:gd name="connsiteX9-259" fmla="*/ 1289020 w 4945940"/>
              <a:gd name="connsiteY9-260" fmla="*/ 2830740 h 4905828"/>
              <a:gd name="connsiteX10-261" fmla="*/ 45327 w 4945940"/>
              <a:gd name="connsiteY10-262" fmla="*/ 2112735 h 4905828"/>
              <a:gd name="connsiteX11-263" fmla="*/ 37162 w 4945940"/>
              <a:gd name="connsiteY11-264" fmla="*/ 686481 h 4905828"/>
              <a:gd name="connsiteX0-265" fmla="*/ 37162 w 4945940"/>
              <a:gd name="connsiteY0-266" fmla="*/ 686481 h 4905828"/>
              <a:gd name="connsiteX1-267" fmla="*/ 1289020 w 4945940"/>
              <a:gd name="connsiteY1-268" fmla="*/ 14514 h 4905828"/>
              <a:gd name="connsiteX2-269" fmla="*/ 2508220 w 4945940"/>
              <a:gd name="connsiteY2-270" fmla="*/ 653143 h 4905828"/>
              <a:gd name="connsiteX3-271" fmla="*/ 3698391 w 4945940"/>
              <a:gd name="connsiteY3-272" fmla="*/ 0 h 4905828"/>
              <a:gd name="connsiteX4-273" fmla="*/ 4916911 w 4945940"/>
              <a:gd name="connsiteY4-274" fmla="*/ 696460 h 4905828"/>
              <a:gd name="connsiteX5-275" fmla="*/ 4945940 w 4945940"/>
              <a:gd name="connsiteY5-276" fmla="*/ 4891768 h 4905828"/>
              <a:gd name="connsiteX6-277" fmla="*/ 3712906 w 4945940"/>
              <a:gd name="connsiteY6-278" fmla="*/ 4238171 h 4905828"/>
              <a:gd name="connsiteX7-279" fmla="*/ 2508220 w 4945940"/>
              <a:gd name="connsiteY7-280" fmla="*/ 4905828 h 4905828"/>
              <a:gd name="connsiteX8-281" fmla="*/ 1289021 w 4945940"/>
              <a:gd name="connsiteY8-282" fmla="*/ 4194628 h 4905828"/>
              <a:gd name="connsiteX9-283" fmla="*/ 1276320 w 4945940"/>
              <a:gd name="connsiteY9-284" fmla="*/ 2805340 h 4905828"/>
              <a:gd name="connsiteX10-285" fmla="*/ 45327 w 4945940"/>
              <a:gd name="connsiteY10-286" fmla="*/ 2112735 h 4905828"/>
              <a:gd name="connsiteX11-287" fmla="*/ 37162 w 4945940"/>
              <a:gd name="connsiteY11-288" fmla="*/ 686481 h 4905828"/>
              <a:gd name="connsiteX0-289" fmla="*/ 37162 w 4945940"/>
              <a:gd name="connsiteY0-290" fmla="*/ 686481 h 4905828"/>
              <a:gd name="connsiteX1-291" fmla="*/ 1289020 w 4945940"/>
              <a:gd name="connsiteY1-292" fmla="*/ 14514 h 4905828"/>
              <a:gd name="connsiteX2-293" fmla="*/ 2508220 w 4945940"/>
              <a:gd name="connsiteY2-294" fmla="*/ 653143 h 4905828"/>
              <a:gd name="connsiteX3-295" fmla="*/ 3698391 w 4945940"/>
              <a:gd name="connsiteY3-296" fmla="*/ 0 h 4905828"/>
              <a:gd name="connsiteX4-297" fmla="*/ 4916911 w 4945940"/>
              <a:gd name="connsiteY4-298" fmla="*/ 696460 h 4905828"/>
              <a:gd name="connsiteX5-299" fmla="*/ 4945940 w 4945940"/>
              <a:gd name="connsiteY5-300" fmla="*/ 4891768 h 4905828"/>
              <a:gd name="connsiteX6-301" fmla="*/ 3712906 w 4945940"/>
              <a:gd name="connsiteY6-302" fmla="*/ 4238171 h 4905828"/>
              <a:gd name="connsiteX7-303" fmla="*/ 2508220 w 4945940"/>
              <a:gd name="connsiteY7-304" fmla="*/ 4905828 h 4905828"/>
              <a:gd name="connsiteX8-305" fmla="*/ 1289021 w 4945940"/>
              <a:gd name="connsiteY8-306" fmla="*/ 4194628 h 4905828"/>
              <a:gd name="connsiteX9-307" fmla="*/ 1276320 w 4945940"/>
              <a:gd name="connsiteY9-308" fmla="*/ 2805340 h 4905828"/>
              <a:gd name="connsiteX10-309" fmla="*/ 45327 w 4945940"/>
              <a:gd name="connsiteY10-310" fmla="*/ 2112735 h 4905828"/>
              <a:gd name="connsiteX11-311" fmla="*/ 37162 w 4945940"/>
              <a:gd name="connsiteY11-312" fmla="*/ 686481 h 4905828"/>
              <a:gd name="connsiteX0-313" fmla="*/ 37162 w 4945940"/>
              <a:gd name="connsiteY0-314" fmla="*/ 686481 h 4905828"/>
              <a:gd name="connsiteX1-315" fmla="*/ 1289020 w 4945940"/>
              <a:gd name="connsiteY1-316" fmla="*/ 14514 h 4905828"/>
              <a:gd name="connsiteX2-317" fmla="*/ 2508220 w 4945940"/>
              <a:gd name="connsiteY2-318" fmla="*/ 653143 h 4905828"/>
              <a:gd name="connsiteX3-319" fmla="*/ 3698391 w 4945940"/>
              <a:gd name="connsiteY3-320" fmla="*/ 0 h 4905828"/>
              <a:gd name="connsiteX4-321" fmla="*/ 4916911 w 4945940"/>
              <a:gd name="connsiteY4-322" fmla="*/ 696460 h 4905828"/>
              <a:gd name="connsiteX5-323" fmla="*/ 4945940 w 4945940"/>
              <a:gd name="connsiteY5-324" fmla="*/ 4891768 h 4905828"/>
              <a:gd name="connsiteX6-325" fmla="*/ 3712906 w 4945940"/>
              <a:gd name="connsiteY6-326" fmla="*/ 4238171 h 4905828"/>
              <a:gd name="connsiteX7-327" fmla="*/ 2508220 w 4945940"/>
              <a:gd name="connsiteY7-328" fmla="*/ 4905828 h 4905828"/>
              <a:gd name="connsiteX8-329" fmla="*/ 1289021 w 4945940"/>
              <a:gd name="connsiteY8-330" fmla="*/ 4194628 h 4905828"/>
              <a:gd name="connsiteX9-331" fmla="*/ 1276320 w 4945940"/>
              <a:gd name="connsiteY9-332" fmla="*/ 2805340 h 4905828"/>
              <a:gd name="connsiteX10-333" fmla="*/ 45327 w 4945940"/>
              <a:gd name="connsiteY10-334" fmla="*/ 2112735 h 4905828"/>
              <a:gd name="connsiteX11-335" fmla="*/ 37162 w 4945940"/>
              <a:gd name="connsiteY11-336" fmla="*/ 686481 h 4905828"/>
              <a:gd name="connsiteX0-337" fmla="*/ 9286 w 4918064"/>
              <a:gd name="connsiteY0-338" fmla="*/ 686481 h 4905828"/>
              <a:gd name="connsiteX1-339" fmla="*/ 1261144 w 4918064"/>
              <a:gd name="connsiteY1-340" fmla="*/ 14514 h 4905828"/>
              <a:gd name="connsiteX2-341" fmla="*/ 2480344 w 4918064"/>
              <a:gd name="connsiteY2-342" fmla="*/ 653143 h 4905828"/>
              <a:gd name="connsiteX3-343" fmla="*/ 3670515 w 4918064"/>
              <a:gd name="connsiteY3-344" fmla="*/ 0 h 4905828"/>
              <a:gd name="connsiteX4-345" fmla="*/ 4889035 w 4918064"/>
              <a:gd name="connsiteY4-346" fmla="*/ 696460 h 4905828"/>
              <a:gd name="connsiteX5-347" fmla="*/ 4918064 w 4918064"/>
              <a:gd name="connsiteY5-348" fmla="*/ 4891768 h 4905828"/>
              <a:gd name="connsiteX6-349" fmla="*/ 3685030 w 4918064"/>
              <a:gd name="connsiteY6-350" fmla="*/ 4238171 h 4905828"/>
              <a:gd name="connsiteX7-351" fmla="*/ 2480344 w 4918064"/>
              <a:gd name="connsiteY7-352" fmla="*/ 4905828 h 4905828"/>
              <a:gd name="connsiteX8-353" fmla="*/ 1261145 w 4918064"/>
              <a:gd name="connsiteY8-354" fmla="*/ 4194628 h 4905828"/>
              <a:gd name="connsiteX9-355" fmla="*/ 1248444 w 4918064"/>
              <a:gd name="connsiteY9-356" fmla="*/ 2805340 h 4905828"/>
              <a:gd name="connsiteX10-357" fmla="*/ 17451 w 4918064"/>
              <a:gd name="connsiteY10-358" fmla="*/ 2112735 h 4905828"/>
              <a:gd name="connsiteX11-359" fmla="*/ 9286 w 4918064"/>
              <a:gd name="connsiteY11-360" fmla="*/ 686481 h 4905828"/>
              <a:gd name="connsiteX0-361" fmla="*/ 10504 w 4919282"/>
              <a:gd name="connsiteY0-362" fmla="*/ 686481 h 4905828"/>
              <a:gd name="connsiteX1-363" fmla="*/ 1262362 w 4919282"/>
              <a:gd name="connsiteY1-364" fmla="*/ 14514 h 4905828"/>
              <a:gd name="connsiteX2-365" fmla="*/ 2481562 w 4919282"/>
              <a:gd name="connsiteY2-366" fmla="*/ 653143 h 4905828"/>
              <a:gd name="connsiteX3-367" fmla="*/ 3671733 w 4919282"/>
              <a:gd name="connsiteY3-368" fmla="*/ 0 h 4905828"/>
              <a:gd name="connsiteX4-369" fmla="*/ 4890253 w 4919282"/>
              <a:gd name="connsiteY4-370" fmla="*/ 696460 h 4905828"/>
              <a:gd name="connsiteX5-371" fmla="*/ 4919282 w 4919282"/>
              <a:gd name="connsiteY5-372" fmla="*/ 4891768 h 4905828"/>
              <a:gd name="connsiteX6-373" fmla="*/ 3686248 w 4919282"/>
              <a:gd name="connsiteY6-374" fmla="*/ 4238171 h 4905828"/>
              <a:gd name="connsiteX7-375" fmla="*/ 2481562 w 4919282"/>
              <a:gd name="connsiteY7-376" fmla="*/ 4905828 h 4905828"/>
              <a:gd name="connsiteX8-377" fmla="*/ 1262363 w 4919282"/>
              <a:gd name="connsiteY8-378" fmla="*/ 4194628 h 4905828"/>
              <a:gd name="connsiteX9-379" fmla="*/ 1249662 w 4919282"/>
              <a:gd name="connsiteY9-380" fmla="*/ 2805340 h 4905828"/>
              <a:gd name="connsiteX10-381" fmla="*/ 12319 w 4919282"/>
              <a:gd name="connsiteY10-382" fmla="*/ 2106385 h 4905828"/>
              <a:gd name="connsiteX11-383" fmla="*/ 10504 w 4919282"/>
              <a:gd name="connsiteY11-384" fmla="*/ 686481 h 4905828"/>
              <a:gd name="connsiteX0-385" fmla="*/ 10504 w 4919282"/>
              <a:gd name="connsiteY0-386" fmla="*/ 691043 h 4910390"/>
              <a:gd name="connsiteX1-387" fmla="*/ 1224262 w 4919282"/>
              <a:gd name="connsiteY1-388" fmla="*/ 26 h 4910390"/>
              <a:gd name="connsiteX2-389" fmla="*/ 2481562 w 4919282"/>
              <a:gd name="connsiteY2-390" fmla="*/ 657705 h 4910390"/>
              <a:gd name="connsiteX3-391" fmla="*/ 3671733 w 4919282"/>
              <a:gd name="connsiteY3-392" fmla="*/ 4562 h 4910390"/>
              <a:gd name="connsiteX4-393" fmla="*/ 4890253 w 4919282"/>
              <a:gd name="connsiteY4-394" fmla="*/ 701022 h 4910390"/>
              <a:gd name="connsiteX5-395" fmla="*/ 4919282 w 4919282"/>
              <a:gd name="connsiteY5-396" fmla="*/ 4896330 h 4910390"/>
              <a:gd name="connsiteX6-397" fmla="*/ 3686248 w 4919282"/>
              <a:gd name="connsiteY6-398" fmla="*/ 4242733 h 4910390"/>
              <a:gd name="connsiteX7-399" fmla="*/ 2481562 w 4919282"/>
              <a:gd name="connsiteY7-400" fmla="*/ 4910390 h 4910390"/>
              <a:gd name="connsiteX8-401" fmla="*/ 1262363 w 4919282"/>
              <a:gd name="connsiteY8-402" fmla="*/ 4199190 h 4910390"/>
              <a:gd name="connsiteX9-403" fmla="*/ 1249662 w 4919282"/>
              <a:gd name="connsiteY9-404" fmla="*/ 2809902 h 4910390"/>
              <a:gd name="connsiteX10-405" fmla="*/ 12319 w 4919282"/>
              <a:gd name="connsiteY10-406" fmla="*/ 2110947 h 4910390"/>
              <a:gd name="connsiteX11-407" fmla="*/ 10504 w 4919282"/>
              <a:gd name="connsiteY11-408" fmla="*/ 691043 h 4910390"/>
              <a:gd name="connsiteX0-409" fmla="*/ 10504 w 4919282"/>
              <a:gd name="connsiteY0-410" fmla="*/ 691043 h 4910390"/>
              <a:gd name="connsiteX1-411" fmla="*/ 1224262 w 4919282"/>
              <a:gd name="connsiteY1-412" fmla="*/ 26 h 4910390"/>
              <a:gd name="connsiteX2-413" fmla="*/ 2481562 w 4919282"/>
              <a:gd name="connsiteY2-414" fmla="*/ 657705 h 4910390"/>
              <a:gd name="connsiteX3-415" fmla="*/ 3671733 w 4919282"/>
              <a:gd name="connsiteY3-416" fmla="*/ 4562 h 4910390"/>
              <a:gd name="connsiteX4-417" fmla="*/ 4890253 w 4919282"/>
              <a:gd name="connsiteY4-418" fmla="*/ 701022 h 4910390"/>
              <a:gd name="connsiteX5-419" fmla="*/ 4919282 w 4919282"/>
              <a:gd name="connsiteY5-420" fmla="*/ 4896330 h 4910390"/>
              <a:gd name="connsiteX6-421" fmla="*/ 3686248 w 4919282"/>
              <a:gd name="connsiteY6-422" fmla="*/ 4242733 h 4910390"/>
              <a:gd name="connsiteX7-423" fmla="*/ 2481562 w 4919282"/>
              <a:gd name="connsiteY7-424" fmla="*/ 4910390 h 4910390"/>
              <a:gd name="connsiteX8-425" fmla="*/ 1262363 w 4919282"/>
              <a:gd name="connsiteY8-426" fmla="*/ 4199190 h 4910390"/>
              <a:gd name="connsiteX9-427" fmla="*/ 1249662 w 4919282"/>
              <a:gd name="connsiteY9-428" fmla="*/ 2809902 h 4910390"/>
              <a:gd name="connsiteX10-429" fmla="*/ 12319 w 4919282"/>
              <a:gd name="connsiteY10-430" fmla="*/ 2110947 h 4910390"/>
              <a:gd name="connsiteX11-431" fmla="*/ 10504 w 4919282"/>
              <a:gd name="connsiteY11-432" fmla="*/ 691043 h 4910390"/>
              <a:gd name="connsiteX0-433" fmla="*/ 10504 w 4919282"/>
              <a:gd name="connsiteY0-434" fmla="*/ 691042 h 4910389"/>
              <a:gd name="connsiteX1-435" fmla="*/ 1224262 w 4919282"/>
              <a:gd name="connsiteY1-436" fmla="*/ 25 h 4910389"/>
              <a:gd name="connsiteX2-437" fmla="*/ 2456162 w 4919282"/>
              <a:gd name="connsiteY2-438" fmla="*/ 689454 h 4910389"/>
              <a:gd name="connsiteX3-439" fmla="*/ 3671733 w 4919282"/>
              <a:gd name="connsiteY3-440" fmla="*/ 4561 h 4910389"/>
              <a:gd name="connsiteX4-441" fmla="*/ 4890253 w 4919282"/>
              <a:gd name="connsiteY4-442" fmla="*/ 701021 h 4910389"/>
              <a:gd name="connsiteX5-443" fmla="*/ 4919282 w 4919282"/>
              <a:gd name="connsiteY5-444" fmla="*/ 4896329 h 4910389"/>
              <a:gd name="connsiteX6-445" fmla="*/ 3686248 w 4919282"/>
              <a:gd name="connsiteY6-446" fmla="*/ 4242732 h 4910389"/>
              <a:gd name="connsiteX7-447" fmla="*/ 2481562 w 4919282"/>
              <a:gd name="connsiteY7-448" fmla="*/ 4910389 h 4910389"/>
              <a:gd name="connsiteX8-449" fmla="*/ 1262363 w 4919282"/>
              <a:gd name="connsiteY8-450" fmla="*/ 4199189 h 4910389"/>
              <a:gd name="connsiteX9-451" fmla="*/ 1249662 w 4919282"/>
              <a:gd name="connsiteY9-452" fmla="*/ 2809901 h 4910389"/>
              <a:gd name="connsiteX10-453" fmla="*/ 12319 w 4919282"/>
              <a:gd name="connsiteY10-454" fmla="*/ 2110946 h 4910389"/>
              <a:gd name="connsiteX11-455" fmla="*/ 10504 w 4919282"/>
              <a:gd name="connsiteY11-456" fmla="*/ 691042 h 4910389"/>
              <a:gd name="connsiteX0-457" fmla="*/ 10504 w 4919282"/>
              <a:gd name="connsiteY0-458" fmla="*/ 699181 h 4918528"/>
              <a:gd name="connsiteX1-459" fmla="*/ 1224262 w 4919282"/>
              <a:gd name="connsiteY1-460" fmla="*/ 8164 h 4918528"/>
              <a:gd name="connsiteX2-461" fmla="*/ 2456162 w 4919282"/>
              <a:gd name="connsiteY2-462" fmla="*/ 697593 h 4918528"/>
              <a:gd name="connsiteX3-463" fmla="*/ 3659033 w 4919282"/>
              <a:gd name="connsiteY3-464" fmla="*/ 0 h 4918528"/>
              <a:gd name="connsiteX4-465" fmla="*/ 4890253 w 4919282"/>
              <a:gd name="connsiteY4-466" fmla="*/ 709160 h 4918528"/>
              <a:gd name="connsiteX5-467" fmla="*/ 4919282 w 4919282"/>
              <a:gd name="connsiteY5-468" fmla="*/ 4904468 h 4918528"/>
              <a:gd name="connsiteX6-469" fmla="*/ 3686248 w 4919282"/>
              <a:gd name="connsiteY6-470" fmla="*/ 4250871 h 4918528"/>
              <a:gd name="connsiteX7-471" fmla="*/ 2481562 w 4919282"/>
              <a:gd name="connsiteY7-472" fmla="*/ 4918528 h 4918528"/>
              <a:gd name="connsiteX8-473" fmla="*/ 1262363 w 4919282"/>
              <a:gd name="connsiteY8-474" fmla="*/ 4207328 h 4918528"/>
              <a:gd name="connsiteX9-475" fmla="*/ 1249662 w 4919282"/>
              <a:gd name="connsiteY9-476" fmla="*/ 2818040 h 4918528"/>
              <a:gd name="connsiteX10-477" fmla="*/ 12319 w 4919282"/>
              <a:gd name="connsiteY10-478" fmla="*/ 2119085 h 4918528"/>
              <a:gd name="connsiteX11-479" fmla="*/ 10504 w 4919282"/>
              <a:gd name="connsiteY11-480" fmla="*/ 699181 h 4918528"/>
              <a:gd name="connsiteX0-481" fmla="*/ 10504 w 4919282"/>
              <a:gd name="connsiteY0-482" fmla="*/ 699181 h 4918528"/>
              <a:gd name="connsiteX1-483" fmla="*/ 1224262 w 4919282"/>
              <a:gd name="connsiteY1-484" fmla="*/ 8164 h 4918528"/>
              <a:gd name="connsiteX2-485" fmla="*/ 2456162 w 4919282"/>
              <a:gd name="connsiteY2-486" fmla="*/ 697593 h 4918528"/>
              <a:gd name="connsiteX3-487" fmla="*/ 3671733 w 4919282"/>
              <a:gd name="connsiteY3-488" fmla="*/ 0 h 4918528"/>
              <a:gd name="connsiteX4-489" fmla="*/ 4890253 w 4919282"/>
              <a:gd name="connsiteY4-490" fmla="*/ 709160 h 4918528"/>
              <a:gd name="connsiteX5-491" fmla="*/ 4919282 w 4919282"/>
              <a:gd name="connsiteY5-492" fmla="*/ 4904468 h 4918528"/>
              <a:gd name="connsiteX6-493" fmla="*/ 3686248 w 4919282"/>
              <a:gd name="connsiteY6-494" fmla="*/ 4250871 h 4918528"/>
              <a:gd name="connsiteX7-495" fmla="*/ 2481562 w 4919282"/>
              <a:gd name="connsiteY7-496" fmla="*/ 4918528 h 4918528"/>
              <a:gd name="connsiteX8-497" fmla="*/ 1262363 w 4919282"/>
              <a:gd name="connsiteY8-498" fmla="*/ 4207328 h 4918528"/>
              <a:gd name="connsiteX9-499" fmla="*/ 1249662 w 4919282"/>
              <a:gd name="connsiteY9-500" fmla="*/ 2818040 h 4918528"/>
              <a:gd name="connsiteX10-501" fmla="*/ 12319 w 4919282"/>
              <a:gd name="connsiteY10-502" fmla="*/ 2119085 h 4918528"/>
              <a:gd name="connsiteX11-503" fmla="*/ 10504 w 4919282"/>
              <a:gd name="connsiteY11-504" fmla="*/ 699181 h 4918528"/>
              <a:gd name="connsiteX0-505" fmla="*/ 10504 w 4919282"/>
              <a:gd name="connsiteY0-506" fmla="*/ 722790 h 4942137"/>
              <a:gd name="connsiteX1-507" fmla="*/ 1230612 w 4919282"/>
              <a:gd name="connsiteY1-508" fmla="*/ 23 h 4942137"/>
              <a:gd name="connsiteX2-509" fmla="*/ 2456162 w 4919282"/>
              <a:gd name="connsiteY2-510" fmla="*/ 721202 h 4942137"/>
              <a:gd name="connsiteX3-511" fmla="*/ 3671733 w 4919282"/>
              <a:gd name="connsiteY3-512" fmla="*/ 23609 h 4942137"/>
              <a:gd name="connsiteX4-513" fmla="*/ 4890253 w 4919282"/>
              <a:gd name="connsiteY4-514" fmla="*/ 732769 h 4942137"/>
              <a:gd name="connsiteX5-515" fmla="*/ 4919282 w 4919282"/>
              <a:gd name="connsiteY5-516" fmla="*/ 4928077 h 4942137"/>
              <a:gd name="connsiteX6-517" fmla="*/ 3686248 w 4919282"/>
              <a:gd name="connsiteY6-518" fmla="*/ 4274480 h 4942137"/>
              <a:gd name="connsiteX7-519" fmla="*/ 2481562 w 4919282"/>
              <a:gd name="connsiteY7-520" fmla="*/ 4942137 h 4942137"/>
              <a:gd name="connsiteX8-521" fmla="*/ 1262363 w 4919282"/>
              <a:gd name="connsiteY8-522" fmla="*/ 4230937 h 4942137"/>
              <a:gd name="connsiteX9-523" fmla="*/ 1249662 w 4919282"/>
              <a:gd name="connsiteY9-524" fmla="*/ 2841649 h 4942137"/>
              <a:gd name="connsiteX10-525" fmla="*/ 12319 w 4919282"/>
              <a:gd name="connsiteY10-526" fmla="*/ 2142694 h 4942137"/>
              <a:gd name="connsiteX11-527" fmla="*/ 10504 w 4919282"/>
              <a:gd name="connsiteY11-528" fmla="*/ 722790 h 4942137"/>
              <a:gd name="connsiteX0-529" fmla="*/ 10504 w 4919282"/>
              <a:gd name="connsiteY0-530" fmla="*/ 703742 h 4923089"/>
              <a:gd name="connsiteX1-531" fmla="*/ 1230612 w 4919282"/>
              <a:gd name="connsiteY1-532" fmla="*/ 25 h 4923089"/>
              <a:gd name="connsiteX2-533" fmla="*/ 2456162 w 4919282"/>
              <a:gd name="connsiteY2-534" fmla="*/ 702154 h 4923089"/>
              <a:gd name="connsiteX3-535" fmla="*/ 3671733 w 4919282"/>
              <a:gd name="connsiteY3-536" fmla="*/ 4561 h 4923089"/>
              <a:gd name="connsiteX4-537" fmla="*/ 4890253 w 4919282"/>
              <a:gd name="connsiteY4-538" fmla="*/ 713721 h 4923089"/>
              <a:gd name="connsiteX5-539" fmla="*/ 4919282 w 4919282"/>
              <a:gd name="connsiteY5-540" fmla="*/ 4909029 h 4923089"/>
              <a:gd name="connsiteX6-541" fmla="*/ 3686248 w 4919282"/>
              <a:gd name="connsiteY6-542" fmla="*/ 4255432 h 4923089"/>
              <a:gd name="connsiteX7-543" fmla="*/ 2481562 w 4919282"/>
              <a:gd name="connsiteY7-544" fmla="*/ 4923089 h 4923089"/>
              <a:gd name="connsiteX8-545" fmla="*/ 1262363 w 4919282"/>
              <a:gd name="connsiteY8-546" fmla="*/ 4211889 h 4923089"/>
              <a:gd name="connsiteX9-547" fmla="*/ 1249662 w 4919282"/>
              <a:gd name="connsiteY9-548" fmla="*/ 2822601 h 4923089"/>
              <a:gd name="connsiteX10-549" fmla="*/ 12319 w 4919282"/>
              <a:gd name="connsiteY10-550" fmla="*/ 2123646 h 4923089"/>
              <a:gd name="connsiteX11-551" fmla="*/ 10504 w 4919282"/>
              <a:gd name="connsiteY11-552" fmla="*/ 703742 h 4923089"/>
              <a:gd name="connsiteX0-553" fmla="*/ 10504 w 4919282"/>
              <a:gd name="connsiteY0-554" fmla="*/ 703742 h 4923089"/>
              <a:gd name="connsiteX1-555" fmla="*/ 1230612 w 4919282"/>
              <a:gd name="connsiteY1-556" fmla="*/ 25 h 4923089"/>
              <a:gd name="connsiteX2-557" fmla="*/ 2456162 w 4919282"/>
              <a:gd name="connsiteY2-558" fmla="*/ 702154 h 4923089"/>
              <a:gd name="connsiteX3-559" fmla="*/ 3671733 w 4919282"/>
              <a:gd name="connsiteY3-560" fmla="*/ 4561 h 4923089"/>
              <a:gd name="connsiteX4-561" fmla="*/ 4890253 w 4919282"/>
              <a:gd name="connsiteY4-562" fmla="*/ 713721 h 4923089"/>
              <a:gd name="connsiteX5-563" fmla="*/ 4919282 w 4919282"/>
              <a:gd name="connsiteY5-564" fmla="*/ 4909029 h 4923089"/>
              <a:gd name="connsiteX6-565" fmla="*/ 3686248 w 4919282"/>
              <a:gd name="connsiteY6-566" fmla="*/ 4255432 h 4923089"/>
              <a:gd name="connsiteX7-567" fmla="*/ 2481562 w 4919282"/>
              <a:gd name="connsiteY7-568" fmla="*/ 4923089 h 4923089"/>
              <a:gd name="connsiteX8-569" fmla="*/ 1262363 w 4919282"/>
              <a:gd name="connsiteY8-570" fmla="*/ 4211889 h 4923089"/>
              <a:gd name="connsiteX9-571" fmla="*/ 1249662 w 4919282"/>
              <a:gd name="connsiteY9-572" fmla="*/ 2822601 h 4923089"/>
              <a:gd name="connsiteX10-573" fmla="*/ 12319 w 4919282"/>
              <a:gd name="connsiteY10-574" fmla="*/ 2123646 h 4923089"/>
              <a:gd name="connsiteX11-575" fmla="*/ 10504 w 4919282"/>
              <a:gd name="connsiteY11-576" fmla="*/ 703742 h 4923089"/>
              <a:gd name="connsiteX0-577" fmla="*/ 10504 w 4919282"/>
              <a:gd name="connsiteY0-578" fmla="*/ 703742 h 4923089"/>
              <a:gd name="connsiteX1-579" fmla="*/ 1230612 w 4919282"/>
              <a:gd name="connsiteY1-580" fmla="*/ 25 h 4923089"/>
              <a:gd name="connsiteX2-581" fmla="*/ 2456162 w 4919282"/>
              <a:gd name="connsiteY2-582" fmla="*/ 702154 h 4923089"/>
              <a:gd name="connsiteX3-583" fmla="*/ 3671733 w 4919282"/>
              <a:gd name="connsiteY3-584" fmla="*/ 4561 h 4923089"/>
              <a:gd name="connsiteX4-585" fmla="*/ 4890253 w 4919282"/>
              <a:gd name="connsiteY4-586" fmla="*/ 713721 h 4923089"/>
              <a:gd name="connsiteX5-587" fmla="*/ 4919282 w 4919282"/>
              <a:gd name="connsiteY5-588" fmla="*/ 4909029 h 4923089"/>
              <a:gd name="connsiteX6-589" fmla="*/ 3686248 w 4919282"/>
              <a:gd name="connsiteY6-590" fmla="*/ 4255432 h 4923089"/>
              <a:gd name="connsiteX7-591" fmla="*/ 2481562 w 4919282"/>
              <a:gd name="connsiteY7-592" fmla="*/ 4923089 h 4923089"/>
              <a:gd name="connsiteX8-593" fmla="*/ 1262363 w 4919282"/>
              <a:gd name="connsiteY8-594" fmla="*/ 4211889 h 4923089"/>
              <a:gd name="connsiteX9-595" fmla="*/ 1249662 w 4919282"/>
              <a:gd name="connsiteY9-596" fmla="*/ 2822601 h 4923089"/>
              <a:gd name="connsiteX10-597" fmla="*/ 12319 w 4919282"/>
              <a:gd name="connsiteY10-598" fmla="*/ 2123646 h 4923089"/>
              <a:gd name="connsiteX11-599" fmla="*/ 10504 w 4919282"/>
              <a:gd name="connsiteY11-600" fmla="*/ 703742 h 4923089"/>
              <a:gd name="connsiteX0-601" fmla="*/ 10504 w 4919282"/>
              <a:gd name="connsiteY0-602" fmla="*/ 703742 h 4923089"/>
              <a:gd name="connsiteX1-603" fmla="*/ 1230612 w 4919282"/>
              <a:gd name="connsiteY1-604" fmla="*/ 25 h 4923089"/>
              <a:gd name="connsiteX2-605" fmla="*/ 2456162 w 4919282"/>
              <a:gd name="connsiteY2-606" fmla="*/ 702154 h 4923089"/>
              <a:gd name="connsiteX3-607" fmla="*/ 3671733 w 4919282"/>
              <a:gd name="connsiteY3-608" fmla="*/ 4561 h 4923089"/>
              <a:gd name="connsiteX4-609" fmla="*/ 4890253 w 4919282"/>
              <a:gd name="connsiteY4-610" fmla="*/ 713721 h 4923089"/>
              <a:gd name="connsiteX5-611" fmla="*/ 4919282 w 4919282"/>
              <a:gd name="connsiteY5-612" fmla="*/ 4909029 h 4923089"/>
              <a:gd name="connsiteX6-613" fmla="*/ 3686248 w 4919282"/>
              <a:gd name="connsiteY6-614" fmla="*/ 4255432 h 4923089"/>
              <a:gd name="connsiteX7-615" fmla="*/ 2481562 w 4919282"/>
              <a:gd name="connsiteY7-616" fmla="*/ 4923089 h 4923089"/>
              <a:gd name="connsiteX8-617" fmla="*/ 1262363 w 4919282"/>
              <a:gd name="connsiteY8-618" fmla="*/ 4211889 h 4923089"/>
              <a:gd name="connsiteX9-619" fmla="*/ 1249662 w 4919282"/>
              <a:gd name="connsiteY9-620" fmla="*/ 2822601 h 4923089"/>
              <a:gd name="connsiteX10-621" fmla="*/ 12319 w 4919282"/>
              <a:gd name="connsiteY10-622" fmla="*/ 2123646 h 4923089"/>
              <a:gd name="connsiteX11-623" fmla="*/ 10504 w 4919282"/>
              <a:gd name="connsiteY11-624" fmla="*/ 703742 h 4923089"/>
              <a:gd name="connsiteX0-625" fmla="*/ 10504 w 4919282"/>
              <a:gd name="connsiteY0-626" fmla="*/ 703717 h 4923064"/>
              <a:gd name="connsiteX1-627" fmla="*/ 1230612 w 4919282"/>
              <a:gd name="connsiteY1-628" fmla="*/ 0 h 4923064"/>
              <a:gd name="connsiteX2-629" fmla="*/ 2456162 w 4919282"/>
              <a:gd name="connsiteY2-630" fmla="*/ 702129 h 4923064"/>
              <a:gd name="connsiteX3-631" fmla="*/ 3671733 w 4919282"/>
              <a:gd name="connsiteY3-632" fmla="*/ 4536 h 4923064"/>
              <a:gd name="connsiteX4-633" fmla="*/ 4890253 w 4919282"/>
              <a:gd name="connsiteY4-634" fmla="*/ 713696 h 4923064"/>
              <a:gd name="connsiteX5-635" fmla="*/ 4919282 w 4919282"/>
              <a:gd name="connsiteY5-636" fmla="*/ 4909004 h 4923064"/>
              <a:gd name="connsiteX6-637" fmla="*/ 3686248 w 4919282"/>
              <a:gd name="connsiteY6-638" fmla="*/ 4255407 h 4923064"/>
              <a:gd name="connsiteX7-639" fmla="*/ 2481562 w 4919282"/>
              <a:gd name="connsiteY7-640" fmla="*/ 4923064 h 4923064"/>
              <a:gd name="connsiteX8-641" fmla="*/ 1262363 w 4919282"/>
              <a:gd name="connsiteY8-642" fmla="*/ 4211864 h 4923064"/>
              <a:gd name="connsiteX9-643" fmla="*/ 1249662 w 4919282"/>
              <a:gd name="connsiteY9-644" fmla="*/ 2822576 h 4923064"/>
              <a:gd name="connsiteX10-645" fmla="*/ 12319 w 4919282"/>
              <a:gd name="connsiteY10-646" fmla="*/ 2123621 h 4923064"/>
              <a:gd name="connsiteX11-647" fmla="*/ 10504 w 4919282"/>
              <a:gd name="connsiteY11-648" fmla="*/ 703717 h 4923064"/>
              <a:gd name="connsiteX0-649" fmla="*/ 10504 w 4919282"/>
              <a:gd name="connsiteY0-650" fmla="*/ 703717 h 4923064"/>
              <a:gd name="connsiteX1-651" fmla="*/ 1230612 w 4919282"/>
              <a:gd name="connsiteY1-652" fmla="*/ 0 h 4923064"/>
              <a:gd name="connsiteX2-653" fmla="*/ 2456162 w 4919282"/>
              <a:gd name="connsiteY2-654" fmla="*/ 702129 h 4923064"/>
              <a:gd name="connsiteX3-655" fmla="*/ 3671733 w 4919282"/>
              <a:gd name="connsiteY3-656" fmla="*/ 4536 h 4923064"/>
              <a:gd name="connsiteX4-657" fmla="*/ 4890253 w 4919282"/>
              <a:gd name="connsiteY4-658" fmla="*/ 713696 h 4923064"/>
              <a:gd name="connsiteX5-659" fmla="*/ 4919282 w 4919282"/>
              <a:gd name="connsiteY5-660" fmla="*/ 4909004 h 4923064"/>
              <a:gd name="connsiteX6-661" fmla="*/ 3686248 w 4919282"/>
              <a:gd name="connsiteY6-662" fmla="*/ 4255407 h 4923064"/>
              <a:gd name="connsiteX7-663" fmla="*/ 2481562 w 4919282"/>
              <a:gd name="connsiteY7-664" fmla="*/ 4923064 h 4923064"/>
              <a:gd name="connsiteX8-665" fmla="*/ 1262363 w 4919282"/>
              <a:gd name="connsiteY8-666" fmla="*/ 4211864 h 4923064"/>
              <a:gd name="connsiteX9-667" fmla="*/ 1249662 w 4919282"/>
              <a:gd name="connsiteY9-668" fmla="*/ 2822576 h 4923064"/>
              <a:gd name="connsiteX10-669" fmla="*/ 12319 w 4919282"/>
              <a:gd name="connsiteY10-670" fmla="*/ 2123621 h 4923064"/>
              <a:gd name="connsiteX11-671" fmla="*/ 10504 w 4919282"/>
              <a:gd name="connsiteY11-672" fmla="*/ 703717 h 4923064"/>
              <a:gd name="connsiteX0-673" fmla="*/ 10504 w 4919282"/>
              <a:gd name="connsiteY0-674" fmla="*/ 703717 h 4923064"/>
              <a:gd name="connsiteX1-675" fmla="*/ 1230612 w 4919282"/>
              <a:gd name="connsiteY1-676" fmla="*/ 0 h 4923064"/>
              <a:gd name="connsiteX2-677" fmla="*/ 2456162 w 4919282"/>
              <a:gd name="connsiteY2-678" fmla="*/ 702129 h 4923064"/>
              <a:gd name="connsiteX3-679" fmla="*/ 3671733 w 4919282"/>
              <a:gd name="connsiteY3-680" fmla="*/ 4536 h 4923064"/>
              <a:gd name="connsiteX4-681" fmla="*/ 4890253 w 4919282"/>
              <a:gd name="connsiteY4-682" fmla="*/ 713696 h 4923064"/>
              <a:gd name="connsiteX5-683" fmla="*/ 4919282 w 4919282"/>
              <a:gd name="connsiteY5-684" fmla="*/ 4909004 h 4923064"/>
              <a:gd name="connsiteX6-685" fmla="*/ 3686248 w 4919282"/>
              <a:gd name="connsiteY6-686" fmla="*/ 4255407 h 4923064"/>
              <a:gd name="connsiteX7-687" fmla="*/ 2481562 w 4919282"/>
              <a:gd name="connsiteY7-688" fmla="*/ 4923064 h 4923064"/>
              <a:gd name="connsiteX8-689" fmla="*/ 1262363 w 4919282"/>
              <a:gd name="connsiteY8-690" fmla="*/ 4211864 h 4923064"/>
              <a:gd name="connsiteX9-691" fmla="*/ 1249662 w 4919282"/>
              <a:gd name="connsiteY9-692" fmla="*/ 2822576 h 4923064"/>
              <a:gd name="connsiteX10-693" fmla="*/ 12319 w 4919282"/>
              <a:gd name="connsiteY10-694" fmla="*/ 2123621 h 4923064"/>
              <a:gd name="connsiteX11-695" fmla="*/ 10504 w 4919282"/>
              <a:gd name="connsiteY11-696" fmla="*/ 703717 h 4923064"/>
              <a:gd name="connsiteX0-697" fmla="*/ 10504 w 4919282"/>
              <a:gd name="connsiteY0-698" fmla="*/ 703717 h 4923064"/>
              <a:gd name="connsiteX1-699" fmla="*/ 1230612 w 4919282"/>
              <a:gd name="connsiteY1-700" fmla="*/ 0 h 4923064"/>
              <a:gd name="connsiteX2-701" fmla="*/ 2456162 w 4919282"/>
              <a:gd name="connsiteY2-702" fmla="*/ 702129 h 4923064"/>
              <a:gd name="connsiteX3-703" fmla="*/ 3671733 w 4919282"/>
              <a:gd name="connsiteY3-704" fmla="*/ 4536 h 4923064"/>
              <a:gd name="connsiteX4-705" fmla="*/ 4890253 w 4919282"/>
              <a:gd name="connsiteY4-706" fmla="*/ 713696 h 4923064"/>
              <a:gd name="connsiteX5-707" fmla="*/ 4919282 w 4919282"/>
              <a:gd name="connsiteY5-708" fmla="*/ 4909004 h 4923064"/>
              <a:gd name="connsiteX6-709" fmla="*/ 3686248 w 4919282"/>
              <a:gd name="connsiteY6-710" fmla="*/ 4255407 h 4923064"/>
              <a:gd name="connsiteX7-711" fmla="*/ 2481562 w 4919282"/>
              <a:gd name="connsiteY7-712" fmla="*/ 4923064 h 4923064"/>
              <a:gd name="connsiteX8-713" fmla="*/ 1262363 w 4919282"/>
              <a:gd name="connsiteY8-714" fmla="*/ 4211864 h 4923064"/>
              <a:gd name="connsiteX9-715" fmla="*/ 1249662 w 4919282"/>
              <a:gd name="connsiteY9-716" fmla="*/ 2822576 h 4923064"/>
              <a:gd name="connsiteX10-717" fmla="*/ 12319 w 4919282"/>
              <a:gd name="connsiteY10-718" fmla="*/ 2123621 h 4923064"/>
              <a:gd name="connsiteX11-719" fmla="*/ 10504 w 4919282"/>
              <a:gd name="connsiteY11-720" fmla="*/ 703717 h 4923064"/>
              <a:gd name="connsiteX0-721" fmla="*/ 10504 w 4919282"/>
              <a:gd name="connsiteY0-722" fmla="*/ 705531 h 4924878"/>
              <a:gd name="connsiteX1-723" fmla="*/ 1230612 w 4919282"/>
              <a:gd name="connsiteY1-724" fmla="*/ 1814 h 4924878"/>
              <a:gd name="connsiteX2-725" fmla="*/ 2456162 w 4919282"/>
              <a:gd name="connsiteY2-726" fmla="*/ 703943 h 4924878"/>
              <a:gd name="connsiteX3-727" fmla="*/ 3659033 w 4919282"/>
              <a:gd name="connsiteY3-728" fmla="*/ 0 h 4924878"/>
              <a:gd name="connsiteX4-729" fmla="*/ 4890253 w 4919282"/>
              <a:gd name="connsiteY4-730" fmla="*/ 715510 h 4924878"/>
              <a:gd name="connsiteX5-731" fmla="*/ 4919282 w 4919282"/>
              <a:gd name="connsiteY5-732" fmla="*/ 4910818 h 4924878"/>
              <a:gd name="connsiteX6-733" fmla="*/ 3686248 w 4919282"/>
              <a:gd name="connsiteY6-734" fmla="*/ 4257221 h 4924878"/>
              <a:gd name="connsiteX7-735" fmla="*/ 2481562 w 4919282"/>
              <a:gd name="connsiteY7-736" fmla="*/ 4924878 h 4924878"/>
              <a:gd name="connsiteX8-737" fmla="*/ 1262363 w 4919282"/>
              <a:gd name="connsiteY8-738" fmla="*/ 4213678 h 4924878"/>
              <a:gd name="connsiteX9-739" fmla="*/ 1249662 w 4919282"/>
              <a:gd name="connsiteY9-740" fmla="*/ 2824390 h 4924878"/>
              <a:gd name="connsiteX10-741" fmla="*/ 12319 w 4919282"/>
              <a:gd name="connsiteY10-742" fmla="*/ 2125435 h 4924878"/>
              <a:gd name="connsiteX11-743" fmla="*/ 10504 w 4919282"/>
              <a:gd name="connsiteY11-744" fmla="*/ 705531 h 4924878"/>
              <a:gd name="connsiteX0-745" fmla="*/ 10504 w 4919282"/>
              <a:gd name="connsiteY0-746" fmla="*/ 705531 h 4924878"/>
              <a:gd name="connsiteX1-747" fmla="*/ 1230612 w 4919282"/>
              <a:gd name="connsiteY1-748" fmla="*/ 1814 h 4924878"/>
              <a:gd name="connsiteX2-749" fmla="*/ 2456162 w 4919282"/>
              <a:gd name="connsiteY2-750" fmla="*/ 703943 h 4924878"/>
              <a:gd name="connsiteX3-751" fmla="*/ 3659033 w 4919282"/>
              <a:gd name="connsiteY3-752" fmla="*/ 0 h 4924878"/>
              <a:gd name="connsiteX4-753" fmla="*/ 4890253 w 4919282"/>
              <a:gd name="connsiteY4-754" fmla="*/ 715510 h 4924878"/>
              <a:gd name="connsiteX5-755" fmla="*/ 4919282 w 4919282"/>
              <a:gd name="connsiteY5-756" fmla="*/ 4910818 h 4924878"/>
              <a:gd name="connsiteX6-757" fmla="*/ 3686248 w 4919282"/>
              <a:gd name="connsiteY6-758" fmla="*/ 4257221 h 4924878"/>
              <a:gd name="connsiteX7-759" fmla="*/ 2481562 w 4919282"/>
              <a:gd name="connsiteY7-760" fmla="*/ 4924878 h 4924878"/>
              <a:gd name="connsiteX8-761" fmla="*/ 1262363 w 4919282"/>
              <a:gd name="connsiteY8-762" fmla="*/ 4213678 h 4924878"/>
              <a:gd name="connsiteX9-763" fmla="*/ 1249662 w 4919282"/>
              <a:gd name="connsiteY9-764" fmla="*/ 2824390 h 4924878"/>
              <a:gd name="connsiteX10-765" fmla="*/ 12319 w 4919282"/>
              <a:gd name="connsiteY10-766" fmla="*/ 2125435 h 4924878"/>
              <a:gd name="connsiteX11-767" fmla="*/ 10504 w 4919282"/>
              <a:gd name="connsiteY11-768" fmla="*/ 705531 h 4924878"/>
              <a:gd name="connsiteX0-769" fmla="*/ 10504 w 4900232"/>
              <a:gd name="connsiteY0-770" fmla="*/ 705531 h 4924878"/>
              <a:gd name="connsiteX1-771" fmla="*/ 1230612 w 4900232"/>
              <a:gd name="connsiteY1-772" fmla="*/ 1814 h 4924878"/>
              <a:gd name="connsiteX2-773" fmla="*/ 2456162 w 4900232"/>
              <a:gd name="connsiteY2-774" fmla="*/ 703943 h 4924878"/>
              <a:gd name="connsiteX3-775" fmla="*/ 3659033 w 4900232"/>
              <a:gd name="connsiteY3-776" fmla="*/ 0 h 4924878"/>
              <a:gd name="connsiteX4-777" fmla="*/ 4890253 w 4900232"/>
              <a:gd name="connsiteY4-778" fmla="*/ 715510 h 4924878"/>
              <a:gd name="connsiteX5-779" fmla="*/ 4900232 w 4900232"/>
              <a:gd name="connsiteY5-780" fmla="*/ 4898118 h 4924878"/>
              <a:gd name="connsiteX6-781" fmla="*/ 3686248 w 4900232"/>
              <a:gd name="connsiteY6-782" fmla="*/ 4257221 h 4924878"/>
              <a:gd name="connsiteX7-783" fmla="*/ 2481562 w 4900232"/>
              <a:gd name="connsiteY7-784" fmla="*/ 4924878 h 4924878"/>
              <a:gd name="connsiteX8-785" fmla="*/ 1262363 w 4900232"/>
              <a:gd name="connsiteY8-786" fmla="*/ 4213678 h 4924878"/>
              <a:gd name="connsiteX9-787" fmla="*/ 1249662 w 4900232"/>
              <a:gd name="connsiteY9-788" fmla="*/ 2824390 h 4924878"/>
              <a:gd name="connsiteX10-789" fmla="*/ 12319 w 4900232"/>
              <a:gd name="connsiteY10-790" fmla="*/ 2125435 h 4924878"/>
              <a:gd name="connsiteX11-791" fmla="*/ 10504 w 4900232"/>
              <a:gd name="connsiteY11-792" fmla="*/ 705531 h 4924878"/>
              <a:gd name="connsiteX0-793" fmla="*/ 10504 w 4900809"/>
              <a:gd name="connsiteY0-794" fmla="*/ 705531 h 4924878"/>
              <a:gd name="connsiteX1-795" fmla="*/ 1230612 w 4900809"/>
              <a:gd name="connsiteY1-796" fmla="*/ 1814 h 4924878"/>
              <a:gd name="connsiteX2-797" fmla="*/ 2456162 w 4900809"/>
              <a:gd name="connsiteY2-798" fmla="*/ 703943 h 4924878"/>
              <a:gd name="connsiteX3-799" fmla="*/ 3659033 w 4900809"/>
              <a:gd name="connsiteY3-800" fmla="*/ 0 h 4924878"/>
              <a:gd name="connsiteX4-801" fmla="*/ 4890253 w 4900809"/>
              <a:gd name="connsiteY4-802" fmla="*/ 715510 h 4924878"/>
              <a:gd name="connsiteX5-803" fmla="*/ 4900232 w 4900809"/>
              <a:gd name="connsiteY5-804" fmla="*/ 4898118 h 4924878"/>
              <a:gd name="connsiteX6-805" fmla="*/ 3686248 w 4900809"/>
              <a:gd name="connsiteY6-806" fmla="*/ 4257221 h 4924878"/>
              <a:gd name="connsiteX7-807" fmla="*/ 2481562 w 4900809"/>
              <a:gd name="connsiteY7-808" fmla="*/ 4924878 h 4924878"/>
              <a:gd name="connsiteX8-809" fmla="*/ 1262363 w 4900809"/>
              <a:gd name="connsiteY8-810" fmla="*/ 4213678 h 4924878"/>
              <a:gd name="connsiteX9-811" fmla="*/ 1249662 w 4900809"/>
              <a:gd name="connsiteY9-812" fmla="*/ 2824390 h 4924878"/>
              <a:gd name="connsiteX10-813" fmla="*/ 12319 w 4900809"/>
              <a:gd name="connsiteY10-814" fmla="*/ 2125435 h 4924878"/>
              <a:gd name="connsiteX11-815" fmla="*/ 10504 w 4900809"/>
              <a:gd name="connsiteY11-816" fmla="*/ 705531 h 4924878"/>
              <a:gd name="connsiteX0-817" fmla="*/ 10504 w 4900809"/>
              <a:gd name="connsiteY0-818" fmla="*/ 705531 h 4924878"/>
              <a:gd name="connsiteX1-819" fmla="*/ 1230612 w 4900809"/>
              <a:gd name="connsiteY1-820" fmla="*/ 1814 h 4924878"/>
              <a:gd name="connsiteX2-821" fmla="*/ 2456162 w 4900809"/>
              <a:gd name="connsiteY2-822" fmla="*/ 703943 h 4924878"/>
              <a:gd name="connsiteX3-823" fmla="*/ 3659033 w 4900809"/>
              <a:gd name="connsiteY3-824" fmla="*/ 0 h 4924878"/>
              <a:gd name="connsiteX4-825" fmla="*/ 4890253 w 4900809"/>
              <a:gd name="connsiteY4-826" fmla="*/ 715510 h 4924878"/>
              <a:gd name="connsiteX5-827" fmla="*/ 4900232 w 4900809"/>
              <a:gd name="connsiteY5-828" fmla="*/ 4898118 h 4924878"/>
              <a:gd name="connsiteX6-829" fmla="*/ 3686248 w 4900809"/>
              <a:gd name="connsiteY6-830" fmla="*/ 4257221 h 4924878"/>
              <a:gd name="connsiteX7-831" fmla="*/ 2481562 w 4900809"/>
              <a:gd name="connsiteY7-832" fmla="*/ 4924878 h 4924878"/>
              <a:gd name="connsiteX8-833" fmla="*/ 1262363 w 4900809"/>
              <a:gd name="connsiteY8-834" fmla="*/ 4213678 h 4924878"/>
              <a:gd name="connsiteX9-835" fmla="*/ 1249662 w 4900809"/>
              <a:gd name="connsiteY9-836" fmla="*/ 2824390 h 4924878"/>
              <a:gd name="connsiteX10-837" fmla="*/ 12319 w 4900809"/>
              <a:gd name="connsiteY10-838" fmla="*/ 2125435 h 4924878"/>
              <a:gd name="connsiteX11-839" fmla="*/ 10504 w 4900809"/>
              <a:gd name="connsiteY11-840" fmla="*/ 705531 h 4924878"/>
              <a:gd name="connsiteX0-841" fmla="*/ 10504 w 4900809"/>
              <a:gd name="connsiteY0-842" fmla="*/ 705531 h 4924878"/>
              <a:gd name="connsiteX1-843" fmla="*/ 1230612 w 4900809"/>
              <a:gd name="connsiteY1-844" fmla="*/ 1814 h 4924878"/>
              <a:gd name="connsiteX2-845" fmla="*/ 2456162 w 4900809"/>
              <a:gd name="connsiteY2-846" fmla="*/ 703943 h 4924878"/>
              <a:gd name="connsiteX3-847" fmla="*/ 3659033 w 4900809"/>
              <a:gd name="connsiteY3-848" fmla="*/ 0 h 4924878"/>
              <a:gd name="connsiteX4-849" fmla="*/ 4890253 w 4900809"/>
              <a:gd name="connsiteY4-850" fmla="*/ 715510 h 4924878"/>
              <a:gd name="connsiteX5-851" fmla="*/ 4900232 w 4900809"/>
              <a:gd name="connsiteY5-852" fmla="*/ 4898118 h 4924878"/>
              <a:gd name="connsiteX6-853" fmla="*/ 3686248 w 4900809"/>
              <a:gd name="connsiteY6-854" fmla="*/ 4219121 h 4924878"/>
              <a:gd name="connsiteX7-855" fmla="*/ 2481562 w 4900809"/>
              <a:gd name="connsiteY7-856" fmla="*/ 4924878 h 4924878"/>
              <a:gd name="connsiteX8-857" fmla="*/ 1262363 w 4900809"/>
              <a:gd name="connsiteY8-858" fmla="*/ 4213678 h 4924878"/>
              <a:gd name="connsiteX9-859" fmla="*/ 1249662 w 4900809"/>
              <a:gd name="connsiteY9-860" fmla="*/ 2824390 h 4924878"/>
              <a:gd name="connsiteX10-861" fmla="*/ 12319 w 4900809"/>
              <a:gd name="connsiteY10-862" fmla="*/ 2125435 h 4924878"/>
              <a:gd name="connsiteX11-863" fmla="*/ 10504 w 4900809"/>
              <a:gd name="connsiteY11-864" fmla="*/ 705531 h 4924878"/>
              <a:gd name="connsiteX0-865" fmla="*/ 10504 w 4900809"/>
              <a:gd name="connsiteY0-866" fmla="*/ 705531 h 4924878"/>
              <a:gd name="connsiteX1-867" fmla="*/ 1230612 w 4900809"/>
              <a:gd name="connsiteY1-868" fmla="*/ 1814 h 4924878"/>
              <a:gd name="connsiteX2-869" fmla="*/ 2456162 w 4900809"/>
              <a:gd name="connsiteY2-870" fmla="*/ 703943 h 4924878"/>
              <a:gd name="connsiteX3-871" fmla="*/ 3659033 w 4900809"/>
              <a:gd name="connsiteY3-872" fmla="*/ 0 h 4924878"/>
              <a:gd name="connsiteX4-873" fmla="*/ 4890253 w 4900809"/>
              <a:gd name="connsiteY4-874" fmla="*/ 715510 h 4924878"/>
              <a:gd name="connsiteX5-875" fmla="*/ 4900232 w 4900809"/>
              <a:gd name="connsiteY5-876" fmla="*/ 4898118 h 4924878"/>
              <a:gd name="connsiteX6-877" fmla="*/ 3686248 w 4900809"/>
              <a:gd name="connsiteY6-878" fmla="*/ 4219121 h 4924878"/>
              <a:gd name="connsiteX7-879" fmla="*/ 2481562 w 4900809"/>
              <a:gd name="connsiteY7-880" fmla="*/ 4924878 h 4924878"/>
              <a:gd name="connsiteX8-881" fmla="*/ 1262363 w 4900809"/>
              <a:gd name="connsiteY8-882" fmla="*/ 4213678 h 4924878"/>
              <a:gd name="connsiteX9-883" fmla="*/ 1249662 w 4900809"/>
              <a:gd name="connsiteY9-884" fmla="*/ 2824390 h 4924878"/>
              <a:gd name="connsiteX10-885" fmla="*/ 12319 w 4900809"/>
              <a:gd name="connsiteY10-886" fmla="*/ 2125435 h 4924878"/>
              <a:gd name="connsiteX11-887" fmla="*/ 10504 w 4900809"/>
              <a:gd name="connsiteY11-888" fmla="*/ 705531 h 4924878"/>
              <a:gd name="connsiteX0-889" fmla="*/ 10504 w 4900809"/>
              <a:gd name="connsiteY0-890" fmla="*/ 705531 h 4924878"/>
              <a:gd name="connsiteX1-891" fmla="*/ 1230612 w 4900809"/>
              <a:gd name="connsiteY1-892" fmla="*/ 1814 h 4924878"/>
              <a:gd name="connsiteX2-893" fmla="*/ 2456162 w 4900809"/>
              <a:gd name="connsiteY2-894" fmla="*/ 703943 h 4924878"/>
              <a:gd name="connsiteX3-895" fmla="*/ 3659033 w 4900809"/>
              <a:gd name="connsiteY3-896" fmla="*/ 0 h 4924878"/>
              <a:gd name="connsiteX4-897" fmla="*/ 4890253 w 4900809"/>
              <a:gd name="connsiteY4-898" fmla="*/ 715510 h 4924878"/>
              <a:gd name="connsiteX5-899" fmla="*/ 4900232 w 4900809"/>
              <a:gd name="connsiteY5-900" fmla="*/ 4898118 h 4924878"/>
              <a:gd name="connsiteX6-901" fmla="*/ 3686248 w 4900809"/>
              <a:gd name="connsiteY6-902" fmla="*/ 4219121 h 4924878"/>
              <a:gd name="connsiteX7-903" fmla="*/ 2481562 w 4900809"/>
              <a:gd name="connsiteY7-904" fmla="*/ 4924878 h 4924878"/>
              <a:gd name="connsiteX8-905" fmla="*/ 1262363 w 4900809"/>
              <a:gd name="connsiteY8-906" fmla="*/ 4213678 h 4924878"/>
              <a:gd name="connsiteX9-907" fmla="*/ 1249662 w 4900809"/>
              <a:gd name="connsiteY9-908" fmla="*/ 2824390 h 4924878"/>
              <a:gd name="connsiteX10-909" fmla="*/ 12319 w 4900809"/>
              <a:gd name="connsiteY10-910" fmla="*/ 2125435 h 4924878"/>
              <a:gd name="connsiteX11-911" fmla="*/ 10504 w 4900809"/>
              <a:gd name="connsiteY11-912" fmla="*/ 705531 h 4924878"/>
              <a:gd name="connsiteX0-913" fmla="*/ 10504 w 4900809"/>
              <a:gd name="connsiteY0-914" fmla="*/ 705531 h 4924878"/>
              <a:gd name="connsiteX1-915" fmla="*/ 1230612 w 4900809"/>
              <a:gd name="connsiteY1-916" fmla="*/ 1814 h 4924878"/>
              <a:gd name="connsiteX2-917" fmla="*/ 2456162 w 4900809"/>
              <a:gd name="connsiteY2-918" fmla="*/ 703943 h 4924878"/>
              <a:gd name="connsiteX3-919" fmla="*/ 3659033 w 4900809"/>
              <a:gd name="connsiteY3-920" fmla="*/ 0 h 4924878"/>
              <a:gd name="connsiteX4-921" fmla="*/ 4890253 w 4900809"/>
              <a:gd name="connsiteY4-922" fmla="*/ 715510 h 4924878"/>
              <a:gd name="connsiteX5-923" fmla="*/ 4900232 w 4900809"/>
              <a:gd name="connsiteY5-924" fmla="*/ 4898118 h 4924878"/>
              <a:gd name="connsiteX6-925" fmla="*/ 3698948 w 4900809"/>
              <a:gd name="connsiteY6-926" fmla="*/ 4219121 h 4924878"/>
              <a:gd name="connsiteX7-927" fmla="*/ 2481562 w 4900809"/>
              <a:gd name="connsiteY7-928" fmla="*/ 4924878 h 4924878"/>
              <a:gd name="connsiteX8-929" fmla="*/ 1262363 w 4900809"/>
              <a:gd name="connsiteY8-930" fmla="*/ 4213678 h 4924878"/>
              <a:gd name="connsiteX9-931" fmla="*/ 1249662 w 4900809"/>
              <a:gd name="connsiteY9-932" fmla="*/ 2824390 h 4924878"/>
              <a:gd name="connsiteX10-933" fmla="*/ 12319 w 4900809"/>
              <a:gd name="connsiteY10-934" fmla="*/ 2125435 h 4924878"/>
              <a:gd name="connsiteX11-935" fmla="*/ 10504 w 4900809"/>
              <a:gd name="connsiteY11-936" fmla="*/ 705531 h 4924878"/>
              <a:gd name="connsiteX0-937" fmla="*/ 10504 w 4900809"/>
              <a:gd name="connsiteY0-938" fmla="*/ 705531 h 4924878"/>
              <a:gd name="connsiteX1-939" fmla="*/ 1230612 w 4900809"/>
              <a:gd name="connsiteY1-940" fmla="*/ 1814 h 4924878"/>
              <a:gd name="connsiteX2-941" fmla="*/ 2456162 w 4900809"/>
              <a:gd name="connsiteY2-942" fmla="*/ 703943 h 4924878"/>
              <a:gd name="connsiteX3-943" fmla="*/ 3659033 w 4900809"/>
              <a:gd name="connsiteY3-944" fmla="*/ 0 h 4924878"/>
              <a:gd name="connsiteX4-945" fmla="*/ 4890253 w 4900809"/>
              <a:gd name="connsiteY4-946" fmla="*/ 715510 h 4924878"/>
              <a:gd name="connsiteX5-947" fmla="*/ 4900232 w 4900809"/>
              <a:gd name="connsiteY5-948" fmla="*/ 4898118 h 4924878"/>
              <a:gd name="connsiteX6-949" fmla="*/ 3711648 w 4900809"/>
              <a:gd name="connsiteY6-950" fmla="*/ 4212771 h 4924878"/>
              <a:gd name="connsiteX7-951" fmla="*/ 2481562 w 4900809"/>
              <a:gd name="connsiteY7-952" fmla="*/ 4924878 h 4924878"/>
              <a:gd name="connsiteX8-953" fmla="*/ 1262363 w 4900809"/>
              <a:gd name="connsiteY8-954" fmla="*/ 4213678 h 4924878"/>
              <a:gd name="connsiteX9-955" fmla="*/ 1249662 w 4900809"/>
              <a:gd name="connsiteY9-956" fmla="*/ 2824390 h 4924878"/>
              <a:gd name="connsiteX10-957" fmla="*/ 12319 w 4900809"/>
              <a:gd name="connsiteY10-958" fmla="*/ 2125435 h 4924878"/>
              <a:gd name="connsiteX11-959" fmla="*/ 10504 w 4900809"/>
              <a:gd name="connsiteY11-960" fmla="*/ 705531 h 4924878"/>
              <a:gd name="connsiteX0-961" fmla="*/ 10504 w 4900809"/>
              <a:gd name="connsiteY0-962" fmla="*/ 705531 h 4924878"/>
              <a:gd name="connsiteX1-963" fmla="*/ 1230612 w 4900809"/>
              <a:gd name="connsiteY1-964" fmla="*/ 1814 h 4924878"/>
              <a:gd name="connsiteX2-965" fmla="*/ 2456162 w 4900809"/>
              <a:gd name="connsiteY2-966" fmla="*/ 703943 h 4924878"/>
              <a:gd name="connsiteX3-967" fmla="*/ 3659033 w 4900809"/>
              <a:gd name="connsiteY3-968" fmla="*/ 0 h 4924878"/>
              <a:gd name="connsiteX4-969" fmla="*/ 4890253 w 4900809"/>
              <a:gd name="connsiteY4-970" fmla="*/ 715510 h 4924878"/>
              <a:gd name="connsiteX5-971" fmla="*/ 4900232 w 4900809"/>
              <a:gd name="connsiteY5-972" fmla="*/ 4898118 h 4924878"/>
              <a:gd name="connsiteX6-973" fmla="*/ 3711648 w 4900809"/>
              <a:gd name="connsiteY6-974" fmla="*/ 4212771 h 4924878"/>
              <a:gd name="connsiteX7-975" fmla="*/ 2481562 w 4900809"/>
              <a:gd name="connsiteY7-976" fmla="*/ 4924878 h 4924878"/>
              <a:gd name="connsiteX8-977" fmla="*/ 1262363 w 4900809"/>
              <a:gd name="connsiteY8-978" fmla="*/ 4213678 h 4924878"/>
              <a:gd name="connsiteX9-979" fmla="*/ 1249662 w 4900809"/>
              <a:gd name="connsiteY9-980" fmla="*/ 2824390 h 4924878"/>
              <a:gd name="connsiteX10-981" fmla="*/ 12319 w 4900809"/>
              <a:gd name="connsiteY10-982" fmla="*/ 2125435 h 4924878"/>
              <a:gd name="connsiteX11-983" fmla="*/ 10504 w 4900809"/>
              <a:gd name="connsiteY11-984" fmla="*/ 705531 h 4924878"/>
              <a:gd name="connsiteX0-985" fmla="*/ 10504 w 4900809"/>
              <a:gd name="connsiteY0-986" fmla="*/ 705531 h 4924878"/>
              <a:gd name="connsiteX1-987" fmla="*/ 1230612 w 4900809"/>
              <a:gd name="connsiteY1-988" fmla="*/ 1814 h 4924878"/>
              <a:gd name="connsiteX2-989" fmla="*/ 2456162 w 4900809"/>
              <a:gd name="connsiteY2-990" fmla="*/ 703943 h 4924878"/>
              <a:gd name="connsiteX3-991" fmla="*/ 3659033 w 4900809"/>
              <a:gd name="connsiteY3-992" fmla="*/ 0 h 4924878"/>
              <a:gd name="connsiteX4-993" fmla="*/ 4890253 w 4900809"/>
              <a:gd name="connsiteY4-994" fmla="*/ 715510 h 4924878"/>
              <a:gd name="connsiteX5-995" fmla="*/ 4900232 w 4900809"/>
              <a:gd name="connsiteY5-996" fmla="*/ 4898118 h 4924878"/>
              <a:gd name="connsiteX6-997" fmla="*/ 3711648 w 4900809"/>
              <a:gd name="connsiteY6-998" fmla="*/ 4212771 h 4924878"/>
              <a:gd name="connsiteX7-999" fmla="*/ 2481562 w 4900809"/>
              <a:gd name="connsiteY7-1000" fmla="*/ 4924878 h 4924878"/>
              <a:gd name="connsiteX8-1001" fmla="*/ 1262363 w 4900809"/>
              <a:gd name="connsiteY8-1002" fmla="*/ 4213678 h 4924878"/>
              <a:gd name="connsiteX9-1003" fmla="*/ 1249662 w 4900809"/>
              <a:gd name="connsiteY9-1004" fmla="*/ 2824390 h 4924878"/>
              <a:gd name="connsiteX10-1005" fmla="*/ 12319 w 4900809"/>
              <a:gd name="connsiteY10-1006" fmla="*/ 2125435 h 4924878"/>
              <a:gd name="connsiteX11-1007" fmla="*/ 10504 w 4900809"/>
              <a:gd name="connsiteY11-1008" fmla="*/ 705531 h 4924878"/>
              <a:gd name="connsiteX0-1009" fmla="*/ 10504 w 4900809"/>
              <a:gd name="connsiteY0-1010" fmla="*/ 705531 h 4943928"/>
              <a:gd name="connsiteX1-1011" fmla="*/ 1230612 w 4900809"/>
              <a:gd name="connsiteY1-1012" fmla="*/ 1814 h 4943928"/>
              <a:gd name="connsiteX2-1013" fmla="*/ 2456162 w 4900809"/>
              <a:gd name="connsiteY2-1014" fmla="*/ 703943 h 4943928"/>
              <a:gd name="connsiteX3-1015" fmla="*/ 3659033 w 4900809"/>
              <a:gd name="connsiteY3-1016" fmla="*/ 0 h 4943928"/>
              <a:gd name="connsiteX4-1017" fmla="*/ 4890253 w 4900809"/>
              <a:gd name="connsiteY4-1018" fmla="*/ 715510 h 4943928"/>
              <a:gd name="connsiteX5-1019" fmla="*/ 4900232 w 4900809"/>
              <a:gd name="connsiteY5-1020" fmla="*/ 4898118 h 4943928"/>
              <a:gd name="connsiteX6-1021" fmla="*/ 3711648 w 4900809"/>
              <a:gd name="connsiteY6-1022" fmla="*/ 4212771 h 4943928"/>
              <a:gd name="connsiteX7-1023" fmla="*/ 2468862 w 4900809"/>
              <a:gd name="connsiteY7-1024" fmla="*/ 4943928 h 4943928"/>
              <a:gd name="connsiteX8-1025" fmla="*/ 1262363 w 4900809"/>
              <a:gd name="connsiteY8-1026" fmla="*/ 4213678 h 4943928"/>
              <a:gd name="connsiteX9-1027" fmla="*/ 1249662 w 4900809"/>
              <a:gd name="connsiteY9-1028" fmla="*/ 2824390 h 4943928"/>
              <a:gd name="connsiteX10-1029" fmla="*/ 12319 w 4900809"/>
              <a:gd name="connsiteY10-1030" fmla="*/ 2125435 h 4943928"/>
              <a:gd name="connsiteX11-1031" fmla="*/ 10504 w 4900809"/>
              <a:gd name="connsiteY11-1032" fmla="*/ 705531 h 4943928"/>
              <a:gd name="connsiteX0-1033" fmla="*/ 10504 w 4900809"/>
              <a:gd name="connsiteY0-1034" fmla="*/ 705531 h 4943928"/>
              <a:gd name="connsiteX1-1035" fmla="*/ 1230612 w 4900809"/>
              <a:gd name="connsiteY1-1036" fmla="*/ 1814 h 4943928"/>
              <a:gd name="connsiteX2-1037" fmla="*/ 2456162 w 4900809"/>
              <a:gd name="connsiteY2-1038" fmla="*/ 703943 h 4943928"/>
              <a:gd name="connsiteX3-1039" fmla="*/ 3659033 w 4900809"/>
              <a:gd name="connsiteY3-1040" fmla="*/ 0 h 4943928"/>
              <a:gd name="connsiteX4-1041" fmla="*/ 4890253 w 4900809"/>
              <a:gd name="connsiteY4-1042" fmla="*/ 715510 h 4943928"/>
              <a:gd name="connsiteX5-1043" fmla="*/ 4900232 w 4900809"/>
              <a:gd name="connsiteY5-1044" fmla="*/ 4898118 h 4943928"/>
              <a:gd name="connsiteX6-1045" fmla="*/ 3711648 w 4900809"/>
              <a:gd name="connsiteY6-1046" fmla="*/ 4212771 h 4943928"/>
              <a:gd name="connsiteX7-1047" fmla="*/ 2468862 w 4900809"/>
              <a:gd name="connsiteY7-1048" fmla="*/ 4943928 h 4943928"/>
              <a:gd name="connsiteX8-1049" fmla="*/ 1262363 w 4900809"/>
              <a:gd name="connsiteY8-1050" fmla="*/ 4213678 h 4943928"/>
              <a:gd name="connsiteX9-1051" fmla="*/ 1249662 w 4900809"/>
              <a:gd name="connsiteY9-1052" fmla="*/ 2824390 h 4943928"/>
              <a:gd name="connsiteX10-1053" fmla="*/ 12319 w 4900809"/>
              <a:gd name="connsiteY10-1054" fmla="*/ 2125435 h 4943928"/>
              <a:gd name="connsiteX11-1055" fmla="*/ 10504 w 4900809"/>
              <a:gd name="connsiteY11-1056" fmla="*/ 705531 h 4943928"/>
              <a:gd name="connsiteX0-1057" fmla="*/ 10504 w 4900809"/>
              <a:gd name="connsiteY0-1058" fmla="*/ 705531 h 4943928"/>
              <a:gd name="connsiteX1-1059" fmla="*/ 1230612 w 4900809"/>
              <a:gd name="connsiteY1-1060" fmla="*/ 1814 h 4943928"/>
              <a:gd name="connsiteX2-1061" fmla="*/ 2456162 w 4900809"/>
              <a:gd name="connsiteY2-1062" fmla="*/ 703943 h 4943928"/>
              <a:gd name="connsiteX3-1063" fmla="*/ 3659033 w 4900809"/>
              <a:gd name="connsiteY3-1064" fmla="*/ 0 h 4943928"/>
              <a:gd name="connsiteX4-1065" fmla="*/ 4890253 w 4900809"/>
              <a:gd name="connsiteY4-1066" fmla="*/ 715510 h 4943928"/>
              <a:gd name="connsiteX5-1067" fmla="*/ 4900232 w 4900809"/>
              <a:gd name="connsiteY5-1068" fmla="*/ 4898118 h 4943928"/>
              <a:gd name="connsiteX6-1069" fmla="*/ 3711648 w 4900809"/>
              <a:gd name="connsiteY6-1070" fmla="*/ 4212771 h 4943928"/>
              <a:gd name="connsiteX7-1071" fmla="*/ 2468862 w 4900809"/>
              <a:gd name="connsiteY7-1072" fmla="*/ 4943928 h 4943928"/>
              <a:gd name="connsiteX8-1073" fmla="*/ 1262363 w 4900809"/>
              <a:gd name="connsiteY8-1074" fmla="*/ 4213678 h 4943928"/>
              <a:gd name="connsiteX9-1075" fmla="*/ 1249662 w 4900809"/>
              <a:gd name="connsiteY9-1076" fmla="*/ 2824390 h 4943928"/>
              <a:gd name="connsiteX10-1077" fmla="*/ 12319 w 4900809"/>
              <a:gd name="connsiteY10-1078" fmla="*/ 2125435 h 4943928"/>
              <a:gd name="connsiteX11-1079" fmla="*/ 10504 w 4900809"/>
              <a:gd name="connsiteY11-1080" fmla="*/ 705531 h 4943928"/>
              <a:gd name="connsiteX0-1081" fmla="*/ 10504 w 4900809"/>
              <a:gd name="connsiteY0-1082" fmla="*/ 705531 h 4943928"/>
              <a:gd name="connsiteX1-1083" fmla="*/ 1230612 w 4900809"/>
              <a:gd name="connsiteY1-1084" fmla="*/ 1814 h 4943928"/>
              <a:gd name="connsiteX2-1085" fmla="*/ 2456162 w 4900809"/>
              <a:gd name="connsiteY2-1086" fmla="*/ 703943 h 4943928"/>
              <a:gd name="connsiteX3-1087" fmla="*/ 3659033 w 4900809"/>
              <a:gd name="connsiteY3-1088" fmla="*/ 0 h 4943928"/>
              <a:gd name="connsiteX4-1089" fmla="*/ 4890253 w 4900809"/>
              <a:gd name="connsiteY4-1090" fmla="*/ 715510 h 4943928"/>
              <a:gd name="connsiteX5-1091" fmla="*/ 4900232 w 4900809"/>
              <a:gd name="connsiteY5-1092" fmla="*/ 4898118 h 4943928"/>
              <a:gd name="connsiteX6-1093" fmla="*/ 3711648 w 4900809"/>
              <a:gd name="connsiteY6-1094" fmla="*/ 4212771 h 4943928"/>
              <a:gd name="connsiteX7-1095" fmla="*/ 2468862 w 4900809"/>
              <a:gd name="connsiteY7-1096" fmla="*/ 4943928 h 4943928"/>
              <a:gd name="connsiteX8-1097" fmla="*/ 1256013 w 4900809"/>
              <a:gd name="connsiteY8-1098" fmla="*/ 4239078 h 4943928"/>
              <a:gd name="connsiteX9-1099" fmla="*/ 1249662 w 4900809"/>
              <a:gd name="connsiteY9-1100" fmla="*/ 2824390 h 4943928"/>
              <a:gd name="connsiteX10-1101" fmla="*/ 12319 w 4900809"/>
              <a:gd name="connsiteY10-1102" fmla="*/ 2125435 h 4943928"/>
              <a:gd name="connsiteX11-1103" fmla="*/ 10504 w 4900809"/>
              <a:gd name="connsiteY11-1104" fmla="*/ 705531 h 4943928"/>
              <a:gd name="connsiteX0-1105" fmla="*/ 10504 w 4900809"/>
              <a:gd name="connsiteY0-1106" fmla="*/ 705531 h 4943928"/>
              <a:gd name="connsiteX1-1107" fmla="*/ 1230612 w 4900809"/>
              <a:gd name="connsiteY1-1108" fmla="*/ 1814 h 4943928"/>
              <a:gd name="connsiteX2-1109" fmla="*/ 2456162 w 4900809"/>
              <a:gd name="connsiteY2-1110" fmla="*/ 703943 h 4943928"/>
              <a:gd name="connsiteX3-1111" fmla="*/ 3659033 w 4900809"/>
              <a:gd name="connsiteY3-1112" fmla="*/ 0 h 4943928"/>
              <a:gd name="connsiteX4-1113" fmla="*/ 4890253 w 4900809"/>
              <a:gd name="connsiteY4-1114" fmla="*/ 715510 h 4943928"/>
              <a:gd name="connsiteX5-1115" fmla="*/ 4900232 w 4900809"/>
              <a:gd name="connsiteY5-1116" fmla="*/ 4898118 h 4943928"/>
              <a:gd name="connsiteX6-1117" fmla="*/ 3711648 w 4900809"/>
              <a:gd name="connsiteY6-1118" fmla="*/ 4212771 h 4943928"/>
              <a:gd name="connsiteX7-1119" fmla="*/ 2468862 w 4900809"/>
              <a:gd name="connsiteY7-1120" fmla="*/ 4943928 h 4943928"/>
              <a:gd name="connsiteX8-1121" fmla="*/ 1256013 w 4900809"/>
              <a:gd name="connsiteY8-1122" fmla="*/ 4239078 h 4943928"/>
              <a:gd name="connsiteX9-1123" fmla="*/ 1249662 w 4900809"/>
              <a:gd name="connsiteY9-1124" fmla="*/ 2824390 h 4943928"/>
              <a:gd name="connsiteX10-1125" fmla="*/ 12319 w 4900809"/>
              <a:gd name="connsiteY10-1126" fmla="*/ 2125435 h 4943928"/>
              <a:gd name="connsiteX11-1127" fmla="*/ 10504 w 4900809"/>
              <a:gd name="connsiteY11-1128" fmla="*/ 705531 h 4943928"/>
              <a:gd name="connsiteX0-1129" fmla="*/ 10504 w 4900809"/>
              <a:gd name="connsiteY0-1130" fmla="*/ 705531 h 4943928"/>
              <a:gd name="connsiteX1-1131" fmla="*/ 1230612 w 4900809"/>
              <a:gd name="connsiteY1-1132" fmla="*/ 1814 h 4943928"/>
              <a:gd name="connsiteX2-1133" fmla="*/ 2456162 w 4900809"/>
              <a:gd name="connsiteY2-1134" fmla="*/ 703943 h 4943928"/>
              <a:gd name="connsiteX3-1135" fmla="*/ 3659033 w 4900809"/>
              <a:gd name="connsiteY3-1136" fmla="*/ 0 h 4943928"/>
              <a:gd name="connsiteX4-1137" fmla="*/ 4890253 w 4900809"/>
              <a:gd name="connsiteY4-1138" fmla="*/ 715510 h 4943928"/>
              <a:gd name="connsiteX5-1139" fmla="*/ 4900232 w 4900809"/>
              <a:gd name="connsiteY5-1140" fmla="*/ 4898118 h 4943928"/>
              <a:gd name="connsiteX6-1141" fmla="*/ 3711648 w 4900809"/>
              <a:gd name="connsiteY6-1142" fmla="*/ 4212771 h 4943928"/>
              <a:gd name="connsiteX7-1143" fmla="*/ 2468862 w 4900809"/>
              <a:gd name="connsiteY7-1144" fmla="*/ 4943928 h 4943928"/>
              <a:gd name="connsiteX8-1145" fmla="*/ 1236963 w 4900809"/>
              <a:gd name="connsiteY8-1146" fmla="*/ 4226378 h 4943928"/>
              <a:gd name="connsiteX9-1147" fmla="*/ 1249662 w 4900809"/>
              <a:gd name="connsiteY9-1148" fmla="*/ 2824390 h 4943928"/>
              <a:gd name="connsiteX10-1149" fmla="*/ 12319 w 4900809"/>
              <a:gd name="connsiteY10-1150" fmla="*/ 2125435 h 4943928"/>
              <a:gd name="connsiteX11-1151" fmla="*/ 10504 w 4900809"/>
              <a:gd name="connsiteY11-1152" fmla="*/ 705531 h 4943928"/>
              <a:gd name="connsiteX0-1153" fmla="*/ 10504 w 4900809"/>
              <a:gd name="connsiteY0-1154" fmla="*/ 705531 h 4943928"/>
              <a:gd name="connsiteX1-1155" fmla="*/ 1230612 w 4900809"/>
              <a:gd name="connsiteY1-1156" fmla="*/ 1814 h 4943928"/>
              <a:gd name="connsiteX2-1157" fmla="*/ 2456162 w 4900809"/>
              <a:gd name="connsiteY2-1158" fmla="*/ 703943 h 4943928"/>
              <a:gd name="connsiteX3-1159" fmla="*/ 3659033 w 4900809"/>
              <a:gd name="connsiteY3-1160" fmla="*/ 0 h 4943928"/>
              <a:gd name="connsiteX4-1161" fmla="*/ 4890253 w 4900809"/>
              <a:gd name="connsiteY4-1162" fmla="*/ 715510 h 4943928"/>
              <a:gd name="connsiteX5-1163" fmla="*/ 4900232 w 4900809"/>
              <a:gd name="connsiteY5-1164" fmla="*/ 4898118 h 4943928"/>
              <a:gd name="connsiteX6-1165" fmla="*/ 3711648 w 4900809"/>
              <a:gd name="connsiteY6-1166" fmla="*/ 4212771 h 4943928"/>
              <a:gd name="connsiteX7-1167" fmla="*/ 2468862 w 4900809"/>
              <a:gd name="connsiteY7-1168" fmla="*/ 4943928 h 4943928"/>
              <a:gd name="connsiteX8-1169" fmla="*/ 1236963 w 4900809"/>
              <a:gd name="connsiteY8-1170" fmla="*/ 4226378 h 4943928"/>
              <a:gd name="connsiteX9-1171" fmla="*/ 1236962 w 4900809"/>
              <a:gd name="connsiteY9-1172" fmla="*/ 2824390 h 4943928"/>
              <a:gd name="connsiteX10-1173" fmla="*/ 12319 w 4900809"/>
              <a:gd name="connsiteY10-1174" fmla="*/ 2125435 h 4943928"/>
              <a:gd name="connsiteX11-1175" fmla="*/ 10504 w 4900809"/>
              <a:gd name="connsiteY11-1176" fmla="*/ 705531 h 4943928"/>
              <a:gd name="connsiteX0-1177" fmla="*/ 10504 w 4900809"/>
              <a:gd name="connsiteY0-1178" fmla="*/ 705531 h 4943928"/>
              <a:gd name="connsiteX1-1179" fmla="*/ 1230612 w 4900809"/>
              <a:gd name="connsiteY1-1180" fmla="*/ 1814 h 4943928"/>
              <a:gd name="connsiteX2-1181" fmla="*/ 2456162 w 4900809"/>
              <a:gd name="connsiteY2-1182" fmla="*/ 703943 h 4943928"/>
              <a:gd name="connsiteX3-1183" fmla="*/ 3659033 w 4900809"/>
              <a:gd name="connsiteY3-1184" fmla="*/ 0 h 4943928"/>
              <a:gd name="connsiteX4-1185" fmla="*/ 4890253 w 4900809"/>
              <a:gd name="connsiteY4-1186" fmla="*/ 715510 h 4943928"/>
              <a:gd name="connsiteX5-1187" fmla="*/ 4900232 w 4900809"/>
              <a:gd name="connsiteY5-1188" fmla="*/ 4898118 h 4943928"/>
              <a:gd name="connsiteX6-1189" fmla="*/ 3711648 w 4900809"/>
              <a:gd name="connsiteY6-1190" fmla="*/ 4212771 h 4943928"/>
              <a:gd name="connsiteX7-1191" fmla="*/ 2468862 w 4900809"/>
              <a:gd name="connsiteY7-1192" fmla="*/ 4943928 h 4943928"/>
              <a:gd name="connsiteX8-1193" fmla="*/ 1236963 w 4900809"/>
              <a:gd name="connsiteY8-1194" fmla="*/ 4226378 h 4943928"/>
              <a:gd name="connsiteX9-1195" fmla="*/ 1236962 w 4900809"/>
              <a:gd name="connsiteY9-1196" fmla="*/ 2824390 h 4943928"/>
              <a:gd name="connsiteX10-1197" fmla="*/ 12319 w 4900809"/>
              <a:gd name="connsiteY10-1198" fmla="*/ 2125435 h 4943928"/>
              <a:gd name="connsiteX11-1199" fmla="*/ 10504 w 4900809"/>
              <a:gd name="connsiteY11-1200" fmla="*/ 705531 h 4943928"/>
              <a:gd name="connsiteX0-1201" fmla="*/ 10504 w 4900809"/>
              <a:gd name="connsiteY0-1202" fmla="*/ 705531 h 4937578"/>
              <a:gd name="connsiteX1-1203" fmla="*/ 1230612 w 4900809"/>
              <a:gd name="connsiteY1-1204" fmla="*/ 1814 h 4937578"/>
              <a:gd name="connsiteX2-1205" fmla="*/ 2456162 w 4900809"/>
              <a:gd name="connsiteY2-1206" fmla="*/ 703943 h 4937578"/>
              <a:gd name="connsiteX3-1207" fmla="*/ 3659033 w 4900809"/>
              <a:gd name="connsiteY3-1208" fmla="*/ 0 h 4937578"/>
              <a:gd name="connsiteX4-1209" fmla="*/ 4890253 w 4900809"/>
              <a:gd name="connsiteY4-1210" fmla="*/ 715510 h 4937578"/>
              <a:gd name="connsiteX5-1211" fmla="*/ 4900232 w 4900809"/>
              <a:gd name="connsiteY5-1212" fmla="*/ 4898118 h 4937578"/>
              <a:gd name="connsiteX6-1213" fmla="*/ 3711648 w 4900809"/>
              <a:gd name="connsiteY6-1214" fmla="*/ 4212771 h 4937578"/>
              <a:gd name="connsiteX7-1215" fmla="*/ 2449812 w 4900809"/>
              <a:gd name="connsiteY7-1216" fmla="*/ 4937578 h 4937578"/>
              <a:gd name="connsiteX8-1217" fmla="*/ 1236963 w 4900809"/>
              <a:gd name="connsiteY8-1218" fmla="*/ 4226378 h 4937578"/>
              <a:gd name="connsiteX9-1219" fmla="*/ 1236962 w 4900809"/>
              <a:gd name="connsiteY9-1220" fmla="*/ 2824390 h 4937578"/>
              <a:gd name="connsiteX10-1221" fmla="*/ 12319 w 4900809"/>
              <a:gd name="connsiteY10-1222" fmla="*/ 2125435 h 4937578"/>
              <a:gd name="connsiteX11-1223" fmla="*/ 10504 w 4900809"/>
              <a:gd name="connsiteY11-1224" fmla="*/ 705531 h 4937578"/>
              <a:gd name="connsiteX0-1225" fmla="*/ 10504 w 4900809"/>
              <a:gd name="connsiteY0-1226" fmla="*/ 705531 h 4937578"/>
              <a:gd name="connsiteX1-1227" fmla="*/ 1230612 w 4900809"/>
              <a:gd name="connsiteY1-1228" fmla="*/ 1814 h 4937578"/>
              <a:gd name="connsiteX2-1229" fmla="*/ 2456162 w 4900809"/>
              <a:gd name="connsiteY2-1230" fmla="*/ 703943 h 4937578"/>
              <a:gd name="connsiteX3-1231" fmla="*/ 3659033 w 4900809"/>
              <a:gd name="connsiteY3-1232" fmla="*/ 0 h 4937578"/>
              <a:gd name="connsiteX4-1233" fmla="*/ 4890253 w 4900809"/>
              <a:gd name="connsiteY4-1234" fmla="*/ 715510 h 4937578"/>
              <a:gd name="connsiteX5-1235" fmla="*/ 4900232 w 4900809"/>
              <a:gd name="connsiteY5-1236" fmla="*/ 4898118 h 4937578"/>
              <a:gd name="connsiteX6-1237" fmla="*/ 3711648 w 4900809"/>
              <a:gd name="connsiteY6-1238" fmla="*/ 4212771 h 4937578"/>
              <a:gd name="connsiteX7-1239" fmla="*/ 2449812 w 4900809"/>
              <a:gd name="connsiteY7-1240" fmla="*/ 4937578 h 4937578"/>
              <a:gd name="connsiteX8-1241" fmla="*/ 1236963 w 4900809"/>
              <a:gd name="connsiteY8-1242" fmla="*/ 4226378 h 4937578"/>
              <a:gd name="connsiteX9-1243" fmla="*/ 1236962 w 4900809"/>
              <a:gd name="connsiteY9-1244" fmla="*/ 2824390 h 4937578"/>
              <a:gd name="connsiteX10-1245" fmla="*/ 12319 w 4900809"/>
              <a:gd name="connsiteY10-1246" fmla="*/ 2125435 h 4937578"/>
              <a:gd name="connsiteX11-1247" fmla="*/ 10504 w 4900809"/>
              <a:gd name="connsiteY11-1248" fmla="*/ 705531 h 4937578"/>
              <a:gd name="connsiteX0-1249" fmla="*/ 10504 w 4900809"/>
              <a:gd name="connsiteY0-1250" fmla="*/ 705531 h 4937578"/>
              <a:gd name="connsiteX1-1251" fmla="*/ 1230612 w 4900809"/>
              <a:gd name="connsiteY1-1252" fmla="*/ 1814 h 4937578"/>
              <a:gd name="connsiteX2-1253" fmla="*/ 2456162 w 4900809"/>
              <a:gd name="connsiteY2-1254" fmla="*/ 703943 h 4937578"/>
              <a:gd name="connsiteX3-1255" fmla="*/ 3659033 w 4900809"/>
              <a:gd name="connsiteY3-1256" fmla="*/ 0 h 4937578"/>
              <a:gd name="connsiteX4-1257" fmla="*/ 4890253 w 4900809"/>
              <a:gd name="connsiteY4-1258" fmla="*/ 715510 h 4937578"/>
              <a:gd name="connsiteX5-1259" fmla="*/ 4900232 w 4900809"/>
              <a:gd name="connsiteY5-1260" fmla="*/ 4898118 h 4937578"/>
              <a:gd name="connsiteX6-1261" fmla="*/ 3711648 w 4900809"/>
              <a:gd name="connsiteY6-1262" fmla="*/ 4212771 h 4937578"/>
              <a:gd name="connsiteX7-1263" fmla="*/ 2449812 w 4900809"/>
              <a:gd name="connsiteY7-1264" fmla="*/ 4937578 h 4937578"/>
              <a:gd name="connsiteX8-1265" fmla="*/ 1236963 w 4900809"/>
              <a:gd name="connsiteY8-1266" fmla="*/ 4226378 h 4937578"/>
              <a:gd name="connsiteX9-1267" fmla="*/ 1236962 w 4900809"/>
              <a:gd name="connsiteY9-1268" fmla="*/ 2824390 h 4937578"/>
              <a:gd name="connsiteX10-1269" fmla="*/ 12319 w 4900809"/>
              <a:gd name="connsiteY10-1270" fmla="*/ 2125435 h 4937578"/>
              <a:gd name="connsiteX11-1271" fmla="*/ 10504 w 4900809"/>
              <a:gd name="connsiteY11-1272" fmla="*/ 705531 h 493757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41" y="connsiteY5-42"/>
              </a:cxn>
              <a:cxn ang="0">
                <a:pos x="connsiteX6-55" y="connsiteY6-56"/>
              </a:cxn>
              <a:cxn ang="0">
                <a:pos x="connsiteX7-71" y="connsiteY7-72"/>
              </a:cxn>
              <a:cxn ang="0">
                <a:pos x="connsiteX8-105" y="connsiteY8-106"/>
              </a:cxn>
              <a:cxn ang="0">
                <a:pos x="connsiteX9-125" y="connsiteY9-126"/>
              </a:cxn>
              <a:cxn ang="0">
                <a:pos x="connsiteX10-167" y="connsiteY10-168"/>
              </a:cxn>
              <a:cxn ang="0">
                <a:pos x="connsiteX11-191" y="connsiteY11-192"/>
              </a:cxn>
            </a:cxnLst>
            <a:rect l="l" t="t" r="r" b="b"/>
            <a:pathLst>
              <a:path w="4900809" h="4937578">
                <a:moveTo>
                  <a:pt x="10504" y="705531"/>
                </a:moveTo>
                <a:cubicBezTo>
                  <a:pt x="410554" y="467935"/>
                  <a:pt x="1078212" y="87010"/>
                  <a:pt x="1230612" y="1814"/>
                </a:cubicBezTo>
                <a:cubicBezTo>
                  <a:pt x="1336445" y="41426"/>
                  <a:pt x="2255079" y="626231"/>
                  <a:pt x="2456162" y="703943"/>
                </a:cubicBezTo>
                <a:cubicBezTo>
                  <a:pt x="2665712" y="587829"/>
                  <a:pt x="3385983" y="160564"/>
                  <a:pt x="3659033" y="0"/>
                </a:cubicBezTo>
                <a:lnTo>
                  <a:pt x="4890253" y="715510"/>
                </a:lnTo>
                <a:cubicBezTo>
                  <a:pt x="4893579" y="2109713"/>
                  <a:pt x="4903256" y="3503915"/>
                  <a:pt x="4900232" y="4898118"/>
                </a:cubicBezTo>
                <a:cubicBezTo>
                  <a:pt x="4733847" y="4821766"/>
                  <a:pt x="3897083" y="4314523"/>
                  <a:pt x="3711648" y="4212771"/>
                </a:cubicBezTo>
                <a:cubicBezTo>
                  <a:pt x="3385681" y="4404480"/>
                  <a:pt x="2655129" y="4815719"/>
                  <a:pt x="2449812" y="4937578"/>
                </a:cubicBezTo>
                <a:cubicBezTo>
                  <a:pt x="2157712" y="4751311"/>
                  <a:pt x="1484613" y="4393595"/>
                  <a:pt x="1236963" y="4226378"/>
                </a:cubicBezTo>
                <a:cubicBezTo>
                  <a:pt x="1236963" y="3771749"/>
                  <a:pt x="1236962" y="3279019"/>
                  <a:pt x="1236962" y="2824390"/>
                </a:cubicBezTo>
                <a:cubicBezTo>
                  <a:pt x="861707" y="2611514"/>
                  <a:pt x="142645" y="2212936"/>
                  <a:pt x="12319" y="2125435"/>
                </a:cubicBezTo>
                <a:cubicBezTo>
                  <a:pt x="15343" y="1993484"/>
                  <a:pt x="-15501" y="1060224"/>
                  <a:pt x="10504" y="70553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57753" y="1812538"/>
            <a:ext cx="4140000" cy="4140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63495" y="1518341"/>
            <a:ext cx="4168800" cy="41688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1327150" y="1911350"/>
            <a:ext cx="1746250" cy="174625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1327150" y="4148992"/>
            <a:ext cx="1746250" cy="174625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459668" y="1924589"/>
            <a:ext cx="1746250" cy="174625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6459668" y="4162231"/>
            <a:ext cx="1746250" cy="174625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46050" y="1100138"/>
            <a:ext cx="4267200" cy="575786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537191" y="0"/>
            <a:ext cx="6350257" cy="6946095"/>
          </a:xfrm>
          <a:custGeom>
            <a:avLst/>
            <a:gdLst>
              <a:gd name="connsiteX0" fmla="*/ 0 w 7429500"/>
              <a:gd name="connsiteY0" fmla="*/ 0 h 7391400"/>
              <a:gd name="connsiteX1" fmla="*/ 7429500 w 7429500"/>
              <a:gd name="connsiteY1" fmla="*/ 0 h 7391400"/>
              <a:gd name="connsiteX2" fmla="*/ 7429500 w 7429500"/>
              <a:gd name="connsiteY2" fmla="*/ 7391400 h 7391400"/>
              <a:gd name="connsiteX3" fmla="*/ 0 w 7429500"/>
              <a:gd name="connsiteY3" fmla="*/ 7391400 h 7391400"/>
              <a:gd name="connsiteX4" fmla="*/ 0 w 7429500"/>
              <a:gd name="connsiteY4" fmla="*/ 0 h 7391400"/>
              <a:gd name="connsiteX0-1" fmla="*/ 485775 w 7429500"/>
              <a:gd name="connsiteY0-2" fmla="*/ 28575 h 7391400"/>
              <a:gd name="connsiteX1-3" fmla="*/ 7429500 w 7429500"/>
              <a:gd name="connsiteY1-4" fmla="*/ 0 h 7391400"/>
              <a:gd name="connsiteX2-5" fmla="*/ 7429500 w 7429500"/>
              <a:gd name="connsiteY2-6" fmla="*/ 7391400 h 7391400"/>
              <a:gd name="connsiteX3-7" fmla="*/ 0 w 7429500"/>
              <a:gd name="connsiteY3-8" fmla="*/ 7391400 h 7391400"/>
              <a:gd name="connsiteX4-9" fmla="*/ 485775 w 7429500"/>
              <a:gd name="connsiteY4-10" fmla="*/ 28575 h 7391400"/>
              <a:gd name="connsiteX0-11" fmla="*/ 485775 w 7429500"/>
              <a:gd name="connsiteY0-12" fmla="*/ 28575 h 7391400"/>
              <a:gd name="connsiteX1-13" fmla="*/ 7429500 w 7429500"/>
              <a:gd name="connsiteY1-14" fmla="*/ 0 h 7391400"/>
              <a:gd name="connsiteX2-15" fmla="*/ 7429500 w 7429500"/>
              <a:gd name="connsiteY2-16" fmla="*/ 7391400 h 7391400"/>
              <a:gd name="connsiteX3-17" fmla="*/ 0 w 7429500"/>
              <a:gd name="connsiteY3-18" fmla="*/ 7391400 h 7391400"/>
              <a:gd name="connsiteX4-19" fmla="*/ 600075 w 7429500"/>
              <a:gd name="connsiteY4-20" fmla="*/ 504825 h 7391400"/>
              <a:gd name="connsiteX5" fmla="*/ 485775 w 7429500"/>
              <a:gd name="connsiteY5" fmla="*/ 28575 h 7391400"/>
              <a:gd name="connsiteX0-21" fmla="*/ 836870 w 7780595"/>
              <a:gd name="connsiteY0-22" fmla="*/ 28575 h 7391400"/>
              <a:gd name="connsiteX1-23" fmla="*/ 7780595 w 7780595"/>
              <a:gd name="connsiteY1-24" fmla="*/ 0 h 7391400"/>
              <a:gd name="connsiteX2-25" fmla="*/ 7780595 w 7780595"/>
              <a:gd name="connsiteY2-26" fmla="*/ 7391400 h 7391400"/>
              <a:gd name="connsiteX3-27" fmla="*/ 351095 w 7780595"/>
              <a:gd name="connsiteY3-28" fmla="*/ 7391400 h 7391400"/>
              <a:gd name="connsiteX4-29" fmla="*/ 1313120 w 7780595"/>
              <a:gd name="connsiteY4-30" fmla="*/ 1676400 h 7391400"/>
              <a:gd name="connsiteX5-31" fmla="*/ 951170 w 7780595"/>
              <a:gd name="connsiteY5-32" fmla="*/ 504825 h 7391400"/>
              <a:gd name="connsiteX6" fmla="*/ 836870 w 7780595"/>
              <a:gd name="connsiteY6" fmla="*/ 28575 h 7391400"/>
              <a:gd name="connsiteX0-33" fmla="*/ 836870 w 7780595"/>
              <a:gd name="connsiteY0-34" fmla="*/ 28575 h 7391400"/>
              <a:gd name="connsiteX1-35" fmla="*/ 7780595 w 7780595"/>
              <a:gd name="connsiteY1-36" fmla="*/ 0 h 7391400"/>
              <a:gd name="connsiteX2-37" fmla="*/ 7780595 w 7780595"/>
              <a:gd name="connsiteY2-38" fmla="*/ 7391400 h 7391400"/>
              <a:gd name="connsiteX3-39" fmla="*/ 351095 w 7780595"/>
              <a:gd name="connsiteY3-40" fmla="*/ 7391400 h 7391400"/>
              <a:gd name="connsiteX4-41" fmla="*/ 1313120 w 7780595"/>
              <a:gd name="connsiteY4-42" fmla="*/ 1676400 h 7391400"/>
              <a:gd name="connsiteX5-43" fmla="*/ 1275021 w 7780595"/>
              <a:gd name="connsiteY5-44" fmla="*/ 971550 h 7391400"/>
              <a:gd name="connsiteX6-45" fmla="*/ 951170 w 7780595"/>
              <a:gd name="connsiteY6-46" fmla="*/ 504825 h 7391400"/>
              <a:gd name="connsiteX7" fmla="*/ 836870 w 7780595"/>
              <a:gd name="connsiteY7" fmla="*/ 28575 h 7391400"/>
              <a:gd name="connsiteX0-47" fmla="*/ 836870 w 7780595"/>
              <a:gd name="connsiteY0-48" fmla="*/ 28575 h 7391400"/>
              <a:gd name="connsiteX1-49" fmla="*/ 7780595 w 7780595"/>
              <a:gd name="connsiteY1-50" fmla="*/ 0 h 7391400"/>
              <a:gd name="connsiteX2-51" fmla="*/ 7780595 w 7780595"/>
              <a:gd name="connsiteY2-52" fmla="*/ 7391400 h 7391400"/>
              <a:gd name="connsiteX3-53" fmla="*/ 351095 w 7780595"/>
              <a:gd name="connsiteY3-54" fmla="*/ 7391400 h 7391400"/>
              <a:gd name="connsiteX4-55" fmla="*/ 1313120 w 7780595"/>
              <a:gd name="connsiteY4-56" fmla="*/ 1676400 h 7391400"/>
              <a:gd name="connsiteX5-57" fmla="*/ 1522671 w 7780595"/>
              <a:gd name="connsiteY5-58" fmla="*/ 952500 h 7391400"/>
              <a:gd name="connsiteX6-59" fmla="*/ 1275021 w 7780595"/>
              <a:gd name="connsiteY6-60" fmla="*/ 971550 h 7391400"/>
              <a:gd name="connsiteX7-61" fmla="*/ 951170 w 7780595"/>
              <a:gd name="connsiteY7-62" fmla="*/ 504825 h 7391400"/>
              <a:gd name="connsiteX8" fmla="*/ 836870 w 7780595"/>
              <a:gd name="connsiteY8" fmla="*/ 28575 h 7391400"/>
              <a:gd name="connsiteX0-63" fmla="*/ 836870 w 7780595"/>
              <a:gd name="connsiteY0-64" fmla="*/ 28575 h 7391400"/>
              <a:gd name="connsiteX1-65" fmla="*/ 7780595 w 7780595"/>
              <a:gd name="connsiteY1-66" fmla="*/ 0 h 7391400"/>
              <a:gd name="connsiteX2-67" fmla="*/ 7780595 w 7780595"/>
              <a:gd name="connsiteY2-68" fmla="*/ 7391400 h 7391400"/>
              <a:gd name="connsiteX3-69" fmla="*/ 351095 w 7780595"/>
              <a:gd name="connsiteY3-70" fmla="*/ 7391400 h 7391400"/>
              <a:gd name="connsiteX4-71" fmla="*/ 1313120 w 7780595"/>
              <a:gd name="connsiteY4-72" fmla="*/ 1676400 h 7391400"/>
              <a:gd name="connsiteX5-73" fmla="*/ 1398846 w 7780595"/>
              <a:gd name="connsiteY5-74" fmla="*/ 1314450 h 7391400"/>
              <a:gd name="connsiteX6-75" fmla="*/ 1522671 w 7780595"/>
              <a:gd name="connsiteY6-76" fmla="*/ 952500 h 7391400"/>
              <a:gd name="connsiteX7-77" fmla="*/ 1275021 w 7780595"/>
              <a:gd name="connsiteY7-78" fmla="*/ 971550 h 7391400"/>
              <a:gd name="connsiteX8-79" fmla="*/ 951170 w 7780595"/>
              <a:gd name="connsiteY8-80" fmla="*/ 504825 h 7391400"/>
              <a:gd name="connsiteX9" fmla="*/ 836870 w 7780595"/>
              <a:gd name="connsiteY9" fmla="*/ 28575 h 7391400"/>
              <a:gd name="connsiteX0-81" fmla="*/ 836870 w 7780595"/>
              <a:gd name="connsiteY0-82" fmla="*/ 28575 h 7391400"/>
              <a:gd name="connsiteX1-83" fmla="*/ 7780595 w 7780595"/>
              <a:gd name="connsiteY1-84" fmla="*/ 0 h 7391400"/>
              <a:gd name="connsiteX2-85" fmla="*/ 7780595 w 7780595"/>
              <a:gd name="connsiteY2-86" fmla="*/ 7391400 h 7391400"/>
              <a:gd name="connsiteX3-87" fmla="*/ 351095 w 7780595"/>
              <a:gd name="connsiteY3-88" fmla="*/ 7391400 h 7391400"/>
              <a:gd name="connsiteX4-89" fmla="*/ 1313120 w 7780595"/>
              <a:gd name="connsiteY4-90" fmla="*/ 1676400 h 7391400"/>
              <a:gd name="connsiteX5-91" fmla="*/ 1398846 w 7780595"/>
              <a:gd name="connsiteY5-92" fmla="*/ 1314450 h 7391400"/>
              <a:gd name="connsiteX6-93" fmla="*/ 1522671 w 7780595"/>
              <a:gd name="connsiteY6-94" fmla="*/ 952500 h 7391400"/>
              <a:gd name="connsiteX7-95" fmla="*/ 1275021 w 7780595"/>
              <a:gd name="connsiteY7-96" fmla="*/ 971550 h 7391400"/>
              <a:gd name="connsiteX8-97" fmla="*/ 951170 w 7780595"/>
              <a:gd name="connsiteY8-98" fmla="*/ 504825 h 7391400"/>
              <a:gd name="connsiteX9-99" fmla="*/ 836870 w 7780595"/>
              <a:gd name="connsiteY9-100" fmla="*/ 28575 h 7391400"/>
              <a:gd name="connsiteX0-101" fmla="*/ 863651 w 7807376"/>
              <a:gd name="connsiteY0-102" fmla="*/ 28575 h 7391400"/>
              <a:gd name="connsiteX1-103" fmla="*/ 7807376 w 7807376"/>
              <a:gd name="connsiteY1-104" fmla="*/ 0 h 7391400"/>
              <a:gd name="connsiteX2-105" fmla="*/ 7807376 w 7807376"/>
              <a:gd name="connsiteY2-106" fmla="*/ 7391400 h 7391400"/>
              <a:gd name="connsiteX3-107" fmla="*/ 377876 w 7807376"/>
              <a:gd name="connsiteY3-108" fmla="*/ 7391400 h 7391400"/>
              <a:gd name="connsiteX4-109" fmla="*/ 1139876 w 7807376"/>
              <a:gd name="connsiteY4-110" fmla="*/ 1971675 h 7391400"/>
              <a:gd name="connsiteX5-111" fmla="*/ 1425627 w 7807376"/>
              <a:gd name="connsiteY5-112" fmla="*/ 1314450 h 7391400"/>
              <a:gd name="connsiteX6-113" fmla="*/ 1549452 w 7807376"/>
              <a:gd name="connsiteY6-114" fmla="*/ 952500 h 7391400"/>
              <a:gd name="connsiteX7-115" fmla="*/ 1301802 w 7807376"/>
              <a:gd name="connsiteY7-116" fmla="*/ 971550 h 7391400"/>
              <a:gd name="connsiteX8-117" fmla="*/ 977951 w 7807376"/>
              <a:gd name="connsiteY8-118" fmla="*/ 504825 h 7391400"/>
              <a:gd name="connsiteX9-119" fmla="*/ 863651 w 7807376"/>
              <a:gd name="connsiteY9-120" fmla="*/ 28575 h 7391400"/>
              <a:gd name="connsiteX0-121" fmla="*/ 863651 w 7807376"/>
              <a:gd name="connsiteY0-122" fmla="*/ 28575 h 7391400"/>
              <a:gd name="connsiteX1-123" fmla="*/ 7807376 w 7807376"/>
              <a:gd name="connsiteY1-124" fmla="*/ 0 h 7391400"/>
              <a:gd name="connsiteX2-125" fmla="*/ 7807376 w 7807376"/>
              <a:gd name="connsiteY2-126" fmla="*/ 7391400 h 7391400"/>
              <a:gd name="connsiteX3-127" fmla="*/ 377876 w 7807376"/>
              <a:gd name="connsiteY3-128" fmla="*/ 7391400 h 7391400"/>
              <a:gd name="connsiteX4-129" fmla="*/ 1139876 w 7807376"/>
              <a:gd name="connsiteY4-130" fmla="*/ 1971675 h 7391400"/>
              <a:gd name="connsiteX5-131" fmla="*/ 1625652 w 7807376"/>
              <a:gd name="connsiteY5-132" fmla="*/ 1533525 h 7391400"/>
              <a:gd name="connsiteX6-133" fmla="*/ 1425627 w 7807376"/>
              <a:gd name="connsiteY6-134" fmla="*/ 1314450 h 7391400"/>
              <a:gd name="connsiteX7-135" fmla="*/ 1549452 w 7807376"/>
              <a:gd name="connsiteY7-136" fmla="*/ 952500 h 7391400"/>
              <a:gd name="connsiteX8-137" fmla="*/ 1301802 w 7807376"/>
              <a:gd name="connsiteY8-138" fmla="*/ 971550 h 7391400"/>
              <a:gd name="connsiteX9-139" fmla="*/ 977951 w 7807376"/>
              <a:gd name="connsiteY9-140" fmla="*/ 504825 h 7391400"/>
              <a:gd name="connsiteX10" fmla="*/ 863651 w 7807376"/>
              <a:gd name="connsiteY10" fmla="*/ 28575 h 7391400"/>
              <a:gd name="connsiteX0-141" fmla="*/ 863651 w 7807376"/>
              <a:gd name="connsiteY0-142" fmla="*/ 28575 h 7391400"/>
              <a:gd name="connsiteX1-143" fmla="*/ 7807376 w 7807376"/>
              <a:gd name="connsiteY1-144" fmla="*/ 0 h 7391400"/>
              <a:gd name="connsiteX2-145" fmla="*/ 7807376 w 7807376"/>
              <a:gd name="connsiteY2-146" fmla="*/ 7391400 h 7391400"/>
              <a:gd name="connsiteX3-147" fmla="*/ 377876 w 7807376"/>
              <a:gd name="connsiteY3-148" fmla="*/ 7391400 h 7391400"/>
              <a:gd name="connsiteX4-149" fmla="*/ 1139876 w 7807376"/>
              <a:gd name="connsiteY4-150" fmla="*/ 1971675 h 7391400"/>
              <a:gd name="connsiteX5-151" fmla="*/ 1435152 w 7807376"/>
              <a:gd name="connsiteY5-152" fmla="*/ 1457325 h 7391400"/>
              <a:gd name="connsiteX6-153" fmla="*/ 1625652 w 7807376"/>
              <a:gd name="connsiteY6-154" fmla="*/ 1533525 h 7391400"/>
              <a:gd name="connsiteX7-155" fmla="*/ 1425627 w 7807376"/>
              <a:gd name="connsiteY7-156" fmla="*/ 1314450 h 7391400"/>
              <a:gd name="connsiteX8-157" fmla="*/ 1549452 w 7807376"/>
              <a:gd name="connsiteY8-158" fmla="*/ 952500 h 7391400"/>
              <a:gd name="connsiteX9-159" fmla="*/ 1301802 w 7807376"/>
              <a:gd name="connsiteY9-160" fmla="*/ 971550 h 7391400"/>
              <a:gd name="connsiteX10-161" fmla="*/ 977951 w 7807376"/>
              <a:gd name="connsiteY10-162" fmla="*/ 504825 h 7391400"/>
              <a:gd name="connsiteX11" fmla="*/ 863651 w 7807376"/>
              <a:gd name="connsiteY11" fmla="*/ 28575 h 7391400"/>
              <a:gd name="connsiteX0-163" fmla="*/ 863651 w 7807376"/>
              <a:gd name="connsiteY0-164" fmla="*/ 28575 h 7391400"/>
              <a:gd name="connsiteX1-165" fmla="*/ 7807376 w 7807376"/>
              <a:gd name="connsiteY1-166" fmla="*/ 0 h 7391400"/>
              <a:gd name="connsiteX2-167" fmla="*/ 7807376 w 7807376"/>
              <a:gd name="connsiteY2-168" fmla="*/ 7391400 h 7391400"/>
              <a:gd name="connsiteX3-169" fmla="*/ 377876 w 7807376"/>
              <a:gd name="connsiteY3-170" fmla="*/ 7391400 h 7391400"/>
              <a:gd name="connsiteX4-171" fmla="*/ 1139876 w 7807376"/>
              <a:gd name="connsiteY4-172" fmla="*/ 1971675 h 7391400"/>
              <a:gd name="connsiteX5-173" fmla="*/ 1406577 w 7807376"/>
              <a:gd name="connsiteY5-174" fmla="*/ 1600200 h 7391400"/>
              <a:gd name="connsiteX6-175" fmla="*/ 1625652 w 7807376"/>
              <a:gd name="connsiteY6-176" fmla="*/ 1533525 h 7391400"/>
              <a:gd name="connsiteX7-177" fmla="*/ 1425627 w 7807376"/>
              <a:gd name="connsiteY7-178" fmla="*/ 1314450 h 7391400"/>
              <a:gd name="connsiteX8-179" fmla="*/ 1549452 w 7807376"/>
              <a:gd name="connsiteY8-180" fmla="*/ 952500 h 7391400"/>
              <a:gd name="connsiteX9-181" fmla="*/ 1301802 w 7807376"/>
              <a:gd name="connsiteY9-182" fmla="*/ 971550 h 7391400"/>
              <a:gd name="connsiteX10-183" fmla="*/ 977951 w 7807376"/>
              <a:gd name="connsiteY10-184" fmla="*/ 504825 h 7391400"/>
              <a:gd name="connsiteX11-185" fmla="*/ 863651 w 7807376"/>
              <a:gd name="connsiteY11-186" fmla="*/ 28575 h 7391400"/>
              <a:gd name="connsiteX0-187" fmla="*/ 802582 w 7746307"/>
              <a:gd name="connsiteY0-188" fmla="*/ 28575 h 7391400"/>
              <a:gd name="connsiteX1-189" fmla="*/ 7746307 w 7746307"/>
              <a:gd name="connsiteY1-190" fmla="*/ 0 h 7391400"/>
              <a:gd name="connsiteX2-191" fmla="*/ 7746307 w 7746307"/>
              <a:gd name="connsiteY2-192" fmla="*/ 7391400 h 7391400"/>
              <a:gd name="connsiteX3-193" fmla="*/ 316807 w 7746307"/>
              <a:gd name="connsiteY3-194" fmla="*/ 7391400 h 7391400"/>
              <a:gd name="connsiteX4-195" fmla="*/ 1583632 w 7746307"/>
              <a:gd name="connsiteY4-196" fmla="*/ 2486025 h 7391400"/>
              <a:gd name="connsiteX5-197" fmla="*/ 1345508 w 7746307"/>
              <a:gd name="connsiteY5-198" fmla="*/ 1600200 h 7391400"/>
              <a:gd name="connsiteX6-199" fmla="*/ 1564583 w 7746307"/>
              <a:gd name="connsiteY6-200" fmla="*/ 1533525 h 7391400"/>
              <a:gd name="connsiteX7-201" fmla="*/ 1364558 w 7746307"/>
              <a:gd name="connsiteY7-202" fmla="*/ 1314450 h 7391400"/>
              <a:gd name="connsiteX8-203" fmla="*/ 1488383 w 7746307"/>
              <a:gd name="connsiteY8-204" fmla="*/ 952500 h 7391400"/>
              <a:gd name="connsiteX9-205" fmla="*/ 1240733 w 7746307"/>
              <a:gd name="connsiteY9-206" fmla="*/ 971550 h 7391400"/>
              <a:gd name="connsiteX10-207" fmla="*/ 916882 w 7746307"/>
              <a:gd name="connsiteY10-208" fmla="*/ 504825 h 7391400"/>
              <a:gd name="connsiteX11-209" fmla="*/ 802582 w 7746307"/>
              <a:gd name="connsiteY11-210" fmla="*/ 28575 h 7391400"/>
              <a:gd name="connsiteX0-211" fmla="*/ 802582 w 7746307"/>
              <a:gd name="connsiteY0-212" fmla="*/ 28575 h 7391400"/>
              <a:gd name="connsiteX1-213" fmla="*/ 7746307 w 7746307"/>
              <a:gd name="connsiteY1-214" fmla="*/ 0 h 7391400"/>
              <a:gd name="connsiteX2-215" fmla="*/ 7746307 w 7746307"/>
              <a:gd name="connsiteY2-216" fmla="*/ 7391400 h 7391400"/>
              <a:gd name="connsiteX3-217" fmla="*/ 316807 w 7746307"/>
              <a:gd name="connsiteY3-218" fmla="*/ 7391400 h 7391400"/>
              <a:gd name="connsiteX4-219" fmla="*/ 1583632 w 7746307"/>
              <a:gd name="connsiteY4-220" fmla="*/ 2486025 h 7391400"/>
              <a:gd name="connsiteX5-221" fmla="*/ 1545533 w 7746307"/>
              <a:gd name="connsiteY5-222" fmla="*/ 1905000 h 7391400"/>
              <a:gd name="connsiteX6-223" fmla="*/ 1345508 w 7746307"/>
              <a:gd name="connsiteY6-224" fmla="*/ 1600200 h 7391400"/>
              <a:gd name="connsiteX7-225" fmla="*/ 1564583 w 7746307"/>
              <a:gd name="connsiteY7-226" fmla="*/ 1533525 h 7391400"/>
              <a:gd name="connsiteX8-227" fmla="*/ 1364558 w 7746307"/>
              <a:gd name="connsiteY8-228" fmla="*/ 1314450 h 7391400"/>
              <a:gd name="connsiteX9-229" fmla="*/ 1488383 w 7746307"/>
              <a:gd name="connsiteY9-230" fmla="*/ 952500 h 7391400"/>
              <a:gd name="connsiteX10-231" fmla="*/ 1240733 w 7746307"/>
              <a:gd name="connsiteY10-232" fmla="*/ 971550 h 7391400"/>
              <a:gd name="connsiteX11-233" fmla="*/ 916882 w 7746307"/>
              <a:gd name="connsiteY11-234" fmla="*/ 504825 h 7391400"/>
              <a:gd name="connsiteX12" fmla="*/ 802582 w 7746307"/>
              <a:gd name="connsiteY12" fmla="*/ 28575 h 7391400"/>
              <a:gd name="connsiteX0-235" fmla="*/ 802582 w 7746307"/>
              <a:gd name="connsiteY0-236" fmla="*/ 28575 h 7391400"/>
              <a:gd name="connsiteX1-237" fmla="*/ 7746307 w 7746307"/>
              <a:gd name="connsiteY1-238" fmla="*/ 0 h 7391400"/>
              <a:gd name="connsiteX2-239" fmla="*/ 7746307 w 7746307"/>
              <a:gd name="connsiteY2-240" fmla="*/ 7391400 h 7391400"/>
              <a:gd name="connsiteX3-241" fmla="*/ 316807 w 7746307"/>
              <a:gd name="connsiteY3-242" fmla="*/ 7391400 h 7391400"/>
              <a:gd name="connsiteX4-243" fmla="*/ 1583632 w 7746307"/>
              <a:gd name="connsiteY4-244" fmla="*/ 2486025 h 7391400"/>
              <a:gd name="connsiteX5-245" fmla="*/ 1745558 w 7746307"/>
              <a:gd name="connsiteY5-246" fmla="*/ 2114550 h 7391400"/>
              <a:gd name="connsiteX6-247" fmla="*/ 1545533 w 7746307"/>
              <a:gd name="connsiteY6-248" fmla="*/ 1905000 h 7391400"/>
              <a:gd name="connsiteX7-249" fmla="*/ 1345508 w 7746307"/>
              <a:gd name="connsiteY7-250" fmla="*/ 1600200 h 7391400"/>
              <a:gd name="connsiteX8-251" fmla="*/ 1564583 w 7746307"/>
              <a:gd name="connsiteY8-252" fmla="*/ 1533525 h 7391400"/>
              <a:gd name="connsiteX9-253" fmla="*/ 1364558 w 7746307"/>
              <a:gd name="connsiteY9-254" fmla="*/ 1314450 h 7391400"/>
              <a:gd name="connsiteX10-255" fmla="*/ 1488383 w 7746307"/>
              <a:gd name="connsiteY10-256" fmla="*/ 952500 h 7391400"/>
              <a:gd name="connsiteX11-257" fmla="*/ 1240733 w 7746307"/>
              <a:gd name="connsiteY11-258" fmla="*/ 971550 h 7391400"/>
              <a:gd name="connsiteX12-259" fmla="*/ 916882 w 7746307"/>
              <a:gd name="connsiteY12-260" fmla="*/ 504825 h 7391400"/>
              <a:gd name="connsiteX13" fmla="*/ 802582 w 7746307"/>
              <a:gd name="connsiteY13" fmla="*/ 28575 h 7391400"/>
              <a:gd name="connsiteX0-261" fmla="*/ 779097 w 7722822"/>
              <a:gd name="connsiteY0-262" fmla="*/ 28575 h 7391400"/>
              <a:gd name="connsiteX1-263" fmla="*/ 7722822 w 7722822"/>
              <a:gd name="connsiteY1-264" fmla="*/ 0 h 7391400"/>
              <a:gd name="connsiteX2-265" fmla="*/ 7722822 w 7722822"/>
              <a:gd name="connsiteY2-266" fmla="*/ 7391400 h 7391400"/>
              <a:gd name="connsiteX3-267" fmla="*/ 293322 w 7722822"/>
              <a:gd name="connsiteY3-268" fmla="*/ 7391400 h 7391400"/>
              <a:gd name="connsiteX4-269" fmla="*/ 1483948 w 7722822"/>
              <a:gd name="connsiteY4-270" fmla="*/ 2914650 h 7391400"/>
              <a:gd name="connsiteX5-271" fmla="*/ 1560147 w 7722822"/>
              <a:gd name="connsiteY5-272" fmla="*/ 2486025 h 7391400"/>
              <a:gd name="connsiteX6-273" fmla="*/ 1722073 w 7722822"/>
              <a:gd name="connsiteY6-274" fmla="*/ 2114550 h 7391400"/>
              <a:gd name="connsiteX7-275" fmla="*/ 1522048 w 7722822"/>
              <a:gd name="connsiteY7-276" fmla="*/ 1905000 h 7391400"/>
              <a:gd name="connsiteX8-277" fmla="*/ 1322023 w 7722822"/>
              <a:gd name="connsiteY8-278" fmla="*/ 1600200 h 7391400"/>
              <a:gd name="connsiteX9-279" fmla="*/ 1541098 w 7722822"/>
              <a:gd name="connsiteY9-280" fmla="*/ 1533525 h 7391400"/>
              <a:gd name="connsiteX10-281" fmla="*/ 1341073 w 7722822"/>
              <a:gd name="connsiteY10-282" fmla="*/ 1314450 h 7391400"/>
              <a:gd name="connsiteX11-283" fmla="*/ 1464898 w 7722822"/>
              <a:gd name="connsiteY11-284" fmla="*/ 952500 h 7391400"/>
              <a:gd name="connsiteX12-285" fmla="*/ 1217248 w 7722822"/>
              <a:gd name="connsiteY12-286" fmla="*/ 971550 h 7391400"/>
              <a:gd name="connsiteX13-287" fmla="*/ 893397 w 7722822"/>
              <a:gd name="connsiteY13-288" fmla="*/ 504825 h 7391400"/>
              <a:gd name="connsiteX14" fmla="*/ 779097 w 7722822"/>
              <a:gd name="connsiteY14" fmla="*/ 28575 h 7391400"/>
              <a:gd name="connsiteX0-289" fmla="*/ 761961 w 7705686"/>
              <a:gd name="connsiteY0-290" fmla="*/ 28575 h 7391400"/>
              <a:gd name="connsiteX1-291" fmla="*/ 7705686 w 7705686"/>
              <a:gd name="connsiteY1-292" fmla="*/ 0 h 7391400"/>
              <a:gd name="connsiteX2-293" fmla="*/ 7705686 w 7705686"/>
              <a:gd name="connsiteY2-294" fmla="*/ 7391400 h 7391400"/>
              <a:gd name="connsiteX3-295" fmla="*/ 276186 w 7705686"/>
              <a:gd name="connsiteY3-296" fmla="*/ 7391400 h 7391400"/>
              <a:gd name="connsiteX4-297" fmla="*/ 1638262 w 7705686"/>
              <a:gd name="connsiteY4-298" fmla="*/ 3105150 h 7391400"/>
              <a:gd name="connsiteX5-299" fmla="*/ 1543011 w 7705686"/>
              <a:gd name="connsiteY5-300" fmla="*/ 2486025 h 7391400"/>
              <a:gd name="connsiteX6-301" fmla="*/ 1704937 w 7705686"/>
              <a:gd name="connsiteY6-302" fmla="*/ 2114550 h 7391400"/>
              <a:gd name="connsiteX7-303" fmla="*/ 1504912 w 7705686"/>
              <a:gd name="connsiteY7-304" fmla="*/ 1905000 h 7391400"/>
              <a:gd name="connsiteX8-305" fmla="*/ 1304887 w 7705686"/>
              <a:gd name="connsiteY8-306" fmla="*/ 1600200 h 7391400"/>
              <a:gd name="connsiteX9-307" fmla="*/ 1523962 w 7705686"/>
              <a:gd name="connsiteY9-308" fmla="*/ 1533525 h 7391400"/>
              <a:gd name="connsiteX10-309" fmla="*/ 1323937 w 7705686"/>
              <a:gd name="connsiteY10-310" fmla="*/ 1314450 h 7391400"/>
              <a:gd name="connsiteX11-311" fmla="*/ 1447762 w 7705686"/>
              <a:gd name="connsiteY11-312" fmla="*/ 952500 h 7391400"/>
              <a:gd name="connsiteX12-313" fmla="*/ 1200112 w 7705686"/>
              <a:gd name="connsiteY12-314" fmla="*/ 971550 h 7391400"/>
              <a:gd name="connsiteX13-315" fmla="*/ 876261 w 7705686"/>
              <a:gd name="connsiteY13-316" fmla="*/ 504825 h 7391400"/>
              <a:gd name="connsiteX14-317" fmla="*/ 761961 w 7705686"/>
              <a:gd name="connsiteY14-318" fmla="*/ 28575 h 7391400"/>
              <a:gd name="connsiteX0-319" fmla="*/ 761961 w 7705686"/>
              <a:gd name="connsiteY0-320" fmla="*/ 28575 h 7391400"/>
              <a:gd name="connsiteX1-321" fmla="*/ 7705686 w 7705686"/>
              <a:gd name="connsiteY1-322" fmla="*/ 0 h 7391400"/>
              <a:gd name="connsiteX2-323" fmla="*/ 7705686 w 7705686"/>
              <a:gd name="connsiteY2-324" fmla="*/ 7391400 h 7391400"/>
              <a:gd name="connsiteX3-325" fmla="*/ 276186 w 7705686"/>
              <a:gd name="connsiteY3-326" fmla="*/ 7391400 h 7391400"/>
              <a:gd name="connsiteX4-327" fmla="*/ 1638262 w 7705686"/>
              <a:gd name="connsiteY4-328" fmla="*/ 3105150 h 7391400"/>
              <a:gd name="connsiteX5-329" fmla="*/ 1666836 w 7705686"/>
              <a:gd name="connsiteY5-330" fmla="*/ 2676525 h 7391400"/>
              <a:gd name="connsiteX6-331" fmla="*/ 1543011 w 7705686"/>
              <a:gd name="connsiteY6-332" fmla="*/ 2486025 h 7391400"/>
              <a:gd name="connsiteX7-333" fmla="*/ 1704937 w 7705686"/>
              <a:gd name="connsiteY7-334" fmla="*/ 2114550 h 7391400"/>
              <a:gd name="connsiteX8-335" fmla="*/ 1504912 w 7705686"/>
              <a:gd name="connsiteY8-336" fmla="*/ 1905000 h 7391400"/>
              <a:gd name="connsiteX9-337" fmla="*/ 1304887 w 7705686"/>
              <a:gd name="connsiteY9-338" fmla="*/ 1600200 h 7391400"/>
              <a:gd name="connsiteX10-339" fmla="*/ 1523962 w 7705686"/>
              <a:gd name="connsiteY10-340" fmla="*/ 1533525 h 7391400"/>
              <a:gd name="connsiteX11-341" fmla="*/ 1323937 w 7705686"/>
              <a:gd name="connsiteY11-342" fmla="*/ 1314450 h 7391400"/>
              <a:gd name="connsiteX12-343" fmla="*/ 1447762 w 7705686"/>
              <a:gd name="connsiteY12-344" fmla="*/ 952500 h 7391400"/>
              <a:gd name="connsiteX13-345" fmla="*/ 1200112 w 7705686"/>
              <a:gd name="connsiteY13-346" fmla="*/ 971550 h 7391400"/>
              <a:gd name="connsiteX14-347" fmla="*/ 876261 w 7705686"/>
              <a:gd name="connsiteY14-348" fmla="*/ 504825 h 7391400"/>
              <a:gd name="connsiteX15" fmla="*/ 761961 w 7705686"/>
              <a:gd name="connsiteY15" fmla="*/ 28575 h 7391400"/>
              <a:gd name="connsiteX0-349" fmla="*/ 797163 w 7740888"/>
              <a:gd name="connsiteY0-350" fmla="*/ 28575 h 7391400"/>
              <a:gd name="connsiteX1-351" fmla="*/ 7740888 w 7740888"/>
              <a:gd name="connsiteY1-352" fmla="*/ 0 h 7391400"/>
              <a:gd name="connsiteX2-353" fmla="*/ 7740888 w 7740888"/>
              <a:gd name="connsiteY2-354" fmla="*/ 7391400 h 7391400"/>
              <a:gd name="connsiteX3-355" fmla="*/ 311388 w 7740888"/>
              <a:gd name="connsiteY3-356" fmla="*/ 7391400 h 7391400"/>
              <a:gd name="connsiteX4-357" fmla="*/ 1425813 w 7740888"/>
              <a:gd name="connsiteY4-358" fmla="*/ 3314700 h 7391400"/>
              <a:gd name="connsiteX5-359" fmla="*/ 1673464 w 7740888"/>
              <a:gd name="connsiteY5-360" fmla="*/ 3105150 h 7391400"/>
              <a:gd name="connsiteX6-361" fmla="*/ 1702038 w 7740888"/>
              <a:gd name="connsiteY6-362" fmla="*/ 2676525 h 7391400"/>
              <a:gd name="connsiteX7-363" fmla="*/ 1578213 w 7740888"/>
              <a:gd name="connsiteY7-364" fmla="*/ 2486025 h 7391400"/>
              <a:gd name="connsiteX8-365" fmla="*/ 1740139 w 7740888"/>
              <a:gd name="connsiteY8-366" fmla="*/ 2114550 h 7391400"/>
              <a:gd name="connsiteX9-367" fmla="*/ 1540114 w 7740888"/>
              <a:gd name="connsiteY9-368" fmla="*/ 1905000 h 7391400"/>
              <a:gd name="connsiteX10-369" fmla="*/ 1340089 w 7740888"/>
              <a:gd name="connsiteY10-370" fmla="*/ 1600200 h 7391400"/>
              <a:gd name="connsiteX11-371" fmla="*/ 1559164 w 7740888"/>
              <a:gd name="connsiteY11-372" fmla="*/ 1533525 h 7391400"/>
              <a:gd name="connsiteX12-373" fmla="*/ 1359139 w 7740888"/>
              <a:gd name="connsiteY12-374" fmla="*/ 1314450 h 7391400"/>
              <a:gd name="connsiteX13-375" fmla="*/ 1482964 w 7740888"/>
              <a:gd name="connsiteY13-376" fmla="*/ 952500 h 7391400"/>
              <a:gd name="connsiteX14-377" fmla="*/ 1235314 w 7740888"/>
              <a:gd name="connsiteY14-378" fmla="*/ 971550 h 7391400"/>
              <a:gd name="connsiteX15-379" fmla="*/ 911463 w 7740888"/>
              <a:gd name="connsiteY15-380" fmla="*/ 504825 h 7391400"/>
              <a:gd name="connsiteX16" fmla="*/ 797163 w 7740888"/>
              <a:gd name="connsiteY16" fmla="*/ 28575 h 7391400"/>
              <a:gd name="connsiteX0-381" fmla="*/ 950831 w 7894556"/>
              <a:gd name="connsiteY0-382" fmla="*/ 28575 h 7391400"/>
              <a:gd name="connsiteX1-383" fmla="*/ 7894556 w 7894556"/>
              <a:gd name="connsiteY1-384" fmla="*/ 0 h 7391400"/>
              <a:gd name="connsiteX2-385" fmla="*/ 7894556 w 7894556"/>
              <a:gd name="connsiteY2-386" fmla="*/ 7391400 h 7391400"/>
              <a:gd name="connsiteX3-387" fmla="*/ 465056 w 7894556"/>
              <a:gd name="connsiteY3-388" fmla="*/ 7391400 h 7391400"/>
              <a:gd name="connsiteX4-389" fmla="*/ 750806 w 7894556"/>
              <a:gd name="connsiteY4-390" fmla="*/ 3657600 h 7391400"/>
              <a:gd name="connsiteX5-391" fmla="*/ 1579481 w 7894556"/>
              <a:gd name="connsiteY5-392" fmla="*/ 3314700 h 7391400"/>
              <a:gd name="connsiteX6-393" fmla="*/ 1827132 w 7894556"/>
              <a:gd name="connsiteY6-394" fmla="*/ 3105150 h 7391400"/>
              <a:gd name="connsiteX7-395" fmla="*/ 1855706 w 7894556"/>
              <a:gd name="connsiteY7-396" fmla="*/ 2676525 h 7391400"/>
              <a:gd name="connsiteX8-397" fmla="*/ 1731881 w 7894556"/>
              <a:gd name="connsiteY8-398" fmla="*/ 2486025 h 7391400"/>
              <a:gd name="connsiteX9-399" fmla="*/ 1893807 w 7894556"/>
              <a:gd name="connsiteY9-400" fmla="*/ 2114550 h 7391400"/>
              <a:gd name="connsiteX10-401" fmla="*/ 1693782 w 7894556"/>
              <a:gd name="connsiteY10-402" fmla="*/ 1905000 h 7391400"/>
              <a:gd name="connsiteX11-403" fmla="*/ 1493757 w 7894556"/>
              <a:gd name="connsiteY11-404" fmla="*/ 1600200 h 7391400"/>
              <a:gd name="connsiteX12-405" fmla="*/ 1712832 w 7894556"/>
              <a:gd name="connsiteY12-406" fmla="*/ 1533525 h 7391400"/>
              <a:gd name="connsiteX13-407" fmla="*/ 1512807 w 7894556"/>
              <a:gd name="connsiteY13-408" fmla="*/ 1314450 h 7391400"/>
              <a:gd name="connsiteX14-409" fmla="*/ 1636632 w 7894556"/>
              <a:gd name="connsiteY14-410" fmla="*/ 952500 h 7391400"/>
              <a:gd name="connsiteX15-411" fmla="*/ 1388982 w 7894556"/>
              <a:gd name="connsiteY15-412" fmla="*/ 971550 h 7391400"/>
              <a:gd name="connsiteX16-413" fmla="*/ 1065131 w 7894556"/>
              <a:gd name="connsiteY16-414" fmla="*/ 504825 h 7391400"/>
              <a:gd name="connsiteX17" fmla="*/ 950831 w 7894556"/>
              <a:gd name="connsiteY17" fmla="*/ 28575 h 7391400"/>
              <a:gd name="connsiteX0-415" fmla="*/ 1033287 w 7977012"/>
              <a:gd name="connsiteY0-416" fmla="*/ 28575 h 7391400"/>
              <a:gd name="connsiteX1-417" fmla="*/ 7977012 w 7977012"/>
              <a:gd name="connsiteY1-418" fmla="*/ 0 h 7391400"/>
              <a:gd name="connsiteX2-419" fmla="*/ 7977012 w 7977012"/>
              <a:gd name="connsiteY2-420" fmla="*/ 7391400 h 7391400"/>
              <a:gd name="connsiteX3-421" fmla="*/ 547512 w 7977012"/>
              <a:gd name="connsiteY3-422" fmla="*/ 7391400 h 7391400"/>
              <a:gd name="connsiteX4-423" fmla="*/ 585612 w 7977012"/>
              <a:gd name="connsiteY4-424" fmla="*/ 3724275 h 7391400"/>
              <a:gd name="connsiteX5-425" fmla="*/ 833262 w 7977012"/>
              <a:gd name="connsiteY5-426" fmla="*/ 3657600 h 7391400"/>
              <a:gd name="connsiteX6-427" fmla="*/ 1661937 w 7977012"/>
              <a:gd name="connsiteY6-428" fmla="*/ 3314700 h 7391400"/>
              <a:gd name="connsiteX7-429" fmla="*/ 1909588 w 7977012"/>
              <a:gd name="connsiteY7-430" fmla="*/ 3105150 h 7391400"/>
              <a:gd name="connsiteX8-431" fmla="*/ 1938162 w 7977012"/>
              <a:gd name="connsiteY8-432" fmla="*/ 2676525 h 7391400"/>
              <a:gd name="connsiteX9-433" fmla="*/ 1814337 w 7977012"/>
              <a:gd name="connsiteY9-434" fmla="*/ 2486025 h 7391400"/>
              <a:gd name="connsiteX10-435" fmla="*/ 1976263 w 7977012"/>
              <a:gd name="connsiteY10-436" fmla="*/ 2114550 h 7391400"/>
              <a:gd name="connsiteX11-437" fmla="*/ 1776238 w 7977012"/>
              <a:gd name="connsiteY11-438" fmla="*/ 1905000 h 7391400"/>
              <a:gd name="connsiteX12-439" fmla="*/ 1576213 w 7977012"/>
              <a:gd name="connsiteY12-440" fmla="*/ 1600200 h 7391400"/>
              <a:gd name="connsiteX13-441" fmla="*/ 1795288 w 7977012"/>
              <a:gd name="connsiteY13-442" fmla="*/ 1533525 h 7391400"/>
              <a:gd name="connsiteX14-443" fmla="*/ 1595263 w 7977012"/>
              <a:gd name="connsiteY14-444" fmla="*/ 1314450 h 7391400"/>
              <a:gd name="connsiteX15-445" fmla="*/ 1719088 w 7977012"/>
              <a:gd name="connsiteY15-446" fmla="*/ 952500 h 7391400"/>
              <a:gd name="connsiteX16-447" fmla="*/ 1471438 w 7977012"/>
              <a:gd name="connsiteY16-448" fmla="*/ 971550 h 7391400"/>
              <a:gd name="connsiteX17-449" fmla="*/ 1147587 w 7977012"/>
              <a:gd name="connsiteY17-450" fmla="*/ 504825 h 7391400"/>
              <a:gd name="connsiteX18" fmla="*/ 1033287 w 7977012"/>
              <a:gd name="connsiteY18" fmla="*/ 28575 h 7391400"/>
              <a:gd name="connsiteX0-451" fmla="*/ 1003277 w 7947002"/>
              <a:gd name="connsiteY0-452" fmla="*/ 28575 h 7391400"/>
              <a:gd name="connsiteX1-453" fmla="*/ 7947002 w 7947002"/>
              <a:gd name="connsiteY1-454" fmla="*/ 0 h 7391400"/>
              <a:gd name="connsiteX2-455" fmla="*/ 7947002 w 7947002"/>
              <a:gd name="connsiteY2-456" fmla="*/ 7391400 h 7391400"/>
              <a:gd name="connsiteX3-457" fmla="*/ 517502 w 7947002"/>
              <a:gd name="connsiteY3-458" fmla="*/ 7391400 h 7391400"/>
              <a:gd name="connsiteX4-459" fmla="*/ 746102 w 7947002"/>
              <a:gd name="connsiteY4-460" fmla="*/ 4352925 h 7391400"/>
              <a:gd name="connsiteX5-461" fmla="*/ 555602 w 7947002"/>
              <a:gd name="connsiteY5-462" fmla="*/ 3724275 h 7391400"/>
              <a:gd name="connsiteX6-463" fmla="*/ 803252 w 7947002"/>
              <a:gd name="connsiteY6-464" fmla="*/ 3657600 h 7391400"/>
              <a:gd name="connsiteX7-465" fmla="*/ 1631927 w 7947002"/>
              <a:gd name="connsiteY7-466" fmla="*/ 3314700 h 7391400"/>
              <a:gd name="connsiteX8-467" fmla="*/ 1879578 w 7947002"/>
              <a:gd name="connsiteY8-468" fmla="*/ 3105150 h 7391400"/>
              <a:gd name="connsiteX9-469" fmla="*/ 1908152 w 7947002"/>
              <a:gd name="connsiteY9-470" fmla="*/ 2676525 h 7391400"/>
              <a:gd name="connsiteX10-471" fmla="*/ 1784327 w 7947002"/>
              <a:gd name="connsiteY10-472" fmla="*/ 2486025 h 7391400"/>
              <a:gd name="connsiteX11-473" fmla="*/ 1946253 w 7947002"/>
              <a:gd name="connsiteY11-474" fmla="*/ 2114550 h 7391400"/>
              <a:gd name="connsiteX12-475" fmla="*/ 1746228 w 7947002"/>
              <a:gd name="connsiteY12-476" fmla="*/ 1905000 h 7391400"/>
              <a:gd name="connsiteX13-477" fmla="*/ 1546203 w 7947002"/>
              <a:gd name="connsiteY13-478" fmla="*/ 1600200 h 7391400"/>
              <a:gd name="connsiteX14-479" fmla="*/ 1765278 w 7947002"/>
              <a:gd name="connsiteY14-480" fmla="*/ 1533525 h 7391400"/>
              <a:gd name="connsiteX15-481" fmla="*/ 1565253 w 7947002"/>
              <a:gd name="connsiteY15-482" fmla="*/ 1314450 h 7391400"/>
              <a:gd name="connsiteX16-483" fmla="*/ 1689078 w 7947002"/>
              <a:gd name="connsiteY16-484" fmla="*/ 952500 h 7391400"/>
              <a:gd name="connsiteX17-485" fmla="*/ 1441428 w 7947002"/>
              <a:gd name="connsiteY17-486" fmla="*/ 971550 h 7391400"/>
              <a:gd name="connsiteX18-487" fmla="*/ 1117577 w 7947002"/>
              <a:gd name="connsiteY18-488" fmla="*/ 504825 h 7391400"/>
              <a:gd name="connsiteX19" fmla="*/ 1003277 w 7947002"/>
              <a:gd name="connsiteY19" fmla="*/ 28575 h 7391400"/>
              <a:gd name="connsiteX0-489" fmla="*/ 972383 w 7916108"/>
              <a:gd name="connsiteY0-490" fmla="*/ 28575 h 7391400"/>
              <a:gd name="connsiteX1-491" fmla="*/ 7916108 w 7916108"/>
              <a:gd name="connsiteY1-492" fmla="*/ 0 h 7391400"/>
              <a:gd name="connsiteX2-493" fmla="*/ 7916108 w 7916108"/>
              <a:gd name="connsiteY2-494" fmla="*/ 7391400 h 7391400"/>
              <a:gd name="connsiteX3-495" fmla="*/ 486608 w 7916108"/>
              <a:gd name="connsiteY3-496" fmla="*/ 7391400 h 7391400"/>
              <a:gd name="connsiteX4-497" fmla="*/ 800933 w 7916108"/>
              <a:gd name="connsiteY4-498" fmla="*/ 5124450 h 7391400"/>
              <a:gd name="connsiteX5-499" fmla="*/ 715208 w 7916108"/>
              <a:gd name="connsiteY5-500" fmla="*/ 4352925 h 7391400"/>
              <a:gd name="connsiteX6-501" fmla="*/ 524708 w 7916108"/>
              <a:gd name="connsiteY6-502" fmla="*/ 3724275 h 7391400"/>
              <a:gd name="connsiteX7-503" fmla="*/ 772358 w 7916108"/>
              <a:gd name="connsiteY7-504" fmla="*/ 3657600 h 7391400"/>
              <a:gd name="connsiteX8-505" fmla="*/ 1601033 w 7916108"/>
              <a:gd name="connsiteY8-506" fmla="*/ 3314700 h 7391400"/>
              <a:gd name="connsiteX9-507" fmla="*/ 1848684 w 7916108"/>
              <a:gd name="connsiteY9-508" fmla="*/ 3105150 h 7391400"/>
              <a:gd name="connsiteX10-509" fmla="*/ 1877258 w 7916108"/>
              <a:gd name="connsiteY10-510" fmla="*/ 2676525 h 7391400"/>
              <a:gd name="connsiteX11-511" fmla="*/ 1753433 w 7916108"/>
              <a:gd name="connsiteY11-512" fmla="*/ 2486025 h 7391400"/>
              <a:gd name="connsiteX12-513" fmla="*/ 1915359 w 7916108"/>
              <a:gd name="connsiteY12-514" fmla="*/ 2114550 h 7391400"/>
              <a:gd name="connsiteX13-515" fmla="*/ 1715334 w 7916108"/>
              <a:gd name="connsiteY13-516" fmla="*/ 1905000 h 7391400"/>
              <a:gd name="connsiteX14-517" fmla="*/ 1515309 w 7916108"/>
              <a:gd name="connsiteY14-518" fmla="*/ 1600200 h 7391400"/>
              <a:gd name="connsiteX15-519" fmla="*/ 1734384 w 7916108"/>
              <a:gd name="connsiteY15-520" fmla="*/ 1533525 h 7391400"/>
              <a:gd name="connsiteX16-521" fmla="*/ 1534359 w 7916108"/>
              <a:gd name="connsiteY16-522" fmla="*/ 1314450 h 7391400"/>
              <a:gd name="connsiteX17-523" fmla="*/ 1658184 w 7916108"/>
              <a:gd name="connsiteY17-524" fmla="*/ 952500 h 7391400"/>
              <a:gd name="connsiteX18-525" fmla="*/ 1410534 w 7916108"/>
              <a:gd name="connsiteY18-526" fmla="*/ 971550 h 7391400"/>
              <a:gd name="connsiteX19-527" fmla="*/ 1086683 w 7916108"/>
              <a:gd name="connsiteY19-528" fmla="*/ 504825 h 7391400"/>
              <a:gd name="connsiteX20" fmla="*/ 972383 w 7916108"/>
              <a:gd name="connsiteY20" fmla="*/ 28575 h 7391400"/>
              <a:gd name="connsiteX0-529" fmla="*/ 887006 w 7830731"/>
              <a:gd name="connsiteY0-530" fmla="*/ 28575 h 7391400"/>
              <a:gd name="connsiteX1-531" fmla="*/ 7830731 w 7830731"/>
              <a:gd name="connsiteY1-532" fmla="*/ 0 h 7391400"/>
              <a:gd name="connsiteX2-533" fmla="*/ 7830731 w 7830731"/>
              <a:gd name="connsiteY2-534" fmla="*/ 7391400 h 7391400"/>
              <a:gd name="connsiteX3-535" fmla="*/ 401231 w 7830731"/>
              <a:gd name="connsiteY3-536" fmla="*/ 7391400 h 7391400"/>
              <a:gd name="connsiteX4-537" fmla="*/ 1334681 w 7830731"/>
              <a:gd name="connsiteY4-538" fmla="*/ 5553075 h 7391400"/>
              <a:gd name="connsiteX5-539" fmla="*/ 715556 w 7830731"/>
              <a:gd name="connsiteY5-540" fmla="*/ 5124450 h 7391400"/>
              <a:gd name="connsiteX6-541" fmla="*/ 629831 w 7830731"/>
              <a:gd name="connsiteY6-542" fmla="*/ 4352925 h 7391400"/>
              <a:gd name="connsiteX7-543" fmla="*/ 439331 w 7830731"/>
              <a:gd name="connsiteY7-544" fmla="*/ 3724275 h 7391400"/>
              <a:gd name="connsiteX8-545" fmla="*/ 686981 w 7830731"/>
              <a:gd name="connsiteY8-546" fmla="*/ 3657600 h 7391400"/>
              <a:gd name="connsiteX9-547" fmla="*/ 1515656 w 7830731"/>
              <a:gd name="connsiteY9-548" fmla="*/ 3314700 h 7391400"/>
              <a:gd name="connsiteX10-549" fmla="*/ 1763307 w 7830731"/>
              <a:gd name="connsiteY10-550" fmla="*/ 3105150 h 7391400"/>
              <a:gd name="connsiteX11-551" fmla="*/ 1791881 w 7830731"/>
              <a:gd name="connsiteY11-552" fmla="*/ 2676525 h 7391400"/>
              <a:gd name="connsiteX12-553" fmla="*/ 1668056 w 7830731"/>
              <a:gd name="connsiteY12-554" fmla="*/ 2486025 h 7391400"/>
              <a:gd name="connsiteX13-555" fmla="*/ 1829982 w 7830731"/>
              <a:gd name="connsiteY13-556" fmla="*/ 2114550 h 7391400"/>
              <a:gd name="connsiteX14-557" fmla="*/ 1629957 w 7830731"/>
              <a:gd name="connsiteY14-558" fmla="*/ 1905000 h 7391400"/>
              <a:gd name="connsiteX15-559" fmla="*/ 1429932 w 7830731"/>
              <a:gd name="connsiteY15-560" fmla="*/ 1600200 h 7391400"/>
              <a:gd name="connsiteX16-561" fmla="*/ 1649007 w 7830731"/>
              <a:gd name="connsiteY16-562" fmla="*/ 1533525 h 7391400"/>
              <a:gd name="connsiteX17-563" fmla="*/ 1448982 w 7830731"/>
              <a:gd name="connsiteY17-564" fmla="*/ 1314450 h 7391400"/>
              <a:gd name="connsiteX18-565" fmla="*/ 1572807 w 7830731"/>
              <a:gd name="connsiteY18-566" fmla="*/ 952500 h 7391400"/>
              <a:gd name="connsiteX19-567" fmla="*/ 1325157 w 7830731"/>
              <a:gd name="connsiteY19-568" fmla="*/ 971550 h 7391400"/>
              <a:gd name="connsiteX20-569" fmla="*/ 1001306 w 7830731"/>
              <a:gd name="connsiteY20-570" fmla="*/ 504825 h 7391400"/>
              <a:gd name="connsiteX21" fmla="*/ 887006 w 7830731"/>
              <a:gd name="connsiteY21" fmla="*/ 28575 h 7391400"/>
              <a:gd name="connsiteX0-571" fmla="*/ 872412 w 7816137"/>
              <a:gd name="connsiteY0-572" fmla="*/ 28575 h 7391400"/>
              <a:gd name="connsiteX1-573" fmla="*/ 7816137 w 7816137"/>
              <a:gd name="connsiteY1-574" fmla="*/ 0 h 7391400"/>
              <a:gd name="connsiteX2-575" fmla="*/ 7816137 w 7816137"/>
              <a:gd name="connsiteY2-576" fmla="*/ 7391400 h 7391400"/>
              <a:gd name="connsiteX3-577" fmla="*/ 386637 w 7816137"/>
              <a:gd name="connsiteY3-578" fmla="*/ 7391400 h 7391400"/>
              <a:gd name="connsiteX4-579" fmla="*/ 1624887 w 7816137"/>
              <a:gd name="connsiteY4-580" fmla="*/ 6400800 h 7391400"/>
              <a:gd name="connsiteX5-581" fmla="*/ 1320087 w 7816137"/>
              <a:gd name="connsiteY5-582" fmla="*/ 5553075 h 7391400"/>
              <a:gd name="connsiteX6-583" fmla="*/ 700962 w 7816137"/>
              <a:gd name="connsiteY6-584" fmla="*/ 5124450 h 7391400"/>
              <a:gd name="connsiteX7-585" fmla="*/ 615237 w 7816137"/>
              <a:gd name="connsiteY7-586" fmla="*/ 4352925 h 7391400"/>
              <a:gd name="connsiteX8-587" fmla="*/ 424737 w 7816137"/>
              <a:gd name="connsiteY8-588" fmla="*/ 3724275 h 7391400"/>
              <a:gd name="connsiteX9-589" fmla="*/ 672387 w 7816137"/>
              <a:gd name="connsiteY9-590" fmla="*/ 3657600 h 7391400"/>
              <a:gd name="connsiteX10-591" fmla="*/ 1501062 w 7816137"/>
              <a:gd name="connsiteY10-592" fmla="*/ 3314700 h 7391400"/>
              <a:gd name="connsiteX11-593" fmla="*/ 1748713 w 7816137"/>
              <a:gd name="connsiteY11-594" fmla="*/ 3105150 h 7391400"/>
              <a:gd name="connsiteX12-595" fmla="*/ 1777287 w 7816137"/>
              <a:gd name="connsiteY12-596" fmla="*/ 2676525 h 7391400"/>
              <a:gd name="connsiteX13-597" fmla="*/ 1653462 w 7816137"/>
              <a:gd name="connsiteY13-598" fmla="*/ 2486025 h 7391400"/>
              <a:gd name="connsiteX14-599" fmla="*/ 1815388 w 7816137"/>
              <a:gd name="connsiteY14-600" fmla="*/ 2114550 h 7391400"/>
              <a:gd name="connsiteX15-601" fmla="*/ 1615363 w 7816137"/>
              <a:gd name="connsiteY15-602" fmla="*/ 1905000 h 7391400"/>
              <a:gd name="connsiteX16-603" fmla="*/ 1415338 w 7816137"/>
              <a:gd name="connsiteY16-604" fmla="*/ 1600200 h 7391400"/>
              <a:gd name="connsiteX17-605" fmla="*/ 1634413 w 7816137"/>
              <a:gd name="connsiteY17-606" fmla="*/ 1533525 h 7391400"/>
              <a:gd name="connsiteX18-607" fmla="*/ 1434388 w 7816137"/>
              <a:gd name="connsiteY18-608" fmla="*/ 1314450 h 7391400"/>
              <a:gd name="connsiteX19-609" fmla="*/ 1558213 w 7816137"/>
              <a:gd name="connsiteY19-610" fmla="*/ 952500 h 7391400"/>
              <a:gd name="connsiteX20-611" fmla="*/ 1310563 w 7816137"/>
              <a:gd name="connsiteY20-612" fmla="*/ 971550 h 7391400"/>
              <a:gd name="connsiteX21-613" fmla="*/ 986712 w 7816137"/>
              <a:gd name="connsiteY21-614" fmla="*/ 504825 h 7391400"/>
              <a:gd name="connsiteX22" fmla="*/ 872412 w 7816137"/>
              <a:gd name="connsiteY22" fmla="*/ 28575 h 7391400"/>
              <a:gd name="connsiteX0-615" fmla="*/ 465727 w 7409452"/>
              <a:gd name="connsiteY0-616" fmla="*/ 28575 h 7391400"/>
              <a:gd name="connsiteX1-617" fmla="*/ 7409452 w 7409452"/>
              <a:gd name="connsiteY1-618" fmla="*/ 0 h 7391400"/>
              <a:gd name="connsiteX2-619" fmla="*/ 7409452 w 7409452"/>
              <a:gd name="connsiteY2-620" fmla="*/ 7391400 h 7391400"/>
              <a:gd name="connsiteX3-621" fmla="*/ 2302238 w 7409452"/>
              <a:gd name="connsiteY3-622" fmla="*/ 6520543 h 7391400"/>
              <a:gd name="connsiteX4-623" fmla="*/ 1218202 w 7409452"/>
              <a:gd name="connsiteY4-624" fmla="*/ 6400800 h 7391400"/>
              <a:gd name="connsiteX5-625" fmla="*/ 913402 w 7409452"/>
              <a:gd name="connsiteY5-626" fmla="*/ 5553075 h 7391400"/>
              <a:gd name="connsiteX6-627" fmla="*/ 294277 w 7409452"/>
              <a:gd name="connsiteY6-628" fmla="*/ 5124450 h 7391400"/>
              <a:gd name="connsiteX7-629" fmla="*/ 208552 w 7409452"/>
              <a:gd name="connsiteY7-630" fmla="*/ 4352925 h 7391400"/>
              <a:gd name="connsiteX8-631" fmla="*/ 18052 w 7409452"/>
              <a:gd name="connsiteY8-632" fmla="*/ 3724275 h 7391400"/>
              <a:gd name="connsiteX9-633" fmla="*/ 265702 w 7409452"/>
              <a:gd name="connsiteY9-634" fmla="*/ 3657600 h 7391400"/>
              <a:gd name="connsiteX10-635" fmla="*/ 1094377 w 7409452"/>
              <a:gd name="connsiteY10-636" fmla="*/ 3314700 h 7391400"/>
              <a:gd name="connsiteX11-637" fmla="*/ 1342028 w 7409452"/>
              <a:gd name="connsiteY11-638" fmla="*/ 3105150 h 7391400"/>
              <a:gd name="connsiteX12-639" fmla="*/ 1370602 w 7409452"/>
              <a:gd name="connsiteY12-640" fmla="*/ 2676525 h 7391400"/>
              <a:gd name="connsiteX13-641" fmla="*/ 1246777 w 7409452"/>
              <a:gd name="connsiteY13-642" fmla="*/ 2486025 h 7391400"/>
              <a:gd name="connsiteX14-643" fmla="*/ 1408703 w 7409452"/>
              <a:gd name="connsiteY14-644" fmla="*/ 2114550 h 7391400"/>
              <a:gd name="connsiteX15-645" fmla="*/ 1208678 w 7409452"/>
              <a:gd name="connsiteY15-646" fmla="*/ 1905000 h 7391400"/>
              <a:gd name="connsiteX16-647" fmla="*/ 1008653 w 7409452"/>
              <a:gd name="connsiteY16-648" fmla="*/ 1600200 h 7391400"/>
              <a:gd name="connsiteX17-649" fmla="*/ 1227728 w 7409452"/>
              <a:gd name="connsiteY17-650" fmla="*/ 1533525 h 7391400"/>
              <a:gd name="connsiteX18-651" fmla="*/ 1027703 w 7409452"/>
              <a:gd name="connsiteY18-652" fmla="*/ 1314450 h 7391400"/>
              <a:gd name="connsiteX19-653" fmla="*/ 1151528 w 7409452"/>
              <a:gd name="connsiteY19-654" fmla="*/ 952500 h 7391400"/>
              <a:gd name="connsiteX20-655" fmla="*/ 903878 w 7409452"/>
              <a:gd name="connsiteY20-656" fmla="*/ 971550 h 7391400"/>
              <a:gd name="connsiteX21-657" fmla="*/ 580027 w 7409452"/>
              <a:gd name="connsiteY21-658" fmla="*/ 504825 h 7391400"/>
              <a:gd name="connsiteX22-659" fmla="*/ 465727 w 7409452"/>
              <a:gd name="connsiteY22-660" fmla="*/ 28575 h 7391400"/>
              <a:gd name="connsiteX0-661" fmla="*/ 465727 w 7409452"/>
              <a:gd name="connsiteY0-662" fmla="*/ 28575 h 7391400"/>
              <a:gd name="connsiteX1-663" fmla="*/ 7409452 w 7409452"/>
              <a:gd name="connsiteY1-664" fmla="*/ 0 h 7391400"/>
              <a:gd name="connsiteX2-665" fmla="*/ 7409452 w 7409452"/>
              <a:gd name="connsiteY2-666" fmla="*/ 7391400 h 7391400"/>
              <a:gd name="connsiteX3-667" fmla="*/ 2302238 w 7409452"/>
              <a:gd name="connsiteY3-668" fmla="*/ 6520543 h 7391400"/>
              <a:gd name="connsiteX4-669" fmla="*/ 1218202 w 7409452"/>
              <a:gd name="connsiteY4-670" fmla="*/ 6400800 h 7391400"/>
              <a:gd name="connsiteX5-671" fmla="*/ 913402 w 7409452"/>
              <a:gd name="connsiteY5-672" fmla="*/ 5553075 h 7391400"/>
              <a:gd name="connsiteX6-673" fmla="*/ 294277 w 7409452"/>
              <a:gd name="connsiteY6-674" fmla="*/ 5124450 h 7391400"/>
              <a:gd name="connsiteX7-675" fmla="*/ 208552 w 7409452"/>
              <a:gd name="connsiteY7-676" fmla="*/ 4352925 h 7391400"/>
              <a:gd name="connsiteX8-677" fmla="*/ 18052 w 7409452"/>
              <a:gd name="connsiteY8-678" fmla="*/ 3724275 h 7391400"/>
              <a:gd name="connsiteX9-679" fmla="*/ 265702 w 7409452"/>
              <a:gd name="connsiteY9-680" fmla="*/ 3657600 h 7391400"/>
              <a:gd name="connsiteX10-681" fmla="*/ 1094377 w 7409452"/>
              <a:gd name="connsiteY10-682" fmla="*/ 3314700 h 7391400"/>
              <a:gd name="connsiteX11-683" fmla="*/ 1342028 w 7409452"/>
              <a:gd name="connsiteY11-684" fmla="*/ 3105150 h 7391400"/>
              <a:gd name="connsiteX12-685" fmla="*/ 1370602 w 7409452"/>
              <a:gd name="connsiteY12-686" fmla="*/ 2676525 h 7391400"/>
              <a:gd name="connsiteX13-687" fmla="*/ 1246777 w 7409452"/>
              <a:gd name="connsiteY13-688" fmla="*/ 2486025 h 7391400"/>
              <a:gd name="connsiteX14-689" fmla="*/ 1408703 w 7409452"/>
              <a:gd name="connsiteY14-690" fmla="*/ 2114550 h 7391400"/>
              <a:gd name="connsiteX15-691" fmla="*/ 1208678 w 7409452"/>
              <a:gd name="connsiteY15-692" fmla="*/ 1905000 h 7391400"/>
              <a:gd name="connsiteX16-693" fmla="*/ 1008653 w 7409452"/>
              <a:gd name="connsiteY16-694" fmla="*/ 1600200 h 7391400"/>
              <a:gd name="connsiteX17-695" fmla="*/ 1227728 w 7409452"/>
              <a:gd name="connsiteY17-696" fmla="*/ 1533525 h 7391400"/>
              <a:gd name="connsiteX18-697" fmla="*/ 1027703 w 7409452"/>
              <a:gd name="connsiteY18-698" fmla="*/ 1314450 h 7391400"/>
              <a:gd name="connsiteX19-699" fmla="*/ 1151528 w 7409452"/>
              <a:gd name="connsiteY19-700" fmla="*/ 952500 h 7391400"/>
              <a:gd name="connsiteX20-701" fmla="*/ 903878 w 7409452"/>
              <a:gd name="connsiteY20-702" fmla="*/ 971550 h 7391400"/>
              <a:gd name="connsiteX21-703" fmla="*/ 580027 w 7409452"/>
              <a:gd name="connsiteY21-704" fmla="*/ 504825 h 7391400"/>
              <a:gd name="connsiteX22-705" fmla="*/ 465727 w 7409452"/>
              <a:gd name="connsiteY22-706" fmla="*/ 28575 h 7391400"/>
              <a:gd name="connsiteX0-707" fmla="*/ 465727 w 7409452"/>
              <a:gd name="connsiteY0-708" fmla="*/ 28575 h 7832721"/>
              <a:gd name="connsiteX1-709" fmla="*/ 7409452 w 7409452"/>
              <a:gd name="connsiteY1-710" fmla="*/ 0 h 7832721"/>
              <a:gd name="connsiteX2-711" fmla="*/ 7409452 w 7409452"/>
              <a:gd name="connsiteY2-712" fmla="*/ 7391400 h 7832721"/>
              <a:gd name="connsiteX3-713" fmla="*/ 3259272 w 7409452"/>
              <a:gd name="connsiteY3-714" fmla="*/ 6969579 h 7832721"/>
              <a:gd name="connsiteX4-715" fmla="*/ 2302238 w 7409452"/>
              <a:gd name="connsiteY4-716" fmla="*/ 6520543 h 7832721"/>
              <a:gd name="connsiteX5-717" fmla="*/ 1218202 w 7409452"/>
              <a:gd name="connsiteY5-718" fmla="*/ 6400800 h 7832721"/>
              <a:gd name="connsiteX6-719" fmla="*/ 913402 w 7409452"/>
              <a:gd name="connsiteY6-720" fmla="*/ 5553075 h 7832721"/>
              <a:gd name="connsiteX7-721" fmla="*/ 294277 w 7409452"/>
              <a:gd name="connsiteY7-722" fmla="*/ 5124450 h 7832721"/>
              <a:gd name="connsiteX8-723" fmla="*/ 208552 w 7409452"/>
              <a:gd name="connsiteY8-724" fmla="*/ 4352925 h 7832721"/>
              <a:gd name="connsiteX9-725" fmla="*/ 18052 w 7409452"/>
              <a:gd name="connsiteY9-726" fmla="*/ 3724275 h 7832721"/>
              <a:gd name="connsiteX10-727" fmla="*/ 265702 w 7409452"/>
              <a:gd name="connsiteY10-728" fmla="*/ 3657600 h 7832721"/>
              <a:gd name="connsiteX11-729" fmla="*/ 1094377 w 7409452"/>
              <a:gd name="connsiteY11-730" fmla="*/ 3314700 h 7832721"/>
              <a:gd name="connsiteX12-731" fmla="*/ 1342028 w 7409452"/>
              <a:gd name="connsiteY12-732" fmla="*/ 3105150 h 7832721"/>
              <a:gd name="connsiteX13-733" fmla="*/ 1370602 w 7409452"/>
              <a:gd name="connsiteY13-734" fmla="*/ 2676525 h 7832721"/>
              <a:gd name="connsiteX14-735" fmla="*/ 1246777 w 7409452"/>
              <a:gd name="connsiteY14-736" fmla="*/ 2486025 h 7832721"/>
              <a:gd name="connsiteX15-737" fmla="*/ 1408703 w 7409452"/>
              <a:gd name="connsiteY15-738" fmla="*/ 2114550 h 7832721"/>
              <a:gd name="connsiteX16-739" fmla="*/ 1208678 w 7409452"/>
              <a:gd name="connsiteY16-740" fmla="*/ 1905000 h 7832721"/>
              <a:gd name="connsiteX17-741" fmla="*/ 1008653 w 7409452"/>
              <a:gd name="connsiteY17-742" fmla="*/ 1600200 h 7832721"/>
              <a:gd name="connsiteX18-743" fmla="*/ 1227728 w 7409452"/>
              <a:gd name="connsiteY18-744" fmla="*/ 1533525 h 7832721"/>
              <a:gd name="connsiteX19-745" fmla="*/ 1027703 w 7409452"/>
              <a:gd name="connsiteY19-746" fmla="*/ 1314450 h 7832721"/>
              <a:gd name="connsiteX20-747" fmla="*/ 1151528 w 7409452"/>
              <a:gd name="connsiteY20-748" fmla="*/ 952500 h 7832721"/>
              <a:gd name="connsiteX21-749" fmla="*/ 903878 w 7409452"/>
              <a:gd name="connsiteY21-750" fmla="*/ 971550 h 7832721"/>
              <a:gd name="connsiteX22-751" fmla="*/ 580027 w 7409452"/>
              <a:gd name="connsiteY22-752" fmla="*/ 504825 h 7832721"/>
              <a:gd name="connsiteX23" fmla="*/ 465727 w 7409452"/>
              <a:gd name="connsiteY23" fmla="*/ 28575 h 7832721"/>
              <a:gd name="connsiteX0-753" fmla="*/ 465727 w 7438480"/>
              <a:gd name="connsiteY0-754" fmla="*/ 28575 h 6982449"/>
              <a:gd name="connsiteX1-755" fmla="*/ 7409452 w 7438480"/>
              <a:gd name="connsiteY1-756" fmla="*/ 0 h 6982449"/>
              <a:gd name="connsiteX2-757" fmla="*/ 7438480 w 7438480"/>
              <a:gd name="connsiteY2-758" fmla="*/ 4865914 h 6982449"/>
              <a:gd name="connsiteX3-759" fmla="*/ 3259272 w 7438480"/>
              <a:gd name="connsiteY3-760" fmla="*/ 6969579 h 6982449"/>
              <a:gd name="connsiteX4-761" fmla="*/ 2302238 w 7438480"/>
              <a:gd name="connsiteY4-762" fmla="*/ 6520543 h 6982449"/>
              <a:gd name="connsiteX5-763" fmla="*/ 1218202 w 7438480"/>
              <a:gd name="connsiteY5-764" fmla="*/ 6400800 h 6982449"/>
              <a:gd name="connsiteX6-765" fmla="*/ 913402 w 7438480"/>
              <a:gd name="connsiteY6-766" fmla="*/ 5553075 h 6982449"/>
              <a:gd name="connsiteX7-767" fmla="*/ 294277 w 7438480"/>
              <a:gd name="connsiteY7-768" fmla="*/ 5124450 h 6982449"/>
              <a:gd name="connsiteX8-769" fmla="*/ 208552 w 7438480"/>
              <a:gd name="connsiteY8-770" fmla="*/ 4352925 h 6982449"/>
              <a:gd name="connsiteX9-771" fmla="*/ 18052 w 7438480"/>
              <a:gd name="connsiteY9-772" fmla="*/ 3724275 h 6982449"/>
              <a:gd name="connsiteX10-773" fmla="*/ 265702 w 7438480"/>
              <a:gd name="connsiteY10-774" fmla="*/ 3657600 h 6982449"/>
              <a:gd name="connsiteX11-775" fmla="*/ 1094377 w 7438480"/>
              <a:gd name="connsiteY11-776" fmla="*/ 3314700 h 6982449"/>
              <a:gd name="connsiteX12-777" fmla="*/ 1342028 w 7438480"/>
              <a:gd name="connsiteY12-778" fmla="*/ 3105150 h 6982449"/>
              <a:gd name="connsiteX13-779" fmla="*/ 1370602 w 7438480"/>
              <a:gd name="connsiteY13-780" fmla="*/ 2676525 h 6982449"/>
              <a:gd name="connsiteX14-781" fmla="*/ 1246777 w 7438480"/>
              <a:gd name="connsiteY14-782" fmla="*/ 2486025 h 6982449"/>
              <a:gd name="connsiteX15-783" fmla="*/ 1408703 w 7438480"/>
              <a:gd name="connsiteY15-784" fmla="*/ 2114550 h 6982449"/>
              <a:gd name="connsiteX16-785" fmla="*/ 1208678 w 7438480"/>
              <a:gd name="connsiteY16-786" fmla="*/ 1905000 h 6982449"/>
              <a:gd name="connsiteX17-787" fmla="*/ 1008653 w 7438480"/>
              <a:gd name="connsiteY17-788" fmla="*/ 1600200 h 6982449"/>
              <a:gd name="connsiteX18-789" fmla="*/ 1227728 w 7438480"/>
              <a:gd name="connsiteY18-790" fmla="*/ 1533525 h 6982449"/>
              <a:gd name="connsiteX19-791" fmla="*/ 1027703 w 7438480"/>
              <a:gd name="connsiteY19-792" fmla="*/ 1314450 h 6982449"/>
              <a:gd name="connsiteX20-793" fmla="*/ 1151528 w 7438480"/>
              <a:gd name="connsiteY20-794" fmla="*/ 952500 h 6982449"/>
              <a:gd name="connsiteX21-795" fmla="*/ 903878 w 7438480"/>
              <a:gd name="connsiteY21-796" fmla="*/ 971550 h 6982449"/>
              <a:gd name="connsiteX22-797" fmla="*/ 580027 w 7438480"/>
              <a:gd name="connsiteY22-798" fmla="*/ 504825 h 6982449"/>
              <a:gd name="connsiteX23-799" fmla="*/ 465727 w 7438480"/>
              <a:gd name="connsiteY23-800" fmla="*/ 28575 h 6982449"/>
              <a:gd name="connsiteX0-801" fmla="*/ 465727 w 7438480"/>
              <a:gd name="connsiteY0-802" fmla="*/ 28575 h 6983226"/>
              <a:gd name="connsiteX1-803" fmla="*/ 7409452 w 7438480"/>
              <a:gd name="connsiteY1-804" fmla="*/ 0 h 6983226"/>
              <a:gd name="connsiteX2-805" fmla="*/ 7438480 w 7438480"/>
              <a:gd name="connsiteY2-806" fmla="*/ 4865914 h 6983226"/>
              <a:gd name="connsiteX3-807" fmla="*/ 6234701 w 7438480"/>
              <a:gd name="connsiteY3-808" fmla="*/ 5140779 h 6983226"/>
              <a:gd name="connsiteX4-809" fmla="*/ 3259272 w 7438480"/>
              <a:gd name="connsiteY4-810" fmla="*/ 6969579 h 6983226"/>
              <a:gd name="connsiteX5-811" fmla="*/ 2302238 w 7438480"/>
              <a:gd name="connsiteY5-812" fmla="*/ 6520543 h 6983226"/>
              <a:gd name="connsiteX6-813" fmla="*/ 1218202 w 7438480"/>
              <a:gd name="connsiteY6-814" fmla="*/ 6400800 h 6983226"/>
              <a:gd name="connsiteX7-815" fmla="*/ 913402 w 7438480"/>
              <a:gd name="connsiteY7-816" fmla="*/ 5553075 h 6983226"/>
              <a:gd name="connsiteX8-817" fmla="*/ 294277 w 7438480"/>
              <a:gd name="connsiteY8-818" fmla="*/ 5124450 h 6983226"/>
              <a:gd name="connsiteX9-819" fmla="*/ 208552 w 7438480"/>
              <a:gd name="connsiteY9-820" fmla="*/ 4352925 h 6983226"/>
              <a:gd name="connsiteX10-821" fmla="*/ 18052 w 7438480"/>
              <a:gd name="connsiteY10-822" fmla="*/ 3724275 h 6983226"/>
              <a:gd name="connsiteX11-823" fmla="*/ 265702 w 7438480"/>
              <a:gd name="connsiteY11-824" fmla="*/ 3657600 h 6983226"/>
              <a:gd name="connsiteX12-825" fmla="*/ 1094377 w 7438480"/>
              <a:gd name="connsiteY12-826" fmla="*/ 3314700 h 6983226"/>
              <a:gd name="connsiteX13-827" fmla="*/ 1342028 w 7438480"/>
              <a:gd name="connsiteY13-828" fmla="*/ 3105150 h 6983226"/>
              <a:gd name="connsiteX14-829" fmla="*/ 1370602 w 7438480"/>
              <a:gd name="connsiteY14-830" fmla="*/ 2676525 h 6983226"/>
              <a:gd name="connsiteX15-831" fmla="*/ 1246777 w 7438480"/>
              <a:gd name="connsiteY15-832" fmla="*/ 2486025 h 6983226"/>
              <a:gd name="connsiteX16-833" fmla="*/ 1408703 w 7438480"/>
              <a:gd name="connsiteY16-834" fmla="*/ 2114550 h 6983226"/>
              <a:gd name="connsiteX17-835" fmla="*/ 1208678 w 7438480"/>
              <a:gd name="connsiteY17-836" fmla="*/ 1905000 h 6983226"/>
              <a:gd name="connsiteX18-837" fmla="*/ 1008653 w 7438480"/>
              <a:gd name="connsiteY18-838" fmla="*/ 1600200 h 6983226"/>
              <a:gd name="connsiteX19-839" fmla="*/ 1227728 w 7438480"/>
              <a:gd name="connsiteY19-840" fmla="*/ 1533525 h 6983226"/>
              <a:gd name="connsiteX20-841" fmla="*/ 1027703 w 7438480"/>
              <a:gd name="connsiteY20-842" fmla="*/ 1314450 h 6983226"/>
              <a:gd name="connsiteX21-843" fmla="*/ 1151528 w 7438480"/>
              <a:gd name="connsiteY21-844" fmla="*/ 952500 h 6983226"/>
              <a:gd name="connsiteX22-845" fmla="*/ 903878 w 7438480"/>
              <a:gd name="connsiteY22-846" fmla="*/ 971550 h 6983226"/>
              <a:gd name="connsiteX23-847" fmla="*/ 580027 w 7438480"/>
              <a:gd name="connsiteY23-848" fmla="*/ 504825 h 6983226"/>
              <a:gd name="connsiteX24" fmla="*/ 465727 w 7438480"/>
              <a:gd name="connsiteY24" fmla="*/ 28575 h 6983226"/>
              <a:gd name="connsiteX0-849" fmla="*/ 465727 w 7438480"/>
              <a:gd name="connsiteY0-850" fmla="*/ 28575 h 6989199"/>
              <a:gd name="connsiteX1-851" fmla="*/ 7409452 w 7438480"/>
              <a:gd name="connsiteY1-852" fmla="*/ 0 h 6989199"/>
              <a:gd name="connsiteX2-853" fmla="*/ 7438480 w 7438480"/>
              <a:gd name="connsiteY2-854" fmla="*/ 4865914 h 6989199"/>
              <a:gd name="connsiteX3-855" fmla="*/ 6234701 w 7438480"/>
              <a:gd name="connsiteY3-856" fmla="*/ 5140779 h 6989199"/>
              <a:gd name="connsiteX4-857" fmla="*/ 4870358 w 7438480"/>
              <a:gd name="connsiteY4-858" fmla="*/ 5663292 h 6989199"/>
              <a:gd name="connsiteX5-859" fmla="*/ 3259272 w 7438480"/>
              <a:gd name="connsiteY5-860" fmla="*/ 6969579 h 6989199"/>
              <a:gd name="connsiteX6-861" fmla="*/ 2302238 w 7438480"/>
              <a:gd name="connsiteY6-862" fmla="*/ 6520543 h 6989199"/>
              <a:gd name="connsiteX7-863" fmla="*/ 1218202 w 7438480"/>
              <a:gd name="connsiteY7-864" fmla="*/ 6400800 h 6989199"/>
              <a:gd name="connsiteX8-865" fmla="*/ 913402 w 7438480"/>
              <a:gd name="connsiteY8-866" fmla="*/ 5553075 h 6989199"/>
              <a:gd name="connsiteX9-867" fmla="*/ 294277 w 7438480"/>
              <a:gd name="connsiteY9-868" fmla="*/ 5124450 h 6989199"/>
              <a:gd name="connsiteX10-869" fmla="*/ 208552 w 7438480"/>
              <a:gd name="connsiteY10-870" fmla="*/ 4352925 h 6989199"/>
              <a:gd name="connsiteX11-871" fmla="*/ 18052 w 7438480"/>
              <a:gd name="connsiteY11-872" fmla="*/ 3724275 h 6989199"/>
              <a:gd name="connsiteX12-873" fmla="*/ 265702 w 7438480"/>
              <a:gd name="connsiteY12-874" fmla="*/ 3657600 h 6989199"/>
              <a:gd name="connsiteX13-875" fmla="*/ 1094377 w 7438480"/>
              <a:gd name="connsiteY13-876" fmla="*/ 3314700 h 6989199"/>
              <a:gd name="connsiteX14-877" fmla="*/ 1342028 w 7438480"/>
              <a:gd name="connsiteY14-878" fmla="*/ 3105150 h 6989199"/>
              <a:gd name="connsiteX15-879" fmla="*/ 1370602 w 7438480"/>
              <a:gd name="connsiteY15-880" fmla="*/ 2676525 h 6989199"/>
              <a:gd name="connsiteX16-881" fmla="*/ 1246777 w 7438480"/>
              <a:gd name="connsiteY16-882" fmla="*/ 2486025 h 6989199"/>
              <a:gd name="connsiteX17-883" fmla="*/ 1408703 w 7438480"/>
              <a:gd name="connsiteY17-884" fmla="*/ 2114550 h 6989199"/>
              <a:gd name="connsiteX18-885" fmla="*/ 1208678 w 7438480"/>
              <a:gd name="connsiteY18-886" fmla="*/ 1905000 h 6989199"/>
              <a:gd name="connsiteX19-887" fmla="*/ 1008653 w 7438480"/>
              <a:gd name="connsiteY19-888" fmla="*/ 1600200 h 6989199"/>
              <a:gd name="connsiteX20-889" fmla="*/ 1227728 w 7438480"/>
              <a:gd name="connsiteY20-890" fmla="*/ 1533525 h 6989199"/>
              <a:gd name="connsiteX21-891" fmla="*/ 1027703 w 7438480"/>
              <a:gd name="connsiteY21-892" fmla="*/ 1314450 h 6989199"/>
              <a:gd name="connsiteX22-893" fmla="*/ 1151528 w 7438480"/>
              <a:gd name="connsiteY22-894" fmla="*/ 952500 h 6989199"/>
              <a:gd name="connsiteX23-895" fmla="*/ 903878 w 7438480"/>
              <a:gd name="connsiteY23-896" fmla="*/ 971550 h 6989199"/>
              <a:gd name="connsiteX24-897" fmla="*/ 580027 w 7438480"/>
              <a:gd name="connsiteY24-898" fmla="*/ 504825 h 6989199"/>
              <a:gd name="connsiteX25" fmla="*/ 465727 w 7438480"/>
              <a:gd name="connsiteY25" fmla="*/ 28575 h 6989199"/>
              <a:gd name="connsiteX0-899" fmla="*/ 465727 w 7438480"/>
              <a:gd name="connsiteY0-900" fmla="*/ 28575 h 6972776"/>
              <a:gd name="connsiteX1-901" fmla="*/ 7409452 w 7438480"/>
              <a:gd name="connsiteY1-902" fmla="*/ 0 h 6972776"/>
              <a:gd name="connsiteX2-903" fmla="*/ 7438480 w 7438480"/>
              <a:gd name="connsiteY2-904" fmla="*/ 4865914 h 6972776"/>
              <a:gd name="connsiteX3-905" fmla="*/ 6234701 w 7438480"/>
              <a:gd name="connsiteY3-906" fmla="*/ 5140779 h 6972776"/>
              <a:gd name="connsiteX4-907" fmla="*/ 4870358 w 7438480"/>
              <a:gd name="connsiteY4-908" fmla="*/ 5663292 h 6972776"/>
              <a:gd name="connsiteX5-909" fmla="*/ 4652644 w 7438480"/>
              <a:gd name="connsiteY5-910" fmla="*/ 6330949 h 6972776"/>
              <a:gd name="connsiteX6-911" fmla="*/ 3259272 w 7438480"/>
              <a:gd name="connsiteY6-912" fmla="*/ 6969579 h 6972776"/>
              <a:gd name="connsiteX7-913" fmla="*/ 2302238 w 7438480"/>
              <a:gd name="connsiteY7-914" fmla="*/ 6520543 h 6972776"/>
              <a:gd name="connsiteX8-915" fmla="*/ 1218202 w 7438480"/>
              <a:gd name="connsiteY8-916" fmla="*/ 6400800 h 6972776"/>
              <a:gd name="connsiteX9-917" fmla="*/ 913402 w 7438480"/>
              <a:gd name="connsiteY9-918" fmla="*/ 5553075 h 6972776"/>
              <a:gd name="connsiteX10-919" fmla="*/ 294277 w 7438480"/>
              <a:gd name="connsiteY10-920" fmla="*/ 5124450 h 6972776"/>
              <a:gd name="connsiteX11-921" fmla="*/ 208552 w 7438480"/>
              <a:gd name="connsiteY11-922" fmla="*/ 4352925 h 6972776"/>
              <a:gd name="connsiteX12-923" fmla="*/ 18052 w 7438480"/>
              <a:gd name="connsiteY12-924" fmla="*/ 3724275 h 6972776"/>
              <a:gd name="connsiteX13-925" fmla="*/ 265702 w 7438480"/>
              <a:gd name="connsiteY13-926" fmla="*/ 3657600 h 6972776"/>
              <a:gd name="connsiteX14-927" fmla="*/ 1094377 w 7438480"/>
              <a:gd name="connsiteY14-928" fmla="*/ 3314700 h 6972776"/>
              <a:gd name="connsiteX15-929" fmla="*/ 1342028 w 7438480"/>
              <a:gd name="connsiteY15-930" fmla="*/ 3105150 h 6972776"/>
              <a:gd name="connsiteX16-931" fmla="*/ 1370602 w 7438480"/>
              <a:gd name="connsiteY16-932" fmla="*/ 2676525 h 6972776"/>
              <a:gd name="connsiteX17-933" fmla="*/ 1246777 w 7438480"/>
              <a:gd name="connsiteY17-934" fmla="*/ 2486025 h 6972776"/>
              <a:gd name="connsiteX18-935" fmla="*/ 1408703 w 7438480"/>
              <a:gd name="connsiteY18-936" fmla="*/ 2114550 h 6972776"/>
              <a:gd name="connsiteX19-937" fmla="*/ 1208678 w 7438480"/>
              <a:gd name="connsiteY19-938" fmla="*/ 1905000 h 6972776"/>
              <a:gd name="connsiteX20-939" fmla="*/ 1008653 w 7438480"/>
              <a:gd name="connsiteY20-940" fmla="*/ 1600200 h 6972776"/>
              <a:gd name="connsiteX21-941" fmla="*/ 1227728 w 7438480"/>
              <a:gd name="connsiteY21-942" fmla="*/ 1533525 h 6972776"/>
              <a:gd name="connsiteX22-943" fmla="*/ 1027703 w 7438480"/>
              <a:gd name="connsiteY22-944" fmla="*/ 1314450 h 6972776"/>
              <a:gd name="connsiteX23-945" fmla="*/ 1151528 w 7438480"/>
              <a:gd name="connsiteY23-946" fmla="*/ 952500 h 6972776"/>
              <a:gd name="connsiteX24-947" fmla="*/ 903878 w 7438480"/>
              <a:gd name="connsiteY24-948" fmla="*/ 971550 h 6972776"/>
              <a:gd name="connsiteX25-949" fmla="*/ 580027 w 7438480"/>
              <a:gd name="connsiteY25-950" fmla="*/ 504825 h 6972776"/>
              <a:gd name="connsiteX26" fmla="*/ 465727 w 7438480"/>
              <a:gd name="connsiteY26" fmla="*/ 28575 h 6972776"/>
              <a:gd name="connsiteX0-951" fmla="*/ 465727 w 7438480"/>
              <a:gd name="connsiteY0-952" fmla="*/ 28575 h 6970186"/>
              <a:gd name="connsiteX1-953" fmla="*/ 7409452 w 7438480"/>
              <a:gd name="connsiteY1-954" fmla="*/ 0 h 6970186"/>
              <a:gd name="connsiteX2-955" fmla="*/ 7438480 w 7438480"/>
              <a:gd name="connsiteY2-956" fmla="*/ 4865914 h 6970186"/>
              <a:gd name="connsiteX3-957" fmla="*/ 6234701 w 7438480"/>
              <a:gd name="connsiteY3-958" fmla="*/ 5140779 h 6970186"/>
              <a:gd name="connsiteX4-959" fmla="*/ 4870358 w 7438480"/>
              <a:gd name="connsiteY4-960" fmla="*/ 5663292 h 6970186"/>
              <a:gd name="connsiteX5-961" fmla="*/ 4652644 w 7438480"/>
              <a:gd name="connsiteY5-962" fmla="*/ 6330949 h 6970186"/>
              <a:gd name="connsiteX6-963" fmla="*/ 4696187 w 7438480"/>
              <a:gd name="connsiteY6-964" fmla="*/ 6708320 h 6970186"/>
              <a:gd name="connsiteX7-965" fmla="*/ 3259272 w 7438480"/>
              <a:gd name="connsiteY7-966" fmla="*/ 6969579 h 6970186"/>
              <a:gd name="connsiteX8-967" fmla="*/ 2302238 w 7438480"/>
              <a:gd name="connsiteY8-968" fmla="*/ 6520543 h 6970186"/>
              <a:gd name="connsiteX9-969" fmla="*/ 1218202 w 7438480"/>
              <a:gd name="connsiteY9-970" fmla="*/ 6400800 h 6970186"/>
              <a:gd name="connsiteX10-971" fmla="*/ 913402 w 7438480"/>
              <a:gd name="connsiteY10-972" fmla="*/ 5553075 h 6970186"/>
              <a:gd name="connsiteX11-973" fmla="*/ 294277 w 7438480"/>
              <a:gd name="connsiteY11-974" fmla="*/ 5124450 h 6970186"/>
              <a:gd name="connsiteX12-975" fmla="*/ 208552 w 7438480"/>
              <a:gd name="connsiteY12-976" fmla="*/ 4352925 h 6970186"/>
              <a:gd name="connsiteX13-977" fmla="*/ 18052 w 7438480"/>
              <a:gd name="connsiteY13-978" fmla="*/ 3724275 h 6970186"/>
              <a:gd name="connsiteX14-979" fmla="*/ 265702 w 7438480"/>
              <a:gd name="connsiteY14-980" fmla="*/ 3657600 h 6970186"/>
              <a:gd name="connsiteX15-981" fmla="*/ 1094377 w 7438480"/>
              <a:gd name="connsiteY15-982" fmla="*/ 3314700 h 6970186"/>
              <a:gd name="connsiteX16-983" fmla="*/ 1342028 w 7438480"/>
              <a:gd name="connsiteY16-984" fmla="*/ 3105150 h 6970186"/>
              <a:gd name="connsiteX17-985" fmla="*/ 1370602 w 7438480"/>
              <a:gd name="connsiteY17-986" fmla="*/ 2676525 h 6970186"/>
              <a:gd name="connsiteX18-987" fmla="*/ 1246777 w 7438480"/>
              <a:gd name="connsiteY18-988" fmla="*/ 2486025 h 6970186"/>
              <a:gd name="connsiteX19-989" fmla="*/ 1408703 w 7438480"/>
              <a:gd name="connsiteY19-990" fmla="*/ 2114550 h 6970186"/>
              <a:gd name="connsiteX20-991" fmla="*/ 1208678 w 7438480"/>
              <a:gd name="connsiteY20-992" fmla="*/ 1905000 h 6970186"/>
              <a:gd name="connsiteX21-993" fmla="*/ 1008653 w 7438480"/>
              <a:gd name="connsiteY21-994" fmla="*/ 1600200 h 6970186"/>
              <a:gd name="connsiteX22-995" fmla="*/ 1227728 w 7438480"/>
              <a:gd name="connsiteY22-996" fmla="*/ 1533525 h 6970186"/>
              <a:gd name="connsiteX23-997" fmla="*/ 1027703 w 7438480"/>
              <a:gd name="connsiteY23-998" fmla="*/ 1314450 h 6970186"/>
              <a:gd name="connsiteX24-999" fmla="*/ 1151528 w 7438480"/>
              <a:gd name="connsiteY24-1000" fmla="*/ 952500 h 6970186"/>
              <a:gd name="connsiteX25-1001" fmla="*/ 903878 w 7438480"/>
              <a:gd name="connsiteY25-1002" fmla="*/ 971550 h 6970186"/>
              <a:gd name="connsiteX26-1003" fmla="*/ 580027 w 7438480"/>
              <a:gd name="connsiteY26-1004" fmla="*/ 504825 h 6970186"/>
              <a:gd name="connsiteX27" fmla="*/ 465727 w 7438480"/>
              <a:gd name="connsiteY27" fmla="*/ 28575 h 6970186"/>
              <a:gd name="connsiteX0-1005" fmla="*/ 465727 w 7438480"/>
              <a:gd name="connsiteY0-1006" fmla="*/ 28575 h 6970186"/>
              <a:gd name="connsiteX1-1007" fmla="*/ 7409452 w 7438480"/>
              <a:gd name="connsiteY1-1008" fmla="*/ 0 h 6970186"/>
              <a:gd name="connsiteX2-1009" fmla="*/ 7250701 w 7438480"/>
              <a:gd name="connsiteY2-1010" fmla="*/ 4226378 h 6970186"/>
              <a:gd name="connsiteX3-1011" fmla="*/ 7438480 w 7438480"/>
              <a:gd name="connsiteY3-1012" fmla="*/ 4865914 h 6970186"/>
              <a:gd name="connsiteX4-1013" fmla="*/ 6234701 w 7438480"/>
              <a:gd name="connsiteY4-1014" fmla="*/ 5140779 h 6970186"/>
              <a:gd name="connsiteX5-1015" fmla="*/ 4870358 w 7438480"/>
              <a:gd name="connsiteY5-1016" fmla="*/ 5663292 h 6970186"/>
              <a:gd name="connsiteX6-1017" fmla="*/ 4652644 w 7438480"/>
              <a:gd name="connsiteY6-1018" fmla="*/ 6330949 h 6970186"/>
              <a:gd name="connsiteX7-1019" fmla="*/ 4696187 w 7438480"/>
              <a:gd name="connsiteY7-1020" fmla="*/ 6708320 h 6970186"/>
              <a:gd name="connsiteX8-1021" fmla="*/ 3259272 w 7438480"/>
              <a:gd name="connsiteY8-1022" fmla="*/ 6969579 h 6970186"/>
              <a:gd name="connsiteX9-1023" fmla="*/ 2302238 w 7438480"/>
              <a:gd name="connsiteY9-1024" fmla="*/ 6520543 h 6970186"/>
              <a:gd name="connsiteX10-1025" fmla="*/ 1218202 w 7438480"/>
              <a:gd name="connsiteY10-1026" fmla="*/ 6400800 h 6970186"/>
              <a:gd name="connsiteX11-1027" fmla="*/ 913402 w 7438480"/>
              <a:gd name="connsiteY11-1028" fmla="*/ 5553075 h 6970186"/>
              <a:gd name="connsiteX12-1029" fmla="*/ 294277 w 7438480"/>
              <a:gd name="connsiteY12-1030" fmla="*/ 5124450 h 6970186"/>
              <a:gd name="connsiteX13-1031" fmla="*/ 208552 w 7438480"/>
              <a:gd name="connsiteY13-1032" fmla="*/ 4352925 h 6970186"/>
              <a:gd name="connsiteX14-1033" fmla="*/ 18052 w 7438480"/>
              <a:gd name="connsiteY14-1034" fmla="*/ 3724275 h 6970186"/>
              <a:gd name="connsiteX15-1035" fmla="*/ 265702 w 7438480"/>
              <a:gd name="connsiteY15-1036" fmla="*/ 3657600 h 6970186"/>
              <a:gd name="connsiteX16-1037" fmla="*/ 1094377 w 7438480"/>
              <a:gd name="connsiteY16-1038" fmla="*/ 3314700 h 6970186"/>
              <a:gd name="connsiteX17-1039" fmla="*/ 1342028 w 7438480"/>
              <a:gd name="connsiteY17-1040" fmla="*/ 3105150 h 6970186"/>
              <a:gd name="connsiteX18-1041" fmla="*/ 1370602 w 7438480"/>
              <a:gd name="connsiteY18-1042" fmla="*/ 2676525 h 6970186"/>
              <a:gd name="connsiteX19-1043" fmla="*/ 1246777 w 7438480"/>
              <a:gd name="connsiteY19-1044" fmla="*/ 2486025 h 6970186"/>
              <a:gd name="connsiteX20-1045" fmla="*/ 1408703 w 7438480"/>
              <a:gd name="connsiteY20-1046" fmla="*/ 2114550 h 6970186"/>
              <a:gd name="connsiteX21-1047" fmla="*/ 1208678 w 7438480"/>
              <a:gd name="connsiteY21-1048" fmla="*/ 1905000 h 6970186"/>
              <a:gd name="connsiteX22-1049" fmla="*/ 1008653 w 7438480"/>
              <a:gd name="connsiteY22-1050" fmla="*/ 1600200 h 6970186"/>
              <a:gd name="connsiteX23-1051" fmla="*/ 1227728 w 7438480"/>
              <a:gd name="connsiteY23-1052" fmla="*/ 1533525 h 6970186"/>
              <a:gd name="connsiteX24-1053" fmla="*/ 1027703 w 7438480"/>
              <a:gd name="connsiteY24-1054" fmla="*/ 1314450 h 6970186"/>
              <a:gd name="connsiteX25-1055" fmla="*/ 1151528 w 7438480"/>
              <a:gd name="connsiteY25-1056" fmla="*/ 952500 h 6970186"/>
              <a:gd name="connsiteX26-1057" fmla="*/ 903878 w 7438480"/>
              <a:gd name="connsiteY26-1058" fmla="*/ 971550 h 6970186"/>
              <a:gd name="connsiteX27-1059" fmla="*/ 580027 w 7438480"/>
              <a:gd name="connsiteY27-1060" fmla="*/ 504825 h 6970186"/>
              <a:gd name="connsiteX28" fmla="*/ 465727 w 7438480"/>
              <a:gd name="connsiteY28" fmla="*/ 28575 h 6970186"/>
              <a:gd name="connsiteX0-1061" fmla="*/ 465727 w 7780098"/>
              <a:gd name="connsiteY0-1062" fmla="*/ 28575 h 6970186"/>
              <a:gd name="connsiteX1-1063" fmla="*/ 7409452 w 7780098"/>
              <a:gd name="connsiteY1-1064" fmla="*/ 0 h 6970186"/>
              <a:gd name="connsiteX2-1065" fmla="*/ 6684644 w 7780098"/>
              <a:gd name="connsiteY2-1066" fmla="*/ 3631292 h 6970186"/>
              <a:gd name="connsiteX3-1067" fmla="*/ 7250701 w 7780098"/>
              <a:gd name="connsiteY3-1068" fmla="*/ 4226378 h 6970186"/>
              <a:gd name="connsiteX4-1069" fmla="*/ 7438480 w 7780098"/>
              <a:gd name="connsiteY4-1070" fmla="*/ 4865914 h 6970186"/>
              <a:gd name="connsiteX5-1071" fmla="*/ 6234701 w 7780098"/>
              <a:gd name="connsiteY5-1072" fmla="*/ 5140779 h 6970186"/>
              <a:gd name="connsiteX6-1073" fmla="*/ 4870358 w 7780098"/>
              <a:gd name="connsiteY6-1074" fmla="*/ 5663292 h 6970186"/>
              <a:gd name="connsiteX7-1075" fmla="*/ 4652644 w 7780098"/>
              <a:gd name="connsiteY7-1076" fmla="*/ 6330949 h 6970186"/>
              <a:gd name="connsiteX8-1077" fmla="*/ 4696187 w 7780098"/>
              <a:gd name="connsiteY8-1078" fmla="*/ 6708320 h 6970186"/>
              <a:gd name="connsiteX9-1079" fmla="*/ 3259272 w 7780098"/>
              <a:gd name="connsiteY9-1080" fmla="*/ 6969579 h 6970186"/>
              <a:gd name="connsiteX10-1081" fmla="*/ 2302238 w 7780098"/>
              <a:gd name="connsiteY10-1082" fmla="*/ 6520543 h 6970186"/>
              <a:gd name="connsiteX11-1083" fmla="*/ 1218202 w 7780098"/>
              <a:gd name="connsiteY11-1084" fmla="*/ 6400800 h 6970186"/>
              <a:gd name="connsiteX12-1085" fmla="*/ 913402 w 7780098"/>
              <a:gd name="connsiteY12-1086" fmla="*/ 5553075 h 6970186"/>
              <a:gd name="connsiteX13-1087" fmla="*/ 294277 w 7780098"/>
              <a:gd name="connsiteY13-1088" fmla="*/ 5124450 h 6970186"/>
              <a:gd name="connsiteX14-1089" fmla="*/ 208552 w 7780098"/>
              <a:gd name="connsiteY14-1090" fmla="*/ 4352925 h 6970186"/>
              <a:gd name="connsiteX15-1091" fmla="*/ 18052 w 7780098"/>
              <a:gd name="connsiteY15-1092" fmla="*/ 3724275 h 6970186"/>
              <a:gd name="connsiteX16-1093" fmla="*/ 265702 w 7780098"/>
              <a:gd name="connsiteY16-1094" fmla="*/ 3657600 h 6970186"/>
              <a:gd name="connsiteX17-1095" fmla="*/ 1094377 w 7780098"/>
              <a:gd name="connsiteY17-1096" fmla="*/ 3314700 h 6970186"/>
              <a:gd name="connsiteX18-1097" fmla="*/ 1342028 w 7780098"/>
              <a:gd name="connsiteY18-1098" fmla="*/ 3105150 h 6970186"/>
              <a:gd name="connsiteX19-1099" fmla="*/ 1370602 w 7780098"/>
              <a:gd name="connsiteY19-1100" fmla="*/ 2676525 h 6970186"/>
              <a:gd name="connsiteX20-1101" fmla="*/ 1246777 w 7780098"/>
              <a:gd name="connsiteY20-1102" fmla="*/ 2486025 h 6970186"/>
              <a:gd name="connsiteX21-1103" fmla="*/ 1408703 w 7780098"/>
              <a:gd name="connsiteY21-1104" fmla="*/ 2114550 h 6970186"/>
              <a:gd name="connsiteX22-1105" fmla="*/ 1208678 w 7780098"/>
              <a:gd name="connsiteY22-1106" fmla="*/ 1905000 h 6970186"/>
              <a:gd name="connsiteX23-1107" fmla="*/ 1008653 w 7780098"/>
              <a:gd name="connsiteY23-1108" fmla="*/ 1600200 h 6970186"/>
              <a:gd name="connsiteX24-1109" fmla="*/ 1227728 w 7780098"/>
              <a:gd name="connsiteY24-1110" fmla="*/ 1533525 h 6970186"/>
              <a:gd name="connsiteX25-1111" fmla="*/ 1027703 w 7780098"/>
              <a:gd name="connsiteY25-1112" fmla="*/ 1314450 h 6970186"/>
              <a:gd name="connsiteX26-1113" fmla="*/ 1151528 w 7780098"/>
              <a:gd name="connsiteY26-1114" fmla="*/ 952500 h 6970186"/>
              <a:gd name="connsiteX27-1115" fmla="*/ 903878 w 7780098"/>
              <a:gd name="connsiteY27-1116" fmla="*/ 971550 h 6970186"/>
              <a:gd name="connsiteX28-1117" fmla="*/ 580027 w 7780098"/>
              <a:gd name="connsiteY28-1118" fmla="*/ 504825 h 6970186"/>
              <a:gd name="connsiteX29" fmla="*/ 465727 w 7780098"/>
              <a:gd name="connsiteY29" fmla="*/ 28575 h 6970186"/>
              <a:gd name="connsiteX0-1119" fmla="*/ 465727 w 7438480"/>
              <a:gd name="connsiteY0-1120" fmla="*/ 14060 h 6955671"/>
              <a:gd name="connsiteX1-1121" fmla="*/ 4564652 w 7438480"/>
              <a:gd name="connsiteY1-1122" fmla="*/ 0 h 6955671"/>
              <a:gd name="connsiteX2-1123" fmla="*/ 6684644 w 7438480"/>
              <a:gd name="connsiteY2-1124" fmla="*/ 3616777 h 6955671"/>
              <a:gd name="connsiteX3-1125" fmla="*/ 7250701 w 7438480"/>
              <a:gd name="connsiteY3-1126" fmla="*/ 4211863 h 6955671"/>
              <a:gd name="connsiteX4-1127" fmla="*/ 7438480 w 7438480"/>
              <a:gd name="connsiteY4-1128" fmla="*/ 4851399 h 6955671"/>
              <a:gd name="connsiteX5-1129" fmla="*/ 6234701 w 7438480"/>
              <a:gd name="connsiteY5-1130" fmla="*/ 5126264 h 6955671"/>
              <a:gd name="connsiteX6-1131" fmla="*/ 4870358 w 7438480"/>
              <a:gd name="connsiteY6-1132" fmla="*/ 5648777 h 6955671"/>
              <a:gd name="connsiteX7-1133" fmla="*/ 4652644 w 7438480"/>
              <a:gd name="connsiteY7-1134" fmla="*/ 6316434 h 6955671"/>
              <a:gd name="connsiteX8-1135" fmla="*/ 4696187 w 7438480"/>
              <a:gd name="connsiteY8-1136" fmla="*/ 6693805 h 6955671"/>
              <a:gd name="connsiteX9-1137" fmla="*/ 3259272 w 7438480"/>
              <a:gd name="connsiteY9-1138" fmla="*/ 6955064 h 6955671"/>
              <a:gd name="connsiteX10-1139" fmla="*/ 2302238 w 7438480"/>
              <a:gd name="connsiteY10-1140" fmla="*/ 6506028 h 6955671"/>
              <a:gd name="connsiteX11-1141" fmla="*/ 1218202 w 7438480"/>
              <a:gd name="connsiteY11-1142" fmla="*/ 6386285 h 6955671"/>
              <a:gd name="connsiteX12-1143" fmla="*/ 913402 w 7438480"/>
              <a:gd name="connsiteY12-1144" fmla="*/ 5538560 h 6955671"/>
              <a:gd name="connsiteX13-1145" fmla="*/ 294277 w 7438480"/>
              <a:gd name="connsiteY13-1146" fmla="*/ 5109935 h 6955671"/>
              <a:gd name="connsiteX14-1147" fmla="*/ 208552 w 7438480"/>
              <a:gd name="connsiteY14-1148" fmla="*/ 4338410 h 6955671"/>
              <a:gd name="connsiteX15-1149" fmla="*/ 18052 w 7438480"/>
              <a:gd name="connsiteY15-1150" fmla="*/ 3709760 h 6955671"/>
              <a:gd name="connsiteX16-1151" fmla="*/ 265702 w 7438480"/>
              <a:gd name="connsiteY16-1152" fmla="*/ 3643085 h 6955671"/>
              <a:gd name="connsiteX17-1153" fmla="*/ 1094377 w 7438480"/>
              <a:gd name="connsiteY17-1154" fmla="*/ 3300185 h 6955671"/>
              <a:gd name="connsiteX18-1155" fmla="*/ 1342028 w 7438480"/>
              <a:gd name="connsiteY18-1156" fmla="*/ 3090635 h 6955671"/>
              <a:gd name="connsiteX19-1157" fmla="*/ 1370602 w 7438480"/>
              <a:gd name="connsiteY19-1158" fmla="*/ 2662010 h 6955671"/>
              <a:gd name="connsiteX20-1159" fmla="*/ 1246777 w 7438480"/>
              <a:gd name="connsiteY20-1160" fmla="*/ 2471510 h 6955671"/>
              <a:gd name="connsiteX21-1161" fmla="*/ 1408703 w 7438480"/>
              <a:gd name="connsiteY21-1162" fmla="*/ 2100035 h 6955671"/>
              <a:gd name="connsiteX22-1163" fmla="*/ 1208678 w 7438480"/>
              <a:gd name="connsiteY22-1164" fmla="*/ 1890485 h 6955671"/>
              <a:gd name="connsiteX23-1165" fmla="*/ 1008653 w 7438480"/>
              <a:gd name="connsiteY23-1166" fmla="*/ 1585685 h 6955671"/>
              <a:gd name="connsiteX24-1167" fmla="*/ 1227728 w 7438480"/>
              <a:gd name="connsiteY24-1168" fmla="*/ 1519010 h 6955671"/>
              <a:gd name="connsiteX25-1169" fmla="*/ 1027703 w 7438480"/>
              <a:gd name="connsiteY25-1170" fmla="*/ 1299935 h 6955671"/>
              <a:gd name="connsiteX26-1171" fmla="*/ 1151528 w 7438480"/>
              <a:gd name="connsiteY26-1172" fmla="*/ 937985 h 6955671"/>
              <a:gd name="connsiteX27-1173" fmla="*/ 903878 w 7438480"/>
              <a:gd name="connsiteY27-1174" fmla="*/ 957035 h 6955671"/>
              <a:gd name="connsiteX28-1175" fmla="*/ 580027 w 7438480"/>
              <a:gd name="connsiteY28-1176" fmla="*/ 490310 h 6955671"/>
              <a:gd name="connsiteX29-1177" fmla="*/ 465727 w 7438480"/>
              <a:gd name="connsiteY29-1178" fmla="*/ 14060 h 6955671"/>
              <a:gd name="connsiteX0-1179" fmla="*/ 465727 w 7438480"/>
              <a:gd name="connsiteY0-1180" fmla="*/ 14060 h 6955671"/>
              <a:gd name="connsiteX1-1181" fmla="*/ 4564652 w 7438480"/>
              <a:gd name="connsiteY1-1182" fmla="*/ 0 h 6955671"/>
              <a:gd name="connsiteX2-1183" fmla="*/ 4551044 w 7438480"/>
              <a:gd name="connsiteY2-1184" fmla="*/ 438148 h 6955671"/>
              <a:gd name="connsiteX3-1185" fmla="*/ 6684644 w 7438480"/>
              <a:gd name="connsiteY3-1186" fmla="*/ 3616777 h 6955671"/>
              <a:gd name="connsiteX4-1187" fmla="*/ 7250701 w 7438480"/>
              <a:gd name="connsiteY4-1188" fmla="*/ 4211863 h 6955671"/>
              <a:gd name="connsiteX5-1189" fmla="*/ 7438480 w 7438480"/>
              <a:gd name="connsiteY5-1190" fmla="*/ 4851399 h 6955671"/>
              <a:gd name="connsiteX6-1191" fmla="*/ 6234701 w 7438480"/>
              <a:gd name="connsiteY6-1192" fmla="*/ 5126264 h 6955671"/>
              <a:gd name="connsiteX7-1193" fmla="*/ 4870358 w 7438480"/>
              <a:gd name="connsiteY7-1194" fmla="*/ 5648777 h 6955671"/>
              <a:gd name="connsiteX8-1195" fmla="*/ 4652644 w 7438480"/>
              <a:gd name="connsiteY8-1196" fmla="*/ 6316434 h 6955671"/>
              <a:gd name="connsiteX9-1197" fmla="*/ 4696187 w 7438480"/>
              <a:gd name="connsiteY9-1198" fmla="*/ 6693805 h 6955671"/>
              <a:gd name="connsiteX10-1199" fmla="*/ 3259272 w 7438480"/>
              <a:gd name="connsiteY10-1200" fmla="*/ 6955064 h 6955671"/>
              <a:gd name="connsiteX11-1201" fmla="*/ 2302238 w 7438480"/>
              <a:gd name="connsiteY11-1202" fmla="*/ 6506028 h 6955671"/>
              <a:gd name="connsiteX12-1203" fmla="*/ 1218202 w 7438480"/>
              <a:gd name="connsiteY12-1204" fmla="*/ 6386285 h 6955671"/>
              <a:gd name="connsiteX13-1205" fmla="*/ 913402 w 7438480"/>
              <a:gd name="connsiteY13-1206" fmla="*/ 5538560 h 6955671"/>
              <a:gd name="connsiteX14-1207" fmla="*/ 294277 w 7438480"/>
              <a:gd name="connsiteY14-1208" fmla="*/ 5109935 h 6955671"/>
              <a:gd name="connsiteX15-1209" fmla="*/ 208552 w 7438480"/>
              <a:gd name="connsiteY15-1210" fmla="*/ 4338410 h 6955671"/>
              <a:gd name="connsiteX16-1211" fmla="*/ 18052 w 7438480"/>
              <a:gd name="connsiteY16-1212" fmla="*/ 3709760 h 6955671"/>
              <a:gd name="connsiteX17-1213" fmla="*/ 265702 w 7438480"/>
              <a:gd name="connsiteY17-1214" fmla="*/ 3643085 h 6955671"/>
              <a:gd name="connsiteX18-1215" fmla="*/ 1094377 w 7438480"/>
              <a:gd name="connsiteY18-1216" fmla="*/ 3300185 h 6955671"/>
              <a:gd name="connsiteX19-1217" fmla="*/ 1342028 w 7438480"/>
              <a:gd name="connsiteY19-1218" fmla="*/ 3090635 h 6955671"/>
              <a:gd name="connsiteX20-1219" fmla="*/ 1370602 w 7438480"/>
              <a:gd name="connsiteY20-1220" fmla="*/ 2662010 h 6955671"/>
              <a:gd name="connsiteX21-1221" fmla="*/ 1246777 w 7438480"/>
              <a:gd name="connsiteY21-1222" fmla="*/ 2471510 h 6955671"/>
              <a:gd name="connsiteX22-1223" fmla="*/ 1408703 w 7438480"/>
              <a:gd name="connsiteY22-1224" fmla="*/ 2100035 h 6955671"/>
              <a:gd name="connsiteX23-1225" fmla="*/ 1208678 w 7438480"/>
              <a:gd name="connsiteY23-1226" fmla="*/ 1890485 h 6955671"/>
              <a:gd name="connsiteX24-1227" fmla="*/ 1008653 w 7438480"/>
              <a:gd name="connsiteY24-1228" fmla="*/ 1585685 h 6955671"/>
              <a:gd name="connsiteX25-1229" fmla="*/ 1227728 w 7438480"/>
              <a:gd name="connsiteY25-1230" fmla="*/ 1519010 h 6955671"/>
              <a:gd name="connsiteX26-1231" fmla="*/ 1027703 w 7438480"/>
              <a:gd name="connsiteY26-1232" fmla="*/ 1299935 h 6955671"/>
              <a:gd name="connsiteX27-1233" fmla="*/ 1151528 w 7438480"/>
              <a:gd name="connsiteY27-1234" fmla="*/ 937985 h 6955671"/>
              <a:gd name="connsiteX28-1235" fmla="*/ 903878 w 7438480"/>
              <a:gd name="connsiteY28-1236" fmla="*/ 957035 h 6955671"/>
              <a:gd name="connsiteX29-1237" fmla="*/ 580027 w 7438480"/>
              <a:gd name="connsiteY29-1238" fmla="*/ 490310 h 6955671"/>
              <a:gd name="connsiteX30" fmla="*/ 465727 w 7438480"/>
              <a:gd name="connsiteY30" fmla="*/ 14060 h 6955671"/>
              <a:gd name="connsiteX0-1239" fmla="*/ 465727 w 7438480"/>
              <a:gd name="connsiteY0-1240" fmla="*/ 14060 h 6955671"/>
              <a:gd name="connsiteX1-1241" fmla="*/ 4564652 w 7438480"/>
              <a:gd name="connsiteY1-1242" fmla="*/ 0 h 6955671"/>
              <a:gd name="connsiteX2-1243" fmla="*/ 4551044 w 7438480"/>
              <a:gd name="connsiteY2-1244" fmla="*/ 438148 h 6955671"/>
              <a:gd name="connsiteX3-1245" fmla="*/ 6684644 w 7438480"/>
              <a:gd name="connsiteY3-1246" fmla="*/ 3616777 h 6955671"/>
              <a:gd name="connsiteX4-1247" fmla="*/ 7250701 w 7438480"/>
              <a:gd name="connsiteY4-1248" fmla="*/ 4211863 h 6955671"/>
              <a:gd name="connsiteX5-1249" fmla="*/ 7438480 w 7438480"/>
              <a:gd name="connsiteY5-1250" fmla="*/ 4851399 h 6955671"/>
              <a:gd name="connsiteX6-1251" fmla="*/ 6234701 w 7438480"/>
              <a:gd name="connsiteY6-1252" fmla="*/ 5126264 h 6955671"/>
              <a:gd name="connsiteX7-1253" fmla="*/ 4870358 w 7438480"/>
              <a:gd name="connsiteY7-1254" fmla="*/ 5648777 h 6955671"/>
              <a:gd name="connsiteX8-1255" fmla="*/ 4652644 w 7438480"/>
              <a:gd name="connsiteY8-1256" fmla="*/ 6316434 h 6955671"/>
              <a:gd name="connsiteX9-1257" fmla="*/ 4696187 w 7438480"/>
              <a:gd name="connsiteY9-1258" fmla="*/ 6693805 h 6955671"/>
              <a:gd name="connsiteX10-1259" fmla="*/ 3259272 w 7438480"/>
              <a:gd name="connsiteY10-1260" fmla="*/ 6955064 h 6955671"/>
              <a:gd name="connsiteX11-1261" fmla="*/ 2302238 w 7438480"/>
              <a:gd name="connsiteY11-1262" fmla="*/ 6506028 h 6955671"/>
              <a:gd name="connsiteX12-1263" fmla="*/ 1218202 w 7438480"/>
              <a:gd name="connsiteY12-1264" fmla="*/ 6386285 h 6955671"/>
              <a:gd name="connsiteX13-1265" fmla="*/ 913402 w 7438480"/>
              <a:gd name="connsiteY13-1266" fmla="*/ 5538560 h 6955671"/>
              <a:gd name="connsiteX14-1267" fmla="*/ 294277 w 7438480"/>
              <a:gd name="connsiteY14-1268" fmla="*/ 5109935 h 6955671"/>
              <a:gd name="connsiteX15-1269" fmla="*/ 208552 w 7438480"/>
              <a:gd name="connsiteY15-1270" fmla="*/ 4338410 h 6955671"/>
              <a:gd name="connsiteX16-1271" fmla="*/ 18052 w 7438480"/>
              <a:gd name="connsiteY16-1272" fmla="*/ 3709760 h 6955671"/>
              <a:gd name="connsiteX17-1273" fmla="*/ 265702 w 7438480"/>
              <a:gd name="connsiteY17-1274" fmla="*/ 3643085 h 6955671"/>
              <a:gd name="connsiteX18-1275" fmla="*/ 1094377 w 7438480"/>
              <a:gd name="connsiteY18-1276" fmla="*/ 3300185 h 6955671"/>
              <a:gd name="connsiteX19-1277" fmla="*/ 1342028 w 7438480"/>
              <a:gd name="connsiteY19-1278" fmla="*/ 3090635 h 6955671"/>
              <a:gd name="connsiteX20-1279" fmla="*/ 1370602 w 7438480"/>
              <a:gd name="connsiteY20-1280" fmla="*/ 2662010 h 6955671"/>
              <a:gd name="connsiteX21-1281" fmla="*/ 1246777 w 7438480"/>
              <a:gd name="connsiteY21-1282" fmla="*/ 2471510 h 6955671"/>
              <a:gd name="connsiteX22-1283" fmla="*/ 1408703 w 7438480"/>
              <a:gd name="connsiteY22-1284" fmla="*/ 2100035 h 6955671"/>
              <a:gd name="connsiteX23-1285" fmla="*/ 1208678 w 7438480"/>
              <a:gd name="connsiteY23-1286" fmla="*/ 1890485 h 6955671"/>
              <a:gd name="connsiteX24-1287" fmla="*/ 1008653 w 7438480"/>
              <a:gd name="connsiteY24-1288" fmla="*/ 1585685 h 6955671"/>
              <a:gd name="connsiteX25-1289" fmla="*/ 1227728 w 7438480"/>
              <a:gd name="connsiteY25-1290" fmla="*/ 1519010 h 6955671"/>
              <a:gd name="connsiteX26-1291" fmla="*/ 1027703 w 7438480"/>
              <a:gd name="connsiteY26-1292" fmla="*/ 1299935 h 6955671"/>
              <a:gd name="connsiteX27-1293" fmla="*/ 1151528 w 7438480"/>
              <a:gd name="connsiteY27-1294" fmla="*/ 937985 h 6955671"/>
              <a:gd name="connsiteX28-1295" fmla="*/ 903878 w 7438480"/>
              <a:gd name="connsiteY28-1296" fmla="*/ 957035 h 6955671"/>
              <a:gd name="connsiteX29-1297" fmla="*/ 580027 w 7438480"/>
              <a:gd name="connsiteY29-1298" fmla="*/ 490310 h 6955671"/>
              <a:gd name="connsiteX30-1299" fmla="*/ 465727 w 7438480"/>
              <a:gd name="connsiteY30-1300" fmla="*/ 14060 h 6955671"/>
              <a:gd name="connsiteX0-1301" fmla="*/ 465727 w 7438480"/>
              <a:gd name="connsiteY0-1302" fmla="*/ 14060 h 6955671"/>
              <a:gd name="connsiteX1-1303" fmla="*/ 4564652 w 7438480"/>
              <a:gd name="connsiteY1-1304" fmla="*/ 0 h 6955671"/>
              <a:gd name="connsiteX2-1305" fmla="*/ 4681673 w 7438480"/>
              <a:gd name="connsiteY2-1306" fmla="*/ 713919 h 6955671"/>
              <a:gd name="connsiteX3-1307" fmla="*/ 6684644 w 7438480"/>
              <a:gd name="connsiteY3-1308" fmla="*/ 3616777 h 6955671"/>
              <a:gd name="connsiteX4-1309" fmla="*/ 7250701 w 7438480"/>
              <a:gd name="connsiteY4-1310" fmla="*/ 4211863 h 6955671"/>
              <a:gd name="connsiteX5-1311" fmla="*/ 7438480 w 7438480"/>
              <a:gd name="connsiteY5-1312" fmla="*/ 4851399 h 6955671"/>
              <a:gd name="connsiteX6-1313" fmla="*/ 6234701 w 7438480"/>
              <a:gd name="connsiteY6-1314" fmla="*/ 5126264 h 6955671"/>
              <a:gd name="connsiteX7-1315" fmla="*/ 4870358 w 7438480"/>
              <a:gd name="connsiteY7-1316" fmla="*/ 5648777 h 6955671"/>
              <a:gd name="connsiteX8-1317" fmla="*/ 4652644 w 7438480"/>
              <a:gd name="connsiteY8-1318" fmla="*/ 6316434 h 6955671"/>
              <a:gd name="connsiteX9-1319" fmla="*/ 4696187 w 7438480"/>
              <a:gd name="connsiteY9-1320" fmla="*/ 6693805 h 6955671"/>
              <a:gd name="connsiteX10-1321" fmla="*/ 3259272 w 7438480"/>
              <a:gd name="connsiteY10-1322" fmla="*/ 6955064 h 6955671"/>
              <a:gd name="connsiteX11-1323" fmla="*/ 2302238 w 7438480"/>
              <a:gd name="connsiteY11-1324" fmla="*/ 6506028 h 6955671"/>
              <a:gd name="connsiteX12-1325" fmla="*/ 1218202 w 7438480"/>
              <a:gd name="connsiteY12-1326" fmla="*/ 6386285 h 6955671"/>
              <a:gd name="connsiteX13-1327" fmla="*/ 913402 w 7438480"/>
              <a:gd name="connsiteY13-1328" fmla="*/ 5538560 h 6955671"/>
              <a:gd name="connsiteX14-1329" fmla="*/ 294277 w 7438480"/>
              <a:gd name="connsiteY14-1330" fmla="*/ 5109935 h 6955671"/>
              <a:gd name="connsiteX15-1331" fmla="*/ 208552 w 7438480"/>
              <a:gd name="connsiteY15-1332" fmla="*/ 4338410 h 6955671"/>
              <a:gd name="connsiteX16-1333" fmla="*/ 18052 w 7438480"/>
              <a:gd name="connsiteY16-1334" fmla="*/ 3709760 h 6955671"/>
              <a:gd name="connsiteX17-1335" fmla="*/ 265702 w 7438480"/>
              <a:gd name="connsiteY17-1336" fmla="*/ 3643085 h 6955671"/>
              <a:gd name="connsiteX18-1337" fmla="*/ 1094377 w 7438480"/>
              <a:gd name="connsiteY18-1338" fmla="*/ 3300185 h 6955671"/>
              <a:gd name="connsiteX19-1339" fmla="*/ 1342028 w 7438480"/>
              <a:gd name="connsiteY19-1340" fmla="*/ 3090635 h 6955671"/>
              <a:gd name="connsiteX20-1341" fmla="*/ 1370602 w 7438480"/>
              <a:gd name="connsiteY20-1342" fmla="*/ 2662010 h 6955671"/>
              <a:gd name="connsiteX21-1343" fmla="*/ 1246777 w 7438480"/>
              <a:gd name="connsiteY21-1344" fmla="*/ 2471510 h 6955671"/>
              <a:gd name="connsiteX22-1345" fmla="*/ 1408703 w 7438480"/>
              <a:gd name="connsiteY22-1346" fmla="*/ 2100035 h 6955671"/>
              <a:gd name="connsiteX23-1347" fmla="*/ 1208678 w 7438480"/>
              <a:gd name="connsiteY23-1348" fmla="*/ 1890485 h 6955671"/>
              <a:gd name="connsiteX24-1349" fmla="*/ 1008653 w 7438480"/>
              <a:gd name="connsiteY24-1350" fmla="*/ 1585685 h 6955671"/>
              <a:gd name="connsiteX25-1351" fmla="*/ 1227728 w 7438480"/>
              <a:gd name="connsiteY25-1352" fmla="*/ 1519010 h 6955671"/>
              <a:gd name="connsiteX26-1353" fmla="*/ 1027703 w 7438480"/>
              <a:gd name="connsiteY26-1354" fmla="*/ 1299935 h 6955671"/>
              <a:gd name="connsiteX27-1355" fmla="*/ 1151528 w 7438480"/>
              <a:gd name="connsiteY27-1356" fmla="*/ 937985 h 6955671"/>
              <a:gd name="connsiteX28-1357" fmla="*/ 903878 w 7438480"/>
              <a:gd name="connsiteY28-1358" fmla="*/ 957035 h 6955671"/>
              <a:gd name="connsiteX29-1359" fmla="*/ 580027 w 7438480"/>
              <a:gd name="connsiteY29-1360" fmla="*/ 490310 h 6955671"/>
              <a:gd name="connsiteX30-1361" fmla="*/ 465727 w 7438480"/>
              <a:gd name="connsiteY30-1362" fmla="*/ 14060 h 6955671"/>
              <a:gd name="connsiteX0-1363" fmla="*/ 465727 w 7438480"/>
              <a:gd name="connsiteY0-1364" fmla="*/ 14060 h 6955671"/>
              <a:gd name="connsiteX1-1365" fmla="*/ 4564652 w 7438480"/>
              <a:gd name="connsiteY1-1366" fmla="*/ 0 h 6955671"/>
              <a:gd name="connsiteX2-1367" fmla="*/ 4681673 w 7438480"/>
              <a:gd name="connsiteY2-1368" fmla="*/ 713919 h 6955671"/>
              <a:gd name="connsiteX3-1369" fmla="*/ 6684644 w 7438480"/>
              <a:gd name="connsiteY3-1370" fmla="*/ 3616777 h 6955671"/>
              <a:gd name="connsiteX4-1371" fmla="*/ 7250701 w 7438480"/>
              <a:gd name="connsiteY4-1372" fmla="*/ 4211863 h 6955671"/>
              <a:gd name="connsiteX5-1373" fmla="*/ 7438480 w 7438480"/>
              <a:gd name="connsiteY5-1374" fmla="*/ 4851399 h 6955671"/>
              <a:gd name="connsiteX6-1375" fmla="*/ 6234701 w 7438480"/>
              <a:gd name="connsiteY6-1376" fmla="*/ 5126264 h 6955671"/>
              <a:gd name="connsiteX7-1377" fmla="*/ 4870358 w 7438480"/>
              <a:gd name="connsiteY7-1378" fmla="*/ 5648777 h 6955671"/>
              <a:gd name="connsiteX8-1379" fmla="*/ 4652644 w 7438480"/>
              <a:gd name="connsiteY8-1380" fmla="*/ 6316434 h 6955671"/>
              <a:gd name="connsiteX9-1381" fmla="*/ 4696187 w 7438480"/>
              <a:gd name="connsiteY9-1382" fmla="*/ 6693805 h 6955671"/>
              <a:gd name="connsiteX10-1383" fmla="*/ 3259272 w 7438480"/>
              <a:gd name="connsiteY10-1384" fmla="*/ 6955064 h 6955671"/>
              <a:gd name="connsiteX11-1385" fmla="*/ 2302238 w 7438480"/>
              <a:gd name="connsiteY11-1386" fmla="*/ 6506028 h 6955671"/>
              <a:gd name="connsiteX12-1387" fmla="*/ 1218202 w 7438480"/>
              <a:gd name="connsiteY12-1388" fmla="*/ 6386285 h 6955671"/>
              <a:gd name="connsiteX13-1389" fmla="*/ 913402 w 7438480"/>
              <a:gd name="connsiteY13-1390" fmla="*/ 5538560 h 6955671"/>
              <a:gd name="connsiteX14-1391" fmla="*/ 294277 w 7438480"/>
              <a:gd name="connsiteY14-1392" fmla="*/ 5109935 h 6955671"/>
              <a:gd name="connsiteX15-1393" fmla="*/ 208552 w 7438480"/>
              <a:gd name="connsiteY15-1394" fmla="*/ 4338410 h 6955671"/>
              <a:gd name="connsiteX16-1395" fmla="*/ 18052 w 7438480"/>
              <a:gd name="connsiteY16-1396" fmla="*/ 3709760 h 6955671"/>
              <a:gd name="connsiteX17-1397" fmla="*/ 265702 w 7438480"/>
              <a:gd name="connsiteY17-1398" fmla="*/ 3643085 h 6955671"/>
              <a:gd name="connsiteX18-1399" fmla="*/ 1094377 w 7438480"/>
              <a:gd name="connsiteY18-1400" fmla="*/ 3300185 h 6955671"/>
              <a:gd name="connsiteX19-1401" fmla="*/ 1342028 w 7438480"/>
              <a:gd name="connsiteY19-1402" fmla="*/ 3090635 h 6955671"/>
              <a:gd name="connsiteX20-1403" fmla="*/ 1370602 w 7438480"/>
              <a:gd name="connsiteY20-1404" fmla="*/ 2662010 h 6955671"/>
              <a:gd name="connsiteX21-1405" fmla="*/ 1246777 w 7438480"/>
              <a:gd name="connsiteY21-1406" fmla="*/ 2471510 h 6955671"/>
              <a:gd name="connsiteX22-1407" fmla="*/ 1408703 w 7438480"/>
              <a:gd name="connsiteY22-1408" fmla="*/ 2100035 h 6955671"/>
              <a:gd name="connsiteX23-1409" fmla="*/ 1208678 w 7438480"/>
              <a:gd name="connsiteY23-1410" fmla="*/ 1890485 h 6955671"/>
              <a:gd name="connsiteX24-1411" fmla="*/ 1008653 w 7438480"/>
              <a:gd name="connsiteY24-1412" fmla="*/ 1585685 h 6955671"/>
              <a:gd name="connsiteX25-1413" fmla="*/ 1227728 w 7438480"/>
              <a:gd name="connsiteY25-1414" fmla="*/ 1519010 h 6955671"/>
              <a:gd name="connsiteX26-1415" fmla="*/ 1027703 w 7438480"/>
              <a:gd name="connsiteY26-1416" fmla="*/ 1299935 h 6955671"/>
              <a:gd name="connsiteX27-1417" fmla="*/ 1151528 w 7438480"/>
              <a:gd name="connsiteY27-1418" fmla="*/ 937985 h 6955671"/>
              <a:gd name="connsiteX28-1419" fmla="*/ 903878 w 7438480"/>
              <a:gd name="connsiteY28-1420" fmla="*/ 957035 h 6955671"/>
              <a:gd name="connsiteX29-1421" fmla="*/ 580027 w 7438480"/>
              <a:gd name="connsiteY29-1422" fmla="*/ 490310 h 6955671"/>
              <a:gd name="connsiteX30-1423" fmla="*/ 465727 w 7438480"/>
              <a:gd name="connsiteY30-1424" fmla="*/ 14060 h 6955671"/>
              <a:gd name="connsiteX0-1425" fmla="*/ 465727 w 7438480"/>
              <a:gd name="connsiteY0-1426" fmla="*/ 14060 h 6955671"/>
              <a:gd name="connsiteX1-1427" fmla="*/ 4564652 w 7438480"/>
              <a:gd name="connsiteY1-1428" fmla="*/ 0 h 6955671"/>
              <a:gd name="connsiteX2-1429" fmla="*/ 4565558 w 7438480"/>
              <a:gd name="connsiteY2-1430" fmla="*/ 699405 h 6955671"/>
              <a:gd name="connsiteX3-1431" fmla="*/ 6684644 w 7438480"/>
              <a:gd name="connsiteY3-1432" fmla="*/ 3616777 h 6955671"/>
              <a:gd name="connsiteX4-1433" fmla="*/ 7250701 w 7438480"/>
              <a:gd name="connsiteY4-1434" fmla="*/ 4211863 h 6955671"/>
              <a:gd name="connsiteX5-1435" fmla="*/ 7438480 w 7438480"/>
              <a:gd name="connsiteY5-1436" fmla="*/ 4851399 h 6955671"/>
              <a:gd name="connsiteX6-1437" fmla="*/ 6234701 w 7438480"/>
              <a:gd name="connsiteY6-1438" fmla="*/ 5126264 h 6955671"/>
              <a:gd name="connsiteX7-1439" fmla="*/ 4870358 w 7438480"/>
              <a:gd name="connsiteY7-1440" fmla="*/ 5648777 h 6955671"/>
              <a:gd name="connsiteX8-1441" fmla="*/ 4652644 w 7438480"/>
              <a:gd name="connsiteY8-1442" fmla="*/ 6316434 h 6955671"/>
              <a:gd name="connsiteX9-1443" fmla="*/ 4696187 w 7438480"/>
              <a:gd name="connsiteY9-1444" fmla="*/ 6693805 h 6955671"/>
              <a:gd name="connsiteX10-1445" fmla="*/ 3259272 w 7438480"/>
              <a:gd name="connsiteY10-1446" fmla="*/ 6955064 h 6955671"/>
              <a:gd name="connsiteX11-1447" fmla="*/ 2302238 w 7438480"/>
              <a:gd name="connsiteY11-1448" fmla="*/ 6506028 h 6955671"/>
              <a:gd name="connsiteX12-1449" fmla="*/ 1218202 w 7438480"/>
              <a:gd name="connsiteY12-1450" fmla="*/ 6386285 h 6955671"/>
              <a:gd name="connsiteX13-1451" fmla="*/ 913402 w 7438480"/>
              <a:gd name="connsiteY13-1452" fmla="*/ 5538560 h 6955671"/>
              <a:gd name="connsiteX14-1453" fmla="*/ 294277 w 7438480"/>
              <a:gd name="connsiteY14-1454" fmla="*/ 5109935 h 6955671"/>
              <a:gd name="connsiteX15-1455" fmla="*/ 208552 w 7438480"/>
              <a:gd name="connsiteY15-1456" fmla="*/ 4338410 h 6955671"/>
              <a:gd name="connsiteX16-1457" fmla="*/ 18052 w 7438480"/>
              <a:gd name="connsiteY16-1458" fmla="*/ 3709760 h 6955671"/>
              <a:gd name="connsiteX17-1459" fmla="*/ 265702 w 7438480"/>
              <a:gd name="connsiteY17-1460" fmla="*/ 3643085 h 6955671"/>
              <a:gd name="connsiteX18-1461" fmla="*/ 1094377 w 7438480"/>
              <a:gd name="connsiteY18-1462" fmla="*/ 3300185 h 6955671"/>
              <a:gd name="connsiteX19-1463" fmla="*/ 1342028 w 7438480"/>
              <a:gd name="connsiteY19-1464" fmla="*/ 3090635 h 6955671"/>
              <a:gd name="connsiteX20-1465" fmla="*/ 1370602 w 7438480"/>
              <a:gd name="connsiteY20-1466" fmla="*/ 2662010 h 6955671"/>
              <a:gd name="connsiteX21-1467" fmla="*/ 1246777 w 7438480"/>
              <a:gd name="connsiteY21-1468" fmla="*/ 2471510 h 6955671"/>
              <a:gd name="connsiteX22-1469" fmla="*/ 1408703 w 7438480"/>
              <a:gd name="connsiteY22-1470" fmla="*/ 2100035 h 6955671"/>
              <a:gd name="connsiteX23-1471" fmla="*/ 1208678 w 7438480"/>
              <a:gd name="connsiteY23-1472" fmla="*/ 1890485 h 6955671"/>
              <a:gd name="connsiteX24-1473" fmla="*/ 1008653 w 7438480"/>
              <a:gd name="connsiteY24-1474" fmla="*/ 1585685 h 6955671"/>
              <a:gd name="connsiteX25-1475" fmla="*/ 1227728 w 7438480"/>
              <a:gd name="connsiteY25-1476" fmla="*/ 1519010 h 6955671"/>
              <a:gd name="connsiteX26-1477" fmla="*/ 1027703 w 7438480"/>
              <a:gd name="connsiteY26-1478" fmla="*/ 1299935 h 6955671"/>
              <a:gd name="connsiteX27-1479" fmla="*/ 1151528 w 7438480"/>
              <a:gd name="connsiteY27-1480" fmla="*/ 937985 h 6955671"/>
              <a:gd name="connsiteX28-1481" fmla="*/ 903878 w 7438480"/>
              <a:gd name="connsiteY28-1482" fmla="*/ 957035 h 6955671"/>
              <a:gd name="connsiteX29-1483" fmla="*/ 580027 w 7438480"/>
              <a:gd name="connsiteY29-1484" fmla="*/ 490310 h 6955671"/>
              <a:gd name="connsiteX30-1485" fmla="*/ 465727 w 7438480"/>
              <a:gd name="connsiteY30-1486" fmla="*/ 14060 h 6955671"/>
              <a:gd name="connsiteX0-1487" fmla="*/ 465727 w 7438480"/>
              <a:gd name="connsiteY0-1488" fmla="*/ 14060 h 6955671"/>
              <a:gd name="connsiteX1-1489" fmla="*/ 4564652 w 7438480"/>
              <a:gd name="connsiteY1-1490" fmla="*/ 0 h 6955671"/>
              <a:gd name="connsiteX2-1491" fmla="*/ 4565558 w 7438480"/>
              <a:gd name="connsiteY2-1492" fmla="*/ 699405 h 6955671"/>
              <a:gd name="connsiteX3-1493" fmla="*/ 4812301 w 7438480"/>
              <a:gd name="connsiteY3-1494" fmla="*/ 1381577 h 6955671"/>
              <a:gd name="connsiteX4-1495" fmla="*/ 6684644 w 7438480"/>
              <a:gd name="connsiteY4-1496" fmla="*/ 3616777 h 6955671"/>
              <a:gd name="connsiteX5-1497" fmla="*/ 7250701 w 7438480"/>
              <a:gd name="connsiteY5-1498" fmla="*/ 4211863 h 6955671"/>
              <a:gd name="connsiteX6-1499" fmla="*/ 7438480 w 7438480"/>
              <a:gd name="connsiteY6-1500" fmla="*/ 4851399 h 6955671"/>
              <a:gd name="connsiteX7-1501" fmla="*/ 6234701 w 7438480"/>
              <a:gd name="connsiteY7-1502" fmla="*/ 5126264 h 6955671"/>
              <a:gd name="connsiteX8-1503" fmla="*/ 4870358 w 7438480"/>
              <a:gd name="connsiteY8-1504" fmla="*/ 5648777 h 6955671"/>
              <a:gd name="connsiteX9-1505" fmla="*/ 4652644 w 7438480"/>
              <a:gd name="connsiteY9-1506" fmla="*/ 6316434 h 6955671"/>
              <a:gd name="connsiteX10-1507" fmla="*/ 4696187 w 7438480"/>
              <a:gd name="connsiteY10-1508" fmla="*/ 6693805 h 6955671"/>
              <a:gd name="connsiteX11-1509" fmla="*/ 3259272 w 7438480"/>
              <a:gd name="connsiteY11-1510" fmla="*/ 6955064 h 6955671"/>
              <a:gd name="connsiteX12-1511" fmla="*/ 2302238 w 7438480"/>
              <a:gd name="connsiteY12-1512" fmla="*/ 6506028 h 6955671"/>
              <a:gd name="connsiteX13-1513" fmla="*/ 1218202 w 7438480"/>
              <a:gd name="connsiteY13-1514" fmla="*/ 6386285 h 6955671"/>
              <a:gd name="connsiteX14-1515" fmla="*/ 913402 w 7438480"/>
              <a:gd name="connsiteY14-1516" fmla="*/ 5538560 h 6955671"/>
              <a:gd name="connsiteX15-1517" fmla="*/ 294277 w 7438480"/>
              <a:gd name="connsiteY15-1518" fmla="*/ 5109935 h 6955671"/>
              <a:gd name="connsiteX16-1519" fmla="*/ 208552 w 7438480"/>
              <a:gd name="connsiteY16-1520" fmla="*/ 4338410 h 6955671"/>
              <a:gd name="connsiteX17-1521" fmla="*/ 18052 w 7438480"/>
              <a:gd name="connsiteY17-1522" fmla="*/ 3709760 h 6955671"/>
              <a:gd name="connsiteX18-1523" fmla="*/ 265702 w 7438480"/>
              <a:gd name="connsiteY18-1524" fmla="*/ 3643085 h 6955671"/>
              <a:gd name="connsiteX19-1525" fmla="*/ 1094377 w 7438480"/>
              <a:gd name="connsiteY19-1526" fmla="*/ 3300185 h 6955671"/>
              <a:gd name="connsiteX20-1527" fmla="*/ 1342028 w 7438480"/>
              <a:gd name="connsiteY20-1528" fmla="*/ 3090635 h 6955671"/>
              <a:gd name="connsiteX21-1529" fmla="*/ 1370602 w 7438480"/>
              <a:gd name="connsiteY21-1530" fmla="*/ 2662010 h 6955671"/>
              <a:gd name="connsiteX22-1531" fmla="*/ 1246777 w 7438480"/>
              <a:gd name="connsiteY22-1532" fmla="*/ 2471510 h 6955671"/>
              <a:gd name="connsiteX23-1533" fmla="*/ 1408703 w 7438480"/>
              <a:gd name="connsiteY23-1534" fmla="*/ 2100035 h 6955671"/>
              <a:gd name="connsiteX24-1535" fmla="*/ 1208678 w 7438480"/>
              <a:gd name="connsiteY24-1536" fmla="*/ 1890485 h 6955671"/>
              <a:gd name="connsiteX25-1537" fmla="*/ 1008653 w 7438480"/>
              <a:gd name="connsiteY25-1538" fmla="*/ 1585685 h 6955671"/>
              <a:gd name="connsiteX26-1539" fmla="*/ 1227728 w 7438480"/>
              <a:gd name="connsiteY26-1540" fmla="*/ 1519010 h 6955671"/>
              <a:gd name="connsiteX27-1541" fmla="*/ 1027703 w 7438480"/>
              <a:gd name="connsiteY27-1542" fmla="*/ 1299935 h 6955671"/>
              <a:gd name="connsiteX28-1543" fmla="*/ 1151528 w 7438480"/>
              <a:gd name="connsiteY28-1544" fmla="*/ 937985 h 6955671"/>
              <a:gd name="connsiteX29-1545" fmla="*/ 903878 w 7438480"/>
              <a:gd name="connsiteY29-1546" fmla="*/ 957035 h 6955671"/>
              <a:gd name="connsiteX30-1547" fmla="*/ 580027 w 7438480"/>
              <a:gd name="connsiteY30-1548" fmla="*/ 490310 h 6955671"/>
              <a:gd name="connsiteX31" fmla="*/ 465727 w 7438480"/>
              <a:gd name="connsiteY31" fmla="*/ 14060 h 6955671"/>
              <a:gd name="connsiteX0-1549" fmla="*/ 465727 w 7438480"/>
              <a:gd name="connsiteY0-1550" fmla="*/ 14060 h 6955671"/>
              <a:gd name="connsiteX1-1551" fmla="*/ 4564652 w 7438480"/>
              <a:gd name="connsiteY1-1552" fmla="*/ 0 h 6955671"/>
              <a:gd name="connsiteX2-1553" fmla="*/ 4565558 w 7438480"/>
              <a:gd name="connsiteY2-1554" fmla="*/ 699405 h 6955671"/>
              <a:gd name="connsiteX3-1555" fmla="*/ 4812301 w 7438480"/>
              <a:gd name="connsiteY3-1556" fmla="*/ 1381577 h 6955671"/>
              <a:gd name="connsiteX4-1557" fmla="*/ 4841330 w 7438480"/>
              <a:gd name="connsiteY4-1558" fmla="*/ 2034720 h 6955671"/>
              <a:gd name="connsiteX5-1559" fmla="*/ 6684644 w 7438480"/>
              <a:gd name="connsiteY5-1560" fmla="*/ 3616777 h 6955671"/>
              <a:gd name="connsiteX6-1561" fmla="*/ 7250701 w 7438480"/>
              <a:gd name="connsiteY6-1562" fmla="*/ 4211863 h 6955671"/>
              <a:gd name="connsiteX7-1563" fmla="*/ 7438480 w 7438480"/>
              <a:gd name="connsiteY7-1564" fmla="*/ 4851399 h 6955671"/>
              <a:gd name="connsiteX8-1565" fmla="*/ 6234701 w 7438480"/>
              <a:gd name="connsiteY8-1566" fmla="*/ 5126264 h 6955671"/>
              <a:gd name="connsiteX9-1567" fmla="*/ 4870358 w 7438480"/>
              <a:gd name="connsiteY9-1568" fmla="*/ 5648777 h 6955671"/>
              <a:gd name="connsiteX10-1569" fmla="*/ 4652644 w 7438480"/>
              <a:gd name="connsiteY10-1570" fmla="*/ 6316434 h 6955671"/>
              <a:gd name="connsiteX11-1571" fmla="*/ 4696187 w 7438480"/>
              <a:gd name="connsiteY11-1572" fmla="*/ 6693805 h 6955671"/>
              <a:gd name="connsiteX12-1573" fmla="*/ 3259272 w 7438480"/>
              <a:gd name="connsiteY12-1574" fmla="*/ 6955064 h 6955671"/>
              <a:gd name="connsiteX13-1575" fmla="*/ 2302238 w 7438480"/>
              <a:gd name="connsiteY13-1576" fmla="*/ 6506028 h 6955671"/>
              <a:gd name="connsiteX14-1577" fmla="*/ 1218202 w 7438480"/>
              <a:gd name="connsiteY14-1578" fmla="*/ 6386285 h 6955671"/>
              <a:gd name="connsiteX15-1579" fmla="*/ 913402 w 7438480"/>
              <a:gd name="connsiteY15-1580" fmla="*/ 5538560 h 6955671"/>
              <a:gd name="connsiteX16-1581" fmla="*/ 294277 w 7438480"/>
              <a:gd name="connsiteY16-1582" fmla="*/ 5109935 h 6955671"/>
              <a:gd name="connsiteX17-1583" fmla="*/ 208552 w 7438480"/>
              <a:gd name="connsiteY17-1584" fmla="*/ 4338410 h 6955671"/>
              <a:gd name="connsiteX18-1585" fmla="*/ 18052 w 7438480"/>
              <a:gd name="connsiteY18-1586" fmla="*/ 3709760 h 6955671"/>
              <a:gd name="connsiteX19-1587" fmla="*/ 265702 w 7438480"/>
              <a:gd name="connsiteY19-1588" fmla="*/ 3643085 h 6955671"/>
              <a:gd name="connsiteX20-1589" fmla="*/ 1094377 w 7438480"/>
              <a:gd name="connsiteY20-1590" fmla="*/ 3300185 h 6955671"/>
              <a:gd name="connsiteX21-1591" fmla="*/ 1342028 w 7438480"/>
              <a:gd name="connsiteY21-1592" fmla="*/ 3090635 h 6955671"/>
              <a:gd name="connsiteX22-1593" fmla="*/ 1370602 w 7438480"/>
              <a:gd name="connsiteY22-1594" fmla="*/ 2662010 h 6955671"/>
              <a:gd name="connsiteX23-1595" fmla="*/ 1246777 w 7438480"/>
              <a:gd name="connsiteY23-1596" fmla="*/ 2471510 h 6955671"/>
              <a:gd name="connsiteX24-1597" fmla="*/ 1408703 w 7438480"/>
              <a:gd name="connsiteY24-1598" fmla="*/ 2100035 h 6955671"/>
              <a:gd name="connsiteX25-1599" fmla="*/ 1208678 w 7438480"/>
              <a:gd name="connsiteY25-1600" fmla="*/ 1890485 h 6955671"/>
              <a:gd name="connsiteX26-1601" fmla="*/ 1008653 w 7438480"/>
              <a:gd name="connsiteY26-1602" fmla="*/ 1585685 h 6955671"/>
              <a:gd name="connsiteX27-1603" fmla="*/ 1227728 w 7438480"/>
              <a:gd name="connsiteY27-1604" fmla="*/ 1519010 h 6955671"/>
              <a:gd name="connsiteX28-1605" fmla="*/ 1027703 w 7438480"/>
              <a:gd name="connsiteY28-1606" fmla="*/ 1299935 h 6955671"/>
              <a:gd name="connsiteX29-1607" fmla="*/ 1151528 w 7438480"/>
              <a:gd name="connsiteY29-1608" fmla="*/ 937985 h 6955671"/>
              <a:gd name="connsiteX30-1609" fmla="*/ 903878 w 7438480"/>
              <a:gd name="connsiteY30-1610" fmla="*/ 957035 h 6955671"/>
              <a:gd name="connsiteX31-1611" fmla="*/ 580027 w 7438480"/>
              <a:gd name="connsiteY31-1612" fmla="*/ 490310 h 6955671"/>
              <a:gd name="connsiteX32" fmla="*/ 465727 w 7438480"/>
              <a:gd name="connsiteY32" fmla="*/ 14060 h 6955671"/>
              <a:gd name="connsiteX0-1613" fmla="*/ 465727 w 7438480"/>
              <a:gd name="connsiteY0-1614" fmla="*/ 14060 h 6955671"/>
              <a:gd name="connsiteX1-1615" fmla="*/ 4564652 w 7438480"/>
              <a:gd name="connsiteY1-1616" fmla="*/ 0 h 6955671"/>
              <a:gd name="connsiteX2-1617" fmla="*/ 4565558 w 7438480"/>
              <a:gd name="connsiteY2-1618" fmla="*/ 699405 h 6955671"/>
              <a:gd name="connsiteX3-1619" fmla="*/ 4812301 w 7438480"/>
              <a:gd name="connsiteY3-1620" fmla="*/ 1381577 h 6955671"/>
              <a:gd name="connsiteX4-1621" fmla="*/ 4841330 w 7438480"/>
              <a:gd name="connsiteY4-1622" fmla="*/ 2034720 h 6955671"/>
              <a:gd name="connsiteX5-1623" fmla="*/ 4768758 w 7438480"/>
              <a:gd name="connsiteY5-1624" fmla="*/ 2586263 h 6955671"/>
              <a:gd name="connsiteX6-1625" fmla="*/ 6684644 w 7438480"/>
              <a:gd name="connsiteY6-1626" fmla="*/ 3616777 h 6955671"/>
              <a:gd name="connsiteX7-1627" fmla="*/ 7250701 w 7438480"/>
              <a:gd name="connsiteY7-1628" fmla="*/ 4211863 h 6955671"/>
              <a:gd name="connsiteX8-1629" fmla="*/ 7438480 w 7438480"/>
              <a:gd name="connsiteY8-1630" fmla="*/ 4851399 h 6955671"/>
              <a:gd name="connsiteX9-1631" fmla="*/ 6234701 w 7438480"/>
              <a:gd name="connsiteY9-1632" fmla="*/ 5126264 h 6955671"/>
              <a:gd name="connsiteX10-1633" fmla="*/ 4870358 w 7438480"/>
              <a:gd name="connsiteY10-1634" fmla="*/ 5648777 h 6955671"/>
              <a:gd name="connsiteX11-1635" fmla="*/ 4652644 w 7438480"/>
              <a:gd name="connsiteY11-1636" fmla="*/ 6316434 h 6955671"/>
              <a:gd name="connsiteX12-1637" fmla="*/ 4696187 w 7438480"/>
              <a:gd name="connsiteY12-1638" fmla="*/ 6693805 h 6955671"/>
              <a:gd name="connsiteX13-1639" fmla="*/ 3259272 w 7438480"/>
              <a:gd name="connsiteY13-1640" fmla="*/ 6955064 h 6955671"/>
              <a:gd name="connsiteX14-1641" fmla="*/ 2302238 w 7438480"/>
              <a:gd name="connsiteY14-1642" fmla="*/ 6506028 h 6955671"/>
              <a:gd name="connsiteX15-1643" fmla="*/ 1218202 w 7438480"/>
              <a:gd name="connsiteY15-1644" fmla="*/ 6386285 h 6955671"/>
              <a:gd name="connsiteX16-1645" fmla="*/ 913402 w 7438480"/>
              <a:gd name="connsiteY16-1646" fmla="*/ 5538560 h 6955671"/>
              <a:gd name="connsiteX17-1647" fmla="*/ 294277 w 7438480"/>
              <a:gd name="connsiteY17-1648" fmla="*/ 5109935 h 6955671"/>
              <a:gd name="connsiteX18-1649" fmla="*/ 208552 w 7438480"/>
              <a:gd name="connsiteY18-1650" fmla="*/ 4338410 h 6955671"/>
              <a:gd name="connsiteX19-1651" fmla="*/ 18052 w 7438480"/>
              <a:gd name="connsiteY19-1652" fmla="*/ 3709760 h 6955671"/>
              <a:gd name="connsiteX20-1653" fmla="*/ 265702 w 7438480"/>
              <a:gd name="connsiteY20-1654" fmla="*/ 3643085 h 6955671"/>
              <a:gd name="connsiteX21-1655" fmla="*/ 1094377 w 7438480"/>
              <a:gd name="connsiteY21-1656" fmla="*/ 3300185 h 6955671"/>
              <a:gd name="connsiteX22-1657" fmla="*/ 1342028 w 7438480"/>
              <a:gd name="connsiteY22-1658" fmla="*/ 3090635 h 6955671"/>
              <a:gd name="connsiteX23-1659" fmla="*/ 1370602 w 7438480"/>
              <a:gd name="connsiteY23-1660" fmla="*/ 2662010 h 6955671"/>
              <a:gd name="connsiteX24-1661" fmla="*/ 1246777 w 7438480"/>
              <a:gd name="connsiteY24-1662" fmla="*/ 2471510 h 6955671"/>
              <a:gd name="connsiteX25-1663" fmla="*/ 1408703 w 7438480"/>
              <a:gd name="connsiteY25-1664" fmla="*/ 2100035 h 6955671"/>
              <a:gd name="connsiteX26-1665" fmla="*/ 1208678 w 7438480"/>
              <a:gd name="connsiteY26-1666" fmla="*/ 1890485 h 6955671"/>
              <a:gd name="connsiteX27-1667" fmla="*/ 1008653 w 7438480"/>
              <a:gd name="connsiteY27-1668" fmla="*/ 1585685 h 6955671"/>
              <a:gd name="connsiteX28-1669" fmla="*/ 1227728 w 7438480"/>
              <a:gd name="connsiteY28-1670" fmla="*/ 1519010 h 6955671"/>
              <a:gd name="connsiteX29-1671" fmla="*/ 1027703 w 7438480"/>
              <a:gd name="connsiteY29-1672" fmla="*/ 1299935 h 6955671"/>
              <a:gd name="connsiteX30-1673" fmla="*/ 1151528 w 7438480"/>
              <a:gd name="connsiteY30-1674" fmla="*/ 937985 h 6955671"/>
              <a:gd name="connsiteX31-1675" fmla="*/ 903878 w 7438480"/>
              <a:gd name="connsiteY31-1676" fmla="*/ 957035 h 6955671"/>
              <a:gd name="connsiteX32-1677" fmla="*/ 580027 w 7438480"/>
              <a:gd name="connsiteY32-1678" fmla="*/ 490310 h 6955671"/>
              <a:gd name="connsiteX33" fmla="*/ 465727 w 7438480"/>
              <a:gd name="connsiteY33" fmla="*/ 14060 h 6955671"/>
              <a:gd name="connsiteX0-1679" fmla="*/ 465727 w 7438480"/>
              <a:gd name="connsiteY0-1680" fmla="*/ 14060 h 6955671"/>
              <a:gd name="connsiteX1-1681" fmla="*/ 4564652 w 7438480"/>
              <a:gd name="connsiteY1-1682" fmla="*/ 0 h 6955671"/>
              <a:gd name="connsiteX2-1683" fmla="*/ 4565558 w 7438480"/>
              <a:gd name="connsiteY2-1684" fmla="*/ 699405 h 6955671"/>
              <a:gd name="connsiteX3-1685" fmla="*/ 4812301 w 7438480"/>
              <a:gd name="connsiteY3-1686" fmla="*/ 1381577 h 6955671"/>
              <a:gd name="connsiteX4-1687" fmla="*/ 4841330 w 7438480"/>
              <a:gd name="connsiteY4-1688" fmla="*/ 2034720 h 6955671"/>
              <a:gd name="connsiteX5-1689" fmla="*/ 4768758 w 7438480"/>
              <a:gd name="connsiteY5-1690" fmla="*/ 2586263 h 6955671"/>
              <a:gd name="connsiteX6-1691" fmla="*/ 4870358 w 7438480"/>
              <a:gd name="connsiteY6-1692" fmla="*/ 3123291 h 6955671"/>
              <a:gd name="connsiteX7-1693" fmla="*/ 6684644 w 7438480"/>
              <a:gd name="connsiteY7-1694" fmla="*/ 3616777 h 6955671"/>
              <a:gd name="connsiteX8-1695" fmla="*/ 7250701 w 7438480"/>
              <a:gd name="connsiteY8-1696" fmla="*/ 4211863 h 6955671"/>
              <a:gd name="connsiteX9-1697" fmla="*/ 7438480 w 7438480"/>
              <a:gd name="connsiteY9-1698" fmla="*/ 4851399 h 6955671"/>
              <a:gd name="connsiteX10-1699" fmla="*/ 6234701 w 7438480"/>
              <a:gd name="connsiteY10-1700" fmla="*/ 5126264 h 6955671"/>
              <a:gd name="connsiteX11-1701" fmla="*/ 4870358 w 7438480"/>
              <a:gd name="connsiteY11-1702" fmla="*/ 5648777 h 6955671"/>
              <a:gd name="connsiteX12-1703" fmla="*/ 4652644 w 7438480"/>
              <a:gd name="connsiteY12-1704" fmla="*/ 6316434 h 6955671"/>
              <a:gd name="connsiteX13-1705" fmla="*/ 4696187 w 7438480"/>
              <a:gd name="connsiteY13-1706" fmla="*/ 6693805 h 6955671"/>
              <a:gd name="connsiteX14-1707" fmla="*/ 3259272 w 7438480"/>
              <a:gd name="connsiteY14-1708" fmla="*/ 6955064 h 6955671"/>
              <a:gd name="connsiteX15-1709" fmla="*/ 2302238 w 7438480"/>
              <a:gd name="connsiteY15-1710" fmla="*/ 6506028 h 6955671"/>
              <a:gd name="connsiteX16-1711" fmla="*/ 1218202 w 7438480"/>
              <a:gd name="connsiteY16-1712" fmla="*/ 6386285 h 6955671"/>
              <a:gd name="connsiteX17-1713" fmla="*/ 913402 w 7438480"/>
              <a:gd name="connsiteY17-1714" fmla="*/ 5538560 h 6955671"/>
              <a:gd name="connsiteX18-1715" fmla="*/ 294277 w 7438480"/>
              <a:gd name="connsiteY18-1716" fmla="*/ 5109935 h 6955671"/>
              <a:gd name="connsiteX19-1717" fmla="*/ 208552 w 7438480"/>
              <a:gd name="connsiteY19-1718" fmla="*/ 4338410 h 6955671"/>
              <a:gd name="connsiteX20-1719" fmla="*/ 18052 w 7438480"/>
              <a:gd name="connsiteY20-1720" fmla="*/ 3709760 h 6955671"/>
              <a:gd name="connsiteX21-1721" fmla="*/ 265702 w 7438480"/>
              <a:gd name="connsiteY21-1722" fmla="*/ 3643085 h 6955671"/>
              <a:gd name="connsiteX22-1723" fmla="*/ 1094377 w 7438480"/>
              <a:gd name="connsiteY22-1724" fmla="*/ 3300185 h 6955671"/>
              <a:gd name="connsiteX23-1725" fmla="*/ 1342028 w 7438480"/>
              <a:gd name="connsiteY23-1726" fmla="*/ 3090635 h 6955671"/>
              <a:gd name="connsiteX24-1727" fmla="*/ 1370602 w 7438480"/>
              <a:gd name="connsiteY24-1728" fmla="*/ 2662010 h 6955671"/>
              <a:gd name="connsiteX25-1729" fmla="*/ 1246777 w 7438480"/>
              <a:gd name="connsiteY25-1730" fmla="*/ 2471510 h 6955671"/>
              <a:gd name="connsiteX26-1731" fmla="*/ 1408703 w 7438480"/>
              <a:gd name="connsiteY26-1732" fmla="*/ 2100035 h 6955671"/>
              <a:gd name="connsiteX27-1733" fmla="*/ 1208678 w 7438480"/>
              <a:gd name="connsiteY27-1734" fmla="*/ 1890485 h 6955671"/>
              <a:gd name="connsiteX28-1735" fmla="*/ 1008653 w 7438480"/>
              <a:gd name="connsiteY28-1736" fmla="*/ 1585685 h 6955671"/>
              <a:gd name="connsiteX29-1737" fmla="*/ 1227728 w 7438480"/>
              <a:gd name="connsiteY29-1738" fmla="*/ 1519010 h 6955671"/>
              <a:gd name="connsiteX30-1739" fmla="*/ 1027703 w 7438480"/>
              <a:gd name="connsiteY30-1740" fmla="*/ 1299935 h 6955671"/>
              <a:gd name="connsiteX31-1741" fmla="*/ 1151528 w 7438480"/>
              <a:gd name="connsiteY31-1742" fmla="*/ 937985 h 6955671"/>
              <a:gd name="connsiteX32-1743" fmla="*/ 903878 w 7438480"/>
              <a:gd name="connsiteY32-1744" fmla="*/ 957035 h 6955671"/>
              <a:gd name="connsiteX33-1745" fmla="*/ 580027 w 7438480"/>
              <a:gd name="connsiteY33-1746" fmla="*/ 490310 h 6955671"/>
              <a:gd name="connsiteX34" fmla="*/ 465727 w 7438480"/>
              <a:gd name="connsiteY34" fmla="*/ 14060 h 6955671"/>
              <a:gd name="connsiteX0-1747" fmla="*/ 465727 w 7438480"/>
              <a:gd name="connsiteY0-1748" fmla="*/ 14060 h 6955671"/>
              <a:gd name="connsiteX1-1749" fmla="*/ 4564652 w 7438480"/>
              <a:gd name="connsiteY1-1750" fmla="*/ 0 h 6955671"/>
              <a:gd name="connsiteX2-1751" fmla="*/ 4565558 w 7438480"/>
              <a:gd name="connsiteY2-1752" fmla="*/ 699405 h 6955671"/>
              <a:gd name="connsiteX3-1753" fmla="*/ 4812301 w 7438480"/>
              <a:gd name="connsiteY3-1754" fmla="*/ 1381577 h 6955671"/>
              <a:gd name="connsiteX4-1755" fmla="*/ 4841330 w 7438480"/>
              <a:gd name="connsiteY4-1756" fmla="*/ 2034720 h 6955671"/>
              <a:gd name="connsiteX5-1757" fmla="*/ 4768758 w 7438480"/>
              <a:gd name="connsiteY5-1758" fmla="*/ 2586263 h 6955671"/>
              <a:gd name="connsiteX6-1759" fmla="*/ 4870358 w 7438480"/>
              <a:gd name="connsiteY6-1760" fmla="*/ 3123291 h 6955671"/>
              <a:gd name="connsiteX7-1761" fmla="*/ 5233215 w 7438480"/>
              <a:gd name="connsiteY7-1762" fmla="*/ 3457120 h 6955671"/>
              <a:gd name="connsiteX8-1763" fmla="*/ 6684644 w 7438480"/>
              <a:gd name="connsiteY8-1764" fmla="*/ 3616777 h 6955671"/>
              <a:gd name="connsiteX9-1765" fmla="*/ 7250701 w 7438480"/>
              <a:gd name="connsiteY9-1766" fmla="*/ 4211863 h 6955671"/>
              <a:gd name="connsiteX10-1767" fmla="*/ 7438480 w 7438480"/>
              <a:gd name="connsiteY10-1768" fmla="*/ 4851399 h 6955671"/>
              <a:gd name="connsiteX11-1769" fmla="*/ 6234701 w 7438480"/>
              <a:gd name="connsiteY11-1770" fmla="*/ 5126264 h 6955671"/>
              <a:gd name="connsiteX12-1771" fmla="*/ 4870358 w 7438480"/>
              <a:gd name="connsiteY12-1772" fmla="*/ 5648777 h 6955671"/>
              <a:gd name="connsiteX13-1773" fmla="*/ 4652644 w 7438480"/>
              <a:gd name="connsiteY13-1774" fmla="*/ 6316434 h 6955671"/>
              <a:gd name="connsiteX14-1775" fmla="*/ 4696187 w 7438480"/>
              <a:gd name="connsiteY14-1776" fmla="*/ 6693805 h 6955671"/>
              <a:gd name="connsiteX15-1777" fmla="*/ 3259272 w 7438480"/>
              <a:gd name="connsiteY15-1778" fmla="*/ 6955064 h 6955671"/>
              <a:gd name="connsiteX16-1779" fmla="*/ 2302238 w 7438480"/>
              <a:gd name="connsiteY16-1780" fmla="*/ 6506028 h 6955671"/>
              <a:gd name="connsiteX17-1781" fmla="*/ 1218202 w 7438480"/>
              <a:gd name="connsiteY17-1782" fmla="*/ 6386285 h 6955671"/>
              <a:gd name="connsiteX18-1783" fmla="*/ 913402 w 7438480"/>
              <a:gd name="connsiteY18-1784" fmla="*/ 5538560 h 6955671"/>
              <a:gd name="connsiteX19-1785" fmla="*/ 294277 w 7438480"/>
              <a:gd name="connsiteY19-1786" fmla="*/ 5109935 h 6955671"/>
              <a:gd name="connsiteX20-1787" fmla="*/ 208552 w 7438480"/>
              <a:gd name="connsiteY20-1788" fmla="*/ 4338410 h 6955671"/>
              <a:gd name="connsiteX21-1789" fmla="*/ 18052 w 7438480"/>
              <a:gd name="connsiteY21-1790" fmla="*/ 3709760 h 6955671"/>
              <a:gd name="connsiteX22-1791" fmla="*/ 265702 w 7438480"/>
              <a:gd name="connsiteY22-1792" fmla="*/ 3643085 h 6955671"/>
              <a:gd name="connsiteX23-1793" fmla="*/ 1094377 w 7438480"/>
              <a:gd name="connsiteY23-1794" fmla="*/ 3300185 h 6955671"/>
              <a:gd name="connsiteX24-1795" fmla="*/ 1342028 w 7438480"/>
              <a:gd name="connsiteY24-1796" fmla="*/ 3090635 h 6955671"/>
              <a:gd name="connsiteX25-1797" fmla="*/ 1370602 w 7438480"/>
              <a:gd name="connsiteY25-1798" fmla="*/ 2662010 h 6955671"/>
              <a:gd name="connsiteX26-1799" fmla="*/ 1246777 w 7438480"/>
              <a:gd name="connsiteY26-1800" fmla="*/ 2471510 h 6955671"/>
              <a:gd name="connsiteX27-1801" fmla="*/ 1408703 w 7438480"/>
              <a:gd name="connsiteY27-1802" fmla="*/ 2100035 h 6955671"/>
              <a:gd name="connsiteX28-1803" fmla="*/ 1208678 w 7438480"/>
              <a:gd name="connsiteY28-1804" fmla="*/ 1890485 h 6955671"/>
              <a:gd name="connsiteX29-1805" fmla="*/ 1008653 w 7438480"/>
              <a:gd name="connsiteY29-1806" fmla="*/ 1585685 h 6955671"/>
              <a:gd name="connsiteX30-1807" fmla="*/ 1227728 w 7438480"/>
              <a:gd name="connsiteY30-1808" fmla="*/ 1519010 h 6955671"/>
              <a:gd name="connsiteX31-1809" fmla="*/ 1027703 w 7438480"/>
              <a:gd name="connsiteY31-1810" fmla="*/ 1299935 h 6955671"/>
              <a:gd name="connsiteX32-1811" fmla="*/ 1151528 w 7438480"/>
              <a:gd name="connsiteY32-1812" fmla="*/ 937985 h 6955671"/>
              <a:gd name="connsiteX33-1813" fmla="*/ 903878 w 7438480"/>
              <a:gd name="connsiteY33-1814" fmla="*/ 957035 h 6955671"/>
              <a:gd name="connsiteX34-1815" fmla="*/ 580027 w 7438480"/>
              <a:gd name="connsiteY34-1816" fmla="*/ 490310 h 6955671"/>
              <a:gd name="connsiteX35" fmla="*/ 465727 w 7438480"/>
              <a:gd name="connsiteY35" fmla="*/ 14060 h 6955671"/>
              <a:gd name="connsiteX0-1817" fmla="*/ 465727 w 7438480"/>
              <a:gd name="connsiteY0-1818" fmla="*/ 14060 h 6955671"/>
              <a:gd name="connsiteX1-1819" fmla="*/ 4564652 w 7438480"/>
              <a:gd name="connsiteY1-1820" fmla="*/ 0 h 6955671"/>
              <a:gd name="connsiteX2-1821" fmla="*/ 4565558 w 7438480"/>
              <a:gd name="connsiteY2-1822" fmla="*/ 699405 h 6955671"/>
              <a:gd name="connsiteX3-1823" fmla="*/ 4812301 w 7438480"/>
              <a:gd name="connsiteY3-1824" fmla="*/ 1381577 h 6955671"/>
              <a:gd name="connsiteX4-1825" fmla="*/ 4841330 w 7438480"/>
              <a:gd name="connsiteY4-1826" fmla="*/ 2034720 h 6955671"/>
              <a:gd name="connsiteX5-1827" fmla="*/ 4768758 w 7438480"/>
              <a:gd name="connsiteY5-1828" fmla="*/ 2586263 h 6955671"/>
              <a:gd name="connsiteX6-1829" fmla="*/ 4870358 w 7438480"/>
              <a:gd name="connsiteY6-1830" fmla="*/ 3123291 h 6955671"/>
              <a:gd name="connsiteX7-1831" fmla="*/ 5233215 w 7438480"/>
              <a:gd name="connsiteY7-1832" fmla="*/ 3457120 h 6955671"/>
              <a:gd name="connsiteX8-1833" fmla="*/ 5625101 w 7438480"/>
              <a:gd name="connsiteY8-1834" fmla="*/ 3587748 h 6955671"/>
              <a:gd name="connsiteX9-1835" fmla="*/ 6684644 w 7438480"/>
              <a:gd name="connsiteY9-1836" fmla="*/ 3616777 h 6955671"/>
              <a:gd name="connsiteX10-1837" fmla="*/ 7250701 w 7438480"/>
              <a:gd name="connsiteY10-1838" fmla="*/ 4211863 h 6955671"/>
              <a:gd name="connsiteX11-1839" fmla="*/ 7438480 w 7438480"/>
              <a:gd name="connsiteY11-1840" fmla="*/ 4851399 h 6955671"/>
              <a:gd name="connsiteX12-1841" fmla="*/ 6234701 w 7438480"/>
              <a:gd name="connsiteY12-1842" fmla="*/ 5126264 h 6955671"/>
              <a:gd name="connsiteX13-1843" fmla="*/ 4870358 w 7438480"/>
              <a:gd name="connsiteY13-1844" fmla="*/ 5648777 h 6955671"/>
              <a:gd name="connsiteX14-1845" fmla="*/ 4652644 w 7438480"/>
              <a:gd name="connsiteY14-1846" fmla="*/ 6316434 h 6955671"/>
              <a:gd name="connsiteX15-1847" fmla="*/ 4696187 w 7438480"/>
              <a:gd name="connsiteY15-1848" fmla="*/ 6693805 h 6955671"/>
              <a:gd name="connsiteX16-1849" fmla="*/ 3259272 w 7438480"/>
              <a:gd name="connsiteY16-1850" fmla="*/ 6955064 h 6955671"/>
              <a:gd name="connsiteX17-1851" fmla="*/ 2302238 w 7438480"/>
              <a:gd name="connsiteY17-1852" fmla="*/ 6506028 h 6955671"/>
              <a:gd name="connsiteX18-1853" fmla="*/ 1218202 w 7438480"/>
              <a:gd name="connsiteY18-1854" fmla="*/ 6386285 h 6955671"/>
              <a:gd name="connsiteX19-1855" fmla="*/ 913402 w 7438480"/>
              <a:gd name="connsiteY19-1856" fmla="*/ 5538560 h 6955671"/>
              <a:gd name="connsiteX20-1857" fmla="*/ 294277 w 7438480"/>
              <a:gd name="connsiteY20-1858" fmla="*/ 5109935 h 6955671"/>
              <a:gd name="connsiteX21-1859" fmla="*/ 208552 w 7438480"/>
              <a:gd name="connsiteY21-1860" fmla="*/ 4338410 h 6955671"/>
              <a:gd name="connsiteX22-1861" fmla="*/ 18052 w 7438480"/>
              <a:gd name="connsiteY22-1862" fmla="*/ 3709760 h 6955671"/>
              <a:gd name="connsiteX23-1863" fmla="*/ 265702 w 7438480"/>
              <a:gd name="connsiteY23-1864" fmla="*/ 3643085 h 6955671"/>
              <a:gd name="connsiteX24-1865" fmla="*/ 1094377 w 7438480"/>
              <a:gd name="connsiteY24-1866" fmla="*/ 3300185 h 6955671"/>
              <a:gd name="connsiteX25-1867" fmla="*/ 1342028 w 7438480"/>
              <a:gd name="connsiteY25-1868" fmla="*/ 3090635 h 6955671"/>
              <a:gd name="connsiteX26-1869" fmla="*/ 1370602 w 7438480"/>
              <a:gd name="connsiteY26-1870" fmla="*/ 2662010 h 6955671"/>
              <a:gd name="connsiteX27-1871" fmla="*/ 1246777 w 7438480"/>
              <a:gd name="connsiteY27-1872" fmla="*/ 2471510 h 6955671"/>
              <a:gd name="connsiteX28-1873" fmla="*/ 1408703 w 7438480"/>
              <a:gd name="connsiteY28-1874" fmla="*/ 2100035 h 6955671"/>
              <a:gd name="connsiteX29-1875" fmla="*/ 1208678 w 7438480"/>
              <a:gd name="connsiteY29-1876" fmla="*/ 1890485 h 6955671"/>
              <a:gd name="connsiteX30-1877" fmla="*/ 1008653 w 7438480"/>
              <a:gd name="connsiteY30-1878" fmla="*/ 1585685 h 6955671"/>
              <a:gd name="connsiteX31-1879" fmla="*/ 1227728 w 7438480"/>
              <a:gd name="connsiteY31-1880" fmla="*/ 1519010 h 6955671"/>
              <a:gd name="connsiteX32-1881" fmla="*/ 1027703 w 7438480"/>
              <a:gd name="connsiteY32-1882" fmla="*/ 1299935 h 6955671"/>
              <a:gd name="connsiteX33-1883" fmla="*/ 1151528 w 7438480"/>
              <a:gd name="connsiteY33-1884" fmla="*/ 937985 h 6955671"/>
              <a:gd name="connsiteX34-1885" fmla="*/ 903878 w 7438480"/>
              <a:gd name="connsiteY34-1886" fmla="*/ 957035 h 6955671"/>
              <a:gd name="connsiteX35-1887" fmla="*/ 580027 w 7438480"/>
              <a:gd name="connsiteY35-1888" fmla="*/ 490310 h 6955671"/>
              <a:gd name="connsiteX36" fmla="*/ 465727 w 7438480"/>
              <a:gd name="connsiteY36" fmla="*/ 14060 h 6955671"/>
              <a:gd name="connsiteX0-1889" fmla="*/ 465727 w 7438480"/>
              <a:gd name="connsiteY0-1890" fmla="*/ 14060 h 6955671"/>
              <a:gd name="connsiteX1-1891" fmla="*/ 4564652 w 7438480"/>
              <a:gd name="connsiteY1-1892" fmla="*/ 0 h 6955671"/>
              <a:gd name="connsiteX2-1893" fmla="*/ 4565558 w 7438480"/>
              <a:gd name="connsiteY2-1894" fmla="*/ 699405 h 6955671"/>
              <a:gd name="connsiteX3-1895" fmla="*/ 4812301 w 7438480"/>
              <a:gd name="connsiteY3-1896" fmla="*/ 1381577 h 6955671"/>
              <a:gd name="connsiteX4-1897" fmla="*/ 4841330 w 7438480"/>
              <a:gd name="connsiteY4-1898" fmla="*/ 2034720 h 6955671"/>
              <a:gd name="connsiteX5-1899" fmla="*/ 4768758 w 7438480"/>
              <a:gd name="connsiteY5-1900" fmla="*/ 2586263 h 6955671"/>
              <a:gd name="connsiteX6-1901" fmla="*/ 4870358 w 7438480"/>
              <a:gd name="connsiteY6-1902" fmla="*/ 3123291 h 6955671"/>
              <a:gd name="connsiteX7-1903" fmla="*/ 5233215 w 7438480"/>
              <a:gd name="connsiteY7-1904" fmla="*/ 3457120 h 6955671"/>
              <a:gd name="connsiteX8-1905" fmla="*/ 5625101 w 7438480"/>
              <a:gd name="connsiteY8-1906" fmla="*/ 3587748 h 6955671"/>
              <a:gd name="connsiteX9-1907" fmla="*/ 5987958 w 7438480"/>
              <a:gd name="connsiteY9-1908" fmla="*/ 3457120 h 6955671"/>
              <a:gd name="connsiteX10-1909" fmla="*/ 6684644 w 7438480"/>
              <a:gd name="connsiteY10-1910" fmla="*/ 3616777 h 6955671"/>
              <a:gd name="connsiteX11-1911" fmla="*/ 7250701 w 7438480"/>
              <a:gd name="connsiteY11-1912" fmla="*/ 4211863 h 6955671"/>
              <a:gd name="connsiteX12-1913" fmla="*/ 7438480 w 7438480"/>
              <a:gd name="connsiteY12-1914" fmla="*/ 4851399 h 6955671"/>
              <a:gd name="connsiteX13-1915" fmla="*/ 6234701 w 7438480"/>
              <a:gd name="connsiteY13-1916" fmla="*/ 5126264 h 6955671"/>
              <a:gd name="connsiteX14-1917" fmla="*/ 4870358 w 7438480"/>
              <a:gd name="connsiteY14-1918" fmla="*/ 5648777 h 6955671"/>
              <a:gd name="connsiteX15-1919" fmla="*/ 4652644 w 7438480"/>
              <a:gd name="connsiteY15-1920" fmla="*/ 6316434 h 6955671"/>
              <a:gd name="connsiteX16-1921" fmla="*/ 4696187 w 7438480"/>
              <a:gd name="connsiteY16-1922" fmla="*/ 6693805 h 6955671"/>
              <a:gd name="connsiteX17-1923" fmla="*/ 3259272 w 7438480"/>
              <a:gd name="connsiteY17-1924" fmla="*/ 6955064 h 6955671"/>
              <a:gd name="connsiteX18-1925" fmla="*/ 2302238 w 7438480"/>
              <a:gd name="connsiteY18-1926" fmla="*/ 6506028 h 6955671"/>
              <a:gd name="connsiteX19-1927" fmla="*/ 1218202 w 7438480"/>
              <a:gd name="connsiteY19-1928" fmla="*/ 6386285 h 6955671"/>
              <a:gd name="connsiteX20-1929" fmla="*/ 913402 w 7438480"/>
              <a:gd name="connsiteY20-1930" fmla="*/ 5538560 h 6955671"/>
              <a:gd name="connsiteX21-1931" fmla="*/ 294277 w 7438480"/>
              <a:gd name="connsiteY21-1932" fmla="*/ 5109935 h 6955671"/>
              <a:gd name="connsiteX22-1933" fmla="*/ 208552 w 7438480"/>
              <a:gd name="connsiteY22-1934" fmla="*/ 4338410 h 6955671"/>
              <a:gd name="connsiteX23-1935" fmla="*/ 18052 w 7438480"/>
              <a:gd name="connsiteY23-1936" fmla="*/ 3709760 h 6955671"/>
              <a:gd name="connsiteX24-1937" fmla="*/ 265702 w 7438480"/>
              <a:gd name="connsiteY24-1938" fmla="*/ 3643085 h 6955671"/>
              <a:gd name="connsiteX25-1939" fmla="*/ 1094377 w 7438480"/>
              <a:gd name="connsiteY25-1940" fmla="*/ 3300185 h 6955671"/>
              <a:gd name="connsiteX26-1941" fmla="*/ 1342028 w 7438480"/>
              <a:gd name="connsiteY26-1942" fmla="*/ 3090635 h 6955671"/>
              <a:gd name="connsiteX27-1943" fmla="*/ 1370602 w 7438480"/>
              <a:gd name="connsiteY27-1944" fmla="*/ 2662010 h 6955671"/>
              <a:gd name="connsiteX28-1945" fmla="*/ 1246777 w 7438480"/>
              <a:gd name="connsiteY28-1946" fmla="*/ 2471510 h 6955671"/>
              <a:gd name="connsiteX29-1947" fmla="*/ 1408703 w 7438480"/>
              <a:gd name="connsiteY29-1948" fmla="*/ 2100035 h 6955671"/>
              <a:gd name="connsiteX30-1949" fmla="*/ 1208678 w 7438480"/>
              <a:gd name="connsiteY30-1950" fmla="*/ 1890485 h 6955671"/>
              <a:gd name="connsiteX31-1951" fmla="*/ 1008653 w 7438480"/>
              <a:gd name="connsiteY31-1952" fmla="*/ 1585685 h 6955671"/>
              <a:gd name="connsiteX32-1953" fmla="*/ 1227728 w 7438480"/>
              <a:gd name="connsiteY32-1954" fmla="*/ 1519010 h 6955671"/>
              <a:gd name="connsiteX33-1955" fmla="*/ 1027703 w 7438480"/>
              <a:gd name="connsiteY33-1956" fmla="*/ 1299935 h 6955671"/>
              <a:gd name="connsiteX34-1957" fmla="*/ 1151528 w 7438480"/>
              <a:gd name="connsiteY34-1958" fmla="*/ 937985 h 6955671"/>
              <a:gd name="connsiteX35-1959" fmla="*/ 903878 w 7438480"/>
              <a:gd name="connsiteY35-1960" fmla="*/ 957035 h 6955671"/>
              <a:gd name="connsiteX36-1961" fmla="*/ 580027 w 7438480"/>
              <a:gd name="connsiteY36-1962" fmla="*/ 490310 h 6955671"/>
              <a:gd name="connsiteX37" fmla="*/ 465727 w 7438480"/>
              <a:gd name="connsiteY37" fmla="*/ 14060 h 6955671"/>
              <a:gd name="connsiteX0-1963" fmla="*/ 465727 w 7438480"/>
              <a:gd name="connsiteY0-1964" fmla="*/ 14060 h 6955671"/>
              <a:gd name="connsiteX1-1965" fmla="*/ 4564652 w 7438480"/>
              <a:gd name="connsiteY1-1966" fmla="*/ 0 h 6955671"/>
              <a:gd name="connsiteX2-1967" fmla="*/ 4565558 w 7438480"/>
              <a:gd name="connsiteY2-1968" fmla="*/ 699405 h 6955671"/>
              <a:gd name="connsiteX3-1969" fmla="*/ 4812301 w 7438480"/>
              <a:gd name="connsiteY3-1970" fmla="*/ 1381577 h 6955671"/>
              <a:gd name="connsiteX4-1971" fmla="*/ 4841330 w 7438480"/>
              <a:gd name="connsiteY4-1972" fmla="*/ 2034720 h 6955671"/>
              <a:gd name="connsiteX5-1973" fmla="*/ 4768758 w 7438480"/>
              <a:gd name="connsiteY5-1974" fmla="*/ 2586263 h 6955671"/>
              <a:gd name="connsiteX6-1975" fmla="*/ 4870358 w 7438480"/>
              <a:gd name="connsiteY6-1976" fmla="*/ 3123291 h 6955671"/>
              <a:gd name="connsiteX7-1977" fmla="*/ 5233215 w 7438480"/>
              <a:gd name="connsiteY7-1978" fmla="*/ 3457120 h 6955671"/>
              <a:gd name="connsiteX8-1979" fmla="*/ 5625101 w 7438480"/>
              <a:gd name="connsiteY8-1980" fmla="*/ 3587748 h 6955671"/>
              <a:gd name="connsiteX9-1981" fmla="*/ 5987958 w 7438480"/>
              <a:gd name="connsiteY9-1982" fmla="*/ 3457120 h 6955671"/>
              <a:gd name="connsiteX10-1983" fmla="*/ 6481444 w 7438480"/>
              <a:gd name="connsiteY10-1984" fmla="*/ 3761919 h 6955671"/>
              <a:gd name="connsiteX11-1985" fmla="*/ 7250701 w 7438480"/>
              <a:gd name="connsiteY11-1986" fmla="*/ 4211863 h 6955671"/>
              <a:gd name="connsiteX12-1987" fmla="*/ 7438480 w 7438480"/>
              <a:gd name="connsiteY12-1988" fmla="*/ 4851399 h 6955671"/>
              <a:gd name="connsiteX13-1989" fmla="*/ 6234701 w 7438480"/>
              <a:gd name="connsiteY13-1990" fmla="*/ 5126264 h 6955671"/>
              <a:gd name="connsiteX14-1991" fmla="*/ 4870358 w 7438480"/>
              <a:gd name="connsiteY14-1992" fmla="*/ 5648777 h 6955671"/>
              <a:gd name="connsiteX15-1993" fmla="*/ 4652644 w 7438480"/>
              <a:gd name="connsiteY15-1994" fmla="*/ 6316434 h 6955671"/>
              <a:gd name="connsiteX16-1995" fmla="*/ 4696187 w 7438480"/>
              <a:gd name="connsiteY16-1996" fmla="*/ 6693805 h 6955671"/>
              <a:gd name="connsiteX17-1997" fmla="*/ 3259272 w 7438480"/>
              <a:gd name="connsiteY17-1998" fmla="*/ 6955064 h 6955671"/>
              <a:gd name="connsiteX18-1999" fmla="*/ 2302238 w 7438480"/>
              <a:gd name="connsiteY18-2000" fmla="*/ 6506028 h 6955671"/>
              <a:gd name="connsiteX19-2001" fmla="*/ 1218202 w 7438480"/>
              <a:gd name="connsiteY19-2002" fmla="*/ 6386285 h 6955671"/>
              <a:gd name="connsiteX20-2003" fmla="*/ 913402 w 7438480"/>
              <a:gd name="connsiteY20-2004" fmla="*/ 5538560 h 6955671"/>
              <a:gd name="connsiteX21-2005" fmla="*/ 294277 w 7438480"/>
              <a:gd name="connsiteY21-2006" fmla="*/ 5109935 h 6955671"/>
              <a:gd name="connsiteX22-2007" fmla="*/ 208552 w 7438480"/>
              <a:gd name="connsiteY22-2008" fmla="*/ 4338410 h 6955671"/>
              <a:gd name="connsiteX23-2009" fmla="*/ 18052 w 7438480"/>
              <a:gd name="connsiteY23-2010" fmla="*/ 3709760 h 6955671"/>
              <a:gd name="connsiteX24-2011" fmla="*/ 265702 w 7438480"/>
              <a:gd name="connsiteY24-2012" fmla="*/ 3643085 h 6955671"/>
              <a:gd name="connsiteX25-2013" fmla="*/ 1094377 w 7438480"/>
              <a:gd name="connsiteY25-2014" fmla="*/ 3300185 h 6955671"/>
              <a:gd name="connsiteX26-2015" fmla="*/ 1342028 w 7438480"/>
              <a:gd name="connsiteY26-2016" fmla="*/ 3090635 h 6955671"/>
              <a:gd name="connsiteX27-2017" fmla="*/ 1370602 w 7438480"/>
              <a:gd name="connsiteY27-2018" fmla="*/ 2662010 h 6955671"/>
              <a:gd name="connsiteX28-2019" fmla="*/ 1246777 w 7438480"/>
              <a:gd name="connsiteY28-2020" fmla="*/ 2471510 h 6955671"/>
              <a:gd name="connsiteX29-2021" fmla="*/ 1408703 w 7438480"/>
              <a:gd name="connsiteY29-2022" fmla="*/ 2100035 h 6955671"/>
              <a:gd name="connsiteX30-2023" fmla="*/ 1208678 w 7438480"/>
              <a:gd name="connsiteY30-2024" fmla="*/ 1890485 h 6955671"/>
              <a:gd name="connsiteX31-2025" fmla="*/ 1008653 w 7438480"/>
              <a:gd name="connsiteY31-2026" fmla="*/ 1585685 h 6955671"/>
              <a:gd name="connsiteX32-2027" fmla="*/ 1227728 w 7438480"/>
              <a:gd name="connsiteY32-2028" fmla="*/ 1519010 h 6955671"/>
              <a:gd name="connsiteX33-2029" fmla="*/ 1027703 w 7438480"/>
              <a:gd name="connsiteY33-2030" fmla="*/ 1299935 h 6955671"/>
              <a:gd name="connsiteX34-2031" fmla="*/ 1151528 w 7438480"/>
              <a:gd name="connsiteY34-2032" fmla="*/ 937985 h 6955671"/>
              <a:gd name="connsiteX35-2033" fmla="*/ 903878 w 7438480"/>
              <a:gd name="connsiteY35-2034" fmla="*/ 957035 h 6955671"/>
              <a:gd name="connsiteX36-2035" fmla="*/ 580027 w 7438480"/>
              <a:gd name="connsiteY36-2036" fmla="*/ 490310 h 6955671"/>
              <a:gd name="connsiteX37-2037" fmla="*/ 465727 w 7438480"/>
              <a:gd name="connsiteY37-2038" fmla="*/ 14060 h 6955671"/>
              <a:gd name="connsiteX0-2039" fmla="*/ 465727 w 7438480"/>
              <a:gd name="connsiteY0-2040" fmla="*/ 14060 h 6955671"/>
              <a:gd name="connsiteX1-2041" fmla="*/ 4564652 w 7438480"/>
              <a:gd name="connsiteY1-2042" fmla="*/ 0 h 6955671"/>
              <a:gd name="connsiteX2-2043" fmla="*/ 4565558 w 7438480"/>
              <a:gd name="connsiteY2-2044" fmla="*/ 699405 h 6955671"/>
              <a:gd name="connsiteX3-2045" fmla="*/ 4812301 w 7438480"/>
              <a:gd name="connsiteY3-2046" fmla="*/ 1381577 h 6955671"/>
              <a:gd name="connsiteX4-2047" fmla="*/ 4841330 w 7438480"/>
              <a:gd name="connsiteY4-2048" fmla="*/ 2034720 h 6955671"/>
              <a:gd name="connsiteX5-2049" fmla="*/ 4768758 w 7438480"/>
              <a:gd name="connsiteY5-2050" fmla="*/ 2586263 h 6955671"/>
              <a:gd name="connsiteX6-2051" fmla="*/ 4870358 w 7438480"/>
              <a:gd name="connsiteY6-2052" fmla="*/ 3123291 h 6955671"/>
              <a:gd name="connsiteX7-2053" fmla="*/ 5233215 w 7438480"/>
              <a:gd name="connsiteY7-2054" fmla="*/ 3457120 h 6955671"/>
              <a:gd name="connsiteX8-2055" fmla="*/ 5625101 w 7438480"/>
              <a:gd name="connsiteY8-2056" fmla="*/ 3587748 h 6955671"/>
              <a:gd name="connsiteX9-2057" fmla="*/ 5987958 w 7438480"/>
              <a:gd name="connsiteY9-2058" fmla="*/ 3457120 h 6955671"/>
              <a:gd name="connsiteX10-2059" fmla="*/ 6481444 w 7438480"/>
              <a:gd name="connsiteY10-2060" fmla="*/ 3761919 h 6955671"/>
              <a:gd name="connsiteX11-2061" fmla="*/ 7250701 w 7438480"/>
              <a:gd name="connsiteY11-2062" fmla="*/ 4211863 h 6955671"/>
              <a:gd name="connsiteX12-2063" fmla="*/ 7438480 w 7438480"/>
              <a:gd name="connsiteY12-2064" fmla="*/ 4851399 h 6955671"/>
              <a:gd name="connsiteX13-2065" fmla="*/ 6234701 w 7438480"/>
              <a:gd name="connsiteY13-2066" fmla="*/ 5126264 h 6955671"/>
              <a:gd name="connsiteX14-2067" fmla="*/ 4870358 w 7438480"/>
              <a:gd name="connsiteY14-2068" fmla="*/ 5648777 h 6955671"/>
              <a:gd name="connsiteX15-2069" fmla="*/ 4652644 w 7438480"/>
              <a:gd name="connsiteY15-2070" fmla="*/ 6316434 h 6955671"/>
              <a:gd name="connsiteX16-2071" fmla="*/ 4696187 w 7438480"/>
              <a:gd name="connsiteY16-2072" fmla="*/ 6693805 h 6955671"/>
              <a:gd name="connsiteX17-2073" fmla="*/ 3259272 w 7438480"/>
              <a:gd name="connsiteY17-2074" fmla="*/ 6955064 h 6955671"/>
              <a:gd name="connsiteX18-2075" fmla="*/ 2302238 w 7438480"/>
              <a:gd name="connsiteY18-2076" fmla="*/ 6506028 h 6955671"/>
              <a:gd name="connsiteX19-2077" fmla="*/ 1218202 w 7438480"/>
              <a:gd name="connsiteY19-2078" fmla="*/ 6386285 h 6955671"/>
              <a:gd name="connsiteX20-2079" fmla="*/ 913402 w 7438480"/>
              <a:gd name="connsiteY20-2080" fmla="*/ 5538560 h 6955671"/>
              <a:gd name="connsiteX21-2081" fmla="*/ 294277 w 7438480"/>
              <a:gd name="connsiteY21-2082" fmla="*/ 5109935 h 6955671"/>
              <a:gd name="connsiteX22-2083" fmla="*/ 208552 w 7438480"/>
              <a:gd name="connsiteY22-2084" fmla="*/ 4338410 h 6955671"/>
              <a:gd name="connsiteX23-2085" fmla="*/ 18052 w 7438480"/>
              <a:gd name="connsiteY23-2086" fmla="*/ 3709760 h 6955671"/>
              <a:gd name="connsiteX24-2087" fmla="*/ 265702 w 7438480"/>
              <a:gd name="connsiteY24-2088" fmla="*/ 3643085 h 6955671"/>
              <a:gd name="connsiteX25-2089" fmla="*/ 1094377 w 7438480"/>
              <a:gd name="connsiteY25-2090" fmla="*/ 3300185 h 6955671"/>
              <a:gd name="connsiteX26-2091" fmla="*/ 1342028 w 7438480"/>
              <a:gd name="connsiteY26-2092" fmla="*/ 3090635 h 6955671"/>
              <a:gd name="connsiteX27-2093" fmla="*/ 1370602 w 7438480"/>
              <a:gd name="connsiteY27-2094" fmla="*/ 2662010 h 6955671"/>
              <a:gd name="connsiteX28-2095" fmla="*/ 1246777 w 7438480"/>
              <a:gd name="connsiteY28-2096" fmla="*/ 2471510 h 6955671"/>
              <a:gd name="connsiteX29-2097" fmla="*/ 1408703 w 7438480"/>
              <a:gd name="connsiteY29-2098" fmla="*/ 2100035 h 6955671"/>
              <a:gd name="connsiteX30-2099" fmla="*/ 1208678 w 7438480"/>
              <a:gd name="connsiteY30-2100" fmla="*/ 1890485 h 6955671"/>
              <a:gd name="connsiteX31-2101" fmla="*/ 1008653 w 7438480"/>
              <a:gd name="connsiteY31-2102" fmla="*/ 1585685 h 6955671"/>
              <a:gd name="connsiteX32-2103" fmla="*/ 1227728 w 7438480"/>
              <a:gd name="connsiteY32-2104" fmla="*/ 1519010 h 6955671"/>
              <a:gd name="connsiteX33-2105" fmla="*/ 1027703 w 7438480"/>
              <a:gd name="connsiteY33-2106" fmla="*/ 1299935 h 6955671"/>
              <a:gd name="connsiteX34-2107" fmla="*/ 1151528 w 7438480"/>
              <a:gd name="connsiteY34-2108" fmla="*/ 937985 h 6955671"/>
              <a:gd name="connsiteX35-2109" fmla="*/ 903878 w 7438480"/>
              <a:gd name="connsiteY35-2110" fmla="*/ 957035 h 6955671"/>
              <a:gd name="connsiteX36-2111" fmla="*/ 580027 w 7438480"/>
              <a:gd name="connsiteY36-2112" fmla="*/ 490310 h 6955671"/>
              <a:gd name="connsiteX37-2113" fmla="*/ 465727 w 7438480"/>
              <a:gd name="connsiteY37-2114" fmla="*/ 14060 h 6955671"/>
              <a:gd name="connsiteX0-2115" fmla="*/ 465727 w 7438480"/>
              <a:gd name="connsiteY0-2116" fmla="*/ 14060 h 6955671"/>
              <a:gd name="connsiteX1-2117" fmla="*/ 4564652 w 7438480"/>
              <a:gd name="connsiteY1-2118" fmla="*/ 0 h 6955671"/>
              <a:gd name="connsiteX2-2119" fmla="*/ 4565558 w 7438480"/>
              <a:gd name="connsiteY2-2120" fmla="*/ 699405 h 6955671"/>
              <a:gd name="connsiteX3-2121" fmla="*/ 4812301 w 7438480"/>
              <a:gd name="connsiteY3-2122" fmla="*/ 1381577 h 6955671"/>
              <a:gd name="connsiteX4-2123" fmla="*/ 4841330 w 7438480"/>
              <a:gd name="connsiteY4-2124" fmla="*/ 2034720 h 6955671"/>
              <a:gd name="connsiteX5-2125" fmla="*/ 4768758 w 7438480"/>
              <a:gd name="connsiteY5-2126" fmla="*/ 2586263 h 6955671"/>
              <a:gd name="connsiteX6-2127" fmla="*/ 4870358 w 7438480"/>
              <a:gd name="connsiteY6-2128" fmla="*/ 3123291 h 6955671"/>
              <a:gd name="connsiteX7-2129" fmla="*/ 5233215 w 7438480"/>
              <a:gd name="connsiteY7-2130" fmla="*/ 3457120 h 6955671"/>
              <a:gd name="connsiteX8-2131" fmla="*/ 5625101 w 7438480"/>
              <a:gd name="connsiteY8-2132" fmla="*/ 3587748 h 6955671"/>
              <a:gd name="connsiteX9-2133" fmla="*/ 5987958 w 7438480"/>
              <a:gd name="connsiteY9-2134" fmla="*/ 3457120 h 6955671"/>
              <a:gd name="connsiteX10-2135" fmla="*/ 6481444 w 7438480"/>
              <a:gd name="connsiteY10-2136" fmla="*/ 3761919 h 6955671"/>
              <a:gd name="connsiteX11-2137" fmla="*/ 7250701 w 7438480"/>
              <a:gd name="connsiteY11-2138" fmla="*/ 4211863 h 6955671"/>
              <a:gd name="connsiteX12-2139" fmla="*/ 7438480 w 7438480"/>
              <a:gd name="connsiteY12-2140" fmla="*/ 4851399 h 6955671"/>
              <a:gd name="connsiteX13-2141" fmla="*/ 6234701 w 7438480"/>
              <a:gd name="connsiteY13-2142" fmla="*/ 5126264 h 6955671"/>
              <a:gd name="connsiteX14-2143" fmla="*/ 4870358 w 7438480"/>
              <a:gd name="connsiteY14-2144" fmla="*/ 5648777 h 6955671"/>
              <a:gd name="connsiteX15-2145" fmla="*/ 4652644 w 7438480"/>
              <a:gd name="connsiteY15-2146" fmla="*/ 6316434 h 6955671"/>
              <a:gd name="connsiteX16-2147" fmla="*/ 4696187 w 7438480"/>
              <a:gd name="connsiteY16-2148" fmla="*/ 6693805 h 6955671"/>
              <a:gd name="connsiteX17-2149" fmla="*/ 3259272 w 7438480"/>
              <a:gd name="connsiteY17-2150" fmla="*/ 6955064 h 6955671"/>
              <a:gd name="connsiteX18-2151" fmla="*/ 2302238 w 7438480"/>
              <a:gd name="connsiteY18-2152" fmla="*/ 6506028 h 6955671"/>
              <a:gd name="connsiteX19-2153" fmla="*/ 1218202 w 7438480"/>
              <a:gd name="connsiteY19-2154" fmla="*/ 6386285 h 6955671"/>
              <a:gd name="connsiteX20-2155" fmla="*/ 913402 w 7438480"/>
              <a:gd name="connsiteY20-2156" fmla="*/ 5538560 h 6955671"/>
              <a:gd name="connsiteX21-2157" fmla="*/ 294277 w 7438480"/>
              <a:gd name="connsiteY21-2158" fmla="*/ 5109935 h 6955671"/>
              <a:gd name="connsiteX22-2159" fmla="*/ 208552 w 7438480"/>
              <a:gd name="connsiteY22-2160" fmla="*/ 4338410 h 6955671"/>
              <a:gd name="connsiteX23-2161" fmla="*/ 18052 w 7438480"/>
              <a:gd name="connsiteY23-2162" fmla="*/ 3709760 h 6955671"/>
              <a:gd name="connsiteX24-2163" fmla="*/ 265702 w 7438480"/>
              <a:gd name="connsiteY24-2164" fmla="*/ 3643085 h 6955671"/>
              <a:gd name="connsiteX25-2165" fmla="*/ 1094377 w 7438480"/>
              <a:gd name="connsiteY25-2166" fmla="*/ 3300185 h 6955671"/>
              <a:gd name="connsiteX26-2167" fmla="*/ 1342028 w 7438480"/>
              <a:gd name="connsiteY26-2168" fmla="*/ 3090635 h 6955671"/>
              <a:gd name="connsiteX27-2169" fmla="*/ 1370602 w 7438480"/>
              <a:gd name="connsiteY27-2170" fmla="*/ 2662010 h 6955671"/>
              <a:gd name="connsiteX28-2171" fmla="*/ 1246777 w 7438480"/>
              <a:gd name="connsiteY28-2172" fmla="*/ 2471510 h 6955671"/>
              <a:gd name="connsiteX29-2173" fmla="*/ 1408703 w 7438480"/>
              <a:gd name="connsiteY29-2174" fmla="*/ 2100035 h 6955671"/>
              <a:gd name="connsiteX30-2175" fmla="*/ 1208678 w 7438480"/>
              <a:gd name="connsiteY30-2176" fmla="*/ 1890485 h 6955671"/>
              <a:gd name="connsiteX31-2177" fmla="*/ 1008653 w 7438480"/>
              <a:gd name="connsiteY31-2178" fmla="*/ 1585685 h 6955671"/>
              <a:gd name="connsiteX32-2179" fmla="*/ 1227728 w 7438480"/>
              <a:gd name="connsiteY32-2180" fmla="*/ 1519010 h 6955671"/>
              <a:gd name="connsiteX33-2181" fmla="*/ 1027703 w 7438480"/>
              <a:gd name="connsiteY33-2182" fmla="*/ 1299935 h 6955671"/>
              <a:gd name="connsiteX34-2183" fmla="*/ 1151528 w 7438480"/>
              <a:gd name="connsiteY34-2184" fmla="*/ 937985 h 6955671"/>
              <a:gd name="connsiteX35-2185" fmla="*/ 903878 w 7438480"/>
              <a:gd name="connsiteY35-2186" fmla="*/ 957035 h 6955671"/>
              <a:gd name="connsiteX36-2187" fmla="*/ 580027 w 7438480"/>
              <a:gd name="connsiteY36-2188" fmla="*/ 490310 h 6955671"/>
              <a:gd name="connsiteX37-2189" fmla="*/ 465727 w 7438480"/>
              <a:gd name="connsiteY37-2190" fmla="*/ 14060 h 6955671"/>
              <a:gd name="connsiteX0-2191" fmla="*/ 465727 w 7438480"/>
              <a:gd name="connsiteY0-2192" fmla="*/ 14060 h 6955671"/>
              <a:gd name="connsiteX1-2193" fmla="*/ 4564652 w 7438480"/>
              <a:gd name="connsiteY1-2194" fmla="*/ 0 h 6955671"/>
              <a:gd name="connsiteX2-2195" fmla="*/ 4565558 w 7438480"/>
              <a:gd name="connsiteY2-2196" fmla="*/ 699405 h 6955671"/>
              <a:gd name="connsiteX3-2197" fmla="*/ 4812301 w 7438480"/>
              <a:gd name="connsiteY3-2198" fmla="*/ 1381577 h 6955671"/>
              <a:gd name="connsiteX4-2199" fmla="*/ 4841330 w 7438480"/>
              <a:gd name="connsiteY4-2200" fmla="*/ 2034720 h 6955671"/>
              <a:gd name="connsiteX5-2201" fmla="*/ 4768758 w 7438480"/>
              <a:gd name="connsiteY5-2202" fmla="*/ 2586263 h 6955671"/>
              <a:gd name="connsiteX6-2203" fmla="*/ 4870358 w 7438480"/>
              <a:gd name="connsiteY6-2204" fmla="*/ 3123291 h 6955671"/>
              <a:gd name="connsiteX7-2205" fmla="*/ 5233215 w 7438480"/>
              <a:gd name="connsiteY7-2206" fmla="*/ 3457120 h 6955671"/>
              <a:gd name="connsiteX8-2207" fmla="*/ 5625101 w 7438480"/>
              <a:gd name="connsiteY8-2208" fmla="*/ 3587748 h 6955671"/>
              <a:gd name="connsiteX9-2209" fmla="*/ 5987958 w 7438480"/>
              <a:gd name="connsiteY9-2210" fmla="*/ 3457120 h 6955671"/>
              <a:gd name="connsiteX10-2211" fmla="*/ 6481444 w 7438480"/>
              <a:gd name="connsiteY10-2212" fmla="*/ 3761919 h 6955671"/>
              <a:gd name="connsiteX11-2213" fmla="*/ 7250701 w 7438480"/>
              <a:gd name="connsiteY11-2214" fmla="*/ 4211863 h 6955671"/>
              <a:gd name="connsiteX12-2215" fmla="*/ 7438480 w 7438480"/>
              <a:gd name="connsiteY12-2216" fmla="*/ 4851399 h 6955671"/>
              <a:gd name="connsiteX13-2217" fmla="*/ 6234701 w 7438480"/>
              <a:gd name="connsiteY13-2218" fmla="*/ 5126264 h 6955671"/>
              <a:gd name="connsiteX14-2219" fmla="*/ 4870358 w 7438480"/>
              <a:gd name="connsiteY14-2220" fmla="*/ 5648777 h 6955671"/>
              <a:gd name="connsiteX15-2221" fmla="*/ 4652644 w 7438480"/>
              <a:gd name="connsiteY15-2222" fmla="*/ 6316434 h 6955671"/>
              <a:gd name="connsiteX16-2223" fmla="*/ 4696187 w 7438480"/>
              <a:gd name="connsiteY16-2224" fmla="*/ 6693805 h 6955671"/>
              <a:gd name="connsiteX17-2225" fmla="*/ 3259272 w 7438480"/>
              <a:gd name="connsiteY17-2226" fmla="*/ 6955064 h 6955671"/>
              <a:gd name="connsiteX18-2227" fmla="*/ 2302238 w 7438480"/>
              <a:gd name="connsiteY18-2228" fmla="*/ 6506028 h 6955671"/>
              <a:gd name="connsiteX19-2229" fmla="*/ 1218202 w 7438480"/>
              <a:gd name="connsiteY19-2230" fmla="*/ 6386285 h 6955671"/>
              <a:gd name="connsiteX20-2231" fmla="*/ 913402 w 7438480"/>
              <a:gd name="connsiteY20-2232" fmla="*/ 5538560 h 6955671"/>
              <a:gd name="connsiteX21-2233" fmla="*/ 294277 w 7438480"/>
              <a:gd name="connsiteY21-2234" fmla="*/ 5109935 h 6955671"/>
              <a:gd name="connsiteX22-2235" fmla="*/ 208552 w 7438480"/>
              <a:gd name="connsiteY22-2236" fmla="*/ 4338410 h 6955671"/>
              <a:gd name="connsiteX23-2237" fmla="*/ 18052 w 7438480"/>
              <a:gd name="connsiteY23-2238" fmla="*/ 3709760 h 6955671"/>
              <a:gd name="connsiteX24-2239" fmla="*/ 265702 w 7438480"/>
              <a:gd name="connsiteY24-2240" fmla="*/ 3643085 h 6955671"/>
              <a:gd name="connsiteX25-2241" fmla="*/ 1094377 w 7438480"/>
              <a:gd name="connsiteY25-2242" fmla="*/ 3300185 h 6955671"/>
              <a:gd name="connsiteX26-2243" fmla="*/ 1342028 w 7438480"/>
              <a:gd name="connsiteY26-2244" fmla="*/ 3090635 h 6955671"/>
              <a:gd name="connsiteX27-2245" fmla="*/ 1370602 w 7438480"/>
              <a:gd name="connsiteY27-2246" fmla="*/ 2662010 h 6955671"/>
              <a:gd name="connsiteX28-2247" fmla="*/ 1246777 w 7438480"/>
              <a:gd name="connsiteY28-2248" fmla="*/ 2471510 h 6955671"/>
              <a:gd name="connsiteX29-2249" fmla="*/ 1220582 w 7438480"/>
              <a:gd name="connsiteY29-2250" fmla="*/ 2233384 h 6955671"/>
              <a:gd name="connsiteX30-2251" fmla="*/ 1408703 w 7438480"/>
              <a:gd name="connsiteY30-2252" fmla="*/ 2100035 h 6955671"/>
              <a:gd name="connsiteX31-2253" fmla="*/ 1208678 w 7438480"/>
              <a:gd name="connsiteY31-2254" fmla="*/ 1890485 h 6955671"/>
              <a:gd name="connsiteX32-2255" fmla="*/ 1008653 w 7438480"/>
              <a:gd name="connsiteY32-2256" fmla="*/ 1585685 h 6955671"/>
              <a:gd name="connsiteX33-2257" fmla="*/ 1227728 w 7438480"/>
              <a:gd name="connsiteY33-2258" fmla="*/ 1519010 h 6955671"/>
              <a:gd name="connsiteX34-2259" fmla="*/ 1027703 w 7438480"/>
              <a:gd name="connsiteY34-2260" fmla="*/ 1299935 h 6955671"/>
              <a:gd name="connsiteX35-2261" fmla="*/ 1151528 w 7438480"/>
              <a:gd name="connsiteY35-2262" fmla="*/ 937985 h 6955671"/>
              <a:gd name="connsiteX36-2263" fmla="*/ 903878 w 7438480"/>
              <a:gd name="connsiteY36-2264" fmla="*/ 957035 h 6955671"/>
              <a:gd name="connsiteX37-2265" fmla="*/ 580027 w 7438480"/>
              <a:gd name="connsiteY37-2266" fmla="*/ 490310 h 6955671"/>
              <a:gd name="connsiteX38" fmla="*/ 465727 w 7438480"/>
              <a:gd name="connsiteY38" fmla="*/ 14060 h 6955671"/>
              <a:gd name="connsiteX0-2267" fmla="*/ 465727 w 7438480"/>
              <a:gd name="connsiteY0-2268" fmla="*/ 14060 h 6955671"/>
              <a:gd name="connsiteX1-2269" fmla="*/ 4564652 w 7438480"/>
              <a:gd name="connsiteY1-2270" fmla="*/ 0 h 6955671"/>
              <a:gd name="connsiteX2-2271" fmla="*/ 4565558 w 7438480"/>
              <a:gd name="connsiteY2-2272" fmla="*/ 699405 h 6955671"/>
              <a:gd name="connsiteX3-2273" fmla="*/ 4812301 w 7438480"/>
              <a:gd name="connsiteY3-2274" fmla="*/ 1381577 h 6955671"/>
              <a:gd name="connsiteX4-2275" fmla="*/ 4841330 w 7438480"/>
              <a:gd name="connsiteY4-2276" fmla="*/ 2034720 h 6955671"/>
              <a:gd name="connsiteX5-2277" fmla="*/ 4768758 w 7438480"/>
              <a:gd name="connsiteY5-2278" fmla="*/ 2586263 h 6955671"/>
              <a:gd name="connsiteX6-2279" fmla="*/ 4870358 w 7438480"/>
              <a:gd name="connsiteY6-2280" fmla="*/ 3123291 h 6955671"/>
              <a:gd name="connsiteX7-2281" fmla="*/ 5233215 w 7438480"/>
              <a:gd name="connsiteY7-2282" fmla="*/ 3457120 h 6955671"/>
              <a:gd name="connsiteX8-2283" fmla="*/ 5625101 w 7438480"/>
              <a:gd name="connsiteY8-2284" fmla="*/ 3587748 h 6955671"/>
              <a:gd name="connsiteX9-2285" fmla="*/ 5987958 w 7438480"/>
              <a:gd name="connsiteY9-2286" fmla="*/ 3457120 h 6955671"/>
              <a:gd name="connsiteX10-2287" fmla="*/ 6481444 w 7438480"/>
              <a:gd name="connsiteY10-2288" fmla="*/ 3761919 h 6955671"/>
              <a:gd name="connsiteX11-2289" fmla="*/ 7250701 w 7438480"/>
              <a:gd name="connsiteY11-2290" fmla="*/ 4211863 h 6955671"/>
              <a:gd name="connsiteX12-2291" fmla="*/ 7438480 w 7438480"/>
              <a:gd name="connsiteY12-2292" fmla="*/ 4851399 h 6955671"/>
              <a:gd name="connsiteX13-2293" fmla="*/ 6234701 w 7438480"/>
              <a:gd name="connsiteY13-2294" fmla="*/ 5126264 h 6955671"/>
              <a:gd name="connsiteX14-2295" fmla="*/ 4870358 w 7438480"/>
              <a:gd name="connsiteY14-2296" fmla="*/ 5648777 h 6955671"/>
              <a:gd name="connsiteX15-2297" fmla="*/ 4652644 w 7438480"/>
              <a:gd name="connsiteY15-2298" fmla="*/ 6316434 h 6955671"/>
              <a:gd name="connsiteX16-2299" fmla="*/ 4696187 w 7438480"/>
              <a:gd name="connsiteY16-2300" fmla="*/ 6693805 h 6955671"/>
              <a:gd name="connsiteX17-2301" fmla="*/ 3259272 w 7438480"/>
              <a:gd name="connsiteY17-2302" fmla="*/ 6955064 h 6955671"/>
              <a:gd name="connsiteX18-2303" fmla="*/ 2302238 w 7438480"/>
              <a:gd name="connsiteY18-2304" fmla="*/ 6506028 h 6955671"/>
              <a:gd name="connsiteX19-2305" fmla="*/ 1218202 w 7438480"/>
              <a:gd name="connsiteY19-2306" fmla="*/ 6386285 h 6955671"/>
              <a:gd name="connsiteX20-2307" fmla="*/ 913402 w 7438480"/>
              <a:gd name="connsiteY20-2308" fmla="*/ 5538560 h 6955671"/>
              <a:gd name="connsiteX21-2309" fmla="*/ 294277 w 7438480"/>
              <a:gd name="connsiteY21-2310" fmla="*/ 5109935 h 6955671"/>
              <a:gd name="connsiteX22-2311" fmla="*/ 208552 w 7438480"/>
              <a:gd name="connsiteY22-2312" fmla="*/ 4338410 h 6955671"/>
              <a:gd name="connsiteX23-2313" fmla="*/ 18052 w 7438480"/>
              <a:gd name="connsiteY23-2314" fmla="*/ 3709760 h 6955671"/>
              <a:gd name="connsiteX24-2315" fmla="*/ 265702 w 7438480"/>
              <a:gd name="connsiteY24-2316" fmla="*/ 3643085 h 6955671"/>
              <a:gd name="connsiteX25-2317" fmla="*/ 1094377 w 7438480"/>
              <a:gd name="connsiteY25-2318" fmla="*/ 3300185 h 6955671"/>
              <a:gd name="connsiteX26-2319" fmla="*/ 1342028 w 7438480"/>
              <a:gd name="connsiteY26-2320" fmla="*/ 3090635 h 6955671"/>
              <a:gd name="connsiteX27-2321" fmla="*/ 1370602 w 7438480"/>
              <a:gd name="connsiteY27-2322" fmla="*/ 2662010 h 6955671"/>
              <a:gd name="connsiteX28-2323" fmla="*/ 1246777 w 7438480"/>
              <a:gd name="connsiteY28-2324" fmla="*/ 2471510 h 6955671"/>
              <a:gd name="connsiteX29-2325" fmla="*/ 1220582 w 7438480"/>
              <a:gd name="connsiteY29-2326" fmla="*/ 2233384 h 6955671"/>
              <a:gd name="connsiteX30-2327" fmla="*/ 1308690 w 7438480"/>
              <a:gd name="connsiteY30-2328" fmla="*/ 2073841 h 6955671"/>
              <a:gd name="connsiteX31-2329" fmla="*/ 1208678 w 7438480"/>
              <a:gd name="connsiteY31-2330" fmla="*/ 1890485 h 6955671"/>
              <a:gd name="connsiteX32-2331" fmla="*/ 1008653 w 7438480"/>
              <a:gd name="connsiteY32-2332" fmla="*/ 1585685 h 6955671"/>
              <a:gd name="connsiteX33-2333" fmla="*/ 1227728 w 7438480"/>
              <a:gd name="connsiteY33-2334" fmla="*/ 1519010 h 6955671"/>
              <a:gd name="connsiteX34-2335" fmla="*/ 1027703 w 7438480"/>
              <a:gd name="connsiteY34-2336" fmla="*/ 1299935 h 6955671"/>
              <a:gd name="connsiteX35-2337" fmla="*/ 1151528 w 7438480"/>
              <a:gd name="connsiteY35-2338" fmla="*/ 937985 h 6955671"/>
              <a:gd name="connsiteX36-2339" fmla="*/ 903878 w 7438480"/>
              <a:gd name="connsiteY36-2340" fmla="*/ 957035 h 6955671"/>
              <a:gd name="connsiteX37-2341" fmla="*/ 580027 w 7438480"/>
              <a:gd name="connsiteY37-2342" fmla="*/ 490310 h 6955671"/>
              <a:gd name="connsiteX38-2343" fmla="*/ 465727 w 7438480"/>
              <a:gd name="connsiteY38-2344" fmla="*/ 14060 h 6955671"/>
              <a:gd name="connsiteX0-2345" fmla="*/ 465727 w 7438480"/>
              <a:gd name="connsiteY0-2346" fmla="*/ 14060 h 6955671"/>
              <a:gd name="connsiteX1-2347" fmla="*/ 4564652 w 7438480"/>
              <a:gd name="connsiteY1-2348" fmla="*/ 0 h 6955671"/>
              <a:gd name="connsiteX2-2349" fmla="*/ 4565558 w 7438480"/>
              <a:gd name="connsiteY2-2350" fmla="*/ 699405 h 6955671"/>
              <a:gd name="connsiteX3-2351" fmla="*/ 4812301 w 7438480"/>
              <a:gd name="connsiteY3-2352" fmla="*/ 1381577 h 6955671"/>
              <a:gd name="connsiteX4-2353" fmla="*/ 4841330 w 7438480"/>
              <a:gd name="connsiteY4-2354" fmla="*/ 2034720 h 6955671"/>
              <a:gd name="connsiteX5-2355" fmla="*/ 4768758 w 7438480"/>
              <a:gd name="connsiteY5-2356" fmla="*/ 2586263 h 6955671"/>
              <a:gd name="connsiteX6-2357" fmla="*/ 4870358 w 7438480"/>
              <a:gd name="connsiteY6-2358" fmla="*/ 3123291 h 6955671"/>
              <a:gd name="connsiteX7-2359" fmla="*/ 5233215 w 7438480"/>
              <a:gd name="connsiteY7-2360" fmla="*/ 3457120 h 6955671"/>
              <a:gd name="connsiteX8-2361" fmla="*/ 5625101 w 7438480"/>
              <a:gd name="connsiteY8-2362" fmla="*/ 3587748 h 6955671"/>
              <a:gd name="connsiteX9-2363" fmla="*/ 5987958 w 7438480"/>
              <a:gd name="connsiteY9-2364" fmla="*/ 3457120 h 6955671"/>
              <a:gd name="connsiteX10-2365" fmla="*/ 6481444 w 7438480"/>
              <a:gd name="connsiteY10-2366" fmla="*/ 3761919 h 6955671"/>
              <a:gd name="connsiteX11-2367" fmla="*/ 7250701 w 7438480"/>
              <a:gd name="connsiteY11-2368" fmla="*/ 4211863 h 6955671"/>
              <a:gd name="connsiteX12-2369" fmla="*/ 7438480 w 7438480"/>
              <a:gd name="connsiteY12-2370" fmla="*/ 4851399 h 6955671"/>
              <a:gd name="connsiteX13-2371" fmla="*/ 6234701 w 7438480"/>
              <a:gd name="connsiteY13-2372" fmla="*/ 5126264 h 6955671"/>
              <a:gd name="connsiteX14-2373" fmla="*/ 4870358 w 7438480"/>
              <a:gd name="connsiteY14-2374" fmla="*/ 5648777 h 6955671"/>
              <a:gd name="connsiteX15-2375" fmla="*/ 4652644 w 7438480"/>
              <a:gd name="connsiteY15-2376" fmla="*/ 6316434 h 6955671"/>
              <a:gd name="connsiteX16-2377" fmla="*/ 4696187 w 7438480"/>
              <a:gd name="connsiteY16-2378" fmla="*/ 6693805 h 6955671"/>
              <a:gd name="connsiteX17-2379" fmla="*/ 3259272 w 7438480"/>
              <a:gd name="connsiteY17-2380" fmla="*/ 6955064 h 6955671"/>
              <a:gd name="connsiteX18-2381" fmla="*/ 2302238 w 7438480"/>
              <a:gd name="connsiteY18-2382" fmla="*/ 6506028 h 6955671"/>
              <a:gd name="connsiteX19-2383" fmla="*/ 1218202 w 7438480"/>
              <a:gd name="connsiteY19-2384" fmla="*/ 6386285 h 6955671"/>
              <a:gd name="connsiteX20-2385" fmla="*/ 913402 w 7438480"/>
              <a:gd name="connsiteY20-2386" fmla="*/ 5538560 h 6955671"/>
              <a:gd name="connsiteX21-2387" fmla="*/ 294277 w 7438480"/>
              <a:gd name="connsiteY21-2388" fmla="*/ 5109935 h 6955671"/>
              <a:gd name="connsiteX22-2389" fmla="*/ 208552 w 7438480"/>
              <a:gd name="connsiteY22-2390" fmla="*/ 4338410 h 6955671"/>
              <a:gd name="connsiteX23-2391" fmla="*/ 18052 w 7438480"/>
              <a:gd name="connsiteY23-2392" fmla="*/ 3709760 h 6955671"/>
              <a:gd name="connsiteX24-2393" fmla="*/ 265702 w 7438480"/>
              <a:gd name="connsiteY24-2394" fmla="*/ 3643085 h 6955671"/>
              <a:gd name="connsiteX25-2395" fmla="*/ 1094377 w 7438480"/>
              <a:gd name="connsiteY25-2396" fmla="*/ 3300185 h 6955671"/>
              <a:gd name="connsiteX26-2397" fmla="*/ 1342028 w 7438480"/>
              <a:gd name="connsiteY26-2398" fmla="*/ 3090635 h 6955671"/>
              <a:gd name="connsiteX27-2399" fmla="*/ 1370602 w 7438480"/>
              <a:gd name="connsiteY27-2400" fmla="*/ 2662010 h 6955671"/>
              <a:gd name="connsiteX28-2401" fmla="*/ 1246777 w 7438480"/>
              <a:gd name="connsiteY28-2402" fmla="*/ 2471510 h 6955671"/>
              <a:gd name="connsiteX29-2403" fmla="*/ 1220582 w 7438480"/>
              <a:gd name="connsiteY29-2404" fmla="*/ 2233384 h 6955671"/>
              <a:gd name="connsiteX30-2405" fmla="*/ 1308690 w 7438480"/>
              <a:gd name="connsiteY30-2406" fmla="*/ 2073841 h 6955671"/>
              <a:gd name="connsiteX31-2407" fmla="*/ 1208678 w 7438480"/>
              <a:gd name="connsiteY31-2408" fmla="*/ 1890485 h 6955671"/>
              <a:gd name="connsiteX32-2409" fmla="*/ 1111047 w 7438480"/>
              <a:gd name="connsiteY32-2410" fmla="*/ 1707129 h 6955671"/>
              <a:gd name="connsiteX33-2411" fmla="*/ 1227728 w 7438480"/>
              <a:gd name="connsiteY33-2412" fmla="*/ 1519010 h 6955671"/>
              <a:gd name="connsiteX34-2413" fmla="*/ 1027703 w 7438480"/>
              <a:gd name="connsiteY34-2414" fmla="*/ 1299935 h 6955671"/>
              <a:gd name="connsiteX35-2415" fmla="*/ 1151528 w 7438480"/>
              <a:gd name="connsiteY35-2416" fmla="*/ 937985 h 6955671"/>
              <a:gd name="connsiteX36-2417" fmla="*/ 903878 w 7438480"/>
              <a:gd name="connsiteY36-2418" fmla="*/ 957035 h 6955671"/>
              <a:gd name="connsiteX37-2419" fmla="*/ 580027 w 7438480"/>
              <a:gd name="connsiteY37-2420" fmla="*/ 490310 h 6955671"/>
              <a:gd name="connsiteX38-2421" fmla="*/ 465727 w 7438480"/>
              <a:gd name="connsiteY38-2422" fmla="*/ 14060 h 6955671"/>
              <a:gd name="connsiteX0-2423" fmla="*/ 465727 w 7438480"/>
              <a:gd name="connsiteY0-2424" fmla="*/ 14060 h 6955671"/>
              <a:gd name="connsiteX1-2425" fmla="*/ 4564652 w 7438480"/>
              <a:gd name="connsiteY1-2426" fmla="*/ 0 h 6955671"/>
              <a:gd name="connsiteX2-2427" fmla="*/ 4565558 w 7438480"/>
              <a:gd name="connsiteY2-2428" fmla="*/ 699405 h 6955671"/>
              <a:gd name="connsiteX3-2429" fmla="*/ 4812301 w 7438480"/>
              <a:gd name="connsiteY3-2430" fmla="*/ 1381577 h 6955671"/>
              <a:gd name="connsiteX4-2431" fmla="*/ 4841330 w 7438480"/>
              <a:gd name="connsiteY4-2432" fmla="*/ 2034720 h 6955671"/>
              <a:gd name="connsiteX5-2433" fmla="*/ 4768758 w 7438480"/>
              <a:gd name="connsiteY5-2434" fmla="*/ 2586263 h 6955671"/>
              <a:gd name="connsiteX6-2435" fmla="*/ 4870358 w 7438480"/>
              <a:gd name="connsiteY6-2436" fmla="*/ 3123291 h 6955671"/>
              <a:gd name="connsiteX7-2437" fmla="*/ 5233215 w 7438480"/>
              <a:gd name="connsiteY7-2438" fmla="*/ 3457120 h 6955671"/>
              <a:gd name="connsiteX8-2439" fmla="*/ 5625101 w 7438480"/>
              <a:gd name="connsiteY8-2440" fmla="*/ 3587748 h 6955671"/>
              <a:gd name="connsiteX9-2441" fmla="*/ 5987958 w 7438480"/>
              <a:gd name="connsiteY9-2442" fmla="*/ 3457120 h 6955671"/>
              <a:gd name="connsiteX10-2443" fmla="*/ 6481444 w 7438480"/>
              <a:gd name="connsiteY10-2444" fmla="*/ 3761919 h 6955671"/>
              <a:gd name="connsiteX11-2445" fmla="*/ 7250701 w 7438480"/>
              <a:gd name="connsiteY11-2446" fmla="*/ 4211863 h 6955671"/>
              <a:gd name="connsiteX12-2447" fmla="*/ 7438480 w 7438480"/>
              <a:gd name="connsiteY12-2448" fmla="*/ 4851399 h 6955671"/>
              <a:gd name="connsiteX13-2449" fmla="*/ 6234701 w 7438480"/>
              <a:gd name="connsiteY13-2450" fmla="*/ 5126264 h 6955671"/>
              <a:gd name="connsiteX14-2451" fmla="*/ 4870358 w 7438480"/>
              <a:gd name="connsiteY14-2452" fmla="*/ 5648777 h 6955671"/>
              <a:gd name="connsiteX15-2453" fmla="*/ 4652644 w 7438480"/>
              <a:gd name="connsiteY15-2454" fmla="*/ 6316434 h 6955671"/>
              <a:gd name="connsiteX16-2455" fmla="*/ 4696187 w 7438480"/>
              <a:gd name="connsiteY16-2456" fmla="*/ 6693805 h 6955671"/>
              <a:gd name="connsiteX17-2457" fmla="*/ 3259272 w 7438480"/>
              <a:gd name="connsiteY17-2458" fmla="*/ 6955064 h 6955671"/>
              <a:gd name="connsiteX18-2459" fmla="*/ 2302238 w 7438480"/>
              <a:gd name="connsiteY18-2460" fmla="*/ 6506028 h 6955671"/>
              <a:gd name="connsiteX19-2461" fmla="*/ 1218202 w 7438480"/>
              <a:gd name="connsiteY19-2462" fmla="*/ 6386285 h 6955671"/>
              <a:gd name="connsiteX20-2463" fmla="*/ 913402 w 7438480"/>
              <a:gd name="connsiteY20-2464" fmla="*/ 5538560 h 6955671"/>
              <a:gd name="connsiteX21-2465" fmla="*/ 294277 w 7438480"/>
              <a:gd name="connsiteY21-2466" fmla="*/ 5109935 h 6955671"/>
              <a:gd name="connsiteX22-2467" fmla="*/ 208552 w 7438480"/>
              <a:gd name="connsiteY22-2468" fmla="*/ 4338410 h 6955671"/>
              <a:gd name="connsiteX23-2469" fmla="*/ 18052 w 7438480"/>
              <a:gd name="connsiteY23-2470" fmla="*/ 3709760 h 6955671"/>
              <a:gd name="connsiteX24-2471" fmla="*/ 265702 w 7438480"/>
              <a:gd name="connsiteY24-2472" fmla="*/ 3643085 h 6955671"/>
              <a:gd name="connsiteX25-2473" fmla="*/ 1094377 w 7438480"/>
              <a:gd name="connsiteY25-2474" fmla="*/ 3300185 h 6955671"/>
              <a:gd name="connsiteX26-2475" fmla="*/ 1342028 w 7438480"/>
              <a:gd name="connsiteY26-2476" fmla="*/ 3090635 h 6955671"/>
              <a:gd name="connsiteX27-2477" fmla="*/ 1370602 w 7438480"/>
              <a:gd name="connsiteY27-2478" fmla="*/ 2662010 h 6955671"/>
              <a:gd name="connsiteX28-2479" fmla="*/ 1246777 w 7438480"/>
              <a:gd name="connsiteY28-2480" fmla="*/ 2471510 h 6955671"/>
              <a:gd name="connsiteX29-2481" fmla="*/ 1220582 w 7438480"/>
              <a:gd name="connsiteY29-2482" fmla="*/ 2233384 h 6955671"/>
              <a:gd name="connsiteX30-2483" fmla="*/ 1308690 w 7438480"/>
              <a:gd name="connsiteY30-2484" fmla="*/ 2073841 h 6955671"/>
              <a:gd name="connsiteX31-2485" fmla="*/ 1208678 w 7438480"/>
              <a:gd name="connsiteY31-2486" fmla="*/ 1890485 h 6955671"/>
              <a:gd name="connsiteX32-2487" fmla="*/ 1111047 w 7438480"/>
              <a:gd name="connsiteY32-2488" fmla="*/ 1707129 h 6955671"/>
              <a:gd name="connsiteX33-2489" fmla="*/ 1227728 w 7438480"/>
              <a:gd name="connsiteY33-2490" fmla="*/ 1519010 h 6955671"/>
              <a:gd name="connsiteX34-2491" fmla="*/ 1122953 w 7438480"/>
              <a:gd name="connsiteY34-2492" fmla="*/ 1216591 h 6955671"/>
              <a:gd name="connsiteX35-2493" fmla="*/ 1151528 w 7438480"/>
              <a:gd name="connsiteY35-2494" fmla="*/ 937985 h 6955671"/>
              <a:gd name="connsiteX36-2495" fmla="*/ 903878 w 7438480"/>
              <a:gd name="connsiteY36-2496" fmla="*/ 957035 h 6955671"/>
              <a:gd name="connsiteX37-2497" fmla="*/ 580027 w 7438480"/>
              <a:gd name="connsiteY37-2498" fmla="*/ 490310 h 6955671"/>
              <a:gd name="connsiteX38-2499" fmla="*/ 465727 w 7438480"/>
              <a:gd name="connsiteY38-2500" fmla="*/ 14060 h 6955671"/>
              <a:gd name="connsiteX0-2501" fmla="*/ 465727 w 7438480"/>
              <a:gd name="connsiteY0-2502" fmla="*/ 14060 h 6955671"/>
              <a:gd name="connsiteX1-2503" fmla="*/ 4564652 w 7438480"/>
              <a:gd name="connsiteY1-2504" fmla="*/ 0 h 6955671"/>
              <a:gd name="connsiteX2-2505" fmla="*/ 4565558 w 7438480"/>
              <a:gd name="connsiteY2-2506" fmla="*/ 699405 h 6955671"/>
              <a:gd name="connsiteX3-2507" fmla="*/ 4812301 w 7438480"/>
              <a:gd name="connsiteY3-2508" fmla="*/ 1381577 h 6955671"/>
              <a:gd name="connsiteX4-2509" fmla="*/ 4841330 w 7438480"/>
              <a:gd name="connsiteY4-2510" fmla="*/ 2034720 h 6955671"/>
              <a:gd name="connsiteX5-2511" fmla="*/ 4768758 w 7438480"/>
              <a:gd name="connsiteY5-2512" fmla="*/ 2586263 h 6955671"/>
              <a:gd name="connsiteX6-2513" fmla="*/ 4870358 w 7438480"/>
              <a:gd name="connsiteY6-2514" fmla="*/ 3123291 h 6955671"/>
              <a:gd name="connsiteX7-2515" fmla="*/ 5233215 w 7438480"/>
              <a:gd name="connsiteY7-2516" fmla="*/ 3457120 h 6955671"/>
              <a:gd name="connsiteX8-2517" fmla="*/ 5625101 w 7438480"/>
              <a:gd name="connsiteY8-2518" fmla="*/ 3587748 h 6955671"/>
              <a:gd name="connsiteX9-2519" fmla="*/ 5987958 w 7438480"/>
              <a:gd name="connsiteY9-2520" fmla="*/ 3457120 h 6955671"/>
              <a:gd name="connsiteX10-2521" fmla="*/ 6481444 w 7438480"/>
              <a:gd name="connsiteY10-2522" fmla="*/ 3761919 h 6955671"/>
              <a:gd name="connsiteX11-2523" fmla="*/ 7250701 w 7438480"/>
              <a:gd name="connsiteY11-2524" fmla="*/ 4211863 h 6955671"/>
              <a:gd name="connsiteX12-2525" fmla="*/ 7438480 w 7438480"/>
              <a:gd name="connsiteY12-2526" fmla="*/ 4851399 h 6955671"/>
              <a:gd name="connsiteX13-2527" fmla="*/ 6234701 w 7438480"/>
              <a:gd name="connsiteY13-2528" fmla="*/ 5126264 h 6955671"/>
              <a:gd name="connsiteX14-2529" fmla="*/ 4870358 w 7438480"/>
              <a:gd name="connsiteY14-2530" fmla="*/ 5648777 h 6955671"/>
              <a:gd name="connsiteX15-2531" fmla="*/ 4652644 w 7438480"/>
              <a:gd name="connsiteY15-2532" fmla="*/ 6316434 h 6955671"/>
              <a:gd name="connsiteX16-2533" fmla="*/ 4696187 w 7438480"/>
              <a:gd name="connsiteY16-2534" fmla="*/ 6693805 h 6955671"/>
              <a:gd name="connsiteX17-2535" fmla="*/ 3259272 w 7438480"/>
              <a:gd name="connsiteY17-2536" fmla="*/ 6955064 h 6955671"/>
              <a:gd name="connsiteX18-2537" fmla="*/ 2302238 w 7438480"/>
              <a:gd name="connsiteY18-2538" fmla="*/ 6506028 h 6955671"/>
              <a:gd name="connsiteX19-2539" fmla="*/ 1218202 w 7438480"/>
              <a:gd name="connsiteY19-2540" fmla="*/ 6386285 h 6955671"/>
              <a:gd name="connsiteX20-2541" fmla="*/ 913402 w 7438480"/>
              <a:gd name="connsiteY20-2542" fmla="*/ 5538560 h 6955671"/>
              <a:gd name="connsiteX21-2543" fmla="*/ 294277 w 7438480"/>
              <a:gd name="connsiteY21-2544" fmla="*/ 5109935 h 6955671"/>
              <a:gd name="connsiteX22-2545" fmla="*/ 208552 w 7438480"/>
              <a:gd name="connsiteY22-2546" fmla="*/ 4338410 h 6955671"/>
              <a:gd name="connsiteX23-2547" fmla="*/ 18052 w 7438480"/>
              <a:gd name="connsiteY23-2548" fmla="*/ 3709760 h 6955671"/>
              <a:gd name="connsiteX24-2549" fmla="*/ 265702 w 7438480"/>
              <a:gd name="connsiteY24-2550" fmla="*/ 3643085 h 6955671"/>
              <a:gd name="connsiteX25-2551" fmla="*/ 1094377 w 7438480"/>
              <a:gd name="connsiteY25-2552" fmla="*/ 3300185 h 6955671"/>
              <a:gd name="connsiteX26-2553" fmla="*/ 1342028 w 7438480"/>
              <a:gd name="connsiteY26-2554" fmla="*/ 3090635 h 6955671"/>
              <a:gd name="connsiteX27-2555" fmla="*/ 1370602 w 7438480"/>
              <a:gd name="connsiteY27-2556" fmla="*/ 2662010 h 6955671"/>
              <a:gd name="connsiteX28-2557" fmla="*/ 1246777 w 7438480"/>
              <a:gd name="connsiteY28-2558" fmla="*/ 2471510 h 6955671"/>
              <a:gd name="connsiteX29-2559" fmla="*/ 1220582 w 7438480"/>
              <a:gd name="connsiteY29-2560" fmla="*/ 2233384 h 6955671"/>
              <a:gd name="connsiteX30-2561" fmla="*/ 1308690 w 7438480"/>
              <a:gd name="connsiteY30-2562" fmla="*/ 2073841 h 6955671"/>
              <a:gd name="connsiteX31-2563" fmla="*/ 1208678 w 7438480"/>
              <a:gd name="connsiteY31-2564" fmla="*/ 1890485 h 6955671"/>
              <a:gd name="connsiteX32-2565" fmla="*/ 1111047 w 7438480"/>
              <a:gd name="connsiteY32-2566" fmla="*/ 1707129 h 6955671"/>
              <a:gd name="connsiteX33-2567" fmla="*/ 1227728 w 7438480"/>
              <a:gd name="connsiteY33-2568" fmla="*/ 1519010 h 6955671"/>
              <a:gd name="connsiteX34-2569" fmla="*/ 1122953 w 7438480"/>
              <a:gd name="connsiteY34-2570" fmla="*/ 1216591 h 6955671"/>
              <a:gd name="connsiteX35-2571" fmla="*/ 1151528 w 7438480"/>
              <a:gd name="connsiteY35-2572" fmla="*/ 937985 h 6955671"/>
              <a:gd name="connsiteX36-2573" fmla="*/ 844347 w 7438480"/>
              <a:gd name="connsiteY36-2574" fmla="*/ 811779 h 6955671"/>
              <a:gd name="connsiteX37-2575" fmla="*/ 580027 w 7438480"/>
              <a:gd name="connsiteY37-2576" fmla="*/ 490310 h 6955671"/>
              <a:gd name="connsiteX38-2577" fmla="*/ 465727 w 7438480"/>
              <a:gd name="connsiteY38-2578" fmla="*/ 14060 h 6955671"/>
              <a:gd name="connsiteX0-2579" fmla="*/ 465727 w 7438480"/>
              <a:gd name="connsiteY0-2580" fmla="*/ 14060 h 6955671"/>
              <a:gd name="connsiteX1-2581" fmla="*/ 4564652 w 7438480"/>
              <a:gd name="connsiteY1-2582" fmla="*/ 0 h 6955671"/>
              <a:gd name="connsiteX2-2583" fmla="*/ 4565558 w 7438480"/>
              <a:gd name="connsiteY2-2584" fmla="*/ 699405 h 6955671"/>
              <a:gd name="connsiteX3-2585" fmla="*/ 4812301 w 7438480"/>
              <a:gd name="connsiteY3-2586" fmla="*/ 1381577 h 6955671"/>
              <a:gd name="connsiteX4-2587" fmla="*/ 4841330 w 7438480"/>
              <a:gd name="connsiteY4-2588" fmla="*/ 2034720 h 6955671"/>
              <a:gd name="connsiteX5-2589" fmla="*/ 4768758 w 7438480"/>
              <a:gd name="connsiteY5-2590" fmla="*/ 2586263 h 6955671"/>
              <a:gd name="connsiteX6-2591" fmla="*/ 4870358 w 7438480"/>
              <a:gd name="connsiteY6-2592" fmla="*/ 3123291 h 6955671"/>
              <a:gd name="connsiteX7-2593" fmla="*/ 5233215 w 7438480"/>
              <a:gd name="connsiteY7-2594" fmla="*/ 3457120 h 6955671"/>
              <a:gd name="connsiteX8-2595" fmla="*/ 5625101 w 7438480"/>
              <a:gd name="connsiteY8-2596" fmla="*/ 3587748 h 6955671"/>
              <a:gd name="connsiteX9-2597" fmla="*/ 5987958 w 7438480"/>
              <a:gd name="connsiteY9-2598" fmla="*/ 3457120 h 6955671"/>
              <a:gd name="connsiteX10-2599" fmla="*/ 6481444 w 7438480"/>
              <a:gd name="connsiteY10-2600" fmla="*/ 3761919 h 6955671"/>
              <a:gd name="connsiteX11-2601" fmla="*/ 7250701 w 7438480"/>
              <a:gd name="connsiteY11-2602" fmla="*/ 4211863 h 6955671"/>
              <a:gd name="connsiteX12-2603" fmla="*/ 7438480 w 7438480"/>
              <a:gd name="connsiteY12-2604" fmla="*/ 4851399 h 6955671"/>
              <a:gd name="connsiteX13-2605" fmla="*/ 6234701 w 7438480"/>
              <a:gd name="connsiteY13-2606" fmla="*/ 5126264 h 6955671"/>
              <a:gd name="connsiteX14-2607" fmla="*/ 4870358 w 7438480"/>
              <a:gd name="connsiteY14-2608" fmla="*/ 5648777 h 6955671"/>
              <a:gd name="connsiteX15-2609" fmla="*/ 4652644 w 7438480"/>
              <a:gd name="connsiteY15-2610" fmla="*/ 6316434 h 6955671"/>
              <a:gd name="connsiteX16-2611" fmla="*/ 4696187 w 7438480"/>
              <a:gd name="connsiteY16-2612" fmla="*/ 6693805 h 6955671"/>
              <a:gd name="connsiteX17-2613" fmla="*/ 3259272 w 7438480"/>
              <a:gd name="connsiteY17-2614" fmla="*/ 6955064 h 6955671"/>
              <a:gd name="connsiteX18-2615" fmla="*/ 2302238 w 7438480"/>
              <a:gd name="connsiteY18-2616" fmla="*/ 6506028 h 6955671"/>
              <a:gd name="connsiteX19-2617" fmla="*/ 1218202 w 7438480"/>
              <a:gd name="connsiteY19-2618" fmla="*/ 6386285 h 6955671"/>
              <a:gd name="connsiteX20-2619" fmla="*/ 913402 w 7438480"/>
              <a:gd name="connsiteY20-2620" fmla="*/ 5538560 h 6955671"/>
              <a:gd name="connsiteX21-2621" fmla="*/ 294277 w 7438480"/>
              <a:gd name="connsiteY21-2622" fmla="*/ 5109935 h 6955671"/>
              <a:gd name="connsiteX22-2623" fmla="*/ 208552 w 7438480"/>
              <a:gd name="connsiteY22-2624" fmla="*/ 4338410 h 6955671"/>
              <a:gd name="connsiteX23-2625" fmla="*/ 18052 w 7438480"/>
              <a:gd name="connsiteY23-2626" fmla="*/ 3709760 h 6955671"/>
              <a:gd name="connsiteX24-2627" fmla="*/ 265702 w 7438480"/>
              <a:gd name="connsiteY24-2628" fmla="*/ 3643085 h 6955671"/>
              <a:gd name="connsiteX25-2629" fmla="*/ 1094377 w 7438480"/>
              <a:gd name="connsiteY25-2630" fmla="*/ 3300185 h 6955671"/>
              <a:gd name="connsiteX26-2631" fmla="*/ 1342028 w 7438480"/>
              <a:gd name="connsiteY26-2632" fmla="*/ 3090635 h 6955671"/>
              <a:gd name="connsiteX27-2633" fmla="*/ 1370602 w 7438480"/>
              <a:gd name="connsiteY27-2634" fmla="*/ 2662010 h 6955671"/>
              <a:gd name="connsiteX28-2635" fmla="*/ 1246777 w 7438480"/>
              <a:gd name="connsiteY28-2636" fmla="*/ 2471510 h 6955671"/>
              <a:gd name="connsiteX29-2637" fmla="*/ 1220582 w 7438480"/>
              <a:gd name="connsiteY29-2638" fmla="*/ 2233384 h 6955671"/>
              <a:gd name="connsiteX30-2639" fmla="*/ 1308690 w 7438480"/>
              <a:gd name="connsiteY30-2640" fmla="*/ 2073841 h 6955671"/>
              <a:gd name="connsiteX31-2641" fmla="*/ 1208678 w 7438480"/>
              <a:gd name="connsiteY31-2642" fmla="*/ 1890485 h 6955671"/>
              <a:gd name="connsiteX32-2643" fmla="*/ 1111047 w 7438480"/>
              <a:gd name="connsiteY32-2644" fmla="*/ 1707129 h 6955671"/>
              <a:gd name="connsiteX33-2645" fmla="*/ 1227728 w 7438480"/>
              <a:gd name="connsiteY33-2646" fmla="*/ 1519010 h 6955671"/>
              <a:gd name="connsiteX34-2647" fmla="*/ 1122953 w 7438480"/>
              <a:gd name="connsiteY34-2648" fmla="*/ 1216591 h 6955671"/>
              <a:gd name="connsiteX35-2649" fmla="*/ 1080091 w 7438480"/>
              <a:gd name="connsiteY35-2650" fmla="*/ 995135 h 6955671"/>
              <a:gd name="connsiteX36-2651" fmla="*/ 844347 w 7438480"/>
              <a:gd name="connsiteY36-2652" fmla="*/ 811779 h 6955671"/>
              <a:gd name="connsiteX37-2653" fmla="*/ 580027 w 7438480"/>
              <a:gd name="connsiteY37-2654" fmla="*/ 490310 h 6955671"/>
              <a:gd name="connsiteX38-2655" fmla="*/ 465727 w 7438480"/>
              <a:gd name="connsiteY38-2656" fmla="*/ 14060 h 6955671"/>
              <a:gd name="connsiteX0-2657" fmla="*/ 465727 w 7438480"/>
              <a:gd name="connsiteY0-2658" fmla="*/ 14060 h 6955671"/>
              <a:gd name="connsiteX1-2659" fmla="*/ 4564652 w 7438480"/>
              <a:gd name="connsiteY1-2660" fmla="*/ 0 h 6955671"/>
              <a:gd name="connsiteX2-2661" fmla="*/ 4565558 w 7438480"/>
              <a:gd name="connsiteY2-2662" fmla="*/ 699405 h 6955671"/>
              <a:gd name="connsiteX3-2663" fmla="*/ 4812301 w 7438480"/>
              <a:gd name="connsiteY3-2664" fmla="*/ 1381577 h 6955671"/>
              <a:gd name="connsiteX4-2665" fmla="*/ 4841330 w 7438480"/>
              <a:gd name="connsiteY4-2666" fmla="*/ 2034720 h 6955671"/>
              <a:gd name="connsiteX5-2667" fmla="*/ 4768758 w 7438480"/>
              <a:gd name="connsiteY5-2668" fmla="*/ 2586263 h 6955671"/>
              <a:gd name="connsiteX6-2669" fmla="*/ 4870358 w 7438480"/>
              <a:gd name="connsiteY6-2670" fmla="*/ 3123291 h 6955671"/>
              <a:gd name="connsiteX7-2671" fmla="*/ 5233215 w 7438480"/>
              <a:gd name="connsiteY7-2672" fmla="*/ 3457120 h 6955671"/>
              <a:gd name="connsiteX8-2673" fmla="*/ 5625101 w 7438480"/>
              <a:gd name="connsiteY8-2674" fmla="*/ 3587748 h 6955671"/>
              <a:gd name="connsiteX9-2675" fmla="*/ 5987958 w 7438480"/>
              <a:gd name="connsiteY9-2676" fmla="*/ 3457120 h 6955671"/>
              <a:gd name="connsiteX10-2677" fmla="*/ 6481444 w 7438480"/>
              <a:gd name="connsiteY10-2678" fmla="*/ 3761919 h 6955671"/>
              <a:gd name="connsiteX11-2679" fmla="*/ 7250701 w 7438480"/>
              <a:gd name="connsiteY11-2680" fmla="*/ 4211863 h 6955671"/>
              <a:gd name="connsiteX12-2681" fmla="*/ 7438480 w 7438480"/>
              <a:gd name="connsiteY12-2682" fmla="*/ 4851399 h 6955671"/>
              <a:gd name="connsiteX13-2683" fmla="*/ 6234701 w 7438480"/>
              <a:gd name="connsiteY13-2684" fmla="*/ 5126264 h 6955671"/>
              <a:gd name="connsiteX14-2685" fmla="*/ 4870358 w 7438480"/>
              <a:gd name="connsiteY14-2686" fmla="*/ 5648777 h 6955671"/>
              <a:gd name="connsiteX15-2687" fmla="*/ 4652644 w 7438480"/>
              <a:gd name="connsiteY15-2688" fmla="*/ 6316434 h 6955671"/>
              <a:gd name="connsiteX16-2689" fmla="*/ 4696187 w 7438480"/>
              <a:gd name="connsiteY16-2690" fmla="*/ 6693805 h 6955671"/>
              <a:gd name="connsiteX17-2691" fmla="*/ 3259272 w 7438480"/>
              <a:gd name="connsiteY17-2692" fmla="*/ 6955064 h 6955671"/>
              <a:gd name="connsiteX18-2693" fmla="*/ 2302238 w 7438480"/>
              <a:gd name="connsiteY18-2694" fmla="*/ 6506028 h 6955671"/>
              <a:gd name="connsiteX19-2695" fmla="*/ 1218202 w 7438480"/>
              <a:gd name="connsiteY19-2696" fmla="*/ 6386285 h 6955671"/>
              <a:gd name="connsiteX20-2697" fmla="*/ 913402 w 7438480"/>
              <a:gd name="connsiteY20-2698" fmla="*/ 5538560 h 6955671"/>
              <a:gd name="connsiteX21-2699" fmla="*/ 294277 w 7438480"/>
              <a:gd name="connsiteY21-2700" fmla="*/ 5109935 h 6955671"/>
              <a:gd name="connsiteX22-2701" fmla="*/ 208552 w 7438480"/>
              <a:gd name="connsiteY22-2702" fmla="*/ 4338410 h 6955671"/>
              <a:gd name="connsiteX23-2703" fmla="*/ 18052 w 7438480"/>
              <a:gd name="connsiteY23-2704" fmla="*/ 3709760 h 6955671"/>
              <a:gd name="connsiteX24-2705" fmla="*/ 265702 w 7438480"/>
              <a:gd name="connsiteY24-2706" fmla="*/ 3643085 h 6955671"/>
              <a:gd name="connsiteX25-2707" fmla="*/ 1094377 w 7438480"/>
              <a:gd name="connsiteY25-2708" fmla="*/ 3300185 h 6955671"/>
              <a:gd name="connsiteX26-2709" fmla="*/ 1342028 w 7438480"/>
              <a:gd name="connsiteY26-2710" fmla="*/ 3090635 h 6955671"/>
              <a:gd name="connsiteX27-2711" fmla="*/ 1370602 w 7438480"/>
              <a:gd name="connsiteY27-2712" fmla="*/ 2662010 h 6955671"/>
              <a:gd name="connsiteX28-2713" fmla="*/ 1246777 w 7438480"/>
              <a:gd name="connsiteY28-2714" fmla="*/ 2471510 h 6955671"/>
              <a:gd name="connsiteX29-2715" fmla="*/ 1220582 w 7438480"/>
              <a:gd name="connsiteY29-2716" fmla="*/ 2233384 h 6955671"/>
              <a:gd name="connsiteX30-2717" fmla="*/ 1308690 w 7438480"/>
              <a:gd name="connsiteY30-2718" fmla="*/ 2073841 h 6955671"/>
              <a:gd name="connsiteX31-2719" fmla="*/ 1208678 w 7438480"/>
              <a:gd name="connsiteY31-2720" fmla="*/ 1890485 h 6955671"/>
              <a:gd name="connsiteX32-2721" fmla="*/ 1111047 w 7438480"/>
              <a:gd name="connsiteY32-2722" fmla="*/ 1707129 h 6955671"/>
              <a:gd name="connsiteX33-2723" fmla="*/ 1227728 w 7438480"/>
              <a:gd name="connsiteY33-2724" fmla="*/ 1519010 h 6955671"/>
              <a:gd name="connsiteX34-2725" fmla="*/ 1122953 w 7438480"/>
              <a:gd name="connsiteY34-2726" fmla="*/ 1216591 h 6955671"/>
              <a:gd name="connsiteX35-2727" fmla="*/ 1091997 w 7438480"/>
              <a:gd name="connsiteY35-2728" fmla="*/ 976085 h 6955671"/>
              <a:gd name="connsiteX36-2729" fmla="*/ 844347 w 7438480"/>
              <a:gd name="connsiteY36-2730" fmla="*/ 811779 h 6955671"/>
              <a:gd name="connsiteX37-2731" fmla="*/ 580027 w 7438480"/>
              <a:gd name="connsiteY37-2732" fmla="*/ 490310 h 6955671"/>
              <a:gd name="connsiteX38-2733" fmla="*/ 465727 w 7438480"/>
              <a:gd name="connsiteY38-2734" fmla="*/ 14060 h 6955671"/>
              <a:gd name="connsiteX0-2735" fmla="*/ 465727 w 7438480"/>
              <a:gd name="connsiteY0-2736" fmla="*/ 14060 h 6955671"/>
              <a:gd name="connsiteX1-2737" fmla="*/ 4564652 w 7438480"/>
              <a:gd name="connsiteY1-2738" fmla="*/ 0 h 6955671"/>
              <a:gd name="connsiteX2-2739" fmla="*/ 4565558 w 7438480"/>
              <a:gd name="connsiteY2-2740" fmla="*/ 699405 h 6955671"/>
              <a:gd name="connsiteX3-2741" fmla="*/ 4812301 w 7438480"/>
              <a:gd name="connsiteY3-2742" fmla="*/ 1381577 h 6955671"/>
              <a:gd name="connsiteX4-2743" fmla="*/ 4841330 w 7438480"/>
              <a:gd name="connsiteY4-2744" fmla="*/ 2034720 h 6955671"/>
              <a:gd name="connsiteX5-2745" fmla="*/ 4768758 w 7438480"/>
              <a:gd name="connsiteY5-2746" fmla="*/ 2586263 h 6955671"/>
              <a:gd name="connsiteX6-2747" fmla="*/ 4870358 w 7438480"/>
              <a:gd name="connsiteY6-2748" fmla="*/ 3123291 h 6955671"/>
              <a:gd name="connsiteX7-2749" fmla="*/ 5233215 w 7438480"/>
              <a:gd name="connsiteY7-2750" fmla="*/ 3457120 h 6955671"/>
              <a:gd name="connsiteX8-2751" fmla="*/ 5625101 w 7438480"/>
              <a:gd name="connsiteY8-2752" fmla="*/ 3587748 h 6955671"/>
              <a:gd name="connsiteX9-2753" fmla="*/ 5987958 w 7438480"/>
              <a:gd name="connsiteY9-2754" fmla="*/ 3457120 h 6955671"/>
              <a:gd name="connsiteX10-2755" fmla="*/ 6481444 w 7438480"/>
              <a:gd name="connsiteY10-2756" fmla="*/ 3761919 h 6955671"/>
              <a:gd name="connsiteX11-2757" fmla="*/ 7250701 w 7438480"/>
              <a:gd name="connsiteY11-2758" fmla="*/ 4211863 h 6955671"/>
              <a:gd name="connsiteX12-2759" fmla="*/ 7438480 w 7438480"/>
              <a:gd name="connsiteY12-2760" fmla="*/ 4851399 h 6955671"/>
              <a:gd name="connsiteX13-2761" fmla="*/ 6234701 w 7438480"/>
              <a:gd name="connsiteY13-2762" fmla="*/ 5126264 h 6955671"/>
              <a:gd name="connsiteX14-2763" fmla="*/ 4870358 w 7438480"/>
              <a:gd name="connsiteY14-2764" fmla="*/ 5648777 h 6955671"/>
              <a:gd name="connsiteX15-2765" fmla="*/ 4652644 w 7438480"/>
              <a:gd name="connsiteY15-2766" fmla="*/ 6316434 h 6955671"/>
              <a:gd name="connsiteX16-2767" fmla="*/ 4696187 w 7438480"/>
              <a:gd name="connsiteY16-2768" fmla="*/ 6693805 h 6955671"/>
              <a:gd name="connsiteX17-2769" fmla="*/ 3259272 w 7438480"/>
              <a:gd name="connsiteY17-2770" fmla="*/ 6955064 h 6955671"/>
              <a:gd name="connsiteX18-2771" fmla="*/ 2302238 w 7438480"/>
              <a:gd name="connsiteY18-2772" fmla="*/ 6506028 h 6955671"/>
              <a:gd name="connsiteX19-2773" fmla="*/ 1218202 w 7438480"/>
              <a:gd name="connsiteY19-2774" fmla="*/ 6386285 h 6955671"/>
              <a:gd name="connsiteX20-2775" fmla="*/ 913402 w 7438480"/>
              <a:gd name="connsiteY20-2776" fmla="*/ 5538560 h 6955671"/>
              <a:gd name="connsiteX21-2777" fmla="*/ 294277 w 7438480"/>
              <a:gd name="connsiteY21-2778" fmla="*/ 5109935 h 6955671"/>
              <a:gd name="connsiteX22-2779" fmla="*/ 208552 w 7438480"/>
              <a:gd name="connsiteY22-2780" fmla="*/ 4338410 h 6955671"/>
              <a:gd name="connsiteX23-2781" fmla="*/ 18052 w 7438480"/>
              <a:gd name="connsiteY23-2782" fmla="*/ 3709760 h 6955671"/>
              <a:gd name="connsiteX24-2783" fmla="*/ 265702 w 7438480"/>
              <a:gd name="connsiteY24-2784" fmla="*/ 3643085 h 6955671"/>
              <a:gd name="connsiteX25-2785" fmla="*/ 1094377 w 7438480"/>
              <a:gd name="connsiteY25-2786" fmla="*/ 3300185 h 6955671"/>
              <a:gd name="connsiteX26-2787" fmla="*/ 1342028 w 7438480"/>
              <a:gd name="connsiteY26-2788" fmla="*/ 3090635 h 6955671"/>
              <a:gd name="connsiteX27-2789" fmla="*/ 1370602 w 7438480"/>
              <a:gd name="connsiteY27-2790" fmla="*/ 2662010 h 6955671"/>
              <a:gd name="connsiteX28-2791" fmla="*/ 1246777 w 7438480"/>
              <a:gd name="connsiteY28-2792" fmla="*/ 2471510 h 6955671"/>
              <a:gd name="connsiteX29-2793" fmla="*/ 1220582 w 7438480"/>
              <a:gd name="connsiteY29-2794" fmla="*/ 2233384 h 6955671"/>
              <a:gd name="connsiteX30-2795" fmla="*/ 1308690 w 7438480"/>
              <a:gd name="connsiteY30-2796" fmla="*/ 2073841 h 6955671"/>
              <a:gd name="connsiteX31-2797" fmla="*/ 1208678 w 7438480"/>
              <a:gd name="connsiteY31-2798" fmla="*/ 1890485 h 6955671"/>
              <a:gd name="connsiteX32-2799" fmla="*/ 1111047 w 7438480"/>
              <a:gd name="connsiteY32-2800" fmla="*/ 1707129 h 6955671"/>
              <a:gd name="connsiteX33-2801" fmla="*/ 1227728 w 7438480"/>
              <a:gd name="connsiteY33-2802" fmla="*/ 1519010 h 6955671"/>
              <a:gd name="connsiteX34-2803" fmla="*/ 1122953 w 7438480"/>
              <a:gd name="connsiteY34-2804" fmla="*/ 1216591 h 6955671"/>
              <a:gd name="connsiteX35-2805" fmla="*/ 1091997 w 7438480"/>
              <a:gd name="connsiteY35-2806" fmla="*/ 976085 h 6955671"/>
              <a:gd name="connsiteX36-2807" fmla="*/ 844347 w 7438480"/>
              <a:gd name="connsiteY36-2808" fmla="*/ 811779 h 6955671"/>
              <a:gd name="connsiteX37-2809" fmla="*/ 580027 w 7438480"/>
              <a:gd name="connsiteY37-2810" fmla="*/ 490310 h 6955671"/>
              <a:gd name="connsiteX38-2811" fmla="*/ 465727 w 7438480"/>
              <a:gd name="connsiteY38-2812" fmla="*/ 14060 h 6955671"/>
              <a:gd name="connsiteX0-2813" fmla="*/ 465727 w 7438480"/>
              <a:gd name="connsiteY0-2814" fmla="*/ 14060 h 6955671"/>
              <a:gd name="connsiteX1-2815" fmla="*/ 4564652 w 7438480"/>
              <a:gd name="connsiteY1-2816" fmla="*/ 0 h 6955671"/>
              <a:gd name="connsiteX2-2817" fmla="*/ 4565558 w 7438480"/>
              <a:gd name="connsiteY2-2818" fmla="*/ 699405 h 6955671"/>
              <a:gd name="connsiteX3-2819" fmla="*/ 4812301 w 7438480"/>
              <a:gd name="connsiteY3-2820" fmla="*/ 1381577 h 6955671"/>
              <a:gd name="connsiteX4-2821" fmla="*/ 4841330 w 7438480"/>
              <a:gd name="connsiteY4-2822" fmla="*/ 2034720 h 6955671"/>
              <a:gd name="connsiteX5-2823" fmla="*/ 4768758 w 7438480"/>
              <a:gd name="connsiteY5-2824" fmla="*/ 2586263 h 6955671"/>
              <a:gd name="connsiteX6-2825" fmla="*/ 4870358 w 7438480"/>
              <a:gd name="connsiteY6-2826" fmla="*/ 3123291 h 6955671"/>
              <a:gd name="connsiteX7-2827" fmla="*/ 5233215 w 7438480"/>
              <a:gd name="connsiteY7-2828" fmla="*/ 3457120 h 6955671"/>
              <a:gd name="connsiteX8-2829" fmla="*/ 5625101 w 7438480"/>
              <a:gd name="connsiteY8-2830" fmla="*/ 3587748 h 6955671"/>
              <a:gd name="connsiteX9-2831" fmla="*/ 5987958 w 7438480"/>
              <a:gd name="connsiteY9-2832" fmla="*/ 3457120 h 6955671"/>
              <a:gd name="connsiteX10-2833" fmla="*/ 6481444 w 7438480"/>
              <a:gd name="connsiteY10-2834" fmla="*/ 3761919 h 6955671"/>
              <a:gd name="connsiteX11-2835" fmla="*/ 7250701 w 7438480"/>
              <a:gd name="connsiteY11-2836" fmla="*/ 4211863 h 6955671"/>
              <a:gd name="connsiteX12-2837" fmla="*/ 7438480 w 7438480"/>
              <a:gd name="connsiteY12-2838" fmla="*/ 4851399 h 6955671"/>
              <a:gd name="connsiteX13-2839" fmla="*/ 6234701 w 7438480"/>
              <a:gd name="connsiteY13-2840" fmla="*/ 5126264 h 6955671"/>
              <a:gd name="connsiteX14-2841" fmla="*/ 4870358 w 7438480"/>
              <a:gd name="connsiteY14-2842" fmla="*/ 5648777 h 6955671"/>
              <a:gd name="connsiteX15-2843" fmla="*/ 4652644 w 7438480"/>
              <a:gd name="connsiteY15-2844" fmla="*/ 6316434 h 6955671"/>
              <a:gd name="connsiteX16-2845" fmla="*/ 4696187 w 7438480"/>
              <a:gd name="connsiteY16-2846" fmla="*/ 6693805 h 6955671"/>
              <a:gd name="connsiteX17-2847" fmla="*/ 3259272 w 7438480"/>
              <a:gd name="connsiteY17-2848" fmla="*/ 6955064 h 6955671"/>
              <a:gd name="connsiteX18-2849" fmla="*/ 2302238 w 7438480"/>
              <a:gd name="connsiteY18-2850" fmla="*/ 6506028 h 6955671"/>
              <a:gd name="connsiteX19-2851" fmla="*/ 1218202 w 7438480"/>
              <a:gd name="connsiteY19-2852" fmla="*/ 6386285 h 6955671"/>
              <a:gd name="connsiteX20-2853" fmla="*/ 913402 w 7438480"/>
              <a:gd name="connsiteY20-2854" fmla="*/ 5538560 h 6955671"/>
              <a:gd name="connsiteX21-2855" fmla="*/ 294277 w 7438480"/>
              <a:gd name="connsiteY21-2856" fmla="*/ 5109935 h 6955671"/>
              <a:gd name="connsiteX22-2857" fmla="*/ 208552 w 7438480"/>
              <a:gd name="connsiteY22-2858" fmla="*/ 4338410 h 6955671"/>
              <a:gd name="connsiteX23-2859" fmla="*/ 18052 w 7438480"/>
              <a:gd name="connsiteY23-2860" fmla="*/ 3709760 h 6955671"/>
              <a:gd name="connsiteX24-2861" fmla="*/ 265702 w 7438480"/>
              <a:gd name="connsiteY24-2862" fmla="*/ 3643085 h 6955671"/>
              <a:gd name="connsiteX25-2863" fmla="*/ 1094377 w 7438480"/>
              <a:gd name="connsiteY25-2864" fmla="*/ 3300185 h 6955671"/>
              <a:gd name="connsiteX26-2865" fmla="*/ 1342028 w 7438480"/>
              <a:gd name="connsiteY26-2866" fmla="*/ 3090635 h 6955671"/>
              <a:gd name="connsiteX27-2867" fmla="*/ 1370602 w 7438480"/>
              <a:gd name="connsiteY27-2868" fmla="*/ 2662010 h 6955671"/>
              <a:gd name="connsiteX28-2869" fmla="*/ 1246777 w 7438480"/>
              <a:gd name="connsiteY28-2870" fmla="*/ 2471510 h 6955671"/>
              <a:gd name="connsiteX29-2871" fmla="*/ 1220582 w 7438480"/>
              <a:gd name="connsiteY29-2872" fmla="*/ 2233384 h 6955671"/>
              <a:gd name="connsiteX30-2873" fmla="*/ 1308690 w 7438480"/>
              <a:gd name="connsiteY30-2874" fmla="*/ 2073841 h 6955671"/>
              <a:gd name="connsiteX31-2875" fmla="*/ 1208678 w 7438480"/>
              <a:gd name="connsiteY31-2876" fmla="*/ 1890485 h 6955671"/>
              <a:gd name="connsiteX32-2877" fmla="*/ 1111047 w 7438480"/>
              <a:gd name="connsiteY32-2878" fmla="*/ 1707129 h 6955671"/>
              <a:gd name="connsiteX33-2879" fmla="*/ 1227728 w 7438480"/>
              <a:gd name="connsiteY33-2880" fmla="*/ 1519010 h 6955671"/>
              <a:gd name="connsiteX34-2881" fmla="*/ 1122953 w 7438480"/>
              <a:gd name="connsiteY34-2882" fmla="*/ 1216591 h 6955671"/>
              <a:gd name="connsiteX35-2883" fmla="*/ 1091997 w 7438480"/>
              <a:gd name="connsiteY35-2884" fmla="*/ 976085 h 6955671"/>
              <a:gd name="connsiteX36-2885" fmla="*/ 844347 w 7438480"/>
              <a:gd name="connsiteY36-2886" fmla="*/ 811779 h 6955671"/>
              <a:gd name="connsiteX37-2887" fmla="*/ 399052 w 7438480"/>
              <a:gd name="connsiteY37-2888" fmla="*/ 361723 h 6955671"/>
              <a:gd name="connsiteX38-2889" fmla="*/ 465727 w 7438480"/>
              <a:gd name="connsiteY38-2890" fmla="*/ 14060 h 6955671"/>
              <a:gd name="connsiteX0-2891" fmla="*/ 465727 w 7438480"/>
              <a:gd name="connsiteY0-2892" fmla="*/ 14060 h 6955671"/>
              <a:gd name="connsiteX1-2893" fmla="*/ 4564652 w 7438480"/>
              <a:gd name="connsiteY1-2894" fmla="*/ 0 h 6955671"/>
              <a:gd name="connsiteX2-2895" fmla="*/ 4565558 w 7438480"/>
              <a:gd name="connsiteY2-2896" fmla="*/ 699405 h 6955671"/>
              <a:gd name="connsiteX3-2897" fmla="*/ 4812301 w 7438480"/>
              <a:gd name="connsiteY3-2898" fmla="*/ 1381577 h 6955671"/>
              <a:gd name="connsiteX4-2899" fmla="*/ 4841330 w 7438480"/>
              <a:gd name="connsiteY4-2900" fmla="*/ 2034720 h 6955671"/>
              <a:gd name="connsiteX5-2901" fmla="*/ 4768758 w 7438480"/>
              <a:gd name="connsiteY5-2902" fmla="*/ 2586263 h 6955671"/>
              <a:gd name="connsiteX6-2903" fmla="*/ 4870358 w 7438480"/>
              <a:gd name="connsiteY6-2904" fmla="*/ 3123291 h 6955671"/>
              <a:gd name="connsiteX7-2905" fmla="*/ 5233215 w 7438480"/>
              <a:gd name="connsiteY7-2906" fmla="*/ 3457120 h 6955671"/>
              <a:gd name="connsiteX8-2907" fmla="*/ 5625101 w 7438480"/>
              <a:gd name="connsiteY8-2908" fmla="*/ 3587748 h 6955671"/>
              <a:gd name="connsiteX9-2909" fmla="*/ 5987958 w 7438480"/>
              <a:gd name="connsiteY9-2910" fmla="*/ 3457120 h 6955671"/>
              <a:gd name="connsiteX10-2911" fmla="*/ 6481444 w 7438480"/>
              <a:gd name="connsiteY10-2912" fmla="*/ 3761919 h 6955671"/>
              <a:gd name="connsiteX11-2913" fmla="*/ 7250701 w 7438480"/>
              <a:gd name="connsiteY11-2914" fmla="*/ 4211863 h 6955671"/>
              <a:gd name="connsiteX12-2915" fmla="*/ 7438480 w 7438480"/>
              <a:gd name="connsiteY12-2916" fmla="*/ 4851399 h 6955671"/>
              <a:gd name="connsiteX13-2917" fmla="*/ 6234701 w 7438480"/>
              <a:gd name="connsiteY13-2918" fmla="*/ 5126264 h 6955671"/>
              <a:gd name="connsiteX14-2919" fmla="*/ 4870358 w 7438480"/>
              <a:gd name="connsiteY14-2920" fmla="*/ 5648777 h 6955671"/>
              <a:gd name="connsiteX15-2921" fmla="*/ 4652644 w 7438480"/>
              <a:gd name="connsiteY15-2922" fmla="*/ 6316434 h 6955671"/>
              <a:gd name="connsiteX16-2923" fmla="*/ 4696187 w 7438480"/>
              <a:gd name="connsiteY16-2924" fmla="*/ 6693805 h 6955671"/>
              <a:gd name="connsiteX17-2925" fmla="*/ 3259272 w 7438480"/>
              <a:gd name="connsiteY17-2926" fmla="*/ 6955064 h 6955671"/>
              <a:gd name="connsiteX18-2927" fmla="*/ 2302238 w 7438480"/>
              <a:gd name="connsiteY18-2928" fmla="*/ 6506028 h 6955671"/>
              <a:gd name="connsiteX19-2929" fmla="*/ 1218202 w 7438480"/>
              <a:gd name="connsiteY19-2930" fmla="*/ 6386285 h 6955671"/>
              <a:gd name="connsiteX20-2931" fmla="*/ 913402 w 7438480"/>
              <a:gd name="connsiteY20-2932" fmla="*/ 5538560 h 6955671"/>
              <a:gd name="connsiteX21-2933" fmla="*/ 294277 w 7438480"/>
              <a:gd name="connsiteY21-2934" fmla="*/ 5109935 h 6955671"/>
              <a:gd name="connsiteX22-2935" fmla="*/ 208552 w 7438480"/>
              <a:gd name="connsiteY22-2936" fmla="*/ 4338410 h 6955671"/>
              <a:gd name="connsiteX23-2937" fmla="*/ 18052 w 7438480"/>
              <a:gd name="connsiteY23-2938" fmla="*/ 3709760 h 6955671"/>
              <a:gd name="connsiteX24-2939" fmla="*/ 265702 w 7438480"/>
              <a:gd name="connsiteY24-2940" fmla="*/ 3643085 h 6955671"/>
              <a:gd name="connsiteX25-2941" fmla="*/ 1094377 w 7438480"/>
              <a:gd name="connsiteY25-2942" fmla="*/ 3300185 h 6955671"/>
              <a:gd name="connsiteX26-2943" fmla="*/ 1342028 w 7438480"/>
              <a:gd name="connsiteY26-2944" fmla="*/ 3090635 h 6955671"/>
              <a:gd name="connsiteX27-2945" fmla="*/ 1370602 w 7438480"/>
              <a:gd name="connsiteY27-2946" fmla="*/ 2662010 h 6955671"/>
              <a:gd name="connsiteX28-2947" fmla="*/ 1246777 w 7438480"/>
              <a:gd name="connsiteY28-2948" fmla="*/ 2471510 h 6955671"/>
              <a:gd name="connsiteX29-2949" fmla="*/ 1220582 w 7438480"/>
              <a:gd name="connsiteY29-2950" fmla="*/ 2233384 h 6955671"/>
              <a:gd name="connsiteX30-2951" fmla="*/ 1308690 w 7438480"/>
              <a:gd name="connsiteY30-2952" fmla="*/ 2073841 h 6955671"/>
              <a:gd name="connsiteX31-2953" fmla="*/ 1208678 w 7438480"/>
              <a:gd name="connsiteY31-2954" fmla="*/ 1890485 h 6955671"/>
              <a:gd name="connsiteX32-2955" fmla="*/ 1111047 w 7438480"/>
              <a:gd name="connsiteY32-2956" fmla="*/ 1707129 h 6955671"/>
              <a:gd name="connsiteX33-2957" fmla="*/ 1227728 w 7438480"/>
              <a:gd name="connsiteY33-2958" fmla="*/ 1519010 h 6955671"/>
              <a:gd name="connsiteX34-2959" fmla="*/ 1122953 w 7438480"/>
              <a:gd name="connsiteY34-2960" fmla="*/ 1216591 h 6955671"/>
              <a:gd name="connsiteX35-2961" fmla="*/ 1091997 w 7438480"/>
              <a:gd name="connsiteY35-2962" fmla="*/ 976085 h 6955671"/>
              <a:gd name="connsiteX36-2963" fmla="*/ 844347 w 7438480"/>
              <a:gd name="connsiteY36-2964" fmla="*/ 811779 h 6955671"/>
              <a:gd name="connsiteX37-2965" fmla="*/ 399052 w 7438480"/>
              <a:gd name="connsiteY37-2966" fmla="*/ 361723 h 6955671"/>
              <a:gd name="connsiteX38-2967" fmla="*/ 465727 w 7438480"/>
              <a:gd name="connsiteY38-2968" fmla="*/ 14060 h 6955671"/>
              <a:gd name="connsiteX0-2969" fmla="*/ 465727 w 7438480"/>
              <a:gd name="connsiteY0-2970" fmla="*/ 14060 h 6955671"/>
              <a:gd name="connsiteX1-2971" fmla="*/ 4564652 w 7438480"/>
              <a:gd name="connsiteY1-2972" fmla="*/ 0 h 6955671"/>
              <a:gd name="connsiteX2-2973" fmla="*/ 4565558 w 7438480"/>
              <a:gd name="connsiteY2-2974" fmla="*/ 699405 h 6955671"/>
              <a:gd name="connsiteX3-2975" fmla="*/ 4812301 w 7438480"/>
              <a:gd name="connsiteY3-2976" fmla="*/ 1381577 h 6955671"/>
              <a:gd name="connsiteX4-2977" fmla="*/ 4841330 w 7438480"/>
              <a:gd name="connsiteY4-2978" fmla="*/ 2034720 h 6955671"/>
              <a:gd name="connsiteX5-2979" fmla="*/ 4768758 w 7438480"/>
              <a:gd name="connsiteY5-2980" fmla="*/ 2586263 h 6955671"/>
              <a:gd name="connsiteX6-2981" fmla="*/ 4870358 w 7438480"/>
              <a:gd name="connsiteY6-2982" fmla="*/ 3123291 h 6955671"/>
              <a:gd name="connsiteX7-2983" fmla="*/ 5233215 w 7438480"/>
              <a:gd name="connsiteY7-2984" fmla="*/ 3457120 h 6955671"/>
              <a:gd name="connsiteX8-2985" fmla="*/ 5625101 w 7438480"/>
              <a:gd name="connsiteY8-2986" fmla="*/ 3587748 h 6955671"/>
              <a:gd name="connsiteX9-2987" fmla="*/ 5987958 w 7438480"/>
              <a:gd name="connsiteY9-2988" fmla="*/ 3457120 h 6955671"/>
              <a:gd name="connsiteX10-2989" fmla="*/ 6481444 w 7438480"/>
              <a:gd name="connsiteY10-2990" fmla="*/ 3761919 h 6955671"/>
              <a:gd name="connsiteX11-2991" fmla="*/ 7250701 w 7438480"/>
              <a:gd name="connsiteY11-2992" fmla="*/ 4211863 h 6955671"/>
              <a:gd name="connsiteX12-2993" fmla="*/ 7438480 w 7438480"/>
              <a:gd name="connsiteY12-2994" fmla="*/ 4851399 h 6955671"/>
              <a:gd name="connsiteX13-2995" fmla="*/ 6234701 w 7438480"/>
              <a:gd name="connsiteY13-2996" fmla="*/ 5126264 h 6955671"/>
              <a:gd name="connsiteX14-2997" fmla="*/ 4870358 w 7438480"/>
              <a:gd name="connsiteY14-2998" fmla="*/ 5648777 h 6955671"/>
              <a:gd name="connsiteX15-2999" fmla="*/ 4652644 w 7438480"/>
              <a:gd name="connsiteY15-3000" fmla="*/ 6316434 h 6955671"/>
              <a:gd name="connsiteX16-3001" fmla="*/ 4696187 w 7438480"/>
              <a:gd name="connsiteY16-3002" fmla="*/ 6693805 h 6955671"/>
              <a:gd name="connsiteX17-3003" fmla="*/ 3259272 w 7438480"/>
              <a:gd name="connsiteY17-3004" fmla="*/ 6955064 h 6955671"/>
              <a:gd name="connsiteX18-3005" fmla="*/ 2302238 w 7438480"/>
              <a:gd name="connsiteY18-3006" fmla="*/ 6506028 h 6955671"/>
              <a:gd name="connsiteX19-3007" fmla="*/ 1218202 w 7438480"/>
              <a:gd name="connsiteY19-3008" fmla="*/ 6386285 h 6955671"/>
              <a:gd name="connsiteX20-3009" fmla="*/ 913402 w 7438480"/>
              <a:gd name="connsiteY20-3010" fmla="*/ 5538560 h 6955671"/>
              <a:gd name="connsiteX21-3011" fmla="*/ 294277 w 7438480"/>
              <a:gd name="connsiteY21-3012" fmla="*/ 5109935 h 6955671"/>
              <a:gd name="connsiteX22-3013" fmla="*/ 208552 w 7438480"/>
              <a:gd name="connsiteY22-3014" fmla="*/ 4338410 h 6955671"/>
              <a:gd name="connsiteX23-3015" fmla="*/ 18052 w 7438480"/>
              <a:gd name="connsiteY23-3016" fmla="*/ 3709760 h 6955671"/>
              <a:gd name="connsiteX24-3017" fmla="*/ 265702 w 7438480"/>
              <a:gd name="connsiteY24-3018" fmla="*/ 3643085 h 6955671"/>
              <a:gd name="connsiteX25-3019" fmla="*/ 1094377 w 7438480"/>
              <a:gd name="connsiteY25-3020" fmla="*/ 3300185 h 6955671"/>
              <a:gd name="connsiteX26-3021" fmla="*/ 1342028 w 7438480"/>
              <a:gd name="connsiteY26-3022" fmla="*/ 3090635 h 6955671"/>
              <a:gd name="connsiteX27-3023" fmla="*/ 1370602 w 7438480"/>
              <a:gd name="connsiteY27-3024" fmla="*/ 2662010 h 6955671"/>
              <a:gd name="connsiteX28-3025" fmla="*/ 1246777 w 7438480"/>
              <a:gd name="connsiteY28-3026" fmla="*/ 2471510 h 6955671"/>
              <a:gd name="connsiteX29-3027" fmla="*/ 1220582 w 7438480"/>
              <a:gd name="connsiteY29-3028" fmla="*/ 2233384 h 6955671"/>
              <a:gd name="connsiteX30-3029" fmla="*/ 1308690 w 7438480"/>
              <a:gd name="connsiteY30-3030" fmla="*/ 2073841 h 6955671"/>
              <a:gd name="connsiteX31-3031" fmla="*/ 1208678 w 7438480"/>
              <a:gd name="connsiteY31-3032" fmla="*/ 1890485 h 6955671"/>
              <a:gd name="connsiteX32-3033" fmla="*/ 1111047 w 7438480"/>
              <a:gd name="connsiteY32-3034" fmla="*/ 1707129 h 6955671"/>
              <a:gd name="connsiteX33-3035" fmla="*/ 1227728 w 7438480"/>
              <a:gd name="connsiteY33-3036" fmla="*/ 1519010 h 6955671"/>
              <a:gd name="connsiteX34-3037" fmla="*/ 1122953 w 7438480"/>
              <a:gd name="connsiteY34-3038" fmla="*/ 1216591 h 6955671"/>
              <a:gd name="connsiteX35-3039" fmla="*/ 1091997 w 7438480"/>
              <a:gd name="connsiteY35-3040" fmla="*/ 976085 h 6955671"/>
              <a:gd name="connsiteX36-3041" fmla="*/ 844347 w 7438480"/>
              <a:gd name="connsiteY36-3042" fmla="*/ 811779 h 6955671"/>
              <a:gd name="connsiteX37-3043" fmla="*/ 399052 w 7438480"/>
              <a:gd name="connsiteY37-3044" fmla="*/ 361723 h 6955671"/>
              <a:gd name="connsiteX38-3045" fmla="*/ 465727 w 7438480"/>
              <a:gd name="connsiteY38-3046" fmla="*/ 14060 h 6955671"/>
              <a:gd name="connsiteX0-3047" fmla="*/ 465727 w 7438480"/>
              <a:gd name="connsiteY0-3048" fmla="*/ 14060 h 6955671"/>
              <a:gd name="connsiteX1-3049" fmla="*/ 4564652 w 7438480"/>
              <a:gd name="connsiteY1-3050" fmla="*/ 0 h 6955671"/>
              <a:gd name="connsiteX2-3051" fmla="*/ 4565558 w 7438480"/>
              <a:gd name="connsiteY2-3052" fmla="*/ 699405 h 6955671"/>
              <a:gd name="connsiteX3-3053" fmla="*/ 4812301 w 7438480"/>
              <a:gd name="connsiteY3-3054" fmla="*/ 1381577 h 6955671"/>
              <a:gd name="connsiteX4-3055" fmla="*/ 4841330 w 7438480"/>
              <a:gd name="connsiteY4-3056" fmla="*/ 2034720 h 6955671"/>
              <a:gd name="connsiteX5-3057" fmla="*/ 4768758 w 7438480"/>
              <a:gd name="connsiteY5-3058" fmla="*/ 2586263 h 6955671"/>
              <a:gd name="connsiteX6-3059" fmla="*/ 4870358 w 7438480"/>
              <a:gd name="connsiteY6-3060" fmla="*/ 3123291 h 6955671"/>
              <a:gd name="connsiteX7-3061" fmla="*/ 5233215 w 7438480"/>
              <a:gd name="connsiteY7-3062" fmla="*/ 3457120 h 6955671"/>
              <a:gd name="connsiteX8-3063" fmla="*/ 5625101 w 7438480"/>
              <a:gd name="connsiteY8-3064" fmla="*/ 3587748 h 6955671"/>
              <a:gd name="connsiteX9-3065" fmla="*/ 5987958 w 7438480"/>
              <a:gd name="connsiteY9-3066" fmla="*/ 3457120 h 6955671"/>
              <a:gd name="connsiteX10-3067" fmla="*/ 6481444 w 7438480"/>
              <a:gd name="connsiteY10-3068" fmla="*/ 3761919 h 6955671"/>
              <a:gd name="connsiteX11-3069" fmla="*/ 7250701 w 7438480"/>
              <a:gd name="connsiteY11-3070" fmla="*/ 4211863 h 6955671"/>
              <a:gd name="connsiteX12-3071" fmla="*/ 7438480 w 7438480"/>
              <a:gd name="connsiteY12-3072" fmla="*/ 4851399 h 6955671"/>
              <a:gd name="connsiteX13-3073" fmla="*/ 6234701 w 7438480"/>
              <a:gd name="connsiteY13-3074" fmla="*/ 5126264 h 6955671"/>
              <a:gd name="connsiteX14-3075" fmla="*/ 4870358 w 7438480"/>
              <a:gd name="connsiteY14-3076" fmla="*/ 5648777 h 6955671"/>
              <a:gd name="connsiteX15-3077" fmla="*/ 4652644 w 7438480"/>
              <a:gd name="connsiteY15-3078" fmla="*/ 6316434 h 6955671"/>
              <a:gd name="connsiteX16-3079" fmla="*/ 4696187 w 7438480"/>
              <a:gd name="connsiteY16-3080" fmla="*/ 6693805 h 6955671"/>
              <a:gd name="connsiteX17-3081" fmla="*/ 3259272 w 7438480"/>
              <a:gd name="connsiteY17-3082" fmla="*/ 6955064 h 6955671"/>
              <a:gd name="connsiteX18-3083" fmla="*/ 2302238 w 7438480"/>
              <a:gd name="connsiteY18-3084" fmla="*/ 6506028 h 6955671"/>
              <a:gd name="connsiteX19-3085" fmla="*/ 1218202 w 7438480"/>
              <a:gd name="connsiteY19-3086" fmla="*/ 6386285 h 6955671"/>
              <a:gd name="connsiteX20-3087" fmla="*/ 913402 w 7438480"/>
              <a:gd name="connsiteY20-3088" fmla="*/ 5538560 h 6955671"/>
              <a:gd name="connsiteX21-3089" fmla="*/ 294277 w 7438480"/>
              <a:gd name="connsiteY21-3090" fmla="*/ 5109935 h 6955671"/>
              <a:gd name="connsiteX22-3091" fmla="*/ 208552 w 7438480"/>
              <a:gd name="connsiteY22-3092" fmla="*/ 4338410 h 6955671"/>
              <a:gd name="connsiteX23-3093" fmla="*/ 18052 w 7438480"/>
              <a:gd name="connsiteY23-3094" fmla="*/ 3709760 h 6955671"/>
              <a:gd name="connsiteX24-3095" fmla="*/ 265702 w 7438480"/>
              <a:gd name="connsiteY24-3096" fmla="*/ 3643085 h 6955671"/>
              <a:gd name="connsiteX25-3097" fmla="*/ 1094377 w 7438480"/>
              <a:gd name="connsiteY25-3098" fmla="*/ 3300185 h 6955671"/>
              <a:gd name="connsiteX26-3099" fmla="*/ 1342028 w 7438480"/>
              <a:gd name="connsiteY26-3100" fmla="*/ 3090635 h 6955671"/>
              <a:gd name="connsiteX27-3101" fmla="*/ 1370602 w 7438480"/>
              <a:gd name="connsiteY27-3102" fmla="*/ 2662010 h 6955671"/>
              <a:gd name="connsiteX28-3103" fmla="*/ 1246777 w 7438480"/>
              <a:gd name="connsiteY28-3104" fmla="*/ 2471510 h 6955671"/>
              <a:gd name="connsiteX29-3105" fmla="*/ 1220582 w 7438480"/>
              <a:gd name="connsiteY29-3106" fmla="*/ 2233384 h 6955671"/>
              <a:gd name="connsiteX30-3107" fmla="*/ 1308690 w 7438480"/>
              <a:gd name="connsiteY30-3108" fmla="*/ 2073841 h 6955671"/>
              <a:gd name="connsiteX31-3109" fmla="*/ 1208678 w 7438480"/>
              <a:gd name="connsiteY31-3110" fmla="*/ 1890485 h 6955671"/>
              <a:gd name="connsiteX32-3111" fmla="*/ 1111047 w 7438480"/>
              <a:gd name="connsiteY32-3112" fmla="*/ 1707129 h 6955671"/>
              <a:gd name="connsiteX33-3113" fmla="*/ 1227728 w 7438480"/>
              <a:gd name="connsiteY33-3114" fmla="*/ 1519010 h 6955671"/>
              <a:gd name="connsiteX34-3115" fmla="*/ 1122953 w 7438480"/>
              <a:gd name="connsiteY34-3116" fmla="*/ 1216591 h 6955671"/>
              <a:gd name="connsiteX35-3117" fmla="*/ 1091997 w 7438480"/>
              <a:gd name="connsiteY35-3118" fmla="*/ 976085 h 6955671"/>
              <a:gd name="connsiteX36-3119" fmla="*/ 844347 w 7438480"/>
              <a:gd name="connsiteY36-3120" fmla="*/ 811779 h 6955671"/>
              <a:gd name="connsiteX37-3121" fmla="*/ 399052 w 7438480"/>
              <a:gd name="connsiteY37-3122" fmla="*/ 361723 h 6955671"/>
              <a:gd name="connsiteX38-3123" fmla="*/ 465727 w 7438480"/>
              <a:gd name="connsiteY38-3124" fmla="*/ 14060 h 6955671"/>
              <a:gd name="connsiteX0-3125" fmla="*/ 465727 w 7438480"/>
              <a:gd name="connsiteY0-3126" fmla="*/ 14060 h 6955671"/>
              <a:gd name="connsiteX1-3127" fmla="*/ 4564652 w 7438480"/>
              <a:gd name="connsiteY1-3128" fmla="*/ 0 h 6955671"/>
              <a:gd name="connsiteX2-3129" fmla="*/ 4565558 w 7438480"/>
              <a:gd name="connsiteY2-3130" fmla="*/ 699405 h 6955671"/>
              <a:gd name="connsiteX3-3131" fmla="*/ 4812301 w 7438480"/>
              <a:gd name="connsiteY3-3132" fmla="*/ 1381577 h 6955671"/>
              <a:gd name="connsiteX4-3133" fmla="*/ 4841330 w 7438480"/>
              <a:gd name="connsiteY4-3134" fmla="*/ 2034720 h 6955671"/>
              <a:gd name="connsiteX5-3135" fmla="*/ 4768758 w 7438480"/>
              <a:gd name="connsiteY5-3136" fmla="*/ 2586263 h 6955671"/>
              <a:gd name="connsiteX6-3137" fmla="*/ 4870358 w 7438480"/>
              <a:gd name="connsiteY6-3138" fmla="*/ 3123291 h 6955671"/>
              <a:gd name="connsiteX7-3139" fmla="*/ 5233215 w 7438480"/>
              <a:gd name="connsiteY7-3140" fmla="*/ 3457120 h 6955671"/>
              <a:gd name="connsiteX8-3141" fmla="*/ 5625101 w 7438480"/>
              <a:gd name="connsiteY8-3142" fmla="*/ 3587748 h 6955671"/>
              <a:gd name="connsiteX9-3143" fmla="*/ 5987958 w 7438480"/>
              <a:gd name="connsiteY9-3144" fmla="*/ 3457120 h 6955671"/>
              <a:gd name="connsiteX10-3145" fmla="*/ 6481444 w 7438480"/>
              <a:gd name="connsiteY10-3146" fmla="*/ 3761919 h 6955671"/>
              <a:gd name="connsiteX11-3147" fmla="*/ 7250701 w 7438480"/>
              <a:gd name="connsiteY11-3148" fmla="*/ 4211863 h 6955671"/>
              <a:gd name="connsiteX12-3149" fmla="*/ 7438480 w 7438480"/>
              <a:gd name="connsiteY12-3150" fmla="*/ 4851399 h 6955671"/>
              <a:gd name="connsiteX13-3151" fmla="*/ 6234701 w 7438480"/>
              <a:gd name="connsiteY13-3152" fmla="*/ 5126264 h 6955671"/>
              <a:gd name="connsiteX14-3153" fmla="*/ 4870358 w 7438480"/>
              <a:gd name="connsiteY14-3154" fmla="*/ 5648777 h 6955671"/>
              <a:gd name="connsiteX15-3155" fmla="*/ 4652644 w 7438480"/>
              <a:gd name="connsiteY15-3156" fmla="*/ 6316434 h 6955671"/>
              <a:gd name="connsiteX16-3157" fmla="*/ 4696187 w 7438480"/>
              <a:gd name="connsiteY16-3158" fmla="*/ 6693805 h 6955671"/>
              <a:gd name="connsiteX17-3159" fmla="*/ 3259272 w 7438480"/>
              <a:gd name="connsiteY17-3160" fmla="*/ 6955064 h 6955671"/>
              <a:gd name="connsiteX18-3161" fmla="*/ 2302238 w 7438480"/>
              <a:gd name="connsiteY18-3162" fmla="*/ 6506028 h 6955671"/>
              <a:gd name="connsiteX19-3163" fmla="*/ 1218202 w 7438480"/>
              <a:gd name="connsiteY19-3164" fmla="*/ 6386285 h 6955671"/>
              <a:gd name="connsiteX20-3165" fmla="*/ 913402 w 7438480"/>
              <a:gd name="connsiteY20-3166" fmla="*/ 5538560 h 6955671"/>
              <a:gd name="connsiteX21-3167" fmla="*/ 294277 w 7438480"/>
              <a:gd name="connsiteY21-3168" fmla="*/ 5109935 h 6955671"/>
              <a:gd name="connsiteX22-3169" fmla="*/ 208552 w 7438480"/>
              <a:gd name="connsiteY22-3170" fmla="*/ 4338410 h 6955671"/>
              <a:gd name="connsiteX23-3171" fmla="*/ 18052 w 7438480"/>
              <a:gd name="connsiteY23-3172" fmla="*/ 3709760 h 6955671"/>
              <a:gd name="connsiteX24-3173" fmla="*/ 265702 w 7438480"/>
              <a:gd name="connsiteY24-3174" fmla="*/ 3643085 h 6955671"/>
              <a:gd name="connsiteX25-3175" fmla="*/ 1094377 w 7438480"/>
              <a:gd name="connsiteY25-3176" fmla="*/ 3300185 h 6955671"/>
              <a:gd name="connsiteX26-3177" fmla="*/ 1342028 w 7438480"/>
              <a:gd name="connsiteY26-3178" fmla="*/ 3090635 h 6955671"/>
              <a:gd name="connsiteX27-3179" fmla="*/ 1370602 w 7438480"/>
              <a:gd name="connsiteY27-3180" fmla="*/ 2662010 h 6955671"/>
              <a:gd name="connsiteX28-3181" fmla="*/ 1246777 w 7438480"/>
              <a:gd name="connsiteY28-3182" fmla="*/ 2471510 h 6955671"/>
              <a:gd name="connsiteX29-3183" fmla="*/ 1220582 w 7438480"/>
              <a:gd name="connsiteY29-3184" fmla="*/ 2233384 h 6955671"/>
              <a:gd name="connsiteX30-3185" fmla="*/ 1308690 w 7438480"/>
              <a:gd name="connsiteY30-3186" fmla="*/ 2073841 h 6955671"/>
              <a:gd name="connsiteX31-3187" fmla="*/ 1208678 w 7438480"/>
              <a:gd name="connsiteY31-3188" fmla="*/ 1890485 h 6955671"/>
              <a:gd name="connsiteX32-3189" fmla="*/ 1111047 w 7438480"/>
              <a:gd name="connsiteY32-3190" fmla="*/ 1707129 h 6955671"/>
              <a:gd name="connsiteX33-3191" fmla="*/ 1227728 w 7438480"/>
              <a:gd name="connsiteY33-3192" fmla="*/ 1519010 h 6955671"/>
              <a:gd name="connsiteX34-3193" fmla="*/ 1122953 w 7438480"/>
              <a:gd name="connsiteY34-3194" fmla="*/ 1216591 h 6955671"/>
              <a:gd name="connsiteX35-3195" fmla="*/ 1091997 w 7438480"/>
              <a:gd name="connsiteY35-3196" fmla="*/ 976085 h 6955671"/>
              <a:gd name="connsiteX36-3197" fmla="*/ 844347 w 7438480"/>
              <a:gd name="connsiteY36-3198" fmla="*/ 811779 h 6955671"/>
              <a:gd name="connsiteX37-3199" fmla="*/ 399052 w 7438480"/>
              <a:gd name="connsiteY37-3200" fmla="*/ 361723 h 6955671"/>
              <a:gd name="connsiteX38-3201" fmla="*/ 465727 w 7438480"/>
              <a:gd name="connsiteY38-3202" fmla="*/ 14060 h 6955671"/>
              <a:gd name="connsiteX0-3203" fmla="*/ 465727 w 7438480"/>
              <a:gd name="connsiteY0-3204" fmla="*/ 14060 h 6955671"/>
              <a:gd name="connsiteX1-3205" fmla="*/ 4564652 w 7438480"/>
              <a:gd name="connsiteY1-3206" fmla="*/ 0 h 6955671"/>
              <a:gd name="connsiteX2-3207" fmla="*/ 4565558 w 7438480"/>
              <a:gd name="connsiteY2-3208" fmla="*/ 699405 h 6955671"/>
              <a:gd name="connsiteX3-3209" fmla="*/ 4812301 w 7438480"/>
              <a:gd name="connsiteY3-3210" fmla="*/ 1381577 h 6955671"/>
              <a:gd name="connsiteX4-3211" fmla="*/ 4841330 w 7438480"/>
              <a:gd name="connsiteY4-3212" fmla="*/ 2034720 h 6955671"/>
              <a:gd name="connsiteX5-3213" fmla="*/ 4768758 w 7438480"/>
              <a:gd name="connsiteY5-3214" fmla="*/ 2586263 h 6955671"/>
              <a:gd name="connsiteX6-3215" fmla="*/ 4870358 w 7438480"/>
              <a:gd name="connsiteY6-3216" fmla="*/ 3123291 h 6955671"/>
              <a:gd name="connsiteX7-3217" fmla="*/ 5233215 w 7438480"/>
              <a:gd name="connsiteY7-3218" fmla="*/ 3457120 h 6955671"/>
              <a:gd name="connsiteX8-3219" fmla="*/ 5625101 w 7438480"/>
              <a:gd name="connsiteY8-3220" fmla="*/ 3587748 h 6955671"/>
              <a:gd name="connsiteX9-3221" fmla="*/ 5987958 w 7438480"/>
              <a:gd name="connsiteY9-3222" fmla="*/ 3457120 h 6955671"/>
              <a:gd name="connsiteX10-3223" fmla="*/ 6481444 w 7438480"/>
              <a:gd name="connsiteY10-3224" fmla="*/ 3761919 h 6955671"/>
              <a:gd name="connsiteX11-3225" fmla="*/ 7250701 w 7438480"/>
              <a:gd name="connsiteY11-3226" fmla="*/ 4211863 h 6955671"/>
              <a:gd name="connsiteX12-3227" fmla="*/ 7438480 w 7438480"/>
              <a:gd name="connsiteY12-3228" fmla="*/ 4851399 h 6955671"/>
              <a:gd name="connsiteX13-3229" fmla="*/ 6234701 w 7438480"/>
              <a:gd name="connsiteY13-3230" fmla="*/ 5126264 h 6955671"/>
              <a:gd name="connsiteX14-3231" fmla="*/ 4870358 w 7438480"/>
              <a:gd name="connsiteY14-3232" fmla="*/ 5648777 h 6955671"/>
              <a:gd name="connsiteX15-3233" fmla="*/ 4652644 w 7438480"/>
              <a:gd name="connsiteY15-3234" fmla="*/ 6316434 h 6955671"/>
              <a:gd name="connsiteX16-3235" fmla="*/ 4696187 w 7438480"/>
              <a:gd name="connsiteY16-3236" fmla="*/ 6693805 h 6955671"/>
              <a:gd name="connsiteX17-3237" fmla="*/ 3259272 w 7438480"/>
              <a:gd name="connsiteY17-3238" fmla="*/ 6955064 h 6955671"/>
              <a:gd name="connsiteX18-3239" fmla="*/ 2302238 w 7438480"/>
              <a:gd name="connsiteY18-3240" fmla="*/ 6506028 h 6955671"/>
              <a:gd name="connsiteX19-3241" fmla="*/ 1218202 w 7438480"/>
              <a:gd name="connsiteY19-3242" fmla="*/ 6386285 h 6955671"/>
              <a:gd name="connsiteX20-3243" fmla="*/ 913402 w 7438480"/>
              <a:gd name="connsiteY20-3244" fmla="*/ 5538560 h 6955671"/>
              <a:gd name="connsiteX21-3245" fmla="*/ 294277 w 7438480"/>
              <a:gd name="connsiteY21-3246" fmla="*/ 5109935 h 6955671"/>
              <a:gd name="connsiteX22-3247" fmla="*/ 208552 w 7438480"/>
              <a:gd name="connsiteY22-3248" fmla="*/ 4338410 h 6955671"/>
              <a:gd name="connsiteX23-3249" fmla="*/ 18052 w 7438480"/>
              <a:gd name="connsiteY23-3250" fmla="*/ 3709760 h 6955671"/>
              <a:gd name="connsiteX24-3251" fmla="*/ 265702 w 7438480"/>
              <a:gd name="connsiteY24-3252" fmla="*/ 3643085 h 6955671"/>
              <a:gd name="connsiteX25-3253" fmla="*/ 1094377 w 7438480"/>
              <a:gd name="connsiteY25-3254" fmla="*/ 3300185 h 6955671"/>
              <a:gd name="connsiteX26-3255" fmla="*/ 1342028 w 7438480"/>
              <a:gd name="connsiteY26-3256" fmla="*/ 3090635 h 6955671"/>
              <a:gd name="connsiteX27-3257" fmla="*/ 1370602 w 7438480"/>
              <a:gd name="connsiteY27-3258" fmla="*/ 2662010 h 6955671"/>
              <a:gd name="connsiteX28-3259" fmla="*/ 1246777 w 7438480"/>
              <a:gd name="connsiteY28-3260" fmla="*/ 2471510 h 6955671"/>
              <a:gd name="connsiteX29-3261" fmla="*/ 1220582 w 7438480"/>
              <a:gd name="connsiteY29-3262" fmla="*/ 2233384 h 6955671"/>
              <a:gd name="connsiteX30-3263" fmla="*/ 1308690 w 7438480"/>
              <a:gd name="connsiteY30-3264" fmla="*/ 2073841 h 6955671"/>
              <a:gd name="connsiteX31-3265" fmla="*/ 1208678 w 7438480"/>
              <a:gd name="connsiteY31-3266" fmla="*/ 1890485 h 6955671"/>
              <a:gd name="connsiteX32-3267" fmla="*/ 1111047 w 7438480"/>
              <a:gd name="connsiteY32-3268" fmla="*/ 1707129 h 6955671"/>
              <a:gd name="connsiteX33-3269" fmla="*/ 1227728 w 7438480"/>
              <a:gd name="connsiteY33-3270" fmla="*/ 1519010 h 6955671"/>
              <a:gd name="connsiteX34-3271" fmla="*/ 1122953 w 7438480"/>
              <a:gd name="connsiteY34-3272" fmla="*/ 1216591 h 6955671"/>
              <a:gd name="connsiteX35-3273" fmla="*/ 1091997 w 7438480"/>
              <a:gd name="connsiteY35-3274" fmla="*/ 976085 h 6955671"/>
              <a:gd name="connsiteX36-3275" fmla="*/ 844347 w 7438480"/>
              <a:gd name="connsiteY36-3276" fmla="*/ 811779 h 6955671"/>
              <a:gd name="connsiteX37-3277" fmla="*/ 399052 w 7438480"/>
              <a:gd name="connsiteY37-3278" fmla="*/ 361723 h 6955671"/>
              <a:gd name="connsiteX38-3279" fmla="*/ 465727 w 7438480"/>
              <a:gd name="connsiteY38-3280" fmla="*/ 14060 h 6955671"/>
              <a:gd name="connsiteX0-3281" fmla="*/ 465727 w 7438480"/>
              <a:gd name="connsiteY0-3282" fmla="*/ 14060 h 6955671"/>
              <a:gd name="connsiteX1-3283" fmla="*/ 4564652 w 7438480"/>
              <a:gd name="connsiteY1-3284" fmla="*/ 0 h 6955671"/>
              <a:gd name="connsiteX2-3285" fmla="*/ 4565558 w 7438480"/>
              <a:gd name="connsiteY2-3286" fmla="*/ 699405 h 6955671"/>
              <a:gd name="connsiteX3-3287" fmla="*/ 4812301 w 7438480"/>
              <a:gd name="connsiteY3-3288" fmla="*/ 1381577 h 6955671"/>
              <a:gd name="connsiteX4-3289" fmla="*/ 4841330 w 7438480"/>
              <a:gd name="connsiteY4-3290" fmla="*/ 2034720 h 6955671"/>
              <a:gd name="connsiteX5-3291" fmla="*/ 4768758 w 7438480"/>
              <a:gd name="connsiteY5-3292" fmla="*/ 2586263 h 6955671"/>
              <a:gd name="connsiteX6-3293" fmla="*/ 4870358 w 7438480"/>
              <a:gd name="connsiteY6-3294" fmla="*/ 3123291 h 6955671"/>
              <a:gd name="connsiteX7-3295" fmla="*/ 5233215 w 7438480"/>
              <a:gd name="connsiteY7-3296" fmla="*/ 3457120 h 6955671"/>
              <a:gd name="connsiteX8-3297" fmla="*/ 5625101 w 7438480"/>
              <a:gd name="connsiteY8-3298" fmla="*/ 3587748 h 6955671"/>
              <a:gd name="connsiteX9-3299" fmla="*/ 5987958 w 7438480"/>
              <a:gd name="connsiteY9-3300" fmla="*/ 3457120 h 6955671"/>
              <a:gd name="connsiteX10-3301" fmla="*/ 6481444 w 7438480"/>
              <a:gd name="connsiteY10-3302" fmla="*/ 3761919 h 6955671"/>
              <a:gd name="connsiteX11-3303" fmla="*/ 7250701 w 7438480"/>
              <a:gd name="connsiteY11-3304" fmla="*/ 4211863 h 6955671"/>
              <a:gd name="connsiteX12-3305" fmla="*/ 7438480 w 7438480"/>
              <a:gd name="connsiteY12-3306" fmla="*/ 4851399 h 6955671"/>
              <a:gd name="connsiteX13-3307" fmla="*/ 6234701 w 7438480"/>
              <a:gd name="connsiteY13-3308" fmla="*/ 5126264 h 6955671"/>
              <a:gd name="connsiteX14-3309" fmla="*/ 4870358 w 7438480"/>
              <a:gd name="connsiteY14-3310" fmla="*/ 5648777 h 6955671"/>
              <a:gd name="connsiteX15-3311" fmla="*/ 4652644 w 7438480"/>
              <a:gd name="connsiteY15-3312" fmla="*/ 6316434 h 6955671"/>
              <a:gd name="connsiteX16-3313" fmla="*/ 4696187 w 7438480"/>
              <a:gd name="connsiteY16-3314" fmla="*/ 6693805 h 6955671"/>
              <a:gd name="connsiteX17-3315" fmla="*/ 3259272 w 7438480"/>
              <a:gd name="connsiteY17-3316" fmla="*/ 6955064 h 6955671"/>
              <a:gd name="connsiteX18-3317" fmla="*/ 2302238 w 7438480"/>
              <a:gd name="connsiteY18-3318" fmla="*/ 6506028 h 6955671"/>
              <a:gd name="connsiteX19-3319" fmla="*/ 1218202 w 7438480"/>
              <a:gd name="connsiteY19-3320" fmla="*/ 6386285 h 6955671"/>
              <a:gd name="connsiteX20-3321" fmla="*/ 913402 w 7438480"/>
              <a:gd name="connsiteY20-3322" fmla="*/ 5538560 h 6955671"/>
              <a:gd name="connsiteX21-3323" fmla="*/ 294277 w 7438480"/>
              <a:gd name="connsiteY21-3324" fmla="*/ 5109935 h 6955671"/>
              <a:gd name="connsiteX22-3325" fmla="*/ 208552 w 7438480"/>
              <a:gd name="connsiteY22-3326" fmla="*/ 4338410 h 6955671"/>
              <a:gd name="connsiteX23-3327" fmla="*/ 18052 w 7438480"/>
              <a:gd name="connsiteY23-3328" fmla="*/ 3709760 h 6955671"/>
              <a:gd name="connsiteX24-3329" fmla="*/ 265702 w 7438480"/>
              <a:gd name="connsiteY24-3330" fmla="*/ 3643085 h 6955671"/>
              <a:gd name="connsiteX25-3331" fmla="*/ 1094377 w 7438480"/>
              <a:gd name="connsiteY25-3332" fmla="*/ 3300185 h 6955671"/>
              <a:gd name="connsiteX26-3333" fmla="*/ 1342028 w 7438480"/>
              <a:gd name="connsiteY26-3334" fmla="*/ 3090635 h 6955671"/>
              <a:gd name="connsiteX27-3335" fmla="*/ 1370602 w 7438480"/>
              <a:gd name="connsiteY27-3336" fmla="*/ 2662010 h 6955671"/>
              <a:gd name="connsiteX28-3337" fmla="*/ 1246777 w 7438480"/>
              <a:gd name="connsiteY28-3338" fmla="*/ 2471510 h 6955671"/>
              <a:gd name="connsiteX29-3339" fmla="*/ 1220582 w 7438480"/>
              <a:gd name="connsiteY29-3340" fmla="*/ 2233384 h 6955671"/>
              <a:gd name="connsiteX30-3341" fmla="*/ 1308690 w 7438480"/>
              <a:gd name="connsiteY30-3342" fmla="*/ 2073841 h 6955671"/>
              <a:gd name="connsiteX31-3343" fmla="*/ 1208678 w 7438480"/>
              <a:gd name="connsiteY31-3344" fmla="*/ 1890485 h 6955671"/>
              <a:gd name="connsiteX32-3345" fmla="*/ 1111047 w 7438480"/>
              <a:gd name="connsiteY32-3346" fmla="*/ 1707129 h 6955671"/>
              <a:gd name="connsiteX33-3347" fmla="*/ 1227728 w 7438480"/>
              <a:gd name="connsiteY33-3348" fmla="*/ 1519010 h 6955671"/>
              <a:gd name="connsiteX34-3349" fmla="*/ 1122953 w 7438480"/>
              <a:gd name="connsiteY34-3350" fmla="*/ 1216591 h 6955671"/>
              <a:gd name="connsiteX35-3351" fmla="*/ 1091997 w 7438480"/>
              <a:gd name="connsiteY35-3352" fmla="*/ 976085 h 6955671"/>
              <a:gd name="connsiteX36-3353" fmla="*/ 844347 w 7438480"/>
              <a:gd name="connsiteY36-3354" fmla="*/ 811779 h 6955671"/>
              <a:gd name="connsiteX37-3355" fmla="*/ 399052 w 7438480"/>
              <a:gd name="connsiteY37-3356" fmla="*/ 361723 h 6955671"/>
              <a:gd name="connsiteX38-3357" fmla="*/ 465727 w 7438480"/>
              <a:gd name="connsiteY38-3358" fmla="*/ 14060 h 6955671"/>
              <a:gd name="connsiteX0-3359" fmla="*/ 465727 w 7438480"/>
              <a:gd name="connsiteY0-3360" fmla="*/ 14060 h 6955671"/>
              <a:gd name="connsiteX1-3361" fmla="*/ 4564652 w 7438480"/>
              <a:gd name="connsiteY1-3362" fmla="*/ 0 h 6955671"/>
              <a:gd name="connsiteX2-3363" fmla="*/ 4565558 w 7438480"/>
              <a:gd name="connsiteY2-3364" fmla="*/ 699405 h 6955671"/>
              <a:gd name="connsiteX3-3365" fmla="*/ 4812301 w 7438480"/>
              <a:gd name="connsiteY3-3366" fmla="*/ 1381577 h 6955671"/>
              <a:gd name="connsiteX4-3367" fmla="*/ 4841330 w 7438480"/>
              <a:gd name="connsiteY4-3368" fmla="*/ 2034720 h 6955671"/>
              <a:gd name="connsiteX5-3369" fmla="*/ 4768758 w 7438480"/>
              <a:gd name="connsiteY5-3370" fmla="*/ 2586263 h 6955671"/>
              <a:gd name="connsiteX6-3371" fmla="*/ 4870358 w 7438480"/>
              <a:gd name="connsiteY6-3372" fmla="*/ 3123291 h 6955671"/>
              <a:gd name="connsiteX7-3373" fmla="*/ 5233215 w 7438480"/>
              <a:gd name="connsiteY7-3374" fmla="*/ 3457120 h 6955671"/>
              <a:gd name="connsiteX8-3375" fmla="*/ 5625101 w 7438480"/>
              <a:gd name="connsiteY8-3376" fmla="*/ 3587748 h 6955671"/>
              <a:gd name="connsiteX9-3377" fmla="*/ 5987958 w 7438480"/>
              <a:gd name="connsiteY9-3378" fmla="*/ 3457120 h 6955671"/>
              <a:gd name="connsiteX10-3379" fmla="*/ 6481444 w 7438480"/>
              <a:gd name="connsiteY10-3380" fmla="*/ 3761919 h 6955671"/>
              <a:gd name="connsiteX11-3381" fmla="*/ 7250701 w 7438480"/>
              <a:gd name="connsiteY11-3382" fmla="*/ 4211863 h 6955671"/>
              <a:gd name="connsiteX12-3383" fmla="*/ 7438480 w 7438480"/>
              <a:gd name="connsiteY12-3384" fmla="*/ 4851399 h 6955671"/>
              <a:gd name="connsiteX13-3385" fmla="*/ 6234701 w 7438480"/>
              <a:gd name="connsiteY13-3386" fmla="*/ 5126264 h 6955671"/>
              <a:gd name="connsiteX14-3387" fmla="*/ 4870358 w 7438480"/>
              <a:gd name="connsiteY14-3388" fmla="*/ 5648777 h 6955671"/>
              <a:gd name="connsiteX15-3389" fmla="*/ 4652644 w 7438480"/>
              <a:gd name="connsiteY15-3390" fmla="*/ 6316434 h 6955671"/>
              <a:gd name="connsiteX16-3391" fmla="*/ 4696187 w 7438480"/>
              <a:gd name="connsiteY16-3392" fmla="*/ 6693805 h 6955671"/>
              <a:gd name="connsiteX17-3393" fmla="*/ 3259272 w 7438480"/>
              <a:gd name="connsiteY17-3394" fmla="*/ 6955064 h 6955671"/>
              <a:gd name="connsiteX18-3395" fmla="*/ 2302238 w 7438480"/>
              <a:gd name="connsiteY18-3396" fmla="*/ 6506028 h 6955671"/>
              <a:gd name="connsiteX19-3397" fmla="*/ 1218202 w 7438480"/>
              <a:gd name="connsiteY19-3398" fmla="*/ 6386285 h 6955671"/>
              <a:gd name="connsiteX20-3399" fmla="*/ 913402 w 7438480"/>
              <a:gd name="connsiteY20-3400" fmla="*/ 5538560 h 6955671"/>
              <a:gd name="connsiteX21-3401" fmla="*/ 294277 w 7438480"/>
              <a:gd name="connsiteY21-3402" fmla="*/ 5109935 h 6955671"/>
              <a:gd name="connsiteX22-3403" fmla="*/ 208552 w 7438480"/>
              <a:gd name="connsiteY22-3404" fmla="*/ 4338410 h 6955671"/>
              <a:gd name="connsiteX23-3405" fmla="*/ 18052 w 7438480"/>
              <a:gd name="connsiteY23-3406" fmla="*/ 3709760 h 6955671"/>
              <a:gd name="connsiteX24-3407" fmla="*/ 265702 w 7438480"/>
              <a:gd name="connsiteY24-3408" fmla="*/ 3643085 h 6955671"/>
              <a:gd name="connsiteX25-3409" fmla="*/ 1094377 w 7438480"/>
              <a:gd name="connsiteY25-3410" fmla="*/ 3300185 h 6955671"/>
              <a:gd name="connsiteX26-3411" fmla="*/ 1342028 w 7438480"/>
              <a:gd name="connsiteY26-3412" fmla="*/ 3090635 h 6955671"/>
              <a:gd name="connsiteX27-3413" fmla="*/ 1370602 w 7438480"/>
              <a:gd name="connsiteY27-3414" fmla="*/ 2662010 h 6955671"/>
              <a:gd name="connsiteX28-3415" fmla="*/ 1246777 w 7438480"/>
              <a:gd name="connsiteY28-3416" fmla="*/ 2471510 h 6955671"/>
              <a:gd name="connsiteX29-3417" fmla="*/ 1220582 w 7438480"/>
              <a:gd name="connsiteY29-3418" fmla="*/ 2233384 h 6955671"/>
              <a:gd name="connsiteX30-3419" fmla="*/ 1308690 w 7438480"/>
              <a:gd name="connsiteY30-3420" fmla="*/ 2073841 h 6955671"/>
              <a:gd name="connsiteX31-3421" fmla="*/ 1208678 w 7438480"/>
              <a:gd name="connsiteY31-3422" fmla="*/ 1890485 h 6955671"/>
              <a:gd name="connsiteX32-3423" fmla="*/ 1111047 w 7438480"/>
              <a:gd name="connsiteY32-3424" fmla="*/ 1707129 h 6955671"/>
              <a:gd name="connsiteX33-3425" fmla="*/ 1227728 w 7438480"/>
              <a:gd name="connsiteY33-3426" fmla="*/ 1519010 h 6955671"/>
              <a:gd name="connsiteX34-3427" fmla="*/ 1122953 w 7438480"/>
              <a:gd name="connsiteY34-3428" fmla="*/ 1216591 h 6955671"/>
              <a:gd name="connsiteX35-3429" fmla="*/ 1091997 w 7438480"/>
              <a:gd name="connsiteY35-3430" fmla="*/ 976085 h 6955671"/>
              <a:gd name="connsiteX36-3431" fmla="*/ 844347 w 7438480"/>
              <a:gd name="connsiteY36-3432" fmla="*/ 811779 h 6955671"/>
              <a:gd name="connsiteX37-3433" fmla="*/ 399052 w 7438480"/>
              <a:gd name="connsiteY37-3434" fmla="*/ 361723 h 6955671"/>
              <a:gd name="connsiteX38-3435" fmla="*/ 465727 w 7438480"/>
              <a:gd name="connsiteY38-3436" fmla="*/ 14060 h 6955671"/>
              <a:gd name="connsiteX0-3437" fmla="*/ 465727 w 7438480"/>
              <a:gd name="connsiteY0-3438" fmla="*/ 14060 h 6955671"/>
              <a:gd name="connsiteX1-3439" fmla="*/ 4564652 w 7438480"/>
              <a:gd name="connsiteY1-3440" fmla="*/ 0 h 6955671"/>
              <a:gd name="connsiteX2-3441" fmla="*/ 4565558 w 7438480"/>
              <a:gd name="connsiteY2-3442" fmla="*/ 699405 h 6955671"/>
              <a:gd name="connsiteX3-3443" fmla="*/ 4812301 w 7438480"/>
              <a:gd name="connsiteY3-3444" fmla="*/ 1381577 h 6955671"/>
              <a:gd name="connsiteX4-3445" fmla="*/ 4841330 w 7438480"/>
              <a:gd name="connsiteY4-3446" fmla="*/ 2034720 h 6955671"/>
              <a:gd name="connsiteX5-3447" fmla="*/ 4768758 w 7438480"/>
              <a:gd name="connsiteY5-3448" fmla="*/ 2586263 h 6955671"/>
              <a:gd name="connsiteX6-3449" fmla="*/ 4870358 w 7438480"/>
              <a:gd name="connsiteY6-3450" fmla="*/ 3123291 h 6955671"/>
              <a:gd name="connsiteX7-3451" fmla="*/ 5233215 w 7438480"/>
              <a:gd name="connsiteY7-3452" fmla="*/ 3457120 h 6955671"/>
              <a:gd name="connsiteX8-3453" fmla="*/ 5625101 w 7438480"/>
              <a:gd name="connsiteY8-3454" fmla="*/ 3587748 h 6955671"/>
              <a:gd name="connsiteX9-3455" fmla="*/ 5987958 w 7438480"/>
              <a:gd name="connsiteY9-3456" fmla="*/ 3457120 h 6955671"/>
              <a:gd name="connsiteX10-3457" fmla="*/ 6481444 w 7438480"/>
              <a:gd name="connsiteY10-3458" fmla="*/ 3761919 h 6955671"/>
              <a:gd name="connsiteX11-3459" fmla="*/ 7250701 w 7438480"/>
              <a:gd name="connsiteY11-3460" fmla="*/ 4211863 h 6955671"/>
              <a:gd name="connsiteX12-3461" fmla="*/ 7438480 w 7438480"/>
              <a:gd name="connsiteY12-3462" fmla="*/ 4851399 h 6955671"/>
              <a:gd name="connsiteX13-3463" fmla="*/ 6234701 w 7438480"/>
              <a:gd name="connsiteY13-3464" fmla="*/ 5126264 h 6955671"/>
              <a:gd name="connsiteX14-3465" fmla="*/ 4870358 w 7438480"/>
              <a:gd name="connsiteY14-3466" fmla="*/ 5648777 h 6955671"/>
              <a:gd name="connsiteX15-3467" fmla="*/ 4652644 w 7438480"/>
              <a:gd name="connsiteY15-3468" fmla="*/ 6316434 h 6955671"/>
              <a:gd name="connsiteX16-3469" fmla="*/ 4696187 w 7438480"/>
              <a:gd name="connsiteY16-3470" fmla="*/ 6693805 h 6955671"/>
              <a:gd name="connsiteX17-3471" fmla="*/ 3259272 w 7438480"/>
              <a:gd name="connsiteY17-3472" fmla="*/ 6955064 h 6955671"/>
              <a:gd name="connsiteX18-3473" fmla="*/ 2302238 w 7438480"/>
              <a:gd name="connsiteY18-3474" fmla="*/ 6506028 h 6955671"/>
              <a:gd name="connsiteX19-3475" fmla="*/ 1218202 w 7438480"/>
              <a:gd name="connsiteY19-3476" fmla="*/ 6386285 h 6955671"/>
              <a:gd name="connsiteX20-3477" fmla="*/ 913402 w 7438480"/>
              <a:gd name="connsiteY20-3478" fmla="*/ 5538560 h 6955671"/>
              <a:gd name="connsiteX21-3479" fmla="*/ 294277 w 7438480"/>
              <a:gd name="connsiteY21-3480" fmla="*/ 5109935 h 6955671"/>
              <a:gd name="connsiteX22-3481" fmla="*/ 208552 w 7438480"/>
              <a:gd name="connsiteY22-3482" fmla="*/ 4338410 h 6955671"/>
              <a:gd name="connsiteX23-3483" fmla="*/ 18052 w 7438480"/>
              <a:gd name="connsiteY23-3484" fmla="*/ 3709760 h 6955671"/>
              <a:gd name="connsiteX24-3485" fmla="*/ 265702 w 7438480"/>
              <a:gd name="connsiteY24-3486" fmla="*/ 3643085 h 6955671"/>
              <a:gd name="connsiteX25-3487" fmla="*/ 1094377 w 7438480"/>
              <a:gd name="connsiteY25-3488" fmla="*/ 3300185 h 6955671"/>
              <a:gd name="connsiteX26-3489" fmla="*/ 1342028 w 7438480"/>
              <a:gd name="connsiteY26-3490" fmla="*/ 3090635 h 6955671"/>
              <a:gd name="connsiteX27-3491" fmla="*/ 1370602 w 7438480"/>
              <a:gd name="connsiteY27-3492" fmla="*/ 2662010 h 6955671"/>
              <a:gd name="connsiteX28-3493" fmla="*/ 1246777 w 7438480"/>
              <a:gd name="connsiteY28-3494" fmla="*/ 2471510 h 6955671"/>
              <a:gd name="connsiteX29-3495" fmla="*/ 1220582 w 7438480"/>
              <a:gd name="connsiteY29-3496" fmla="*/ 2233384 h 6955671"/>
              <a:gd name="connsiteX30-3497" fmla="*/ 1308690 w 7438480"/>
              <a:gd name="connsiteY30-3498" fmla="*/ 2073841 h 6955671"/>
              <a:gd name="connsiteX31-3499" fmla="*/ 1208678 w 7438480"/>
              <a:gd name="connsiteY31-3500" fmla="*/ 1890485 h 6955671"/>
              <a:gd name="connsiteX32-3501" fmla="*/ 1111047 w 7438480"/>
              <a:gd name="connsiteY32-3502" fmla="*/ 1707129 h 6955671"/>
              <a:gd name="connsiteX33-3503" fmla="*/ 1227728 w 7438480"/>
              <a:gd name="connsiteY33-3504" fmla="*/ 1519010 h 6955671"/>
              <a:gd name="connsiteX34-3505" fmla="*/ 1122953 w 7438480"/>
              <a:gd name="connsiteY34-3506" fmla="*/ 1216591 h 6955671"/>
              <a:gd name="connsiteX35-3507" fmla="*/ 1091997 w 7438480"/>
              <a:gd name="connsiteY35-3508" fmla="*/ 976085 h 6955671"/>
              <a:gd name="connsiteX36-3509" fmla="*/ 844347 w 7438480"/>
              <a:gd name="connsiteY36-3510" fmla="*/ 811779 h 6955671"/>
              <a:gd name="connsiteX37-3511" fmla="*/ 399052 w 7438480"/>
              <a:gd name="connsiteY37-3512" fmla="*/ 361723 h 6955671"/>
              <a:gd name="connsiteX38-3513" fmla="*/ 465727 w 7438480"/>
              <a:gd name="connsiteY38-3514" fmla="*/ 14060 h 6955671"/>
              <a:gd name="connsiteX0-3515" fmla="*/ 465727 w 7438480"/>
              <a:gd name="connsiteY0-3516" fmla="*/ 14060 h 6955671"/>
              <a:gd name="connsiteX1-3517" fmla="*/ 4564652 w 7438480"/>
              <a:gd name="connsiteY1-3518" fmla="*/ 0 h 6955671"/>
              <a:gd name="connsiteX2-3519" fmla="*/ 4565558 w 7438480"/>
              <a:gd name="connsiteY2-3520" fmla="*/ 699405 h 6955671"/>
              <a:gd name="connsiteX3-3521" fmla="*/ 4812301 w 7438480"/>
              <a:gd name="connsiteY3-3522" fmla="*/ 1381577 h 6955671"/>
              <a:gd name="connsiteX4-3523" fmla="*/ 4841330 w 7438480"/>
              <a:gd name="connsiteY4-3524" fmla="*/ 2034720 h 6955671"/>
              <a:gd name="connsiteX5-3525" fmla="*/ 4768758 w 7438480"/>
              <a:gd name="connsiteY5-3526" fmla="*/ 2586263 h 6955671"/>
              <a:gd name="connsiteX6-3527" fmla="*/ 4870358 w 7438480"/>
              <a:gd name="connsiteY6-3528" fmla="*/ 3123291 h 6955671"/>
              <a:gd name="connsiteX7-3529" fmla="*/ 5233215 w 7438480"/>
              <a:gd name="connsiteY7-3530" fmla="*/ 3457120 h 6955671"/>
              <a:gd name="connsiteX8-3531" fmla="*/ 5625101 w 7438480"/>
              <a:gd name="connsiteY8-3532" fmla="*/ 3587748 h 6955671"/>
              <a:gd name="connsiteX9-3533" fmla="*/ 5987958 w 7438480"/>
              <a:gd name="connsiteY9-3534" fmla="*/ 3457120 h 6955671"/>
              <a:gd name="connsiteX10-3535" fmla="*/ 6481444 w 7438480"/>
              <a:gd name="connsiteY10-3536" fmla="*/ 3761919 h 6955671"/>
              <a:gd name="connsiteX11-3537" fmla="*/ 7250701 w 7438480"/>
              <a:gd name="connsiteY11-3538" fmla="*/ 4211863 h 6955671"/>
              <a:gd name="connsiteX12-3539" fmla="*/ 7438480 w 7438480"/>
              <a:gd name="connsiteY12-3540" fmla="*/ 4851399 h 6955671"/>
              <a:gd name="connsiteX13-3541" fmla="*/ 6234701 w 7438480"/>
              <a:gd name="connsiteY13-3542" fmla="*/ 5126264 h 6955671"/>
              <a:gd name="connsiteX14-3543" fmla="*/ 4870358 w 7438480"/>
              <a:gd name="connsiteY14-3544" fmla="*/ 5648777 h 6955671"/>
              <a:gd name="connsiteX15-3545" fmla="*/ 4652644 w 7438480"/>
              <a:gd name="connsiteY15-3546" fmla="*/ 6316434 h 6955671"/>
              <a:gd name="connsiteX16-3547" fmla="*/ 4696187 w 7438480"/>
              <a:gd name="connsiteY16-3548" fmla="*/ 6693805 h 6955671"/>
              <a:gd name="connsiteX17-3549" fmla="*/ 3259272 w 7438480"/>
              <a:gd name="connsiteY17-3550" fmla="*/ 6955064 h 6955671"/>
              <a:gd name="connsiteX18-3551" fmla="*/ 2302238 w 7438480"/>
              <a:gd name="connsiteY18-3552" fmla="*/ 6506028 h 6955671"/>
              <a:gd name="connsiteX19-3553" fmla="*/ 1218202 w 7438480"/>
              <a:gd name="connsiteY19-3554" fmla="*/ 6386285 h 6955671"/>
              <a:gd name="connsiteX20-3555" fmla="*/ 913402 w 7438480"/>
              <a:gd name="connsiteY20-3556" fmla="*/ 5538560 h 6955671"/>
              <a:gd name="connsiteX21-3557" fmla="*/ 294277 w 7438480"/>
              <a:gd name="connsiteY21-3558" fmla="*/ 5109935 h 6955671"/>
              <a:gd name="connsiteX22-3559" fmla="*/ 208552 w 7438480"/>
              <a:gd name="connsiteY22-3560" fmla="*/ 4338410 h 6955671"/>
              <a:gd name="connsiteX23-3561" fmla="*/ 18052 w 7438480"/>
              <a:gd name="connsiteY23-3562" fmla="*/ 3709760 h 6955671"/>
              <a:gd name="connsiteX24-3563" fmla="*/ 265702 w 7438480"/>
              <a:gd name="connsiteY24-3564" fmla="*/ 3643085 h 6955671"/>
              <a:gd name="connsiteX25-3565" fmla="*/ 1094377 w 7438480"/>
              <a:gd name="connsiteY25-3566" fmla="*/ 3300185 h 6955671"/>
              <a:gd name="connsiteX26-3567" fmla="*/ 1342028 w 7438480"/>
              <a:gd name="connsiteY26-3568" fmla="*/ 3090635 h 6955671"/>
              <a:gd name="connsiteX27-3569" fmla="*/ 1370602 w 7438480"/>
              <a:gd name="connsiteY27-3570" fmla="*/ 2662010 h 6955671"/>
              <a:gd name="connsiteX28-3571" fmla="*/ 1246777 w 7438480"/>
              <a:gd name="connsiteY28-3572" fmla="*/ 2471510 h 6955671"/>
              <a:gd name="connsiteX29-3573" fmla="*/ 1220582 w 7438480"/>
              <a:gd name="connsiteY29-3574" fmla="*/ 2233384 h 6955671"/>
              <a:gd name="connsiteX30-3575" fmla="*/ 1308690 w 7438480"/>
              <a:gd name="connsiteY30-3576" fmla="*/ 2073841 h 6955671"/>
              <a:gd name="connsiteX31-3577" fmla="*/ 1208678 w 7438480"/>
              <a:gd name="connsiteY31-3578" fmla="*/ 1890485 h 6955671"/>
              <a:gd name="connsiteX32-3579" fmla="*/ 1111047 w 7438480"/>
              <a:gd name="connsiteY32-3580" fmla="*/ 1707129 h 6955671"/>
              <a:gd name="connsiteX33-3581" fmla="*/ 1227728 w 7438480"/>
              <a:gd name="connsiteY33-3582" fmla="*/ 1519010 h 6955671"/>
              <a:gd name="connsiteX34-3583" fmla="*/ 1122953 w 7438480"/>
              <a:gd name="connsiteY34-3584" fmla="*/ 1216591 h 6955671"/>
              <a:gd name="connsiteX35-3585" fmla="*/ 1096760 w 7438480"/>
              <a:gd name="connsiteY35-3586" fmla="*/ 971322 h 6955671"/>
              <a:gd name="connsiteX36-3587" fmla="*/ 844347 w 7438480"/>
              <a:gd name="connsiteY36-3588" fmla="*/ 811779 h 6955671"/>
              <a:gd name="connsiteX37-3589" fmla="*/ 399052 w 7438480"/>
              <a:gd name="connsiteY37-3590" fmla="*/ 361723 h 6955671"/>
              <a:gd name="connsiteX38-3591" fmla="*/ 465727 w 7438480"/>
              <a:gd name="connsiteY38-3592" fmla="*/ 14060 h 6955671"/>
              <a:gd name="connsiteX0-3593" fmla="*/ 465727 w 7438480"/>
              <a:gd name="connsiteY0-3594" fmla="*/ 14060 h 6955671"/>
              <a:gd name="connsiteX1-3595" fmla="*/ 4564652 w 7438480"/>
              <a:gd name="connsiteY1-3596" fmla="*/ 0 h 6955671"/>
              <a:gd name="connsiteX2-3597" fmla="*/ 4565558 w 7438480"/>
              <a:gd name="connsiteY2-3598" fmla="*/ 699405 h 6955671"/>
              <a:gd name="connsiteX3-3599" fmla="*/ 4812301 w 7438480"/>
              <a:gd name="connsiteY3-3600" fmla="*/ 1381577 h 6955671"/>
              <a:gd name="connsiteX4-3601" fmla="*/ 4841330 w 7438480"/>
              <a:gd name="connsiteY4-3602" fmla="*/ 2034720 h 6955671"/>
              <a:gd name="connsiteX5-3603" fmla="*/ 4768758 w 7438480"/>
              <a:gd name="connsiteY5-3604" fmla="*/ 2586263 h 6955671"/>
              <a:gd name="connsiteX6-3605" fmla="*/ 4870358 w 7438480"/>
              <a:gd name="connsiteY6-3606" fmla="*/ 3123291 h 6955671"/>
              <a:gd name="connsiteX7-3607" fmla="*/ 5233215 w 7438480"/>
              <a:gd name="connsiteY7-3608" fmla="*/ 3457120 h 6955671"/>
              <a:gd name="connsiteX8-3609" fmla="*/ 5625101 w 7438480"/>
              <a:gd name="connsiteY8-3610" fmla="*/ 3587748 h 6955671"/>
              <a:gd name="connsiteX9-3611" fmla="*/ 5987958 w 7438480"/>
              <a:gd name="connsiteY9-3612" fmla="*/ 3457120 h 6955671"/>
              <a:gd name="connsiteX10-3613" fmla="*/ 6481444 w 7438480"/>
              <a:gd name="connsiteY10-3614" fmla="*/ 3761919 h 6955671"/>
              <a:gd name="connsiteX11-3615" fmla="*/ 7250701 w 7438480"/>
              <a:gd name="connsiteY11-3616" fmla="*/ 4211863 h 6955671"/>
              <a:gd name="connsiteX12-3617" fmla="*/ 7438480 w 7438480"/>
              <a:gd name="connsiteY12-3618" fmla="*/ 4851399 h 6955671"/>
              <a:gd name="connsiteX13-3619" fmla="*/ 6234701 w 7438480"/>
              <a:gd name="connsiteY13-3620" fmla="*/ 5126264 h 6955671"/>
              <a:gd name="connsiteX14-3621" fmla="*/ 4870358 w 7438480"/>
              <a:gd name="connsiteY14-3622" fmla="*/ 5648777 h 6955671"/>
              <a:gd name="connsiteX15-3623" fmla="*/ 4652644 w 7438480"/>
              <a:gd name="connsiteY15-3624" fmla="*/ 6316434 h 6955671"/>
              <a:gd name="connsiteX16-3625" fmla="*/ 4696187 w 7438480"/>
              <a:gd name="connsiteY16-3626" fmla="*/ 6693805 h 6955671"/>
              <a:gd name="connsiteX17-3627" fmla="*/ 3259272 w 7438480"/>
              <a:gd name="connsiteY17-3628" fmla="*/ 6955064 h 6955671"/>
              <a:gd name="connsiteX18-3629" fmla="*/ 2302238 w 7438480"/>
              <a:gd name="connsiteY18-3630" fmla="*/ 6506028 h 6955671"/>
              <a:gd name="connsiteX19-3631" fmla="*/ 1218202 w 7438480"/>
              <a:gd name="connsiteY19-3632" fmla="*/ 6386285 h 6955671"/>
              <a:gd name="connsiteX20-3633" fmla="*/ 913402 w 7438480"/>
              <a:gd name="connsiteY20-3634" fmla="*/ 5538560 h 6955671"/>
              <a:gd name="connsiteX21-3635" fmla="*/ 294277 w 7438480"/>
              <a:gd name="connsiteY21-3636" fmla="*/ 5109935 h 6955671"/>
              <a:gd name="connsiteX22-3637" fmla="*/ 208552 w 7438480"/>
              <a:gd name="connsiteY22-3638" fmla="*/ 4338410 h 6955671"/>
              <a:gd name="connsiteX23-3639" fmla="*/ 18052 w 7438480"/>
              <a:gd name="connsiteY23-3640" fmla="*/ 3709760 h 6955671"/>
              <a:gd name="connsiteX24-3641" fmla="*/ 265702 w 7438480"/>
              <a:gd name="connsiteY24-3642" fmla="*/ 3643085 h 6955671"/>
              <a:gd name="connsiteX25-3643" fmla="*/ 1094377 w 7438480"/>
              <a:gd name="connsiteY25-3644" fmla="*/ 3300185 h 6955671"/>
              <a:gd name="connsiteX26-3645" fmla="*/ 1342028 w 7438480"/>
              <a:gd name="connsiteY26-3646" fmla="*/ 3090635 h 6955671"/>
              <a:gd name="connsiteX27-3647" fmla="*/ 1370602 w 7438480"/>
              <a:gd name="connsiteY27-3648" fmla="*/ 2662010 h 6955671"/>
              <a:gd name="connsiteX28-3649" fmla="*/ 1246777 w 7438480"/>
              <a:gd name="connsiteY28-3650" fmla="*/ 2471510 h 6955671"/>
              <a:gd name="connsiteX29-3651" fmla="*/ 1220582 w 7438480"/>
              <a:gd name="connsiteY29-3652" fmla="*/ 2233384 h 6955671"/>
              <a:gd name="connsiteX30-3653" fmla="*/ 1308690 w 7438480"/>
              <a:gd name="connsiteY30-3654" fmla="*/ 2073841 h 6955671"/>
              <a:gd name="connsiteX31-3655" fmla="*/ 1208678 w 7438480"/>
              <a:gd name="connsiteY31-3656" fmla="*/ 1890485 h 6955671"/>
              <a:gd name="connsiteX32-3657" fmla="*/ 1111047 w 7438480"/>
              <a:gd name="connsiteY32-3658" fmla="*/ 1707129 h 6955671"/>
              <a:gd name="connsiteX33-3659" fmla="*/ 1227728 w 7438480"/>
              <a:gd name="connsiteY33-3660" fmla="*/ 1519010 h 6955671"/>
              <a:gd name="connsiteX34-3661" fmla="*/ 1122953 w 7438480"/>
              <a:gd name="connsiteY34-3662" fmla="*/ 1216591 h 6955671"/>
              <a:gd name="connsiteX35-3663" fmla="*/ 1106285 w 7438480"/>
              <a:gd name="connsiteY35-3664" fmla="*/ 949891 h 6955671"/>
              <a:gd name="connsiteX36-3665" fmla="*/ 844347 w 7438480"/>
              <a:gd name="connsiteY36-3666" fmla="*/ 811779 h 6955671"/>
              <a:gd name="connsiteX37-3667" fmla="*/ 399052 w 7438480"/>
              <a:gd name="connsiteY37-3668" fmla="*/ 361723 h 6955671"/>
              <a:gd name="connsiteX38-3669" fmla="*/ 465727 w 7438480"/>
              <a:gd name="connsiteY38-3670" fmla="*/ 14060 h 6955671"/>
              <a:gd name="connsiteX0-3671" fmla="*/ 465727 w 7438480"/>
              <a:gd name="connsiteY0-3672" fmla="*/ 14060 h 6955671"/>
              <a:gd name="connsiteX1-3673" fmla="*/ 4564652 w 7438480"/>
              <a:gd name="connsiteY1-3674" fmla="*/ 0 h 6955671"/>
              <a:gd name="connsiteX2-3675" fmla="*/ 4565558 w 7438480"/>
              <a:gd name="connsiteY2-3676" fmla="*/ 699405 h 6955671"/>
              <a:gd name="connsiteX3-3677" fmla="*/ 4812301 w 7438480"/>
              <a:gd name="connsiteY3-3678" fmla="*/ 1381577 h 6955671"/>
              <a:gd name="connsiteX4-3679" fmla="*/ 4841330 w 7438480"/>
              <a:gd name="connsiteY4-3680" fmla="*/ 2034720 h 6955671"/>
              <a:gd name="connsiteX5-3681" fmla="*/ 4768758 w 7438480"/>
              <a:gd name="connsiteY5-3682" fmla="*/ 2586263 h 6955671"/>
              <a:gd name="connsiteX6-3683" fmla="*/ 4870358 w 7438480"/>
              <a:gd name="connsiteY6-3684" fmla="*/ 3123291 h 6955671"/>
              <a:gd name="connsiteX7-3685" fmla="*/ 5233215 w 7438480"/>
              <a:gd name="connsiteY7-3686" fmla="*/ 3457120 h 6955671"/>
              <a:gd name="connsiteX8-3687" fmla="*/ 5625101 w 7438480"/>
              <a:gd name="connsiteY8-3688" fmla="*/ 3587748 h 6955671"/>
              <a:gd name="connsiteX9-3689" fmla="*/ 5987958 w 7438480"/>
              <a:gd name="connsiteY9-3690" fmla="*/ 3457120 h 6955671"/>
              <a:gd name="connsiteX10-3691" fmla="*/ 6481444 w 7438480"/>
              <a:gd name="connsiteY10-3692" fmla="*/ 3761919 h 6955671"/>
              <a:gd name="connsiteX11-3693" fmla="*/ 7250701 w 7438480"/>
              <a:gd name="connsiteY11-3694" fmla="*/ 4211863 h 6955671"/>
              <a:gd name="connsiteX12-3695" fmla="*/ 7438480 w 7438480"/>
              <a:gd name="connsiteY12-3696" fmla="*/ 4851399 h 6955671"/>
              <a:gd name="connsiteX13-3697" fmla="*/ 6234701 w 7438480"/>
              <a:gd name="connsiteY13-3698" fmla="*/ 5126264 h 6955671"/>
              <a:gd name="connsiteX14-3699" fmla="*/ 4870358 w 7438480"/>
              <a:gd name="connsiteY14-3700" fmla="*/ 5648777 h 6955671"/>
              <a:gd name="connsiteX15-3701" fmla="*/ 4652644 w 7438480"/>
              <a:gd name="connsiteY15-3702" fmla="*/ 6316434 h 6955671"/>
              <a:gd name="connsiteX16-3703" fmla="*/ 4696187 w 7438480"/>
              <a:gd name="connsiteY16-3704" fmla="*/ 6693805 h 6955671"/>
              <a:gd name="connsiteX17-3705" fmla="*/ 3259272 w 7438480"/>
              <a:gd name="connsiteY17-3706" fmla="*/ 6955064 h 6955671"/>
              <a:gd name="connsiteX18-3707" fmla="*/ 2302238 w 7438480"/>
              <a:gd name="connsiteY18-3708" fmla="*/ 6506028 h 6955671"/>
              <a:gd name="connsiteX19-3709" fmla="*/ 1218202 w 7438480"/>
              <a:gd name="connsiteY19-3710" fmla="*/ 6386285 h 6955671"/>
              <a:gd name="connsiteX20-3711" fmla="*/ 913402 w 7438480"/>
              <a:gd name="connsiteY20-3712" fmla="*/ 5538560 h 6955671"/>
              <a:gd name="connsiteX21-3713" fmla="*/ 294277 w 7438480"/>
              <a:gd name="connsiteY21-3714" fmla="*/ 5109935 h 6955671"/>
              <a:gd name="connsiteX22-3715" fmla="*/ 208552 w 7438480"/>
              <a:gd name="connsiteY22-3716" fmla="*/ 4338410 h 6955671"/>
              <a:gd name="connsiteX23-3717" fmla="*/ 18052 w 7438480"/>
              <a:gd name="connsiteY23-3718" fmla="*/ 3709760 h 6955671"/>
              <a:gd name="connsiteX24-3719" fmla="*/ 265702 w 7438480"/>
              <a:gd name="connsiteY24-3720" fmla="*/ 3643085 h 6955671"/>
              <a:gd name="connsiteX25-3721" fmla="*/ 1094377 w 7438480"/>
              <a:gd name="connsiteY25-3722" fmla="*/ 3300185 h 6955671"/>
              <a:gd name="connsiteX26-3723" fmla="*/ 1342028 w 7438480"/>
              <a:gd name="connsiteY26-3724" fmla="*/ 3090635 h 6955671"/>
              <a:gd name="connsiteX27-3725" fmla="*/ 1370602 w 7438480"/>
              <a:gd name="connsiteY27-3726" fmla="*/ 2662010 h 6955671"/>
              <a:gd name="connsiteX28-3727" fmla="*/ 1246777 w 7438480"/>
              <a:gd name="connsiteY28-3728" fmla="*/ 2471510 h 6955671"/>
              <a:gd name="connsiteX29-3729" fmla="*/ 1220582 w 7438480"/>
              <a:gd name="connsiteY29-3730" fmla="*/ 2233384 h 6955671"/>
              <a:gd name="connsiteX30-3731" fmla="*/ 1308690 w 7438480"/>
              <a:gd name="connsiteY30-3732" fmla="*/ 2073841 h 6955671"/>
              <a:gd name="connsiteX31-3733" fmla="*/ 1208678 w 7438480"/>
              <a:gd name="connsiteY31-3734" fmla="*/ 1890485 h 6955671"/>
              <a:gd name="connsiteX32-3735" fmla="*/ 1111047 w 7438480"/>
              <a:gd name="connsiteY32-3736" fmla="*/ 1707129 h 6955671"/>
              <a:gd name="connsiteX33-3737" fmla="*/ 1227728 w 7438480"/>
              <a:gd name="connsiteY33-3738" fmla="*/ 1519010 h 6955671"/>
              <a:gd name="connsiteX34-3739" fmla="*/ 1122953 w 7438480"/>
              <a:gd name="connsiteY34-3740" fmla="*/ 1216591 h 6955671"/>
              <a:gd name="connsiteX35-3741" fmla="*/ 1106285 w 7438480"/>
              <a:gd name="connsiteY35-3742" fmla="*/ 949891 h 6955671"/>
              <a:gd name="connsiteX36-3743" fmla="*/ 844347 w 7438480"/>
              <a:gd name="connsiteY36-3744" fmla="*/ 811779 h 6955671"/>
              <a:gd name="connsiteX37-3745" fmla="*/ 399052 w 7438480"/>
              <a:gd name="connsiteY37-3746" fmla="*/ 361723 h 6955671"/>
              <a:gd name="connsiteX38-3747" fmla="*/ 465727 w 7438480"/>
              <a:gd name="connsiteY38-3748" fmla="*/ 14060 h 6955671"/>
              <a:gd name="connsiteX0-3749" fmla="*/ 465727 w 7438480"/>
              <a:gd name="connsiteY0-3750" fmla="*/ 14060 h 6955671"/>
              <a:gd name="connsiteX1-3751" fmla="*/ 4564652 w 7438480"/>
              <a:gd name="connsiteY1-3752" fmla="*/ 0 h 6955671"/>
              <a:gd name="connsiteX2-3753" fmla="*/ 4565558 w 7438480"/>
              <a:gd name="connsiteY2-3754" fmla="*/ 699405 h 6955671"/>
              <a:gd name="connsiteX3-3755" fmla="*/ 4812301 w 7438480"/>
              <a:gd name="connsiteY3-3756" fmla="*/ 1381577 h 6955671"/>
              <a:gd name="connsiteX4-3757" fmla="*/ 4841330 w 7438480"/>
              <a:gd name="connsiteY4-3758" fmla="*/ 2034720 h 6955671"/>
              <a:gd name="connsiteX5-3759" fmla="*/ 4768758 w 7438480"/>
              <a:gd name="connsiteY5-3760" fmla="*/ 2586263 h 6955671"/>
              <a:gd name="connsiteX6-3761" fmla="*/ 4870358 w 7438480"/>
              <a:gd name="connsiteY6-3762" fmla="*/ 3123291 h 6955671"/>
              <a:gd name="connsiteX7-3763" fmla="*/ 5233215 w 7438480"/>
              <a:gd name="connsiteY7-3764" fmla="*/ 3457120 h 6955671"/>
              <a:gd name="connsiteX8-3765" fmla="*/ 5625101 w 7438480"/>
              <a:gd name="connsiteY8-3766" fmla="*/ 3587748 h 6955671"/>
              <a:gd name="connsiteX9-3767" fmla="*/ 5987958 w 7438480"/>
              <a:gd name="connsiteY9-3768" fmla="*/ 3457120 h 6955671"/>
              <a:gd name="connsiteX10-3769" fmla="*/ 6481444 w 7438480"/>
              <a:gd name="connsiteY10-3770" fmla="*/ 3761919 h 6955671"/>
              <a:gd name="connsiteX11-3771" fmla="*/ 7250701 w 7438480"/>
              <a:gd name="connsiteY11-3772" fmla="*/ 4211863 h 6955671"/>
              <a:gd name="connsiteX12-3773" fmla="*/ 7438480 w 7438480"/>
              <a:gd name="connsiteY12-3774" fmla="*/ 4851399 h 6955671"/>
              <a:gd name="connsiteX13-3775" fmla="*/ 6234701 w 7438480"/>
              <a:gd name="connsiteY13-3776" fmla="*/ 5126264 h 6955671"/>
              <a:gd name="connsiteX14-3777" fmla="*/ 4870358 w 7438480"/>
              <a:gd name="connsiteY14-3778" fmla="*/ 5648777 h 6955671"/>
              <a:gd name="connsiteX15-3779" fmla="*/ 4652644 w 7438480"/>
              <a:gd name="connsiteY15-3780" fmla="*/ 6316434 h 6955671"/>
              <a:gd name="connsiteX16-3781" fmla="*/ 4696187 w 7438480"/>
              <a:gd name="connsiteY16-3782" fmla="*/ 6693805 h 6955671"/>
              <a:gd name="connsiteX17-3783" fmla="*/ 3259272 w 7438480"/>
              <a:gd name="connsiteY17-3784" fmla="*/ 6955064 h 6955671"/>
              <a:gd name="connsiteX18-3785" fmla="*/ 2302238 w 7438480"/>
              <a:gd name="connsiteY18-3786" fmla="*/ 6506028 h 6955671"/>
              <a:gd name="connsiteX19-3787" fmla="*/ 1218202 w 7438480"/>
              <a:gd name="connsiteY19-3788" fmla="*/ 6386285 h 6955671"/>
              <a:gd name="connsiteX20-3789" fmla="*/ 913402 w 7438480"/>
              <a:gd name="connsiteY20-3790" fmla="*/ 5538560 h 6955671"/>
              <a:gd name="connsiteX21-3791" fmla="*/ 294277 w 7438480"/>
              <a:gd name="connsiteY21-3792" fmla="*/ 5109935 h 6955671"/>
              <a:gd name="connsiteX22-3793" fmla="*/ 208552 w 7438480"/>
              <a:gd name="connsiteY22-3794" fmla="*/ 4338410 h 6955671"/>
              <a:gd name="connsiteX23-3795" fmla="*/ 18052 w 7438480"/>
              <a:gd name="connsiteY23-3796" fmla="*/ 3709760 h 6955671"/>
              <a:gd name="connsiteX24-3797" fmla="*/ 265702 w 7438480"/>
              <a:gd name="connsiteY24-3798" fmla="*/ 3643085 h 6955671"/>
              <a:gd name="connsiteX25-3799" fmla="*/ 1094377 w 7438480"/>
              <a:gd name="connsiteY25-3800" fmla="*/ 3300185 h 6955671"/>
              <a:gd name="connsiteX26-3801" fmla="*/ 1342028 w 7438480"/>
              <a:gd name="connsiteY26-3802" fmla="*/ 3090635 h 6955671"/>
              <a:gd name="connsiteX27-3803" fmla="*/ 1370602 w 7438480"/>
              <a:gd name="connsiteY27-3804" fmla="*/ 2662010 h 6955671"/>
              <a:gd name="connsiteX28-3805" fmla="*/ 1246777 w 7438480"/>
              <a:gd name="connsiteY28-3806" fmla="*/ 2471510 h 6955671"/>
              <a:gd name="connsiteX29-3807" fmla="*/ 1220582 w 7438480"/>
              <a:gd name="connsiteY29-3808" fmla="*/ 2233384 h 6955671"/>
              <a:gd name="connsiteX30-3809" fmla="*/ 1308690 w 7438480"/>
              <a:gd name="connsiteY30-3810" fmla="*/ 2073841 h 6955671"/>
              <a:gd name="connsiteX31-3811" fmla="*/ 1208678 w 7438480"/>
              <a:gd name="connsiteY31-3812" fmla="*/ 1890485 h 6955671"/>
              <a:gd name="connsiteX32-3813" fmla="*/ 1111047 w 7438480"/>
              <a:gd name="connsiteY32-3814" fmla="*/ 1707129 h 6955671"/>
              <a:gd name="connsiteX33-3815" fmla="*/ 1227728 w 7438480"/>
              <a:gd name="connsiteY33-3816" fmla="*/ 1519010 h 6955671"/>
              <a:gd name="connsiteX34-3817" fmla="*/ 1134859 w 7438480"/>
              <a:gd name="connsiteY34-3818" fmla="*/ 1171348 h 6955671"/>
              <a:gd name="connsiteX35-3819" fmla="*/ 1106285 w 7438480"/>
              <a:gd name="connsiteY35-3820" fmla="*/ 949891 h 6955671"/>
              <a:gd name="connsiteX36-3821" fmla="*/ 844347 w 7438480"/>
              <a:gd name="connsiteY36-3822" fmla="*/ 811779 h 6955671"/>
              <a:gd name="connsiteX37-3823" fmla="*/ 399052 w 7438480"/>
              <a:gd name="connsiteY37-3824" fmla="*/ 361723 h 6955671"/>
              <a:gd name="connsiteX38-3825" fmla="*/ 465727 w 7438480"/>
              <a:gd name="connsiteY38-3826" fmla="*/ 14060 h 6955671"/>
              <a:gd name="connsiteX0-3827" fmla="*/ 465727 w 7438480"/>
              <a:gd name="connsiteY0-3828" fmla="*/ 14060 h 6955671"/>
              <a:gd name="connsiteX1-3829" fmla="*/ 4564652 w 7438480"/>
              <a:gd name="connsiteY1-3830" fmla="*/ 0 h 6955671"/>
              <a:gd name="connsiteX2-3831" fmla="*/ 4565558 w 7438480"/>
              <a:gd name="connsiteY2-3832" fmla="*/ 699405 h 6955671"/>
              <a:gd name="connsiteX3-3833" fmla="*/ 4812301 w 7438480"/>
              <a:gd name="connsiteY3-3834" fmla="*/ 1381577 h 6955671"/>
              <a:gd name="connsiteX4-3835" fmla="*/ 4841330 w 7438480"/>
              <a:gd name="connsiteY4-3836" fmla="*/ 2034720 h 6955671"/>
              <a:gd name="connsiteX5-3837" fmla="*/ 4768758 w 7438480"/>
              <a:gd name="connsiteY5-3838" fmla="*/ 2586263 h 6955671"/>
              <a:gd name="connsiteX6-3839" fmla="*/ 4870358 w 7438480"/>
              <a:gd name="connsiteY6-3840" fmla="*/ 3123291 h 6955671"/>
              <a:gd name="connsiteX7-3841" fmla="*/ 5233215 w 7438480"/>
              <a:gd name="connsiteY7-3842" fmla="*/ 3457120 h 6955671"/>
              <a:gd name="connsiteX8-3843" fmla="*/ 5625101 w 7438480"/>
              <a:gd name="connsiteY8-3844" fmla="*/ 3587748 h 6955671"/>
              <a:gd name="connsiteX9-3845" fmla="*/ 5987958 w 7438480"/>
              <a:gd name="connsiteY9-3846" fmla="*/ 3457120 h 6955671"/>
              <a:gd name="connsiteX10-3847" fmla="*/ 6481444 w 7438480"/>
              <a:gd name="connsiteY10-3848" fmla="*/ 3761919 h 6955671"/>
              <a:gd name="connsiteX11-3849" fmla="*/ 7250701 w 7438480"/>
              <a:gd name="connsiteY11-3850" fmla="*/ 4211863 h 6955671"/>
              <a:gd name="connsiteX12-3851" fmla="*/ 7438480 w 7438480"/>
              <a:gd name="connsiteY12-3852" fmla="*/ 4851399 h 6955671"/>
              <a:gd name="connsiteX13-3853" fmla="*/ 6234701 w 7438480"/>
              <a:gd name="connsiteY13-3854" fmla="*/ 5126264 h 6955671"/>
              <a:gd name="connsiteX14-3855" fmla="*/ 4870358 w 7438480"/>
              <a:gd name="connsiteY14-3856" fmla="*/ 5648777 h 6955671"/>
              <a:gd name="connsiteX15-3857" fmla="*/ 4652644 w 7438480"/>
              <a:gd name="connsiteY15-3858" fmla="*/ 6316434 h 6955671"/>
              <a:gd name="connsiteX16-3859" fmla="*/ 4696187 w 7438480"/>
              <a:gd name="connsiteY16-3860" fmla="*/ 6693805 h 6955671"/>
              <a:gd name="connsiteX17-3861" fmla="*/ 3259272 w 7438480"/>
              <a:gd name="connsiteY17-3862" fmla="*/ 6955064 h 6955671"/>
              <a:gd name="connsiteX18-3863" fmla="*/ 2302238 w 7438480"/>
              <a:gd name="connsiteY18-3864" fmla="*/ 6506028 h 6955671"/>
              <a:gd name="connsiteX19-3865" fmla="*/ 1218202 w 7438480"/>
              <a:gd name="connsiteY19-3866" fmla="*/ 6386285 h 6955671"/>
              <a:gd name="connsiteX20-3867" fmla="*/ 913402 w 7438480"/>
              <a:gd name="connsiteY20-3868" fmla="*/ 5538560 h 6955671"/>
              <a:gd name="connsiteX21-3869" fmla="*/ 294277 w 7438480"/>
              <a:gd name="connsiteY21-3870" fmla="*/ 5109935 h 6955671"/>
              <a:gd name="connsiteX22-3871" fmla="*/ 208552 w 7438480"/>
              <a:gd name="connsiteY22-3872" fmla="*/ 4338410 h 6955671"/>
              <a:gd name="connsiteX23-3873" fmla="*/ 18052 w 7438480"/>
              <a:gd name="connsiteY23-3874" fmla="*/ 3709760 h 6955671"/>
              <a:gd name="connsiteX24-3875" fmla="*/ 265702 w 7438480"/>
              <a:gd name="connsiteY24-3876" fmla="*/ 3643085 h 6955671"/>
              <a:gd name="connsiteX25-3877" fmla="*/ 1094377 w 7438480"/>
              <a:gd name="connsiteY25-3878" fmla="*/ 3300185 h 6955671"/>
              <a:gd name="connsiteX26-3879" fmla="*/ 1342028 w 7438480"/>
              <a:gd name="connsiteY26-3880" fmla="*/ 3090635 h 6955671"/>
              <a:gd name="connsiteX27-3881" fmla="*/ 1370602 w 7438480"/>
              <a:gd name="connsiteY27-3882" fmla="*/ 2662010 h 6955671"/>
              <a:gd name="connsiteX28-3883" fmla="*/ 1246777 w 7438480"/>
              <a:gd name="connsiteY28-3884" fmla="*/ 2471510 h 6955671"/>
              <a:gd name="connsiteX29-3885" fmla="*/ 1220582 w 7438480"/>
              <a:gd name="connsiteY29-3886" fmla="*/ 2233384 h 6955671"/>
              <a:gd name="connsiteX30-3887" fmla="*/ 1308690 w 7438480"/>
              <a:gd name="connsiteY30-3888" fmla="*/ 2073841 h 6955671"/>
              <a:gd name="connsiteX31-3889" fmla="*/ 1208678 w 7438480"/>
              <a:gd name="connsiteY31-3890" fmla="*/ 1890485 h 6955671"/>
              <a:gd name="connsiteX32-3891" fmla="*/ 1111047 w 7438480"/>
              <a:gd name="connsiteY32-3892" fmla="*/ 1707129 h 6955671"/>
              <a:gd name="connsiteX33-3893" fmla="*/ 1227728 w 7438480"/>
              <a:gd name="connsiteY33-3894" fmla="*/ 1519010 h 6955671"/>
              <a:gd name="connsiteX34-3895" fmla="*/ 1134859 w 7438480"/>
              <a:gd name="connsiteY34-3896" fmla="*/ 1171348 h 6955671"/>
              <a:gd name="connsiteX35-3897" fmla="*/ 1106285 w 7438480"/>
              <a:gd name="connsiteY35-3898" fmla="*/ 949891 h 6955671"/>
              <a:gd name="connsiteX36-3899" fmla="*/ 844347 w 7438480"/>
              <a:gd name="connsiteY36-3900" fmla="*/ 811779 h 6955671"/>
              <a:gd name="connsiteX37-3901" fmla="*/ 399052 w 7438480"/>
              <a:gd name="connsiteY37-3902" fmla="*/ 361723 h 6955671"/>
              <a:gd name="connsiteX38-3903" fmla="*/ 465727 w 7438480"/>
              <a:gd name="connsiteY38-3904" fmla="*/ 14060 h 6955671"/>
              <a:gd name="connsiteX0-3905" fmla="*/ 465727 w 7438480"/>
              <a:gd name="connsiteY0-3906" fmla="*/ 14060 h 6955671"/>
              <a:gd name="connsiteX1-3907" fmla="*/ 4564652 w 7438480"/>
              <a:gd name="connsiteY1-3908" fmla="*/ 0 h 6955671"/>
              <a:gd name="connsiteX2-3909" fmla="*/ 4565558 w 7438480"/>
              <a:gd name="connsiteY2-3910" fmla="*/ 699405 h 6955671"/>
              <a:gd name="connsiteX3-3911" fmla="*/ 4812301 w 7438480"/>
              <a:gd name="connsiteY3-3912" fmla="*/ 1381577 h 6955671"/>
              <a:gd name="connsiteX4-3913" fmla="*/ 4841330 w 7438480"/>
              <a:gd name="connsiteY4-3914" fmla="*/ 2034720 h 6955671"/>
              <a:gd name="connsiteX5-3915" fmla="*/ 4768758 w 7438480"/>
              <a:gd name="connsiteY5-3916" fmla="*/ 2586263 h 6955671"/>
              <a:gd name="connsiteX6-3917" fmla="*/ 4870358 w 7438480"/>
              <a:gd name="connsiteY6-3918" fmla="*/ 3123291 h 6955671"/>
              <a:gd name="connsiteX7-3919" fmla="*/ 5233215 w 7438480"/>
              <a:gd name="connsiteY7-3920" fmla="*/ 3457120 h 6955671"/>
              <a:gd name="connsiteX8-3921" fmla="*/ 5625101 w 7438480"/>
              <a:gd name="connsiteY8-3922" fmla="*/ 3587748 h 6955671"/>
              <a:gd name="connsiteX9-3923" fmla="*/ 5987958 w 7438480"/>
              <a:gd name="connsiteY9-3924" fmla="*/ 3457120 h 6955671"/>
              <a:gd name="connsiteX10-3925" fmla="*/ 6481444 w 7438480"/>
              <a:gd name="connsiteY10-3926" fmla="*/ 3761919 h 6955671"/>
              <a:gd name="connsiteX11-3927" fmla="*/ 7250701 w 7438480"/>
              <a:gd name="connsiteY11-3928" fmla="*/ 4211863 h 6955671"/>
              <a:gd name="connsiteX12-3929" fmla="*/ 7438480 w 7438480"/>
              <a:gd name="connsiteY12-3930" fmla="*/ 4851399 h 6955671"/>
              <a:gd name="connsiteX13-3931" fmla="*/ 6234701 w 7438480"/>
              <a:gd name="connsiteY13-3932" fmla="*/ 5126264 h 6955671"/>
              <a:gd name="connsiteX14-3933" fmla="*/ 4870358 w 7438480"/>
              <a:gd name="connsiteY14-3934" fmla="*/ 5648777 h 6955671"/>
              <a:gd name="connsiteX15-3935" fmla="*/ 4652644 w 7438480"/>
              <a:gd name="connsiteY15-3936" fmla="*/ 6316434 h 6955671"/>
              <a:gd name="connsiteX16-3937" fmla="*/ 4696187 w 7438480"/>
              <a:gd name="connsiteY16-3938" fmla="*/ 6693805 h 6955671"/>
              <a:gd name="connsiteX17-3939" fmla="*/ 3259272 w 7438480"/>
              <a:gd name="connsiteY17-3940" fmla="*/ 6955064 h 6955671"/>
              <a:gd name="connsiteX18-3941" fmla="*/ 2302238 w 7438480"/>
              <a:gd name="connsiteY18-3942" fmla="*/ 6506028 h 6955671"/>
              <a:gd name="connsiteX19-3943" fmla="*/ 1218202 w 7438480"/>
              <a:gd name="connsiteY19-3944" fmla="*/ 6386285 h 6955671"/>
              <a:gd name="connsiteX20-3945" fmla="*/ 913402 w 7438480"/>
              <a:gd name="connsiteY20-3946" fmla="*/ 5538560 h 6955671"/>
              <a:gd name="connsiteX21-3947" fmla="*/ 294277 w 7438480"/>
              <a:gd name="connsiteY21-3948" fmla="*/ 5109935 h 6955671"/>
              <a:gd name="connsiteX22-3949" fmla="*/ 208552 w 7438480"/>
              <a:gd name="connsiteY22-3950" fmla="*/ 4338410 h 6955671"/>
              <a:gd name="connsiteX23-3951" fmla="*/ 18052 w 7438480"/>
              <a:gd name="connsiteY23-3952" fmla="*/ 3709760 h 6955671"/>
              <a:gd name="connsiteX24-3953" fmla="*/ 265702 w 7438480"/>
              <a:gd name="connsiteY24-3954" fmla="*/ 3643085 h 6955671"/>
              <a:gd name="connsiteX25-3955" fmla="*/ 1094377 w 7438480"/>
              <a:gd name="connsiteY25-3956" fmla="*/ 3300185 h 6955671"/>
              <a:gd name="connsiteX26-3957" fmla="*/ 1342028 w 7438480"/>
              <a:gd name="connsiteY26-3958" fmla="*/ 3090635 h 6955671"/>
              <a:gd name="connsiteX27-3959" fmla="*/ 1415051 w 7438480"/>
              <a:gd name="connsiteY27-3960" fmla="*/ 2830284 h 6955671"/>
              <a:gd name="connsiteX28-3961" fmla="*/ 1370602 w 7438480"/>
              <a:gd name="connsiteY28-3962" fmla="*/ 2662010 h 6955671"/>
              <a:gd name="connsiteX29-3963" fmla="*/ 1246777 w 7438480"/>
              <a:gd name="connsiteY29-3964" fmla="*/ 2471510 h 6955671"/>
              <a:gd name="connsiteX30-3965" fmla="*/ 1220582 w 7438480"/>
              <a:gd name="connsiteY30-3966" fmla="*/ 2233384 h 6955671"/>
              <a:gd name="connsiteX31-3967" fmla="*/ 1308690 w 7438480"/>
              <a:gd name="connsiteY31-3968" fmla="*/ 2073841 h 6955671"/>
              <a:gd name="connsiteX32-3969" fmla="*/ 1208678 w 7438480"/>
              <a:gd name="connsiteY32-3970" fmla="*/ 1890485 h 6955671"/>
              <a:gd name="connsiteX33-3971" fmla="*/ 1111047 w 7438480"/>
              <a:gd name="connsiteY33-3972" fmla="*/ 1707129 h 6955671"/>
              <a:gd name="connsiteX34-3973" fmla="*/ 1227728 w 7438480"/>
              <a:gd name="connsiteY34-3974" fmla="*/ 1519010 h 6955671"/>
              <a:gd name="connsiteX35-3975" fmla="*/ 1134859 w 7438480"/>
              <a:gd name="connsiteY35-3976" fmla="*/ 1171348 h 6955671"/>
              <a:gd name="connsiteX36-3977" fmla="*/ 1106285 w 7438480"/>
              <a:gd name="connsiteY36-3978" fmla="*/ 949891 h 6955671"/>
              <a:gd name="connsiteX37-3979" fmla="*/ 844347 w 7438480"/>
              <a:gd name="connsiteY37-3980" fmla="*/ 811779 h 6955671"/>
              <a:gd name="connsiteX38-3981" fmla="*/ 399052 w 7438480"/>
              <a:gd name="connsiteY38-3982" fmla="*/ 361723 h 6955671"/>
              <a:gd name="connsiteX39" fmla="*/ 465727 w 7438480"/>
              <a:gd name="connsiteY39" fmla="*/ 14060 h 6955671"/>
              <a:gd name="connsiteX0-3983" fmla="*/ 465727 w 7438480"/>
              <a:gd name="connsiteY0-3984" fmla="*/ 14060 h 6955671"/>
              <a:gd name="connsiteX1-3985" fmla="*/ 4564652 w 7438480"/>
              <a:gd name="connsiteY1-3986" fmla="*/ 0 h 6955671"/>
              <a:gd name="connsiteX2-3987" fmla="*/ 4565558 w 7438480"/>
              <a:gd name="connsiteY2-3988" fmla="*/ 699405 h 6955671"/>
              <a:gd name="connsiteX3-3989" fmla="*/ 4812301 w 7438480"/>
              <a:gd name="connsiteY3-3990" fmla="*/ 1381577 h 6955671"/>
              <a:gd name="connsiteX4-3991" fmla="*/ 4841330 w 7438480"/>
              <a:gd name="connsiteY4-3992" fmla="*/ 2034720 h 6955671"/>
              <a:gd name="connsiteX5-3993" fmla="*/ 4768758 w 7438480"/>
              <a:gd name="connsiteY5-3994" fmla="*/ 2586263 h 6955671"/>
              <a:gd name="connsiteX6-3995" fmla="*/ 4870358 w 7438480"/>
              <a:gd name="connsiteY6-3996" fmla="*/ 3123291 h 6955671"/>
              <a:gd name="connsiteX7-3997" fmla="*/ 5233215 w 7438480"/>
              <a:gd name="connsiteY7-3998" fmla="*/ 3457120 h 6955671"/>
              <a:gd name="connsiteX8-3999" fmla="*/ 5625101 w 7438480"/>
              <a:gd name="connsiteY8-4000" fmla="*/ 3587748 h 6955671"/>
              <a:gd name="connsiteX9-4001" fmla="*/ 5987958 w 7438480"/>
              <a:gd name="connsiteY9-4002" fmla="*/ 3457120 h 6955671"/>
              <a:gd name="connsiteX10-4003" fmla="*/ 6481444 w 7438480"/>
              <a:gd name="connsiteY10-4004" fmla="*/ 3761919 h 6955671"/>
              <a:gd name="connsiteX11-4005" fmla="*/ 7250701 w 7438480"/>
              <a:gd name="connsiteY11-4006" fmla="*/ 4211863 h 6955671"/>
              <a:gd name="connsiteX12-4007" fmla="*/ 7438480 w 7438480"/>
              <a:gd name="connsiteY12-4008" fmla="*/ 4851399 h 6955671"/>
              <a:gd name="connsiteX13-4009" fmla="*/ 6234701 w 7438480"/>
              <a:gd name="connsiteY13-4010" fmla="*/ 5126264 h 6955671"/>
              <a:gd name="connsiteX14-4011" fmla="*/ 4870358 w 7438480"/>
              <a:gd name="connsiteY14-4012" fmla="*/ 5648777 h 6955671"/>
              <a:gd name="connsiteX15-4013" fmla="*/ 4652644 w 7438480"/>
              <a:gd name="connsiteY15-4014" fmla="*/ 6316434 h 6955671"/>
              <a:gd name="connsiteX16-4015" fmla="*/ 4696187 w 7438480"/>
              <a:gd name="connsiteY16-4016" fmla="*/ 6693805 h 6955671"/>
              <a:gd name="connsiteX17-4017" fmla="*/ 3259272 w 7438480"/>
              <a:gd name="connsiteY17-4018" fmla="*/ 6955064 h 6955671"/>
              <a:gd name="connsiteX18-4019" fmla="*/ 2302238 w 7438480"/>
              <a:gd name="connsiteY18-4020" fmla="*/ 6506028 h 6955671"/>
              <a:gd name="connsiteX19-4021" fmla="*/ 1218202 w 7438480"/>
              <a:gd name="connsiteY19-4022" fmla="*/ 6386285 h 6955671"/>
              <a:gd name="connsiteX20-4023" fmla="*/ 913402 w 7438480"/>
              <a:gd name="connsiteY20-4024" fmla="*/ 5538560 h 6955671"/>
              <a:gd name="connsiteX21-4025" fmla="*/ 294277 w 7438480"/>
              <a:gd name="connsiteY21-4026" fmla="*/ 5109935 h 6955671"/>
              <a:gd name="connsiteX22-4027" fmla="*/ 208552 w 7438480"/>
              <a:gd name="connsiteY22-4028" fmla="*/ 4338410 h 6955671"/>
              <a:gd name="connsiteX23-4029" fmla="*/ 18052 w 7438480"/>
              <a:gd name="connsiteY23-4030" fmla="*/ 3709760 h 6955671"/>
              <a:gd name="connsiteX24-4031" fmla="*/ 265702 w 7438480"/>
              <a:gd name="connsiteY24-4032" fmla="*/ 3643085 h 6955671"/>
              <a:gd name="connsiteX25-4033" fmla="*/ 1094377 w 7438480"/>
              <a:gd name="connsiteY25-4034" fmla="*/ 3300185 h 6955671"/>
              <a:gd name="connsiteX26-4035" fmla="*/ 1342028 w 7438480"/>
              <a:gd name="connsiteY26-4036" fmla="*/ 3090635 h 6955671"/>
              <a:gd name="connsiteX27-4037" fmla="*/ 1415051 w 7438480"/>
              <a:gd name="connsiteY27-4038" fmla="*/ 2830284 h 6955671"/>
              <a:gd name="connsiteX28-4039" fmla="*/ 1370602 w 7438480"/>
              <a:gd name="connsiteY28-4040" fmla="*/ 2662010 h 6955671"/>
              <a:gd name="connsiteX29-4041" fmla="*/ 1246777 w 7438480"/>
              <a:gd name="connsiteY29-4042" fmla="*/ 2471510 h 6955671"/>
              <a:gd name="connsiteX30-4043" fmla="*/ 1220582 w 7438480"/>
              <a:gd name="connsiteY30-4044" fmla="*/ 2233384 h 6955671"/>
              <a:gd name="connsiteX31-4045" fmla="*/ 1308690 w 7438480"/>
              <a:gd name="connsiteY31-4046" fmla="*/ 2073841 h 6955671"/>
              <a:gd name="connsiteX32-4047" fmla="*/ 1208678 w 7438480"/>
              <a:gd name="connsiteY32-4048" fmla="*/ 1890485 h 6955671"/>
              <a:gd name="connsiteX33-4049" fmla="*/ 1111047 w 7438480"/>
              <a:gd name="connsiteY33-4050" fmla="*/ 1707129 h 6955671"/>
              <a:gd name="connsiteX34-4051" fmla="*/ 1227728 w 7438480"/>
              <a:gd name="connsiteY34-4052" fmla="*/ 1519010 h 6955671"/>
              <a:gd name="connsiteX35-4053" fmla="*/ 1134859 w 7438480"/>
              <a:gd name="connsiteY35-4054" fmla="*/ 1171348 h 6955671"/>
              <a:gd name="connsiteX36-4055" fmla="*/ 1106285 w 7438480"/>
              <a:gd name="connsiteY36-4056" fmla="*/ 949891 h 6955671"/>
              <a:gd name="connsiteX37-4057" fmla="*/ 844347 w 7438480"/>
              <a:gd name="connsiteY37-4058" fmla="*/ 811779 h 6955671"/>
              <a:gd name="connsiteX38-4059" fmla="*/ 399052 w 7438480"/>
              <a:gd name="connsiteY38-4060" fmla="*/ 361723 h 6955671"/>
              <a:gd name="connsiteX39-4061" fmla="*/ 465727 w 7438480"/>
              <a:gd name="connsiteY39-4062" fmla="*/ 14060 h 6955671"/>
              <a:gd name="connsiteX0-4063" fmla="*/ 465727 w 7438480"/>
              <a:gd name="connsiteY0-4064" fmla="*/ 14060 h 6955671"/>
              <a:gd name="connsiteX1-4065" fmla="*/ 4564652 w 7438480"/>
              <a:gd name="connsiteY1-4066" fmla="*/ 0 h 6955671"/>
              <a:gd name="connsiteX2-4067" fmla="*/ 4565558 w 7438480"/>
              <a:gd name="connsiteY2-4068" fmla="*/ 699405 h 6955671"/>
              <a:gd name="connsiteX3-4069" fmla="*/ 4812301 w 7438480"/>
              <a:gd name="connsiteY3-4070" fmla="*/ 1381577 h 6955671"/>
              <a:gd name="connsiteX4-4071" fmla="*/ 4841330 w 7438480"/>
              <a:gd name="connsiteY4-4072" fmla="*/ 2034720 h 6955671"/>
              <a:gd name="connsiteX5-4073" fmla="*/ 4768758 w 7438480"/>
              <a:gd name="connsiteY5-4074" fmla="*/ 2586263 h 6955671"/>
              <a:gd name="connsiteX6-4075" fmla="*/ 4870358 w 7438480"/>
              <a:gd name="connsiteY6-4076" fmla="*/ 3123291 h 6955671"/>
              <a:gd name="connsiteX7-4077" fmla="*/ 5233215 w 7438480"/>
              <a:gd name="connsiteY7-4078" fmla="*/ 3457120 h 6955671"/>
              <a:gd name="connsiteX8-4079" fmla="*/ 5625101 w 7438480"/>
              <a:gd name="connsiteY8-4080" fmla="*/ 3587748 h 6955671"/>
              <a:gd name="connsiteX9-4081" fmla="*/ 5987958 w 7438480"/>
              <a:gd name="connsiteY9-4082" fmla="*/ 3457120 h 6955671"/>
              <a:gd name="connsiteX10-4083" fmla="*/ 6481444 w 7438480"/>
              <a:gd name="connsiteY10-4084" fmla="*/ 3761919 h 6955671"/>
              <a:gd name="connsiteX11-4085" fmla="*/ 7250701 w 7438480"/>
              <a:gd name="connsiteY11-4086" fmla="*/ 4211863 h 6955671"/>
              <a:gd name="connsiteX12-4087" fmla="*/ 7438480 w 7438480"/>
              <a:gd name="connsiteY12-4088" fmla="*/ 4851399 h 6955671"/>
              <a:gd name="connsiteX13-4089" fmla="*/ 6234701 w 7438480"/>
              <a:gd name="connsiteY13-4090" fmla="*/ 5126264 h 6955671"/>
              <a:gd name="connsiteX14-4091" fmla="*/ 4870358 w 7438480"/>
              <a:gd name="connsiteY14-4092" fmla="*/ 5648777 h 6955671"/>
              <a:gd name="connsiteX15-4093" fmla="*/ 4652644 w 7438480"/>
              <a:gd name="connsiteY15-4094" fmla="*/ 6316434 h 6955671"/>
              <a:gd name="connsiteX16-4095" fmla="*/ 4696187 w 7438480"/>
              <a:gd name="connsiteY16-4096" fmla="*/ 6693805 h 6955671"/>
              <a:gd name="connsiteX17-4097" fmla="*/ 3259272 w 7438480"/>
              <a:gd name="connsiteY17-4098" fmla="*/ 6955064 h 6955671"/>
              <a:gd name="connsiteX18-4099" fmla="*/ 2302238 w 7438480"/>
              <a:gd name="connsiteY18-4100" fmla="*/ 6506028 h 6955671"/>
              <a:gd name="connsiteX19-4101" fmla="*/ 1218202 w 7438480"/>
              <a:gd name="connsiteY19-4102" fmla="*/ 6386285 h 6955671"/>
              <a:gd name="connsiteX20-4103" fmla="*/ 913402 w 7438480"/>
              <a:gd name="connsiteY20-4104" fmla="*/ 5538560 h 6955671"/>
              <a:gd name="connsiteX21-4105" fmla="*/ 294277 w 7438480"/>
              <a:gd name="connsiteY21-4106" fmla="*/ 5109935 h 6955671"/>
              <a:gd name="connsiteX22-4107" fmla="*/ 208552 w 7438480"/>
              <a:gd name="connsiteY22-4108" fmla="*/ 4338410 h 6955671"/>
              <a:gd name="connsiteX23-4109" fmla="*/ 18052 w 7438480"/>
              <a:gd name="connsiteY23-4110" fmla="*/ 3709760 h 6955671"/>
              <a:gd name="connsiteX24-4111" fmla="*/ 265702 w 7438480"/>
              <a:gd name="connsiteY24-4112" fmla="*/ 3643085 h 6955671"/>
              <a:gd name="connsiteX25-4113" fmla="*/ 1094377 w 7438480"/>
              <a:gd name="connsiteY25-4114" fmla="*/ 3300185 h 6955671"/>
              <a:gd name="connsiteX26-4115" fmla="*/ 1342028 w 7438480"/>
              <a:gd name="connsiteY26-4116" fmla="*/ 3090635 h 6955671"/>
              <a:gd name="connsiteX27-4117" fmla="*/ 1415051 w 7438480"/>
              <a:gd name="connsiteY27-4118" fmla="*/ 2830284 h 6955671"/>
              <a:gd name="connsiteX28-4119" fmla="*/ 1370602 w 7438480"/>
              <a:gd name="connsiteY28-4120" fmla="*/ 2662010 h 6955671"/>
              <a:gd name="connsiteX29-4121" fmla="*/ 1246777 w 7438480"/>
              <a:gd name="connsiteY29-4122" fmla="*/ 2471510 h 6955671"/>
              <a:gd name="connsiteX30-4123" fmla="*/ 1220582 w 7438480"/>
              <a:gd name="connsiteY30-4124" fmla="*/ 2233384 h 6955671"/>
              <a:gd name="connsiteX31-4125" fmla="*/ 1308690 w 7438480"/>
              <a:gd name="connsiteY31-4126" fmla="*/ 2073841 h 6955671"/>
              <a:gd name="connsiteX32-4127" fmla="*/ 1208678 w 7438480"/>
              <a:gd name="connsiteY32-4128" fmla="*/ 1890485 h 6955671"/>
              <a:gd name="connsiteX33-4129" fmla="*/ 1111047 w 7438480"/>
              <a:gd name="connsiteY33-4130" fmla="*/ 1707129 h 6955671"/>
              <a:gd name="connsiteX34-4131" fmla="*/ 1227728 w 7438480"/>
              <a:gd name="connsiteY34-4132" fmla="*/ 1519010 h 6955671"/>
              <a:gd name="connsiteX35-4133" fmla="*/ 1134859 w 7438480"/>
              <a:gd name="connsiteY35-4134" fmla="*/ 1171348 h 6955671"/>
              <a:gd name="connsiteX36-4135" fmla="*/ 1106285 w 7438480"/>
              <a:gd name="connsiteY36-4136" fmla="*/ 949891 h 6955671"/>
              <a:gd name="connsiteX37-4137" fmla="*/ 844347 w 7438480"/>
              <a:gd name="connsiteY37-4138" fmla="*/ 811779 h 6955671"/>
              <a:gd name="connsiteX38-4139" fmla="*/ 399052 w 7438480"/>
              <a:gd name="connsiteY38-4140" fmla="*/ 361723 h 6955671"/>
              <a:gd name="connsiteX39-4141" fmla="*/ 465727 w 7438480"/>
              <a:gd name="connsiteY39-4142" fmla="*/ 14060 h 6955671"/>
              <a:gd name="connsiteX0-4143" fmla="*/ 465727 w 7438480"/>
              <a:gd name="connsiteY0-4144" fmla="*/ 14060 h 6955671"/>
              <a:gd name="connsiteX1-4145" fmla="*/ 4564652 w 7438480"/>
              <a:gd name="connsiteY1-4146" fmla="*/ 0 h 6955671"/>
              <a:gd name="connsiteX2-4147" fmla="*/ 4565558 w 7438480"/>
              <a:gd name="connsiteY2-4148" fmla="*/ 699405 h 6955671"/>
              <a:gd name="connsiteX3-4149" fmla="*/ 4812301 w 7438480"/>
              <a:gd name="connsiteY3-4150" fmla="*/ 1381577 h 6955671"/>
              <a:gd name="connsiteX4-4151" fmla="*/ 4841330 w 7438480"/>
              <a:gd name="connsiteY4-4152" fmla="*/ 2034720 h 6955671"/>
              <a:gd name="connsiteX5-4153" fmla="*/ 4768758 w 7438480"/>
              <a:gd name="connsiteY5-4154" fmla="*/ 2586263 h 6955671"/>
              <a:gd name="connsiteX6-4155" fmla="*/ 4870358 w 7438480"/>
              <a:gd name="connsiteY6-4156" fmla="*/ 3123291 h 6955671"/>
              <a:gd name="connsiteX7-4157" fmla="*/ 5233215 w 7438480"/>
              <a:gd name="connsiteY7-4158" fmla="*/ 3457120 h 6955671"/>
              <a:gd name="connsiteX8-4159" fmla="*/ 5625101 w 7438480"/>
              <a:gd name="connsiteY8-4160" fmla="*/ 3587748 h 6955671"/>
              <a:gd name="connsiteX9-4161" fmla="*/ 5987958 w 7438480"/>
              <a:gd name="connsiteY9-4162" fmla="*/ 3457120 h 6955671"/>
              <a:gd name="connsiteX10-4163" fmla="*/ 6481444 w 7438480"/>
              <a:gd name="connsiteY10-4164" fmla="*/ 3761919 h 6955671"/>
              <a:gd name="connsiteX11-4165" fmla="*/ 7250701 w 7438480"/>
              <a:gd name="connsiteY11-4166" fmla="*/ 4211863 h 6955671"/>
              <a:gd name="connsiteX12-4167" fmla="*/ 7438480 w 7438480"/>
              <a:gd name="connsiteY12-4168" fmla="*/ 4851399 h 6955671"/>
              <a:gd name="connsiteX13-4169" fmla="*/ 6234701 w 7438480"/>
              <a:gd name="connsiteY13-4170" fmla="*/ 5126264 h 6955671"/>
              <a:gd name="connsiteX14-4171" fmla="*/ 4870358 w 7438480"/>
              <a:gd name="connsiteY14-4172" fmla="*/ 5648777 h 6955671"/>
              <a:gd name="connsiteX15-4173" fmla="*/ 4652644 w 7438480"/>
              <a:gd name="connsiteY15-4174" fmla="*/ 6316434 h 6955671"/>
              <a:gd name="connsiteX16-4175" fmla="*/ 4696187 w 7438480"/>
              <a:gd name="connsiteY16-4176" fmla="*/ 6693805 h 6955671"/>
              <a:gd name="connsiteX17-4177" fmla="*/ 3259272 w 7438480"/>
              <a:gd name="connsiteY17-4178" fmla="*/ 6955064 h 6955671"/>
              <a:gd name="connsiteX18-4179" fmla="*/ 2302238 w 7438480"/>
              <a:gd name="connsiteY18-4180" fmla="*/ 6506028 h 6955671"/>
              <a:gd name="connsiteX19-4181" fmla="*/ 1218202 w 7438480"/>
              <a:gd name="connsiteY19-4182" fmla="*/ 6386285 h 6955671"/>
              <a:gd name="connsiteX20-4183" fmla="*/ 913402 w 7438480"/>
              <a:gd name="connsiteY20-4184" fmla="*/ 5538560 h 6955671"/>
              <a:gd name="connsiteX21-4185" fmla="*/ 294277 w 7438480"/>
              <a:gd name="connsiteY21-4186" fmla="*/ 5109935 h 6955671"/>
              <a:gd name="connsiteX22-4187" fmla="*/ 208552 w 7438480"/>
              <a:gd name="connsiteY22-4188" fmla="*/ 4338410 h 6955671"/>
              <a:gd name="connsiteX23-4189" fmla="*/ 18052 w 7438480"/>
              <a:gd name="connsiteY23-4190" fmla="*/ 3709760 h 6955671"/>
              <a:gd name="connsiteX24-4191" fmla="*/ 265702 w 7438480"/>
              <a:gd name="connsiteY24-4192" fmla="*/ 3643085 h 6955671"/>
              <a:gd name="connsiteX25-4193" fmla="*/ 1094377 w 7438480"/>
              <a:gd name="connsiteY25-4194" fmla="*/ 3300185 h 6955671"/>
              <a:gd name="connsiteX26-4195" fmla="*/ 1342028 w 7438480"/>
              <a:gd name="connsiteY26-4196" fmla="*/ 3090635 h 6955671"/>
              <a:gd name="connsiteX27-4197" fmla="*/ 1415051 w 7438480"/>
              <a:gd name="connsiteY27-4198" fmla="*/ 2830284 h 6955671"/>
              <a:gd name="connsiteX28-4199" fmla="*/ 1370602 w 7438480"/>
              <a:gd name="connsiteY28-4200" fmla="*/ 2662010 h 6955671"/>
              <a:gd name="connsiteX29-4201" fmla="*/ 1246777 w 7438480"/>
              <a:gd name="connsiteY29-4202" fmla="*/ 2471510 h 6955671"/>
              <a:gd name="connsiteX30-4203" fmla="*/ 1220582 w 7438480"/>
              <a:gd name="connsiteY30-4204" fmla="*/ 2233384 h 6955671"/>
              <a:gd name="connsiteX31-4205" fmla="*/ 1308690 w 7438480"/>
              <a:gd name="connsiteY31-4206" fmla="*/ 2073841 h 6955671"/>
              <a:gd name="connsiteX32-4207" fmla="*/ 1208678 w 7438480"/>
              <a:gd name="connsiteY32-4208" fmla="*/ 1890485 h 6955671"/>
              <a:gd name="connsiteX33-4209" fmla="*/ 1111047 w 7438480"/>
              <a:gd name="connsiteY33-4210" fmla="*/ 1707129 h 6955671"/>
              <a:gd name="connsiteX34-4211" fmla="*/ 1227728 w 7438480"/>
              <a:gd name="connsiteY34-4212" fmla="*/ 1519010 h 6955671"/>
              <a:gd name="connsiteX35-4213" fmla="*/ 1134859 w 7438480"/>
              <a:gd name="connsiteY35-4214" fmla="*/ 1171348 h 6955671"/>
              <a:gd name="connsiteX36-4215" fmla="*/ 1106285 w 7438480"/>
              <a:gd name="connsiteY36-4216" fmla="*/ 949891 h 6955671"/>
              <a:gd name="connsiteX37-4217" fmla="*/ 844347 w 7438480"/>
              <a:gd name="connsiteY37-4218" fmla="*/ 811779 h 6955671"/>
              <a:gd name="connsiteX38-4219" fmla="*/ 399052 w 7438480"/>
              <a:gd name="connsiteY38-4220" fmla="*/ 361723 h 6955671"/>
              <a:gd name="connsiteX39-4221" fmla="*/ 465727 w 7438480"/>
              <a:gd name="connsiteY39-4222" fmla="*/ 14060 h 6955671"/>
              <a:gd name="connsiteX0-4223" fmla="*/ 456802 w 7429555"/>
              <a:gd name="connsiteY0-4224" fmla="*/ 14060 h 6955671"/>
              <a:gd name="connsiteX1-4225" fmla="*/ 4555727 w 7429555"/>
              <a:gd name="connsiteY1-4226" fmla="*/ 0 h 6955671"/>
              <a:gd name="connsiteX2-4227" fmla="*/ 4556633 w 7429555"/>
              <a:gd name="connsiteY2-4228" fmla="*/ 699405 h 6955671"/>
              <a:gd name="connsiteX3-4229" fmla="*/ 4803376 w 7429555"/>
              <a:gd name="connsiteY3-4230" fmla="*/ 1381577 h 6955671"/>
              <a:gd name="connsiteX4-4231" fmla="*/ 4832405 w 7429555"/>
              <a:gd name="connsiteY4-4232" fmla="*/ 2034720 h 6955671"/>
              <a:gd name="connsiteX5-4233" fmla="*/ 4759833 w 7429555"/>
              <a:gd name="connsiteY5-4234" fmla="*/ 2586263 h 6955671"/>
              <a:gd name="connsiteX6-4235" fmla="*/ 4861433 w 7429555"/>
              <a:gd name="connsiteY6-4236" fmla="*/ 3123291 h 6955671"/>
              <a:gd name="connsiteX7-4237" fmla="*/ 5224290 w 7429555"/>
              <a:gd name="connsiteY7-4238" fmla="*/ 3457120 h 6955671"/>
              <a:gd name="connsiteX8-4239" fmla="*/ 5616176 w 7429555"/>
              <a:gd name="connsiteY8-4240" fmla="*/ 3587748 h 6955671"/>
              <a:gd name="connsiteX9-4241" fmla="*/ 5979033 w 7429555"/>
              <a:gd name="connsiteY9-4242" fmla="*/ 3457120 h 6955671"/>
              <a:gd name="connsiteX10-4243" fmla="*/ 6472519 w 7429555"/>
              <a:gd name="connsiteY10-4244" fmla="*/ 3761919 h 6955671"/>
              <a:gd name="connsiteX11-4245" fmla="*/ 7241776 w 7429555"/>
              <a:gd name="connsiteY11-4246" fmla="*/ 4211863 h 6955671"/>
              <a:gd name="connsiteX12-4247" fmla="*/ 7429555 w 7429555"/>
              <a:gd name="connsiteY12-4248" fmla="*/ 4851399 h 6955671"/>
              <a:gd name="connsiteX13-4249" fmla="*/ 6225776 w 7429555"/>
              <a:gd name="connsiteY13-4250" fmla="*/ 5126264 h 6955671"/>
              <a:gd name="connsiteX14-4251" fmla="*/ 4861433 w 7429555"/>
              <a:gd name="connsiteY14-4252" fmla="*/ 5648777 h 6955671"/>
              <a:gd name="connsiteX15-4253" fmla="*/ 4643719 w 7429555"/>
              <a:gd name="connsiteY15-4254" fmla="*/ 6316434 h 6955671"/>
              <a:gd name="connsiteX16-4255" fmla="*/ 4687262 w 7429555"/>
              <a:gd name="connsiteY16-4256" fmla="*/ 6693805 h 6955671"/>
              <a:gd name="connsiteX17-4257" fmla="*/ 3250347 w 7429555"/>
              <a:gd name="connsiteY17-4258" fmla="*/ 6955064 h 6955671"/>
              <a:gd name="connsiteX18-4259" fmla="*/ 2293313 w 7429555"/>
              <a:gd name="connsiteY18-4260" fmla="*/ 6506028 h 6955671"/>
              <a:gd name="connsiteX19-4261" fmla="*/ 1209277 w 7429555"/>
              <a:gd name="connsiteY19-4262" fmla="*/ 6386285 h 6955671"/>
              <a:gd name="connsiteX20-4263" fmla="*/ 904477 w 7429555"/>
              <a:gd name="connsiteY20-4264" fmla="*/ 5538560 h 6955671"/>
              <a:gd name="connsiteX21-4265" fmla="*/ 285352 w 7429555"/>
              <a:gd name="connsiteY21-4266" fmla="*/ 5109935 h 6955671"/>
              <a:gd name="connsiteX22-4267" fmla="*/ 199627 w 7429555"/>
              <a:gd name="connsiteY22-4268" fmla="*/ 4338410 h 6955671"/>
              <a:gd name="connsiteX23-4269" fmla="*/ 9127 w 7429555"/>
              <a:gd name="connsiteY23-4270" fmla="*/ 3709760 h 6955671"/>
              <a:gd name="connsiteX24-4271" fmla="*/ 561577 w 7429555"/>
              <a:gd name="connsiteY24-4272" fmla="*/ 3614510 h 6955671"/>
              <a:gd name="connsiteX25-4273" fmla="*/ 1085452 w 7429555"/>
              <a:gd name="connsiteY25-4274" fmla="*/ 3300185 h 6955671"/>
              <a:gd name="connsiteX26-4275" fmla="*/ 1333103 w 7429555"/>
              <a:gd name="connsiteY26-4276" fmla="*/ 3090635 h 6955671"/>
              <a:gd name="connsiteX27-4277" fmla="*/ 1406126 w 7429555"/>
              <a:gd name="connsiteY27-4278" fmla="*/ 2830284 h 6955671"/>
              <a:gd name="connsiteX28-4279" fmla="*/ 1361677 w 7429555"/>
              <a:gd name="connsiteY28-4280" fmla="*/ 2662010 h 6955671"/>
              <a:gd name="connsiteX29-4281" fmla="*/ 1237852 w 7429555"/>
              <a:gd name="connsiteY29-4282" fmla="*/ 2471510 h 6955671"/>
              <a:gd name="connsiteX30-4283" fmla="*/ 1211657 w 7429555"/>
              <a:gd name="connsiteY30-4284" fmla="*/ 2233384 h 6955671"/>
              <a:gd name="connsiteX31-4285" fmla="*/ 1299765 w 7429555"/>
              <a:gd name="connsiteY31-4286" fmla="*/ 2073841 h 6955671"/>
              <a:gd name="connsiteX32-4287" fmla="*/ 1199753 w 7429555"/>
              <a:gd name="connsiteY32-4288" fmla="*/ 1890485 h 6955671"/>
              <a:gd name="connsiteX33-4289" fmla="*/ 1102122 w 7429555"/>
              <a:gd name="connsiteY33-4290" fmla="*/ 1707129 h 6955671"/>
              <a:gd name="connsiteX34-4291" fmla="*/ 1218803 w 7429555"/>
              <a:gd name="connsiteY34-4292" fmla="*/ 1519010 h 6955671"/>
              <a:gd name="connsiteX35-4293" fmla="*/ 1125934 w 7429555"/>
              <a:gd name="connsiteY35-4294" fmla="*/ 1171348 h 6955671"/>
              <a:gd name="connsiteX36-4295" fmla="*/ 1097360 w 7429555"/>
              <a:gd name="connsiteY36-4296" fmla="*/ 949891 h 6955671"/>
              <a:gd name="connsiteX37-4297" fmla="*/ 835422 w 7429555"/>
              <a:gd name="connsiteY37-4298" fmla="*/ 811779 h 6955671"/>
              <a:gd name="connsiteX38-4299" fmla="*/ 390127 w 7429555"/>
              <a:gd name="connsiteY38-4300" fmla="*/ 361723 h 6955671"/>
              <a:gd name="connsiteX39-4301" fmla="*/ 456802 w 7429555"/>
              <a:gd name="connsiteY39-4302" fmla="*/ 14060 h 6955671"/>
              <a:gd name="connsiteX0-4303" fmla="*/ 456802 w 7429555"/>
              <a:gd name="connsiteY0-4304" fmla="*/ 14060 h 6955671"/>
              <a:gd name="connsiteX1-4305" fmla="*/ 4555727 w 7429555"/>
              <a:gd name="connsiteY1-4306" fmla="*/ 0 h 6955671"/>
              <a:gd name="connsiteX2-4307" fmla="*/ 4556633 w 7429555"/>
              <a:gd name="connsiteY2-4308" fmla="*/ 699405 h 6955671"/>
              <a:gd name="connsiteX3-4309" fmla="*/ 4803376 w 7429555"/>
              <a:gd name="connsiteY3-4310" fmla="*/ 1381577 h 6955671"/>
              <a:gd name="connsiteX4-4311" fmla="*/ 4832405 w 7429555"/>
              <a:gd name="connsiteY4-4312" fmla="*/ 2034720 h 6955671"/>
              <a:gd name="connsiteX5-4313" fmla="*/ 4759833 w 7429555"/>
              <a:gd name="connsiteY5-4314" fmla="*/ 2586263 h 6955671"/>
              <a:gd name="connsiteX6-4315" fmla="*/ 4861433 w 7429555"/>
              <a:gd name="connsiteY6-4316" fmla="*/ 3123291 h 6955671"/>
              <a:gd name="connsiteX7-4317" fmla="*/ 5224290 w 7429555"/>
              <a:gd name="connsiteY7-4318" fmla="*/ 3457120 h 6955671"/>
              <a:gd name="connsiteX8-4319" fmla="*/ 5616176 w 7429555"/>
              <a:gd name="connsiteY8-4320" fmla="*/ 3587748 h 6955671"/>
              <a:gd name="connsiteX9-4321" fmla="*/ 5979033 w 7429555"/>
              <a:gd name="connsiteY9-4322" fmla="*/ 3457120 h 6955671"/>
              <a:gd name="connsiteX10-4323" fmla="*/ 6472519 w 7429555"/>
              <a:gd name="connsiteY10-4324" fmla="*/ 3761919 h 6955671"/>
              <a:gd name="connsiteX11-4325" fmla="*/ 7241776 w 7429555"/>
              <a:gd name="connsiteY11-4326" fmla="*/ 4211863 h 6955671"/>
              <a:gd name="connsiteX12-4327" fmla="*/ 7429555 w 7429555"/>
              <a:gd name="connsiteY12-4328" fmla="*/ 4851399 h 6955671"/>
              <a:gd name="connsiteX13-4329" fmla="*/ 6225776 w 7429555"/>
              <a:gd name="connsiteY13-4330" fmla="*/ 5126264 h 6955671"/>
              <a:gd name="connsiteX14-4331" fmla="*/ 4861433 w 7429555"/>
              <a:gd name="connsiteY14-4332" fmla="*/ 5648777 h 6955671"/>
              <a:gd name="connsiteX15-4333" fmla="*/ 4643719 w 7429555"/>
              <a:gd name="connsiteY15-4334" fmla="*/ 6316434 h 6955671"/>
              <a:gd name="connsiteX16-4335" fmla="*/ 4687262 w 7429555"/>
              <a:gd name="connsiteY16-4336" fmla="*/ 6693805 h 6955671"/>
              <a:gd name="connsiteX17-4337" fmla="*/ 3250347 w 7429555"/>
              <a:gd name="connsiteY17-4338" fmla="*/ 6955064 h 6955671"/>
              <a:gd name="connsiteX18-4339" fmla="*/ 2293313 w 7429555"/>
              <a:gd name="connsiteY18-4340" fmla="*/ 6506028 h 6955671"/>
              <a:gd name="connsiteX19-4341" fmla="*/ 1209277 w 7429555"/>
              <a:gd name="connsiteY19-4342" fmla="*/ 6386285 h 6955671"/>
              <a:gd name="connsiteX20-4343" fmla="*/ 904477 w 7429555"/>
              <a:gd name="connsiteY20-4344" fmla="*/ 5538560 h 6955671"/>
              <a:gd name="connsiteX21-4345" fmla="*/ 285352 w 7429555"/>
              <a:gd name="connsiteY21-4346" fmla="*/ 5109935 h 6955671"/>
              <a:gd name="connsiteX22-4347" fmla="*/ 199627 w 7429555"/>
              <a:gd name="connsiteY22-4348" fmla="*/ 4338410 h 6955671"/>
              <a:gd name="connsiteX23-4349" fmla="*/ 9127 w 7429555"/>
              <a:gd name="connsiteY23-4350" fmla="*/ 3709760 h 6955671"/>
              <a:gd name="connsiteX24-4351" fmla="*/ 561577 w 7429555"/>
              <a:gd name="connsiteY24-4352" fmla="*/ 3614510 h 6955671"/>
              <a:gd name="connsiteX25-4353" fmla="*/ 1085452 w 7429555"/>
              <a:gd name="connsiteY25-4354" fmla="*/ 3300185 h 6955671"/>
              <a:gd name="connsiteX26-4355" fmla="*/ 1333103 w 7429555"/>
              <a:gd name="connsiteY26-4356" fmla="*/ 3090635 h 6955671"/>
              <a:gd name="connsiteX27-4357" fmla="*/ 1406126 w 7429555"/>
              <a:gd name="connsiteY27-4358" fmla="*/ 2830284 h 6955671"/>
              <a:gd name="connsiteX28-4359" fmla="*/ 1361677 w 7429555"/>
              <a:gd name="connsiteY28-4360" fmla="*/ 2662010 h 6955671"/>
              <a:gd name="connsiteX29-4361" fmla="*/ 1237852 w 7429555"/>
              <a:gd name="connsiteY29-4362" fmla="*/ 2471510 h 6955671"/>
              <a:gd name="connsiteX30-4363" fmla="*/ 1211657 w 7429555"/>
              <a:gd name="connsiteY30-4364" fmla="*/ 2233384 h 6955671"/>
              <a:gd name="connsiteX31-4365" fmla="*/ 1299765 w 7429555"/>
              <a:gd name="connsiteY31-4366" fmla="*/ 2073841 h 6955671"/>
              <a:gd name="connsiteX32-4367" fmla="*/ 1199753 w 7429555"/>
              <a:gd name="connsiteY32-4368" fmla="*/ 1890485 h 6955671"/>
              <a:gd name="connsiteX33-4369" fmla="*/ 1102122 w 7429555"/>
              <a:gd name="connsiteY33-4370" fmla="*/ 1707129 h 6955671"/>
              <a:gd name="connsiteX34-4371" fmla="*/ 1218803 w 7429555"/>
              <a:gd name="connsiteY34-4372" fmla="*/ 1519010 h 6955671"/>
              <a:gd name="connsiteX35-4373" fmla="*/ 1125934 w 7429555"/>
              <a:gd name="connsiteY35-4374" fmla="*/ 1171348 h 6955671"/>
              <a:gd name="connsiteX36-4375" fmla="*/ 1097360 w 7429555"/>
              <a:gd name="connsiteY36-4376" fmla="*/ 949891 h 6955671"/>
              <a:gd name="connsiteX37-4377" fmla="*/ 835422 w 7429555"/>
              <a:gd name="connsiteY37-4378" fmla="*/ 811779 h 6955671"/>
              <a:gd name="connsiteX38-4379" fmla="*/ 390127 w 7429555"/>
              <a:gd name="connsiteY38-4380" fmla="*/ 361723 h 6955671"/>
              <a:gd name="connsiteX39-4381" fmla="*/ 456802 w 7429555"/>
              <a:gd name="connsiteY39-4382" fmla="*/ 14060 h 6955671"/>
              <a:gd name="connsiteX0-4383" fmla="*/ 448681 w 7421434"/>
              <a:gd name="connsiteY0-4384" fmla="*/ 14060 h 6955671"/>
              <a:gd name="connsiteX1-4385" fmla="*/ 4547606 w 7421434"/>
              <a:gd name="connsiteY1-4386" fmla="*/ 0 h 6955671"/>
              <a:gd name="connsiteX2-4387" fmla="*/ 4548512 w 7421434"/>
              <a:gd name="connsiteY2-4388" fmla="*/ 699405 h 6955671"/>
              <a:gd name="connsiteX3-4389" fmla="*/ 4795255 w 7421434"/>
              <a:gd name="connsiteY3-4390" fmla="*/ 1381577 h 6955671"/>
              <a:gd name="connsiteX4-4391" fmla="*/ 4824284 w 7421434"/>
              <a:gd name="connsiteY4-4392" fmla="*/ 2034720 h 6955671"/>
              <a:gd name="connsiteX5-4393" fmla="*/ 4751712 w 7421434"/>
              <a:gd name="connsiteY5-4394" fmla="*/ 2586263 h 6955671"/>
              <a:gd name="connsiteX6-4395" fmla="*/ 4853312 w 7421434"/>
              <a:gd name="connsiteY6-4396" fmla="*/ 3123291 h 6955671"/>
              <a:gd name="connsiteX7-4397" fmla="*/ 5216169 w 7421434"/>
              <a:gd name="connsiteY7-4398" fmla="*/ 3457120 h 6955671"/>
              <a:gd name="connsiteX8-4399" fmla="*/ 5608055 w 7421434"/>
              <a:gd name="connsiteY8-4400" fmla="*/ 3587748 h 6955671"/>
              <a:gd name="connsiteX9-4401" fmla="*/ 5970912 w 7421434"/>
              <a:gd name="connsiteY9-4402" fmla="*/ 3457120 h 6955671"/>
              <a:gd name="connsiteX10-4403" fmla="*/ 6464398 w 7421434"/>
              <a:gd name="connsiteY10-4404" fmla="*/ 3761919 h 6955671"/>
              <a:gd name="connsiteX11-4405" fmla="*/ 7233655 w 7421434"/>
              <a:gd name="connsiteY11-4406" fmla="*/ 4211863 h 6955671"/>
              <a:gd name="connsiteX12-4407" fmla="*/ 7421434 w 7421434"/>
              <a:gd name="connsiteY12-4408" fmla="*/ 4851399 h 6955671"/>
              <a:gd name="connsiteX13-4409" fmla="*/ 6217655 w 7421434"/>
              <a:gd name="connsiteY13-4410" fmla="*/ 5126264 h 6955671"/>
              <a:gd name="connsiteX14-4411" fmla="*/ 4853312 w 7421434"/>
              <a:gd name="connsiteY14-4412" fmla="*/ 5648777 h 6955671"/>
              <a:gd name="connsiteX15-4413" fmla="*/ 4635598 w 7421434"/>
              <a:gd name="connsiteY15-4414" fmla="*/ 6316434 h 6955671"/>
              <a:gd name="connsiteX16-4415" fmla="*/ 4679141 w 7421434"/>
              <a:gd name="connsiteY16-4416" fmla="*/ 6693805 h 6955671"/>
              <a:gd name="connsiteX17-4417" fmla="*/ 3242226 w 7421434"/>
              <a:gd name="connsiteY17-4418" fmla="*/ 6955064 h 6955671"/>
              <a:gd name="connsiteX18-4419" fmla="*/ 2285192 w 7421434"/>
              <a:gd name="connsiteY18-4420" fmla="*/ 6506028 h 6955671"/>
              <a:gd name="connsiteX19-4421" fmla="*/ 1201156 w 7421434"/>
              <a:gd name="connsiteY19-4422" fmla="*/ 6386285 h 6955671"/>
              <a:gd name="connsiteX20-4423" fmla="*/ 896356 w 7421434"/>
              <a:gd name="connsiteY20-4424" fmla="*/ 5538560 h 6955671"/>
              <a:gd name="connsiteX21-4425" fmla="*/ 277231 w 7421434"/>
              <a:gd name="connsiteY21-4426" fmla="*/ 5109935 h 6955671"/>
              <a:gd name="connsiteX22-4427" fmla="*/ 191506 w 7421434"/>
              <a:gd name="connsiteY22-4428" fmla="*/ 4338410 h 6955671"/>
              <a:gd name="connsiteX23-4429" fmla="*/ 1006 w 7421434"/>
              <a:gd name="connsiteY23-4430" fmla="*/ 3709760 h 6955671"/>
              <a:gd name="connsiteX24-4431" fmla="*/ 553456 w 7421434"/>
              <a:gd name="connsiteY24-4432" fmla="*/ 3614510 h 6955671"/>
              <a:gd name="connsiteX25-4433" fmla="*/ 1077331 w 7421434"/>
              <a:gd name="connsiteY25-4434" fmla="*/ 3300185 h 6955671"/>
              <a:gd name="connsiteX26-4435" fmla="*/ 1324982 w 7421434"/>
              <a:gd name="connsiteY26-4436" fmla="*/ 3090635 h 6955671"/>
              <a:gd name="connsiteX27-4437" fmla="*/ 1398005 w 7421434"/>
              <a:gd name="connsiteY27-4438" fmla="*/ 2830284 h 6955671"/>
              <a:gd name="connsiteX28-4439" fmla="*/ 1353556 w 7421434"/>
              <a:gd name="connsiteY28-4440" fmla="*/ 2662010 h 6955671"/>
              <a:gd name="connsiteX29-4441" fmla="*/ 1229731 w 7421434"/>
              <a:gd name="connsiteY29-4442" fmla="*/ 2471510 h 6955671"/>
              <a:gd name="connsiteX30-4443" fmla="*/ 1203536 w 7421434"/>
              <a:gd name="connsiteY30-4444" fmla="*/ 2233384 h 6955671"/>
              <a:gd name="connsiteX31-4445" fmla="*/ 1291644 w 7421434"/>
              <a:gd name="connsiteY31-4446" fmla="*/ 2073841 h 6955671"/>
              <a:gd name="connsiteX32-4447" fmla="*/ 1191632 w 7421434"/>
              <a:gd name="connsiteY32-4448" fmla="*/ 1890485 h 6955671"/>
              <a:gd name="connsiteX33-4449" fmla="*/ 1094001 w 7421434"/>
              <a:gd name="connsiteY33-4450" fmla="*/ 1707129 h 6955671"/>
              <a:gd name="connsiteX34-4451" fmla="*/ 1210682 w 7421434"/>
              <a:gd name="connsiteY34-4452" fmla="*/ 1519010 h 6955671"/>
              <a:gd name="connsiteX35-4453" fmla="*/ 1117813 w 7421434"/>
              <a:gd name="connsiteY35-4454" fmla="*/ 1171348 h 6955671"/>
              <a:gd name="connsiteX36-4455" fmla="*/ 1089239 w 7421434"/>
              <a:gd name="connsiteY36-4456" fmla="*/ 949891 h 6955671"/>
              <a:gd name="connsiteX37-4457" fmla="*/ 827301 w 7421434"/>
              <a:gd name="connsiteY37-4458" fmla="*/ 811779 h 6955671"/>
              <a:gd name="connsiteX38-4459" fmla="*/ 382006 w 7421434"/>
              <a:gd name="connsiteY38-4460" fmla="*/ 361723 h 6955671"/>
              <a:gd name="connsiteX39-4461" fmla="*/ 448681 w 7421434"/>
              <a:gd name="connsiteY39-4462" fmla="*/ 14060 h 6955671"/>
              <a:gd name="connsiteX0-4463" fmla="*/ 450655 w 7423408"/>
              <a:gd name="connsiteY0-4464" fmla="*/ 14060 h 6955671"/>
              <a:gd name="connsiteX1-4465" fmla="*/ 4549580 w 7423408"/>
              <a:gd name="connsiteY1-4466" fmla="*/ 0 h 6955671"/>
              <a:gd name="connsiteX2-4467" fmla="*/ 4550486 w 7423408"/>
              <a:gd name="connsiteY2-4468" fmla="*/ 699405 h 6955671"/>
              <a:gd name="connsiteX3-4469" fmla="*/ 4797229 w 7423408"/>
              <a:gd name="connsiteY3-4470" fmla="*/ 1381577 h 6955671"/>
              <a:gd name="connsiteX4-4471" fmla="*/ 4826258 w 7423408"/>
              <a:gd name="connsiteY4-4472" fmla="*/ 2034720 h 6955671"/>
              <a:gd name="connsiteX5-4473" fmla="*/ 4753686 w 7423408"/>
              <a:gd name="connsiteY5-4474" fmla="*/ 2586263 h 6955671"/>
              <a:gd name="connsiteX6-4475" fmla="*/ 4855286 w 7423408"/>
              <a:gd name="connsiteY6-4476" fmla="*/ 3123291 h 6955671"/>
              <a:gd name="connsiteX7-4477" fmla="*/ 5218143 w 7423408"/>
              <a:gd name="connsiteY7-4478" fmla="*/ 3457120 h 6955671"/>
              <a:gd name="connsiteX8-4479" fmla="*/ 5610029 w 7423408"/>
              <a:gd name="connsiteY8-4480" fmla="*/ 3587748 h 6955671"/>
              <a:gd name="connsiteX9-4481" fmla="*/ 5972886 w 7423408"/>
              <a:gd name="connsiteY9-4482" fmla="*/ 3457120 h 6955671"/>
              <a:gd name="connsiteX10-4483" fmla="*/ 6466372 w 7423408"/>
              <a:gd name="connsiteY10-4484" fmla="*/ 3761919 h 6955671"/>
              <a:gd name="connsiteX11-4485" fmla="*/ 7235629 w 7423408"/>
              <a:gd name="connsiteY11-4486" fmla="*/ 4211863 h 6955671"/>
              <a:gd name="connsiteX12-4487" fmla="*/ 7423408 w 7423408"/>
              <a:gd name="connsiteY12-4488" fmla="*/ 4851399 h 6955671"/>
              <a:gd name="connsiteX13-4489" fmla="*/ 6219629 w 7423408"/>
              <a:gd name="connsiteY13-4490" fmla="*/ 5126264 h 6955671"/>
              <a:gd name="connsiteX14-4491" fmla="*/ 4855286 w 7423408"/>
              <a:gd name="connsiteY14-4492" fmla="*/ 5648777 h 6955671"/>
              <a:gd name="connsiteX15-4493" fmla="*/ 4637572 w 7423408"/>
              <a:gd name="connsiteY15-4494" fmla="*/ 6316434 h 6955671"/>
              <a:gd name="connsiteX16-4495" fmla="*/ 4681115 w 7423408"/>
              <a:gd name="connsiteY16-4496" fmla="*/ 6693805 h 6955671"/>
              <a:gd name="connsiteX17-4497" fmla="*/ 3244200 w 7423408"/>
              <a:gd name="connsiteY17-4498" fmla="*/ 6955064 h 6955671"/>
              <a:gd name="connsiteX18-4499" fmla="*/ 2287166 w 7423408"/>
              <a:gd name="connsiteY18-4500" fmla="*/ 6506028 h 6955671"/>
              <a:gd name="connsiteX19-4501" fmla="*/ 1203130 w 7423408"/>
              <a:gd name="connsiteY19-4502" fmla="*/ 6386285 h 6955671"/>
              <a:gd name="connsiteX20-4503" fmla="*/ 898330 w 7423408"/>
              <a:gd name="connsiteY20-4504" fmla="*/ 5538560 h 6955671"/>
              <a:gd name="connsiteX21-4505" fmla="*/ 279205 w 7423408"/>
              <a:gd name="connsiteY21-4506" fmla="*/ 5109935 h 6955671"/>
              <a:gd name="connsiteX22-4507" fmla="*/ 193480 w 7423408"/>
              <a:gd name="connsiteY22-4508" fmla="*/ 4338410 h 6955671"/>
              <a:gd name="connsiteX23-4509" fmla="*/ 2980 w 7423408"/>
              <a:gd name="connsiteY23-4510" fmla="*/ 3709760 h 6955671"/>
              <a:gd name="connsiteX24-4511" fmla="*/ 555430 w 7423408"/>
              <a:gd name="connsiteY24-4512" fmla="*/ 3614510 h 6955671"/>
              <a:gd name="connsiteX25-4513" fmla="*/ 1079305 w 7423408"/>
              <a:gd name="connsiteY25-4514" fmla="*/ 3300185 h 6955671"/>
              <a:gd name="connsiteX26-4515" fmla="*/ 1326956 w 7423408"/>
              <a:gd name="connsiteY26-4516" fmla="*/ 3090635 h 6955671"/>
              <a:gd name="connsiteX27-4517" fmla="*/ 1399979 w 7423408"/>
              <a:gd name="connsiteY27-4518" fmla="*/ 2830284 h 6955671"/>
              <a:gd name="connsiteX28-4519" fmla="*/ 1355530 w 7423408"/>
              <a:gd name="connsiteY28-4520" fmla="*/ 2662010 h 6955671"/>
              <a:gd name="connsiteX29-4521" fmla="*/ 1231705 w 7423408"/>
              <a:gd name="connsiteY29-4522" fmla="*/ 2471510 h 6955671"/>
              <a:gd name="connsiteX30-4523" fmla="*/ 1205510 w 7423408"/>
              <a:gd name="connsiteY30-4524" fmla="*/ 2233384 h 6955671"/>
              <a:gd name="connsiteX31-4525" fmla="*/ 1293618 w 7423408"/>
              <a:gd name="connsiteY31-4526" fmla="*/ 2073841 h 6955671"/>
              <a:gd name="connsiteX32-4527" fmla="*/ 1193606 w 7423408"/>
              <a:gd name="connsiteY32-4528" fmla="*/ 1890485 h 6955671"/>
              <a:gd name="connsiteX33-4529" fmla="*/ 1095975 w 7423408"/>
              <a:gd name="connsiteY33-4530" fmla="*/ 1707129 h 6955671"/>
              <a:gd name="connsiteX34-4531" fmla="*/ 1212656 w 7423408"/>
              <a:gd name="connsiteY34-4532" fmla="*/ 1519010 h 6955671"/>
              <a:gd name="connsiteX35-4533" fmla="*/ 1119787 w 7423408"/>
              <a:gd name="connsiteY35-4534" fmla="*/ 1171348 h 6955671"/>
              <a:gd name="connsiteX36-4535" fmla="*/ 1091213 w 7423408"/>
              <a:gd name="connsiteY36-4536" fmla="*/ 949891 h 6955671"/>
              <a:gd name="connsiteX37-4537" fmla="*/ 829275 w 7423408"/>
              <a:gd name="connsiteY37-4538" fmla="*/ 811779 h 6955671"/>
              <a:gd name="connsiteX38-4539" fmla="*/ 383980 w 7423408"/>
              <a:gd name="connsiteY38-4540" fmla="*/ 361723 h 6955671"/>
              <a:gd name="connsiteX39-4541" fmla="*/ 450655 w 7423408"/>
              <a:gd name="connsiteY39-4542" fmla="*/ 14060 h 6955671"/>
              <a:gd name="connsiteX0-4543" fmla="*/ 450655 w 7423408"/>
              <a:gd name="connsiteY0-4544" fmla="*/ 0 h 6941611"/>
              <a:gd name="connsiteX1-4545" fmla="*/ 5420437 w 7423408"/>
              <a:gd name="connsiteY1-4546" fmla="*/ 454 h 6941611"/>
              <a:gd name="connsiteX2-4547" fmla="*/ 4550486 w 7423408"/>
              <a:gd name="connsiteY2-4548" fmla="*/ 685345 h 6941611"/>
              <a:gd name="connsiteX3-4549" fmla="*/ 4797229 w 7423408"/>
              <a:gd name="connsiteY3-4550" fmla="*/ 1367517 h 6941611"/>
              <a:gd name="connsiteX4-4551" fmla="*/ 4826258 w 7423408"/>
              <a:gd name="connsiteY4-4552" fmla="*/ 2020660 h 6941611"/>
              <a:gd name="connsiteX5-4553" fmla="*/ 4753686 w 7423408"/>
              <a:gd name="connsiteY5-4554" fmla="*/ 2572203 h 6941611"/>
              <a:gd name="connsiteX6-4555" fmla="*/ 4855286 w 7423408"/>
              <a:gd name="connsiteY6-4556" fmla="*/ 3109231 h 6941611"/>
              <a:gd name="connsiteX7-4557" fmla="*/ 5218143 w 7423408"/>
              <a:gd name="connsiteY7-4558" fmla="*/ 3443060 h 6941611"/>
              <a:gd name="connsiteX8-4559" fmla="*/ 5610029 w 7423408"/>
              <a:gd name="connsiteY8-4560" fmla="*/ 3573688 h 6941611"/>
              <a:gd name="connsiteX9-4561" fmla="*/ 5972886 w 7423408"/>
              <a:gd name="connsiteY9-4562" fmla="*/ 3443060 h 6941611"/>
              <a:gd name="connsiteX10-4563" fmla="*/ 6466372 w 7423408"/>
              <a:gd name="connsiteY10-4564" fmla="*/ 3747859 h 6941611"/>
              <a:gd name="connsiteX11-4565" fmla="*/ 7235629 w 7423408"/>
              <a:gd name="connsiteY11-4566" fmla="*/ 4197803 h 6941611"/>
              <a:gd name="connsiteX12-4567" fmla="*/ 7423408 w 7423408"/>
              <a:gd name="connsiteY12-4568" fmla="*/ 4837339 h 6941611"/>
              <a:gd name="connsiteX13-4569" fmla="*/ 6219629 w 7423408"/>
              <a:gd name="connsiteY13-4570" fmla="*/ 5112204 h 6941611"/>
              <a:gd name="connsiteX14-4571" fmla="*/ 4855286 w 7423408"/>
              <a:gd name="connsiteY14-4572" fmla="*/ 5634717 h 6941611"/>
              <a:gd name="connsiteX15-4573" fmla="*/ 4637572 w 7423408"/>
              <a:gd name="connsiteY15-4574" fmla="*/ 6302374 h 6941611"/>
              <a:gd name="connsiteX16-4575" fmla="*/ 4681115 w 7423408"/>
              <a:gd name="connsiteY16-4576" fmla="*/ 6679745 h 6941611"/>
              <a:gd name="connsiteX17-4577" fmla="*/ 3244200 w 7423408"/>
              <a:gd name="connsiteY17-4578" fmla="*/ 6941004 h 6941611"/>
              <a:gd name="connsiteX18-4579" fmla="*/ 2287166 w 7423408"/>
              <a:gd name="connsiteY18-4580" fmla="*/ 6491968 h 6941611"/>
              <a:gd name="connsiteX19-4581" fmla="*/ 1203130 w 7423408"/>
              <a:gd name="connsiteY19-4582" fmla="*/ 6372225 h 6941611"/>
              <a:gd name="connsiteX20-4583" fmla="*/ 898330 w 7423408"/>
              <a:gd name="connsiteY20-4584" fmla="*/ 5524500 h 6941611"/>
              <a:gd name="connsiteX21-4585" fmla="*/ 279205 w 7423408"/>
              <a:gd name="connsiteY21-4586" fmla="*/ 5095875 h 6941611"/>
              <a:gd name="connsiteX22-4587" fmla="*/ 193480 w 7423408"/>
              <a:gd name="connsiteY22-4588" fmla="*/ 4324350 h 6941611"/>
              <a:gd name="connsiteX23-4589" fmla="*/ 2980 w 7423408"/>
              <a:gd name="connsiteY23-4590" fmla="*/ 3695700 h 6941611"/>
              <a:gd name="connsiteX24-4591" fmla="*/ 555430 w 7423408"/>
              <a:gd name="connsiteY24-4592" fmla="*/ 3600450 h 6941611"/>
              <a:gd name="connsiteX25-4593" fmla="*/ 1079305 w 7423408"/>
              <a:gd name="connsiteY25-4594" fmla="*/ 3286125 h 6941611"/>
              <a:gd name="connsiteX26-4595" fmla="*/ 1326956 w 7423408"/>
              <a:gd name="connsiteY26-4596" fmla="*/ 3076575 h 6941611"/>
              <a:gd name="connsiteX27-4597" fmla="*/ 1399979 w 7423408"/>
              <a:gd name="connsiteY27-4598" fmla="*/ 2816224 h 6941611"/>
              <a:gd name="connsiteX28-4599" fmla="*/ 1355530 w 7423408"/>
              <a:gd name="connsiteY28-4600" fmla="*/ 2647950 h 6941611"/>
              <a:gd name="connsiteX29-4601" fmla="*/ 1231705 w 7423408"/>
              <a:gd name="connsiteY29-4602" fmla="*/ 2457450 h 6941611"/>
              <a:gd name="connsiteX30-4603" fmla="*/ 1205510 w 7423408"/>
              <a:gd name="connsiteY30-4604" fmla="*/ 2219324 h 6941611"/>
              <a:gd name="connsiteX31-4605" fmla="*/ 1293618 w 7423408"/>
              <a:gd name="connsiteY31-4606" fmla="*/ 2059781 h 6941611"/>
              <a:gd name="connsiteX32-4607" fmla="*/ 1193606 w 7423408"/>
              <a:gd name="connsiteY32-4608" fmla="*/ 1876425 h 6941611"/>
              <a:gd name="connsiteX33-4609" fmla="*/ 1095975 w 7423408"/>
              <a:gd name="connsiteY33-4610" fmla="*/ 1693069 h 6941611"/>
              <a:gd name="connsiteX34-4611" fmla="*/ 1212656 w 7423408"/>
              <a:gd name="connsiteY34-4612" fmla="*/ 1504950 h 6941611"/>
              <a:gd name="connsiteX35-4613" fmla="*/ 1119787 w 7423408"/>
              <a:gd name="connsiteY35-4614" fmla="*/ 1157288 h 6941611"/>
              <a:gd name="connsiteX36-4615" fmla="*/ 1091213 w 7423408"/>
              <a:gd name="connsiteY36-4616" fmla="*/ 935831 h 6941611"/>
              <a:gd name="connsiteX37-4617" fmla="*/ 829275 w 7423408"/>
              <a:gd name="connsiteY37-4618" fmla="*/ 797719 h 6941611"/>
              <a:gd name="connsiteX38-4619" fmla="*/ 383980 w 7423408"/>
              <a:gd name="connsiteY38-4620" fmla="*/ 347663 h 6941611"/>
              <a:gd name="connsiteX39-4621" fmla="*/ 450655 w 7423408"/>
              <a:gd name="connsiteY39-4622" fmla="*/ 0 h 6941611"/>
              <a:gd name="connsiteX0-4623" fmla="*/ 450655 w 7423408"/>
              <a:gd name="connsiteY0-4624" fmla="*/ 0 h 6941611"/>
              <a:gd name="connsiteX1-4625" fmla="*/ 5420437 w 7423408"/>
              <a:gd name="connsiteY1-4626" fmla="*/ 454 h 6941611"/>
              <a:gd name="connsiteX2-4627" fmla="*/ 4768201 w 7423408"/>
              <a:gd name="connsiteY2-4628" fmla="*/ 670830 h 6941611"/>
              <a:gd name="connsiteX3-4629" fmla="*/ 4797229 w 7423408"/>
              <a:gd name="connsiteY3-4630" fmla="*/ 1367517 h 6941611"/>
              <a:gd name="connsiteX4-4631" fmla="*/ 4826258 w 7423408"/>
              <a:gd name="connsiteY4-4632" fmla="*/ 2020660 h 6941611"/>
              <a:gd name="connsiteX5-4633" fmla="*/ 4753686 w 7423408"/>
              <a:gd name="connsiteY5-4634" fmla="*/ 2572203 h 6941611"/>
              <a:gd name="connsiteX6-4635" fmla="*/ 4855286 w 7423408"/>
              <a:gd name="connsiteY6-4636" fmla="*/ 3109231 h 6941611"/>
              <a:gd name="connsiteX7-4637" fmla="*/ 5218143 w 7423408"/>
              <a:gd name="connsiteY7-4638" fmla="*/ 3443060 h 6941611"/>
              <a:gd name="connsiteX8-4639" fmla="*/ 5610029 w 7423408"/>
              <a:gd name="connsiteY8-4640" fmla="*/ 3573688 h 6941611"/>
              <a:gd name="connsiteX9-4641" fmla="*/ 5972886 w 7423408"/>
              <a:gd name="connsiteY9-4642" fmla="*/ 3443060 h 6941611"/>
              <a:gd name="connsiteX10-4643" fmla="*/ 6466372 w 7423408"/>
              <a:gd name="connsiteY10-4644" fmla="*/ 3747859 h 6941611"/>
              <a:gd name="connsiteX11-4645" fmla="*/ 7235629 w 7423408"/>
              <a:gd name="connsiteY11-4646" fmla="*/ 4197803 h 6941611"/>
              <a:gd name="connsiteX12-4647" fmla="*/ 7423408 w 7423408"/>
              <a:gd name="connsiteY12-4648" fmla="*/ 4837339 h 6941611"/>
              <a:gd name="connsiteX13-4649" fmla="*/ 6219629 w 7423408"/>
              <a:gd name="connsiteY13-4650" fmla="*/ 5112204 h 6941611"/>
              <a:gd name="connsiteX14-4651" fmla="*/ 4855286 w 7423408"/>
              <a:gd name="connsiteY14-4652" fmla="*/ 5634717 h 6941611"/>
              <a:gd name="connsiteX15-4653" fmla="*/ 4637572 w 7423408"/>
              <a:gd name="connsiteY15-4654" fmla="*/ 6302374 h 6941611"/>
              <a:gd name="connsiteX16-4655" fmla="*/ 4681115 w 7423408"/>
              <a:gd name="connsiteY16-4656" fmla="*/ 6679745 h 6941611"/>
              <a:gd name="connsiteX17-4657" fmla="*/ 3244200 w 7423408"/>
              <a:gd name="connsiteY17-4658" fmla="*/ 6941004 h 6941611"/>
              <a:gd name="connsiteX18-4659" fmla="*/ 2287166 w 7423408"/>
              <a:gd name="connsiteY18-4660" fmla="*/ 6491968 h 6941611"/>
              <a:gd name="connsiteX19-4661" fmla="*/ 1203130 w 7423408"/>
              <a:gd name="connsiteY19-4662" fmla="*/ 6372225 h 6941611"/>
              <a:gd name="connsiteX20-4663" fmla="*/ 898330 w 7423408"/>
              <a:gd name="connsiteY20-4664" fmla="*/ 5524500 h 6941611"/>
              <a:gd name="connsiteX21-4665" fmla="*/ 279205 w 7423408"/>
              <a:gd name="connsiteY21-4666" fmla="*/ 5095875 h 6941611"/>
              <a:gd name="connsiteX22-4667" fmla="*/ 193480 w 7423408"/>
              <a:gd name="connsiteY22-4668" fmla="*/ 4324350 h 6941611"/>
              <a:gd name="connsiteX23-4669" fmla="*/ 2980 w 7423408"/>
              <a:gd name="connsiteY23-4670" fmla="*/ 3695700 h 6941611"/>
              <a:gd name="connsiteX24-4671" fmla="*/ 555430 w 7423408"/>
              <a:gd name="connsiteY24-4672" fmla="*/ 3600450 h 6941611"/>
              <a:gd name="connsiteX25-4673" fmla="*/ 1079305 w 7423408"/>
              <a:gd name="connsiteY25-4674" fmla="*/ 3286125 h 6941611"/>
              <a:gd name="connsiteX26-4675" fmla="*/ 1326956 w 7423408"/>
              <a:gd name="connsiteY26-4676" fmla="*/ 3076575 h 6941611"/>
              <a:gd name="connsiteX27-4677" fmla="*/ 1399979 w 7423408"/>
              <a:gd name="connsiteY27-4678" fmla="*/ 2816224 h 6941611"/>
              <a:gd name="connsiteX28-4679" fmla="*/ 1355530 w 7423408"/>
              <a:gd name="connsiteY28-4680" fmla="*/ 2647950 h 6941611"/>
              <a:gd name="connsiteX29-4681" fmla="*/ 1231705 w 7423408"/>
              <a:gd name="connsiteY29-4682" fmla="*/ 2457450 h 6941611"/>
              <a:gd name="connsiteX30-4683" fmla="*/ 1205510 w 7423408"/>
              <a:gd name="connsiteY30-4684" fmla="*/ 2219324 h 6941611"/>
              <a:gd name="connsiteX31-4685" fmla="*/ 1293618 w 7423408"/>
              <a:gd name="connsiteY31-4686" fmla="*/ 2059781 h 6941611"/>
              <a:gd name="connsiteX32-4687" fmla="*/ 1193606 w 7423408"/>
              <a:gd name="connsiteY32-4688" fmla="*/ 1876425 h 6941611"/>
              <a:gd name="connsiteX33-4689" fmla="*/ 1095975 w 7423408"/>
              <a:gd name="connsiteY33-4690" fmla="*/ 1693069 h 6941611"/>
              <a:gd name="connsiteX34-4691" fmla="*/ 1212656 w 7423408"/>
              <a:gd name="connsiteY34-4692" fmla="*/ 1504950 h 6941611"/>
              <a:gd name="connsiteX35-4693" fmla="*/ 1119787 w 7423408"/>
              <a:gd name="connsiteY35-4694" fmla="*/ 1157288 h 6941611"/>
              <a:gd name="connsiteX36-4695" fmla="*/ 1091213 w 7423408"/>
              <a:gd name="connsiteY36-4696" fmla="*/ 935831 h 6941611"/>
              <a:gd name="connsiteX37-4697" fmla="*/ 829275 w 7423408"/>
              <a:gd name="connsiteY37-4698" fmla="*/ 797719 h 6941611"/>
              <a:gd name="connsiteX38-4699" fmla="*/ 383980 w 7423408"/>
              <a:gd name="connsiteY38-4700" fmla="*/ 347663 h 6941611"/>
              <a:gd name="connsiteX39-4701" fmla="*/ 450655 w 7423408"/>
              <a:gd name="connsiteY39-4702" fmla="*/ 0 h 6941611"/>
              <a:gd name="connsiteX0-4703" fmla="*/ 450655 w 7423408"/>
              <a:gd name="connsiteY0-4704" fmla="*/ 0 h 6941611"/>
              <a:gd name="connsiteX1-4705" fmla="*/ 5420437 w 7423408"/>
              <a:gd name="connsiteY1-4706" fmla="*/ 454 h 6941611"/>
              <a:gd name="connsiteX2-4707" fmla="*/ 4768201 w 7423408"/>
              <a:gd name="connsiteY2-4708" fmla="*/ 670830 h 6941611"/>
              <a:gd name="connsiteX3-4709" fmla="*/ 5043972 w 7423408"/>
              <a:gd name="connsiteY3-4710" fmla="*/ 1367517 h 6941611"/>
              <a:gd name="connsiteX4-4711" fmla="*/ 4826258 w 7423408"/>
              <a:gd name="connsiteY4-4712" fmla="*/ 2020660 h 6941611"/>
              <a:gd name="connsiteX5-4713" fmla="*/ 4753686 w 7423408"/>
              <a:gd name="connsiteY5-4714" fmla="*/ 2572203 h 6941611"/>
              <a:gd name="connsiteX6-4715" fmla="*/ 4855286 w 7423408"/>
              <a:gd name="connsiteY6-4716" fmla="*/ 3109231 h 6941611"/>
              <a:gd name="connsiteX7-4717" fmla="*/ 5218143 w 7423408"/>
              <a:gd name="connsiteY7-4718" fmla="*/ 3443060 h 6941611"/>
              <a:gd name="connsiteX8-4719" fmla="*/ 5610029 w 7423408"/>
              <a:gd name="connsiteY8-4720" fmla="*/ 3573688 h 6941611"/>
              <a:gd name="connsiteX9-4721" fmla="*/ 5972886 w 7423408"/>
              <a:gd name="connsiteY9-4722" fmla="*/ 3443060 h 6941611"/>
              <a:gd name="connsiteX10-4723" fmla="*/ 6466372 w 7423408"/>
              <a:gd name="connsiteY10-4724" fmla="*/ 3747859 h 6941611"/>
              <a:gd name="connsiteX11-4725" fmla="*/ 7235629 w 7423408"/>
              <a:gd name="connsiteY11-4726" fmla="*/ 4197803 h 6941611"/>
              <a:gd name="connsiteX12-4727" fmla="*/ 7423408 w 7423408"/>
              <a:gd name="connsiteY12-4728" fmla="*/ 4837339 h 6941611"/>
              <a:gd name="connsiteX13-4729" fmla="*/ 6219629 w 7423408"/>
              <a:gd name="connsiteY13-4730" fmla="*/ 5112204 h 6941611"/>
              <a:gd name="connsiteX14-4731" fmla="*/ 4855286 w 7423408"/>
              <a:gd name="connsiteY14-4732" fmla="*/ 5634717 h 6941611"/>
              <a:gd name="connsiteX15-4733" fmla="*/ 4637572 w 7423408"/>
              <a:gd name="connsiteY15-4734" fmla="*/ 6302374 h 6941611"/>
              <a:gd name="connsiteX16-4735" fmla="*/ 4681115 w 7423408"/>
              <a:gd name="connsiteY16-4736" fmla="*/ 6679745 h 6941611"/>
              <a:gd name="connsiteX17-4737" fmla="*/ 3244200 w 7423408"/>
              <a:gd name="connsiteY17-4738" fmla="*/ 6941004 h 6941611"/>
              <a:gd name="connsiteX18-4739" fmla="*/ 2287166 w 7423408"/>
              <a:gd name="connsiteY18-4740" fmla="*/ 6491968 h 6941611"/>
              <a:gd name="connsiteX19-4741" fmla="*/ 1203130 w 7423408"/>
              <a:gd name="connsiteY19-4742" fmla="*/ 6372225 h 6941611"/>
              <a:gd name="connsiteX20-4743" fmla="*/ 898330 w 7423408"/>
              <a:gd name="connsiteY20-4744" fmla="*/ 5524500 h 6941611"/>
              <a:gd name="connsiteX21-4745" fmla="*/ 279205 w 7423408"/>
              <a:gd name="connsiteY21-4746" fmla="*/ 5095875 h 6941611"/>
              <a:gd name="connsiteX22-4747" fmla="*/ 193480 w 7423408"/>
              <a:gd name="connsiteY22-4748" fmla="*/ 4324350 h 6941611"/>
              <a:gd name="connsiteX23-4749" fmla="*/ 2980 w 7423408"/>
              <a:gd name="connsiteY23-4750" fmla="*/ 3695700 h 6941611"/>
              <a:gd name="connsiteX24-4751" fmla="*/ 555430 w 7423408"/>
              <a:gd name="connsiteY24-4752" fmla="*/ 3600450 h 6941611"/>
              <a:gd name="connsiteX25-4753" fmla="*/ 1079305 w 7423408"/>
              <a:gd name="connsiteY25-4754" fmla="*/ 3286125 h 6941611"/>
              <a:gd name="connsiteX26-4755" fmla="*/ 1326956 w 7423408"/>
              <a:gd name="connsiteY26-4756" fmla="*/ 3076575 h 6941611"/>
              <a:gd name="connsiteX27-4757" fmla="*/ 1399979 w 7423408"/>
              <a:gd name="connsiteY27-4758" fmla="*/ 2816224 h 6941611"/>
              <a:gd name="connsiteX28-4759" fmla="*/ 1355530 w 7423408"/>
              <a:gd name="connsiteY28-4760" fmla="*/ 2647950 h 6941611"/>
              <a:gd name="connsiteX29-4761" fmla="*/ 1231705 w 7423408"/>
              <a:gd name="connsiteY29-4762" fmla="*/ 2457450 h 6941611"/>
              <a:gd name="connsiteX30-4763" fmla="*/ 1205510 w 7423408"/>
              <a:gd name="connsiteY30-4764" fmla="*/ 2219324 h 6941611"/>
              <a:gd name="connsiteX31-4765" fmla="*/ 1293618 w 7423408"/>
              <a:gd name="connsiteY31-4766" fmla="*/ 2059781 h 6941611"/>
              <a:gd name="connsiteX32-4767" fmla="*/ 1193606 w 7423408"/>
              <a:gd name="connsiteY32-4768" fmla="*/ 1876425 h 6941611"/>
              <a:gd name="connsiteX33-4769" fmla="*/ 1095975 w 7423408"/>
              <a:gd name="connsiteY33-4770" fmla="*/ 1693069 h 6941611"/>
              <a:gd name="connsiteX34-4771" fmla="*/ 1212656 w 7423408"/>
              <a:gd name="connsiteY34-4772" fmla="*/ 1504950 h 6941611"/>
              <a:gd name="connsiteX35-4773" fmla="*/ 1119787 w 7423408"/>
              <a:gd name="connsiteY35-4774" fmla="*/ 1157288 h 6941611"/>
              <a:gd name="connsiteX36-4775" fmla="*/ 1091213 w 7423408"/>
              <a:gd name="connsiteY36-4776" fmla="*/ 935831 h 6941611"/>
              <a:gd name="connsiteX37-4777" fmla="*/ 829275 w 7423408"/>
              <a:gd name="connsiteY37-4778" fmla="*/ 797719 h 6941611"/>
              <a:gd name="connsiteX38-4779" fmla="*/ 383980 w 7423408"/>
              <a:gd name="connsiteY38-4780" fmla="*/ 347663 h 6941611"/>
              <a:gd name="connsiteX39-4781" fmla="*/ 450655 w 7423408"/>
              <a:gd name="connsiteY39-4782" fmla="*/ 0 h 6941611"/>
              <a:gd name="connsiteX0-4783" fmla="*/ 450655 w 7423408"/>
              <a:gd name="connsiteY0-4784" fmla="*/ 0 h 6941611"/>
              <a:gd name="connsiteX1-4785" fmla="*/ 5420437 w 7423408"/>
              <a:gd name="connsiteY1-4786" fmla="*/ 454 h 6941611"/>
              <a:gd name="connsiteX2-4787" fmla="*/ 4768201 w 7423408"/>
              <a:gd name="connsiteY2-4788" fmla="*/ 670830 h 6941611"/>
              <a:gd name="connsiteX3-4789" fmla="*/ 5043972 w 7423408"/>
              <a:gd name="connsiteY3-4790" fmla="*/ 1367517 h 6941611"/>
              <a:gd name="connsiteX4-4791" fmla="*/ 5014943 w 7423408"/>
              <a:gd name="connsiteY4-4792" fmla="*/ 2151288 h 6941611"/>
              <a:gd name="connsiteX5-4793" fmla="*/ 4753686 w 7423408"/>
              <a:gd name="connsiteY5-4794" fmla="*/ 2572203 h 6941611"/>
              <a:gd name="connsiteX6-4795" fmla="*/ 4855286 w 7423408"/>
              <a:gd name="connsiteY6-4796" fmla="*/ 3109231 h 6941611"/>
              <a:gd name="connsiteX7-4797" fmla="*/ 5218143 w 7423408"/>
              <a:gd name="connsiteY7-4798" fmla="*/ 3443060 h 6941611"/>
              <a:gd name="connsiteX8-4799" fmla="*/ 5610029 w 7423408"/>
              <a:gd name="connsiteY8-4800" fmla="*/ 3573688 h 6941611"/>
              <a:gd name="connsiteX9-4801" fmla="*/ 5972886 w 7423408"/>
              <a:gd name="connsiteY9-4802" fmla="*/ 3443060 h 6941611"/>
              <a:gd name="connsiteX10-4803" fmla="*/ 6466372 w 7423408"/>
              <a:gd name="connsiteY10-4804" fmla="*/ 3747859 h 6941611"/>
              <a:gd name="connsiteX11-4805" fmla="*/ 7235629 w 7423408"/>
              <a:gd name="connsiteY11-4806" fmla="*/ 4197803 h 6941611"/>
              <a:gd name="connsiteX12-4807" fmla="*/ 7423408 w 7423408"/>
              <a:gd name="connsiteY12-4808" fmla="*/ 4837339 h 6941611"/>
              <a:gd name="connsiteX13-4809" fmla="*/ 6219629 w 7423408"/>
              <a:gd name="connsiteY13-4810" fmla="*/ 5112204 h 6941611"/>
              <a:gd name="connsiteX14-4811" fmla="*/ 4855286 w 7423408"/>
              <a:gd name="connsiteY14-4812" fmla="*/ 5634717 h 6941611"/>
              <a:gd name="connsiteX15-4813" fmla="*/ 4637572 w 7423408"/>
              <a:gd name="connsiteY15-4814" fmla="*/ 6302374 h 6941611"/>
              <a:gd name="connsiteX16-4815" fmla="*/ 4681115 w 7423408"/>
              <a:gd name="connsiteY16-4816" fmla="*/ 6679745 h 6941611"/>
              <a:gd name="connsiteX17-4817" fmla="*/ 3244200 w 7423408"/>
              <a:gd name="connsiteY17-4818" fmla="*/ 6941004 h 6941611"/>
              <a:gd name="connsiteX18-4819" fmla="*/ 2287166 w 7423408"/>
              <a:gd name="connsiteY18-4820" fmla="*/ 6491968 h 6941611"/>
              <a:gd name="connsiteX19-4821" fmla="*/ 1203130 w 7423408"/>
              <a:gd name="connsiteY19-4822" fmla="*/ 6372225 h 6941611"/>
              <a:gd name="connsiteX20-4823" fmla="*/ 898330 w 7423408"/>
              <a:gd name="connsiteY20-4824" fmla="*/ 5524500 h 6941611"/>
              <a:gd name="connsiteX21-4825" fmla="*/ 279205 w 7423408"/>
              <a:gd name="connsiteY21-4826" fmla="*/ 5095875 h 6941611"/>
              <a:gd name="connsiteX22-4827" fmla="*/ 193480 w 7423408"/>
              <a:gd name="connsiteY22-4828" fmla="*/ 4324350 h 6941611"/>
              <a:gd name="connsiteX23-4829" fmla="*/ 2980 w 7423408"/>
              <a:gd name="connsiteY23-4830" fmla="*/ 3695700 h 6941611"/>
              <a:gd name="connsiteX24-4831" fmla="*/ 555430 w 7423408"/>
              <a:gd name="connsiteY24-4832" fmla="*/ 3600450 h 6941611"/>
              <a:gd name="connsiteX25-4833" fmla="*/ 1079305 w 7423408"/>
              <a:gd name="connsiteY25-4834" fmla="*/ 3286125 h 6941611"/>
              <a:gd name="connsiteX26-4835" fmla="*/ 1326956 w 7423408"/>
              <a:gd name="connsiteY26-4836" fmla="*/ 3076575 h 6941611"/>
              <a:gd name="connsiteX27-4837" fmla="*/ 1399979 w 7423408"/>
              <a:gd name="connsiteY27-4838" fmla="*/ 2816224 h 6941611"/>
              <a:gd name="connsiteX28-4839" fmla="*/ 1355530 w 7423408"/>
              <a:gd name="connsiteY28-4840" fmla="*/ 2647950 h 6941611"/>
              <a:gd name="connsiteX29-4841" fmla="*/ 1231705 w 7423408"/>
              <a:gd name="connsiteY29-4842" fmla="*/ 2457450 h 6941611"/>
              <a:gd name="connsiteX30-4843" fmla="*/ 1205510 w 7423408"/>
              <a:gd name="connsiteY30-4844" fmla="*/ 2219324 h 6941611"/>
              <a:gd name="connsiteX31-4845" fmla="*/ 1293618 w 7423408"/>
              <a:gd name="connsiteY31-4846" fmla="*/ 2059781 h 6941611"/>
              <a:gd name="connsiteX32-4847" fmla="*/ 1193606 w 7423408"/>
              <a:gd name="connsiteY32-4848" fmla="*/ 1876425 h 6941611"/>
              <a:gd name="connsiteX33-4849" fmla="*/ 1095975 w 7423408"/>
              <a:gd name="connsiteY33-4850" fmla="*/ 1693069 h 6941611"/>
              <a:gd name="connsiteX34-4851" fmla="*/ 1212656 w 7423408"/>
              <a:gd name="connsiteY34-4852" fmla="*/ 1504950 h 6941611"/>
              <a:gd name="connsiteX35-4853" fmla="*/ 1119787 w 7423408"/>
              <a:gd name="connsiteY35-4854" fmla="*/ 1157288 h 6941611"/>
              <a:gd name="connsiteX36-4855" fmla="*/ 1091213 w 7423408"/>
              <a:gd name="connsiteY36-4856" fmla="*/ 935831 h 6941611"/>
              <a:gd name="connsiteX37-4857" fmla="*/ 829275 w 7423408"/>
              <a:gd name="connsiteY37-4858" fmla="*/ 797719 h 6941611"/>
              <a:gd name="connsiteX38-4859" fmla="*/ 383980 w 7423408"/>
              <a:gd name="connsiteY38-4860" fmla="*/ 347663 h 6941611"/>
              <a:gd name="connsiteX39-4861" fmla="*/ 450655 w 7423408"/>
              <a:gd name="connsiteY39-4862" fmla="*/ 0 h 6941611"/>
              <a:gd name="connsiteX0-4863" fmla="*/ 450655 w 7423408"/>
              <a:gd name="connsiteY0-4864" fmla="*/ 0 h 6941611"/>
              <a:gd name="connsiteX1-4865" fmla="*/ 5420437 w 7423408"/>
              <a:gd name="connsiteY1-4866" fmla="*/ 454 h 6941611"/>
              <a:gd name="connsiteX2-4867" fmla="*/ 4768201 w 7423408"/>
              <a:gd name="connsiteY2-4868" fmla="*/ 670830 h 6941611"/>
              <a:gd name="connsiteX3-4869" fmla="*/ 5043972 w 7423408"/>
              <a:gd name="connsiteY3-4870" fmla="*/ 1367517 h 6941611"/>
              <a:gd name="connsiteX4-4871" fmla="*/ 5014943 w 7423408"/>
              <a:gd name="connsiteY4-4872" fmla="*/ 2151288 h 6941611"/>
              <a:gd name="connsiteX5-4873" fmla="*/ 4869801 w 7423408"/>
              <a:gd name="connsiteY5-4874" fmla="*/ 2702832 h 6941611"/>
              <a:gd name="connsiteX6-4875" fmla="*/ 4855286 w 7423408"/>
              <a:gd name="connsiteY6-4876" fmla="*/ 3109231 h 6941611"/>
              <a:gd name="connsiteX7-4877" fmla="*/ 5218143 w 7423408"/>
              <a:gd name="connsiteY7-4878" fmla="*/ 3443060 h 6941611"/>
              <a:gd name="connsiteX8-4879" fmla="*/ 5610029 w 7423408"/>
              <a:gd name="connsiteY8-4880" fmla="*/ 3573688 h 6941611"/>
              <a:gd name="connsiteX9-4881" fmla="*/ 5972886 w 7423408"/>
              <a:gd name="connsiteY9-4882" fmla="*/ 3443060 h 6941611"/>
              <a:gd name="connsiteX10-4883" fmla="*/ 6466372 w 7423408"/>
              <a:gd name="connsiteY10-4884" fmla="*/ 3747859 h 6941611"/>
              <a:gd name="connsiteX11-4885" fmla="*/ 7235629 w 7423408"/>
              <a:gd name="connsiteY11-4886" fmla="*/ 4197803 h 6941611"/>
              <a:gd name="connsiteX12-4887" fmla="*/ 7423408 w 7423408"/>
              <a:gd name="connsiteY12-4888" fmla="*/ 4837339 h 6941611"/>
              <a:gd name="connsiteX13-4889" fmla="*/ 6219629 w 7423408"/>
              <a:gd name="connsiteY13-4890" fmla="*/ 5112204 h 6941611"/>
              <a:gd name="connsiteX14-4891" fmla="*/ 4855286 w 7423408"/>
              <a:gd name="connsiteY14-4892" fmla="*/ 5634717 h 6941611"/>
              <a:gd name="connsiteX15-4893" fmla="*/ 4637572 w 7423408"/>
              <a:gd name="connsiteY15-4894" fmla="*/ 6302374 h 6941611"/>
              <a:gd name="connsiteX16-4895" fmla="*/ 4681115 w 7423408"/>
              <a:gd name="connsiteY16-4896" fmla="*/ 6679745 h 6941611"/>
              <a:gd name="connsiteX17-4897" fmla="*/ 3244200 w 7423408"/>
              <a:gd name="connsiteY17-4898" fmla="*/ 6941004 h 6941611"/>
              <a:gd name="connsiteX18-4899" fmla="*/ 2287166 w 7423408"/>
              <a:gd name="connsiteY18-4900" fmla="*/ 6491968 h 6941611"/>
              <a:gd name="connsiteX19-4901" fmla="*/ 1203130 w 7423408"/>
              <a:gd name="connsiteY19-4902" fmla="*/ 6372225 h 6941611"/>
              <a:gd name="connsiteX20-4903" fmla="*/ 898330 w 7423408"/>
              <a:gd name="connsiteY20-4904" fmla="*/ 5524500 h 6941611"/>
              <a:gd name="connsiteX21-4905" fmla="*/ 279205 w 7423408"/>
              <a:gd name="connsiteY21-4906" fmla="*/ 5095875 h 6941611"/>
              <a:gd name="connsiteX22-4907" fmla="*/ 193480 w 7423408"/>
              <a:gd name="connsiteY22-4908" fmla="*/ 4324350 h 6941611"/>
              <a:gd name="connsiteX23-4909" fmla="*/ 2980 w 7423408"/>
              <a:gd name="connsiteY23-4910" fmla="*/ 3695700 h 6941611"/>
              <a:gd name="connsiteX24-4911" fmla="*/ 555430 w 7423408"/>
              <a:gd name="connsiteY24-4912" fmla="*/ 3600450 h 6941611"/>
              <a:gd name="connsiteX25-4913" fmla="*/ 1079305 w 7423408"/>
              <a:gd name="connsiteY25-4914" fmla="*/ 3286125 h 6941611"/>
              <a:gd name="connsiteX26-4915" fmla="*/ 1326956 w 7423408"/>
              <a:gd name="connsiteY26-4916" fmla="*/ 3076575 h 6941611"/>
              <a:gd name="connsiteX27-4917" fmla="*/ 1399979 w 7423408"/>
              <a:gd name="connsiteY27-4918" fmla="*/ 2816224 h 6941611"/>
              <a:gd name="connsiteX28-4919" fmla="*/ 1355530 w 7423408"/>
              <a:gd name="connsiteY28-4920" fmla="*/ 2647950 h 6941611"/>
              <a:gd name="connsiteX29-4921" fmla="*/ 1231705 w 7423408"/>
              <a:gd name="connsiteY29-4922" fmla="*/ 2457450 h 6941611"/>
              <a:gd name="connsiteX30-4923" fmla="*/ 1205510 w 7423408"/>
              <a:gd name="connsiteY30-4924" fmla="*/ 2219324 h 6941611"/>
              <a:gd name="connsiteX31-4925" fmla="*/ 1293618 w 7423408"/>
              <a:gd name="connsiteY31-4926" fmla="*/ 2059781 h 6941611"/>
              <a:gd name="connsiteX32-4927" fmla="*/ 1193606 w 7423408"/>
              <a:gd name="connsiteY32-4928" fmla="*/ 1876425 h 6941611"/>
              <a:gd name="connsiteX33-4929" fmla="*/ 1095975 w 7423408"/>
              <a:gd name="connsiteY33-4930" fmla="*/ 1693069 h 6941611"/>
              <a:gd name="connsiteX34-4931" fmla="*/ 1212656 w 7423408"/>
              <a:gd name="connsiteY34-4932" fmla="*/ 1504950 h 6941611"/>
              <a:gd name="connsiteX35-4933" fmla="*/ 1119787 w 7423408"/>
              <a:gd name="connsiteY35-4934" fmla="*/ 1157288 h 6941611"/>
              <a:gd name="connsiteX36-4935" fmla="*/ 1091213 w 7423408"/>
              <a:gd name="connsiteY36-4936" fmla="*/ 935831 h 6941611"/>
              <a:gd name="connsiteX37-4937" fmla="*/ 829275 w 7423408"/>
              <a:gd name="connsiteY37-4938" fmla="*/ 797719 h 6941611"/>
              <a:gd name="connsiteX38-4939" fmla="*/ 383980 w 7423408"/>
              <a:gd name="connsiteY38-4940" fmla="*/ 347663 h 6941611"/>
              <a:gd name="connsiteX39-4941" fmla="*/ 450655 w 7423408"/>
              <a:gd name="connsiteY39-4942" fmla="*/ 0 h 6941611"/>
              <a:gd name="connsiteX0-4943" fmla="*/ 450655 w 7423408"/>
              <a:gd name="connsiteY0-4944" fmla="*/ 0 h 6941611"/>
              <a:gd name="connsiteX1-4945" fmla="*/ 5420437 w 7423408"/>
              <a:gd name="connsiteY1-4946" fmla="*/ 454 h 6941611"/>
              <a:gd name="connsiteX2-4947" fmla="*/ 4768201 w 7423408"/>
              <a:gd name="connsiteY2-4948" fmla="*/ 670830 h 6941611"/>
              <a:gd name="connsiteX3-4949" fmla="*/ 5043972 w 7423408"/>
              <a:gd name="connsiteY3-4950" fmla="*/ 1367517 h 6941611"/>
              <a:gd name="connsiteX4-4951" fmla="*/ 5014943 w 7423408"/>
              <a:gd name="connsiteY4-4952" fmla="*/ 2151288 h 6941611"/>
              <a:gd name="connsiteX5-4953" fmla="*/ 4869801 w 7423408"/>
              <a:gd name="connsiteY5-4954" fmla="*/ 2702832 h 6941611"/>
              <a:gd name="connsiteX6-4955" fmla="*/ 4942372 w 7423408"/>
              <a:gd name="connsiteY6-4956" fmla="*/ 3109231 h 6941611"/>
              <a:gd name="connsiteX7-4957" fmla="*/ 5218143 w 7423408"/>
              <a:gd name="connsiteY7-4958" fmla="*/ 3443060 h 6941611"/>
              <a:gd name="connsiteX8-4959" fmla="*/ 5610029 w 7423408"/>
              <a:gd name="connsiteY8-4960" fmla="*/ 3573688 h 6941611"/>
              <a:gd name="connsiteX9-4961" fmla="*/ 5972886 w 7423408"/>
              <a:gd name="connsiteY9-4962" fmla="*/ 3443060 h 6941611"/>
              <a:gd name="connsiteX10-4963" fmla="*/ 6466372 w 7423408"/>
              <a:gd name="connsiteY10-4964" fmla="*/ 3747859 h 6941611"/>
              <a:gd name="connsiteX11-4965" fmla="*/ 7235629 w 7423408"/>
              <a:gd name="connsiteY11-4966" fmla="*/ 4197803 h 6941611"/>
              <a:gd name="connsiteX12-4967" fmla="*/ 7423408 w 7423408"/>
              <a:gd name="connsiteY12-4968" fmla="*/ 4837339 h 6941611"/>
              <a:gd name="connsiteX13-4969" fmla="*/ 6219629 w 7423408"/>
              <a:gd name="connsiteY13-4970" fmla="*/ 5112204 h 6941611"/>
              <a:gd name="connsiteX14-4971" fmla="*/ 4855286 w 7423408"/>
              <a:gd name="connsiteY14-4972" fmla="*/ 5634717 h 6941611"/>
              <a:gd name="connsiteX15-4973" fmla="*/ 4637572 w 7423408"/>
              <a:gd name="connsiteY15-4974" fmla="*/ 6302374 h 6941611"/>
              <a:gd name="connsiteX16-4975" fmla="*/ 4681115 w 7423408"/>
              <a:gd name="connsiteY16-4976" fmla="*/ 6679745 h 6941611"/>
              <a:gd name="connsiteX17-4977" fmla="*/ 3244200 w 7423408"/>
              <a:gd name="connsiteY17-4978" fmla="*/ 6941004 h 6941611"/>
              <a:gd name="connsiteX18-4979" fmla="*/ 2287166 w 7423408"/>
              <a:gd name="connsiteY18-4980" fmla="*/ 6491968 h 6941611"/>
              <a:gd name="connsiteX19-4981" fmla="*/ 1203130 w 7423408"/>
              <a:gd name="connsiteY19-4982" fmla="*/ 6372225 h 6941611"/>
              <a:gd name="connsiteX20-4983" fmla="*/ 898330 w 7423408"/>
              <a:gd name="connsiteY20-4984" fmla="*/ 5524500 h 6941611"/>
              <a:gd name="connsiteX21-4985" fmla="*/ 279205 w 7423408"/>
              <a:gd name="connsiteY21-4986" fmla="*/ 5095875 h 6941611"/>
              <a:gd name="connsiteX22-4987" fmla="*/ 193480 w 7423408"/>
              <a:gd name="connsiteY22-4988" fmla="*/ 4324350 h 6941611"/>
              <a:gd name="connsiteX23-4989" fmla="*/ 2980 w 7423408"/>
              <a:gd name="connsiteY23-4990" fmla="*/ 3695700 h 6941611"/>
              <a:gd name="connsiteX24-4991" fmla="*/ 555430 w 7423408"/>
              <a:gd name="connsiteY24-4992" fmla="*/ 3600450 h 6941611"/>
              <a:gd name="connsiteX25-4993" fmla="*/ 1079305 w 7423408"/>
              <a:gd name="connsiteY25-4994" fmla="*/ 3286125 h 6941611"/>
              <a:gd name="connsiteX26-4995" fmla="*/ 1326956 w 7423408"/>
              <a:gd name="connsiteY26-4996" fmla="*/ 3076575 h 6941611"/>
              <a:gd name="connsiteX27-4997" fmla="*/ 1399979 w 7423408"/>
              <a:gd name="connsiteY27-4998" fmla="*/ 2816224 h 6941611"/>
              <a:gd name="connsiteX28-4999" fmla="*/ 1355530 w 7423408"/>
              <a:gd name="connsiteY28-5000" fmla="*/ 2647950 h 6941611"/>
              <a:gd name="connsiteX29-5001" fmla="*/ 1231705 w 7423408"/>
              <a:gd name="connsiteY29-5002" fmla="*/ 2457450 h 6941611"/>
              <a:gd name="connsiteX30-5003" fmla="*/ 1205510 w 7423408"/>
              <a:gd name="connsiteY30-5004" fmla="*/ 2219324 h 6941611"/>
              <a:gd name="connsiteX31-5005" fmla="*/ 1293618 w 7423408"/>
              <a:gd name="connsiteY31-5006" fmla="*/ 2059781 h 6941611"/>
              <a:gd name="connsiteX32-5007" fmla="*/ 1193606 w 7423408"/>
              <a:gd name="connsiteY32-5008" fmla="*/ 1876425 h 6941611"/>
              <a:gd name="connsiteX33-5009" fmla="*/ 1095975 w 7423408"/>
              <a:gd name="connsiteY33-5010" fmla="*/ 1693069 h 6941611"/>
              <a:gd name="connsiteX34-5011" fmla="*/ 1212656 w 7423408"/>
              <a:gd name="connsiteY34-5012" fmla="*/ 1504950 h 6941611"/>
              <a:gd name="connsiteX35-5013" fmla="*/ 1119787 w 7423408"/>
              <a:gd name="connsiteY35-5014" fmla="*/ 1157288 h 6941611"/>
              <a:gd name="connsiteX36-5015" fmla="*/ 1091213 w 7423408"/>
              <a:gd name="connsiteY36-5016" fmla="*/ 935831 h 6941611"/>
              <a:gd name="connsiteX37-5017" fmla="*/ 829275 w 7423408"/>
              <a:gd name="connsiteY37-5018" fmla="*/ 797719 h 6941611"/>
              <a:gd name="connsiteX38-5019" fmla="*/ 383980 w 7423408"/>
              <a:gd name="connsiteY38-5020" fmla="*/ 347663 h 6941611"/>
              <a:gd name="connsiteX39-5021" fmla="*/ 450655 w 7423408"/>
              <a:gd name="connsiteY39-5022" fmla="*/ 0 h 6941611"/>
              <a:gd name="connsiteX0-5023" fmla="*/ 450655 w 7423408"/>
              <a:gd name="connsiteY0-5024" fmla="*/ 0 h 6941611"/>
              <a:gd name="connsiteX1-5025" fmla="*/ 5420437 w 7423408"/>
              <a:gd name="connsiteY1-5026" fmla="*/ 454 h 6941611"/>
              <a:gd name="connsiteX2-5027" fmla="*/ 4768201 w 7423408"/>
              <a:gd name="connsiteY2-5028" fmla="*/ 670830 h 6941611"/>
              <a:gd name="connsiteX3-5029" fmla="*/ 5043972 w 7423408"/>
              <a:gd name="connsiteY3-5030" fmla="*/ 1367517 h 6941611"/>
              <a:gd name="connsiteX4-5031" fmla="*/ 5014943 w 7423408"/>
              <a:gd name="connsiteY4-5032" fmla="*/ 2151288 h 6941611"/>
              <a:gd name="connsiteX5-5033" fmla="*/ 4869801 w 7423408"/>
              <a:gd name="connsiteY5-5034" fmla="*/ 2702832 h 6941611"/>
              <a:gd name="connsiteX6-5035" fmla="*/ 4942372 w 7423408"/>
              <a:gd name="connsiteY6-5036" fmla="*/ 3109231 h 6941611"/>
              <a:gd name="connsiteX7-5037" fmla="*/ 5290714 w 7423408"/>
              <a:gd name="connsiteY7-5038" fmla="*/ 3326945 h 6941611"/>
              <a:gd name="connsiteX8-5039" fmla="*/ 5610029 w 7423408"/>
              <a:gd name="connsiteY8-5040" fmla="*/ 3573688 h 6941611"/>
              <a:gd name="connsiteX9-5041" fmla="*/ 5972886 w 7423408"/>
              <a:gd name="connsiteY9-5042" fmla="*/ 3443060 h 6941611"/>
              <a:gd name="connsiteX10-5043" fmla="*/ 6466372 w 7423408"/>
              <a:gd name="connsiteY10-5044" fmla="*/ 3747859 h 6941611"/>
              <a:gd name="connsiteX11-5045" fmla="*/ 7235629 w 7423408"/>
              <a:gd name="connsiteY11-5046" fmla="*/ 4197803 h 6941611"/>
              <a:gd name="connsiteX12-5047" fmla="*/ 7423408 w 7423408"/>
              <a:gd name="connsiteY12-5048" fmla="*/ 4837339 h 6941611"/>
              <a:gd name="connsiteX13-5049" fmla="*/ 6219629 w 7423408"/>
              <a:gd name="connsiteY13-5050" fmla="*/ 5112204 h 6941611"/>
              <a:gd name="connsiteX14-5051" fmla="*/ 4855286 w 7423408"/>
              <a:gd name="connsiteY14-5052" fmla="*/ 5634717 h 6941611"/>
              <a:gd name="connsiteX15-5053" fmla="*/ 4637572 w 7423408"/>
              <a:gd name="connsiteY15-5054" fmla="*/ 6302374 h 6941611"/>
              <a:gd name="connsiteX16-5055" fmla="*/ 4681115 w 7423408"/>
              <a:gd name="connsiteY16-5056" fmla="*/ 6679745 h 6941611"/>
              <a:gd name="connsiteX17-5057" fmla="*/ 3244200 w 7423408"/>
              <a:gd name="connsiteY17-5058" fmla="*/ 6941004 h 6941611"/>
              <a:gd name="connsiteX18-5059" fmla="*/ 2287166 w 7423408"/>
              <a:gd name="connsiteY18-5060" fmla="*/ 6491968 h 6941611"/>
              <a:gd name="connsiteX19-5061" fmla="*/ 1203130 w 7423408"/>
              <a:gd name="connsiteY19-5062" fmla="*/ 6372225 h 6941611"/>
              <a:gd name="connsiteX20-5063" fmla="*/ 898330 w 7423408"/>
              <a:gd name="connsiteY20-5064" fmla="*/ 5524500 h 6941611"/>
              <a:gd name="connsiteX21-5065" fmla="*/ 279205 w 7423408"/>
              <a:gd name="connsiteY21-5066" fmla="*/ 5095875 h 6941611"/>
              <a:gd name="connsiteX22-5067" fmla="*/ 193480 w 7423408"/>
              <a:gd name="connsiteY22-5068" fmla="*/ 4324350 h 6941611"/>
              <a:gd name="connsiteX23-5069" fmla="*/ 2980 w 7423408"/>
              <a:gd name="connsiteY23-5070" fmla="*/ 3695700 h 6941611"/>
              <a:gd name="connsiteX24-5071" fmla="*/ 555430 w 7423408"/>
              <a:gd name="connsiteY24-5072" fmla="*/ 3600450 h 6941611"/>
              <a:gd name="connsiteX25-5073" fmla="*/ 1079305 w 7423408"/>
              <a:gd name="connsiteY25-5074" fmla="*/ 3286125 h 6941611"/>
              <a:gd name="connsiteX26-5075" fmla="*/ 1326956 w 7423408"/>
              <a:gd name="connsiteY26-5076" fmla="*/ 3076575 h 6941611"/>
              <a:gd name="connsiteX27-5077" fmla="*/ 1399979 w 7423408"/>
              <a:gd name="connsiteY27-5078" fmla="*/ 2816224 h 6941611"/>
              <a:gd name="connsiteX28-5079" fmla="*/ 1355530 w 7423408"/>
              <a:gd name="connsiteY28-5080" fmla="*/ 2647950 h 6941611"/>
              <a:gd name="connsiteX29-5081" fmla="*/ 1231705 w 7423408"/>
              <a:gd name="connsiteY29-5082" fmla="*/ 2457450 h 6941611"/>
              <a:gd name="connsiteX30-5083" fmla="*/ 1205510 w 7423408"/>
              <a:gd name="connsiteY30-5084" fmla="*/ 2219324 h 6941611"/>
              <a:gd name="connsiteX31-5085" fmla="*/ 1293618 w 7423408"/>
              <a:gd name="connsiteY31-5086" fmla="*/ 2059781 h 6941611"/>
              <a:gd name="connsiteX32-5087" fmla="*/ 1193606 w 7423408"/>
              <a:gd name="connsiteY32-5088" fmla="*/ 1876425 h 6941611"/>
              <a:gd name="connsiteX33-5089" fmla="*/ 1095975 w 7423408"/>
              <a:gd name="connsiteY33-5090" fmla="*/ 1693069 h 6941611"/>
              <a:gd name="connsiteX34-5091" fmla="*/ 1212656 w 7423408"/>
              <a:gd name="connsiteY34-5092" fmla="*/ 1504950 h 6941611"/>
              <a:gd name="connsiteX35-5093" fmla="*/ 1119787 w 7423408"/>
              <a:gd name="connsiteY35-5094" fmla="*/ 1157288 h 6941611"/>
              <a:gd name="connsiteX36-5095" fmla="*/ 1091213 w 7423408"/>
              <a:gd name="connsiteY36-5096" fmla="*/ 935831 h 6941611"/>
              <a:gd name="connsiteX37-5097" fmla="*/ 829275 w 7423408"/>
              <a:gd name="connsiteY37-5098" fmla="*/ 797719 h 6941611"/>
              <a:gd name="connsiteX38-5099" fmla="*/ 383980 w 7423408"/>
              <a:gd name="connsiteY38-5100" fmla="*/ 347663 h 6941611"/>
              <a:gd name="connsiteX39-5101" fmla="*/ 450655 w 7423408"/>
              <a:gd name="connsiteY39-5102" fmla="*/ 0 h 6941611"/>
              <a:gd name="connsiteX0-5103" fmla="*/ 450655 w 7423408"/>
              <a:gd name="connsiteY0-5104" fmla="*/ 0 h 6941611"/>
              <a:gd name="connsiteX1-5105" fmla="*/ 5420437 w 7423408"/>
              <a:gd name="connsiteY1-5106" fmla="*/ 454 h 6941611"/>
              <a:gd name="connsiteX2-5107" fmla="*/ 4768201 w 7423408"/>
              <a:gd name="connsiteY2-5108" fmla="*/ 670830 h 6941611"/>
              <a:gd name="connsiteX3-5109" fmla="*/ 5043972 w 7423408"/>
              <a:gd name="connsiteY3-5110" fmla="*/ 1367517 h 6941611"/>
              <a:gd name="connsiteX4-5111" fmla="*/ 5014943 w 7423408"/>
              <a:gd name="connsiteY4-5112" fmla="*/ 2151288 h 6941611"/>
              <a:gd name="connsiteX5-5113" fmla="*/ 4869801 w 7423408"/>
              <a:gd name="connsiteY5-5114" fmla="*/ 2702832 h 6941611"/>
              <a:gd name="connsiteX6-5115" fmla="*/ 4942372 w 7423408"/>
              <a:gd name="connsiteY6-5116" fmla="*/ 3109231 h 6941611"/>
              <a:gd name="connsiteX7-5117" fmla="*/ 5290714 w 7423408"/>
              <a:gd name="connsiteY7-5118" fmla="*/ 3326945 h 6941611"/>
              <a:gd name="connsiteX8-5119" fmla="*/ 5610029 w 7423408"/>
              <a:gd name="connsiteY8-5120" fmla="*/ 3573688 h 6941611"/>
              <a:gd name="connsiteX9-5121" fmla="*/ 5972886 w 7423408"/>
              <a:gd name="connsiteY9-5122" fmla="*/ 3443060 h 6941611"/>
              <a:gd name="connsiteX10-5123" fmla="*/ 6466372 w 7423408"/>
              <a:gd name="connsiteY10-5124" fmla="*/ 3747859 h 6941611"/>
              <a:gd name="connsiteX11-5125" fmla="*/ 7235629 w 7423408"/>
              <a:gd name="connsiteY11-5126" fmla="*/ 4197803 h 6941611"/>
              <a:gd name="connsiteX12-5127" fmla="*/ 7423408 w 7423408"/>
              <a:gd name="connsiteY12-5128" fmla="*/ 4837339 h 6941611"/>
              <a:gd name="connsiteX13-5129" fmla="*/ 6219629 w 7423408"/>
              <a:gd name="connsiteY13-5130" fmla="*/ 5112204 h 6941611"/>
              <a:gd name="connsiteX14-5131" fmla="*/ 5131057 w 7423408"/>
              <a:gd name="connsiteY14-5132" fmla="*/ 5837917 h 6941611"/>
              <a:gd name="connsiteX15-5133" fmla="*/ 4637572 w 7423408"/>
              <a:gd name="connsiteY15-5134" fmla="*/ 6302374 h 6941611"/>
              <a:gd name="connsiteX16-5135" fmla="*/ 4681115 w 7423408"/>
              <a:gd name="connsiteY16-5136" fmla="*/ 6679745 h 6941611"/>
              <a:gd name="connsiteX17-5137" fmla="*/ 3244200 w 7423408"/>
              <a:gd name="connsiteY17-5138" fmla="*/ 6941004 h 6941611"/>
              <a:gd name="connsiteX18-5139" fmla="*/ 2287166 w 7423408"/>
              <a:gd name="connsiteY18-5140" fmla="*/ 6491968 h 6941611"/>
              <a:gd name="connsiteX19-5141" fmla="*/ 1203130 w 7423408"/>
              <a:gd name="connsiteY19-5142" fmla="*/ 6372225 h 6941611"/>
              <a:gd name="connsiteX20-5143" fmla="*/ 898330 w 7423408"/>
              <a:gd name="connsiteY20-5144" fmla="*/ 5524500 h 6941611"/>
              <a:gd name="connsiteX21-5145" fmla="*/ 279205 w 7423408"/>
              <a:gd name="connsiteY21-5146" fmla="*/ 5095875 h 6941611"/>
              <a:gd name="connsiteX22-5147" fmla="*/ 193480 w 7423408"/>
              <a:gd name="connsiteY22-5148" fmla="*/ 4324350 h 6941611"/>
              <a:gd name="connsiteX23-5149" fmla="*/ 2980 w 7423408"/>
              <a:gd name="connsiteY23-5150" fmla="*/ 3695700 h 6941611"/>
              <a:gd name="connsiteX24-5151" fmla="*/ 555430 w 7423408"/>
              <a:gd name="connsiteY24-5152" fmla="*/ 3600450 h 6941611"/>
              <a:gd name="connsiteX25-5153" fmla="*/ 1079305 w 7423408"/>
              <a:gd name="connsiteY25-5154" fmla="*/ 3286125 h 6941611"/>
              <a:gd name="connsiteX26-5155" fmla="*/ 1326956 w 7423408"/>
              <a:gd name="connsiteY26-5156" fmla="*/ 3076575 h 6941611"/>
              <a:gd name="connsiteX27-5157" fmla="*/ 1399979 w 7423408"/>
              <a:gd name="connsiteY27-5158" fmla="*/ 2816224 h 6941611"/>
              <a:gd name="connsiteX28-5159" fmla="*/ 1355530 w 7423408"/>
              <a:gd name="connsiteY28-5160" fmla="*/ 2647950 h 6941611"/>
              <a:gd name="connsiteX29-5161" fmla="*/ 1231705 w 7423408"/>
              <a:gd name="connsiteY29-5162" fmla="*/ 2457450 h 6941611"/>
              <a:gd name="connsiteX30-5163" fmla="*/ 1205510 w 7423408"/>
              <a:gd name="connsiteY30-5164" fmla="*/ 2219324 h 6941611"/>
              <a:gd name="connsiteX31-5165" fmla="*/ 1293618 w 7423408"/>
              <a:gd name="connsiteY31-5166" fmla="*/ 2059781 h 6941611"/>
              <a:gd name="connsiteX32-5167" fmla="*/ 1193606 w 7423408"/>
              <a:gd name="connsiteY32-5168" fmla="*/ 1876425 h 6941611"/>
              <a:gd name="connsiteX33-5169" fmla="*/ 1095975 w 7423408"/>
              <a:gd name="connsiteY33-5170" fmla="*/ 1693069 h 6941611"/>
              <a:gd name="connsiteX34-5171" fmla="*/ 1212656 w 7423408"/>
              <a:gd name="connsiteY34-5172" fmla="*/ 1504950 h 6941611"/>
              <a:gd name="connsiteX35-5173" fmla="*/ 1119787 w 7423408"/>
              <a:gd name="connsiteY35-5174" fmla="*/ 1157288 h 6941611"/>
              <a:gd name="connsiteX36-5175" fmla="*/ 1091213 w 7423408"/>
              <a:gd name="connsiteY36-5176" fmla="*/ 935831 h 6941611"/>
              <a:gd name="connsiteX37-5177" fmla="*/ 829275 w 7423408"/>
              <a:gd name="connsiteY37-5178" fmla="*/ 797719 h 6941611"/>
              <a:gd name="connsiteX38-5179" fmla="*/ 383980 w 7423408"/>
              <a:gd name="connsiteY38-5180" fmla="*/ 347663 h 6941611"/>
              <a:gd name="connsiteX39-5181" fmla="*/ 450655 w 7423408"/>
              <a:gd name="connsiteY39-5182" fmla="*/ 0 h 6941611"/>
              <a:gd name="connsiteX0-5183" fmla="*/ 450655 w 7423408"/>
              <a:gd name="connsiteY0-5184" fmla="*/ 0 h 6941546"/>
              <a:gd name="connsiteX1-5185" fmla="*/ 5420437 w 7423408"/>
              <a:gd name="connsiteY1-5186" fmla="*/ 454 h 6941546"/>
              <a:gd name="connsiteX2-5187" fmla="*/ 4768201 w 7423408"/>
              <a:gd name="connsiteY2-5188" fmla="*/ 670830 h 6941546"/>
              <a:gd name="connsiteX3-5189" fmla="*/ 5043972 w 7423408"/>
              <a:gd name="connsiteY3-5190" fmla="*/ 1367517 h 6941546"/>
              <a:gd name="connsiteX4-5191" fmla="*/ 5014943 w 7423408"/>
              <a:gd name="connsiteY4-5192" fmla="*/ 2151288 h 6941546"/>
              <a:gd name="connsiteX5-5193" fmla="*/ 4869801 w 7423408"/>
              <a:gd name="connsiteY5-5194" fmla="*/ 2702832 h 6941546"/>
              <a:gd name="connsiteX6-5195" fmla="*/ 4942372 w 7423408"/>
              <a:gd name="connsiteY6-5196" fmla="*/ 3109231 h 6941546"/>
              <a:gd name="connsiteX7-5197" fmla="*/ 5290714 w 7423408"/>
              <a:gd name="connsiteY7-5198" fmla="*/ 3326945 h 6941546"/>
              <a:gd name="connsiteX8-5199" fmla="*/ 5610029 w 7423408"/>
              <a:gd name="connsiteY8-5200" fmla="*/ 3573688 h 6941546"/>
              <a:gd name="connsiteX9-5201" fmla="*/ 5972886 w 7423408"/>
              <a:gd name="connsiteY9-5202" fmla="*/ 3443060 h 6941546"/>
              <a:gd name="connsiteX10-5203" fmla="*/ 6466372 w 7423408"/>
              <a:gd name="connsiteY10-5204" fmla="*/ 3747859 h 6941546"/>
              <a:gd name="connsiteX11-5205" fmla="*/ 7235629 w 7423408"/>
              <a:gd name="connsiteY11-5206" fmla="*/ 4197803 h 6941546"/>
              <a:gd name="connsiteX12-5207" fmla="*/ 7423408 w 7423408"/>
              <a:gd name="connsiteY12-5208" fmla="*/ 4837339 h 6941546"/>
              <a:gd name="connsiteX13-5209" fmla="*/ 6219629 w 7423408"/>
              <a:gd name="connsiteY13-5210" fmla="*/ 5112204 h 6941546"/>
              <a:gd name="connsiteX14-5211" fmla="*/ 5131057 w 7423408"/>
              <a:gd name="connsiteY14-5212" fmla="*/ 5837917 h 6941546"/>
              <a:gd name="connsiteX15-5213" fmla="*/ 5116543 w 7423408"/>
              <a:gd name="connsiteY15-5214" fmla="*/ 6433002 h 6941546"/>
              <a:gd name="connsiteX16-5215" fmla="*/ 4681115 w 7423408"/>
              <a:gd name="connsiteY16-5216" fmla="*/ 6679745 h 6941546"/>
              <a:gd name="connsiteX17-5217" fmla="*/ 3244200 w 7423408"/>
              <a:gd name="connsiteY17-5218" fmla="*/ 6941004 h 6941546"/>
              <a:gd name="connsiteX18-5219" fmla="*/ 2287166 w 7423408"/>
              <a:gd name="connsiteY18-5220" fmla="*/ 6491968 h 6941546"/>
              <a:gd name="connsiteX19-5221" fmla="*/ 1203130 w 7423408"/>
              <a:gd name="connsiteY19-5222" fmla="*/ 6372225 h 6941546"/>
              <a:gd name="connsiteX20-5223" fmla="*/ 898330 w 7423408"/>
              <a:gd name="connsiteY20-5224" fmla="*/ 5524500 h 6941546"/>
              <a:gd name="connsiteX21-5225" fmla="*/ 279205 w 7423408"/>
              <a:gd name="connsiteY21-5226" fmla="*/ 5095875 h 6941546"/>
              <a:gd name="connsiteX22-5227" fmla="*/ 193480 w 7423408"/>
              <a:gd name="connsiteY22-5228" fmla="*/ 4324350 h 6941546"/>
              <a:gd name="connsiteX23-5229" fmla="*/ 2980 w 7423408"/>
              <a:gd name="connsiteY23-5230" fmla="*/ 3695700 h 6941546"/>
              <a:gd name="connsiteX24-5231" fmla="*/ 555430 w 7423408"/>
              <a:gd name="connsiteY24-5232" fmla="*/ 3600450 h 6941546"/>
              <a:gd name="connsiteX25-5233" fmla="*/ 1079305 w 7423408"/>
              <a:gd name="connsiteY25-5234" fmla="*/ 3286125 h 6941546"/>
              <a:gd name="connsiteX26-5235" fmla="*/ 1326956 w 7423408"/>
              <a:gd name="connsiteY26-5236" fmla="*/ 3076575 h 6941546"/>
              <a:gd name="connsiteX27-5237" fmla="*/ 1399979 w 7423408"/>
              <a:gd name="connsiteY27-5238" fmla="*/ 2816224 h 6941546"/>
              <a:gd name="connsiteX28-5239" fmla="*/ 1355530 w 7423408"/>
              <a:gd name="connsiteY28-5240" fmla="*/ 2647950 h 6941546"/>
              <a:gd name="connsiteX29-5241" fmla="*/ 1231705 w 7423408"/>
              <a:gd name="connsiteY29-5242" fmla="*/ 2457450 h 6941546"/>
              <a:gd name="connsiteX30-5243" fmla="*/ 1205510 w 7423408"/>
              <a:gd name="connsiteY30-5244" fmla="*/ 2219324 h 6941546"/>
              <a:gd name="connsiteX31-5245" fmla="*/ 1293618 w 7423408"/>
              <a:gd name="connsiteY31-5246" fmla="*/ 2059781 h 6941546"/>
              <a:gd name="connsiteX32-5247" fmla="*/ 1193606 w 7423408"/>
              <a:gd name="connsiteY32-5248" fmla="*/ 1876425 h 6941546"/>
              <a:gd name="connsiteX33-5249" fmla="*/ 1095975 w 7423408"/>
              <a:gd name="connsiteY33-5250" fmla="*/ 1693069 h 6941546"/>
              <a:gd name="connsiteX34-5251" fmla="*/ 1212656 w 7423408"/>
              <a:gd name="connsiteY34-5252" fmla="*/ 1504950 h 6941546"/>
              <a:gd name="connsiteX35-5253" fmla="*/ 1119787 w 7423408"/>
              <a:gd name="connsiteY35-5254" fmla="*/ 1157288 h 6941546"/>
              <a:gd name="connsiteX36-5255" fmla="*/ 1091213 w 7423408"/>
              <a:gd name="connsiteY36-5256" fmla="*/ 935831 h 6941546"/>
              <a:gd name="connsiteX37-5257" fmla="*/ 829275 w 7423408"/>
              <a:gd name="connsiteY37-5258" fmla="*/ 797719 h 6941546"/>
              <a:gd name="connsiteX38-5259" fmla="*/ 383980 w 7423408"/>
              <a:gd name="connsiteY38-5260" fmla="*/ 347663 h 6941546"/>
              <a:gd name="connsiteX39-5261" fmla="*/ 450655 w 7423408"/>
              <a:gd name="connsiteY39-5262" fmla="*/ 0 h 6941546"/>
              <a:gd name="connsiteX0-5263" fmla="*/ 450655 w 7423408"/>
              <a:gd name="connsiteY0-5264" fmla="*/ 0 h 6953740"/>
              <a:gd name="connsiteX1-5265" fmla="*/ 5420437 w 7423408"/>
              <a:gd name="connsiteY1-5266" fmla="*/ 454 h 6953740"/>
              <a:gd name="connsiteX2-5267" fmla="*/ 4768201 w 7423408"/>
              <a:gd name="connsiteY2-5268" fmla="*/ 670830 h 6953740"/>
              <a:gd name="connsiteX3-5269" fmla="*/ 5043972 w 7423408"/>
              <a:gd name="connsiteY3-5270" fmla="*/ 1367517 h 6953740"/>
              <a:gd name="connsiteX4-5271" fmla="*/ 5014943 w 7423408"/>
              <a:gd name="connsiteY4-5272" fmla="*/ 2151288 h 6953740"/>
              <a:gd name="connsiteX5-5273" fmla="*/ 4869801 w 7423408"/>
              <a:gd name="connsiteY5-5274" fmla="*/ 2702832 h 6953740"/>
              <a:gd name="connsiteX6-5275" fmla="*/ 4942372 w 7423408"/>
              <a:gd name="connsiteY6-5276" fmla="*/ 3109231 h 6953740"/>
              <a:gd name="connsiteX7-5277" fmla="*/ 5290714 w 7423408"/>
              <a:gd name="connsiteY7-5278" fmla="*/ 3326945 h 6953740"/>
              <a:gd name="connsiteX8-5279" fmla="*/ 5610029 w 7423408"/>
              <a:gd name="connsiteY8-5280" fmla="*/ 3573688 h 6953740"/>
              <a:gd name="connsiteX9-5281" fmla="*/ 5972886 w 7423408"/>
              <a:gd name="connsiteY9-5282" fmla="*/ 3443060 h 6953740"/>
              <a:gd name="connsiteX10-5283" fmla="*/ 6466372 w 7423408"/>
              <a:gd name="connsiteY10-5284" fmla="*/ 3747859 h 6953740"/>
              <a:gd name="connsiteX11-5285" fmla="*/ 7235629 w 7423408"/>
              <a:gd name="connsiteY11-5286" fmla="*/ 4197803 h 6953740"/>
              <a:gd name="connsiteX12-5287" fmla="*/ 7423408 w 7423408"/>
              <a:gd name="connsiteY12-5288" fmla="*/ 4837339 h 6953740"/>
              <a:gd name="connsiteX13-5289" fmla="*/ 6219629 w 7423408"/>
              <a:gd name="connsiteY13-5290" fmla="*/ 5112204 h 6953740"/>
              <a:gd name="connsiteX14-5291" fmla="*/ 5131057 w 7423408"/>
              <a:gd name="connsiteY14-5292" fmla="*/ 5837917 h 6953740"/>
              <a:gd name="connsiteX15-5293" fmla="*/ 5116543 w 7423408"/>
              <a:gd name="connsiteY15-5294" fmla="*/ 6433002 h 6953740"/>
              <a:gd name="connsiteX16-5295" fmla="*/ 4855286 w 7423408"/>
              <a:gd name="connsiteY16-5296" fmla="*/ 6795860 h 6953740"/>
              <a:gd name="connsiteX17-5297" fmla="*/ 3244200 w 7423408"/>
              <a:gd name="connsiteY17-5298" fmla="*/ 6941004 h 6953740"/>
              <a:gd name="connsiteX18-5299" fmla="*/ 2287166 w 7423408"/>
              <a:gd name="connsiteY18-5300" fmla="*/ 6491968 h 6953740"/>
              <a:gd name="connsiteX19-5301" fmla="*/ 1203130 w 7423408"/>
              <a:gd name="connsiteY19-5302" fmla="*/ 6372225 h 6953740"/>
              <a:gd name="connsiteX20-5303" fmla="*/ 898330 w 7423408"/>
              <a:gd name="connsiteY20-5304" fmla="*/ 5524500 h 6953740"/>
              <a:gd name="connsiteX21-5305" fmla="*/ 279205 w 7423408"/>
              <a:gd name="connsiteY21-5306" fmla="*/ 5095875 h 6953740"/>
              <a:gd name="connsiteX22-5307" fmla="*/ 193480 w 7423408"/>
              <a:gd name="connsiteY22-5308" fmla="*/ 4324350 h 6953740"/>
              <a:gd name="connsiteX23-5309" fmla="*/ 2980 w 7423408"/>
              <a:gd name="connsiteY23-5310" fmla="*/ 3695700 h 6953740"/>
              <a:gd name="connsiteX24-5311" fmla="*/ 555430 w 7423408"/>
              <a:gd name="connsiteY24-5312" fmla="*/ 3600450 h 6953740"/>
              <a:gd name="connsiteX25-5313" fmla="*/ 1079305 w 7423408"/>
              <a:gd name="connsiteY25-5314" fmla="*/ 3286125 h 6953740"/>
              <a:gd name="connsiteX26-5315" fmla="*/ 1326956 w 7423408"/>
              <a:gd name="connsiteY26-5316" fmla="*/ 3076575 h 6953740"/>
              <a:gd name="connsiteX27-5317" fmla="*/ 1399979 w 7423408"/>
              <a:gd name="connsiteY27-5318" fmla="*/ 2816224 h 6953740"/>
              <a:gd name="connsiteX28-5319" fmla="*/ 1355530 w 7423408"/>
              <a:gd name="connsiteY28-5320" fmla="*/ 2647950 h 6953740"/>
              <a:gd name="connsiteX29-5321" fmla="*/ 1231705 w 7423408"/>
              <a:gd name="connsiteY29-5322" fmla="*/ 2457450 h 6953740"/>
              <a:gd name="connsiteX30-5323" fmla="*/ 1205510 w 7423408"/>
              <a:gd name="connsiteY30-5324" fmla="*/ 2219324 h 6953740"/>
              <a:gd name="connsiteX31-5325" fmla="*/ 1293618 w 7423408"/>
              <a:gd name="connsiteY31-5326" fmla="*/ 2059781 h 6953740"/>
              <a:gd name="connsiteX32-5327" fmla="*/ 1193606 w 7423408"/>
              <a:gd name="connsiteY32-5328" fmla="*/ 1876425 h 6953740"/>
              <a:gd name="connsiteX33-5329" fmla="*/ 1095975 w 7423408"/>
              <a:gd name="connsiteY33-5330" fmla="*/ 1693069 h 6953740"/>
              <a:gd name="connsiteX34-5331" fmla="*/ 1212656 w 7423408"/>
              <a:gd name="connsiteY34-5332" fmla="*/ 1504950 h 6953740"/>
              <a:gd name="connsiteX35-5333" fmla="*/ 1119787 w 7423408"/>
              <a:gd name="connsiteY35-5334" fmla="*/ 1157288 h 6953740"/>
              <a:gd name="connsiteX36-5335" fmla="*/ 1091213 w 7423408"/>
              <a:gd name="connsiteY36-5336" fmla="*/ 935831 h 6953740"/>
              <a:gd name="connsiteX37-5337" fmla="*/ 829275 w 7423408"/>
              <a:gd name="connsiteY37-5338" fmla="*/ 797719 h 6953740"/>
              <a:gd name="connsiteX38-5339" fmla="*/ 383980 w 7423408"/>
              <a:gd name="connsiteY38-5340" fmla="*/ 347663 h 6953740"/>
              <a:gd name="connsiteX39-5341" fmla="*/ 450655 w 7423408"/>
              <a:gd name="connsiteY39-5342" fmla="*/ 0 h 6953740"/>
              <a:gd name="connsiteX0-5343" fmla="*/ 450655 w 7423408"/>
              <a:gd name="connsiteY0-5344" fmla="*/ 0 h 6952419"/>
              <a:gd name="connsiteX1-5345" fmla="*/ 5420437 w 7423408"/>
              <a:gd name="connsiteY1-5346" fmla="*/ 454 h 6952419"/>
              <a:gd name="connsiteX2-5347" fmla="*/ 4768201 w 7423408"/>
              <a:gd name="connsiteY2-5348" fmla="*/ 670830 h 6952419"/>
              <a:gd name="connsiteX3-5349" fmla="*/ 5043972 w 7423408"/>
              <a:gd name="connsiteY3-5350" fmla="*/ 1367517 h 6952419"/>
              <a:gd name="connsiteX4-5351" fmla="*/ 5014943 w 7423408"/>
              <a:gd name="connsiteY4-5352" fmla="*/ 2151288 h 6952419"/>
              <a:gd name="connsiteX5-5353" fmla="*/ 4869801 w 7423408"/>
              <a:gd name="connsiteY5-5354" fmla="*/ 2702832 h 6952419"/>
              <a:gd name="connsiteX6-5355" fmla="*/ 4942372 w 7423408"/>
              <a:gd name="connsiteY6-5356" fmla="*/ 3109231 h 6952419"/>
              <a:gd name="connsiteX7-5357" fmla="*/ 5290714 w 7423408"/>
              <a:gd name="connsiteY7-5358" fmla="*/ 3326945 h 6952419"/>
              <a:gd name="connsiteX8-5359" fmla="*/ 5610029 w 7423408"/>
              <a:gd name="connsiteY8-5360" fmla="*/ 3573688 h 6952419"/>
              <a:gd name="connsiteX9-5361" fmla="*/ 5972886 w 7423408"/>
              <a:gd name="connsiteY9-5362" fmla="*/ 3443060 h 6952419"/>
              <a:gd name="connsiteX10-5363" fmla="*/ 6466372 w 7423408"/>
              <a:gd name="connsiteY10-5364" fmla="*/ 3747859 h 6952419"/>
              <a:gd name="connsiteX11-5365" fmla="*/ 7235629 w 7423408"/>
              <a:gd name="connsiteY11-5366" fmla="*/ 4197803 h 6952419"/>
              <a:gd name="connsiteX12-5367" fmla="*/ 7423408 w 7423408"/>
              <a:gd name="connsiteY12-5368" fmla="*/ 4837339 h 6952419"/>
              <a:gd name="connsiteX13-5369" fmla="*/ 6219629 w 7423408"/>
              <a:gd name="connsiteY13-5370" fmla="*/ 5112204 h 6952419"/>
              <a:gd name="connsiteX14-5371" fmla="*/ 5131057 w 7423408"/>
              <a:gd name="connsiteY14-5372" fmla="*/ 5837917 h 6952419"/>
              <a:gd name="connsiteX15-5373" fmla="*/ 5319743 w 7423408"/>
              <a:gd name="connsiteY15-5374" fmla="*/ 6549117 h 6952419"/>
              <a:gd name="connsiteX16-5375" fmla="*/ 4855286 w 7423408"/>
              <a:gd name="connsiteY16-5376" fmla="*/ 6795860 h 6952419"/>
              <a:gd name="connsiteX17-5377" fmla="*/ 3244200 w 7423408"/>
              <a:gd name="connsiteY17-5378" fmla="*/ 6941004 h 6952419"/>
              <a:gd name="connsiteX18-5379" fmla="*/ 2287166 w 7423408"/>
              <a:gd name="connsiteY18-5380" fmla="*/ 6491968 h 6952419"/>
              <a:gd name="connsiteX19-5381" fmla="*/ 1203130 w 7423408"/>
              <a:gd name="connsiteY19-5382" fmla="*/ 6372225 h 6952419"/>
              <a:gd name="connsiteX20-5383" fmla="*/ 898330 w 7423408"/>
              <a:gd name="connsiteY20-5384" fmla="*/ 5524500 h 6952419"/>
              <a:gd name="connsiteX21-5385" fmla="*/ 279205 w 7423408"/>
              <a:gd name="connsiteY21-5386" fmla="*/ 5095875 h 6952419"/>
              <a:gd name="connsiteX22-5387" fmla="*/ 193480 w 7423408"/>
              <a:gd name="connsiteY22-5388" fmla="*/ 4324350 h 6952419"/>
              <a:gd name="connsiteX23-5389" fmla="*/ 2980 w 7423408"/>
              <a:gd name="connsiteY23-5390" fmla="*/ 3695700 h 6952419"/>
              <a:gd name="connsiteX24-5391" fmla="*/ 555430 w 7423408"/>
              <a:gd name="connsiteY24-5392" fmla="*/ 3600450 h 6952419"/>
              <a:gd name="connsiteX25-5393" fmla="*/ 1079305 w 7423408"/>
              <a:gd name="connsiteY25-5394" fmla="*/ 3286125 h 6952419"/>
              <a:gd name="connsiteX26-5395" fmla="*/ 1326956 w 7423408"/>
              <a:gd name="connsiteY26-5396" fmla="*/ 3076575 h 6952419"/>
              <a:gd name="connsiteX27-5397" fmla="*/ 1399979 w 7423408"/>
              <a:gd name="connsiteY27-5398" fmla="*/ 2816224 h 6952419"/>
              <a:gd name="connsiteX28-5399" fmla="*/ 1355530 w 7423408"/>
              <a:gd name="connsiteY28-5400" fmla="*/ 2647950 h 6952419"/>
              <a:gd name="connsiteX29-5401" fmla="*/ 1231705 w 7423408"/>
              <a:gd name="connsiteY29-5402" fmla="*/ 2457450 h 6952419"/>
              <a:gd name="connsiteX30-5403" fmla="*/ 1205510 w 7423408"/>
              <a:gd name="connsiteY30-5404" fmla="*/ 2219324 h 6952419"/>
              <a:gd name="connsiteX31-5405" fmla="*/ 1293618 w 7423408"/>
              <a:gd name="connsiteY31-5406" fmla="*/ 2059781 h 6952419"/>
              <a:gd name="connsiteX32-5407" fmla="*/ 1193606 w 7423408"/>
              <a:gd name="connsiteY32-5408" fmla="*/ 1876425 h 6952419"/>
              <a:gd name="connsiteX33-5409" fmla="*/ 1095975 w 7423408"/>
              <a:gd name="connsiteY33-5410" fmla="*/ 1693069 h 6952419"/>
              <a:gd name="connsiteX34-5411" fmla="*/ 1212656 w 7423408"/>
              <a:gd name="connsiteY34-5412" fmla="*/ 1504950 h 6952419"/>
              <a:gd name="connsiteX35-5413" fmla="*/ 1119787 w 7423408"/>
              <a:gd name="connsiteY35-5414" fmla="*/ 1157288 h 6952419"/>
              <a:gd name="connsiteX36-5415" fmla="*/ 1091213 w 7423408"/>
              <a:gd name="connsiteY36-5416" fmla="*/ 935831 h 6952419"/>
              <a:gd name="connsiteX37-5417" fmla="*/ 829275 w 7423408"/>
              <a:gd name="connsiteY37-5418" fmla="*/ 797719 h 6952419"/>
              <a:gd name="connsiteX38-5419" fmla="*/ 383980 w 7423408"/>
              <a:gd name="connsiteY38-5420" fmla="*/ 347663 h 6952419"/>
              <a:gd name="connsiteX39-5421" fmla="*/ 450655 w 7423408"/>
              <a:gd name="connsiteY39-5422" fmla="*/ 0 h 6952419"/>
              <a:gd name="connsiteX0-5423" fmla="*/ 450655 w 7423408"/>
              <a:gd name="connsiteY0-5424" fmla="*/ 0 h 6952419"/>
              <a:gd name="connsiteX1-5425" fmla="*/ 5420437 w 7423408"/>
              <a:gd name="connsiteY1-5426" fmla="*/ 454 h 6952419"/>
              <a:gd name="connsiteX2-5427" fmla="*/ 4768201 w 7423408"/>
              <a:gd name="connsiteY2-5428" fmla="*/ 670830 h 6952419"/>
              <a:gd name="connsiteX3-5429" fmla="*/ 5043972 w 7423408"/>
              <a:gd name="connsiteY3-5430" fmla="*/ 1367517 h 6952419"/>
              <a:gd name="connsiteX4-5431" fmla="*/ 5014943 w 7423408"/>
              <a:gd name="connsiteY4-5432" fmla="*/ 2151288 h 6952419"/>
              <a:gd name="connsiteX5-5433" fmla="*/ 4869801 w 7423408"/>
              <a:gd name="connsiteY5-5434" fmla="*/ 2702832 h 6952419"/>
              <a:gd name="connsiteX6-5435" fmla="*/ 4942372 w 7423408"/>
              <a:gd name="connsiteY6-5436" fmla="*/ 3109231 h 6952419"/>
              <a:gd name="connsiteX7-5437" fmla="*/ 5290714 w 7423408"/>
              <a:gd name="connsiteY7-5438" fmla="*/ 3326945 h 6952419"/>
              <a:gd name="connsiteX8-5439" fmla="*/ 5610029 w 7423408"/>
              <a:gd name="connsiteY8-5440" fmla="*/ 3573688 h 6952419"/>
              <a:gd name="connsiteX9-5441" fmla="*/ 5972886 w 7423408"/>
              <a:gd name="connsiteY9-5442" fmla="*/ 3443060 h 6952419"/>
              <a:gd name="connsiteX10-5443" fmla="*/ 6466372 w 7423408"/>
              <a:gd name="connsiteY10-5444" fmla="*/ 3747859 h 6952419"/>
              <a:gd name="connsiteX11-5445" fmla="*/ 7235629 w 7423408"/>
              <a:gd name="connsiteY11-5446" fmla="*/ 4197803 h 6952419"/>
              <a:gd name="connsiteX12-5447" fmla="*/ 7423408 w 7423408"/>
              <a:gd name="connsiteY12-5448" fmla="*/ 4837339 h 6952419"/>
              <a:gd name="connsiteX13-5449" fmla="*/ 6219629 w 7423408"/>
              <a:gd name="connsiteY13-5450" fmla="*/ 5112204 h 6952419"/>
              <a:gd name="connsiteX14-5451" fmla="*/ 5363286 w 7423408"/>
              <a:gd name="connsiteY14-5452" fmla="*/ 5954031 h 6952419"/>
              <a:gd name="connsiteX15-5453" fmla="*/ 5319743 w 7423408"/>
              <a:gd name="connsiteY15-5454" fmla="*/ 6549117 h 6952419"/>
              <a:gd name="connsiteX16-5455" fmla="*/ 4855286 w 7423408"/>
              <a:gd name="connsiteY16-5456" fmla="*/ 6795860 h 6952419"/>
              <a:gd name="connsiteX17-5457" fmla="*/ 3244200 w 7423408"/>
              <a:gd name="connsiteY17-5458" fmla="*/ 6941004 h 6952419"/>
              <a:gd name="connsiteX18-5459" fmla="*/ 2287166 w 7423408"/>
              <a:gd name="connsiteY18-5460" fmla="*/ 6491968 h 6952419"/>
              <a:gd name="connsiteX19-5461" fmla="*/ 1203130 w 7423408"/>
              <a:gd name="connsiteY19-5462" fmla="*/ 6372225 h 6952419"/>
              <a:gd name="connsiteX20-5463" fmla="*/ 898330 w 7423408"/>
              <a:gd name="connsiteY20-5464" fmla="*/ 5524500 h 6952419"/>
              <a:gd name="connsiteX21-5465" fmla="*/ 279205 w 7423408"/>
              <a:gd name="connsiteY21-5466" fmla="*/ 5095875 h 6952419"/>
              <a:gd name="connsiteX22-5467" fmla="*/ 193480 w 7423408"/>
              <a:gd name="connsiteY22-5468" fmla="*/ 4324350 h 6952419"/>
              <a:gd name="connsiteX23-5469" fmla="*/ 2980 w 7423408"/>
              <a:gd name="connsiteY23-5470" fmla="*/ 3695700 h 6952419"/>
              <a:gd name="connsiteX24-5471" fmla="*/ 555430 w 7423408"/>
              <a:gd name="connsiteY24-5472" fmla="*/ 3600450 h 6952419"/>
              <a:gd name="connsiteX25-5473" fmla="*/ 1079305 w 7423408"/>
              <a:gd name="connsiteY25-5474" fmla="*/ 3286125 h 6952419"/>
              <a:gd name="connsiteX26-5475" fmla="*/ 1326956 w 7423408"/>
              <a:gd name="connsiteY26-5476" fmla="*/ 3076575 h 6952419"/>
              <a:gd name="connsiteX27-5477" fmla="*/ 1399979 w 7423408"/>
              <a:gd name="connsiteY27-5478" fmla="*/ 2816224 h 6952419"/>
              <a:gd name="connsiteX28-5479" fmla="*/ 1355530 w 7423408"/>
              <a:gd name="connsiteY28-5480" fmla="*/ 2647950 h 6952419"/>
              <a:gd name="connsiteX29-5481" fmla="*/ 1231705 w 7423408"/>
              <a:gd name="connsiteY29-5482" fmla="*/ 2457450 h 6952419"/>
              <a:gd name="connsiteX30-5483" fmla="*/ 1205510 w 7423408"/>
              <a:gd name="connsiteY30-5484" fmla="*/ 2219324 h 6952419"/>
              <a:gd name="connsiteX31-5485" fmla="*/ 1293618 w 7423408"/>
              <a:gd name="connsiteY31-5486" fmla="*/ 2059781 h 6952419"/>
              <a:gd name="connsiteX32-5487" fmla="*/ 1193606 w 7423408"/>
              <a:gd name="connsiteY32-5488" fmla="*/ 1876425 h 6952419"/>
              <a:gd name="connsiteX33-5489" fmla="*/ 1095975 w 7423408"/>
              <a:gd name="connsiteY33-5490" fmla="*/ 1693069 h 6952419"/>
              <a:gd name="connsiteX34-5491" fmla="*/ 1212656 w 7423408"/>
              <a:gd name="connsiteY34-5492" fmla="*/ 1504950 h 6952419"/>
              <a:gd name="connsiteX35-5493" fmla="*/ 1119787 w 7423408"/>
              <a:gd name="connsiteY35-5494" fmla="*/ 1157288 h 6952419"/>
              <a:gd name="connsiteX36-5495" fmla="*/ 1091213 w 7423408"/>
              <a:gd name="connsiteY36-5496" fmla="*/ 935831 h 6952419"/>
              <a:gd name="connsiteX37-5497" fmla="*/ 829275 w 7423408"/>
              <a:gd name="connsiteY37-5498" fmla="*/ 797719 h 6952419"/>
              <a:gd name="connsiteX38-5499" fmla="*/ 383980 w 7423408"/>
              <a:gd name="connsiteY38-5500" fmla="*/ 347663 h 6952419"/>
              <a:gd name="connsiteX39-5501" fmla="*/ 450655 w 7423408"/>
              <a:gd name="connsiteY39-5502" fmla="*/ 0 h 6952419"/>
              <a:gd name="connsiteX0-5503" fmla="*/ 450655 w 7423408"/>
              <a:gd name="connsiteY0-5504" fmla="*/ 0 h 6946095"/>
              <a:gd name="connsiteX1-5505" fmla="*/ 5420437 w 7423408"/>
              <a:gd name="connsiteY1-5506" fmla="*/ 454 h 6946095"/>
              <a:gd name="connsiteX2-5507" fmla="*/ 4768201 w 7423408"/>
              <a:gd name="connsiteY2-5508" fmla="*/ 670830 h 6946095"/>
              <a:gd name="connsiteX3-5509" fmla="*/ 5043972 w 7423408"/>
              <a:gd name="connsiteY3-5510" fmla="*/ 1367517 h 6946095"/>
              <a:gd name="connsiteX4-5511" fmla="*/ 5014943 w 7423408"/>
              <a:gd name="connsiteY4-5512" fmla="*/ 2151288 h 6946095"/>
              <a:gd name="connsiteX5-5513" fmla="*/ 4869801 w 7423408"/>
              <a:gd name="connsiteY5-5514" fmla="*/ 2702832 h 6946095"/>
              <a:gd name="connsiteX6-5515" fmla="*/ 4942372 w 7423408"/>
              <a:gd name="connsiteY6-5516" fmla="*/ 3109231 h 6946095"/>
              <a:gd name="connsiteX7-5517" fmla="*/ 5290714 w 7423408"/>
              <a:gd name="connsiteY7-5518" fmla="*/ 3326945 h 6946095"/>
              <a:gd name="connsiteX8-5519" fmla="*/ 5610029 w 7423408"/>
              <a:gd name="connsiteY8-5520" fmla="*/ 3573688 h 6946095"/>
              <a:gd name="connsiteX9-5521" fmla="*/ 5972886 w 7423408"/>
              <a:gd name="connsiteY9-5522" fmla="*/ 3443060 h 6946095"/>
              <a:gd name="connsiteX10-5523" fmla="*/ 6466372 w 7423408"/>
              <a:gd name="connsiteY10-5524" fmla="*/ 3747859 h 6946095"/>
              <a:gd name="connsiteX11-5525" fmla="*/ 7235629 w 7423408"/>
              <a:gd name="connsiteY11-5526" fmla="*/ 4197803 h 6946095"/>
              <a:gd name="connsiteX12-5527" fmla="*/ 7423408 w 7423408"/>
              <a:gd name="connsiteY12-5528" fmla="*/ 4837339 h 6946095"/>
              <a:gd name="connsiteX13-5529" fmla="*/ 6219629 w 7423408"/>
              <a:gd name="connsiteY13-5530" fmla="*/ 5112204 h 6946095"/>
              <a:gd name="connsiteX14-5531" fmla="*/ 5363286 w 7423408"/>
              <a:gd name="connsiteY14-5532" fmla="*/ 5954031 h 6946095"/>
              <a:gd name="connsiteX15-5533" fmla="*/ 5319743 w 7423408"/>
              <a:gd name="connsiteY15-5534" fmla="*/ 6549117 h 6946095"/>
              <a:gd name="connsiteX16-5535" fmla="*/ 4826257 w 7423408"/>
              <a:gd name="connsiteY16-5536" fmla="*/ 6723288 h 6946095"/>
              <a:gd name="connsiteX17-5537" fmla="*/ 3244200 w 7423408"/>
              <a:gd name="connsiteY17-5538" fmla="*/ 6941004 h 6946095"/>
              <a:gd name="connsiteX18-5539" fmla="*/ 2287166 w 7423408"/>
              <a:gd name="connsiteY18-5540" fmla="*/ 6491968 h 6946095"/>
              <a:gd name="connsiteX19-5541" fmla="*/ 1203130 w 7423408"/>
              <a:gd name="connsiteY19-5542" fmla="*/ 6372225 h 6946095"/>
              <a:gd name="connsiteX20-5543" fmla="*/ 898330 w 7423408"/>
              <a:gd name="connsiteY20-5544" fmla="*/ 5524500 h 6946095"/>
              <a:gd name="connsiteX21-5545" fmla="*/ 279205 w 7423408"/>
              <a:gd name="connsiteY21-5546" fmla="*/ 5095875 h 6946095"/>
              <a:gd name="connsiteX22-5547" fmla="*/ 193480 w 7423408"/>
              <a:gd name="connsiteY22-5548" fmla="*/ 4324350 h 6946095"/>
              <a:gd name="connsiteX23-5549" fmla="*/ 2980 w 7423408"/>
              <a:gd name="connsiteY23-5550" fmla="*/ 3695700 h 6946095"/>
              <a:gd name="connsiteX24-5551" fmla="*/ 555430 w 7423408"/>
              <a:gd name="connsiteY24-5552" fmla="*/ 3600450 h 6946095"/>
              <a:gd name="connsiteX25-5553" fmla="*/ 1079305 w 7423408"/>
              <a:gd name="connsiteY25-5554" fmla="*/ 3286125 h 6946095"/>
              <a:gd name="connsiteX26-5555" fmla="*/ 1326956 w 7423408"/>
              <a:gd name="connsiteY26-5556" fmla="*/ 3076575 h 6946095"/>
              <a:gd name="connsiteX27-5557" fmla="*/ 1399979 w 7423408"/>
              <a:gd name="connsiteY27-5558" fmla="*/ 2816224 h 6946095"/>
              <a:gd name="connsiteX28-5559" fmla="*/ 1355530 w 7423408"/>
              <a:gd name="connsiteY28-5560" fmla="*/ 2647950 h 6946095"/>
              <a:gd name="connsiteX29-5561" fmla="*/ 1231705 w 7423408"/>
              <a:gd name="connsiteY29-5562" fmla="*/ 2457450 h 6946095"/>
              <a:gd name="connsiteX30-5563" fmla="*/ 1205510 w 7423408"/>
              <a:gd name="connsiteY30-5564" fmla="*/ 2219324 h 6946095"/>
              <a:gd name="connsiteX31-5565" fmla="*/ 1293618 w 7423408"/>
              <a:gd name="connsiteY31-5566" fmla="*/ 2059781 h 6946095"/>
              <a:gd name="connsiteX32-5567" fmla="*/ 1193606 w 7423408"/>
              <a:gd name="connsiteY32-5568" fmla="*/ 1876425 h 6946095"/>
              <a:gd name="connsiteX33-5569" fmla="*/ 1095975 w 7423408"/>
              <a:gd name="connsiteY33-5570" fmla="*/ 1693069 h 6946095"/>
              <a:gd name="connsiteX34-5571" fmla="*/ 1212656 w 7423408"/>
              <a:gd name="connsiteY34-5572" fmla="*/ 1504950 h 6946095"/>
              <a:gd name="connsiteX35-5573" fmla="*/ 1119787 w 7423408"/>
              <a:gd name="connsiteY35-5574" fmla="*/ 1157288 h 6946095"/>
              <a:gd name="connsiteX36-5575" fmla="*/ 1091213 w 7423408"/>
              <a:gd name="connsiteY36-5576" fmla="*/ 935831 h 6946095"/>
              <a:gd name="connsiteX37-5577" fmla="*/ 829275 w 7423408"/>
              <a:gd name="connsiteY37-5578" fmla="*/ 797719 h 6946095"/>
              <a:gd name="connsiteX38-5579" fmla="*/ 383980 w 7423408"/>
              <a:gd name="connsiteY38-5580" fmla="*/ 347663 h 6946095"/>
              <a:gd name="connsiteX39-5581" fmla="*/ 450655 w 7423408"/>
              <a:gd name="connsiteY39-5582" fmla="*/ 0 h 6946095"/>
              <a:gd name="connsiteX0-5583" fmla="*/ 450655 w 7423408"/>
              <a:gd name="connsiteY0-5584" fmla="*/ 0 h 6946095"/>
              <a:gd name="connsiteX1-5585" fmla="*/ 5420437 w 7423408"/>
              <a:gd name="connsiteY1-5586" fmla="*/ 454 h 6946095"/>
              <a:gd name="connsiteX2-5587" fmla="*/ 4768201 w 7423408"/>
              <a:gd name="connsiteY2-5588" fmla="*/ 670830 h 6946095"/>
              <a:gd name="connsiteX3-5589" fmla="*/ 5043972 w 7423408"/>
              <a:gd name="connsiteY3-5590" fmla="*/ 1367517 h 6946095"/>
              <a:gd name="connsiteX4-5591" fmla="*/ 5014943 w 7423408"/>
              <a:gd name="connsiteY4-5592" fmla="*/ 2151288 h 6946095"/>
              <a:gd name="connsiteX5-5593" fmla="*/ 4869801 w 7423408"/>
              <a:gd name="connsiteY5-5594" fmla="*/ 2702832 h 6946095"/>
              <a:gd name="connsiteX6-5595" fmla="*/ 4942372 w 7423408"/>
              <a:gd name="connsiteY6-5596" fmla="*/ 3109231 h 6946095"/>
              <a:gd name="connsiteX7-5597" fmla="*/ 5290714 w 7423408"/>
              <a:gd name="connsiteY7-5598" fmla="*/ 3326945 h 6946095"/>
              <a:gd name="connsiteX8-5599" fmla="*/ 5610029 w 7423408"/>
              <a:gd name="connsiteY8-5600" fmla="*/ 3573688 h 6946095"/>
              <a:gd name="connsiteX9-5601" fmla="*/ 5972886 w 7423408"/>
              <a:gd name="connsiteY9-5602" fmla="*/ 3443060 h 6946095"/>
              <a:gd name="connsiteX10-5603" fmla="*/ 6466372 w 7423408"/>
              <a:gd name="connsiteY10-5604" fmla="*/ 3747859 h 6946095"/>
              <a:gd name="connsiteX11-5605" fmla="*/ 7235629 w 7423408"/>
              <a:gd name="connsiteY11-5606" fmla="*/ 4197803 h 6946095"/>
              <a:gd name="connsiteX12-5607" fmla="*/ 7423408 w 7423408"/>
              <a:gd name="connsiteY12-5608" fmla="*/ 4837339 h 6946095"/>
              <a:gd name="connsiteX13-5609" fmla="*/ 5639057 w 7423408"/>
              <a:gd name="connsiteY13-5610" fmla="*/ 4952547 h 6946095"/>
              <a:gd name="connsiteX14-5611" fmla="*/ 5363286 w 7423408"/>
              <a:gd name="connsiteY14-5612" fmla="*/ 5954031 h 6946095"/>
              <a:gd name="connsiteX15-5613" fmla="*/ 5319743 w 7423408"/>
              <a:gd name="connsiteY15-5614" fmla="*/ 6549117 h 6946095"/>
              <a:gd name="connsiteX16-5615" fmla="*/ 4826257 w 7423408"/>
              <a:gd name="connsiteY16-5616" fmla="*/ 6723288 h 6946095"/>
              <a:gd name="connsiteX17-5617" fmla="*/ 3244200 w 7423408"/>
              <a:gd name="connsiteY17-5618" fmla="*/ 6941004 h 6946095"/>
              <a:gd name="connsiteX18-5619" fmla="*/ 2287166 w 7423408"/>
              <a:gd name="connsiteY18-5620" fmla="*/ 6491968 h 6946095"/>
              <a:gd name="connsiteX19-5621" fmla="*/ 1203130 w 7423408"/>
              <a:gd name="connsiteY19-5622" fmla="*/ 6372225 h 6946095"/>
              <a:gd name="connsiteX20-5623" fmla="*/ 898330 w 7423408"/>
              <a:gd name="connsiteY20-5624" fmla="*/ 5524500 h 6946095"/>
              <a:gd name="connsiteX21-5625" fmla="*/ 279205 w 7423408"/>
              <a:gd name="connsiteY21-5626" fmla="*/ 5095875 h 6946095"/>
              <a:gd name="connsiteX22-5627" fmla="*/ 193480 w 7423408"/>
              <a:gd name="connsiteY22-5628" fmla="*/ 4324350 h 6946095"/>
              <a:gd name="connsiteX23-5629" fmla="*/ 2980 w 7423408"/>
              <a:gd name="connsiteY23-5630" fmla="*/ 3695700 h 6946095"/>
              <a:gd name="connsiteX24-5631" fmla="*/ 555430 w 7423408"/>
              <a:gd name="connsiteY24-5632" fmla="*/ 3600450 h 6946095"/>
              <a:gd name="connsiteX25-5633" fmla="*/ 1079305 w 7423408"/>
              <a:gd name="connsiteY25-5634" fmla="*/ 3286125 h 6946095"/>
              <a:gd name="connsiteX26-5635" fmla="*/ 1326956 w 7423408"/>
              <a:gd name="connsiteY26-5636" fmla="*/ 3076575 h 6946095"/>
              <a:gd name="connsiteX27-5637" fmla="*/ 1399979 w 7423408"/>
              <a:gd name="connsiteY27-5638" fmla="*/ 2816224 h 6946095"/>
              <a:gd name="connsiteX28-5639" fmla="*/ 1355530 w 7423408"/>
              <a:gd name="connsiteY28-5640" fmla="*/ 2647950 h 6946095"/>
              <a:gd name="connsiteX29-5641" fmla="*/ 1231705 w 7423408"/>
              <a:gd name="connsiteY29-5642" fmla="*/ 2457450 h 6946095"/>
              <a:gd name="connsiteX30-5643" fmla="*/ 1205510 w 7423408"/>
              <a:gd name="connsiteY30-5644" fmla="*/ 2219324 h 6946095"/>
              <a:gd name="connsiteX31-5645" fmla="*/ 1293618 w 7423408"/>
              <a:gd name="connsiteY31-5646" fmla="*/ 2059781 h 6946095"/>
              <a:gd name="connsiteX32-5647" fmla="*/ 1193606 w 7423408"/>
              <a:gd name="connsiteY32-5648" fmla="*/ 1876425 h 6946095"/>
              <a:gd name="connsiteX33-5649" fmla="*/ 1095975 w 7423408"/>
              <a:gd name="connsiteY33-5650" fmla="*/ 1693069 h 6946095"/>
              <a:gd name="connsiteX34-5651" fmla="*/ 1212656 w 7423408"/>
              <a:gd name="connsiteY34-5652" fmla="*/ 1504950 h 6946095"/>
              <a:gd name="connsiteX35-5653" fmla="*/ 1119787 w 7423408"/>
              <a:gd name="connsiteY35-5654" fmla="*/ 1157288 h 6946095"/>
              <a:gd name="connsiteX36-5655" fmla="*/ 1091213 w 7423408"/>
              <a:gd name="connsiteY36-5656" fmla="*/ 935831 h 6946095"/>
              <a:gd name="connsiteX37-5657" fmla="*/ 829275 w 7423408"/>
              <a:gd name="connsiteY37-5658" fmla="*/ 797719 h 6946095"/>
              <a:gd name="connsiteX38-5659" fmla="*/ 383980 w 7423408"/>
              <a:gd name="connsiteY38-5660" fmla="*/ 347663 h 6946095"/>
              <a:gd name="connsiteX39-5661" fmla="*/ 450655 w 7423408"/>
              <a:gd name="connsiteY39-5662" fmla="*/ 0 h 6946095"/>
              <a:gd name="connsiteX0-5663" fmla="*/ 450655 w 7235629"/>
              <a:gd name="connsiteY0-5664" fmla="*/ 0 h 6946095"/>
              <a:gd name="connsiteX1-5665" fmla="*/ 5420437 w 7235629"/>
              <a:gd name="connsiteY1-5666" fmla="*/ 454 h 6946095"/>
              <a:gd name="connsiteX2-5667" fmla="*/ 4768201 w 7235629"/>
              <a:gd name="connsiteY2-5668" fmla="*/ 670830 h 6946095"/>
              <a:gd name="connsiteX3-5669" fmla="*/ 5043972 w 7235629"/>
              <a:gd name="connsiteY3-5670" fmla="*/ 1367517 h 6946095"/>
              <a:gd name="connsiteX4-5671" fmla="*/ 5014943 w 7235629"/>
              <a:gd name="connsiteY4-5672" fmla="*/ 2151288 h 6946095"/>
              <a:gd name="connsiteX5-5673" fmla="*/ 4869801 w 7235629"/>
              <a:gd name="connsiteY5-5674" fmla="*/ 2702832 h 6946095"/>
              <a:gd name="connsiteX6-5675" fmla="*/ 4942372 w 7235629"/>
              <a:gd name="connsiteY6-5676" fmla="*/ 3109231 h 6946095"/>
              <a:gd name="connsiteX7-5677" fmla="*/ 5290714 w 7235629"/>
              <a:gd name="connsiteY7-5678" fmla="*/ 3326945 h 6946095"/>
              <a:gd name="connsiteX8-5679" fmla="*/ 5610029 w 7235629"/>
              <a:gd name="connsiteY8-5680" fmla="*/ 3573688 h 6946095"/>
              <a:gd name="connsiteX9-5681" fmla="*/ 5972886 w 7235629"/>
              <a:gd name="connsiteY9-5682" fmla="*/ 3443060 h 6946095"/>
              <a:gd name="connsiteX10-5683" fmla="*/ 6466372 w 7235629"/>
              <a:gd name="connsiteY10-5684" fmla="*/ 3747859 h 6946095"/>
              <a:gd name="connsiteX11-5685" fmla="*/ 7235629 w 7235629"/>
              <a:gd name="connsiteY11-5686" fmla="*/ 4197803 h 6946095"/>
              <a:gd name="connsiteX12-5687" fmla="*/ 6523522 w 7235629"/>
              <a:gd name="connsiteY12-5688" fmla="*/ 4532539 h 6946095"/>
              <a:gd name="connsiteX13-5689" fmla="*/ 5639057 w 7235629"/>
              <a:gd name="connsiteY13-5690" fmla="*/ 4952547 h 6946095"/>
              <a:gd name="connsiteX14-5691" fmla="*/ 5363286 w 7235629"/>
              <a:gd name="connsiteY14-5692" fmla="*/ 5954031 h 6946095"/>
              <a:gd name="connsiteX15-5693" fmla="*/ 5319743 w 7235629"/>
              <a:gd name="connsiteY15-5694" fmla="*/ 6549117 h 6946095"/>
              <a:gd name="connsiteX16-5695" fmla="*/ 4826257 w 7235629"/>
              <a:gd name="connsiteY16-5696" fmla="*/ 6723288 h 6946095"/>
              <a:gd name="connsiteX17-5697" fmla="*/ 3244200 w 7235629"/>
              <a:gd name="connsiteY17-5698" fmla="*/ 6941004 h 6946095"/>
              <a:gd name="connsiteX18-5699" fmla="*/ 2287166 w 7235629"/>
              <a:gd name="connsiteY18-5700" fmla="*/ 6491968 h 6946095"/>
              <a:gd name="connsiteX19-5701" fmla="*/ 1203130 w 7235629"/>
              <a:gd name="connsiteY19-5702" fmla="*/ 6372225 h 6946095"/>
              <a:gd name="connsiteX20-5703" fmla="*/ 898330 w 7235629"/>
              <a:gd name="connsiteY20-5704" fmla="*/ 5524500 h 6946095"/>
              <a:gd name="connsiteX21-5705" fmla="*/ 279205 w 7235629"/>
              <a:gd name="connsiteY21-5706" fmla="*/ 5095875 h 6946095"/>
              <a:gd name="connsiteX22-5707" fmla="*/ 193480 w 7235629"/>
              <a:gd name="connsiteY22-5708" fmla="*/ 4324350 h 6946095"/>
              <a:gd name="connsiteX23-5709" fmla="*/ 2980 w 7235629"/>
              <a:gd name="connsiteY23-5710" fmla="*/ 3695700 h 6946095"/>
              <a:gd name="connsiteX24-5711" fmla="*/ 555430 w 7235629"/>
              <a:gd name="connsiteY24-5712" fmla="*/ 3600450 h 6946095"/>
              <a:gd name="connsiteX25-5713" fmla="*/ 1079305 w 7235629"/>
              <a:gd name="connsiteY25-5714" fmla="*/ 3286125 h 6946095"/>
              <a:gd name="connsiteX26-5715" fmla="*/ 1326956 w 7235629"/>
              <a:gd name="connsiteY26-5716" fmla="*/ 3076575 h 6946095"/>
              <a:gd name="connsiteX27-5717" fmla="*/ 1399979 w 7235629"/>
              <a:gd name="connsiteY27-5718" fmla="*/ 2816224 h 6946095"/>
              <a:gd name="connsiteX28-5719" fmla="*/ 1355530 w 7235629"/>
              <a:gd name="connsiteY28-5720" fmla="*/ 2647950 h 6946095"/>
              <a:gd name="connsiteX29-5721" fmla="*/ 1231705 w 7235629"/>
              <a:gd name="connsiteY29-5722" fmla="*/ 2457450 h 6946095"/>
              <a:gd name="connsiteX30-5723" fmla="*/ 1205510 w 7235629"/>
              <a:gd name="connsiteY30-5724" fmla="*/ 2219324 h 6946095"/>
              <a:gd name="connsiteX31-5725" fmla="*/ 1293618 w 7235629"/>
              <a:gd name="connsiteY31-5726" fmla="*/ 2059781 h 6946095"/>
              <a:gd name="connsiteX32-5727" fmla="*/ 1193606 w 7235629"/>
              <a:gd name="connsiteY32-5728" fmla="*/ 1876425 h 6946095"/>
              <a:gd name="connsiteX33-5729" fmla="*/ 1095975 w 7235629"/>
              <a:gd name="connsiteY33-5730" fmla="*/ 1693069 h 6946095"/>
              <a:gd name="connsiteX34-5731" fmla="*/ 1212656 w 7235629"/>
              <a:gd name="connsiteY34-5732" fmla="*/ 1504950 h 6946095"/>
              <a:gd name="connsiteX35-5733" fmla="*/ 1119787 w 7235629"/>
              <a:gd name="connsiteY35-5734" fmla="*/ 1157288 h 6946095"/>
              <a:gd name="connsiteX36-5735" fmla="*/ 1091213 w 7235629"/>
              <a:gd name="connsiteY36-5736" fmla="*/ 935831 h 6946095"/>
              <a:gd name="connsiteX37-5737" fmla="*/ 829275 w 7235629"/>
              <a:gd name="connsiteY37-5738" fmla="*/ 797719 h 6946095"/>
              <a:gd name="connsiteX38-5739" fmla="*/ 383980 w 7235629"/>
              <a:gd name="connsiteY38-5740" fmla="*/ 347663 h 6946095"/>
              <a:gd name="connsiteX39-5741" fmla="*/ 450655 w 7235629"/>
              <a:gd name="connsiteY39-5742" fmla="*/ 0 h 6946095"/>
              <a:gd name="connsiteX0-5743" fmla="*/ 450655 w 6742143"/>
              <a:gd name="connsiteY0-5744" fmla="*/ 0 h 6946095"/>
              <a:gd name="connsiteX1-5745" fmla="*/ 5420437 w 6742143"/>
              <a:gd name="connsiteY1-5746" fmla="*/ 454 h 6946095"/>
              <a:gd name="connsiteX2-5747" fmla="*/ 4768201 w 6742143"/>
              <a:gd name="connsiteY2-5748" fmla="*/ 670830 h 6946095"/>
              <a:gd name="connsiteX3-5749" fmla="*/ 5043972 w 6742143"/>
              <a:gd name="connsiteY3-5750" fmla="*/ 1367517 h 6946095"/>
              <a:gd name="connsiteX4-5751" fmla="*/ 5014943 w 6742143"/>
              <a:gd name="connsiteY4-5752" fmla="*/ 2151288 h 6946095"/>
              <a:gd name="connsiteX5-5753" fmla="*/ 4869801 w 6742143"/>
              <a:gd name="connsiteY5-5754" fmla="*/ 2702832 h 6946095"/>
              <a:gd name="connsiteX6-5755" fmla="*/ 4942372 w 6742143"/>
              <a:gd name="connsiteY6-5756" fmla="*/ 3109231 h 6946095"/>
              <a:gd name="connsiteX7-5757" fmla="*/ 5290714 w 6742143"/>
              <a:gd name="connsiteY7-5758" fmla="*/ 3326945 h 6946095"/>
              <a:gd name="connsiteX8-5759" fmla="*/ 5610029 w 6742143"/>
              <a:gd name="connsiteY8-5760" fmla="*/ 3573688 h 6946095"/>
              <a:gd name="connsiteX9-5761" fmla="*/ 5972886 w 6742143"/>
              <a:gd name="connsiteY9-5762" fmla="*/ 3443060 h 6946095"/>
              <a:gd name="connsiteX10-5763" fmla="*/ 6466372 w 6742143"/>
              <a:gd name="connsiteY10-5764" fmla="*/ 3747859 h 6946095"/>
              <a:gd name="connsiteX11-5765" fmla="*/ 6742143 w 6742143"/>
              <a:gd name="connsiteY11-5766" fmla="*/ 4038146 h 6946095"/>
              <a:gd name="connsiteX12-5767" fmla="*/ 6523522 w 6742143"/>
              <a:gd name="connsiteY12-5768" fmla="*/ 4532539 h 6946095"/>
              <a:gd name="connsiteX13-5769" fmla="*/ 5639057 w 6742143"/>
              <a:gd name="connsiteY13-5770" fmla="*/ 4952547 h 6946095"/>
              <a:gd name="connsiteX14-5771" fmla="*/ 5363286 w 6742143"/>
              <a:gd name="connsiteY14-5772" fmla="*/ 5954031 h 6946095"/>
              <a:gd name="connsiteX15-5773" fmla="*/ 5319743 w 6742143"/>
              <a:gd name="connsiteY15-5774" fmla="*/ 6549117 h 6946095"/>
              <a:gd name="connsiteX16-5775" fmla="*/ 4826257 w 6742143"/>
              <a:gd name="connsiteY16-5776" fmla="*/ 6723288 h 6946095"/>
              <a:gd name="connsiteX17-5777" fmla="*/ 3244200 w 6742143"/>
              <a:gd name="connsiteY17-5778" fmla="*/ 6941004 h 6946095"/>
              <a:gd name="connsiteX18-5779" fmla="*/ 2287166 w 6742143"/>
              <a:gd name="connsiteY18-5780" fmla="*/ 6491968 h 6946095"/>
              <a:gd name="connsiteX19-5781" fmla="*/ 1203130 w 6742143"/>
              <a:gd name="connsiteY19-5782" fmla="*/ 6372225 h 6946095"/>
              <a:gd name="connsiteX20-5783" fmla="*/ 898330 w 6742143"/>
              <a:gd name="connsiteY20-5784" fmla="*/ 5524500 h 6946095"/>
              <a:gd name="connsiteX21-5785" fmla="*/ 279205 w 6742143"/>
              <a:gd name="connsiteY21-5786" fmla="*/ 5095875 h 6946095"/>
              <a:gd name="connsiteX22-5787" fmla="*/ 193480 w 6742143"/>
              <a:gd name="connsiteY22-5788" fmla="*/ 4324350 h 6946095"/>
              <a:gd name="connsiteX23-5789" fmla="*/ 2980 w 6742143"/>
              <a:gd name="connsiteY23-5790" fmla="*/ 3695700 h 6946095"/>
              <a:gd name="connsiteX24-5791" fmla="*/ 555430 w 6742143"/>
              <a:gd name="connsiteY24-5792" fmla="*/ 3600450 h 6946095"/>
              <a:gd name="connsiteX25-5793" fmla="*/ 1079305 w 6742143"/>
              <a:gd name="connsiteY25-5794" fmla="*/ 3286125 h 6946095"/>
              <a:gd name="connsiteX26-5795" fmla="*/ 1326956 w 6742143"/>
              <a:gd name="connsiteY26-5796" fmla="*/ 3076575 h 6946095"/>
              <a:gd name="connsiteX27-5797" fmla="*/ 1399979 w 6742143"/>
              <a:gd name="connsiteY27-5798" fmla="*/ 2816224 h 6946095"/>
              <a:gd name="connsiteX28-5799" fmla="*/ 1355530 w 6742143"/>
              <a:gd name="connsiteY28-5800" fmla="*/ 2647950 h 6946095"/>
              <a:gd name="connsiteX29-5801" fmla="*/ 1231705 w 6742143"/>
              <a:gd name="connsiteY29-5802" fmla="*/ 2457450 h 6946095"/>
              <a:gd name="connsiteX30-5803" fmla="*/ 1205510 w 6742143"/>
              <a:gd name="connsiteY30-5804" fmla="*/ 2219324 h 6946095"/>
              <a:gd name="connsiteX31-5805" fmla="*/ 1293618 w 6742143"/>
              <a:gd name="connsiteY31-5806" fmla="*/ 2059781 h 6946095"/>
              <a:gd name="connsiteX32-5807" fmla="*/ 1193606 w 6742143"/>
              <a:gd name="connsiteY32-5808" fmla="*/ 1876425 h 6946095"/>
              <a:gd name="connsiteX33-5809" fmla="*/ 1095975 w 6742143"/>
              <a:gd name="connsiteY33-5810" fmla="*/ 1693069 h 6946095"/>
              <a:gd name="connsiteX34-5811" fmla="*/ 1212656 w 6742143"/>
              <a:gd name="connsiteY34-5812" fmla="*/ 1504950 h 6946095"/>
              <a:gd name="connsiteX35-5813" fmla="*/ 1119787 w 6742143"/>
              <a:gd name="connsiteY35-5814" fmla="*/ 1157288 h 6946095"/>
              <a:gd name="connsiteX36-5815" fmla="*/ 1091213 w 6742143"/>
              <a:gd name="connsiteY36-5816" fmla="*/ 935831 h 6946095"/>
              <a:gd name="connsiteX37-5817" fmla="*/ 829275 w 6742143"/>
              <a:gd name="connsiteY37-5818" fmla="*/ 797719 h 6946095"/>
              <a:gd name="connsiteX38-5819" fmla="*/ 383980 w 6742143"/>
              <a:gd name="connsiteY38-5820" fmla="*/ 347663 h 6946095"/>
              <a:gd name="connsiteX39-5821" fmla="*/ 450655 w 6742143"/>
              <a:gd name="connsiteY39-5822" fmla="*/ 0 h 6946095"/>
              <a:gd name="connsiteX0-5823" fmla="*/ 450655 w 6742143"/>
              <a:gd name="connsiteY0-5824" fmla="*/ 0 h 6946095"/>
              <a:gd name="connsiteX1-5825" fmla="*/ 5420437 w 6742143"/>
              <a:gd name="connsiteY1-5826" fmla="*/ 454 h 6946095"/>
              <a:gd name="connsiteX2-5827" fmla="*/ 4768201 w 6742143"/>
              <a:gd name="connsiteY2-5828" fmla="*/ 670830 h 6946095"/>
              <a:gd name="connsiteX3-5829" fmla="*/ 5043972 w 6742143"/>
              <a:gd name="connsiteY3-5830" fmla="*/ 1367517 h 6946095"/>
              <a:gd name="connsiteX4-5831" fmla="*/ 5014943 w 6742143"/>
              <a:gd name="connsiteY4-5832" fmla="*/ 2151288 h 6946095"/>
              <a:gd name="connsiteX5-5833" fmla="*/ 4869801 w 6742143"/>
              <a:gd name="connsiteY5-5834" fmla="*/ 2702832 h 6946095"/>
              <a:gd name="connsiteX6-5835" fmla="*/ 4942372 w 6742143"/>
              <a:gd name="connsiteY6-5836" fmla="*/ 3109231 h 6946095"/>
              <a:gd name="connsiteX7-5837" fmla="*/ 5290714 w 6742143"/>
              <a:gd name="connsiteY7-5838" fmla="*/ 3326945 h 6946095"/>
              <a:gd name="connsiteX8-5839" fmla="*/ 5610029 w 6742143"/>
              <a:gd name="connsiteY8-5840" fmla="*/ 3573688 h 6946095"/>
              <a:gd name="connsiteX9-5841" fmla="*/ 5842258 w 6742143"/>
              <a:gd name="connsiteY9-5842" fmla="*/ 3791403 h 6946095"/>
              <a:gd name="connsiteX10-5843" fmla="*/ 6466372 w 6742143"/>
              <a:gd name="connsiteY10-5844" fmla="*/ 3747859 h 6946095"/>
              <a:gd name="connsiteX11-5845" fmla="*/ 6742143 w 6742143"/>
              <a:gd name="connsiteY11-5846" fmla="*/ 4038146 h 6946095"/>
              <a:gd name="connsiteX12-5847" fmla="*/ 6523522 w 6742143"/>
              <a:gd name="connsiteY12-5848" fmla="*/ 4532539 h 6946095"/>
              <a:gd name="connsiteX13-5849" fmla="*/ 5639057 w 6742143"/>
              <a:gd name="connsiteY13-5850" fmla="*/ 4952547 h 6946095"/>
              <a:gd name="connsiteX14-5851" fmla="*/ 5363286 w 6742143"/>
              <a:gd name="connsiteY14-5852" fmla="*/ 5954031 h 6946095"/>
              <a:gd name="connsiteX15-5853" fmla="*/ 5319743 w 6742143"/>
              <a:gd name="connsiteY15-5854" fmla="*/ 6549117 h 6946095"/>
              <a:gd name="connsiteX16-5855" fmla="*/ 4826257 w 6742143"/>
              <a:gd name="connsiteY16-5856" fmla="*/ 6723288 h 6946095"/>
              <a:gd name="connsiteX17-5857" fmla="*/ 3244200 w 6742143"/>
              <a:gd name="connsiteY17-5858" fmla="*/ 6941004 h 6946095"/>
              <a:gd name="connsiteX18-5859" fmla="*/ 2287166 w 6742143"/>
              <a:gd name="connsiteY18-5860" fmla="*/ 6491968 h 6946095"/>
              <a:gd name="connsiteX19-5861" fmla="*/ 1203130 w 6742143"/>
              <a:gd name="connsiteY19-5862" fmla="*/ 6372225 h 6946095"/>
              <a:gd name="connsiteX20-5863" fmla="*/ 898330 w 6742143"/>
              <a:gd name="connsiteY20-5864" fmla="*/ 5524500 h 6946095"/>
              <a:gd name="connsiteX21-5865" fmla="*/ 279205 w 6742143"/>
              <a:gd name="connsiteY21-5866" fmla="*/ 5095875 h 6946095"/>
              <a:gd name="connsiteX22-5867" fmla="*/ 193480 w 6742143"/>
              <a:gd name="connsiteY22-5868" fmla="*/ 4324350 h 6946095"/>
              <a:gd name="connsiteX23-5869" fmla="*/ 2980 w 6742143"/>
              <a:gd name="connsiteY23-5870" fmla="*/ 3695700 h 6946095"/>
              <a:gd name="connsiteX24-5871" fmla="*/ 555430 w 6742143"/>
              <a:gd name="connsiteY24-5872" fmla="*/ 3600450 h 6946095"/>
              <a:gd name="connsiteX25-5873" fmla="*/ 1079305 w 6742143"/>
              <a:gd name="connsiteY25-5874" fmla="*/ 3286125 h 6946095"/>
              <a:gd name="connsiteX26-5875" fmla="*/ 1326956 w 6742143"/>
              <a:gd name="connsiteY26-5876" fmla="*/ 3076575 h 6946095"/>
              <a:gd name="connsiteX27-5877" fmla="*/ 1399979 w 6742143"/>
              <a:gd name="connsiteY27-5878" fmla="*/ 2816224 h 6946095"/>
              <a:gd name="connsiteX28-5879" fmla="*/ 1355530 w 6742143"/>
              <a:gd name="connsiteY28-5880" fmla="*/ 2647950 h 6946095"/>
              <a:gd name="connsiteX29-5881" fmla="*/ 1231705 w 6742143"/>
              <a:gd name="connsiteY29-5882" fmla="*/ 2457450 h 6946095"/>
              <a:gd name="connsiteX30-5883" fmla="*/ 1205510 w 6742143"/>
              <a:gd name="connsiteY30-5884" fmla="*/ 2219324 h 6946095"/>
              <a:gd name="connsiteX31-5885" fmla="*/ 1293618 w 6742143"/>
              <a:gd name="connsiteY31-5886" fmla="*/ 2059781 h 6946095"/>
              <a:gd name="connsiteX32-5887" fmla="*/ 1193606 w 6742143"/>
              <a:gd name="connsiteY32-5888" fmla="*/ 1876425 h 6946095"/>
              <a:gd name="connsiteX33-5889" fmla="*/ 1095975 w 6742143"/>
              <a:gd name="connsiteY33-5890" fmla="*/ 1693069 h 6946095"/>
              <a:gd name="connsiteX34-5891" fmla="*/ 1212656 w 6742143"/>
              <a:gd name="connsiteY34-5892" fmla="*/ 1504950 h 6946095"/>
              <a:gd name="connsiteX35-5893" fmla="*/ 1119787 w 6742143"/>
              <a:gd name="connsiteY35-5894" fmla="*/ 1157288 h 6946095"/>
              <a:gd name="connsiteX36-5895" fmla="*/ 1091213 w 6742143"/>
              <a:gd name="connsiteY36-5896" fmla="*/ 935831 h 6946095"/>
              <a:gd name="connsiteX37-5897" fmla="*/ 829275 w 6742143"/>
              <a:gd name="connsiteY37-5898" fmla="*/ 797719 h 6946095"/>
              <a:gd name="connsiteX38-5899" fmla="*/ 383980 w 6742143"/>
              <a:gd name="connsiteY38-5900" fmla="*/ 347663 h 6946095"/>
              <a:gd name="connsiteX39-5901" fmla="*/ 450655 w 6742143"/>
              <a:gd name="connsiteY39-5902" fmla="*/ 0 h 6946095"/>
              <a:gd name="connsiteX0-5903" fmla="*/ 450655 w 6742143"/>
              <a:gd name="connsiteY0-5904" fmla="*/ 0 h 6946095"/>
              <a:gd name="connsiteX1-5905" fmla="*/ 5420437 w 6742143"/>
              <a:gd name="connsiteY1-5906" fmla="*/ 454 h 6946095"/>
              <a:gd name="connsiteX2-5907" fmla="*/ 4768201 w 6742143"/>
              <a:gd name="connsiteY2-5908" fmla="*/ 670830 h 6946095"/>
              <a:gd name="connsiteX3-5909" fmla="*/ 5043972 w 6742143"/>
              <a:gd name="connsiteY3-5910" fmla="*/ 1367517 h 6946095"/>
              <a:gd name="connsiteX4-5911" fmla="*/ 5014943 w 6742143"/>
              <a:gd name="connsiteY4-5912" fmla="*/ 2151288 h 6946095"/>
              <a:gd name="connsiteX5-5913" fmla="*/ 4869801 w 6742143"/>
              <a:gd name="connsiteY5-5914" fmla="*/ 2702832 h 6946095"/>
              <a:gd name="connsiteX6-5915" fmla="*/ 4942372 w 6742143"/>
              <a:gd name="connsiteY6-5916" fmla="*/ 3109231 h 6946095"/>
              <a:gd name="connsiteX7-5917" fmla="*/ 5290714 w 6742143"/>
              <a:gd name="connsiteY7-5918" fmla="*/ 3326945 h 6946095"/>
              <a:gd name="connsiteX8-5919" fmla="*/ 5610029 w 6742143"/>
              <a:gd name="connsiteY8-5920" fmla="*/ 3573688 h 6946095"/>
              <a:gd name="connsiteX9-5921" fmla="*/ 5842258 w 6742143"/>
              <a:gd name="connsiteY9-5922" fmla="*/ 3791403 h 6946095"/>
              <a:gd name="connsiteX10-5923" fmla="*/ 6321229 w 6742143"/>
              <a:gd name="connsiteY10-5924" fmla="*/ 3675288 h 6946095"/>
              <a:gd name="connsiteX11-5925" fmla="*/ 6742143 w 6742143"/>
              <a:gd name="connsiteY11-5926" fmla="*/ 4038146 h 6946095"/>
              <a:gd name="connsiteX12-5927" fmla="*/ 6523522 w 6742143"/>
              <a:gd name="connsiteY12-5928" fmla="*/ 4532539 h 6946095"/>
              <a:gd name="connsiteX13-5929" fmla="*/ 5639057 w 6742143"/>
              <a:gd name="connsiteY13-5930" fmla="*/ 4952547 h 6946095"/>
              <a:gd name="connsiteX14-5931" fmla="*/ 5363286 w 6742143"/>
              <a:gd name="connsiteY14-5932" fmla="*/ 5954031 h 6946095"/>
              <a:gd name="connsiteX15-5933" fmla="*/ 5319743 w 6742143"/>
              <a:gd name="connsiteY15-5934" fmla="*/ 6549117 h 6946095"/>
              <a:gd name="connsiteX16-5935" fmla="*/ 4826257 w 6742143"/>
              <a:gd name="connsiteY16-5936" fmla="*/ 6723288 h 6946095"/>
              <a:gd name="connsiteX17-5937" fmla="*/ 3244200 w 6742143"/>
              <a:gd name="connsiteY17-5938" fmla="*/ 6941004 h 6946095"/>
              <a:gd name="connsiteX18-5939" fmla="*/ 2287166 w 6742143"/>
              <a:gd name="connsiteY18-5940" fmla="*/ 6491968 h 6946095"/>
              <a:gd name="connsiteX19-5941" fmla="*/ 1203130 w 6742143"/>
              <a:gd name="connsiteY19-5942" fmla="*/ 6372225 h 6946095"/>
              <a:gd name="connsiteX20-5943" fmla="*/ 898330 w 6742143"/>
              <a:gd name="connsiteY20-5944" fmla="*/ 5524500 h 6946095"/>
              <a:gd name="connsiteX21-5945" fmla="*/ 279205 w 6742143"/>
              <a:gd name="connsiteY21-5946" fmla="*/ 5095875 h 6946095"/>
              <a:gd name="connsiteX22-5947" fmla="*/ 193480 w 6742143"/>
              <a:gd name="connsiteY22-5948" fmla="*/ 4324350 h 6946095"/>
              <a:gd name="connsiteX23-5949" fmla="*/ 2980 w 6742143"/>
              <a:gd name="connsiteY23-5950" fmla="*/ 3695700 h 6946095"/>
              <a:gd name="connsiteX24-5951" fmla="*/ 555430 w 6742143"/>
              <a:gd name="connsiteY24-5952" fmla="*/ 3600450 h 6946095"/>
              <a:gd name="connsiteX25-5953" fmla="*/ 1079305 w 6742143"/>
              <a:gd name="connsiteY25-5954" fmla="*/ 3286125 h 6946095"/>
              <a:gd name="connsiteX26-5955" fmla="*/ 1326956 w 6742143"/>
              <a:gd name="connsiteY26-5956" fmla="*/ 3076575 h 6946095"/>
              <a:gd name="connsiteX27-5957" fmla="*/ 1399979 w 6742143"/>
              <a:gd name="connsiteY27-5958" fmla="*/ 2816224 h 6946095"/>
              <a:gd name="connsiteX28-5959" fmla="*/ 1355530 w 6742143"/>
              <a:gd name="connsiteY28-5960" fmla="*/ 2647950 h 6946095"/>
              <a:gd name="connsiteX29-5961" fmla="*/ 1231705 w 6742143"/>
              <a:gd name="connsiteY29-5962" fmla="*/ 2457450 h 6946095"/>
              <a:gd name="connsiteX30-5963" fmla="*/ 1205510 w 6742143"/>
              <a:gd name="connsiteY30-5964" fmla="*/ 2219324 h 6946095"/>
              <a:gd name="connsiteX31-5965" fmla="*/ 1293618 w 6742143"/>
              <a:gd name="connsiteY31-5966" fmla="*/ 2059781 h 6946095"/>
              <a:gd name="connsiteX32-5967" fmla="*/ 1193606 w 6742143"/>
              <a:gd name="connsiteY32-5968" fmla="*/ 1876425 h 6946095"/>
              <a:gd name="connsiteX33-5969" fmla="*/ 1095975 w 6742143"/>
              <a:gd name="connsiteY33-5970" fmla="*/ 1693069 h 6946095"/>
              <a:gd name="connsiteX34-5971" fmla="*/ 1212656 w 6742143"/>
              <a:gd name="connsiteY34-5972" fmla="*/ 1504950 h 6946095"/>
              <a:gd name="connsiteX35-5973" fmla="*/ 1119787 w 6742143"/>
              <a:gd name="connsiteY35-5974" fmla="*/ 1157288 h 6946095"/>
              <a:gd name="connsiteX36-5975" fmla="*/ 1091213 w 6742143"/>
              <a:gd name="connsiteY36-5976" fmla="*/ 935831 h 6946095"/>
              <a:gd name="connsiteX37-5977" fmla="*/ 829275 w 6742143"/>
              <a:gd name="connsiteY37-5978" fmla="*/ 797719 h 6946095"/>
              <a:gd name="connsiteX38-5979" fmla="*/ 383980 w 6742143"/>
              <a:gd name="connsiteY38-5980" fmla="*/ 347663 h 6946095"/>
              <a:gd name="connsiteX39-5981" fmla="*/ 450655 w 6742143"/>
              <a:gd name="connsiteY39-5982" fmla="*/ 0 h 6946095"/>
              <a:gd name="connsiteX0-5983" fmla="*/ 450655 w 6523522"/>
              <a:gd name="connsiteY0-5984" fmla="*/ 0 h 6946095"/>
              <a:gd name="connsiteX1-5985" fmla="*/ 5420437 w 6523522"/>
              <a:gd name="connsiteY1-5986" fmla="*/ 454 h 6946095"/>
              <a:gd name="connsiteX2-5987" fmla="*/ 4768201 w 6523522"/>
              <a:gd name="connsiteY2-5988" fmla="*/ 670830 h 6946095"/>
              <a:gd name="connsiteX3-5989" fmla="*/ 5043972 w 6523522"/>
              <a:gd name="connsiteY3-5990" fmla="*/ 1367517 h 6946095"/>
              <a:gd name="connsiteX4-5991" fmla="*/ 5014943 w 6523522"/>
              <a:gd name="connsiteY4-5992" fmla="*/ 2151288 h 6946095"/>
              <a:gd name="connsiteX5-5993" fmla="*/ 4869801 w 6523522"/>
              <a:gd name="connsiteY5-5994" fmla="*/ 2702832 h 6946095"/>
              <a:gd name="connsiteX6-5995" fmla="*/ 4942372 w 6523522"/>
              <a:gd name="connsiteY6-5996" fmla="*/ 3109231 h 6946095"/>
              <a:gd name="connsiteX7-5997" fmla="*/ 5290714 w 6523522"/>
              <a:gd name="connsiteY7-5998" fmla="*/ 3326945 h 6946095"/>
              <a:gd name="connsiteX8-5999" fmla="*/ 5610029 w 6523522"/>
              <a:gd name="connsiteY8-6000" fmla="*/ 3573688 h 6946095"/>
              <a:gd name="connsiteX9-6001" fmla="*/ 5842258 w 6523522"/>
              <a:gd name="connsiteY9-6002" fmla="*/ 3791403 h 6946095"/>
              <a:gd name="connsiteX10-6003" fmla="*/ 6321229 w 6523522"/>
              <a:gd name="connsiteY10-6004" fmla="*/ 3675288 h 6946095"/>
              <a:gd name="connsiteX11-6005" fmla="*/ 6350257 w 6523522"/>
              <a:gd name="connsiteY11-6006" fmla="*/ 4270375 h 6946095"/>
              <a:gd name="connsiteX12-6007" fmla="*/ 6523522 w 6523522"/>
              <a:gd name="connsiteY12-6008" fmla="*/ 4532539 h 6946095"/>
              <a:gd name="connsiteX13-6009" fmla="*/ 5639057 w 6523522"/>
              <a:gd name="connsiteY13-6010" fmla="*/ 4952547 h 6946095"/>
              <a:gd name="connsiteX14-6011" fmla="*/ 5363286 w 6523522"/>
              <a:gd name="connsiteY14-6012" fmla="*/ 5954031 h 6946095"/>
              <a:gd name="connsiteX15-6013" fmla="*/ 5319743 w 6523522"/>
              <a:gd name="connsiteY15-6014" fmla="*/ 6549117 h 6946095"/>
              <a:gd name="connsiteX16-6015" fmla="*/ 4826257 w 6523522"/>
              <a:gd name="connsiteY16-6016" fmla="*/ 6723288 h 6946095"/>
              <a:gd name="connsiteX17-6017" fmla="*/ 3244200 w 6523522"/>
              <a:gd name="connsiteY17-6018" fmla="*/ 6941004 h 6946095"/>
              <a:gd name="connsiteX18-6019" fmla="*/ 2287166 w 6523522"/>
              <a:gd name="connsiteY18-6020" fmla="*/ 6491968 h 6946095"/>
              <a:gd name="connsiteX19-6021" fmla="*/ 1203130 w 6523522"/>
              <a:gd name="connsiteY19-6022" fmla="*/ 6372225 h 6946095"/>
              <a:gd name="connsiteX20-6023" fmla="*/ 898330 w 6523522"/>
              <a:gd name="connsiteY20-6024" fmla="*/ 5524500 h 6946095"/>
              <a:gd name="connsiteX21-6025" fmla="*/ 279205 w 6523522"/>
              <a:gd name="connsiteY21-6026" fmla="*/ 5095875 h 6946095"/>
              <a:gd name="connsiteX22-6027" fmla="*/ 193480 w 6523522"/>
              <a:gd name="connsiteY22-6028" fmla="*/ 4324350 h 6946095"/>
              <a:gd name="connsiteX23-6029" fmla="*/ 2980 w 6523522"/>
              <a:gd name="connsiteY23-6030" fmla="*/ 3695700 h 6946095"/>
              <a:gd name="connsiteX24-6031" fmla="*/ 555430 w 6523522"/>
              <a:gd name="connsiteY24-6032" fmla="*/ 3600450 h 6946095"/>
              <a:gd name="connsiteX25-6033" fmla="*/ 1079305 w 6523522"/>
              <a:gd name="connsiteY25-6034" fmla="*/ 3286125 h 6946095"/>
              <a:gd name="connsiteX26-6035" fmla="*/ 1326956 w 6523522"/>
              <a:gd name="connsiteY26-6036" fmla="*/ 3076575 h 6946095"/>
              <a:gd name="connsiteX27-6037" fmla="*/ 1399979 w 6523522"/>
              <a:gd name="connsiteY27-6038" fmla="*/ 2816224 h 6946095"/>
              <a:gd name="connsiteX28-6039" fmla="*/ 1355530 w 6523522"/>
              <a:gd name="connsiteY28-6040" fmla="*/ 2647950 h 6946095"/>
              <a:gd name="connsiteX29-6041" fmla="*/ 1231705 w 6523522"/>
              <a:gd name="connsiteY29-6042" fmla="*/ 2457450 h 6946095"/>
              <a:gd name="connsiteX30-6043" fmla="*/ 1205510 w 6523522"/>
              <a:gd name="connsiteY30-6044" fmla="*/ 2219324 h 6946095"/>
              <a:gd name="connsiteX31-6045" fmla="*/ 1293618 w 6523522"/>
              <a:gd name="connsiteY31-6046" fmla="*/ 2059781 h 6946095"/>
              <a:gd name="connsiteX32-6047" fmla="*/ 1193606 w 6523522"/>
              <a:gd name="connsiteY32-6048" fmla="*/ 1876425 h 6946095"/>
              <a:gd name="connsiteX33-6049" fmla="*/ 1095975 w 6523522"/>
              <a:gd name="connsiteY33-6050" fmla="*/ 1693069 h 6946095"/>
              <a:gd name="connsiteX34-6051" fmla="*/ 1212656 w 6523522"/>
              <a:gd name="connsiteY34-6052" fmla="*/ 1504950 h 6946095"/>
              <a:gd name="connsiteX35-6053" fmla="*/ 1119787 w 6523522"/>
              <a:gd name="connsiteY35-6054" fmla="*/ 1157288 h 6946095"/>
              <a:gd name="connsiteX36-6055" fmla="*/ 1091213 w 6523522"/>
              <a:gd name="connsiteY36-6056" fmla="*/ 935831 h 6946095"/>
              <a:gd name="connsiteX37-6057" fmla="*/ 829275 w 6523522"/>
              <a:gd name="connsiteY37-6058" fmla="*/ 797719 h 6946095"/>
              <a:gd name="connsiteX38-6059" fmla="*/ 383980 w 6523522"/>
              <a:gd name="connsiteY38-6060" fmla="*/ 347663 h 6946095"/>
              <a:gd name="connsiteX39-6061" fmla="*/ 450655 w 6523522"/>
              <a:gd name="connsiteY39-6062" fmla="*/ 0 h 6946095"/>
              <a:gd name="connsiteX0-6063" fmla="*/ 450655 w 6363865"/>
              <a:gd name="connsiteY0-6064" fmla="*/ 0 h 6946095"/>
              <a:gd name="connsiteX1-6065" fmla="*/ 5420437 w 6363865"/>
              <a:gd name="connsiteY1-6066" fmla="*/ 454 h 6946095"/>
              <a:gd name="connsiteX2-6067" fmla="*/ 4768201 w 6363865"/>
              <a:gd name="connsiteY2-6068" fmla="*/ 670830 h 6946095"/>
              <a:gd name="connsiteX3-6069" fmla="*/ 5043972 w 6363865"/>
              <a:gd name="connsiteY3-6070" fmla="*/ 1367517 h 6946095"/>
              <a:gd name="connsiteX4-6071" fmla="*/ 5014943 w 6363865"/>
              <a:gd name="connsiteY4-6072" fmla="*/ 2151288 h 6946095"/>
              <a:gd name="connsiteX5-6073" fmla="*/ 4869801 w 6363865"/>
              <a:gd name="connsiteY5-6074" fmla="*/ 2702832 h 6946095"/>
              <a:gd name="connsiteX6-6075" fmla="*/ 4942372 w 6363865"/>
              <a:gd name="connsiteY6-6076" fmla="*/ 3109231 h 6946095"/>
              <a:gd name="connsiteX7-6077" fmla="*/ 5290714 w 6363865"/>
              <a:gd name="connsiteY7-6078" fmla="*/ 3326945 h 6946095"/>
              <a:gd name="connsiteX8-6079" fmla="*/ 5610029 w 6363865"/>
              <a:gd name="connsiteY8-6080" fmla="*/ 3573688 h 6946095"/>
              <a:gd name="connsiteX9-6081" fmla="*/ 5842258 w 6363865"/>
              <a:gd name="connsiteY9-6082" fmla="*/ 3791403 h 6946095"/>
              <a:gd name="connsiteX10-6083" fmla="*/ 6321229 w 6363865"/>
              <a:gd name="connsiteY10-6084" fmla="*/ 3675288 h 6946095"/>
              <a:gd name="connsiteX11-6085" fmla="*/ 6350257 w 6363865"/>
              <a:gd name="connsiteY11-6086" fmla="*/ 4270375 h 6946095"/>
              <a:gd name="connsiteX12-6087" fmla="*/ 6363865 w 6363865"/>
              <a:gd name="connsiteY12-6088" fmla="*/ 4561567 h 6946095"/>
              <a:gd name="connsiteX13-6089" fmla="*/ 5639057 w 6363865"/>
              <a:gd name="connsiteY13-6090" fmla="*/ 4952547 h 6946095"/>
              <a:gd name="connsiteX14-6091" fmla="*/ 5363286 w 6363865"/>
              <a:gd name="connsiteY14-6092" fmla="*/ 5954031 h 6946095"/>
              <a:gd name="connsiteX15-6093" fmla="*/ 5319743 w 6363865"/>
              <a:gd name="connsiteY15-6094" fmla="*/ 6549117 h 6946095"/>
              <a:gd name="connsiteX16-6095" fmla="*/ 4826257 w 6363865"/>
              <a:gd name="connsiteY16-6096" fmla="*/ 6723288 h 6946095"/>
              <a:gd name="connsiteX17-6097" fmla="*/ 3244200 w 6363865"/>
              <a:gd name="connsiteY17-6098" fmla="*/ 6941004 h 6946095"/>
              <a:gd name="connsiteX18-6099" fmla="*/ 2287166 w 6363865"/>
              <a:gd name="connsiteY18-6100" fmla="*/ 6491968 h 6946095"/>
              <a:gd name="connsiteX19-6101" fmla="*/ 1203130 w 6363865"/>
              <a:gd name="connsiteY19-6102" fmla="*/ 6372225 h 6946095"/>
              <a:gd name="connsiteX20-6103" fmla="*/ 898330 w 6363865"/>
              <a:gd name="connsiteY20-6104" fmla="*/ 5524500 h 6946095"/>
              <a:gd name="connsiteX21-6105" fmla="*/ 279205 w 6363865"/>
              <a:gd name="connsiteY21-6106" fmla="*/ 5095875 h 6946095"/>
              <a:gd name="connsiteX22-6107" fmla="*/ 193480 w 6363865"/>
              <a:gd name="connsiteY22-6108" fmla="*/ 4324350 h 6946095"/>
              <a:gd name="connsiteX23-6109" fmla="*/ 2980 w 6363865"/>
              <a:gd name="connsiteY23-6110" fmla="*/ 3695700 h 6946095"/>
              <a:gd name="connsiteX24-6111" fmla="*/ 555430 w 6363865"/>
              <a:gd name="connsiteY24-6112" fmla="*/ 3600450 h 6946095"/>
              <a:gd name="connsiteX25-6113" fmla="*/ 1079305 w 6363865"/>
              <a:gd name="connsiteY25-6114" fmla="*/ 3286125 h 6946095"/>
              <a:gd name="connsiteX26-6115" fmla="*/ 1326956 w 6363865"/>
              <a:gd name="connsiteY26-6116" fmla="*/ 3076575 h 6946095"/>
              <a:gd name="connsiteX27-6117" fmla="*/ 1399979 w 6363865"/>
              <a:gd name="connsiteY27-6118" fmla="*/ 2816224 h 6946095"/>
              <a:gd name="connsiteX28-6119" fmla="*/ 1355530 w 6363865"/>
              <a:gd name="connsiteY28-6120" fmla="*/ 2647950 h 6946095"/>
              <a:gd name="connsiteX29-6121" fmla="*/ 1231705 w 6363865"/>
              <a:gd name="connsiteY29-6122" fmla="*/ 2457450 h 6946095"/>
              <a:gd name="connsiteX30-6123" fmla="*/ 1205510 w 6363865"/>
              <a:gd name="connsiteY30-6124" fmla="*/ 2219324 h 6946095"/>
              <a:gd name="connsiteX31-6125" fmla="*/ 1293618 w 6363865"/>
              <a:gd name="connsiteY31-6126" fmla="*/ 2059781 h 6946095"/>
              <a:gd name="connsiteX32-6127" fmla="*/ 1193606 w 6363865"/>
              <a:gd name="connsiteY32-6128" fmla="*/ 1876425 h 6946095"/>
              <a:gd name="connsiteX33-6129" fmla="*/ 1095975 w 6363865"/>
              <a:gd name="connsiteY33-6130" fmla="*/ 1693069 h 6946095"/>
              <a:gd name="connsiteX34-6131" fmla="*/ 1212656 w 6363865"/>
              <a:gd name="connsiteY34-6132" fmla="*/ 1504950 h 6946095"/>
              <a:gd name="connsiteX35-6133" fmla="*/ 1119787 w 6363865"/>
              <a:gd name="connsiteY35-6134" fmla="*/ 1157288 h 6946095"/>
              <a:gd name="connsiteX36-6135" fmla="*/ 1091213 w 6363865"/>
              <a:gd name="connsiteY36-6136" fmla="*/ 935831 h 6946095"/>
              <a:gd name="connsiteX37-6137" fmla="*/ 829275 w 6363865"/>
              <a:gd name="connsiteY37-6138" fmla="*/ 797719 h 6946095"/>
              <a:gd name="connsiteX38-6139" fmla="*/ 383980 w 6363865"/>
              <a:gd name="connsiteY38-6140" fmla="*/ 347663 h 6946095"/>
              <a:gd name="connsiteX39-6141" fmla="*/ 450655 w 6363865"/>
              <a:gd name="connsiteY39-6142" fmla="*/ 0 h 6946095"/>
              <a:gd name="connsiteX0-6143" fmla="*/ 450655 w 6363865"/>
              <a:gd name="connsiteY0-6144" fmla="*/ 0 h 6946095"/>
              <a:gd name="connsiteX1-6145" fmla="*/ 5420437 w 6363865"/>
              <a:gd name="connsiteY1-6146" fmla="*/ 454 h 6946095"/>
              <a:gd name="connsiteX2-6147" fmla="*/ 4768201 w 6363865"/>
              <a:gd name="connsiteY2-6148" fmla="*/ 670830 h 6946095"/>
              <a:gd name="connsiteX3-6149" fmla="*/ 5043972 w 6363865"/>
              <a:gd name="connsiteY3-6150" fmla="*/ 1367517 h 6946095"/>
              <a:gd name="connsiteX4-6151" fmla="*/ 5014943 w 6363865"/>
              <a:gd name="connsiteY4-6152" fmla="*/ 2151288 h 6946095"/>
              <a:gd name="connsiteX5-6153" fmla="*/ 4869801 w 6363865"/>
              <a:gd name="connsiteY5-6154" fmla="*/ 2702832 h 6946095"/>
              <a:gd name="connsiteX6-6155" fmla="*/ 4942372 w 6363865"/>
              <a:gd name="connsiteY6-6156" fmla="*/ 3109231 h 6946095"/>
              <a:gd name="connsiteX7-6157" fmla="*/ 5290714 w 6363865"/>
              <a:gd name="connsiteY7-6158" fmla="*/ 3326945 h 6946095"/>
              <a:gd name="connsiteX8-6159" fmla="*/ 5610029 w 6363865"/>
              <a:gd name="connsiteY8-6160" fmla="*/ 3573688 h 6946095"/>
              <a:gd name="connsiteX9-6161" fmla="*/ 5842258 w 6363865"/>
              <a:gd name="connsiteY9-6162" fmla="*/ 3791403 h 6946095"/>
              <a:gd name="connsiteX10-6163" fmla="*/ 6321229 w 6363865"/>
              <a:gd name="connsiteY10-6164" fmla="*/ 3675288 h 6946095"/>
              <a:gd name="connsiteX11-6165" fmla="*/ 6350257 w 6363865"/>
              <a:gd name="connsiteY11-6166" fmla="*/ 4270375 h 6946095"/>
              <a:gd name="connsiteX12-6167" fmla="*/ 6363865 w 6363865"/>
              <a:gd name="connsiteY12-6168" fmla="*/ 4561567 h 6946095"/>
              <a:gd name="connsiteX13-6169" fmla="*/ 5639057 w 6363865"/>
              <a:gd name="connsiteY13-6170" fmla="*/ 4952547 h 6946095"/>
              <a:gd name="connsiteX14-6171" fmla="*/ 5363286 w 6363865"/>
              <a:gd name="connsiteY14-6172" fmla="*/ 5954031 h 6946095"/>
              <a:gd name="connsiteX15-6173" fmla="*/ 5319743 w 6363865"/>
              <a:gd name="connsiteY15-6174" fmla="*/ 6549117 h 6946095"/>
              <a:gd name="connsiteX16-6175" fmla="*/ 4826257 w 6363865"/>
              <a:gd name="connsiteY16-6176" fmla="*/ 6723288 h 6946095"/>
              <a:gd name="connsiteX17-6177" fmla="*/ 3244200 w 6363865"/>
              <a:gd name="connsiteY17-6178" fmla="*/ 6941004 h 6946095"/>
              <a:gd name="connsiteX18-6179" fmla="*/ 2287166 w 6363865"/>
              <a:gd name="connsiteY18-6180" fmla="*/ 6491968 h 6946095"/>
              <a:gd name="connsiteX19-6181" fmla="*/ 1203130 w 6363865"/>
              <a:gd name="connsiteY19-6182" fmla="*/ 6372225 h 6946095"/>
              <a:gd name="connsiteX20-6183" fmla="*/ 898330 w 6363865"/>
              <a:gd name="connsiteY20-6184" fmla="*/ 5524500 h 6946095"/>
              <a:gd name="connsiteX21-6185" fmla="*/ 279205 w 6363865"/>
              <a:gd name="connsiteY21-6186" fmla="*/ 5095875 h 6946095"/>
              <a:gd name="connsiteX22-6187" fmla="*/ 193480 w 6363865"/>
              <a:gd name="connsiteY22-6188" fmla="*/ 4324350 h 6946095"/>
              <a:gd name="connsiteX23-6189" fmla="*/ 2980 w 6363865"/>
              <a:gd name="connsiteY23-6190" fmla="*/ 3695700 h 6946095"/>
              <a:gd name="connsiteX24-6191" fmla="*/ 555430 w 6363865"/>
              <a:gd name="connsiteY24-6192" fmla="*/ 3600450 h 6946095"/>
              <a:gd name="connsiteX25-6193" fmla="*/ 1079305 w 6363865"/>
              <a:gd name="connsiteY25-6194" fmla="*/ 3286125 h 6946095"/>
              <a:gd name="connsiteX26-6195" fmla="*/ 1326956 w 6363865"/>
              <a:gd name="connsiteY26-6196" fmla="*/ 3076575 h 6946095"/>
              <a:gd name="connsiteX27-6197" fmla="*/ 1399979 w 6363865"/>
              <a:gd name="connsiteY27-6198" fmla="*/ 2816224 h 6946095"/>
              <a:gd name="connsiteX28-6199" fmla="*/ 1355530 w 6363865"/>
              <a:gd name="connsiteY28-6200" fmla="*/ 2647950 h 6946095"/>
              <a:gd name="connsiteX29-6201" fmla="*/ 1231705 w 6363865"/>
              <a:gd name="connsiteY29-6202" fmla="*/ 2457450 h 6946095"/>
              <a:gd name="connsiteX30-6203" fmla="*/ 1205510 w 6363865"/>
              <a:gd name="connsiteY30-6204" fmla="*/ 2219324 h 6946095"/>
              <a:gd name="connsiteX31-6205" fmla="*/ 1293618 w 6363865"/>
              <a:gd name="connsiteY31-6206" fmla="*/ 2059781 h 6946095"/>
              <a:gd name="connsiteX32-6207" fmla="*/ 1193606 w 6363865"/>
              <a:gd name="connsiteY32-6208" fmla="*/ 1876425 h 6946095"/>
              <a:gd name="connsiteX33-6209" fmla="*/ 1095975 w 6363865"/>
              <a:gd name="connsiteY33-6210" fmla="*/ 1693069 h 6946095"/>
              <a:gd name="connsiteX34-6211" fmla="*/ 1212656 w 6363865"/>
              <a:gd name="connsiteY34-6212" fmla="*/ 1504950 h 6946095"/>
              <a:gd name="connsiteX35-6213" fmla="*/ 1119787 w 6363865"/>
              <a:gd name="connsiteY35-6214" fmla="*/ 1157288 h 6946095"/>
              <a:gd name="connsiteX36-6215" fmla="*/ 1091213 w 6363865"/>
              <a:gd name="connsiteY36-6216" fmla="*/ 935831 h 6946095"/>
              <a:gd name="connsiteX37-6217" fmla="*/ 829275 w 6363865"/>
              <a:gd name="connsiteY37-6218" fmla="*/ 797719 h 6946095"/>
              <a:gd name="connsiteX38-6219" fmla="*/ 383980 w 6363865"/>
              <a:gd name="connsiteY38-6220" fmla="*/ 347663 h 6946095"/>
              <a:gd name="connsiteX39-6221" fmla="*/ 450655 w 6363865"/>
              <a:gd name="connsiteY39-6222" fmla="*/ 0 h 6946095"/>
              <a:gd name="connsiteX0-6223" fmla="*/ 450655 w 6360677"/>
              <a:gd name="connsiteY0-6224" fmla="*/ 0 h 6946095"/>
              <a:gd name="connsiteX1-6225" fmla="*/ 5420437 w 6360677"/>
              <a:gd name="connsiteY1-6226" fmla="*/ 454 h 6946095"/>
              <a:gd name="connsiteX2-6227" fmla="*/ 4768201 w 6360677"/>
              <a:gd name="connsiteY2-6228" fmla="*/ 670830 h 6946095"/>
              <a:gd name="connsiteX3-6229" fmla="*/ 5043972 w 6360677"/>
              <a:gd name="connsiteY3-6230" fmla="*/ 1367517 h 6946095"/>
              <a:gd name="connsiteX4-6231" fmla="*/ 5014943 w 6360677"/>
              <a:gd name="connsiteY4-6232" fmla="*/ 2151288 h 6946095"/>
              <a:gd name="connsiteX5-6233" fmla="*/ 4869801 w 6360677"/>
              <a:gd name="connsiteY5-6234" fmla="*/ 2702832 h 6946095"/>
              <a:gd name="connsiteX6-6235" fmla="*/ 4942372 w 6360677"/>
              <a:gd name="connsiteY6-6236" fmla="*/ 3109231 h 6946095"/>
              <a:gd name="connsiteX7-6237" fmla="*/ 5290714 w 6360677"/>
              <a:gd name="connsiteY7-6238" fmla="*/ 3326945 h 6946095"/>
              <a:gd name="connsiteX8-6239" fmla="*/ 5610029 w 6360677"/>
              <a:gd name="connsiteY8-6240" fmla="*/ 3573688 h 6946095"/>
              <a:gd name="connsiteX9-6241" fmla="*/ 5842258 w 6360677"/>
              <a:gd name="connsiteY9-6242" fmla="*/ 3791403 h 6946095"/>
              <a:gd name="connsiteX10-6243" fmla="*/ 6321229 w 6360677"/>
              <a:gd name="connsiteY10-6244" fmla="*/ 3675288 h 6946095"/>
              <a:gd name="connsiteX11-6245" fmla="*/ 6350257 w 6360677"/>
              <a:gd name="connsiteY11-6246" fmla="*/ 4270375 h 6946095"/>
              <a:gd name="connsiteX12-6247" fmla="*/ 6030036 w 6360677"/>
              <a:gd name="connsiteY12-6248" fmla="*/ 4692196 h 6946095"/>
              <a:gd name="connsiteX13-6249" fmla="*/ 5639057 w 6360677"/>
              <a:gd name="connsiteY13-6250" fmla="*/ 4952547 h 6946095"/>
              <a:gd name="connsiteX14-6251" fmla="*/ 5363286 w 6360677"/>
              <a:gd name="connsiteY14-6252" fmla="*/ 5954031 h 6946095"/>
              <a:gd name="connsiteX15-6253" fmla="*/ 5319743 w 6360677"/>
              <a:gd name="connsiteY15-6254" fmla="*/ 6549117 h 6946095"/>
              <a:gd name="connsiteX16-6255" fmla="*/ 4826257 w 6360677"/>
              <a:gd name="connsiteY16-6256" fmla="*/ 6723288 h 6946095"/>
              <a:gd name="connsiteX17-6257" fmla="*/ 3244200 w 6360677"/>
              <a:gd name="connsiteY17-6258" fmla="*/ 6941004 h 6946095"/>
              <a:gd name="connsiteX18-6259" fmla="*/ 2287166 w 6360677"/>
              <a:gd name="connsiteY18-6260" fmla="*/ 6491968 h 6946095"/>
              <a:gd name="connsiteX19-6261" fmla="*/ 1203130 w 6360677"/>
              <a:gd name="connsiteY19-6262" fmla="*/ 6372225 h 6946095"/>
              <a:gd name="connsiteX20-6263" fmla="*/ 898330 w 6360677"/>
              <a:gd name="connsiteY20-6264" fmla="*/ 5524500 h 6946095"/>
              <a:gd name="connsiteX21-6265" fmla="*/ 279205 w 6360677"/>
              <a:gd name="connsiteY21-6266" fmla="*/ 5095875 h 6946095"/>
              <a:gd name="connsiteX22-6267" fmla="*/ 193480 w 6360677"/>
              <a:gd name="connsiteY22-6268" fmla="*/ 4324350 h 6946095"/>
              <a:gd name="connsiteX23-6269" fmla="*/ 2980 w 6360677"/>
              <a:gd name="connsiteY23-6270" fmla="*/ 3695700 h 6946095"/>
              <a:gd name="connsiteX24-6271" fmla="*/ 555430 w 6360677"/>
              <a:gd name="connsiteY24-6272" fmla="*/ 3600450 h 6946095"/>
              <a:gd name="connsiteX25-6273" fmla="*/ 1079305 w 6360677"/>
              <a:gd name="connsiteY25-6274" fmla="*/ 3286125 h 6946095"/>
              <a:gd name="connsiteX26-6275" fmla="*/ 1326956 w 6360677"/>
              <a:gd name="connsiteY26-6276" fmla="*/ 3076575 h 6946095"/>
              <a:gd name="connsiteX27-6277" fmla="*/ 1399979 w 6360677"/>
              <a:gd name="connsiteY27-6278" fmla="*/ 2816224 h 6946095"/>
              <a:gd name="connsiteX28-6279" fmla="*/ 1355530 w 6360677"/>
              <a:gd name="connsiteY28-6280" fmla="*/ 2647950 h 6946095"/>
              <a:gd name="connsiteX29-6281" fmla="*/ 1231705 w 6360677"/>
              <a:gd name="connsiteY29-6282" fmla="*/ 2457450 h 6946095"/>
              <a:gd name="connsiteX30-6283" fmla="*/ 1205510 w 6360677"/>
              <a:gd name="connsiteY30-6284" fmla="*/ 2219324 h 6946095"/>
              <a:gd name="connsiteX31-6285" fmla="*/ 1293618 w 6360677"/>
              <a:gd name="connsiteY31-6286" fmla="*/ 2059781 h 6946095"/>
              <a:gd name="connsiteX32-6287" fmla="*/ 1193606 w 6360677"/>
              <a:gd name="connsiteY32-6288" fmla="*/ 1876425 h 6946095"/>
              <a:gd name="connsiteX33-6289" fmla="*/ 1095975 w 6360677"/>
              <a:gd name="connsiteY33-6290" fmla="*/ 1693069 h 6946095"/>
              <a:gd name="connsiteX34-6291" fmla="*/ 1212656 w 6360677"/>
              <a:gd name="connsiteY34-6292" fmla="*/ 1504950 h 6946095"/>
              <a:gd name="connsiteX35-6293" fmla="*/ 1119787 w 6360677"/>
              <a:gd name="connsiteY35-6294" fmla="*/ 1157288 h 6946095"/>
              <a:gd name="connsiteX36-6295" fmla="*/ 1091213 w 6360677"/>
              <a:gd name="connsiteY36-6296" fmla="*/ 935831 h 6946095"/>
              <a:gd name="connsiteX37-6297" fmla="*/ 829275 w 6360677"/>
              <a:gd name="connsiteY37-6298" fmla="*/ 797719 h 6946095"/>
              <a:gd name="connsiteX38-6299" fmla="*/ 383980 w 6360677"/>
              <a:gd name="connsiteY38-6300" fmla="*/ 347663 h 6946095"/>
              <a:gd name="connsiteX39-6301" fmla="*/ 450655 w 6360677"/>
              <a:gd name="connsiteY39-6302" fmla="*/ 0 h 6946095"/>
              <a:gd name="connsiteX0-6303" fmla="*/ 450655 w 6360677"/>
              <a:gd name="connsiteY0-6304" fmla="*/ 0 h 6946095"/>
              <a:gd name="connsiteX1-6305" fmla="*/ 5420437 w 6360677"/>
              <a:gd name="connsiteY1-6306" fmla="*/ 454 h 6946095"/>
              <a:gd name="connsiteX2-6307" fmla="*/ 4768201 w 6360677"/>
              <a:gd name="connsiteY2-6308" fmla="*/ 670830 h 6946095"/>
              <a:gd name="connsiteX3-6309" fmla="*/ 5043972 w 6360677"/>
              <a:gd name="connsiteY3-6310" fmla="*/ 1367517 h 6946095"/>
              <a:gd name="connsiteX4-6311" fmla="*/ 5014943 w 6360677"/>
              <a:gd name="connsiteY4-6312" fmla="*/ 2151288 h 6946095"/>
              <a:gd name="connsiteX5-6313" fmla="*/ 4869801 w 6360677"/>
              <a:gd name="connsiteY5-6314" fmla="*/ 2702832 h 6946095"/>
              <a:gd name="connsiteX6-6315" fmla="*/ 4942372 w 6360677"/>
              <a:gd name="connsiteY6-6316" fmla="*/ 3109231 h 6946095"/>
              <a:gd name="connsiteX7-6317" fmla="*/ 5290714 w 6360677"/>
              <a:gd name="connsiteY7-6318" fmla="*/ 3326945 h 6946095"/>
              <a:gd name="connsiteX8-6319" fmla="*/ 5610029 w 6360677"/>
              <a:gd name="connsiteY8-6320" fmla="*/ 3573688 h 6946095"/>
              <a:gd name="connsiteX9-6321" fmla="*/ 5842258 w 6360677"/>
              <a:gd name="connsiteY9-6322" fmla="*/ 3791403 h 6946095"/>
              <a:gd name="connsiteX10-6323" fmla="*/ 6321229 w 6360677"/>
              <a:gd name="connsiteY10-6324" fmla="*/ 3675288 h 6946095"/>
              <a:gd name="connsiteX11-6325" fmla="*/ 6350257 w 6360677"/>
              <a:gd name="connsiteY11-6326" fmla="*/ 4270375 h 6946095"/>
              <a:gd name="connsiteX12-6327" fmla="*/ 6218722 w 6360677"/>
              <a:gd name="connsiteY12-6328" fmla="*/ 4706710 h 6946095"/>
              <a:gd name="connsiteX13-6329" fmla="*/ 5639057 w 6360677"/>
              <a:gd name="connsiteY13-6330" fmla="*/ 4952547 h 6946095"/>
              <a:gd name="connsiteX14-6331" fmla="*/ 5363286 w 6360677"/>
              <a:gd name="connsiteY14-6332" fmla="*/ 5954031 h 6946095"/>
              <a:gd name="connsiteX15-6333" fmla="*/ 5319743 w 6360677"/>
              <a:gd name="connsiteY15-6334" fmla="*/ 6549117 h 6946095"/>
              <a:gd name="connsiteX16-6335" fmla="*/ 4826257 w 6360677"/>
              <a:gd name="connsiteY16-6336" fmla="*/ 6723288 h 6946095"/>
              <a:gd name="connsiteX17-6337" fmla="*/ 3244200 w 6360677"/>
              <a:gd name="connsiteY17-6338" fmla="*/ 6941004 h 6946095"/>
              <a:gd name="connsiteX18-6339" fmla="*/ 2287166 w 6360677"/>
              <a:gd name="connsiteY18-6340" fmla="*/ 6491968 h 6946095"/>
              <a:gd name="connsiteX19-6341" fmla="*/ 1203130 w 6360677"/>
              <a:gd name="connsiteY19-6342" fmla="*/ 6372225 h 6946095"/>
              <a:gd name="connsiteX20-6343" fmla="*/ 898330 w 6360677"/>
              <a:gd name="connsiteY20-6344" fmla="*/ 5524500 h 6946095"/>
              <a:gd name="connsiteX21-6345" fmla="*/ 279205 w 6360677"/>
              <a:gd name="connsiteY21-6346" fmla="*/ 5095875 h 6946095"/>
              <a:gd name="connsiteX22-6347" fmla="*/ 193480 w 6360677"/>
              <a:gd name="connsiteY22-6348" fmla="*/ 4324350 h 6946095"/>
              <a:gd name="connsiteX23-6349" fmla="*/ 2980 w 6360677"/>
              <a:gd name="connsiteY23-6350" fmla="*/ 3695700 h 6946095"/>
              <a:gd name="connsiteX24-6351" fmla="*/ 555430 w 6360677"/>
              <a:gd name="connsiteY24-6352" fmla="*/ 3600450 h 6946095"/>
              <a:gd name="connsiteX25-6353" fmla="*/ 1079305 w 6360677"/>
              <a:gd name="connsiteY25-6354" fmla="*/ 3286125 h 6946095"/>
              <a:gd name="connsiteX26-6355" fmla="*/ 1326956 w 6360677"/>
              <a:gd name="connsiteY26-6356" fmla="*/ 3076575 h 6946095"/>
              <a:gd name="connsiteX27-6357" fmla="*/ 1399979 w 6360677"/>
              <a:gd name="connsiteY27-6358" fmla="*/ 2816224 h 6946095"/>
              <a:gd name="connsiteX28-6359" fmla="*/ 1355530 w 6360677"/>
              <a:gd name="connsiteY28-6360" fmla="*/ 2647950 h 6946095"/>
              <a:gd name="connsiteX29-6361" fmla="*/ 1231705 w 6360677"/>
              <a:gd name="connsiteY29-6362" fmla="*/ 2457450 h 6946095"/>
              <a:gd name="connsiteX30-6363" fmla="*/ 1205510 w 6360677"/>
              <a:gd name="connsiteY30-6364" fmla="*/ 2219324 h 6946095"/>
              <a:gd name="connsiteX31-6365" fmla="*/ 1293618 w 6360677"/>
              <a:gd name="connsiteY31-6366" fmla="*/ 2059781 h 6946095"/>
              <a:gd name="connsiteX32-6367" fmla="*/ 1193606 w 6360677"/>
              <a:gd name="connsiteY32-6368" fmla="*/ 1876425 h 6946095"/>
              <a:gd name="connsiteX33-6369" fmla="*/ 1095975 w 6360677"/>
              <a:gd name="connsiteY33-6370" fmla="*/ 1693069 h 6946095"/>
              <a:gd name="connsiteX34-6371" fmla="*/ 1212656 w 6360677"/>
              <a:gd name="connsiteY34-6372" fmla="*/ 1504950 h 6946095"/>
              <a:gd name="connsiteX35-6373" fmla="*/ 1119787 w 6360677"/>
              <a:gd name="connsiteY35-6374" fmla="*/ 1157288 h 6946095"/>
              <a:gd name="connsiteX36-6375" fmla="*/ 1091213 w 6360677"/>
              <a:gd name="connsiteY36-6376" fmla="*/ 935831 h 6946095"/>
              <a:gd name="connsiteX37-6377" fmla="*/ 829275 w 6360677"/>
              <a:gd name="connsiteY37-6378" fmla="*/ 797719 h 6946095"/>
              <a:gd name="connsiteX38-6379" fmla="*/ 383980 w 6360677"/>
              <a:gd name="connsiteY38-6380" fmla="*/ 347663 h 6946095"/>
              <a:gd name="connsiteX39-6381" fmla="*/ 450655 w 6360677"/>
              <a:gd name="connsiteY39-6382" fmla="*/ 0 h 6946095"/>
              <a:gd name="connsiteX0-6383" fmla="*/ 450655 w 6360677"/>
              <a:gd name="connsiteY0-6384" fmla="*/ 0 h 6946095"/>
              <a:gd name="connsiteX1-6385" fmla="*/ 5420437 w 6360677"/>
              <a:gd name="connsiteY1-6386" fmla="*/ 454 h 6946095"/>
              <a:gd name="connsiteX2-6387" fmla="*/ 4768201 w 6360677"/>
              <a:gd name="connsiteY2-6388" fmla="*/ 670830 h 6946095"/>
              <a:gd name="connsiteX3-6389" fmla="*/ 5043972 w 6360677"/>
              <a:gd name="connsiteY3-6390" fmla="*/ 1367517 h 6946095"/>
              <a:gd name="connsiteX4-6391" fmla="*/ 5014943 w 6360677"/>
              <a:gd name="connsiteY4-6392" fmla="*/ 2151288 h 6946095"/>
              <a:gd name="connsiteX5-6393" fmla="*/ 4869801 w 6360677"/>
              <a:gd name="connsiteY5-6394" fmla="*/ 2702832 h 6946095"/>
              <a:gd name="connsiteX6-6395" fmla="*/ 4942372 w 6360677"/>
              <a:gd name="connsiteY6-6396" fmla="*/ 3109231 h 6946095"/>
              <a:gd name="connsiteX7-6397" fmla="*/ 5290714 w 6360677"/>
              <a:gd name="connsiteY7-6398" fmla="*/ 3326945 h 6946095"/>
              <a:gd name="connsiteX8-6399" fmla="*/ 5610029 w 6360677"/>
              <a:gd name="connsiteY8-6400" fmla="*/ 3573688 h 6946095"/>
              <a:gd name="connsiteX9-6401" fmla="*/ 5842258 w 6360677"/>
              <a:gd name="connsiteY9-6402" fmla="*/ 3791403 h 6946095"/>
              <a:gd name="connsiteX10-6403" fmla="*/ 6321229 w 6360677"/>
              <a:gd name="connsiteY10-6404" fmla="*/ 3675288 h 6946095"/>
              <a:gd name="connsiteX11-6405" fmla="*/ 6350257 w 6360677"/>
              <a:gd name="connsiteY11-6406" fmla="*/ 4270375 h 6946095"/>
              <a:gd name="connsiteX12-6407" fmla="*/ 6218722 w 6360677"/>
              <a:gd name="connsiteY12-6408" fmla="*/ 4706710 h 6946095"/>
              <a:gd name="connsiteX13-6409" fmla="*/ 5726142 w 6360677"/>
              <a:gd name="connsiteY13-6410" fmla="*/ 4923518 h 6946095"/>
              <a:gd name="connsiteX14-6411" fmla="*/ 5363286 w 6360677"/>
              <a:gd name="connsiteY14-6412" fmla="*/ 5954031 h 6946095"/>
              <a:gd name="connsiteX15-6413" fmla="*/ 5319743 w 6360677"/>
              <a:gd name="connsiteY15-6414" fmla="*/ 6549117 h 6946095"/>
              <a:gd name="connsiteX16-6415" fmla="*/ 4826257 w 6360677"/>
              <a:gd name="connsiteY16-6416" fmla="*/ 6723288 h 6946095"/>
              <a:gd name="connsiteX17-6417" fmla="*/ 3244200 w 6360677"/>
              <a:gd name="connsiteY17-6418" fmla="*/ 6941004 h 6946095"/>
              <a:gd name="connsiteX18-6419" fmla="*/ 2287166 w 6360677"/>
              <a:gd name="connsiteY18-6420" fmla="*/ 6491968 h 6946095"/>
              <a:gd name="connsiteX19-6421" fmla="*/ 1203130 w 6360677"/>
              <a:gd name="connsiteY19-6422" fmla="*/ 6372225 h 6946095"/>
              <a:gd name="connsiteX20-6423" fmla="*/ 898330 w 6360677"/>
              <a:gd name="connsiteY20-6424" fmla="*/ 5524500 h 6946095"/>
              <a:gd name="connsiteX21-6425" fmla="*/ 279205 w 6360677"/>
              <a:gd name="connsiteY21-6426" fmla="*/ 5095875 h 6946095"/>
              <a:gd name="connsiteX22-6427" fmla="*/ 193480 w 6360677"/>
              <a:gd name="connsiteY22-6428" fmla="*/ 4324350 h 6946095"/>
              <a:gd name="connsiteX23-6429" fmla="*/ 2980 w 6360677"/>
              <a:gd name="connsiteY23-6430" fmla="*/ 3695700 h 6946095"/>
              <a:gd name="connsiteX24-6431" fmla="*/ 555430 w 6360677"/>
              <a:gd name="connsiteY24-6432" fmla="*/ 3600450 h 6946095"/>
              <a:gd name="connsiteX25-6433" fmla="*/ 1079305 w 6360677"/>
              <a:gd name="connsiteY25-6434" fmla="*/ 3286125 h 6946095"/>
              <a:gd name="connsiteX26-6435" fmla="*/ 1326956 w 6360677"/>
              <a:gd name="connsiteY26-6436" fmla="*/ 3076575 h 6946095"/>
              <a:gd name="connsiteX27-6437" fmla="*/ 1399979 w 6360677"/>
              <a:gd name="connsiteY27-6438" fmla="*/ 2816224 h 6946095"/>
              <a:gd name="connsiteX28-6439" fmla="*/ 1355530 w 6360677"/>
              <a:gd name="connsiteY28-6440" fmla="*/ 2647950 h 6946095"/>
              <a:gd name="connsiteX29-6441" fmla="*/ 1231705 w 6360677"/>
              <a:gd name="connsiteY29-6442" fmla="*/ 2457450 h 6946095"/>
              <a:gd name="connsiteX30-6443" fmla="*/ 1205510 w 6360677"/>
              <a:gd name="connsiteY30-6444" fmla="*/ 2219324 h 6946095"/>
              <a:gd name="connsiteX31-6445" fmla="*/ 1293618 w 6360677"/>
              <a:gd name="connsiteY31-6446" fmla="*/ 2059781 h 6946095"/>
              <a:gd name="connsiteX32-6447" fmla="*/ 1193606 w 6360677"/>
              <a:gd name="connsiteY32-6448" fmla="*/ 1876425 h 6946095"/>
              <a:gd name="connsiteX33-6449" fmla="*/ 1095975 w 6360677"/>
              <a:gd name="connsiteY33-6450" fmla="*/ 1693069 h 6946095"/>
              <a:gd name="connsiteX34-6451" fmla="*/ 1212656 w 6360677"/>
              <a:gd name="connsiteY34-6452" fmla="*/ 1504950 h 6946095"/>
              <a:gd name="connsiteX35-6453" fmla="*/ 1119787 w 6360677"/>
              <a:gd name="connsiteY35-6454" fmla="*/ 1157288 h 6946095"/>
              <a:gd name="connsiteX36-6455" fmla="*/ 1091213 w 6360677"/>
              <a:gd name="connsiteY36-6456" fmla="*/ 935831 h 6946095"/>
              <a:gd name="connsiteX37-6457" fmla="*/ 829275 w 6360677"/>
              <a:gd name="connsiteY37-6458" fmla="*/ 797719 h 6946095"/>
              <a:gd name="connsiteX38-6459" fmla="*/ 383980 w 6360677"/>
              <a:gd name="connsiteY38-6460" fmla="*/ 347663 h 6946095"/>
              <a:gd name="connsiteX39-6461" fmla="*/ 450655 w 6360677"/>
              <a:gd name="connsiteY39-6462" fmla="*/ 0 h 6946095"/>
              <a:gd name="connsiteX0-6463" fmla="*/ 450655 w 6360677"/>
              <a:gd name="connsiteY0-6464" fmla="*/ 0 h 6946095"/>
              <a:gd name="connsiteX1-6465" fmla="*/ 5420437 w 6360677"/>
              <a:gd name="connsiteY1-6466" fmla="*/ 454 h 6946095"/>
              <a:gd name="connsiteX2-6467" fmla="*/ 4768201 w 6360677"/>
              <a:gd name="connsiteY2-6468" fmla="*/ 670830 h 6946095"/>
              <a:gd name="connsiteX3-6469" fmla="*/ 5043972 w 6360677"/>
              <a:gd name="connsiteY3-6470" fmla="*/ 1367517 h 6946095"/>
              <a:gd name="connsiteX4-6471" fmla="*/ 5014943 w 6360677"/>
              <a:gd name="connsiteY4-6472" fmla="*/ 2151288 h 6946095"/>
              <a:gd name="connsiteX5-6473" fmla="*/ 4869801 w 6360677"/>
              <a:gd name="connsiteY5-6474" fmla="*/ 2702832 h 6946095"/>
              <a:gd name="connsiteX6-6475" fmla="*/ 4942372 w 6360677"/>
              <a:gd name="connsiteY6-6476" fmla="*/ 3109231 h 6946095"/>
              <a:gd name="connsiteX7-6477" fmla="*/ 5290714 w 6360677"/>
              <a:gd name="connsiteY7-6478" fmla="*/ 3326945 h 6946095"/>
              <a:gd name="connsiteX8-6479" fmla="*/ 5610029 w 6360677"/>
              <a:gd name="connsiteY8-6480" fmla="*/ 3573688 h 6946095"/>
              <a:gd name="connsiteX9-6481" fmla="*/ 5842258 w 6360677"/>
              <a:gd name="connsiteY9-6482" fmla="*/ 3791403 h 6946095"/>
              <a:gd name="connsiteX10-6483" fmla="*/ 6321229 w 6360677"/>
              <a:gd name="connsiteY10-6484" fmla="*/ 3675288 h 6946095"/>
              <a:gd name="connsiteX11-6485" fmla="*/ 6350257 w 6360677"/>
              <a:gd name="connsiteY11-6486" fmla="*/ 4270375 h 6946095"/>
              <a:gd name="connsiteX12-6487" fmla="*/ 6218722 w 6360677"/>
              <a:gd name="connsiteY12-6488" fmla="*/ 4706710 h 6946095"/>
              <a:gd name="connsiteX13-6489" fmla="*/ 5726142 w 6360677"/>
              <a:gd name="connsiteY13-6490" fmla="*/ 4923518 h 6946095"/>
              <a:gd name="connsiteX14-6491" fmla="*/ 5363286 w 6360677"/>
              <a:gd name="connsiteY14-6492" fmla="*/ 5954031 h 6946095"/>
              <a:gd name="connsiteX15-6493" fmla="*/ 5319743 w 6360677"/>
              <a:gd name="connsiteY15-6494" fmla="*/ 6549117 h 6946095"/>
              <a:gd name="connsiteX16-6495" fmla="*/ 4826257 w 6360677"/>
              <a:gd name="connsiteY16-6496" fmla="*/ 6723288 h 6946095"/>
              <a:gd name="connsiteX17-6497" fmla="*/ 3244200 w 6360677"/>
              <a:gd name="connsiteY17-6498" fmla="*/ 6941004 h 6946095"/>
              <a:gd name="connsiteX18-6499" fmla="*/ 2287166 w 6360677"/>
              <a:gd name="connsiteY18-6500" fmla="*/ 6491968 h 6946095"/>
              <a:gd name="connsiteX19-6501" fmla="*/ 1203130 w 6360677"/>
              <a:gd name="connsiteY19-6502" fmla="*/ 6372225 h 6946095"/>
              <a:gd name="connsiteX20-6503" fmla="*/ 898330 w 6360677"/>
              <a:gd name="connsiteY20-6504" fmla="*/ 5524500 h 6946095"/>
              <a:gd name="connsiteX21-6505" fmla="*/ 279205 w 6360677"/>
              <a:gd name="connsiteY21-6506" fmla="*/ 5095875 h 6946095"/>
              <a:gd name="connsiteX22-6507" fmla="*/ 193480 w 6360677"/>
              <a:gd name="connsiteY22-6508" fmla="*/ 4324350 h 6946095"/>
              <a:gd name="connsiteX23-6509" fmla="*/ 2980 w 6360677"/>
              <a:gd name="connsiteY23-6510" fmla="*/ 3695700 h 6946095"/>
              <a:gd name="connsiteX24-6511" fmla="*/ 555430 w 6360677"/>
              <a:gd name="connsiteY24-6512" fmla="*/ 3600450 h 6946095"/>
              <a:gd name="connsiteX25-6513" fmla="*/ 1079305 w 6360677"/>
              <a:gd name="connsiteY25-6514" fmla="*/ 3286125 h 6946095"/>
              <a:gd name="connsiteX26-6515" fmla="*/ 1326956 w 6360677"/>
              <a:gd name="connsiteY26-6516" fmla="*/ 3076575 h 6946095"/>
              <a:gd name="connsiteX27-6517" fmla="*/ 1399979 w 6360677"/>
              <a:gd name="connsiteY27-6518" fmla="*/ 2816224 h 6946095"/>
              <a:gd name="connsiteX28-6519" fmla="*/ 1355530 w 6360677"/>
              <a:gd name="connsiteY28-6520" fmla="*/ 2647950 h 6946095"/>
              <a:gd name="connsiteX29-6521" fmla="*/ 1231705 w 6360677"/>
              <a:gd name="connsiteY29-6522" fmla="*/ 2457450 h 6946095"/>
              <a:gd name="connsiteX30-6523" fmla="*/ 1205510 w 6360677"/>
              <a:gd name="connsiteY30-6524" fmla="*/ 2219324 h 6946095"/>
              <a:gd name="connsiteX31-6525" fmla="*/ 1293618 w 6360677"/>
              <a:gd name="connsiteY31-6526" fmla="*/ 2059781 h 6946095"/>
              <a:gd name="connsiteX32-6527" fmla="*/ 1193606 w 6360677"/>
              <a:gd name="connsiteY32-6528" fmla="*/ 1876425 h 6946095"/>
              <a:gd name="connsiteX33-6529" fmla="*/ 1095975 w 6360677"/>
              <a:gd name="connsiteY33-6530" fmla="*/ 1693069 h 6946095"/>
              <a:gd name="connsiteX34-6531" fmla="*/ 1212656 w 6360677"/>
              <a:gd name="connsiteY34-6532" fmla="*/ 1504950 h 6946095"/>
              <a:gd name="connsiteX35-6533" fmla="*/ 1119787 w 6360677"/>
              <a:gd name="connsiteY35-6534" fmla="*/ 1157288 h 6946095"/>
              <a:gd name="connsiteX36-6535" fmla="*/ 1091213 w 6360677"/>
              <a:gd name="connsiteY36-6536" fmla="*/ 935831 h 6946095"/>
              <a:gd name="connsiteX37-6537" fmla="*/ 829275 w 6360677"/>
              <a:gd name="connsiteY37-6538" fmla="*/ 797719 h 6946095"/>
              <a:gd name="connsiteX38-6539" fmla="*/ 383980 w 6360677"/>
              <a:gd name="connsiteY38-6540" fmla="*/ 347663 h 6946095"/>
              <a:gd name="connsiteX39-6541" fmla="*/ 450655 w 6360677"/>
              <a:gd name="connsiteY39-6542" fmla="*/ 0 h 6946095"/>
              <a:gd name="connsiteX0-6543" fmla="*/ 450655 w 6360677"/>
              <a:gd name="connsiteY0-6544" fmla="*/ 0 h 6946095"/>
              <a:gd name="connsiteX1-6545" fmla="*/ 5420437 w 6360677"/>
              <a:gd name="connsiteY1-6546" fmla="*/ 454 h 6946095"/>
              <a:gd name="connsiteX2-6547" fmla="*/ 4768201 w 6360677"/>
              <a:gd name="connsiteY2-6548" fmla="*/ 670830 h 6946095"/>
              <a:gd name="connsiteX3-6549" fmla="*/ 5043972 w 6360677"/>
              <a:gd name="connsiteY3-6550" fmla="*/ 1367517 h 6946095"/>
              <a:gd name="connsiteX4-6551" fmla="*/ 5014943 w 6360677"/>
              <a:gd name="connsiteY4-6552" fmla="*/ 2151288 h 6946095"/>
              <a:gd name="connsiteX5-6553" fmla="*/ 4869801 w 6360677"/>
              <a:gd name="connsiteY5-6554" fmla="*/ 2702832 h 6946095"/>
              <a:gd name="connsiteX6-6555" fmla="*/ 4942372 w 6360677"/>
              <a:gd name="connsiteY6-6556" fmla="*/ 3109231 h 6946095"/>
              <a:gd name="connsiteX7-6557" fmla="*/ 5290714 w 6360677"/>
              <a:gd name="connsiteY7-6558" fmla="*/ 3326945 h 6946095"/>
              <a:gd name="connsiteX8-6559" fmla="*/ 5610029 w 6360677"/>
              <a:gd name="connsiteY8-6560" fmla="*/ 3573688 h 6946095"/>
              <a:gd name="connsiteX9-6561" fmla="*/ 5842258 w 6360677"/>
              <a:gd name="connsiteY9-6562" fmla="*/ 3791403 h 6946095"/>
              <a:gd name="connsiteX10-6563" fmla="*/ 6321229 w 6360677"/>
              <a:gd name="connsiteY10-6564" fmla="*/ 3675288 h 6946095"/>
              <a:gd name="connsiteX11-6565" fmla="*/ 6350257 w 6360677"/>
              <a:gd name="connsiteY11-6566" fmla="*/ 4270375 h 6946095"/>
              <a:gd name="connsiteX12-6567" fmla="*/ 6015522 w 6360677"/>
              <a:gd name="connsiteY12-6568" fmla="*/ 4793796 h 6946095"/>
              <a:gd name="connsiteX13-6569" fmla="*/ 5726142 w 6360677"/>
              <a:gd name="connsiteY13-6570" fmla="*/ 4923518 h 6946095"/>
              <a:gd name="connsiteX14-6571" fmla="*/ 5363286 w 6360677"/>
              <a:gd name="connsiteY14-6572" fmla="*/ 5954031 h 6946095"/>
              <a:gd name="connsiteX15-6573" fmla="*/ 5319743 w 6360677"/>
              <a:gd name="connsiteY15-6574" fmla="*/ 6549117 h 6946095"/>
              <a:gd name="connsiteX16-6575" fmla="*/ 4826257 w 6360677"/>
              <a:gd name="connsiteY16-6576" fmla="*/ 6723288 h 6946095"/>
              <a:gd name="connsiteX17-6577" fmla="*/ 3244200 w 6360677"/>
              <a:gd name="connsiteY17-6578" fmla="*/ 6941004 h 6946095"/>
              <a:gd name="connsiteX18-6579" fmla="*/ 2287166 w 6360677"/>
              <a:gd name="connsiteY18-6580" fmla="*/ 6491968 h 6946095"/>
              <a:gd name="connsiteX19-6581" fmla="*/ 1203130 w 6360677"/>
              <a:gd name="connsiteY19-6582" fmla="*/ 6372225 h 6946095"/>
              <a:gd name="connsiteX20-6583" fmla="*/ 898330 w 6360677"/>
              <a:gd name="connsiteY20-6584" fmla="*/ 5524500 h 6946095"/>
              <a:gd name="connsiteX21-6585" fmla="*/ 279205 w 6360677"/>
              <a:gd name="connsiteY21-6586" fmla="*/ 5095875 h 6946095"/>
              <a:gd name="connsiteX22-6587" fmla="*/ 193480 w 6360677"/>
              <a:gd name="connsiteY22-6588" fmla="*/ 4324350 h 6946095"/>
              <a:gd name="connsiteX23-6589" fmla="*/ 2980 w 6360677"/>
              <a:gd name="connsiteY23-6590" fmla="*/ 3695700 h 6946095"/>
              <a:gd name="connsiteX24-6591" fmla="*/ 555430 w 6360677"/>
              <a:gd name="connsiteY24-6592" fmla="*/ 3600450 h 6946095"/>
              <a:gd name="connsiteX25-6593" fmla="*/ 1079305 w 6360677"/>
              <a:gd name="connsiteY25-6594" fmla="*/ 3286125 h 6946095"/>
              <a:gd name="connsiteX26-6595" fmla="*/ 1326956 w 6360677"/>
              <a:gd name="connsiteY26-6596" fmla="*/ 3076575 h 6946095"/>
              <a:gd name="connsiteX27-6597" fmla="*/ 1399979 w 6360677"/>
              <a:gd name="connsiteY27-6598" fmla="*/ 2816224 h 6946095"/>
              <a:gd name="connsiteX28-6599" fmla="*/ 1355530 w 6360677"/>
              <a:gd name="connsiteY28-6600" fmla="*/ 2647950 h 6946095"/>
              <a:gd name="connsiteX29-6601" fmla="*/ 1231705 w 6360677"/>
              <a:gd name="connsiteY29-6602" fmla="*/ 2457450 h 6946095"/>
              <a:gd name="connsiteX30-6603" fmla="*/ 1205510 w 6360677"/>
              <a:gd name="connsiteY30-6604" fmla="*/ 2219324 h 6946095"/>
              <a:gd name="connsiteX31-6605" fmla="*/ 1293618 w 6360677"/>
              <a:gd name="connsiteY31-6606" fmla="*/ 2059781 h 6946095"/>
              <a:gd name="connsiteX32-6607" fmla="*/ 1193606 w 6360677"/>
              <a:gd name="connsiteY32-6608" fmla="*/ 1876425 h 6946095"/>
              <a:gd name="connsiteX33-6609" fmla="*/ 1095975 w 6360677"/>
              <a:gd name="connsiteY33-6610" fmla="*/ 1693069 h 6946095"/>
              <a:gd name="connsiteX34-6611" fmla="*/ 1212656 w 6360677"/>
              <a:gd name="connsiteY34-6612" fmla="*/ 1504950 h 6946095"/>
              <a:gd name="connsiteX35-6613" fmla="*/ 1119787 w 6360677"/>
              <a:gd name="connsiteY35-6614" fmla="*/ 1157288 h 6946095"/>
              <a:gd name="connsiteX36-6615" fmla="*/ 1091213 w 6360677"/>
              <a:gd name="connsiteY36-6616" fmla="*/ 935831 h 6946095"/>
              <a:gd name="connsiteX37-6617" fmla="*/ 829275 w 6360677"/>
              <a:gd name="connsiteY37-6618" fmla="*/ 797719 h 6946095"/>
              <a:gd name="connsiteX38-6619" fmla="*/ 383980 w 6360677"/>
              <a:gd name="connsiteY38-6620" fmla="*/ 347663 h 6946095"/>
              <a:gd name="connsiteX39-6621" fmla="*/ 450655 w 6360677"/>
              <a:gd name="connsiteY39-6622" fmla="*/ 0 h 6946095"/>
              <a:gd name="connsiteX0-6623" fmla="*/ 450655 w 6360677"/>
              <a:gd name="connsiteY0-6624" fmla="*/ 0 h 6946095"/>
              <a:gd name="connsiteX1-6625" fmla="*/ 5420437 w 6360677"/>
              <a:gd name="connsiteY1-6626" fmla="*/ 454 h 6946095"/>
              <a:gd name="connsiteX2-6627" fmla="*/ 4768201 w 6360677"/>
              <a:gd name="connsiteY2-6628" fmla="*/ 670830 h 6946095"/>
              <a:gd name="connsiteX3-6629" fmla="*/ 5043972 w 6360677"/>
              <a:gd name="connsiteY3-6630" fmla="*/ 1367517 h 6946095"/>
              <a:gd name="connsiteX4-6631" fmla="*/ 5014943 w 6360677"/>
              <a:gd name="connsiteY4-6632" fmla="*/ 2151288 h 6946095"/>
              <a:gd name="connsiteX5-6633" fmla="*/ 4869801 w 6360677"/>
              <a:gd name="connsiteY5-6634" fmla="*/ 2702832 h 6946095"/>
              <a:gd name="connsiteX6-6635" fmla="*/ 4942372 w 6360677"/>
              <a:gd name="connsiteY6-6636" fmla="*/ 3109231 h 6946095"/>
              <a:gd name="connsiteX7-6637" fmla="*/ 5290714 w 6360677"/>
              <a:gd name="connsiteY7-6638" fmla="*/ 3326945 h 6946095"/>
              <a:gd name="connsiteX8-6639" fmla="*/ 5610029 w 6360677"/>
              <a:gd name="connsiteY8-6640" fmla="*/ 3573688 h 6946095"/>
              <a:gd name="connsiteX9-6641" fmla="*/ 5842258 w 6360677"/>
              <a:gd name="connsiteY9-6642" fmla="*/ 3791403 h 6946095"/>
              <a:gd name="connsiteX10-6643" fmla="*/ 6321229 w 6360677"/>
              <a:gd name="connsiteY10-6644" fmla="*/ 3675288 h 6946095"/>
              <a:gd name="connsiteX11-6645" fmla="*/ 6350257 w 6360677"/>
              <a:gd name="connsiteY11-6646" fmla="*/ 4270375 h 6946095"/>
              <a:gd name="connsiteX12-6647" fmla="*/ 6015522 w 6360677"/>
              <a:gd name="connsiteY12-6648" fmla="*/ 4793796 h 6946095"/>
              <a:gd name="connsiteX13-6649" fmla="*/ 5726142 w 6360677"/>
              <a:gd name="connsiteY13-6650" fmla="*/ 4923518 h 6946095"/>
              <a:gd name="connsiteX14-6651" fmla="*/ 5363286 w 6360677"/>
              <a:gd name="connsiteY14-6652" fmla="*/ 5954031 h 6946095"/>
              <a:gd name="connsiteX15-6653" fmla="*/ 5319743 w 6360677"/>
              <a:gd name="connsiteY15-6654" fmla="*/ 6549117 h 6946095"/>
              <a:gd name="connsiteX16-6655" fmla="*/ 4826257 w 6360677"/>
              <a:gd name="connsiteY16-6656" fmla="*/ 6723288 h 6946095"/>
              <a:gd name="connsiteX17-6657" fmla="*/ 3244200 w 6360677"/>
              <a:gd name="connsiteY17-6658" fmla="*/ 6941004 h 6946095"/>
              <a:gd name="connsiteX18-6659" fmla="*/ 2287166 w 6360677"/>
              <a:gd name="connsiteY18-6660" fmla="*/ 6491968 h 6946095"/>
              <a:gd name="connsiteX19-6661" fmla="*/ 1203130 w 6360677"/>
              <a:gd name="connsiteY19-6662" fmla="*/ 6372225 h 6946095"/>
              <a:gd name="connsiteX20-6663" fmla="*/ 898330 w 6360677"/>
              <a:gd name="connsiteY20-6664" fmla="*/ 5524500 h 6946095"/>
              <a:gd name="connsiteX21-6665" fmla="*/ 279205 w 6360677"/>
              <a:gd name="connsiteY21-6666" fmla="*/ 5095875 h 6946095"/>
              <a:gd name="connsiteX22-6667" fmla="*/ 193480 w 6360677"/>
              <a:gd name="connsiteY22-6668" fmla="*/ 4324350 h 6946095"/>
              <a:gd name="connsiteX23-6669" fmla="*/ 2980 w 6360677"/>
              <a:gd name="connsiteY23-6670" fmla="*/ 3695700 h 6946095"/>
              <a:gd name="connsiteX24-6671" fmla="*/ 555430 w 6360677"/>
              <a:gd name="connsiteY24-6672" fmla="*/ 3600450 h 6946095"/>
              <a:gd name="connsiteX25-6673" fmla="*/ 1079305 w 6360677"/>
              <a:gd name="connsiteY25-6674" fmla="*/ 3286125 h 6946095"/>
              <a:gd name="connsiteX26-6675" fmla="*/ 1326956 w 6360677"/>
              <a:gd name="connsiteY26-6676" fmla="*/ 3076575 h 6946095"/>
              <a:gd name="connsiteX27-6677" fmla="*/ 1399979 w 6360677"/>
              <a:gd name="connsiteY27-6678" fmla="*/ 2816224 h 6946095"/>
              <a:gd name="connsiteX28-6679" fmla="*/ 1355530 w 6360677"/>
              <a:gd name="connsiteY28-6680" fmla="*/ 2647950 h 6946095"/>
              <a:gd name="connsiteX29-6681" fmla="*/ 1231705 w 6360677"/>
              <a:gd name="connsiteY29-6682" fmla="*/ 2457450 h 6946095"/>
              <a:gd name="connsiteX30-6683" fmla="*/ 1205510 w 6360677"/>
              <a:gd name="connsiteY30-6684" fmla="*/ 2219324 h 6946095"/>
              <a:gd name="connsiteX31-6685" fmla="*/ 1293618 w 6360677"/>
              <a:gd name="connsiteY31-6686" fmla="*/ 2059781 h 6946095"/>
              <a:gd name="connsiteX32-6687" fmla="*/ 1193606 w 6360677"/>
              <a:gd name="connsiteY32-6688" fmla="*/ 1876425 h 6946095"/>
              <a:gd name="connsiteX33-6689" fmla="*/ 1095975 w 6360677"/>
              <a:gd name="connsiteY33-6690" fmla="*/ 1693069 h 6946095"/>
              <a:gd name="connsiteX34-6691" fmla="*/ 1212656 w 6360677"/>
              <a:gd name="connsiteY34-6692" fmla="*/ 1504950 h 6946095"/>
              <a:gd name="connsiteX35-6693" fmla="*/ 1119787 w 6360677"/>
              <a:gd name="connsiteY35-6694" fmla="*/ 1157288 h 6946095"/>
              <a:gd name="connsiteX36-6695" fmla="*/ 1091213 w 6360677"/>
              <a:gd name="connsiteY36-6696" fmla="*/ 935831 h 6946095"/>
              <a:gd name="connsiteX37-6697" fmla="*/ 829275 w 6360677"/>
              <a:gd name="connsiteY37-6698" fmla="*/ 797719 h 6946095"/>
              <a:gd name="connsiteX38-6699" fmla="*/ 383980 w 6360677"/>
              <a:gd name="connsiteY38-6700" fmla="*/ 347663 h 6946095"/>
              <a:gd name="connsiteX39-6701" fmla="*/ 450655 w 6360677"/>
              <a:gd name="connsiteY39-6702" fmla="*/ 0 h 6946095"/>
              <a:gd name="connsiteX0-6703" fmla="*/ 450655 w 6350257"/>
              <a:gd name="connsiteY0-6704" fmla="*/ 0 h 6946095"/>
              <a:gd name="connsiteX1-6705" fmla="*/ 5420437 w 6350257"/>
              <a:gd name="connsiteY1-6706" fmla="*/ 454 h 6946095"/>
              <a:gd name="connsiteX2-6707" fmla="*/ 4768201 w 6350257"/>
              <a:gd name="connsiteY2-6708" fmla="*/ 670830 h 6946095"/>
              <a:gd name="connsiteX3-6709" fmla="*/ 5043972 w 6350257"/>
              <a:gd name="connsiteY3-6710" fmla="*/ 1367517 h 6946095"/>
              <a:gd name="connsiteX4-6711" fmla="*/ 5014943 w 6350257"/>
              <a:gd name="connsiteY4-6712" fmla="*/ 2151288 h 6946095"/>
              <a:gd name="connsiteX5-6713" fmla="*/ 4869801 w 6350257"/>
              <a:gd name="connsiteY5-6714" fmla="*/ 2702832 h 6946095"/>
              <a:gd name="connsiteX6-6715" fmla="*/ 4942372 w 6350257"/>
              <a:gd name="connsiteY6-6716" fmla="*/ 3109231 h 6946095"/>
              <a:gd name="connsiteX7-6717" fmla="*/ 5290714 w 6350257"/>
              <a:gd name="connsiteY7-6718" fmla="*/ 3326945 h 6946095"/>
              <a:gd name="connsiteX8-6719" fmla="*/ 5610029 w 6350257"/>
              <a:gd name="connsiteY8-6720" fmla="*/ 3573688 h 6946095"/>
              <a:gd name="connsiteX9-6721" fmla="*/ 5842258 w 6350257"/>
              <a:gd name="connsiteY9-6722" fmla="*/ 3791403 h 6946095"/>
              <a:gd name="connsiteX10-6723" fmla="*/ 6321229 w 6350257"/>
              <a:gd name="connsiteY10-6724" fmla="*/ 3675288 h 6946095"/>
              <a:gd name="connsiteX11-6725" fmla="*/ 6350257 w 6350257"/>
              <a:gd name="connsiteY11-6726" fmla="*/ 4270375 h 6946095"/>
              <a:gd name="connsiteX12-6727" fmla="*/ 6015522 w 6350257"/>
              <a:gd name="connsiteY12-6728" fmla="*/ 4793796 h 6946095"/>
              <a:gd name="connsiteX13-6729" fmla="*/ 5726142 w 6350257"/>
              <a:gd name="connsiteY13-6730" fmla="*/ 4923518 h 6946095"/>
              <a:gd name="connsiteX14-6731" fmla="*/ 5363286 w 6350257"/>
              <a:gd name="connsiteY14-6732" fmla="*/ 5954031 h 6946095"/>
              <a:gd name="connsiteX15-6733" fmla="*/ 5319743 w 6350257"/>
              <a:gd name="connsiteY15-6734" fmla="*/ 6549117 h 6946095"/>
              <a:gd name="connsiteX16-6735" fmla="*/ 4826257 w 6350257"/>
              <a:gd name="connsiteY16-6736" fmla="*/ 6723288 h 6946095"/>
              <a:gd name="connsiteX17-6737" fmla="*/ 3244200 w 6350257"/>
              <a:gd name="connsiteY17-6738" fmla="*/ 6941004 h 6946095"/>
              <a:gd name="connsiteX18-6739" fmla="*/ 2287166 w 6350257"/>
              <a:gd name="connsiteY18-6740" fmla="*/ 6491968 h 6946095"/>
              <a:gd name="connsiteX19-6741" fmla="*/ 1203130 w 6350257"/>
              <a:gd name="connsiteY19-6742" fmla="*/ 6372225 h 6946095"/>
              <a:gd name="connsiteX20-6743" fmla="*/ 898330 w 6350257"/>
              <a:gd name="connsiteY20-6744" fmla="*/ 5524500 h 6946095"/>
              <a:gd name="connsiteX21-6745" fmla="*/ 279205 w 6350257"/>
              <a:gd name="connsiteY21-6746" fmla="*/ 5095875 h 6946095"/>
              <a:gd name="connsiteX22-6747" fmla="*/ 193480 w 6350257"/>
              <a:gd name="connsiteY22-6748" fmla="*/ 4324350 h 6946095"/>
              <a:gd name="connsiteX23-6749" fmla="*/ 2980 w 6350257"/>
              <a:gd name="connsiteY23-6750" fmla="*/ 3695700 h 6946095"/>
              <a:gd name="connsiteX24-6751" fmla="*/ 555430 w 6350257"/>
              <a:gd name="connsiteY24-6752" fmla="*/ 3600450 h 6946095"/>
              <a:gd name="connsiteX25-6753" fmla="*/ 1079305 w 6350257"/>
              <a:gd name="connsiteY25-6754" fmla="*/ 3286125 h 6946095"/>
              <a:gd name="connsiteX26-6755" fmla="*/ 1326956 w 6350257"/>
              <a:gd name="connsiteY26-6756" fmla="*/ 3076575 h 6946095"/>
              <a:gd name="connsiteX27-6757" fmla="*/ 1399979 w 6350257"/>
              <a:gd name="connsiteY27-6758" fmla="*/ 2816224 h 6946095"/>
              <a:gd name="connsiteX28-6759" fmla="*/ 1355530 w 6350257"/>
              <a:gd name="connsiteY28-6760" fmla="*/ 2647950 h 6946095"/>
              <a:gd name="connsiteX29-6761" fmla="*/ 1231705 w 6350257"/>
              <a:gd name="connsiteY29-6762" fmla="*/ 2457450 h 6946095"/>
              <a:gd name="connsiteX30-6763" fmla="*/ 1205510 w 6350257"/>
              <a:gd name="connsiteY30-6764" fmla="*/ 2219324 h 6946095"/>
              <a:gd name="connsiteX31-6765" fmla="*/ 1293618 w 6350257"/>
              <a:gd name="connsiteY31-6766" fmla="*/ 2059781 h 6946095"/>
              <a:gd name="connsiteX32-6767" fmla="*/ 1193606 w 6350257"/>
              <a:gd name="connsiteY32-6768" fmla="*/ 1876425 h 6946095"/>
              <a:gd name="connsiteX33-6769" fmla="*/ 1095975 w 6350257"/>
              <a:gd name="connsiteY33-6770" fmla="*/ 1693069 h 6946095"/>
              <a:gd name="connsiteX34-6771" fmla="*/ 1212656 w 6350257"/>
              <a:gd name="connsiteY34-6772" fmla="*/ 1504950 h 6946095"/>
              <a:gd name="connsiteX35-6773" fmla="*/ 1119787 w 6350257"/>
              <a:gd name="connsiteY35-6774" fmla="*/ 1157288 h 6946095"/>
              <a:gd name="connsiteX36-6775" fmla="*/ 1091213 w 6350257"/>
              <a:gd name="connsiteY36-6776" fmla="*/ 935831 h 6946095"/>
              <a:gd name="connsiteX37-6777" fmla="*/ 829275 w 6350257"/>
              <a:gd name="connsiteY37-6778" fmla="*/ 797719 h 6946095"/>
              <a:gd name="connsiteX38-6779" fmla="*/ 383980 w 6350257"/>
              <a:gd name="connsiteY38-6780" fmla="*/ 347663 h 6946095"/>
              <a:gd name="connsiteX39-6781" fmla="*/ 450655 w 6350257"/>
              <a:gd name="connsiteY39-6782" fmla="*/ 0 h 6946095"/>
              <a:gd name="connsiteX0-6783" fmla="*/ 450655 w 6350257"/>
              <a:gd name="connsiteY0-6784" fmla="*/ 0 h 6946095"/>
              <a:gd name="connsiteX1-6785" fmla="*/ 5420437 w 6350257"/>
              <a:gd name="connsiteY1-6786" fmla="*/ 454 h 6946095"/>
              <a:gd name="connsiteX2-6787" fmla="*/ 4768201 w 6350257"/>
              <a:gd name="connsiteY2-6788" fmla="*/ 670830 h 6946095"/>
              <a:gd name="connsiteX3-6789" fmla="*/ 5043972 w 6350257"/>
              <a:gd name="connsiteY3-6790" fmla="*/ 1367517 h 6946095"/>
              <a:gd name="connsiteX4-6791" fmla="*/ 5014943 w 6350257"/>
              <a:gd name="connsiteY4-6792" fmla="*/ 2151288 h 6946095"/>
              <a:gd name="connsiteX5-6793" fmla="*/ 4869801 w 6350257"/>
              <a:gd name="connsiteY5-6794" fmla="*/ 2702832 h 6946095"/>
              <a:gd name="connsiteX6-6795" fmla="*/ 4942372 w 6350257"/>
              <a:gd name="connsiteY6-6796" fmla="*/ 3109231 h 6946095"/>
              <a:gd name="connsiteX7-6797" fmla="*/ 5290714 w 6350257"/>
              <a:gd name="connsiteY7-6798" fmla="*/ 3326945 h 6946095"/>
              <a:gd name="connsiteX8-6799" fmla="*/ 5610029 w 6350257"/>
              <a:gd name="connsiteY8-6800" fmla="*/ 3573688 h 6946095"/>
              <a:gd name="connsiteX9-6801" fmla="*/ 5842258 w 6350257"/>
              <a:gd name="connsiteY9-6802" fmla="*/ 3791403 h 6946095"/>
              <a:gd name="connsiteX10-6803" fmla="*/ 6190601 w 6350257"/>
              <a:gd name="connsiteY10-6804" fmla="*/ 3820431 h 6946095"/>
              <a:gd name="connsiteX11-6805" fmla="*/ 6350257 w 6350257"/>
              <a:gd name="connsiteY11-6806" fmla="*/ 4270375 h 6946095"/>
              <a:gd name="connsiteX12-6807" fmla="*/ 6015522 w 6350257"/>
              <a:gd name="connsiteY12-6808" fmla="*/ 4793796 h 6946095"/>
              <a:gd name="connsiteX13-6809" fmla="*/ 5726142 w 6350257"/>
              <a:gd name="connsiteY13-6810" fmla="*/ 4923518 h 6946095"/>
              <a:gd name="connsiteX14-6811" fmla="*/ 5363286 w 6350257"/>
              <a:gd name="connsiteY14-6812" fmla="*/ 5954031 h 6946095"/>
              <a:gd name="connsiteX15-6813" fmla="*/ 5319743 w 6350257"/>
              <a:gd name="connsiteY15-6814" fmla="*/ 6549117 h 6946095"/>
              <a:gd name="connsiteX16-6815" fmla="*/ 4826257 w 6350257"/>
              <a:gd name="connsiteY16-6816" fmla="*/ 6723288 h 6946095"/>
              <a:gd name="connsiteX17-6817" fmla="*/ 3244200 w 6350257"/>
              <a:gd name="connsiteY17-6818" fmla="*/ 6941004 h 6946095"/>
              <a:gd name="connsiteX18-6819" fmla="*/ 2287166 w 6350257"/>
              <a:gd name="connsiteY18-6820" fmla="*/ 6491968 h 6946095"/>
              <a:gd name="connsiteX19-6821" fmla="*/ 1203130 w 6350257"/>
              <a:gd name="connsiteY19-6822" fmla="*/ 6372225 h 6946095"/>
              <a:gd name="connsiteX20-6823" fmla="*/ 898330 w 6350257"/>
              <a:gd name="connsiteY20-6824" fmla="*/ 5524500 h 6946095"/>
              <a:gd name="connsiteX21-6825" fmla="*/ 279205 w 6350257"/>
              <a:gd name="connsiteY21-6826" fmla="*/ 5095875 h 6946095"/>
              <a:gd name="connsiteX22-6827" fmla="*/ 193480 w 6350257"/>
              <a:gd name="connsiteY22-6828" fmla="*/ 4324350 h 6946095"/>
              <a:gd name="connsiteX23-6829" fmla="*/ 2980 w 6350257"/>
              <a:gd name="connsiteY23-6830" fmla="*/ 3695700 h 6946095"/>
              <a:gd name="connsiteX24-6831" fmla="*/ 555430 w 6350257"/>
              <a:gd name="connsiteY24-6832" fmla="*/ 3600450 h 6946095"/>
              <a:gd name="connsiteX25-6833" fmla="*/ 1079305 w 6350257"/>
              <a:gd name="connsiteY25-6834" fmla="*/ 3286125 h 6946095"/>
              <a:gd name="connsiteX26-6835" fmla="*/ 1326956 w 6350257"/>
              <a:gd name="connsiteY26-6836" fmla="*/ 3076575 h 6946095"/>
              <a:gd name="connsiteX27-6837" fmla="*/ 1399979 w 6350257"/>
              <a:gd name="connsiteY27-6838" fmla="*/ 2816224 h 6946095"/>
              <a:gd name="connsiteX28-6839" fmla="*/ 1355530 w 6350257"/>
              <a:gd name="connsiteY28-6840" fmla="*/ 2647950 h 6946095"/>
              <a:gd name="connsiteX29-6841" fmla="*/ 1231705 w 6350257"/>
              <a:gd name="connsiteY29-6842" fmla="*/ 2457450 h 6946095"/>
              <a:gd name="connsiteX30-6843" fmla="*/ 1205510 w 6350257"/>
              <a:gd name="connsiteY30-6844" fmla="*/ 2219324 h 6946095"/>
              <a:gd name="connsiteX31-6845" fmla="*/ 1293618 w 6350257"/>
              <a:gd name="connsiteY31-6846" fmla="*/ 2059781 h 6946095"/>
              <a:gd name="connsiteX32-6847" fmla="*/ 1193606 w 6350257"/>
              <a:gd name="connsiteY32-6848" fmla="*/ 1876425 h 6946095"/>
              <a:gd name="connsiteX33-6849" fmla="*/ 1095975 w 6350257"/>
              <a:gd name="connsiteY33-6850" fmla="*/ 1693069 h 6946095"/>
              <a:gd name="connsiteX34-6851" fmla="*/ 1212656 w 6350257"/>
              <a:gd name="connsiteY34-6852" fmla="*/ 1504950 h 6946095"/>
              <a:gd name="connsiteX35-6853" fmla="*/ 1119787 w 6350257"/>
              <a:gd name="connsiteY35-6854" fmla="*/ 1157288 h 6946095"/>
              <a:gd name="connsiteX36-6855" fmla="*/ 1091213 w 6350257"/>
              <a:gd name="connsiteY36-6856" fmla="*/ 935831 h 6946095"/>
              <a:gd name="connsiteX37-6857" fmla="*/ 829275 w 6350257"/>
              <a:gd name="connsiteY37-6858" fmla="*/ 797719 h 6946095"/>
              <a:gd name="connsiteX38-6859" fmla="*/ 383980 w 6350257"/>
              <a:gd name="connsiteY38-6860" fmla="*/ 347663 h 6946095"/>
              <a:gd name="connsiteX39-6861" fmla="*/ 450655 w 6350257"/>
              <a:gd name="connsiteY39-6862" fmla="*/ 0 h 694609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31" y="connsiteY5-32"/>
              </a:cxn>
              <a:cxn ang="0">
                <a:pos x="connsiteX6-45" y="connsiteY6-46"/>
              </a:cxn>
              <a:cxn ang="0">
                <a:pos x="connsiteX7-61" y="connsiteY7-62"/>
              </a:cxn>
              <a:cxn ang="0">
                <a:pos x="connsiteX8-79" y="connsiteY8-80"/>
              </a:cxn>
              <a:cxn ang="0">
                <a:pos x="connsiteX9-99" y="connsiteY9-100"/>
              </a:cxn>
              <a:cxn ang="0">
                <a:pos x="connsiteX10-161" y="connsiteY10-162"/>
              </a:cxn>
              <a:cxn ang="0">
                <a:pos x="connsiteX11-185" y="connsiteY11-186"/>
              </a:cxn>
              <a:cxn ang="0">
                <a:pos x="connsiteX12-259" y="connsiteY12-260"/>
              </a:cxn>
              <a:cxn ang="0">
                <a:pos x="connsiteX13-287" y="connsiteY13-288"/>
              </a:cxn>
              <a:cxn ang="0">
                <a:pos x="connsiteX14-317" y="connsiteY14-318"/>
              </a:cxn>
              <a:cxn ang="0">
                <a:pos x="connsiteX15-379" y="connsiteY15-380"/>
              </a:cxn>
              <a:cxn ang="0">
                <a:pos x="connsiteX16-413" y="connsiteY16-414"/>
              </a:cxn>
              <a:cxn ang="0">
                <a:pos x="connsiteX17-449" y="connsiteY17-450"/>
              </a:cxn>
              <a:cxn ang="0">
                <a:pos x="connsiteX18-487" y="connsiteY18-488"/>
              </a:cxn>
              <a:cxn ang="0">
                <a:pos x="connsiteX19-527" y="connsiteY19-528"/>
              </a:cxn>
              <a:cxn ang="0">
                <a:pos x="connsiteX20-569" y="connsiteY20-570"/>
              </a:cxn>
              <a:cxn ang="0">
                <a:pos x="connsiteX21-613" y="connsiteY21-614"/>
              </a:cxn>
              <a:cxn ang="0">
                <a:pos x="connsiteX22-659" y="connsiteY22-660"/>
              </a:cxn>
              <a:cxn ang="0">
                <a:pos x="connsiteX23-799" y="connsiteY23-800"/>
              </a:cxn>
              <a:cxn ang="0">
                <a:pos x="connsiteX24-897" y="connsiteY24-898"/>
              </a:cxn>
              <a:cxn ang="0">
                <a:pos x="connsiteX25-949" y="connsiteY25-950"/>
              </a:cxn>
              <a:cxn ang="0">
                <a:pos x="connsiteX26-1003" y="connsiteY26-1004"/>
              </a:cxn>
              <a:cxn ang="0">
                <a:pos x="connsiteX27-1059" y="connsiteY27-1060"/>
              </a:cxn>
              <a:cxn ang="0">
                <a:pos x="connsiteX28-1117" y="connsiteY28-1118"/>
              </a:cxn>
              <a:cxn ang="0">
                <a:pos x="connsiteX29-1177" y="connsiteY29-1178"/>
              </a:cxn>
              <a:cxn ang="0">
                <a:pos x="connsiteX30-1299" y="connsiteY30-1300"/>
              </a:cxn>
              <a:cxn ang="0">
                <a:pos x="connsiteX31-1611" y="connsiteY31-1612"/>
              </a:cxn>
              <a:cxn ang="0">
                <a:pos x="connsiteX32-1677" y="connsiteY32-1678"/>
              </a:cxn>
              <a:cxn ang="0">
                <a:pos x="connsiteX33-1745" y="connsiteY33-1746"/>
              </a:cxn>
              <a:cxn ang="0">
                <a:pos x="connsiteX34-1815" y="connsiteY34-1816"/>
              </a:cxn>
              <a:cxn ang="0">
                <a:pos x="connsiteX35-1887" y="connsiteY35-1888"/>
              </a:cxn>
              <a:cxn ang="0">
                <a:pos x="connsiteX36-1961" y="connsiteY36-1962"/>
              </a:cxn>
              <a:cxn ang="0">
                <a:pos x="connsiteX37-2037" y="connsiteY37-2038"/>
              </a:cxn>
              <a:cxn ang="0">
                <a:pos x="connsiteX38-2343" y="connsiteY38-2344"/>
              </a:cxn>
              <a:cxn ang="0">
                <a:pos x="connsiteX39-4061" y="connsiteY39-4062"/>
              </a:cxn>
            </a:cxnLst>
            <a:rect l="l" t="t" r="r" b="b"/>
            <a:pathLst>
              <a:path w="6350257" h="6946095">
                <a:moveTo>
                  <a:pt x="450655" y="0"/>
                </a:moveTo>
                <a:lnTo>
                  <a:pt x="5420437" y="454"/>
                </a:lnTo>
                <a:cubicBezTo>
                  <a:pt x="5332065" y="153384"/>
                  <a:pt x="4414869" y="68034"/>
                  <a:pt x="4768201" y="670830"/>
                </a:cubicBezTo>
                <a:cubicBezTo>
                  <a:pt x="4850600" y="903512"/>
                  <a:pt x="4690791" y="881288"/>
                  <a:pt x="5043972" y="1367517"/>
                </a:cubicBezTo>
                <a:cubicBezTo>
                  <a:pt x="5167343" y="1587650"/>
                  <a:pt x="4702886" y="1778755"/>
                  <a:pt x="5014943" y="2151288"/>
                </a:cubicBezTo>
                <a:cubicBezTo>
                  <a:pt x="5097191" y="2337555"/>
                  <a:pt x="4562582" y="2439156"/>
                  <a:pt x="4869801" y="2702832"/>
                </a:cubicBezTo>
                <a:cubicBezTo>
                  <a:pt x="4935115" y="2845556"/>
                  <a:pt x="4623058" y="2937479"/>
                  <a:pt x="4942372" y="3109231"/>
                </a:cubicBezTo>
                <a:cubicBezTo>
                  <a:pt x="5031877" y="3222926"/>
                  <a:pt x="4988333" y="3244697"/>
                  <a:pt x="5290714" y="3326945"/>
                </a:cubicBezTo>
                <a:cubicBezTo>
                  <a:pt x="5445533" y="3389840"/>
                  <a:pt x="5518105" y="3496278"/>
                  <a:pt x="5610029" y="3573688"/>
                </a:cubicBezTo>
                <a:cubicBezTo>
                  <a:pt x="5701953" y="3651098"/>
                  <a:pt x="5745496" y="3750279"/>
                  <a:pt x="5842258" y="3791403"/>
                </a:cubicBezTo>
                <a:cubicBezTo>
                  <a:pt x="5939020" y="3832527"/>
                  <a:pt x="6105935" y="3740602"/>
                  <a:pt x="6190601" y="3820431"/>
                </a:cubicBezTo>
                <a:cubicBezTo>
                  <a:pt x="6275268" y="3900260"/>
                  <a:pt x="6265742" y="4139595"/>
                  <a:pt x="6350257" y="4270375"/>
                </a:cubicBezTo>
                <a:lnTo>
                  <a:pt x="6015522" y="4793796"/>
                </a:lnTo>
                <a:cubicBezTo>
                  <a:pt x="5493158" y="5113564"/>
                  <a:pt x="6422677" y="4572907"/>
                  <a:pt x="5726142" y="4923518"/>
                </a:cubicBezTo>
                <a:cubicBezTo>
                  <a:pt x="5426332" y="5017710"/>
                  <a:pt x="5859191" y="5649231"/>
                  <a:pt x="5363286" y="5954031"/>
                </a:cubicBezTo>
                <a:cubicBezTo>
                  <a:pt x="5024619" y="6140297"/>
                  <a:pt x="5588257" y="6331403"/>
                  <a:pt x="5319743" y="6549117"/>
                </a:cubicBezTo>
                <a:cubicBezTo>
                  <a:pt x="5206048" y="6703936"/>
                  <a:pt x="5172181" y="6657974"/>
                  <a:pt x="4826257" y="6723288"/>
                </a:cubicBezTo>
                <a:cubicBezTo>
                  <a:pt x="4480333" y="6788603"/>
                  <a:pt x="3667382" y="6979557"/>
                  <a:pt x="3244200" y="6941004"/>
                </a:cubicBezTo>
                <a:cubicBezTo>
                  <a:pt x="2821018" y="6902451"/>
                  <a:pt x="2670887" y="6567412"/>
                  <a:pt x="2287166" y="6491968"/>
                </a:cubicBezTo>
                <a:cubicBezTo>
                  <a:pt x="987004" y="6425293"/>
                  <a:pt x="1047555" y="6678612"/>
                  <a:pt x="1203130" y="6372225"/>
                </a:cubicBezTo>
                <a:cubicBezTo>
                  <a:pt x="1358705" y="6065838"/>
                  <a:pt x="784030" y="5835650"/>
                  <a:pt x="898330" y="5524500"/>
                </a:cubicBezTo>
                <a:cubicBezTo>
                  <a:pt x="1012630" y="5213350"/>
                  <a:pt x="207768" y="5386388"/>
                  <a:pt x="279205" y="5095875"/>
                </a:cubicBezTo>
                <a:cubicBezTo>
                  <a:pt x="350643" y="4805363"/>
                  <a:pt x="342705" y="4535487"/>
                  <a:pt x="193480" y="4324350"/>
                </a:cubicBezTo>
                <a:cubicBezTo>
                  <a:pt x="44255" y="4113213"/>
                  <a:pt x="-14483" y="3849688"/>
                  <a:pt x="2980" y="3695700"/>
                </a:cubicBezTo>
                <a:cubicBezTo>
                  <a:pt x="20443" y="3541712"/>
                  <a:pt x="453830" y="3586163"/>
                  <a:pt x="555430" y="3600450"/>
                </a:cubicBezTo>
                <a:cubicBezTo>
                  <a:pt x="657030" y="3614737"/>
                  <a:pt x="950717" y="3373438"/>
                  <a:pt x="1079305" y="3286125"/>
                </a:cubicBezTo>
                <a:cubicBezTo>
                  <a:pt x="1207893" y="3198813"/>
                  <a:pt x="1271394" y="3163888"/>
                  <a:pt x="1326956" y="3076575"/>
                </a:cubicBezTo>
                <a:cubicBezTo>
                  <a:pt x="1382518" y="2989262"/>
                  <a:pt x="1309492" y="2887662"/>
                  <a:pt x="1399979" y="2816224"/>
                </a:cubicBezTo>
                <a:cubicBezTo>
                  <a:pt x="1458716" y="2747961"/>
                  <a:pt x="1383576" y="2707746"/>
                  <a:pt x="1355530" y="2647950"/>
                </a:cubicBezTo>
                <a:cubicBezTo>
                  <a:pt x="1327484" y="2588154"/>
                  <a:pt x="1240040" y="2538016"/>
                  <a:pt x="1231705" y="2457450"/>
                </a:cubicBezTo>
                <a:cubicBezTo>
                  <a:pt x="1223370" y="2376884"/>
                  <a:pt x="1178522" y="2281237"/>
                  <a:pt x="1205510" y="2219324"/>
                </a:cubicBezTo>
                <a:cubicBezTo>
                  <a:pt x="1232498" y="2157411"/>
                  <a:pt x="1295602" y="2116931"/>
                  <a:pt x="1293618" y="2059781"/>
                </a:cubicBezTo>
                <a:cubicBezTo>
                  <a:pt x="1291634" y="2002631"/>
                  <a:pt x="1226547" y="1937544"/>
                  <a:pt x="1193606" y="1876425"/>
                </a:cubicBezTo>
                <a:cubicBezTo>
                  <a:pt x="1160666" y="1815306"/>
                  <a:pt x="1095975" y="1753394"/>
                  <a:pt x="1095975" y="1693069"/>
                </a:cubicBezTo>
                <a:cubicBezTo>
                  <a:pt x="1095975" y="1632744"/>
                  <a:pt x="1208687" y="1594247"/>
                  <a:pt x="1212656" y="1504950"/>
                </a:cubicBezTo>
                <a:cubicBezTo>
                  <a:pt x="1216625" y="1415653"/>
                  <a:pt x="1070575" y="1250950"/>
                  <a:pt x="1119787" y="1157288"/>
                </a:cubicBezTo>
                <a:cubicBezTo>
                  <a:pt x="1154712" y="1036638"/>
                  <a:pt x="1139632" y="995759"/>
                  <a:pt x="1091213" y="935831"/>
                </a:cubicBezTo>
                <a:cubicBezTo>
                  <a:pt x="1042794" y="875903"/>
                  <a:pt x="916588" y="931069"/>
                  <a:pt x="829275" y="797719"/>
                </a:cubicBezTo>
                <a:cubicBezTo>
                  <a:pt x="772918" y="616744"/>
                  <a:pt x="421287" y="531019"/>
                  <a:pt x="383980" y="347663"/>
                </a:cubicBezTo>
                <a:cubicBezTo>
                  <a:pt x="315717" y="-3969"/>
                  <a:pt x="411761" y="18257"/>
                  <a:pt x="450655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 dirty="0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739957" y="1385319"/>
            <a:ext cx="7692174" cy="5611279"/>
          </a:xfrm>
          <a:custGeom>
            <a:avLst/>
            <a:gdLst>
              <a:gd name="connsiteX0" fmla="*/ 0 w 7707313"/>
              <a:gd name="connsiteY0" fmla="*/ 2816225 h 5632450"/>
              <a:gd name="connsiteX1" fmla="*/ 3853657 w 7707313"/>
              <a:gd name="connsiteY1" fmla="*/ 0 h 5632450"/>
              <a:gd name="connsiteX2" fmla="*/ 7707313 w 7707313"/>
              <a:gd name="connsiteY2" fmla="*/ 2816225 h 5632450"/>
              <a:gd name="connsiteX3" fmla="*/ 5780485 w 7707313"/>
              <a:gd name="connsiteY3" fmla="*/ 2816225 h 5632450"/>
              <a:gd name="connsiteX4" fmla="*/ 5780485 w 7707313"/>
              <a:gd name="connsiteY4" fmla="*/ 5632450 h 5632450"/>
              <a:gd name="connsiteX5" fmla="*/ 1926828 w 7707313"/>
              <a:gd name="connsiteY5" fmla="*/ 5632450 h 5632450"/>
              <a:gd name="connsiteX6" fmla="*/ 1926828 w 7707313"/>
              <a:gd name="connsiteY6" fmla="*/ 2816225 h 5632450"/>
              <a:gd name="connsiteX7" fmla="*/ 0 w 7707313"/>
              <a:gd name="connsiteY7" fmla="*/ 2816225 h 5632450"/>
              <a:gd name="connsiteX0-1" fmla="*/ 0 w 7707313"/>
              <a:gd name="connsiteY0-2" fmla="*/ 2801711 h 5617936"/>
              <a:gd name="connsiteX1-3" fmla="*/ 7351600 w 7707313"/>
              <a:gd name="connsiteY1-4" fmla="*/ 0 h 5617936"/>
              <a:gd name="connsiteX2-5" fmla="*/ 7707313 w 7707313"/>
              <a:gd name="connsiteY2-6" fmla="*/ 2801711 h 5617936"/>
              <a:gd name="connsiteX3-7" fmla="*/ 5780485 w 7707313"/>
              <a:gd name="connsiteY3-8" fmla="*/ 2801711 h 5617936"/>
              <a:gd name="connsiteX4-9" fmla="*/ 5780485 w 7707313"/>
              <a:gd name="connsiteY4-10" fmla="*/ 5617936 h 5617936"/>
              <a:gd name="connsiteX5-11" fmla="*/ 1926828 w 7707313"/>
              <a:gd name="connsiteY5-12" fmla="*/ 5617936 h 5617936"/>
              <a:gd name="connsiteX6-13" fmla="*/ 1926828 w 7707313"/>
              <a:gd name="connsiteY6-14" fmla="*/ 2801711 h 5617936"/>
              <a:gd name="connsiteX7-15" fmla="*/ 0 w 7707313"/>
              <a:gd name="connsiteY7-16" fmla="*/ 2801711 h 5617936"/>
              <a:gd name="connsiteX0-17" fmla="*/ 0 w 7707313"/>
              <a:gd name="connsiteY0-18" fmla="*/ 2801711 h 5617936"/>
              <a:gd name="connsiteX1-19" fmla="*/ 7351600 w 7707313"/>
              <a:gd name="connsiteY1-20" fmla="*/ 0 h 5617936"/>
              <a:gd name="connsiteX2-21" fmla="*/ 7707313 w 7707313"/>
              <a:gd name="connsiteY2-22" fmla="*/ 813254 h 5617936"/>
              <a:gd name="connsiteX3-23" fmla="*/ 5780485 w 7707313"/>
              <a:gd name="connsiteY3-24" fmla="*/ 2801711 h 5617936"/>
              <a:gd name="connsiteX4-25" fmla="*/ 5780485 w 7707313"/>
              <a:gd name="connsiteY4-26" fmla="*/ 5617936 h 5617936"/>
              <a:gd name="connsiteX5-27" fmla="*/ 1926828 w 7707313"/>
              <a:gd name="connsiteY5-28" fmla="*/ 5617936 h 5617936"/>
              <a:gd name="connsiteX6-29" fmla="*/ 1926828 w 7707313"/>
              <a:gd name="connsiteY6-30" fmla="*/ 2801711 h 5617936"/>
              <a:gd name="connsiteX7-31" fmla="*/ 0 w 7707313"/>
              <a:gd name="connsiteY7-32" fmla="*/ 2801711 h 5617936"/>
              <a:gd name="connsiteX0-33" fmla="*/ 4386886 w 5780485"/>
              <a:gd name="connsiteY0-34" fmla="*/ 798740 h 5617936"/>
              <a:gd name="connsiteX1-35" fmla="*/ 5424772 w 5780485"/>
              <a:gd name="connsiteY1-36" fmla="*/ 0 h 5617936"/>
              <a:gd name="connsiteX2-37" fmla="*/ 5780485 w 5780485"/>
              <a:gd name="connsiteY2-38" fmla="*/ 813254 h 5617936"/>
              <a:gd name="connsiteX3-39" fmla="*/ 3853657 w 5780485"/>
              <a:gd name="connsiteY3-40" fmla="*/ 2801711 h 5617936"/>
              <a:gd name="connsiteX4-41" fmla="*/ 3853657 w 5780485"/>
              <a:gd name="connsiteY4-42" fmla="*/ 5617936 h 5617936"/>
              <a:gd name="connsiteX5-43" fmla="*/ 0 w 5780485"/>
              <a:gd name="connsiteY5-44" fmla="*/ 5617936 h 5617936"/>
              <a:gd name="connsiteX6-45" fmla="*/ 0 w 5780485"/>
              <a:gd name="connsiteY6-46" fmla="*/ 2801711 h 5617936"/>
              <a:gd name="connsiteX7-47" fmla="*/ 4386886 w 5780485"/>
              <a:gd name="connsiteY7-48" fmla="*/ 798740 h 5617936"/>
              <a:gd name="connsiteX0-49" fmla="*/ 4386886 w 5780485"/>
              <a:gd name="connsiteY0-50" fmla="*/ 798740 h 5617936"/>
              <a:gd name="connsiteX1-51" fmla="*/ 5424772 w 5780485"/>
              <a:gd name="connsiteY1-52" fmla="*/ 0 h 5617936"/>
              <a:gd name="connsiteX2-53" fmla="*/ 5780485 w 5780485"/>
              <a:gd name="connsiteY2-54" fmla="*/ 813254 h 5617936"/>
              <a:gd name="connsiteX3-55" fmla="*/ 5421200 w 5780485"/>
              <a:gd name="connsiteY3-56" fmla="*/ 842283 h 5617936"/>
              <a:gd name="connsiteX4-57" fmla="*/ 3853657 w 5780485"/>
              <a:gd name="connsiteY4-58" fmla="*/ 5617936 h 5617936"/>
              <a:gd name="connsiteX5-59" fmla="*/ 0 w 5780485"/>
              <a:gd name="connsiteY5-60" fmla="*/ 5617936 h 5617936"/>
              <a:gd name="connsiteX6-61" fmla="*/ 0 w 5780485"/>
              <a:gd name="connsiteY6-62" fmla="*/ 2801711 h 5617936"/>
              <a:gd name="connsiteX7-63" fmla="*/ 4386886 w 5780485"/>
              <a:gd name="connsiteY7-64" fmla="*/ 798740 h 5617936"/>
              <a:gd name="connsiteX0-65" fmla="*/ 4386886 w 5780485"/>
              <a:gd name="connsiteY0-66" fmla="*/ 798740 h 5617936"/>
              <a:gd name="connsiteX1-67" fmla="*/ 5424772 w 5780485"/>
              <a:gd name="connsiteY1-68" fmla="*/ 0 h 5617936"/>
              <a:gd name="connsiteX2-69" fmla="*/ 5780485 w 5780485"/>
              <a:gd name="connsiteY2-70" fmla="*/ 813254 h 5617936"/>
              <a:gd name="connsiteX3-71" fmla="*/ 5421200 w 5780485"/>
              <a:gd name="connsiteY3-72" fmla="*/ 842283 h 5617936"/>
              <a:gd name="connsiteX4-73" fmla="*/ 4405200 w 5780485"/>
              <a:gd name="connsiteY4-74" fmla="*/ 2918278 h 5617936"/>
              <a:gd name="connsiteX5-75" fmla="*/ 0 w 5780485"/>
              <a:gd name="connsiteY5-76" fmla="*/ 5617936 h 5617936"/>
              <a:gd name="connsiteX6-77" fmla="*/ 0 w 5780485"/>
              <a:gd name="connsiteY6-78" fmla="*/ 2801711 h 5617936"/>
              <a:gd name="connsiteX7-79" fmla="*/ 4386886 w 5780485"/>
              <a:gd name="connsiteY7-80" fmla="*/ 798740 h 5617936"/>
              <a:gd name="connsiteX0-81" fmla="*/ 4386886 w 5780485"/>
              <a:gd name="connsiteY0-82" fmla="*/ 798740 h 5617936"/>
              <a:gd name="connsiteX1-83" fmla="*/ 5424772 w 5780485"/>
              <a:gd name="connsiteY1-84" fmla="*/ 0 h 5617936"/>
              <a:gd name="connsiteX2-85" fmla="*/ 5780485 w 5780485"/>
              <a:gd name="connsiteY2-86" fmla="*/ 813254 h 5617936"/>
              <a:gd name="connsiteX3-87" fmla="*/ 5421200 w 5780485"/>
              <a:gd name="connsiteY3-88" fmla="*/ 842283 h 5617936"/>
              <a:gd name="connsiteX4-89" fmla="*/ 4405200 w 5780485"/>
              <a:gd name="connsiteY4-90" fmla="*/ 2918278 h 5617936"/>
              <a:gd name="connsiteX5-91" fmla="*/ 3632143 w 5780485"/>
              <a:gd name="connsiteY5-92" fmla="*/ 3005137 h 5617936"/>
              <a:gd name="connsiteX6-93" fmla="*/ 0 w 5780485"/>
              <a:gd name="connsiteY6-94" fmla="*/ 5617936 h 5617936"/>
              <a:gd name="connsiteX7-95" fmla="*/ 0 w 5780485"/>
              <a:gd name="connsiteY7-96" fmla="*/ 2801711 h 5617936"/>
              <a:gd name="connsiteX8" fmla="*/ 4386886 w 5780485"/>
              <a:gd name="connsiteY8" fmla="*/ 798740 h 5617936"/>
              <a:gd name="connsiteX0-97" fmla="*/ 4386886 w 5780485"/>
              <a:gd name="connsiteY0-98" fmla="*/ 798740 h 5617936"/>
              <a:gd name="connsiteX1-99" fmla="*/ 5424772 w 5780485"/>
              <a:gd name="connsiteY1-100" fmla="*/ 0 h 5617936"/>
              <a:gd name="connsiteX2-101" fmla="*/ 5780485 w 5780485"/>
              <a:gd name="connsiteY2-102" fmla="*/ 813254 h 5617936"/>
              <a:gd name="connsiteX3-103" fmla="*/ 5421200 w 5780485"/>
              <a:gd name="connsiteY3-104" fmla="*/ 842283 h 5617936"/>
              <a:gd name="connsiteX4-105" fmla="*/ 4405200 w 5780485"/>
              <a:gd name="connsiteY4-106" fmla="*/ 2918278 h 5617936"/>
              <a:gd name="connsiteX5-107" fmla="*/ 3632143 w 5780485"/>
              <a:gd name="connsiteY5-108" fmla="*/ 3005137 h 5617936"/>
              <a:gd name="connsiteX6-109" fmla="*/ 3370886 w 5780485"/>
              <a:gd name="connsiteY6-110" fmla="*/ 2482623 h 5617936"/>
              <a:gd name="connsiteX7-111" fmla="*/ 0 w 5780485"/>
              <a:gd name="connsiteY7-112" fmla="*/ 5617936 h 5617936"/>
              <a:gd name="connsiteX8-113" fmla="*/ 0 w 5780485"/>
              <a:gd name="connsiteY8-114" fmla="*/ 2801711 h 5617936"/>
              <a:gd name="connsiteX9" fmla="*/ 4386886 w 5780485"/>
              <a:gd name="connsiteY9" fmla="*/ 798740 h 5617936"/>
              <a:gd name="connsiteX0-115" fmla="*/ 4386886 w 5780485"/>
              <a:gd name="connsiteY0-116" fmla="*/ 798740 h 5617936"/>
              <a:gd name="connsiteX1-117" fmla="*/ 5424772 w 5780485"/>
              <a:gd name="connsiteY1-118" fmla="*/ 0 h 5617936"/>
              <a:gd name="connsiteX2-119" fmla="*/ 5780485 w 5780485"/>
              <a:gd name="connsiteY2-120" fmla="*/ 813254 h 5617936"/>
              <a:gd name="connsiteX3-121" fmla="*/ 5421200 w 5780485"/>
              <a:gd name="connsiteY3-122" fmla="*/ 842283 h 5617936"/>
              <a:gd name="connsiteX4-123" fmla="*/ 4405200 w 5780485"/>
              <a:gd name="connsiteY4-124" fmla="*/ 2918278 h 5617936"/>
              <a:gd name="connsiteX5-125" fmla="*/ 3632143 w 5780485"/>
              <a:gd name="connsiteY5-126" fmla="*/ 3005137 h 5617936"/>
              <a:gd name="connsiteX6-127" fmla="*/ 3370886 w 5780485"/>
              <a:gd name="connsiteY6-128" fmla="*/ 2482623 h 5617936"/>
              <a:gd name="connsiteX7-129" fmla="*/ 2964486 w 5780485"/>
              <a:gd name="connsiteY7-130" fmla="*/ 3382509 h 5617936"/>
              <a:gd name="connsiteX8-131" fmla="*/ 0 w 5780485"/>
              <a:gd name="connsiteY8-132" fmla="*/ 5617936 h 5617936"/>
              <a:gd name="connsiteX9-133" fmla="*/ 0 w 5780485"/>
              <a:gd name="connsiteY9-134" fmla="*/ 2801711 h 5617936"/>
              <a:gd name="connsiteX10" fmla="*/ 4386886 w 5780485"/>
              <a:gd name="connsiteY10" fmla="*/ 798740 h 5617936"/>
              <a:gd name="connsiteX0-135" fmla="*/ 4386886 w 5780485"/>
              <a:gd name="connsiteY0-136" fmla="*/ 798740 h 5617936"/>
              <a:gd name="connsiteX1-137" fmla="*/ 5424772 w 5780485"/>
              <a:gd name="connsiteY1-138" fmla="*/ 0 h 5617936"/>
              <a:gd name="connsiteX2-139" fmla="*/ 5780485 w 5780485"/>
              <a:gd name="connsiteY2-140" fmla="*/ 813254 h 5617936"/>
              <a:gd name="connsiteX3-141" fmla="*/ 5421200 w 5780485"/>
              <a:gd name="connsiteY3-142" fmla="*/ 842283 h 5617936"/>
              <a:gd name="connsiteX4-143" fmla="*/ 4405200 w 5780485"/>
              <a:gd name="connsiteY4-144" fmla="*/ 2918278 h 5617936"/>
              <a:gd name="connsiteX5-145" fmla="*/ 3632143 w 5780485"/>
              <a:gd name="connsiteY5-146" fmla="*/ 3005137 h 5617936"/>
              <a:gd name="connsiteX6-147" fmla="*/ 3370886 w 5780485"/>
              <a:gd name="connsiteY6-148" fmla="*/ 2482623 h 5617936"/>
              <a:gd name="connsiteX7-149" fmla="*/ 2964486 w 5780485"/>
              <a:gd name="connsiteY7-150" fmla="*/ 3382509 h 5617936"/>
              <a:gd name="connsiteX8-151" fmla="*/ 2209743 w 5780485"/>
              <a:gd name="connsiteY8-152" fmla="*/ 3469594 h 5617936"/>
              <a:gd name="connsiteX9-153" fmla="*/ 0 w 5780485"/>
              <a:gd name="connsiteY9-154" fmla="*/ 5617936 h 5617936"/>
              <a:gd name="connsiteX10-155" fmla="*/ 0 w 5780485"/>
              <a:gd name="connsiteY10-156" fmla="*/ 2801711 h 5617936"/>
              <a:gd name="connsiteX11" fmla="*/ 4386886 w 5780485"/>
              <a:gd name="connsiteY11" fmla="*/ 798740 h 5617936"/>
              <a:gd name="connsiteX0-157" fmla="*/ 4386886 w 5780485"/>
              <a:gd name="connsiteY0-158" fmla="*/ 798740 h 5617936"/>
              <a:gd name="connsiteX1-159" fmla="*/ 5424772 w 5780485"/>
              <a:gd name="connsiteY1-160" fmla="*/ 0 h 5617936"/>
              <a:gd name="connsiteX2-161" fmla="*/ 5780485 w 5780485"/>
              <a:gd name="connsiteY2-162" fmla="*/ 813254 h 5617936"/>
              <a:gd name="connsiteX3-163" fmla="*/ 5421200 w 5780485"/>
              <a:gd name="connsiteY3-164" fmla="*/ 842283 h 5617936"/>
              <a:gd name="connsiteX4-165" fmla="*/ 4405200 w 5780485"/>
              <a:gd name="connsiteY4-166" fmla="*/ 2918278 h 5617936"/>
              <a:gd name="connsiteX5-167" fmla="*/ 3632143 w 5780485"/>
              <a:gd name="connsiteY5-168" fmla="*/ 3005137 h 5617936"/>
              <a:gd name="connsiteX6-169" fmla="*/ 3370886 w 5780485"/>
              <a:gd name="connsiteY6-170" fmla="*/ 2482623 h 5617936"/>
              <a:gd name="connsiteX7-171" fmla="*/ 2964486 w 5780485"/>
              <a:gd name="connsiteY7-172" fmla="*/ 3382509 h 5617936"/>
              <a:gd name="connsiteX8-173" fmla="*/ 2209743 w 5780485"/>
              <a:gd name="connsiteY8-174" fmla="*/ 3469594 h 5617936"/>
              <a:gd name="connsiteX9-175" fmla="*/ 1963001 w 5780485"/>
              <a:gd name="connsiteY9-176" fmla="*/ 2947080 h 5617936"/>
              <a:gd name="connsiteX10-177" fmla="*/ 0 w 5780485"/>
              <a:gd name="connsiteY10-178" fmla="*/ 5617936 h 5617936"/>
              <a:gd name="connsiteX11-179" fmla="*/ 0 w 5780485"/>
              <a:gd name="connsiteY11-180" fmla="*/ 2801711 h 5617936"/>
              <a:gd name="connsiteX12" fmla="*/ 4386886 w 5780485"/>
              <a:gd name="connsiteY12" fmla="*/ 798740 h 5617936"/>
              <a:gd name="connsiteX0-181" fmla="*/ 4386886 w 5780485"/>
              <a:gd name="connsiteY0-182" fmla="*/ 798740 h 5617936"/>
              <a:gd name="connsiteX1-183" fmla="*/ 5424772 w 5780485"/>
              <a:gd name="connsiteY1-184" fmla="*/ 0 h 5617936"/>
              <a:gd name="connsiteX2-185" fmla="*/ 5780485 w 5780485"/>
              <a:gd name="connsiteY2-186" fmla="*/ 813254 h 5617936"/>
              <a:gd name="connsiteX3-187" fmla="*/ 5421200 w 5780485"/>
              <a:gd name="connsiteY3-188" fmla="*/ 842283 h 5617936"/>
              <a:gd name="connsiteX4-189" fmla="*/ 4405200 w 5780485"/>
              <a:gd name="connsiteY4-190" fmla="*/ 2918278 h 5617936"/>
              <a:gd name="connsiteX5-191" fmla="*/ 3632143 w 5780485"/>
              <a:gd name="connsiteY5-192" fmla="*/ 3005137 h 5617936"/>
              <a:gd name="connsiteX6-193" fmla="*/ 3370886 w 5780485"/>
              <a:gd name="connsiteY6-194" fmla="*/ 2482623 h 5617936"/>
              <a:gd name="connsiteX7-195" fmla="*/ 2964486 w 5780485"/>
              <a:gd name="connsiteY7-196" fmla="*/ 3382509 h 5617936"/>
              <a:gd name="connsiteX8-197" fmla="*/ 2209743 w 5780485"/>
              <a:gd name="connsiteY8-198" fmla="*/ 3469594 h 5617936"/>
              <a:gd name="connsiteX9-199" fmla="*/ 1963001 w 5780485"/>
              <a:gd name="connsiteY9-200" fmla="*/ 2947080 h 5617936"/>
              <a:gd name="connsiteX10-201" fmla="*/ 0 w 5780485"/>
              <a:gd name="connsiteY10-202" fmla="*/ 5617936 h 5617936"/>
              <a:gd name="connsiteX11-203" fmla="*/ 0 w 5780485"/>
              <a:gd name="connsiteY11-204" fmla="*/ 2801711 h 5617936"/>
              <a:gd name="connsiteX12-205" fmla="*/ 4386886 w 5780485"/>
              <a:gd name="connsiteY12-206" fmla="*/ 798740 h 5617936"/>
              <a:gd name="connsiteX0-207" fmla="*/ 4386886 w 5780485"/>
              <a:gd name="connsiteY0-208" fmla="*/ 798740 h 5661912"/>
              <a:gd name="connsiteX1-209" fmla="*/ 5424772 w 5780485"/>
              <a:gd name="connsiteY1-210" fmla="*/ 0 h 5661912"/>
              <a:gd name="connsiteX2-211" fmla="*/ 5780485 w 5780485"/>
              <a:gd name="connsiteY2-212" fmla="*/ 813254 h 5661912"/>
              <a:gd name="connsiteX3-213" fmla="*/ 5421200 w 5780485"/>
              <a:gd name="connsiteY3-214" fmla="*/ 842283 h 5661912"/>
              <a:gd name="connsiteX4-215" fmla="*/ 4405200 w 5780485"/>
              <a:gd name="connsiteY4-216" fmla="*/ 2918278 h 5661912"/>
              <a:gd name="connsiteX5-217" fmla="*/ 3632143 w 5780485"/>
              <a:gd name="connsiteY5-218" fmla="*/ 3005137 h 5661912"/>
              <a:gd name="connsiteX6-219" fmla="*/ 3370886 w 5780485"/>
              <a:gd name="connsiteY6-220" fmla="*/ 2482623 h 5661912"/>
              <a:gd name="connsiteX7-221" fmla="*/ 2964486 w 5780485"/>
              <a:gd name="connsiteY7-222" fmla="*/ 3382509 h 5661912"/>
              <a:gd name="connsiteX8-223" fmla="*/ 2209743 w 5780485"/>
              <a:gd name="connsiteY8-224" fmla="*/ 3469594 h 5661912"/>
              <a:gd name="connsiteX9-225" fmla="*/ 1963001 w 5780485"/>
              <a:gd name="connsiteY9-226" fmla="*/ 2947080 h 5661912"/>
              <a:gd name="connsiteX10-227" fmla="*/ 1309858 w 5780485"/>
              <a:gd name="connsiteY10-228" fmla="*/ 4296909 h 5661912"/>
              <a:gd name="connsiteX11-229" fmla="*/ 0 w 5780485"/>
              <a:gd name="connsiteY11-230" fmla="*/ 5617936 h 5661912"/>
              <a:gd name="connsiteX12-231" fmla="*/ 0 w 5780485"/>
              <a:gd name="connsiteY12-232" fmla="*/ 2801711 h 5661912"/>
              <a:gd name="connsiteX13" fmla="*/ 4386886 w 5780485"/>
              <a:gd name="connsiteY13" fmla="*/ 798740 h 5661912"/>
              <a:gd name="connsiteX0-233" fmla="*/ 4386886 w 5780485"/>
              <a:gd name="connsiteY0-234" fmla="*/ 798740 h 5661457"/>
              <a:gd name="connsiteX1-235" fmla="*/ 5424772 w 5780485"/>
              <a:gd name="connsiteY1-236" fmla="*/ 0 h 5661457"/>
              <a:gd name="connsiteX2-237" fmla="*/ 5780485 w 5780485"/>
              <a:gd name="connsiteY2-238" fmla="*/ 813254 h 5661457"/>
              <a:gd name="connsiteX3-239" fmla="*/ 5421200 w 5780485"/>
              <a:gd name="connsiteY3-240" fmla="*/ 842283 h 5661457"/>
              <a:gd name="connsiteX4-241" fmla="*/ 4405200 w 5780485"/>
              <a:gd name="connsiteY4-242" fmla="*/ 2918278 h 5661457"/>
              <a:gd name="connsiteX5-243" fmla="*/ 3632143 w 5780485"/>
              <a:gd name="connsiteY5-244" fmla="*/ 3005137 h 5661457"/>
              <a:gd name="connsiteX6-245" fmla="*/ 3370886 w 5780485"/>
              <a:gd name="connsiteY6-246" fmla="*/ 2482623 h 5661457"/>
              <a:gd name="connsiteX7-247" fmla="*/ 2964486 w 5780485"/>
              <a:gd name="connsiteY7-248" fmla="*/ 3382509 h 5661457"/>
              <a:gd name="connsiteX8-249" fmla="*/ 2209743 w 5780485"/>
              <a:gd name="connsiteY8-250" fmla="*/ 3469594 h 5661457"/>
              <a:gd name="connsiteX9-251" fmla="*/ 1963001 w 5780485"/>
              <a:gd name="connsiteY9-252" fmla="*/ 2947080 h 5661457"/>
              <a:gd name="connsiteX10-253" fmla="*/ 1382429 w 5780485"/>
              <a:gd name="connsiteY10-254" fmla="*/ 4282395 h 5661457"/>
              <a:gd name="connsiteX11-255" fmla="*/ 0 w 5780485"/>
              <a:gd name="connsiteY11-256" fmla="*/ 5617936 h 5661457"/>
              <a:gd name="connsiteX12-257" fmla="*/ 0 w 5780485"/>
              <a:gd name="connsiteY12-258" fmla="*/ 2801711 h 5661457"/>
              <a:gd name="connsiteX13-259" fmla="*/ 4386886 w 5780485"/>
              <a:gd name="connsiteY13-260" fmla="*/ 798740 h 5661457"/>
              <a:gd name="connsiteX0-261" fmla="*/ 4386886 w 5780485"/>
              <a:gd name="connsiteY0-262" fmla="*/ 798740 h 5657135"/>
              <a:gd name="connsiteX1-263" fmla="*/ 5424772 w 5780485"/>
              <a:gd name="connsiteY1-264" fmla="*/ 0 h 5657135"/>
              <a:gd name="connsiteX2-265" fmla="*/ 5780485 w 5780485"/>
              <a:gd name="connsiteY2-266" fmla="*/ 813254 h 5657135"/>
              <a:gd name="connsiteX3-267" fmla="*/ 5421200 w 5780485"/>
              <a:gd name="connsiteY3-268" fmla="*/ 842283 h 5657135"/>
              <a:gd name="connsiteX4-269" fmla="*/ 4405200 w 5780485"/>
              <a:gd name="connsiteY4-270" fmla="*/ 2918278 h 5657135"/>
              <a:gd name="connsiteX5-271" fmla="*/ 3632143 w 5780485"/>
              <a:gd name="connsiteY5-272" fmla="*/ 3005137 h 5657135"/>
              <a:gd name="connsiteX6-273" fmla="*/ 3370886 w 5780485"/>
              <a:gd name="connsiteY6-274" fmla="*/ 2482623 h 5657135"/>
              <a:gd name="connsiteX7-275" fmla="*/ 2964486 w 5780485"/>
              <a:gd name="connsiteY7-276" fmla="*/ 3382509 h 5657135"/>
              <a:gd name="connsiteX8-277" fmla="*/ 2209743 w 5780485"/>
              <a:gd name="connsiteY8-278" fmla="*/ 3469594 h 5657135"/>
              <a:gd name="connsiteX9-279" fmla="*/ 1963001 w 5780485"/>
              <a:gd name="connsiteY9-280" fmla="*/ 2947080 h 5657135"/>
              <a:gd name="connsiteX10-281" fmla="*/ 1513058 w 5780485"/>
              <a:gd name="connsiteY10-282" fmla="*/ 3875995 h 5657135"/>
              <a:gd name="connsiteX11-283" fmla="*/ 1382429 w 5780485"/>
              <a:gd name="connsiteY11-284" fmla="*/ 4282395 h 5657135"/>
              <a:gd name="connsiteX12-285" fmla="*/ 0 w 5780485"/>
              <a:gd name="connsiteY12-286" fmla="*/ 5617936 h 5657135"/>
              <a:gd name="connsiteX13-287" fmla="*/ 0 w 5780485"/>
              <a:gd name="connsiteY13-288" fmla="*/ 2801711 h 5657135"/>
              <a:gd name="connsiteX14" fmla="*/ 4386886 w 5780485"/>
              <a:gd name="connsiteY14" fmla="*/ 798740 h 5657135"/>
              <a:gd name="connsiteX0-289" fmla="*/ 4386886 w 5780485"/>
              <a:gd name="connsiteY0-290" fmla="*/ 798740 h 5650163"/>
              <a:gd name="connsiteX1-291" fmla="*/ 5424772 w 5780485"/>
              <a:gd name="connsiteY1-292" fmla="*/ 0 h 5650163"/>
              <a:gd name="connsiteX2-293" fmla="*/ 5780485 w 5780485"/>
              <a:gd name="connsiteY2-294" fmla="*/ 813254 h 5650163"/>
              <a:gd name="connsiteX3-295" fmla="*/ 5421200 w 5780485"/>
              <a:gd name="connsiteY3-296" fmla="*/ 842283 h 5650163"/>
              <a:gd name="connsiteX4-297" fmla="*/ 4405200 w 5780485"/>
              <a:gd name="connsiteY4-298" fmla="*/ 2918278 h 5650163"/>
              <a:gd name="connsiteX5-299" fmla="*/ 3632143 w 5780485"/>
              <a:gd name="connsiteY5-300" fmla="*/ 3005137 h 5650163"/>
              <a:gd name="connsiteX6-301" fmla="*/ 3370886 w 5780485"/>
              <a:gd name="connsiteY6-302" fmla="*/ 2482623 h 5650163"/>
              <a:gd name="connsiteX7-303" fmla="*/ 2964486 w 5780485"/>
              <a:gd name="connsiteY7-304" fmla="*/ 3382509 h 5650163"/>
              <a:gd name="connsiteX8-305" fmla="*/ 2209743 w 5780485"/>
              <a:gd name="connsiteY8-306" fmla="*/ 3469594 h 5650163"/>
              <a:gd name="connsiteX9-307" fmla="*/ 1963001 w 5780485"/>
              <a:gd name="connsiteY9-308" fmla="*/ 2947080 h 5650163"/>
              <a:gd name="connsiteX10-309" fmla="*/ 1513058 w 5780485"/>
              <a:gd name="connsiteY10-310" fmla="*/ 3875995 h 5650163"/>
              <a:gd name="connsiteX11-311" fmla="*/ 801857 w 5780485"/>
              <a:gd name="connsiteY11-312" fmla="*/ 3948566 h 5650163"/>
              <a:gd name="connsiteX12-313" fmla="*/ 0 w 5780485"/>
              <a:gd name="connsiteY12-314" fmla="*/ 5617936 h 5650163"/>
              <a:gd name="connsiteX13-315" fmla="*/ 0 w 5780485"/>
              <a:gd name="connsiteY13-316" fmla="*/ 2801711 h 5650163"/>
              <a:gd name="connsiteX14-317" fmla="*/ 4386886 w 5780485"/>
              <a:gd name="connsiteY14-318" fmla="*/ 798740 h 5650163"/>
              <a:gd name="connsiteX0-319" fmla="*/ 4386886 w 5780485"/>
              <a:gd name="connsiteY0-320" fmla="*/ 798740 h 4010025"/>
              <a:gd name="connsiteX1-321" fmla="*/ 5424772 w 5780485"/>
              <a:gd name="connsiteY1-322" fmla="*/ 0 h 4010025"/>
              <a:gd name="connsiteX2-323" fmla="*/ 5780485 w 5780485"/>
              <a:gd name="connsiteY2-324" fmla="*/ 813254 h 4010025"/>
              <a:gd name="connsiteX3-325" fmla="*/ 5421200 w 5780485"/>
              <a:gd name="connsiteY3-326" fmla="*/ 842283 h 4010025"/>
              <a:gd name="connsiteX4-327" fmla="*/ 4405200 w 5780485"/>
              <a:gd name="connsiteY4-328" fmla="*/ 2918278 h 4010025"/>
              <a:gd name="connsiteX5-329" fmla="*/ 3632143 w 5780485"/>
              <a:gd name="connsiteY5-330" fmla="*/ 3005137 h 4010025"/>
              <a:gd name="connsiteX6-331" fmla="*/ 3370886 w 5780485"/>
              <a:gd name="connsiteY6-332" fmla="*/ 2482623 h 4010025"/>
              <a:gd name="connsiteX7-333" fmla="*/ 2964486 w 5780485"/>
              <a:gd name="connsiteY7-334" fmla="*/ 3382509 h 4010025"/>
              <a:gd name="connsiteX8-335" fmla="*/ 2209743 w 5780485"/>
              <a:gd name="connsiteY8-336" fmla="*/ 3469594 h 4010025"/>
              <a:gd name="connsiteX9-337" fmla="*/ 1963001 w 5780485"/>
              <a:gd name="connsiteY9-338" fmla="*/ 2947080 h 4010025"/>
              <a:gd name="connsiteX10-339" fmla="*/ 1513058 w 5780485"/>
              <a:gd name="connsiteY10-340" fmla="*/ 3875995 h 4010025"/>
              <a:gd name="connsiteX11-341" fmla="*/ 801857 w 5780485"/>
              <a:gd name="connsiteY11-342" fmla="*/ 3948566 h 4010025"/>
              <a:gd name="connsiteX12-343" fmla="*/ 464458 w 5780485"/>
              <a:gd name="connsiteY12-344" fmla="*/ 3165021 h 4010025"/>
              <a:gd name="connsiteX13-345" fmla="*/ 0 w 5780485"/>
              <a:gd name="connsiteY13-346" fmla="*/ 2801711 h 4010025"/>
              <a:gd name="connsiteX14-347" fmla="*/ 4386886 w 5780485"/>
              <a:gd name="connsiteY14-348" fmla="*/ 798740 h 4010025"/>
              <a:gd name="connsiteX0-349" fmla="*/ 6288257 w 7681856"/>
              <a:gd name="connsiteY0-350" fmla="*/ 798740 h 5635899"/>
              <a:gd name="connsiteX1-351" fmla="*/ 7326143 w 7681856"/>
              <a:gd name="connsiteY1-352" fmla="*/ 0 h 5635899"/>
              <a:gd name="connsiteX2-353" fmla="*/ 7681856 w 7681856"/>
              <a:gd name="connsiteY2-354" fmla="*/ 813254 h 5635899"/>
              <a:gd name="connsiteX3-355" fmla="*/ 7322571 w 7681856"/>
              <a:gd name="connsiteY3-356" fmla="*/ 842283 h 5635899"/>
              <a:gd name="connsiteX4-357" fmla="*/ 6306571 w 7681856"/>
              <a:gd name="connsiteY4-358" fmla="*/ 2918278 h 5635899"/>
              <a:gd name="connsiteX5-359" fmla="*/ 5533514 w 7681856"/>
              <a:gd name="connsiteY5-360" fmla="*/ 3005137 h 5635899"/>
              <a:gd name="connsiteX6-361" fmla="*/ 5272257 w 7681856"/>
              <a:gd name="connsiteY6-362" fmla="*/ 2482623 h 5635899"/>
              <a:gd name="connsiteX7-363" fmla="*/ 4865857 w 7681856"/>
              <a:gd name="connsiteY7-364" fmla="*/ 3382509 h 5635899"/>
              <a:gd name="connsiteX8-365" fmla="*/ 4111114 w 7681856"/>
              <a:gd name="connsiteY8-366" fmla="*/ 3469594 h 5635899"/>
              <a:gd name="connsiteX9-367" fmla="*/ 3864372 w 7681856"/>
              <a:gd name="connsiteY9-368" fmla="*/ 2947080 h 5635899"/>
              <a:gd name="connsiteX10-369" fmla="*/ 3414429 w 7681856"/>
              <a:gd name="connsiteY10-370" fmla="*/ 3875995 h 5635899"/>
              <a:gd name="connsiteX11-371" fmla="*/ 2703228 w 7681856"/>
              <a:gd name="connsiteY11-372" fmla="*/ 3948566 h 5635899"/>
              <a:gd name="connsiteX12-373" fmla="*/ 0 w 7681856"/>
              <a:gd name="connsiteY12-374" fmla="*/ 5603421 h 5635899"/>
              <a:gd name="connsiteX13-375" fmla="*/ 1901371 w 7681856"/>
              <a:gd name="connsiteY13-376" fmla="*/ 2801711 h 5635899"/>
              <a:gd name="connsiteX14-377" fmla="*/ 6288257 w 7681856"/>
              <a:gd name="connsiteY14-378" fmla="*/ 798740 h 5635899"/>
              <a:gd name="connsiteX0-379" fmla="*/ 6311568 w 7705167"/>
              <a:gd name="connsiteY0-380" fmla="*/ 798740 h 5712965"/>
              <a:gd name="connsiteX1-381" fmla="*/ 7349454 w 7705167"/>
              <a:gd name="connsiteY1-382" fmla="*/ 0 h 5712965"/>
              <a:gd name="connsiteX2-383" fmla="*/ 7705167 w 7705167"/>
              <a:gd name="connsiteY2-384" fmla="*/ 813254 h 5712965"/>
              <a:gd name="connsiteX3-385" fmla="*/ 7345882 w 7705167"/>
              <a:gd name="connsiteY3-386" fmla="*/ 842283 h 5712965"/>
              <a:gd name="connsiteX4-387" fmla="*/ 6329882 w 7705167"/>
              <a:gd name="connsiteY4-388" fmla="*/ 2918278 h 5712965"/>
              <a:gd name="connsiteX5-389" fmla="*/ 5556825 w 7705167"/>
              <a:gd name="connsiteY5-390" fmla="*/ 3005137 h 5712965"/>
              <a:gd name="connsiteX6-391" fmla="*/ 5295568 w 7705167"/>
              <a:gd name="connsiteY6-392" fmla="*/ 2482623 h 5712965"/>
              <a:gd name="connsiteX7-393" fmla="*/ 4889168 w 7705167"/>
              <a:gd name="connsiteY7-394" fmla="*/ 3382509 h 5712965"/>
              <a:gd name="connsiteX8-395" fmla="*/ 4134425 w 7705167"/>
              <a:gd name="connsiteY8-396" fmla="*/ 3469594 h 5712965"/>
              <a:gd name="connsiteX9-397" fmla="*/ 3887683 w 7705167"/>
              <a:gd name="connsiteY9-398" fmla="*/ 2947080 h 5712965"/>
              <a:gd name="connsiteX10-399" fmla="*/ 3437740 w 7705167"/>
              <a:gd name="connsiteY10-400" fmla="*/ 3875995 h 5712965"/>
              <a:gd name="connsiteX11-401" fmla="*/ 2726539 w 7705167"/>
              <a:gd name="connsiteY11-402" fmla="*/ 3948566 h 5712965"/>
              <a:gd name="connsiteX12-403" fmla="*/ 984825 w 7705167"/>
              <a:gd name="connsiteY12-404" fmla="*/ 5008110 h 5712965"/>
              <a:gd name="connsiteX13-405" fmla="*/ 23311 w 7705167"/>
              <a:gd name="connsiteY13-406" fmla="*/ 5603421 h 5712965"/>
              <a:gd name="connsiteX14-407" fmla="*/ 1924682 w 7705167"/>
              <a:gd name="connsiteY14-408" fmla="*/ 2801711 h 5712965"/>
              <a:gd name="connsiteX15" fmla="*/ 6311568 w 7705167"/>
              <a:gd name="connsiteY15" fmla="*/ 798740 h 5712965"/>
              <a:gd name="connsiteX0-409" fmla="*/ 6317259 w 7710858"/>
              <a:gd name="connsiteY0-410" fmla="*/ 798740 h 5849742"/>
              <a:gd name="connsiteX1-411" fmla="*/ 7355145 w 7710858"/>
              <a:gd name="connsiteY1-412" fmla="*/ 0 h 5849742"/>
              <a:gd name="connsiteX2-413" fmla="*/ 7710858 w 7710858"/>
              <a:gd name="connsiteY2-414" fmla="*/ 813254 h 5849742"/>
              <a:gd name="connsiteX3-415" fmla="*/ 7351573 w 7710858"/>
              <a:gd name="connsiteY3-416" fmla="*/ 842283 h 5849742"/>
              <a:gd name="connsiteX4-417" fmla="*/ 6335573 w 7710858"/>
              <a:gd name="connsiteY4-418" fmla="*/ 2918278 h 5849742"/>
              <a:gd name="connsiteX5-419" fmla="*/ 5562516 w 7710858"/>
              <a:gd name="connsiteY5-420" fmla="*/ 3005137 h 5849742"/>
              <a:gd name="connsiteX6-421" fmla="*/ 5301259 w 7710858"/>
              <a:gd name="connsiteY6-422" fmla="*/ 2482623 h 5849742"/>
              <a:gd name="connsiteX7-423" fmla="*/ 4894859 w 7710858"/>
              <a:gd name="connsiteY7-424" fmla="*/ 3382509 h 5849742"/>
              <a:gd name="connsiteX8-425" fmla="*/ 4140116 w 7710858"/>
              <a:gd name="connsiteY8-426" fmla="*/ 3469594 h 5849742"/>
              <a:gd name="connsiteX9-427" fmla="*/ 3893374 w 7710858"/>
              <a:gd name="connsiteY9-428" fmla="*/ 2947080 h 5849742"/>
              <a:gd name="connsiteX10-429" fmla="*/ 3443431 w 7710858"/>
              <a:gd name="connsiteY10-430" fmla="*/ 3875995 h 5849742"/>
              <a:gd name="connsiteX11-431" fmla="*/ 2732230 w 7710858"/>
              <a:gd name="connsiteY11-432" fmla="*/ 3948566 h 5849742"/>
              <a:gd name="connsiteX12-433" fmla="*/ 830859 w 7710858"/>
              <a:gd name="connsiteY12-434" fmla="*/ 5603196 h 5849742"/>
              <a:gd name="connsiteX13-435" fmla="*/ 29002 w 7710858"/>
              <a:gd name="connsiteY13-436" fmla="*/ 5603421 h 5849742"/>
              <a:gd name="connsiteX14-437" fmla="*/ 1930373 w 7710858"/>
              <a:gd name="connsiteY14-438" fmla="*/ 2801711 h 5849742"/>
              <a:gd name="connsiteX15-439" fmla="*/ 6317259 w 7710858"/>
              <a:gd name="connsiteY15-440" fmla="*/ 798740 h 5849742"/>
              <a:gd name="connsiteX0-441" fmla="*/ 6317259 w 7710858"/>
              <a:gd name="connsiteY0-442" fmla="*/ 798740 h 5849742"/>
              <a:gd name="connsiteX1-443" fmla="*/ 7355145 w 7710858"/>
              <a:gd name="connsiteY1-444" fmla="*/ 0 h 5849742"/>
              <a:gd name="connsiteX2-445" fmla="*/ 7710858 w 7710858"/>
              <a:gd name="connsiteY2-446" fmla="*/ 813254 h 5849742"/>
              <a:gd name="connsiteX3-447" fmla="*/ 7351573 w 7710858"/>
              <a:gd name="connsiteY3-448" fmla="*/ 842283 h 5849742"/>
              <a:gd name="connsiteX4-449" fmla="*/ 6335573 w 7710858"/>
              <a:gd name="connsiteY4-450" fmla="*/ 2918278 h 5849742"/>
              <a:gd name="connsiteX5-451" fmla="*/ 5562516 w 7710858"/>
              <a:gd name="connsiteY5-452" fmla="*/ 3005137 h 5849742"/>
              <a:gd name="connsiteX6-453" fmla="*/ 5301259 w 7710858"/>
              <a:gd name="connsiteY6-454" fmla="*/ 2482623 h 5849742"/>
              <a:gd name="connsiteX7-455" fmla="*/ 4894859 w 7710858"/>
              <a:gd name="connsiteY7-456" fmla="*/ 3382509 h 5849742"/>
              <a:gd name="connsiteX8-457" fmla="*/ 4140116 w 7710858"/>
              <a:gd name="connsiteY8-458" fmla="*/ 3469594 h 5849742"/>
              <a:gd name="connsiteX9-459" fmla="*/ 3893374 w 7710858"/>
              <a:gd name="connsiteY9-460" fmla="*/ 2947080 h 5849742"/>
              <a:gd name="connsiteX10-461" fmla="*/ 3443431 w 7710858"/>
              <a:gd name="connsiteY10-462" fmla="*/ 3875995 h 5849742"/>
              <a:gd name="connsiteX11-463" fmla="*/ 2732230 w 7710858"/>
              <a:gd name="connsiteY11-464" fmla="*/ 3875995 h 5849742"/>
              <a:gd name="connsiteX12-465" fmla="*/ 830859 w 7710858"/>
              <a:gd name="connsiteY12-466" fmla="*/ 5603196 h 5849742"/>
              <a:gd name="connsiteX13-467" fmla="*/ 29002 w 7710858"/>
              <a:gd name="connsiteY13-468" fmla="*/ 5603421 h 5849742"/>
              <a:gd name="connsiteX14-469" fmla="*/ 1930373 w 7710858"/>
              <a:gd name="connsiteY14-470" fmla="*/ 2801711 h 5849742"/>
              <a:gd name="connsiteX15-471" fmla="*/ 6317259 w 7710858"/>
              <a:gd name="connsiteY15-472" fmla="*/ 798740 h 5849742"/>
              <a:gd name="connsiteX0-473" fmla="*/ 6313425 w 7707024"/>
              <a:gd name="connsiteY0-474" fmla="*/ 798740 h 5825009"/>
              <a:gd name="connsiteX1-475" fmla="*/ 7351311 w 7707024"/>
              <a:gd name="connsiteY1-476" fmla="*/ 0 h 5825009"/>
              <a:gd name="connsiteX2-477" fmla="*/ 7707024 w 7707024"/>
              <a:gd name="connsiteY2-478" fmla="*/ 813254 h 5825009"/>
              <a:gd name="connsiteX3-479" fmla="*/ 7347739 w 7707024"/>
              <a:gd name="connsiteY3-480" fmla="*/ 842283 h 5825009"/>
              <a:gd name="connsiteX4-481" fmla="*/ 6331739 w 7707024"/>
              <a:gd name="connsiteY4-482" fmla="*/ 2918278 h 5825009"/>
              <a:gd name="connsiteX5-483" fmla="*/ 5558682 w 7707024"/>
              <a:gd name="connsiteY5-484" fmla="*/ 3005137 h 5825009"/>
              <a:gd name="connsiteX6-485" fmla="*/ 5297425 w 7707024"/>
              <a:gd name="connsiteY6-486" fmla="*/ 2482623 h 5825009"/>
              <a:gd name="connsiteX7-487" fmla="*/ 4891025 w 7707024"/>
              <a:gd name="connsiteY7-488" fmla="*/ 3382509 h 5825009"/>
              <a:gd name="connsiteX8-489" fmla="*/ 4136282 w 7707024"/>
              <a:gd name="connsiteY8-490" fmla="*/ 3469594 h 5825009"/>
              <a:gd name="connsiteX9-491" fmla="*/ 3889540 w 7707024"/>
              <a:gd name="connsiteY9-492" fmla="*/ 2947080 h 5825009"/>
              <a:gd name="connsiteX10-493" fmla="*/ 3439597 w 7707024"/>
              <a:gd name="connsiteY10-494" fmla="*/ 3875995 h 5825009"/>
              <a:gd name="connsiteX11-495" fmla="*/ 2728396 w 7707024"/>
              <a:gd name="connsiteY11-496" fmla="*/ 3875995 h 5825009"/>
              <a:gd name="connsiteX12-497" fmla="*/ 2351026 w 7707024"/>
              <a:gd name="connsiteY12-498" fmla="*/ 3222852 h 5825009"/>
              <a:gd name="connsiteX13-499" fmla="*/ 827025 w 7707024"/>
              <a:gd name="connsiteY13-500" fmla="*/ 5603196 h 5825009"/>
              <a:gd name="connsiteX14-501" fmla="*/ 25168 w 7707024"/>
              <a:gd name="connsiteY14-502" fmla="*/ 5603421 h 5825009"/>
              <a:gd name="connsiteX15-503" fmla="*/ 1926539 w 7707024"/>
              <a:gd name="connsiteY15-504" fmla="*/ 2801711 h 5825009"/>
              <a:gd name="connsiteX16" fmla="*/ 6313425 w 7707024"/>
              <a:gd name="connsiteY16" fmla="*/ 798740 h 5825009"/>
              <a:gd name="connsiteX0-505" fmla="*/ 6313425 w 7707024"/>
              <a:gd name="connsiteY0-506" fmla="*/ 798740 h 5825009"/>
              <a:gd name="connsiteX1-507" fmla="*/ 7351311 w 7707024"/>
              <a:gd name="connsiteY1-508" fmla="*/ 0 h 5825009"/>
              <a:gd name="connsiteX2-509" fmla="*/ 7707024 w 7707024"/>
              <a:gd name="connsiteY2-510" fmla="*/ 813254 h 5825009"/>
              <a:gd name="connsiteX3-511" fmla="*/ 7347739 w 7707024"/>
              <a:gd name="connsiteY3-512" fmla="*/ 842283 h 5825009"/>
              <a:gd name="connsiteX4-513" fmla="*/ 6331739 w 7707024"/>
              <a:gd name="connsiteY4-514" fmla="*/ 2918278 h 5825009"/>
              <a:gd name="connsiteX5-515" fmla="*/ 5558682 w 7707024"/>
              <a:gd name="connsiteY5-516" fmla="*/ 3005137 h 5825009"/>
              <a:gd name="connsiteX6-517" fmla="*/ 5297425 w 7707024"/>
              <a:gd name="connsiteY6-518" fmla="*/ 2482623 h 5825009"/>
              <a:gd name="connsiteX7-519" fmla="*/ 4891025 w 7707024"/>
              <a:gd name="connsiteY7-520" fmla="*/ 3382509 h 5825009"/>
              <a:gd name="connsiteX8-521" fmla="*/ 4136282 w 7707024"/>
              <a:gd name="connsiteY8-522" fmla="*/ 3469594 h 5825009"/>
              <a:gd name="connsiteX9-523" fmla="*/ 3889540 w 7707024"/>
              <a:gd name="connsiteY9-524" fmla="*/ 2947080 h 5825009"/>
              <a:gd name="connsiteX10-525" fmla="*/ 3439597 w 7707024"/>
              <a:gd name="connsiteY10-526" fmla="*/ 3875995 h 5825009"/>
              <a:gd name="connsiteX11-527" fmla="*/ 2728396 w 7707024"/>
              <a:gd name="connsiteY11-528" fmla="*/ 3875995 h 5825009"/>
              <a:gd name="connsiteX12-529" fmla="*/ 2351026 w 7707024"/>
              <a:gd name="connsiteY12-530" fmla="*/ 3222852 h 5825009"/>
              <a:gd name="connsiteX13-531" fmla="*/ 827025 w 7707024"/>
              <a:gd name="connsiteY13-532" fmla="*/ 5603196 h 5825009"/>
              <a:gd name="connsiteX14-533" fmla="*/ 25168 w 7707024"/>
              <a:gd name="connsiteY14-534" fmla="*/ 5603421 h 5825009"/>
              <a:gd name="connsiteX15-535" fmla="*/ 1926539 w 7707024"/>
              <a:gd name="connsiteY15-536" fmla="*/ 2801711 h 5825009"/>
              <a:gd name="connsiteX16-537" fmla="*/ 6574683 w 7707024"/>
              <a:gd name="connsiteY16-538" fmla="*/ 871538 h 5825009"/>
              <a:gd name="connsiteX17" fmla="*/ 6313425 w 7707024"/>
              <a:gd name="connsiteY17" fmla="*/ 798740 h 5825009"/>
              <a:gd name="connsiteX0-539" fmla="*/ 6313425 w 7707024"/>
              <a:gd name="connsiteY0-540" fmla="*/ 798740 h 5825009"/>
              <a:gd name="connsiteX1-541" fmla="*/ 7351311 w 7707024"/>
              <a:gd name="connsiteY1-542" fmla="*/ 0 h 5825009"/>
              <a:gd name="connsiteX2-543" fmla="*/ 7707024 w 7707024"/>
              <a:gd name="connsiteY2-544" fmla="*/ 813254 h 5825009"/>
              <a:gd name="connsiteX3-545" fmla="*/ 7347739 w 7707024"/>
              <a:gd name="connsiteY3-546" fmla="*/ 842283 h 5825009"/>
              <a:gd name="connsiteX4-547" fmla="*/ 6331739 w 7707024"/>
              <a:gd name="connsiteY4-548" fmla="*/ 2918278 h 5825009"/>
              <a:gd name="connsiteX5-549" fmla="*/ 5558682 w 7707024"/>
              <a:gd name="connsiteY5-550" fmla="*/ 3005137 h 5825009"/>
              <a:gd name="connsiteX6-551" fmla="*/ 5297425 w 7707024"/>
              <a:gd name="connsiteY6-552" fmla="*/ 2482623 h 5825009"/>
              <a:gd name="connsiteX7-553" fmla="*/ 4891025 w 7707024"/>
              <a:gd name="connsiteY7-554" fmla="*/ 3382509 h 5825009"/>
              <a:gd name="connsiteX8-555" fmla="*/ 4136282 w 7707024"/>
              <a:gd name="connsiteY8-556" fmla="*/ 3469594 h 5825009"/>
              <a:gd name="connsiteX9-557" fmla="*/ 3889540 w 7707024"/>
              <a:gd name="connsiteY9-558" fmla="*/ 2947080 h 5825009"/>
              <a:gd name="connsiteX10-559" fmla="*/ 3439597 w 7707024"/>
              <a:gd name="connsiteY10-560" fmla="*/ 3875995 h 5825009"/>
              <a:gd name="connsiteX11-561" fmla="*/ 2728396 w 7707024"/>
              <a:gd name="connsiteY11-562" fmla="*/ 3875995 h 5825009"/>
              <a:gd name="connsiteX12-563" fmla="*/ 2351026 w 7707024"/>
              <a:gd name="connsiteY12-564" fmla="*/ 3222852 h 5825009"/>
              <a:gd name="connsiteX13-565" fmla="*/ 827025 w 7707024"/>
              <a:gd name="connsiteY13-566" fmla="*/ 5603196 h 5825009"/>
              <a:gd name="connsiteX14-567" fmla="*/ 25168 w 7707024"/>
              <a:gd name="connsiteY14-568" fmla="*/ 5603421 h 5825009"/>
              <a:gd name="connsiteX15-569" fmla="*/ 1926539 w 7707024"/>
              <a:gd name="connsiteY15-570" fmla="*/ 2801711 h 5825009"/>
              <a:gd name="connsiteX16-571" fmla="*/ 5965083 w 7707024"/>
              <a:gd name="connsiteY16-572" fmla="*/ 2163310 h 5825009"/>
              <a:gd name="connsiteX17-573" fmla="*/ 6574683 w 7707024"/>
              <a:gd name="connsiteY17-574" fmla="*/ 871538 h 5825009"/>
              <a:gd name="connsiteX18" fmla="*/ 6313425 w 7707024"/>
              <a:gd name="connsiteY18" fmla="*/ 798740 h 5825009"/>
              <a:gd name="connsiteX0-575" fmla="*/ 6313425 w 7707024"/>
              <a:gd name="connsiteY0-576" fmla="*/ 798740 h 5825009"/>
              <a:gd name="connsiteX1-577" fmla="*/ 7351311 w 7707024"/>
              <a:gd name="connsiteY1-578" fmla="*/ 0 h 5825009"/>
              <a:gd name="connsiteX2-579" fmla="*/ 7707024 w 7707024"/>
              <a:gd name="connsiteY2-580" fmla="*/ 813254 h 5825009"/>
              <a:gd name="connsiteX3-581" fmla="*/ 7347739 w 7707024"/>
              <a:gd name="connsiteY3-582" fmla="*/ 842283 h 5825009"/>
              <a:gd name="connsiteX4-583" fmla="*/ 6331739 w 7707024"/>
              <a:gd name="connsiteY4-584" fmla="*/ 2918278 h 5825009"/>
              <a:gd name="connsiteX5-585" fmla="*/ 5558682 w 7707024"/>
              <a:gd name="connsiteY5-586" fmla="*/ 3005137 h 5825009"/>
              <a:gd name="connsiteX6-587" fmla="*/ 5297425 w 7707024"/>
              <a:gd name="connsiteY6-588" fmla="*/ 2482623 h 5825009"/>
              <a:gd name="connsiteX7-589" fmla="*/ 4891025 w 7707024"/>
              <a:gd name="connsiteY7-590" fmla="*/ 3382509 h 5825009"/>
              <a:gd name="connsiteX8-591" fmla="*/ 4136282 w 7707024"/>
              <a:gd name="connsiteY8-592" fmla="*/ 3469594 h 5825009"/>
              <a:gd name="connsiteX9-593" fmla="*/ 3889540 w 7707024"/>
              <a:gd name="connsiteY9-594" fmla="*/ 2947080 h 5825009"/>
              <a:gd name="connsiteX10-595" fmla="*/ 3439597 w 7707024"/>
              <a:gd name="connsiteY10-596" fmla="*/ 3875995 h 5825009"/>
              <a:gd name="connsiteX11-597" fmla="*/ 2728396 w 7707024"/>
              <a:gd name="connsiteY11-598" fmla="*/ 3875995 h 5825009"/>
              <a:gd name="connsiteX12-599" fmla="*/ 2351026 w 7707024"/>
              <a:gd name="connsiteY12-600" fmla="*/ 3222852 h 5825009"/>
              <a:gd name="connsiteX13-601" fmla="*/ 827025 w 7707024"/>
              <a:gd name="connsiteY13-602" fmla="*/ 5603196 h 5825009"/>
              <a:gd name="connsiteX14-603" fmla="*/ 25168 w 7707024"/>
              <a:gd name="connsiteY14-604" fmla="*/ 5603421 h 5825009"/>
              <a:gd name="connsiteX15-605" fmla="*/ 1926539 w 7707024"/>
              <a:gd name="connsiteY15-606" fmla="*/ 2801711 h 5825009"/>
              <a:gd name="connsiteX16-607" fmla="*/ 5645769 w 7707024"/>
              <a:gd name="connsiteY16-608" fmla="*/ 1524681 h 5825009"/>
              <a:gd name="connsiteX17-609" fmla="*/ 5965083 w 7707024"/>
              <a:gd name="connsiteY17-610" fmla="*/ 2163310 h 5825009"/>
              <a:gd name="connsiteX18-611" fmla="*/ 6574683 w 7707024"/>
              <a:gd name="connsiteY18-612" fmla="*/ 871538 h 5825009"/>
              <a:gd name="connsiteX19" fmla="*/ 6313425 w 7707024"/>
              <a:gd name="connsiteY19" fmla="*/ 798740 h 5825009"/>
              <a:gd name="connsiteX0-613" fmla="*/ 6313425 w 7707024"/>
              <a:gd name="connsiteY0-614" fmla="*/ 798740 h 5825009"/>
              <a:gd name="connsiteX1-615" fmla="*/ 7351311 w 7707024"/>
              <a:gd name="connsiteY1-616" fmla="*/ 0 h 5825009"/>
              <a:gd name="connsiteX2-617" fmla="*/ 7707024 w 7707024"/>
              <a:gd name="connsiteY2-618" fmla="*/ 813254 h 5825009"/>
              <a:gd name="connsiteX3-619" fmla="*/ 7347739 w 7707024"/>
              <a:gd name="connsiteY3-620" fmla="*/ 842283 h 5825009"/>
              <a:gd name="connsiteX4-621" fmla="*/ 6331739 w 7707024"/>
              <a:gd name="connsiteY4-622" fmla="*/ 2918278 h 5825009"/>
              <a:gd name="connsiteX5-623" fmla="*/ 5558682 w 7707024"/>
              <a:gd name="connsiteY5-624" fmla="*/ 3005137 h 5825009"/>
              <a:gd name="connsiteX6-625" fmla="*/ 5297425 w 7707024"/>
              <a:gd name="connsiteY6-626" fmla="*/ 2482623 h 5825009"/>
              <a:gd name="connsiteX7-627" fmla="*/ 4891025 w 7707024"/>
              <a:gd name="connsiteY7-628" fmla="*/ 3382509 h 5825009"/>
              <a:gd name="connsiteX8-629" fmla="*/ 4136282 w 7707024"/>
              <a:gd name="connsiteY8-630" fmla="*/ 3469594 h 5825009"/>
              <a:gd name="connsiteX9-631" fmla="*/ 3889540 w 7707024"/>
              <a:gd name="connsiteY9-632" fmla="*/ 2947080 h 5825009"/>
              <a:gd name="connsiteX10-633" fmla="*/ 3439597 w 7707024"/>
              <a:gd name="connsiteY10-634" fmla="*/ 3875995 h 5825009"/>
              <a:gd name="connsiteX11-635" fmla="*/ 2728396 w 7707024"/>
              <a:gd name="connsiteY11-636" fmla="*/ 3875995 h 5825009"/>
              <a:gd name="connsiteX12-637" fmla="*/ 2351026 w 7707024"/>
              <a:gd name="connsiteY12-638" fmla="*/ 3222852 h 5825009"/>
              <a:gd name="connsiteX13-639" fmla="*/ 827025 w 7707024"/>
              <a:gd name="connsiteY13-640" fmla="*/ 5603196 h 5825009"/>
              <a:gd name="connsiteX14-641" fmla="*/ 25168 w 7707024"/>
              <a:gd name="connsiteY14-642" fmla="*/ 5603421 h 5825009"/>
              <a:gd name="connsiteX15-643" fmla="*/ 1926539 w 7707024"/>
              <a:gd name="connsiteY15-644" fmla="*/ 2801711 h 5825009"/>
              <a:gd name="connsiteX16-645" fmla="*/ 4920055 w 7707024"/>
              <a:gd name="connsiteY16-646" fmla="*/ 1597253 h 5825009"/>
              <a:gd name="connsiteX17-647" fmla="*/ 5645769 w 7707024"/>
              <a:gd name="connsiteY17-648" fmla="*/ 1524681 h 5825009"/>
              <a:gd name="connsiteX18-649" fmla="*/ 5965083 w 7707024"/>
              <a:gd name="connsiteY18-650" fmla="*/ 2163310 h 5825009"/>
              <a:gd name="connsiteX19-651" fmla="*/ 6574683 w 7707024"/>
              <a:gd name="connsiteY19-652" fmla="*/ 871538 h 5825009"/>
              <a:gd name="connsiteX20" fmla="*/ 6313425 w 7707024"/>
              <a:gd name="connsiteY20" fmla="*/ 798740 h 5825009"/>
              <a:gd name="connsiteX0-653" fmla="*/ 6313425 w 7707024"/>
              <a:gd name="connsiteY0-654" fmla="*/ 798740 h 5825009"/>
              <a:gd name="connsiteX1-655" fmla="*/ 7351311 w 7707024"/>
              <a:gd name="connsiteY1-656" fmla="*/ 0 h 5825009"/>
              <a:gd name="connsiteX2-657" fmla="*/ 7707024 w 7707024"/>
              <a:gd name="connsiteY2-658" fmla="*/ 813254 h 5825009"/>
              <a:gd name="connsiteX3-659" fmla="*/ 7347739 w 7707024"/>
              <a:gd name="connsiteY3-660" fmla="*/ 842283 h 5825009"/>
              <a:gd name="connsiteX4-661" fmla="*/ 6331739 w 7707024"/>
              <a:gd name="connsiteY4-662" fmla="*/ 2918278 h 5825009"/>
              <a:gd name="connsiteX5-663" fmla="*/ 5558682 w 7707024"/>
              <a:gd name="connsiteY5-664" fmla="*/ 3005137 h 5825009"/>
              <a:gd name="connsiteX6-665" fmla="*/ 5297425 w 7707024"/>
              <a:gd name="connsiteY6-666" fmla="*/ 2482623 h 5825009"/>
              <a:gd name="connsiteX7-667" fmla="*/ 4891025 w 7707024"/>
              <a:gd name="connsiteY7-668" fmla="*/ 3382509 h 5825009"/>
              <a:gd name="connsiteX8-669" fmla="*/ 4136282 w 7707024"/>
              <a:gd name="connsiteY8-670" fmla="*/ 3469594 h 5825009"/>
              <a:gd name="connsiteX9-671" fmla="*/ 3889540 w 7707024"/>
              <a:gd name="connsiteY9-672" fmla="*/ 2947080 h 5825009"/>
              <a:gd name="connsiteX10-673" fmla="*/ 3439597 w 7707024"/>
              <a:gd name="connsiteY10-674" fmla="*/ 3875995 h 5825009"/>
              <a:gd name="connsiteX11-675" fmla="*/ 2728396 w 7707024"/>
              <a:gd name="connsiteY11-676" fmla="*/ 3875995 h 5825009"/>
              <a:gd name="connsiteX12-677" fmla="*/ 2351026 w 7707024"/>
              <a:gd name="connsiteY12-678" fmla="*/ 3222852 h 5825009"/>
              <a:gd name="connsiteX13-679" fmla="*/ 827025 w 7707024"/>
              <a:gd name="connsiteY13-680" fmla="*/ 5603196 h 5825009"/>
              <a:gd name="connsiteX14-681" fmla="*/ 25168 w 7707024"/>
              <a:gd name="connsiteY14-682" fmla="*/ 5603421 h 5825009"/>
              <a:gd name="connsiteX15-683" fmla="*/ 1926539 w 7707024"/>
              <a:gd name="connsiteY15-684" fmla="*/ 2801711 h 5825009"/>
              <a:gd name="connsiteX16-685" fmla="*/ 4920055 w 7707024"/>
              <a:gd name="connsiteY16-686" fmla="*/ 1597253 h 5825009"/>
              <a:gd name="connsiteX17-687" fmla="*/ 5645769 w 7707024"/>
              <a:gd name="connsiteY17-688" fmla="*/ 1524681 h 5825009"/>
              <a:gd name="connsiteX18-689" fmla="*/ 5965083 w 7707024"/>
              <a:gd name="connsiteY18-690" fmla="*/ 2163310 h 5825009"/>
              <a:gd name="connsiteX19-691" fmla="*/ 6574683 w 7707024"/>
              <a:gd name="connsiteY19-692" fmla="*/ 871538 h 5825009"/>
              <a:gd name="connsiteX20-693" fmla="*/ 6313425 w 7707024"/>
              <a:gd name="connsiteY20-694" fmla="*/ 798740 h 5825009"/>
              <a:gd name="connsiteX0-695" fmla="*/ 6313425 w 7707024"/>
              <a:gd name="connsiteY0-696" fmla="*/ 798740 h 5825009"/>
              <a:gd name="connsiteX1-697" fmla="*/ 7351311 w 7707024"/>
              <a:gd name="connsiteY1-698" fmla="*/ 0 h 5825009"/>
              <a:gd name="connsiteX2-699" fmla="*/ 7707024 w 7707024"/>
              <a:gd name="connsiteY2-700" fmla="*/ 813254 h 5825009"/>
              <a:gd name="connsiteX3-701" fmla="*/ 7347739 w 7707024"/>
              <a:gd name="connsiteY3-702" fmla="*/ 842283 h 5825009"/>
              <a:gd name="connsiteX4-703" fmla="*/ 6331739 w 7707024"/>
              <a:gd name="connsiteY4-704" fmla="*/ 2918278 h 5825009"/>
              <a:gd name="connsiteX5-705" fmla="*/ 5558682 w 7707024"/>
              <a:gd name="connsiteY5-706" fmla="*/ 3005137 h 5825009"/>
              <a:gd name="connsiteX6-707" fmla="*/ 5297425 w 7707024"/>
              <a:gd name="connsiteY6-708" fmla="*/ 2482623 h 5825009"/>
              <a:gd name="connsiteX7-709" fmla="*/ 4891025 w 7707024"/>
              <a:gd name="connsiteY7-710" fmla="*/ 3382509 h 5825009"/>
              <a:gd name="connsiteX8-711" fmla="*/ 4136282 w 7707024"/>
              <a:gd name="connsiteY8-712" fmla="*/ 3469594 h 5825009"/>
              <a:gd name="connsiteX9-713" fmla="*/ 3889540 w 7707024"/>
              <a:gd name="connsiteY9-714" fmla="*/ 2947080 h 5825009"/>
              <a:gd name="connsiteX10-715" fmla="*/ 3439597 w 7707024"/>
              <a:gd name="connsiteY10-716" fmla="*/ 3875995 h 5825009"/>
              <a:gd name="connsiteX11-717" fmla="*/ 2728396 w 7707024"/>
              <a:gd name="connsiteY11-718" fmla="*/ 3875995 h 5825009"/>
              <a:gd name="connsiteX12-719" fmla="*/ 2351026 w 7707024"/>
              <a:gd name="connsiteY12-720" fmla="*/ 3222852 h 5825009"/>
              <a:gd name="connsiteX13-721" fmla="*/ 827025 w 7707024"/>
              <a:gd name="connsiteY13-722" fmla="*/ 5603196 h 5825009"/>
              <a:gd name="connsiteX14-723" fmla="*/ 25168 w 7707024"/>
              <a:gd name="connsiteY14-724" fmla="*/ 5603421 h 5825009"/>
              <a:gd name="connsiteX15-725" fmla="*/ 1926539 w 7707024"/>
              <a:gd name="connsiteY15-726" fmla="*/ 2801711 h 5825009"/>
              <a:gd name="connsiteX16-727" fmla="*/ 4528169 w 7707024"/>
              <a:gd name="connsiteY16-728" fmla="*/ 2511653 h 5825009"/>
              <a:gd name="connsiteX17-729" fmla="*/ 4920055 w 7707024"/>
              <a:gd name="connsiteY17-730" fmla="*/ 1597253 h 5825009"/>
              <a:gd name="connsiteX18-731" fmla="*/ 5645769 w 7707024"/>
              <a:gd name="connsiteY18-732" fmla="*/ 1524681 h 5825009"/>
              <a:gd name="connsiteX19-733" fmla="*/ 5965083 w 7707024"/>
              <a:gd name="connsiteY19-734" fmla="*/ 2163310 h 5825009"/>
              <a:gd name="connsiteX20-735" fmla="*/ 6574683 w 7707024"/>
              <a:gd name="connsiteY20-736" fmla="*/ 871538 h 5825009"/>
              <a:gd name="connsiteX21" fmla="*/ 6313425 w 7707024"/>
              <a:gd name="connsiteY21" fmla="*/ 798740 h 5825009"/>
              <a:gd name="connsiteX0-737" fmla="*/ 6313425 w 7707024"/>
              <a:gd name="connsiteY0-738" fmla="*/ 798740 h 5825009"/>
              <a:gd name="connsiteX1-739" fmla="*/ 7351311 w 7707024"/>
              <a:gd name="connsiteY1-740" fmla="*/ 0 h 5825009"/>
              <a:gd name="connsiteX2-741" fmla="*/ 7707024 w 7707024"/>
              <a:gd name="connsiteY2-742" fmla="*/ 813254 h 5825009"/>
              <a:gd name="connsiteX3-743" fmla="*/ 7347739 w 7707024"/>
              <a:gd name="connsiteY3-744" fmla="*/ 842283 h 5825009"/>
              <a:gd name="connsiteX4-745" fmla="*/ 6331739 w 7707024"/>
              <a:gd name="connsiteY4-746" fmla="*/ 2918278 h 5825009"/>
              <a:gd name="connsiteX5-747" fmla="*/ 5558682 w 7707024"/>
              <a:gd name="connsiteY5-748" fmla="*/ 3005137 h 5825009"/>
              <a:gd name="connsiteX6-749" fmla="*/ 5297425 w 7707024"/>
              <a:gd name="connsiteY6-750" fmla="*/ 2482623 h 5825009"/>
              <a:gd name="connsiteX7-751" fmla="*/ 4891025 w 7707024"/>
              <a:gd name="connsiteY7-752" fmla="*/ 3382509 h 5825009"/>
              <a:gd name="connsiteX8-753" fmla="*/ 4136282 w 7707024"/>
              <a:gd name="connsiteY8-754" fmla="*/ 3469594 h 5825009"/>
              <a:gd name="connsiteX9-755" fmla="*/ 3889540 w 7707024"/>
              <a:gd name="connsiteY9-756" fmla="*/ 2947080 h 5825009"/>
              <a:gd name="connsiteX10-757" fmla="*/ 3439597 w 7707024"/>
              <a:gd name="connsiteY10-758" fmla="*/ 3875995 h 5825009"/>
              <a:gd name="connsiteX11-759" fmla="*/ 2728396 w 7707024"/>
              <a:gd name="connsiteY11-760" fmla="*/ 3875995 h 5825009"/>
              <a:gd name="connsiteX12-761" fmla="*/ 2351026 w 7707024"/>
              <a:gd name="connsiteY12-762" fmla="*/ 3222852 h 5825009"/>
              <a:gd name="connsiteX13-763" fmla="*/ 827025 w 7707024"/>
              <a:gd name="connsiteY13-764" fmla="*/ 5603196 h 5825009"/>
              <a:gd name="connsiteX14-765" fmla="*/ 25168 w 7707024"/>
              <a:gd name="connsiteY14-766" fmla="*/ 5603421 h 5825009"/>
              <a:gd name="connsiteX15-767" fmla="*/ 1926539 w 7707024"/>
              <a:gd name="connsiteY15-768" fmla="*/ 2801711 h 5825009"/>
              <a:gd name="connsiteX16-769" fmla="*/ 4237883 w 7707024"/>
              <a:gd name="connsiteY16-770" fmla="*/ 1974624 h 5825009"/>
              <a:gd name="connsiteX17-771" fmla="*/ 4528169 w 7707024"/>
              <a:gd name="connsiteY17-772" fmla="*/ 2511653 h 5825009"/>
              <a:gd name="connsiteX18-773" fmla="*/ 4920055 w 7707024"/>
              <a:gd name="connsiteY18-774" fmla="*/ 1597253 h 5825009"/>
              <a:gd name="connsiteX19-775" fmla="*/ 5645769 w 7707024"/>
              <a:gd name="connsiteY19-776" fmla="*/ 1524681 h 5825009"/>
              <a:gd name="connsiteX20-777" fmla="*/ 5965083 w 7707024"/>
              <a:gd name="connsiteY20-778" fmla="*/ 2163310 h 5825009"/>
              <a:gd name="connsiteX21-779" fmla="*/ 6574683 w 7707024"/>
              <a:gd name="connsiteY21-780" fmla="*/ 871538 h 5825009"/>
              <a:gd name="connsiteX22" fmla="*/ 6313425 w 7707024"/>
              <a:gd name="connsiteY22" fmla="*/ 798740 h 5825009"/>
              <a:gd name="connsiteX0-781" fmla="*/ 6313425 w 7707024"/>
              <a:gd name="connsiteY0-782" fmla="*/ 798740 h 5825009"/>
              <a:gd name="connsiteX1-783" fmla="*/ 7351311 w 7707024"/>
              <a:gd name="connsiteY1-784" fmla="*/ 0 h 5825009"/>
              <a:gd name="connsiteX2-785" fmla="*/ 7707024 w 7707024"/>
              <a:gd name="connsiteY2-786" fmla="*/ 813254 h 5825009"/>
              <a:gd name="connsiteX3-787" fmla="*/ 7347739 w 7707024"/>
              <a:gd name="connsiteY3-788" fmla="*/ 842283 h 5825009"/>
              <a:gd name="connsiteX4-789" fmla="*/ 6331739 w 7707024"/>
              <a:gd name="connsiteY4-790" fmla="*/ 2918278 h 5825009"/>
              <a:gd name="connsiteX5-791" fmla="*/ 5558682 w 7707024"/>
              <a:gd name="connsiteY5-792" fmla="*/ 3005137 h 5825009"/>
              <a:gd name="connsiteX6-793" fmla="*/ 5297425 w 7707024"/>
              <a:gd name="connsiteY6-794" fmla="*/ 2482623 h 5825009"/>
              <a:gd name="connsiteX7-795" fmla="*/ 4891025 w 7707024"/>
              <a:gd name="connsiteY7-796" fmla="*/ 3382509 h 5825009"/>
              <a:gd name="connsiteX8-797" fmla="*/ 4136282 w 7707024"/>
              <a:gd name="connsiteY8-798" fmla="*/ 3469594 h 5825009"/>
              <a:gd name="connsiteX9-799" fmla="*/ 3889540 w 7707024"/>
              <a:gd name="connsiteY9-800" fmla="*/ 2947080 h 5825009"/>
              <a:gd name="connsiteX10-801" fmla="*/ 3439597 w 7707024"/>
              <a:gd name="connsiteY10-802" fmla="*/ 3875995 h 5825009"/>
              <a:gd name="connsiteX11-803" fmla="*/ 2728396 w 7707024"/>
              <a:gd name="connsiteY11-804" fmla="*/ 3875995 h 5825009"/>
              <a:gd name="connsiteX12-805" fmla="*/ 2351026 w 7707024"/>
              <a:gd name="connsiteY12-806" fmla="*/ 3222852 h 5825009"/>
              <a:gd name="connsiteX13-807" fmla="*/ 827025 w 7707024"/>
              <a:gd name="connsiteY13-808" fmla="*/ 5603196 h 5825009"/>
              <a:gd name="connsiteX14-809" fmla="*/ 25168 w 7707024"/>
              <a:gd name="connsiteY14-810" fmla="*/ 5603421 h 5825009"/>
              <a:gd name="connsiteX15-811" fmla="*/ 1926539 w 7707024"/>
              <a:gd name="connsiteY15-812" fmla="*/ 2801711 h 5825009"/>
              <a:gd name="connsiteX16-813" fmla="*/ 3541198 w 7707024"/>
              <a:gd name="connsiteY16-814" fmla="*/ 2003653 h 5825009"/>
              <a:gd name="connsiteX17-815" fmla="*/ 4237883 w 7707024"/>
              <a:gd name="connsiteY17-816" fmla="*/ 1974624 h 5825009"/>
              <a:gd name="connsiteX18-817" fmla="*/ 4528169 w 7707024"/>
              <a:gd name="connsiteY18-818" fmla="*/ 2511653 h 5825009"/>
              <a:gd name="connsiteX19-819" fmla="*/ 4920055 w 7707024"/>
              <a:gd name="connsiteY19-820" fmla="*/ 1597253 h 5825009"/>
              <a:gd name="connsiteX20-821" fmla="*/ 5645769 w 7707024"/>
              <a:gd name="connsiteY20-822" fmla="*/ 1524681 h 5825009"/>
              <a:gd name="connsiteX21-823" fmla="*/ 5965083 w 7707024"/>
              <a:gd name="connsiteY21-824" fmla="*/ 2163310 h 5825009"/>
              <a:gd name="connsiteX22-825" fmla="*/ 6574683 w 7707024"/>
              <a:gd name="connsiteY22-826" fmla="*/ 871538 h 5825009"/>
              <a:gd name="connsiteX23" fmla="*/ 6313425 w 7707024"/>
              <a:gd name="connsiteY23" fmla="*/ 798740 h 5825009"/>
              <a:gd name="connsiteX0-827" fmla="*/ 6313425 w 7707024"/>
              <a:gd name="connsiteY0-828" fmla="*/ 798740 h 5825009"/>
              <a:gd name="connsiteX1-829" fmla="*/ 7351311 w 7707024"/>
              <a:gd name="connsiteY1-830" fmla="*/ 0 h 5825009"/>
              <a:gd name="connsiteX2-831" fmla="*/ 7707024 w 7707024"/>
              <a:gd name="connsiteY2-832" fmla="*/ 813254 h 5825009"/>
              <a:gd name="connsiteX3-833" fmla="*/ 7347739 w 7707024"/>
              <a:gd name="connsiteY3-834" fmla="*/ 842283 h 5825009"/>
              <a:gd name="connsiteX4-835" fmla="*/ 6331739 w 7707024"/>
              <a:gd name="connsiteY4-836" fmla="*/ 2918278 h 5825009"/>
              <a:gd name="connsiteX5-837" fmla="*/ 5558682 w 7707024"/>
              <a:gd name="connsiteY5-838" fmla="*/ 3005137 h 5825009"/>
              <a:gd name="connsiteX6-839" fmla="*/ 5297425 w 7707024"/>
              <a:gd name="connsiteY6-840" fmla="*/ 2482623 h 5825009"/>
              <a:gd name="connsiteX7-841" fmla="*/ 4891025 w 7707024"/>
              <a:gd name="connsiteY7-842" fmla="*/ 3382509 h 5825009"/>
              <a:gd name="connsiteX8-843" fmla="*/ 4136282 w 7707024"/>
              <a:gd name="connsiteY8-844" fmla="*/ 3469594 h 5825009"/>
              <a:gd name="connsiteX9-845" fmla="*/ 3889540 w 7707024"/>
              <a:gd name="connsiteY9-846" fmla="*/ 2947080 h 5825009"/>
              <a:gd name="connsiteX10-847" fmla="*/ 3439597 w 7707024"/>
              <a:gd name="connsiteY10-848" fmla="*/ 3875995 h 5825009"/>
              <a:gd name="connsiteX11-849" fmla="*/ 2728396 w 7707024"/>
              <a:gd name="connsiteY11-850" fmla="*/ 3875995 h 5825009"/>
              <a:gd name="connsiteX12-851" fmla="*/ 2351026 w 7707024"/>
              <a:gd name="connsiteY12-852" fmla="*/ 3222852 h 5825009"/>
              <a:gd name="connsiteX13-853" fmla="*/ 827025 w 7707024"/>
              <a:gd name="connsiteY13-854" fmla="*/ 5603196 h 5825009"/>
              <a:gd name="connsiteX14-855" fmla="*/ 25168 w 7707024"/>
              <a:gd name="connsiteY14-856" fmla="*/ 5603421 h 5825009"/>
              <a:gd name="connsiteX15-857" fmla="*/ 1926539 w 7707024"/>
              <a:gd name="connsiteY15-858" fmla="*/ 2801711 h 5825009"/>
              <a:gd name="connsiteX16-859" fmla="*/ 3105769 w 7707024"/>
              <a:gd name="connsiteY16-860" fmla="*/ 2976110 h 5825009"/>
              <a:gd name="connsiteX17-861" fmla="*/ 3541198 w 7707024"/>
              <a:gd name="connsiteY17-862" fmla="*/ 2003653 h 5825009"/>
              <a:gd name="connsiteX18-863" fmla="*/ 4237883 w 7707024"/>
              <a:gd name="connsiteY18-864" fmla="*/ 1974624 h 5825009"/>
              <a:gd name="connsiteX19-865" fmla="*/ 4528169 w 7707024"/>
              <a:gd name="connsiteY19-866" fmla="*/ 2511653 h 5825009"/>
              <a:gd name="connsiteX20-867" fmla="*/ 4920055 w 7707024"/>
              <a:gd name="connsiteY20-868" fmla="*/ 1597253 h 5825009"/>
              <a:gd name="connsiteX21-869" fmla="*/ 5645769 w 7707024"/>
              <a:gd name="connsiteY21-870" fmla="*/ 1524681 h 5825009"/>
              <a:gd name="connsiteX22-871" fmla="*/ 5965083 w 7707024"/>
              <a:gd name="connsiteY22-872" fmla="*/ 2163310 h 5825009"/>
              <a:gd name="connsiteX23-873" fmla="*/ 6574683 w 7707024"/>
              <a:gd name="connsiteY23-874" fmla="*/ 871538 h 5825009"/>
              <a:gd name="connsiteX24" fmla="*/ 6313425 w 7707024"/>
              <a:gd name="connsiteY24" fmla="*/ 798740 h 5825009"/>
              <a:gd name="connsiteX0-875" fmla="*/ 6313425 w 7707024"/>
              <a:gd name="connsiteY0-876" fmla="*/ 798740 h 5825009"/>
              <a:gd name="connsiteX1-877" fmla="*/ 7351311 w 7707024"/>
              <a:gd name="connsiteY1-878" fmla="*/ 0 h 5825009"/>
              <a:gd name="connsiteX2-879" fmla="*/ 7707024 w 7707024"/>
              <a:gd name="connsiteY2-880" fmla="*/ 813254 h 5825009"/>
              <a:gd name="connsiteX3-881" fmla="*/ 7347739 w 7707024"/>
              <a:gd name="connsiteY3-882" fmla="*/ 842283 h 5825009"/>
              <a:gd name="connsiteX4-883" fmla="*/ 6331739 w 7707024"/>
              <a:gd name="connsiteY4-884" fmla="*/ 2918278 h 5825009"/>
              <a:gd name="connsiteX5-885" fmla="*/ 5558682 w 7707024"/>
              <a:gd name="connsiteY5-886" fmla="*/ 3005137 h 5825009"/>
              <a:gd name="connsiteX6-887" fmla="*/ 5297425 w 7707024"/>
              <a:gd name="connsiteY6-888" fmla="*/ 2482623 h 5825009"/>
              <a:gd name="connsiteX7-889" fmla="*/ 4891025 w 7707024"/>
              <a:gd name="connsiteY7-890" fmla="*/ 3382509 h 5825009"/>
              <a:gd name="connsiteX8-891" fmla="*/ 4136282 w 7707024"/>
              <a:gd name="connsiteY8-892" fmla="*/ 3469594 h 5825009"/>
              <a:gd name="connsiteX9-893" fmla="*/ 3889540 w 7707024"/>
              <a:gd name="connsiteY9-894" fmla="*/ 2947080 h 5825009"/>
              <a:gd name="connsiteX10-895" fmla="*/ 3439597 w 7707024"/>
              <a:gd name="connsiteY10-896" fmla="*/ 3875995 h 5825009"/>
              <a:gd name="connsiteX11-897" fmla="*/ 2728396 w 7707024"/>
              <a:gd name="connsiteY11-898" fmla="*/ 3875995 h 5825009"/>
              <a:gd name="connsiteX12-899" fmla="*/ 2351026 w 7707024"/>
              <a:gd name="connsiteY12-900" fmla="*/ 3222852 h 5825009"/>
              <a:gd name="connsiteX13-901" fmla="*/ 827025 w 7707024"/>
              <a:gd name="connsiteY13-902" fmla="*/ 5603196 h 5825009"/>
              <a:gd name="connsiteX14-903" fmla="*/ 25168 w 7707024"/>
              <a:gd name="connsiteY14-904" fmla="*/ 5603421 h 5825009"/>
              <a:gd name="connsiteX15-905" fmla="*/ 1926539 w 7707024"/>
              <a:gd name="connsiteY15-906" fmla="*/ 2801711 h 5825009"/>
              <a:gd name="connsiteX16-907" fmla="*/ 2859026 w 7707024"/>
              <a:gd name="connsiteY16-908" fmla="*/ 2482624 h 5825009"/>
              <a:gd name="connsiteX17-909" fmla="*/ 3105769 w 7707024"/>
              <a:gd name="connsiteY17-910" fmla="*/ 2976110 h 5825009"/>
              <a:gd name="connsiteX18-911" fmla="*/ 3541198 w 7707024"/>
              <a:gd name="connsiteY18-912" fmla="*/ 2003653 h 5825009"/>
              <a:gd name="connsiteX19-913" fmla="*/ 4237883 w 7707024"/>
              <a:gd name="connsiteY19-914" fmla="*/ 1974624 h 5825009"/>
              <a:gd name="connsiteX20-915" fmla="*/ 4528169 w 7707024"/>
              <a:gd name="connsiteY20-916" fmla="*/ 2511653 h 5825009"/>
              <a:gd name="connsiteX21-917" fmla="*/ 4920055 w 7707024"/>
              <a:gd name="connsiteY21-918" fmla="*/ 1597253 h 5825009"/>
              <a:gd name="connsiteX22-919" fmla="*/ 5645769 w 7707024"/>
              <a:gd name="connsiteY22-920" fmla="*/ 1524681 h 5825009"/>
              <a:gd name="connsiteX23-921" fmla="*/ 5965083 w 7707024"/>
              <a:gd name="connsiteY23-922" fmla="*/ 2163310 h 5825009"/>
              <a:gd name="connsiteX24-923" fmla="*/ 6574683 w 7707024"/>
              <a:gd name="connsiteY24-924" fmla="*/ 871538 h 5825009"/>
              <a:gd name="connsiteX25" fmla="*/ 6313425 w 7707024"/>
              <a:gd name="connsiteY25" fmla="*/ 798740 h 5825009"/>
              <a:gd name="connsiteX0-925" fmla="*/ 6313425 w 7707024"/>
              <a:gd name="connsiteY0-926" fmla="*/ 798740 h 5825009"/>
              <a:gd name="connsiteX1-927" fmla="*/ 7351311 w 7707024"/>
              <a:gd name="connsiteY1-928" fmla="*/ 0 h 5825009"/>
              <a:gd name="connsiteX2-929" fmla="*/ 7707024 w 7707024"/>
              <a:gd name="connsiteY2-930" fmla="*/ 813254 h 5825009"/>
              <a:gd name="connsiteX3-931" fmla="*/ 7347739 w 7707024"/>
              <a:gd name="connsiteY3-932" fmla="*/ 842283 h 5825009"/>
              <a:gd name="connsiteX4-933" fmla="*/ 6331739 w 7707024"/>
              <a:gd name="connsiteY4-934" fmla="*/ 2918278 h 5825009"/>
              <a:gd name="connsiteX5-935" fmla="*/ 5558682 w 7707024"/>
              <a:gd name="connsiteY5-936" fmla="*/ 3005137 h 5825009"/>
              <a:gd name="connsiteX6-937" fmla="*/ 5297425 w 7707024"/>
              <a:gd name="connsiteY6-938" fmla="*/ 2482623 h 5825009"/>
              <a:gd name="connsiteX7-939" fmla="*/ 4891025 w 7707024"/>
              <a:gd name="connsiteY7-940" fmla="*/ 3382509 h 5825009"/>
              <a:gd name="connsiteX8-941" fmla="*/ 4136282 w 7707024"/>
              <a:gd name="connsiteY8-942" fmla="*/ 3469594 h 5825009"/>
              <a:gd name="connsiteX9-943" fmla="*/ 3889540 w 7707024"/>
              <a:gd name="connsiteY9-944" fmla="*/ 2947080 h 5825009"/>
              <a:gd name="connsiteX10-945" fmla="*/ 3439597 w 7707024"/>
              <a:gd name="connsiteY10-946" fmla="*/ 3875995 h 5825009"/>
              <a:gd name="connsiteX11-947" fmla="*/ 2728396 w 7707024"/>
              <a:gd name="connsiteY11-948" fmla="*/ 3875995 h 5825009"/>
              <a:gd name="connsiteX12-949" fmla="*/ 2351026 w 7707024"/>
              <a:gd name="connsiteY12-950" fmla="*/ 3222852 h 5825009"/>
              <a:gd name="connsiteX13-951" fmla="*/ 827025 w 7707024"/>
              <a:gd name="connsiteY13-952" fmla="*/ 5603196 h 5825009"/>
              <a:gd name="connsiteX14-953" fmla="*/ 25168 w 7707024"/>
              <a:gd name="connsiteY14-954" fmla="*/ 5603421 h 5825009"/>
              <a:gd name="connsiteX15-955" fmla="*/ 2086196 w 7707024"/>
              <a:gd name="connsiteY15-956" fmla="*/ 2496911 h 5825009"/>
              <a:gd name="connsiteX16-957" fmla="*/ 2859026 w 7707024"/>
              <a:gd name="connsiteY16-958" fmla="*/ 2482624 h 5825009"/>
              <a:gd name="connsiteX17-959" fmla="*/ 3105769 w 7707024"/>
              <a:gd name="connsiteY17-960" fmla="*/ 2976110 h 5825009"/>
              <a:gd name="connsiteX18-961" fmla="*/ 3541198 w 7707024"/>
              <a:gd name="connsiteY18-962" fmla="*/ 2003653 h 5825009"/>
              <a:gd name="connsiteX19-963" fmla="*/ 4237883 w 7707024"/>
              <a:gd name="connsiteY19-964" fmla="*/ 1974624 h 5825009"/>
              <a:gd name="connsiteX20-965" fmla="*/ 4528169 w 7707024"/>
              <a:gd name="connsiteY20-966" fmla="*/ 2511653 h 5825009"/>
              <a:gd name="connsiteX21-967" fmla="*/ 4920055 w 7707024"/>
              <a:gd name="connsiteY21-968" fmla="*/ 1597253 h 5825009"/>
              <a:gd name="connsiteX22-969" fmla="*/ 5645769 w 7707024"/>
              <a:gd name="connsiteY22-970" fmla="*/ 1524681 h 5825009"/>
              <a:gd name="connsiteX23-971" fmla="*/ 5965083 w 7707024"/>
              <a:gd name="connsiteY23-972" fmla="*/ 2163310 h 5825009"/>
              <a:gd name="connsiteX24-973" fmla="*/ 6574683 w 7707024"/>
              <a:gd name="connsiteY24-974" fmla="*/ 871538 h 5825009"/>
              <a:gd name="connsiteX25-975" fmla="*/ 6313425 w 7707024"/>
              <a:gd name="connsiteY25-976" fmla="*/ 798740 h 5825009"/>
              <a:gd name="connsiteX0-977" fmla="*/ 6313425 w 7707024"/>
              <a:gd name="connsiteY0-978" fmla="*/ 798740 h 5825009"/>
              <a:gd name="connsiteX1-979" fmla="*/ 7351311 w 7707024"/>
              <a:gd name="connsiteY1-980" fmla="*/ 0 h 5825009"/>
              <a:gd name="connsiteX2-981" fmla="*/ 7707024 w 7707024"/>
              <a:gd name="connsiteY2-982" fmla="*/ 813254 h 5825009"/>
              <a:gd name="connsiteX3-983" fmla="*/ 7347739 w 7707024"/>
              <a:gd name="connsiteY3-984" fmla="*/ 842283 h 5825009"/>
              <a:gd name="connsiteX4-985" fmla="*/ 6331739 w 7707024"/>
              <a:gd name="connsiteY4-986" fmla="*/ 2918278 h 5825009"/>
              <a:gd name="connsiteX5-987" fmla="*/ 5558682 w 7707024"/>
              <a:gd name="connsiteY5-988" fmla="*/ 3005137 h 5825009"/>
              <a:gd name="connsiteX6-989" fmla="*/ 5297425 w 7707024"/>
              <a:gd name="connsiteY6-990" fmla="*/ 2482623 h 5825009"/>
              <a:gd name="connsiteX7-991" fmla="*/ 4891025 w 7707024"/>
              <a:gd name="connsiteY7-992" fmla="*/ 3382509 h 5825009"/>
              <a:gd name="connsiteX8-993" fmla="*/ 4136282 w 7707024"/>
              <a:gd name="connsiteY8-994" fmla="*/ 3469594 h 5825009"/>
              <a:gd name="connsiteX9-995" fmla="*/ 3889540 w 7707024"/>
              <a:gd name="connsiteY9-996" fmla="*/ 2947080 h 5825009"/>
              <a:gd name="connsiteX10-997" fmla="*/ 3439597 w 7707024"/>
              <a:gd name="connsiteY10-998" fmla="*/ 3875995 h 5825009"/>
              <a:gd name="connsiteX11-999" fmla="*/ 2728396 w 7707024"/>
              <a:gd name="connsiteY11-1000" fmla="*/ 3875995 h 5825009"/>
              <a:gd name="connsiteX12-1001" fmla="*/ 2351026 w 7707024"/>
              <a:gd name="connsiteY12-1002" fmla="*/ 3222852 h 5825009"/>
              <a:gd name="connsiteX13-1003" fmla="*/ 827025 w 7707024"/>
              <a:gd name="connsiteY13-1004" fmla="*/ 5603196 h 5825009"/>
              <a:gd name="connsiteX14-1005" fmla="*/ 25168 w 7707024"/>
              <a:gd name="connsiteY14-1006" fmla="*/ 5603421 h 5825009"/>
              <a:gd name="connsiteX15-1007" fmla="*/ 2086196 w 7707024"/>
              <a:gd name="connsiteY15-1008" fmla="*/ 2496911 h 5825009"/>
              <a:gd name="connsiteX16-1009" fmla="*/ 2859026 w 7707024"/>
              <a:gd name="connsiteY16-1010" fmla="*/ 2482624 h 5825009"/>
              <a:gd name="connsiteX17-1011" fmla="*/ 3105769 w 7707024"/>
              <a:gd name="connsiteY17-1012" fmla="*/ 2976110 h 5825009"/>
              <a:gd name="connsiteX18-1013" fmla="*/ 3541198 w 7707024"/>
              <a:gd name="connsiteY18-1014" fmla="*/ 2003653 h 5825009"/>
              <a:gd name="connsiteX19-1015" fmla="*/ 4237883 w 7707024"/>
              <a:gd name="connsiteY19-1016" fmla="*/ 1974624 h 5825009"/>
              <a:gd name="connsiteX20-1017" fmla="*/ 4528169 w 7707024"/>
              <a:gd name="connsiteY20-1018" fmla="*/ 2511653 h 5825009"/>
              <a:gd name="connsiteX21-1019" fmla="*/ 4920055 w 7707024"/>
              <a:gd name="connsiteY21-1020" fmla="*/ 1597253 h 5825009"/>
              <a:gd name="connsiteX22-1021" fmla="*/ 5645769 w 7707024"/>
              <a:gd name="connsiteY22-1022" fmla="*/ 1524681 h 5825009"/>
              <a:gd name="connsiteX23-1023" fmla="*/ 5965083 w 7707024"/>
              <a:gd name="connsiteY23-1024" fmla="*/ 2163310 h 5825009"/>
              <a:gd name="connsiteX24-1025" fmla="*/ 6574683 w 7707024"/>
              <a:gd name="connsiteY24-1026" fmla="*/ 871538 h 5825009"/>
              <a:gd name="connsiteX25-1027" fmla="*/ 6313425 w 7707024"/>
              <a:gd name="connsiteY25-1028" fmla="*/ 798740 h 5825009"/>
              <a:gd name="connsiteX0-1029" fmla="*/ 6316470 w 7710069"/>
              <a:gd name="connsiteY0-1030" fmla="*/ 798740 h 5834686"/>
              <a:gd name="connsiteX1-1031" fmla="*/ 7354356 w 7710069"/>
              <a:gd name="connsiteY1-1032" fmla="*/ 0 h 5834686"/>
              <a:gd name="connsiteX2-1033" fmla="*/ 7710069 w 7710069"/>
              <a:gd name="connsiteY2-1034" fmla="*/ 813254 h 5834686"/>
              <a:gd name="connsiteX3-1035" fmla="*/ 7350784 w 7710069"/>
              <a:gd name="connsiteY3-1036" fmla="*/ 842283 h 5834686"/>
              <a:gd name="connsiteX4-1037" fmla="*/ 6334784 w 7710069"/>
              <a:gd name="connsiteY4-1038" fmla="*/ 2918278 h 5834686"/>
              <a:gd name="connsiteX5-1039" fmla="*/ 5561727 w 7710069"/>
              <a:gd name="connsiteY5-1040" fmla="*/ 3005137 h 5834686"/>
              <a:gd name="connsiteX6-1041" fmla="*/ 5300470 w 7710069"/>
              <a:gd name="connsiteY6-1042" fmla="*/ 2482623 h 5834686"/>
              <a:gd name="connsiteX7-1043" fmla="*/ 4894070 w 7710069"/>
              <a:gd name="connsiteY7-1044" fmla="*/ 3382509 h 5834686"/>
              <a:gd name="connsiteX8-1045" fmla="*/ 4139327 w 7710069"/>
              <a:gd name="connsiteY8-1046" fmla="*/ 3469594 h 5834686"/>
              <a:gd name="connsiteX9-1047" fmla="*/ 3892585 w 7710069"/>
              <a:gd name="connsiteY9-1048" fmla="*/ 2947080 h 5834686"/>
              <a:gd name="connsiteX10-1049" fmla="*/ 3442642 w 7710069"/>
              <a:gd name="connsiteY10-1050" fmla="*/ 3875995 h 5834686"/>
              <a:gd name="connsiteX11-1051" fmla="*/ 2731441 w 7710069"/>
              <a:gd name="connsiteY11-1052" fmla="*/ 3875995 h 5834686"/>
              <a:gd name="connsiteX12-1053" fmla="*/ 2354071 w 7710069"/>
              <a:gd name="connsiteY12-1054" fmla="*/ 3222852 h 5834686"/>
              <a:gd name="connsiteX13-1055" fmla="*/ 749108 w 7710069"/>
              <a:gd name="connsiteY13-1056" fmla="*/ 5627008 h 5834686"/>
              <a:gd name="connsiteX14-1057" fmla="*/ 28213 w 7710069"/>
              <a:gd name="connsiteY14-1058" fmla="*/ 5603421 h 5834686"/>
              <a:gd name="connsiteX15-1059" fmla="*/ 2089241 w 7710069"/>
              <a:gd name="connsiteY15-1060" fmla="*/ 2496911 h 5834686"/>
              <a:gd name="connsiteX16-1061" fmla="*/ 2862071 w 7710069"/>
              <a:gd name="connsiteY16-1062" fmla="*/ 2482624 h 5834686"/>
              <a:gd name="connsiteX17-1063" fmla="*/ 3108814 w 7710069"/>
              <a:gd name="connsiteY17-1064" fmla="*/ 2976110 h 5834686"/>
              <a:gd name="connsiteX18-1065" fmla="*/ 3544243 w 7710069"/>
              <a:gd name="connsiteY18-1066" fmla="*/ 2003653 h 5834686"/>
              <a:gd name="connsiteX19-1067" fmla="*/ 4240928 w 7710069"/>
              <a:gd name="connsiteY19-1068" fmla="*/ 1974624 h 5834686"/>
              <a:gd name="connsiteX20-1069" fmla="*/ 4531214 w 7710069"/>
              <a:gd name="connsiteY20-1070" fmla="*/ 2511653 h 5834686"/>
              <a:gd name="connsiteX21-1071" fmla="*/ 4923100 w 7710069"/>
              <a:gd name="connsiteY21-1072" fmla="*/ 1597253 h 5834686"/>
              <a:gd name="connsiteX22-1073" fmla="*/ 5648814 w 7710069"/>
              <a:gd name="connsiteY22-1074" fmla="*/ 1524681 h 5834686"/>
              <a:gd name="connsiteX23-1075" fmla="*/ 5968128 w 7710069"/>
              <a:gd name="connsiteY23-1076" fmla="*/ 2163310 h 5834686"/>
              <a:gd name="connsiteX24-1077" fmla="*/ 6577728 w 7710069"/>
              <a:gd name="connsiteY24-1078" fmla="*/ 871538 h 5834686"/>
              <a:gd name="connsiteX25-1079" fmla="*/ 6316470 w 7710069"/>
              <a:gd name="connsiteY25-1080" fmla="*/ 798740 h 5834686"/>
              <a:gd name="connsiteX0-1081" fmla="*/ 6308377 w 7701976"/>
              <a:gd name="connsiteY0-1082" fmla="*/ 798740 h 5785855"/>
              <a:gd name="connsiteX1-1083" fmla="*/ 7346263 w 7701976"/>
              <a:gd name="connsiteY1-1084" fmla="*/ 0 h 5785855"/>
              <a:gd name="connsiteX2-1085" fmla="*/ 7701976 w 7701976"/>
              <a:gd name="connsiteY2-1086" fmla="*/ 813254 h 5785855"/>
              <a:gd name="connsiteX3-1087" fmla="*/ 7342691 w 7701976"/>
              <a:gd name="connsiteY3-1088" fmla="*/ 842283 h 5785855"/>
              <a:gd name="connsiteX4-1089" fmla="*/ 6326691 w 7701976"/>
              <a:gd name="connsiteY4-1090" fmla="*/ 2918278 h 5785855"/>
              <a:gd name="connsiteX5-1091" fmla="*/ 5553634 w 7701976"/>
              <a:gd name="connsiteY5-1092" fmla="*/ 3005137 h 5785855"/>
              <a:gd name="connsiteX6-1093" fmla="*/ 5292377 w 7701976"/>
              <a:gd name="connsiteY6-1094" fmla="*/ 2482623 h 5785855"/>
              <a:gd name="connsiteX7-1095" fmla="*/ 4885977 w 7701976"/>
              <a:gd name="connsiteY7-1096" fmla="*/ 3382509 h 5785855"/>
              <a:gd name="connsiteX8-1097" fmla="*/ 4131234 w 7701976"/>
              <a:gd name="connsiteY8-1098" fmla="*/ 3469594 h 5785855"/>
              <a:gd name="connsiteX9-1099" fmla="*/ 3884492 w 7701976"/>
              <a:gd name="connsiteY9-1100" fmla="*/ 2947080 h 5785855"/>
              <a:gd name="connsiteX10-1101" fmla="*/ 3434549 w 7701976"/>
              <a:gd name="connsiteY10-1102" fmla="*/ 3875995 h 5785855"/>
              <a:gd name="connsiteX11-1103" fmla="*/ 2723348 w 7701976"/>
              <a:gd name="connsiteY11-1104" fmla="*/ 3875995 h 5785855"/>
              <a:gd name="connsiteX12-1105" fmla="*/ 2345978 w 7701976"/>
              <a:gd name="connsiteY12-1106" fmla="*/ 3222852 h 5785855"/>
              <a:gd name="connsiteX13-1107" fmla="*/ 741015 w 7701976"/>
              <a:gd name="connsiteY13-1108" fmla="*/ 5627008 h 5785855"/>
              <a:gd name="connsiteX14-1109" fmla="*/ 20120 w 7701976"/>
              <a:gd name="connsiteY14-1110" fmla="*/ 5603421 h 5785855"/>
              <a:gd name="connsiteX15-1111" fmla="*/ 2081148 w 7701976"/>
              <a:gd name="connsiteY15-1112" fmla="*/ 2496911 h 5785855"/>
              <a:gd name="connsiteX16-1113" fmla="*/ 2853978 w 7701976"/>
              <a:gd name="connsiteY16-1114" fmla="*/ 2482624 h 5785855"/>
              <a:gd name="connsiteX17-1115" fmla="*/ 3100721 w 7701976"/>
              <a:gd name="connsiteY17-1116" fmla="*/ 2976110 h 5785855"/>
              <a:gd name="connsiteX18-1117" fmla="*/ 3536150 w 7701976"/>
              <a:gd name="connsiteY18-1118" fmla="*/ 2003653 h 5785855"/>
              <a:gd name="connsiteX19-1119" fmla="*/ 4232835 w 7701976"/>
              <a:gd name="connsiteY19-1120" fmla="*/ 1974624 h 5785855"/>
              <a:gd name="connsiteX20-1121" fmla="*/ 4523121 w 7701976"/>
              <a:gd name="connsiteY20-1122" fmla="*/ 2511653 h 5785855"/>
              <a:gd name="connsiteX21-1123" fmla="*/ 4915007 w 7701976"/>
              <a:gd name="connsiteY21-1124" fmla="*/ 1597253 h 5785855"/>
              <a:gd name="connsiteX22-1125" fmla="*/ 5640721 w 7701976"/>
              <a:gd name="connsiteY22-1126" fmla="*/ 1524681 h 5785855"/>
              <a:gd name="connsiteX23-1127" fmla="*/ 5960035 w 7701976"/>
              <a:gd name="connsiteY23-1128" fmla="*/ 2163310 h 5785855"/>
              <a:gd name="connsiteX24-1129" fmla="*/ 6569635 w 7701976"/>
              <a:gd name="connsiteY24-1130" fmla="*/ 871538 h 5785855"/>
              <a:gd name="connsiteX25-1131" fmla="*/ 6308377 w 7701976"/>
              <a:gd name="connsiteY25-1132" fmla="*/ 798740 h 5785855"/>
              <a:gd name="connsiteX0-1133" fmla="*/ 6303720 w 7697319"/>
              <a:gd name="connsiteY0-1134" fmla="*/ 798740 h 5795932"/>
              <a:gd name="connsiteX1-1135" fmla="*/ 7341606 w 7697319"/>
              <a:gd name="connsiteY1-1136" fmla="*/ 0 h 5795932"/>
              <a:gd name="connsiteX2-1137" fmla="*/ 7697319 w 7697319"/>
              <a:gd name="connsiteY2-1138" fmla="*/ 813254 h 5795932"/>
              <a:gd name="connsiteX3-1139" fmla="*/ 7338034 w 7697319"/>
              <a:gd name="connsiteY3-1140" fmla="*/ 842283 h 5795932"/>
              <a:gd name="connsiteX4-1141" fmla="*/ 6322034 w 7697319"/>
              <a:gd name="connsiteY4-1142" fmla="*/ 2918278 h 5795932"/>
              <a:gd name="connsiteX5-1143" fmla="*/ 5548977 w 7697319"/>
              <a:gd name="connsiteY5-1144" fmla="*/ 3005137 h 5795932"/>
              <a:gd name="connsiteX6-1145" fmla="*/ 5287720 w 7697319"/>
              <a:gd name="connsiteY6-1146" fmla="*/ 2482623 h 5795932"/>
              <a:gd name="connsiteX7-1147" fmla="*/ 4881320 w 7697319"/>
              <a:gd name="connsiteY7-1148" fmla="*/ 3382509 h 5795932"/>
              <a:gd name="connsiteX8-1149" fmla="*/ 4126577 w 7697319"/>
              <a:gd name="connsiteY8-1150" fmla="*/ 3469594 h 5795932"/>
              <a:gd name="connsiteX9-1151" fmla="*/ 3879835 w 7697319"/>
              <a:gd name="connsiteY9-1152" fmla="*/ 2947080 h 5795932"/>
              <a:gd name="connsiteX10-1153" fmla="*/ 3429892 w 7697319"/>
              <a:gd name="connsiteY10-1154" fmla="*/ 3875995 h 5795932"/>
              <a:gd name="connsiteX11-1155" fmla="*/ 2718691 w 7697319"/>
              <a:gd name="connsiteY11-1156" fmla="*/ 3875995 h 5795932"/>
              <a:gd name="connsiteX12-1157" fmla="*/ 2341321 w 7697319"/>
              <a:gd name="connsiteY12-1158" fmla="*/ 3222852 h 5795932"/>
              <a:gd name="connsiteX13-1159" fmla="*/ 736358 w 7697319"/>
              <a:gd name="connsiteY13-1160" fmla="*/ 5627008 h 5795932"/>
              <a:gd name="connsiteX14-1161" fmla="*/ 20225 w 7697319"/>
              <a:gd name="connsiteY14-1162" fmla="*/ 5617708 h 5795932"/>
              <a:gd name="connsiteX15-1163" fmla="*/ 2076491 w 7697319"/>
              <a:gd name="connsiteY15-1164" fmla="*/ 2496911 h 5795932"/>
              <a:gd name="connsiteX16-1165" fmla="*/ 2849321 w 7697319"/>
              <a:gd name="connsiteY16-1166" fmla="*/ 2482624 h 5795932"/>
              <a:gd name="connsiteX17-1167" fmla="*/ 3096064 w 7697319"/>
              <a:gd name="connsiteY17-1168" fmla="*/ 2976110 h 5795932"/>
              <a:gd name="connsiteX18-1169" fmla="*/ 3531493 w 7697319"/>
              <a:gd name="connsiteY18-1170" fmla="*/ 2003653 h 5795932"/>
              <a:gd name="connsiteX19-1171" fmla="*/ 4228178 w 7697319"/>
              <a:gd name="connsiteY19-1172" fmla="*/ 1974624 h 5795932"/>
              <a:gd name="connsiteX20-1173" fmla="*/ 4518464 w 7697319"/>
              <a:gd name="connsiteY20-1174" fmla="*/ 2511653 h 5795932"/>
              <a:gd name="connsiteX21-1175" fmla="*/ 4910350 w 7697319"/>
              <a:gd name="connsiteY21-1176" fmla="*/ 1597253 h 5795932"/>
              <a:gd name="connsiteX22-1177" fmla="*/ 5636064 w 7697319"/>
              <a:gd name="connsiteY22-1178" fmla="*/ 1524681 h 5795932"/>
              <a:gd name="connsiteX23-1179" fmla="*/ 5955378 w 7697319"/>
              <a:gd name="connsiteY23-1180" fmla="*/ 2163310 h 5795932"/>
              <a:gd name="connsiteX24-1181" fmla="*/ 6564978 w 7697319"/>
              <a:gd name="connsiteY24-1182" fmla="*/ 871538 h 5795932"/>
              <a:gd name="connsiteX25-1183" fmla="*/ 6303720 w 7697319"/>
              <a:gd name="connsiteY25-1184" fmla="*/ 798740 h 5795932"/>
              <a:gd name="connsiteX0-1185" fmla="*/ 6316142 w 7709741"/>
              <a:gd name="connsiteY0-1186" fmla="*/ 798740 h 5795932"/>
              <a:gd name="connsiteX1-1187" fmla="*/ 7354028 w 7709741"/>
              <a:gd name="connsiteY1-1188" fmla="*/ 0 h 5795932"/>
              <a:gd name="connsiteX2-1189" fmla="*/ 7709741 w 7709741"/>
              <a:gd name="connsiteY2-1190" fmla="*/ 813254 h 5795932"/>
              <a:gd name="connsiteX3-1191" fmla="*/ 7350456 w 7709741"/>
              <a:gd name="connsiteY3-1192" fmla="*/ 842283 h 5795932"/>
              <a:gd name="connsiteX4-1193" fmla="*/ 6334456 w 7709741"/>
              <a:gd name="connsiteY4-1194" fmla="*/ 2918278 h 5795932"/>
              <a:gd name="connsiteX5-1195" fmla="*/ 5561399 w 7709741"/>
              <a:gd name="connsiteY5-1196" fmla="*/ 3005137 h 5795932"/>
              <a:gd name="connsiteX6-1197" fmla="*/ 5300142 w 7709741"/>
              <a:gd name="connsiteY6-1198" fmla="*/ 2482623 h 5795932"/>
              <a:gd name="connsiteX7-1199" fmla="*/ 4893742 w 7709741"/>
              <a:gd name="connsiteY7-1200" fmla="*/ 3382509 h 5795932"/>
              <a:gd name="connsiteX8-1201" fmla="*/ 4138999 w 7709741"/>
              <a:gd name="connsiteY8-1202" fmla="*/ 3469594 h 5795932"/>
              <a:gd name="connsiteX9-1203" fmla="*/ 3892257 w 7709741"/>
              <a:gd name="connsiteY9-1204" fmla="*/ 2947080 h 5795932"/>
              <a:gd name="connsiteX10-1205" fmla="*/ 3442314 w 7709741"/>
              <a:gd name="connsiteY10-1206" fmla="*/ 3875995 h 5795932"/>
              <a:gd name="connsiteX11-1207" fmla="*/ 2731113 w 7709741"/>
              <a:gd name="connsiteY11-1208" fmla="*/ 3875995 h 5795932"/>
              <a:gd name="connsiteX12-1209" fmla="*/ 2353743 w 7709741"/>
              <a:gd name="connsiteY12-1210" fmla="*/ 3222852 h 5795932"/>
              <a:gd name="connsiteX13-1211" fmla="*/ 748780 w 7709741"/>
              <a:gd name="connsiteY13-1212" fmla="*/ 5627008 h 5795932"/>
              <a:gd name="connsiteX14-1213" fmla="*/ 19947 w 7709741"/>
              <a:gd name="connsiteY14-1214" fmla="*/ 5617708 h 5795932"/>
              <a:gd name="connsiteX15-1215" fmla="*/ 2088913 w 7709741"/>
              <a:gd name="connsiteY15-1216" fmla="*/ 2496911 h 5795932"/>
              <a:gd name="connsiteX16-1217" fmla="*/ 2861743 w 7709741"/>
              <a:gd name="connsiteY16-1218" fmla="*/ 2482624 h 5795932"/>
              <a:gd name="connsiteX17-1219" fmla="*/ 3108486 w 7709741"/>
              <a:gd name="connsiteY17-1220" fmla="*/ 2976110 h 5795932"/>
              <a:gd name="connsiteX18-1221" fmla="*/ 3543915 w 7709741"/>
              <a:gd name="connsiteY18-1222" fmla="*/ 2003653 h 5795932"/>
              <a:gd name="connsiteX19-1223" fmla="*/ 4240600 w 7709741"/>
              <a:gd name="connsiteY19-1224" fmla="*/ 1974624 h 5795932"/>
              <a:gd name="connsiteX20-1225" fmla="*/ 4530886 w 7709741"/>
              <a:gd name="connsiteY20-1226" fmla="*/ 2511653 h 5795932"/>
              <a:gd name="connsiteX21-1227" fmla="*/ 4922772 w 7709741"/>
              <a:gd name="connsiteY21-1228" fmla="*/ 1597253 h 5795932"/>
              <a:gd name="connsiteX22-1229" fmla="*/ 5648486 w 7709741"/>
              <a:gd name="connsiteY22-1230" fmla="*/ 1524681 h 5795932"/>
              <a:gd name="connsiteX23-1231" fmla="*/ 5967800 w 7709741"/>
              <a:gd name="connsiteY23-1232" fmla="*/ 2163310 h 5795932"/>
              <a:gd name="connsiteX24-1233" fmla="*/ 6577400 w 7709741"/>
              <a:gd name="connsiteY24-1234" fmla="*/ 871538 h 5795932"/>
              <a:gd name="connsiteX25-1235" fmla="*/ 6316142 w 7709741"/>
              <a:gd name="connsiteY25-1236" fmla="*/ 798740 h 5795932"/>
              <a:gd name="connsiteX0-1237" fmla="*/ 6296195 w 7689794"/>
              <a:gd name="connsiteY0-1238" fmla="*/ 798740 h 5644239"/>
              <a:gd name="connsiteX1-1239" fmla="*/ 7334081 w 7689794"/>
              <a:gd name="connsiteY1-1240" fmla="*/ 0 h 5644239"/>
              <a:gd name="connsiteX2-1241" fmla="*/ 7689794 w 7689794"/>
              <a:gd name="connsiteY2-1242" fmla="*/ 813254 h 5644239"/>
              <a:gd name="connsiteX3-1243" fmla="*/ 7330509 w 7689794"/>
              <a:gd name="connsiteY3-1244" fmla="*/ 842283 h 5644239"/>
              <a:gd name="connsiteX4-1245" fmla="*/ 6314509 w 7689794"/>
              <a:gd name="connsiteY4-1246" fmla="*/ 2918278 h 5644239"/>
              <a:gd name="connsiteX5-1247" fmla="*/ 5541452 w 7689794"/>
              <a:gd name="connsiteY5-1248" fmla="*/ 3005137 h 5644239"/>
              <a:gd name="connsiteX6-1249" fmla="*/ 5280195 w 7689794"/>
              <a:gd name="connsiteY6-1250" fmla="*/ 2482623 h 5644239"/>
              <a:gd name="connsiteX7-1251" fmla="*/ 4873795 w 7689794"/>
              <a:gd name="connsiteY7-1252" fmla="*/ 3382509 h 5644239"/>
              <a:gd name="connsiteX8-1253" fmla="*/ 4119052 w 7689794"/>
              <a:gd name="connsiteY8-1254" fmla="*/ 3469594 h 5644239"/>
              <a:gd name="connsiteX9-1255" fmla="*/ 3872310 w 7689794"/>
              <a:gd name="connsiteY9-1256" fmla="*/ 2947080 h 5644239"/>
              <a:gd name="connsiteX10-1257" fmla="*/ 3422367 w 7689794"/>
              <a:gd name="connsiteY10-1258" fmla="*/ 3875995 h 5644239"/>
              <a:gd name="connsiteX11-1259" fmla="*/ 2711166 w 7689794"/>
              <a:gd name="connsiteY11-1260" fmla="*/ 3875995 h 5644239"/>
              <a:gd name="connsiteX12-1261" fmla="*/ 2333796 w 7689794"/>
              <a:gd name="connsiteY12-1262" fmla="*/ 3222852 h 5644239"/>
              <a:gd name="connsiteX13-1263" fmla="*/ 728833 w 7689794"/>
              <a:gd name="connsiteY13-1264" fmla="*/ 5627008 h 5644239"/>
              <a:gd name="connsiteX14-1265" fmla="*/ 0 w 7689794"/>
              <a:gd name="connsiteY14-1266" fmla="*/ 5617708 h 5644239"/>
              <a:gd name="connsiteX15-1267" fmla="*/ 2068966 w 7689794"/>
              <a:gd name="connsiteY15-1268" fmla="*/ 2496911 h 5644239"/>
              <a:gd name="connsiteX16-1269" fmla="*/ 2841796 w 7689794"/>
              <a:gd name="connsiteY16-1270" fmla="*/ 2482624 h 5644239"/>
              <a:gd name="connsiteX17-1271" fmla="*/ 3088539 w 7689794"/>
              <a:gd name="connsiteY17-1272" fmla="*/ 2976110 h 5644239"/>
              <a:gd name="connsiteX18-1273" fmla="*/ 3523968 w 7689794"/>
              <a:gd name="connsiteY18-1274" fmla="*/ 2003653 h 5644239"/>
              <a:gd name="connsiteX19-1275" fmla="*/ 4220653 w 7689794"/>
              <a:gd name="connsiteY19-1276" fmla="*/ 1974624 h 5644239"/>
              <a:gd name="connsiteX20-1277" fmla="*/ 4510939 w 7689794"/>
              <a:gd name="connsiteY20-1278" fmla="*/ 2511653 h 5644239"/>
              <a:gd name="connsiteX21-1279" fmla="*/ 4902825 w 7689794"/>
              <a:gd name="connsiteY21-1280" fmla="*/ 1597253 h 5644239"/>
              <a:gd name="connsiteX22-1281" fmla="*/ 5628539 w 7689794"/>
              <a:gd name="connsiteY22-1282" fmla="*/ 1524681 h 5644239"/>
              <a:gd name="connsiteX23-1283" fmla="*/ 5947853 w 7689794"/>
              <a:gd name="connsiteY23-1284" fmla="*/ 2163310 h 5644239"/>
              <a:gd name="connsiteX24-1285" fmla="*/ 6557453 w 7689794"/>
              <a:gd name="connsiteY24-1286" fmla="*/ 871538 h 5644239"/>
              <a:gd name="connsiteX25-1287" fmla="*/ 6296195 w 7689794"/>
              <a:gd name="connsiteY25-1288" fmla="*/ 798740 h 5644239"/>
              <a:gd name="connsiteX0-1289" fmla="*/ 6296195 w 7689794"/>
              <a:gd name="connsiteY0-1290" fmla="*/ 798740 h 5644239"/>
              <a:gd name="connsiteX1-1291" fmla="*/ 7334081 w 7689794"/>
              <a:gd name="connsiteY1-1292" fmla="*/ 0 h 5644239"/>
              <a:gd name="connsiteX2-1293" fmla="*/ 7689794 w 7689794"/>
              <a:gd name="connsiteY2-1294" fmla="*/ 813254 h 5644239"/>
              <a:gd name="connsiteX3-1295" fmla="*/ 7330509 w 7689794"/>
              <a:gd name="connsiteY3-1296" fmla="*/ 842283 h 5644239"/>
              <a:gd name="connsiteX4-1297" fmla="*/ 6314509 w 7689794"/>
              <a:gd name="connsiteY4-1298" fmla="*/ 2918278 h 5644239"/>
              <a:gd name="connsiteX5-1299" fmla="*/ 5541452 w 7689794"/>
              <a:gd name="connsiteY5-1300" fmla="*/ 3005137 h 5644239"/>
              <a:gd name="connsiteX6-1301" fmla="*/ 5280195 w 7689794"/>
              <a:gd name="connsiteY6-1302" fmla="*/ 2482623 h 5644239"/>
              <a:gd name="connsiteX7-1303" fmla="*/ 4873795 w 7689794"/>
              <a:gd name="connsiteY7-1304" fmla="*/ 3382509 h 5644239"/>
              <a:gd name="connsiteX8-1305" fmla="*/ 4119052 w 7689794"/>
              <a:gd name="connsiteY8-1306" fmla="*/ 3469594 h 5644239"/>
              <a:gd name="connsiteX9-1307" fmla="*/ 3872310 w 7689794"/>
              <a:gd name="connsiteY9-1308" fmla="*/ 2947080 h 5644239"/>
              <a:gd name="connsiteX10-1309" fmla="*/ 3422367 w 7689794"/>
              <a:gd name="connsiteY10-1310" fmla="*/ 3875995 h 5644239"/>
              <a:gd name="connsiteX11-1311" fmla="*/ 2711166 w 7689794"/>
              <a:gd name="connsiteY11-1312" fmla="*/ 3875995 h 5644239"/>
              <a:gd name="connsiteX12-1313" fmla="*/ 2371896 w 7689794"/>
              <a:gd name="connsiteY12-1314" fmla="*/ 3143477 h 5644239"/>
              <a:gd name="connsiteX13-1315" fmla="*/ 728833 w 7689794"/>
              <a:gd name="connsiteY13-1316" fmla="*/ 5627008 h 5644239"/>
              <a:gd name="connsiteX14-1317" fmla="*/ 0 w 7689794"/>
              <a:gd name="connsiteY14-1318" fmla="*/ 5617708 h 5644239"/>
              <a:gd name="connsiteX15-1319" fmla="*/ 2068966 w 7689794"/>
              <a:gd name="connsiteY15-1320" fmla="*/ 2496911 h 5644239"/>
              <a:gd name="connsiteX16-1321" fmla="*/ 2841796 w 7689794"/>
              <a:gd name="connsiteY16-1322" fmla="*/ 2482624 h 5644239"/>
              <a:gd name="connsiteX17-1323" fmla="*/ 3088539 w 7689794"/>
              <a:gd name="connsiteY17-1324" fmla="*/ 2976110 h 5644239"/>
              <a:gd name="connsiteX18-1325" fmla="*/ 3523968 w 7689794"/>
              <a:gd name="connsiteY18-1326" fmla="*/ 2003653 h 5644239"/>
              <a:gd name="connsiteX19-1327" fmla="*/ 4220653 w 7689794"/>
              <a:gd name="connsiteY19-1328" fmla="*/ 1974624 h 5644239"/>
              <a:gd name="connsiteX20-1329" fmla="*/ 4510939 w 7689794"/>
              <a:gd name="connsiteY20-1330" fmla="*/ 2511653 h 5644239"/>
              <a:gd name="connsiteX21-1331" fmla="*/ 4902825 w 7689794"/>
              <a:gd name="connsiteY21-1332" fmla="*/ 1597253 h 5644239"/>
              <a:gd name="connsiteX22-1333" fmla="*/ 5628539 w 7689794"/>
              <a:gd name="connsiteY22-1334" fmla="*/ 1524681 h 5644239"/>
              <a:gd name="connsiteX23-1335" fmla="*/ 5947853 w 7689794"/>
              <a:gd name="connsiteY23-1336" fmla="*/ 2163310 h 5644239"/>
              <a:gd name="connsiteX24-1337" fmla="*/ 6557453 w 7689794"/>
              <a:gd name="connsiteY24-1338" fmla="*/ 871538 h 5644239"/>
              <a:gd name="connsiteX25-1339" fmla="*/ 6296195 w 7689794"/>
              <a:gd name="connsiteY25-1340" fmla="*/ 798740 h 5644239"/>
              <a:gd name="connsiteX0-1341" fmla="*/ 6296195 w 7689794"/>
              <a:gd name="connsiteY0-1342" fmla="*/ 798740 h 5644239"/>
              <a:gd name="connsiteX1-1343" fmla="*/ 7334081 w 7689794"/>
              <a:gd name="connsiteY1-1344" fmla="*/ 0 h 5644239"/>
              <a:gd name="connsiteX2-1345" fmla="*/ 7689794 w 7689794"/>
              <a:gd name="connsiteY2-1346" fmla="*/ 813254 h 5644239"/>
              <a:gd name="connsiteX3-1347" fmla="*/ 7330509 w 7689794"/>
              <a:gd name="connsiteY3-1348" fmla="*/ 842283 h 5644239"/>
              <a:gd name="connsiteX4-1349" fmla="*/ 6314509 w 7689794"/>
              <a:gd name="connsiteY4-1350" fmla="*/ 2918278 h 5644239"/>
              <a:gd name="connsiteX5-1351" fmla="*/ 5541452 w 7689794"/>
              <a:gd name="connsiteY5-1352" fmla="*/ 3005137 h 5644239"/>
              <a:gd name="connsiteX6-1353" fmla="*/ 5280195 w 7689794"/>
              <a:gd name="connsiteY6-1354" fmla="*/ 2482623 h 5644239"/>
              <a:gd name="connsiteX7-1355" fmla="*/ 4873795 w 7689794"/>
              <a:gd name="connsiteY7-1356" fmla="*/ 3382509 h 5644239"/>
              <a:gd name="connsiteX8-1357" fmla="*/ 4119052 w 7689794"/>
              <a:gd name="connsiteY8-1358" fmla="*/ 3469594 h 5644239"/>
              <a:gd name="connsiteX9-1359" fmla="*/ 3872310 w 7689794"/>
              <a:gd name="connsiteY9-1360" fmla="*/ 2947080 h 5644239"/>
              <a:gd name="connsiteX10-1361" fmla="*/ 3422367 w 7689794"/>
              <a:gd name="connsiteY10-1362" fmla="*/ 3875995 h 5644239"/>
              <a:gd name="connsiteX11-1363" fmla="*/ 2711166 w 7689794"/>
              <a:gd name="connsiteY11-1364" fmla="*/ 3875995 h 5644239"/>
              <a:gd name="connsiteX12-1365" fmla="*/ 2371896 w 7689794"/>
              <a:gd name="connsiteY12-1366" fmla="*/ 3143477 h 5644239"/>
              <a:gd name="connsiteX13-1367" fmla="*/ 728833 w 7689794"/>
              <a:gd name="connsiteY13-1368" fmla="*/ 5627008 h 5644239"/>
              <a:gd name="connsiteX14-1369" fmla="*/ 0 w 7689794"/>
              <a:gd name="connsiteY14-1370" fmla="*/ 5617708 h 5644239"/>
              <a:gd name="connsiteX15-1371" fmla="*/ 2068966 w 7689794"/>
              <a:gd name="connsiteY15-1372" fmla="*/ 2496911 h 5644239"/>
              <a:gd name="connsiteX16-1373" fmla="*/ 2841796 w 7689794"/>
              <a:gd name="connsiteY16-1374" fmla="*/ 2482624 h 5644239"/>
              <a:gd name="connsiteX17-1375" fmla="*/ 3088539 w 7689794"/>
              <a:gd name="connsiteY17-1376" fmla="*/ 2976110 h 5644239"/>
              <a:gd name="connsiteX18-1377" fmla="*/ 3523968 w 7689794"/>
              <a:gd name="connsiteY18-1378" fmla="*/ 2003653 h 5644239"/>
              <a:gd name="connsiteX19-1379" fmla="*/ 4220653 w 7689794"/>
              <a:gd name="connsiteY19-1380" fmla="*/ 1974624 h 5644239"/>
              <a:gd name="connsiteX20-1381" fmla="*/ 4510939 w 7689794"/>
              <a:gd name="connsiteY20-1382" fmla="*/ 2511653 h 5644239"/>
              <a:gd name="connsiteX21-1383" fmla="*/ 4902825 w 7689794"/>
              <a:gd name="connsiteY21-1384" fmla="*/ 1597253 h 5644239"/>
              <a:gd name="connsiteX22-1385" fmla="*/ 5628539 w 7689794"/>
              <a:gd name="connsiteY22-1386" fmla="*/ 1524681 h 5644239"/>
              <a:gd name="connsiteX23-1387" fmla="*/ 5947853 w 7689794"/>
              <a:gd name="connsiteY23-1388" fmla="*/ 2163310 h 5644239"/>
              <a:gd name="connsiteX24-1389" fmla="*/ 6557453 w 7689794"/>
              <a:gd name="connsiteY24-1390" fmla="*/ 871538 h 5644239"/>
              <a:gd name="connsiteX25-1391" fmla="*/ 6296195 w 7689794"/>
              <a:gd name="connsiteY25-1392" fmla="*/ 798740 h 5644239"/>
              <a:gd name="connsiteX0-1393" fmla="*/ 6296195 w 7689794"/>
              <a:gd name="connsiteY0-1394" fmla="*/ 798740 h 5644239"/>
              <a:gd name="connsiteX1-1395" fmla="*/ 7334081 w 7689794"/>
              <a:gd name="connsiteY1-1396" fmla="*/ 0 h 5644239"/>
              <a:gd name="connsiteX2-1397" fmla="*/ 7689794 w 7689794"/>
              <a:gd name="connsiteY2-1398" fmla="*/ 813254 h 5644239"/>
              <a:gd name="connsiteX3-1399" fmla="*/ 7330509 w 7689794"/>
              <a:gd name="connsiteY3-1400" fmla="*/ 842283 h 5644239"/>
              <a:gd name="connsiteX4-1401" fmla="*/ 6314509 w 7689794"/>
              <a:gd name="connsiteY4-1402" fmla="*/ 2918278 h 5644239"/>
              <a:gd name="connsiteX5-1403" fmla="*/ 5541452 w 7689794"/>
              <a:gd name="connsiteY5-1404" fmla="*/ 3005137 h 5644239"/>
              <a:gd name="connsiteX6-1405" fmla="*/ 5280195 w 7689794"/>
              <a:gd name="connsiteY6-1406" fmla="*/ 2482623 h 5644239"/>
              <a:gd name="connsiteX7-1407" fmla="*/ 4873795 w 7689794"/>
              <a:gd name="connsiteY7-1408" fmla="*/ 3382509 h 5644239"/>
              <a:gd name="connsiteX8-1409" fmla="*/ 4119052 w 7689794"/>
              <a:gd name="connsiteY8-1410" fmla="*/ 3469594 h 5644239"/>
              <a:gd name="connsiteX9-1411" fmla="*/ 3872310 w 7689794"/>
              <a:gd name="connsiteY9-1412" fmla="*/ 2947080 h 5644239"/>
              <a:gd name="connsiteX10-1413" fmla="*/ 3422367 w 7689794"/>
              <a:gd name="connsiteY10-1414" fmla="*/ 3875995 h 5644239"/>
              <a:gd name="connsiteX11-1415" fmla="*/ 2711166 w 7689794"/>
              <a:gd name="connsiteY11-1416" fmla="*/ 3875995 h 5644239"/>
              <a:gd name="connsiteX12-1417" fmla="*/ 2371896 w 7689794"/>
              <a:gd name="connsiteY12-1418" fmla="*/ 3143477 h 5644239"/>
              <a:gd name="connsiteX13-1419" fmla="*/ 728833 w 7689794"/>
              <a:gd name="connsiteY13-1420" fmla="*/ 5627008 h 5644239"/>
              <a:gd name="connsiteX14-1421" fmla="*/ 0 w 7689794"/>
              <a:gd name="connsiteY14-1422" fmla="*/ 5617708 h 5644239"/>
              <a:gd name="connsiteX15-1423" fmla="*/ 2068966 w 7689794"/>
              <a:gd name="connsiteY15-1424" fmla="*/ 2496911 h 5644239"/>
              <a:gd name="connsiteX16-1425" fmla="*/ 2841796 w 7689794"/>
              <a:gd name="connsiteY16-1426" fmla="*/ 2482624 h 5644239"/>
              <a:gd name="connsiteX17-1427" fmla="*/ 3088539 w 7689794"/>
              <a:gd name="connsiteY17-1428" fmla="*/ 2976110 h 5644239"/>
              <a:gd name="connsiteX18-1429" fmla="*/ 3523968 w 7689794"/>
              <a:gd name="connsiteY18-1430" fmla="*/ 2003653 h 5644239"/>
              <a:gd name="connsiteX19-1431" fmla="*/ 4220653 w 7689794"/>
              <a:gd name="connsiteY19-1432" fmla="*/ 1974624 h 5644239"/>
              <a:gd name="connsiteX20-1433" fmla="*/ 4510939 w 7689794"/>
              <a:gd name="connsiteY20-1434" fmla="*/ 2511653 h 5644239"/>
              <a:gd name="connsiteX21-1435" fmla="*/ 4902825 w 7689794"/>
              <a:gd name="connsiteY21-1436" fmla="*/ 1597253 h 5644239"/>
              <a:gd name="connsiteX22-1437" fmla="*/ 5628539 w 7689794"/>
              <a:gd name="connsiteY22-1438" fmla="*/ 1524681 h 5644239"/>
              <a:gd name="connsiteX23-1439" fmla="*/ 5947853 w 7689794"/>
              <a:gd name="connsiteY23-1440" fmla="*/ 2163310 h 5644239"/>
              <a:gd name="connsiteX24-1441" fmla="*/ 6557453 w 7689794"/>
              <a:gd name="connsiteY24-1442" fmla="*/ 871538 h 5644239"/>
              <a:gd name="connsiteX25-1443" fmla="*/ 6296195 w 7689794"/>
              <a:gd name="connsiteY25-1444" fmla="*/ 798740 h 5644239"/>
              <a:gd name="connsiteX0-1445" fmla="*/ 6296195 w 7689794"/>
              <a:gd name="connsiteY0-1446" fmla="*/ 798740 h 5644239"/>
              <a:gd name="connsiteX1-1447" fmla="*/ 7334081 w 7689794"/>
              <a:gd name="connsiteY1-1448" fmla="*/ 0 h 5644239"/>
              <a:gd name="connsiteX2-1449" fmla="*/ 7689794 w 7689794"/>
              <a:gd name="connsiteY2-1450" fmla="*/ 813254 h 5644239"/>
              <a:gd name="connsiteX3-1451" fmla="*/ 7330509 w 7689794"/>
              <a:gd name="connsiteY3-1452" fmla="*/ 842283 h 5644239"/>
              <a:gd name="connsiteX4-1453" fmla="*/ 6314509 w 7689794"/>
              <a:gd name="connsiteY4-1454" fmla="*/ 2918278 h 5644239"/>
              <a:gd name="connsiteX5-1455" fmla="*/ 5541452 w 7689794"/>
              <a:gd name="connsiteY5-1456" fmla="*/ 3005137 h 5644239"/>
              <a:gd name="connsiteX6-1457" fmla="*/ 5280195 w 7689794"/>
              <a:gd name="connsiteY6-1458" fmla="*/ 2482623 h 5644239"/>
              <a:gd name="connsiteX7-1459" fmla="*/ 4873795 w 7689794"/>
              <a:gd name="connsiteY7-1460" fmla="*/ 3382509 h 5644239"/>
              <a:gd name="connsiteX8-1461" fmla="*/ 4119052 w 7689794"/>
              <a:gd name="connsiteY8-1462" fmla="*/ 3469594 h 5644239"/>
              <a:gd name="connsiteX9-1463" fmla="*/ 3872310 w 7689794"/>
              <a:gd name="connsiteY9-1464" fmla="*/ 2947080 h 5644239"/>
              <a:gd name="connsiteX10-1465" fmla="*/ 3438242 w 7689794"/>
              <a:gd name="connsiteY10-1466" fmla="*/ 3872820 h 5644239"/>
              <a:gd name="connsiteX11-1467" fmla="*/ 2711166 w 7689794"/>
              <a:gd name="connsiteY11-1468" fmla="*/ 3875995 h 5644239"/>
              <a:gd name="connsiteX12-1469" fmla="*/ 2371896 w 7689794"/>
              <a:gd name="connsiteY12-1470" fmla="*/ 3143477 h 5644239"/>
              <a:gd name="connsiteX13-1471" fmla="*/ 728833 w 7689794"/>
              <a:gd name="connsiteY13-1472" fmla="*/ 5627008 h 5644239"/>
              <a:gd name="connsiteX14-1473" fmla="*/ 0 w 7689794"/>
              <a:gd name="connsiteY14-1474" fmla="*/ 5617708 h 5644239"/>
              <a:gd name="connsiteX15-1475" fmla="*/ 2068966 w 7689794"/>
              <a:gd name="connsiteY15-1476" fmla="*/ 2496911 h 5644239"/>
              <a:gd name="connsiteX16-1477" fmla="*/ 2841796 w 7689794"/>
              <a:gd name="connsiteY16-1478" fmla="*/ 2482624 h 5644239"/>
              <a:gd name="connsiteX17-1479" fmla="*/ 3088539 w 7689794"/>
              <a:gd name="connsiteY17-1480" fmla="*/ 2976110 h 5644239"/>
              <a:gd name="connsiteX18-1481" fmla="*/ 3523968 w 7689794"/>
              <a:gd name="connsiteY18-1482" fmla="*/ 2003653 h 5644239"/>
              <a:gd name="connsiteX19-1483" fmla="*/ 4220653 w 7689794"/>
              <a:gd name="connsiteY19-1484" fmla="*/ 1974624 h 5644239"/>
              <a:gd name="connsiteX20-1485" fmla="*/ 4510939 w 7689794"/>
              <a:gd name="connsiteY20-1486" fmla="*/ 2511653 h 5644239"/>
              <a:gd name="connsiteX21-1487" fmla="*/ 4902825 w 7689794"/>
              <a:gd name="connsiteY21-1488" fmla="*/ 1597253 h 5644239"/>
              <a:gd name="connsiteX22-1489" fmla="*/ 5628539 w 7689794"/>
              <a:gd name="connsiteY22-1490" fmla="*/ 1524681 h 5644239"/>
              <a:gd name="connsiteX23-1491" fmla="*/ 5947853 w 7689794"/>
              <a:gd name="connsiteY23-1492" fmla="*/ 2163310 h 5644239"/>
              <a:gd name="connsiteX24-1493" fmla="*/ 6557453 w 7689794"/>
              <a:gd name="connsiteY24-1494" fmla="*/ 871538 h 5644239"/>
              <a:gd name="connsiteX25-1495" fmla="*/ 6296195 w 7689794"/>
              <a:gd name="connsiteY25-1496" fmla="*/ 798740 h 5644239"/>
              <a:gd name="connsiteX0-1497" fmla="*/ 6296195 w 7689794"/>
              <a:gd name="connsiteY0-1498" fmla="*/ 798740 h 5644239"/>
              <a:gd name="connsiteX1-1499" fmla="*/ 7334081 w 7689794"/>
              <a:gd name="connsiteY1-1500" fmla="*/ 0 h 5644239"/>
              <a:gd name="connsiteX2-1501" fmla="*/ 7689794 w 7689794"/>
              <a:gd name="connsiteY2-1502" fmla="*/ 813254 h 5644239"/>
              <a:gd name="connsiteX3-1503" fmla="*/ 7330509 w 7689794"/>
              <a:gd name="connsiteY3-1504" fmla="*/ 842283 h 5644239"/>
              <a:gd name="connsiteX4-1505" fmla="*/ 6314509 w 7689794"/>
              <a:gd name="connsiteY4-1506" fmla="*/ 2918278 h 5644239"/>
              <a:gd name="connsiteX5-1507" fmla="*/ 5541452 w 7689794"/>
              <a:gd name="connsiteY5-1508" fmla="*/ 3005137 h 5644239"/>
              <a:gd name="connsiteX6-1509" fmla="*/ 5280195 w 7689794"/>
              <a:gd name="connsiteY6-1510" fmla="*/ 2482623 h 5644239"/>
              <a:gd name="connsiteX7-1511" fmla="*/ 4873795 w 7689794"/>
              <a:gd name="connsiteY7-1512" fmla="*/ 3382509 h 5644239"/>
              <a:gd name="connsiteX8-1513" fmla="*/ 4119052 w 7689794"/>
              <a:gd name="connsiteY8-1514" fmla="*/ 3469594 h 5644239"/>
              <a:gd name="connsiteX9-1515" fmla="*/ 3872310 w 7689794"/>
              <a:gd name="connsiteY9-1516" fmla="*/ 2947080 h 5644239"/>
              <a:gd name="connsiteX10-1517" fmla="*/ 3438242 w 7689794"/>
              <a:gd name="connsiteY10-1518" fmla="*/ 3872820 h 5644239"/>
              <a:gd name="connsiteX11-1519" fmla="*/ 2711166 w 7689794"/>
              <a:gd name="connsiteY11-1520" fmla="*/ 3875995 h 5644239"/>
              <a:gd name="connsiteX12-1521" fmla="*/ 2371896 w 7689794"/>
              <a:gd name="connsiteY12-1522" fmla="*/ 3143477 h 5644239"/>
              <a:gd name="connsiteX13-1523" fmla="*/ 728833 w 7689794"/>
              <a:gd name="connsiteY13-1524" fmla="*/ 5627008 h 5644239"/>
              <a:gd name="connsiteX14-1525" fmla="*/ 0 w 7689794"/>
              <a:gd name="connsiteY14-1526" fmla="*/ 5617708 h 5644239"/>
              <a:gd name="connsiteX15-1527" fmla="*/ 2068966 w 7689794"/>
              <a:gd name="connsiteY15-1528" fmla="*/ 2496911 h 5644239"/>
              <a:gd name="connsiteX16-1529" fmla="*/ 2841796 w 7689794"/>
              <a:gd name="connsiteY16-1530" fmla="*/ 2482624 h 5644239"/>
              <a:gd name="connsiteX17-1531" fmla="*/ 3088539 w 7689794"/>
              <a:gd name="connsiteY17-1532" fmla="*/ 2976110 h 5644239"/>
              <a:gd name="connsiteX18-1533" fmla="*/ 3523968 w 7689794"/>
              <a:gd name="connsiteY18-1534" fmla="*/ 2003653 h 5644239"/>
              <a:gd name="connsiteX19-1535" fmla="*/ 4220653 w 7689794"/>
              <a:gd name="connsiteY19-1536" fmla="*/ 1974624 h 5644239"/>
              <a:gd name="connsiteX20-1537" fmla="*/ 4510939 w 7689794"/>
              <a:gd name="connsiteY20-1538" fmla="*/ 2511653 h 5644239"/>
              <a:gd name="connsiteX21-1539" fmla="*/ 4902825 w 7689794"/>
              <a:gd name="connsiteY21-1540" fmla="*/ 1597253 h 5644239"/>
              <a:gd name="connsiteX22-1541" fmla="*/ 5628539 w 7689794"/>
              <a:gd name="connsiteY22-1542" fmla="*/ 1524681 h 5644239"/>
              <a:gd name="connsiteX23-1543" fmla="*/ 5947853 w 7689794"/>
              <a:gd name="connsiteY23-1544" fmla="*/ 2163310 h 5644239"/>
              <a:gd name="connsiteX24-1545" fmla="*/ 6557453 w 7689794"/>
              <a:gd name="connsiteY24-1546" fmla="*/ 871538 h 5644239"/>
              <a:gd name="connsiteX25-1547" fmla="*/ 6296195 w 7689794"/>
              <a:gd name="connsiteY25-1548" fmla="*/ 798740 h 5644239"/>
              <a:gd name="connsiteX0-1549" fmla="*/ 6296195 w 7689794"/>
              <a:gd name="connsiteY0-1550" fmla="*/ 798740 h 5644239"/>
              <a:gd name="connsiteX1-1551" fmla="*/ 7334081 w 7689794"/>
              <a:gd name="connsiteY1-1552" fmla="*/ 0 h 5644239"/>
              <a:gd name="connsiteX2-1553" fmla="*/ 7689794 w 7689794"/>
              <a:gd name="connsiteY2-1554" fmla="*/ 813254 h 5644239"/>
              <a:gd name="connsiteX3-1555" fmla="*/ 7330509 w 7689794"/>
              <a:gd name="connsiteY3-1556" fmla="*/ 842283 h 5644239"/>
              <a:gd name="connsiteX4-1557" fmla="*/ 6314509 w 7689794"/>
              <a:gd name="connsiteY4-1558" fmla="*/ 2918278 h 5644239"/>
              <a:gd name="connsiteX5-1559" fmla="*/ 5541452 w 7689794"/>
              <a:gd name="connsiteY5-1560" fmla="*/ 3005137 h 5644239"/>
              <a:gd name="connsiteX6-1561" fmla="*/ 5280195 w 7689794"/>
              <a:gd name="connsiteY6-1562" fmla="*/ 2482623 h 5644239"/>
              <a:gd name="connsiteX7-1563" fmla="*/ 4873795 w 7689794"/>
              <a:gd name="connsiteY7-1564" fmla="*/ 3382509 h 5644239"/>
              <a:gd name="connsiteX8-1565" fmla="*/ 4119052 w 7689794"/>
              <a:gd name="connsiteY8-1566" fmla="*/ 3469594 h 5644239"/>
              <a:gd name="connsiteX9-1567" fmla="*/ 3888185 w 7689794"/>
              <a:gd name="connsiteY9-1568" fmla="*/ 2855005 h 5644239"/>
              <a:gd name="connsiteX10-1569" fmla="*/ 3438242 w 7689794"/>
              <a:gd name="connsiteY10-1570" fmla="*/ 3872820 h 5644239"/>
              <a:gd name="connsiteX11-1571" fmla="*/ 2711166 w 7689794"/>
              <a:gd name="connsiteY11-1572" fmla="*/ 3875995 h 5644239"/>
              <a:gd name="connsiteX12-1573" fmla="*/ 2371896 w 7689794"/>
              <a:gd name="connsiteY12-1574" fmla="*/ 3143477 h 5644239"/>
              <a:gd name="connsiteX13-1575" fmla="*/ 728833 w 7689794"/>
              <a:gd name="connsiteY13-1576" fmla="*/ 5627008 h 5644239"/>
              <a:gd name="connsiteX14-1577" fmla="*/ 0 w 7689794"/>
              <a:gd name="connsiteY14-1578" fmla="*/ 5617708 h 5644239"/>
              <a:gd name="connsiteX15-1579" fmla="*/ 2068966 w 7689794"/>
              <a:gd name="connsiteY15-1580" fmla="*/ 2496911 h 5644239"/>
              <a:gd name="connsiteX16-1581" fmla="*/ 2841796 w 7689794"/>
              <a:gd name="connsiteY16-1582" fmla="*/ 2482624 h 5644239"/>
              <a:gd name="connsiteX17-1583" fmla="*/ 3088539 w 7689794"/>
              <a:gd name="connsiteY17-1584" fmla="*/ 2976110 h 5644239"/>
              <a:gd name="connsiteX18-1585" fmla="*/ 3523968 w 7689794"/>
              <a:gd name="connsiteY18-1586" fmla="*/ 2003653 h 5644239"/>
              <a:gd name="connsiteX19-1587" fmla="*/ 4220653 w 7689794"/>
              <a:gd name="connsiteY19-1588" fmla="*/ 1974624 h 5644239"/>
              <a:gd name="connsiteX20-1589" fmla="*/ 4510939 w 7689794"/>
              <a:gd name="connsiteY20-1590" fmla="*/ 2511653 h 5644239"/>
              <a:gd name="connsiteX21-1591" fmla="*/ 4902825 w 7689794"/>
              <a:gd name="connsiteY21-1592" fmla="*/ 1597253 h 5644239"/>
              <a:gd name="connsiteX22-1593" fmla="*/ 5628539 w 7689794"/>
              <a:gd name="connsiteY22-1594" fmla="*/ 1524681 h 5644239"/>
              <a:gd name="connsiteX23-1595" fmla="*/ 5947853 w 7689794"/>
              <a:gd name="connsiteY23-1596" fmla="*/ 2163310 h 5644239"/>
              <a:gd name="connsiteX24-1597" fmla="*/ 6557453 w 7689794"/>
              <a:gd name="connsiteY24-1598" fmla="*/ 871538 h 5644239"/>
              <a:gd name="connsiteX25-1599" fmla="*/ 6296195 w 7689794"/>
              <a:gd name="connsiteY25-1600" fmla="*/ 798740 h 5644239"/>
              <a:gd name="connsiteX0-1601" fmla="*/ 6296195 w 7689794"/>
              <a:gd name="connsiteY0-1602" fmla="*/ 798740 h 5644239"/>
              <a:gd name="connsiteX1-1603" fmla="*/ 7334081 w 7689794"/>
              <a:gd name="connsiteY1-1604" fmla="*/ 0 h 5644239"/>
              <a:gd name="connsiteX2-1605" fmla="*/ 7689794 w 7689794"/>
              <a:gd name="connsiteY2-1606" fmla="*/ 813254 h 5644239"/>
              <a:gd name="connsiteX3-1607" fmla="*/ 7330509 w 7689794"/>
              <a:gd name="connsiteY3-1608" fmla="*/ 842283 h 5644239"/>
              <a:gd name="connsiteX4-1609" fmla="*/ 6314509 w 7689794"/>
              <a:gd name="connsiteY4-1610" fmla="*/ 2918278 h 5644239"/>
              <a:gd name="connsiteX5-1611" fmla="*/ 5541452 w 7689794"/>
              <a:gd name="connsiteY5-1612" fmla="*/ 3005137 h 5644239"/>
              <a:gd name="connsiteX6-1613" fmla="*/ 5280195 w 7689794"/>
              <a:gd name="connsiteY6-1614" fmla="*/ 2482623 h 5644239"/>
              <a:gd name="connsiteX7-1615" fmla="*/ 4873795 w 7689794"/>
              <a:gd name="connsiteY7-1616" fmla="*/ 3382509 h 5644239"/>
              <a:gd name="connsiteX8-1617" fmla="*/ 4125402 w 7689794"/>
              <a:gd name="connsiteY8-1618" fmla="*/ 3415619 h 5644239"/>
              <a:gd name="connsiteX9-1619" fmla="*/ 3888185 w 7689794"/>
              <a:gd name="connsiteY9-1620" fmla="*/ 2855005 h 5644239"/>
              <a:gd name="connsiteX10-1621" fmla="*/ 3438242 w 7689794"/>
              <a:gd name="connsiteY10-1622" fmla="*/ 3872820 h 5644239"/>
              <a:gd name="connsiteX11-1623" fmla="*/ 2711166 w 7689794"/>
              <a:gd name="connsiteY11-1624" fmla="*/ 3875995 h 5644239"/>
              <a:gd name="connsiteX12-1625" fmla="*/ 2371896 w 7689794"/>
              <a:gd name="connsiteY12-1626" fmla="*/ 3143477 h 5644239"/>
              <a:gd name="connsiteX13-1627" fmla="*/ 728833 w 7689794"/>
              <a:gd name="connsiteY13-1628" fmla="*/ 5627008 h 5644239"/>
              <a:gd name="connsiteX14-1629" fmla="*/ 0 w 7689794"/>
              <a:gd name="connsiteY14-1630" fmla="*/ 5617708 h 5644239"/>
              <a:gd name="connsiteX15-1631" fmla="*/ 2068966 w 7689794"/>
              <a:gd name="connsiteY15-1632" fmla="*/ 2496911 h 5644239"/>
              <a:gd name="connsiteX16-1633" fmla="*/ 2841796 w 7689794"/>
              <a:gd name="connsiteY16-1634" fmla="*/ 2482624 h 5644239"/>
              <a:gd name="connsiteX17-1635" fmla="*/ 3088539 w 7689794"/>
              <a:gd name="connsiteY17-1636" fmla="*/ 2976110 h 5644239"/>
              <a:gd name="connsiteX18-1637" fmla="*/ 3523968 w 7689794"/>
              <a:gd name="connsiteY18-1638" fmla="*/ 2003653 h 5644239"/>
              <a:gd name="connsiteX19-1639" fmla="*/ 4220653 w 7689794"/>
              <a:gd name="connsiteY19-1640" fmla="*/ 1974624 h 5644239"/>
              <a:gd name="connsiteX20-1641" fmla="*/ 4510939 w 7689794"/>
              <a:gd name="connsiteY20-1642" fmla="*/ 2511653 h 5644239"/>
              <a:gd name="connsiteX21-1643" fmla="*/ 4902825 w 7689794"/>
              <a:gd name="connsiteY21-1644" fmla="*/ 1597253 h 5644239"/>
              <a:gd name="connsiteX22-1645" fmla="*/ 5628539 w 7689794"/>
              <a:gd name="connsiteY22-1646" fmla="*/ 1524681 h 5644239"/>
              <a:gd name="connsiteX23-1647" fmla="*/ 5947853 w 7689794"/>
              <a:gd name="connsiteY23-1648" fmla="*/ 2163310 h 5644239"/>
              <a:gd name="connsiteX24-1649" fmla="*/ 6557453 w 7689794"/>
              <a:gd name="connsiteY24-1650" fmla="*/ 871538 h 5644239"/>
              <a:gd name="connsiteX25-1651" fmla="*/ 6296195 w 7689794"/>
              <a:gd name="connsiteY25-1652" fmla="*/ 798740 h 5644239"/>
              <a:gd name="connsiteX0-1653" fmla="*/ 6296195 w 7689794"/>
              <a:gd name="connsiteY0-1654" fmla="*/ 798740 h 5644239"/>
              <a:gd name="connsiteX1-1655" fmla="*/ 7334081 w 7689794"/>
              <a:gd name="connsiteY1-1656" fmla="*/ 0 h 5644239"/>
              <a:gd name="connsiteX2-1657" fmla="*/ 7689794 w 7689794"/>
              <a:gd name="connsiteY2-1658" fmla="*/ 813254 h 5644239"/>
              <a:gd name="connsiteX3-1659" fmla="*/ 7330509 w 7689794"/>
              <a:gd name="connsiteY3-1660" fmla="*/ 842283 h 5644239"/>
              <a:gd name="connsiteX4-1661" fmla="*/ 6314509 w 7689794"/>
              <a:gd name="connsiteY4-1662" fmla="*/ 2918278 h 5644239"/>
              <a:gd name="connsiteX5-1663" fmla="*/ 5541452 w 7689794"/>
              <a:gd name="connsiteY5-1664" fmla="*/ 3005137 h 5644239"/>
              <a:gd name="connsiteX6-1665" fmla="*/ 5280195 w 7689794"/>
              <a:gd name="connsiteY6-1666" fmla="*/ 2482623 h 5644239"/>
              <a:gd name="connsiteX7-1667" fmla="*/ 4873795 w 7689794"/>
              <a:gd name="connsiteY7-1668" fmla="*/ 3382509 h 5644239"/>
              <a:gd name="connsiteX8-1669" fmla="*/ 4125402 w 7689794"/>
              <a:gd name="connsiteY8-1670" fmla="*/ 3415619 h 5644239"/>
              <a:gd name="connsiteX9-1671" fmla="*/ 3888185 w 7689794"/>
              <a:gd name="connsiteY9-1672" fmla="*/ 2855005 h 5644239"/>
              <a:gd name="connsiteX10-1673" fmla="*/ 3438242 w 7689794"/>
              <a:gd name="connsiteY10-1674" fmla="*/ 3872820 h 5644239"/>
              <a:gd name="connsiteX11-1675" fmla="*/ 2711166 w 7689794"/>
              <a:gd name="connsiteY11-1676" fmla="*/ 3875995 h 5644239"/>
              <a:gd name="connsiteX12-1677" fmla="*/ 2371896 w 7689794"/>
              <a:gd name="connsiteY12-1678" fmla="*/ 3143477 h 5644239"/>
              <a:gd name="connsiteX13-1679" fmla="*/ 728833 w 7689794"/>
              <a:gd name="connsiteY13-1680" fmla="*/ 5627008 h 5644239"/>
              <a:gd name="connsiteX14-1681" fmla="*/ 0 w 7689794"/>
              <a:gd name="connsiteY14-1682" fmla="*/ 5617708 h 5644239"/>
              <a:gd name="connsiteX15-1683" fmla="*/ 2068966 w 7689794"/>
              <a:gd name="connsiteY15-1684" fmla="*/ 2496911 h 5644239"/>
              <a:gd name="connsiteX16-1685" fmla="*/ 2841796 w 7689794"/>
              <a:gd name="connsiteY16-1686" fmla="*/ 2482624 h 5644239"/>
              <a:gd name="connsiteX17-1687" fmla="*/ 3088539 w 7689794"/>
              <a:gd name="connsiteY17-1688" fmla="*/ 2976110 h 5644239"/>
              <a:gd name="connsiteX18-1689" fmla="*/ 3523968 w 7689794"/>
              <a:gd name="connsiteY18-1690" fmla="*/ 2003653 h 5644239"/>
              <a:gd name="connsiteX19-1691" fmla="*/ 4220653 w 7689794"/>
              <a:gd name="connsiteY19-1692" fmla="*/ 1974624 h 5644239"/>
              <a:gd name="connsiteX20-1693" fmla="*/ 4510939 w 7689794"/>
              <a:gd name="connsiteY20-1694" fmla="*/ 2511653 h 5644239"/>
              <a:gd name="connsiteX21-1695" fmla="*/ 4902825 w 7689794"/>
              <a:gd name="connsiteY21-1696" fmla="*/ 1597253 h 5644239"/>
              <a:gd name="connsiteX22-1697" fmla="*/ 5628539 w 7689794"/>
              <a:gd name="connsiteY22-1698" fmla="*/ 1524681 h 5644239"/>
              <a:gd name="connsiteX23-1699" fmla="*/ 5947853 w 7689794"/>
              <a:gd name="connsiteY23-1700" fmla="*/ 2163310 h 5644239"/>
              <a:gd name="connsiteX24-1701" fmla="*/ 6557453 w 7689794"/>
              <a:gd name="connsiteY24-1702" fmla="*/ 871538 h 5644239"/>
              <a:gd name="connsiteX25-1703" fmla="*/ 6296195 w 7689794"/>
              <a:gd name="connsiteY25-1704" fmla="*/ 798740 h 5644239"/>
              <a:gd name="connsiteX0-1705" fmla="*/ 6296195 w 7689794"/>
              <a:gd name="connsiteY0-1706" fmla="*/ 798740 h 5644239"/>
              <a:gd name="connsiteX1-1707" fmla="*/ 7334081 w 7689794"/>
              <a:gd name="connsiteY1-1708" fmla="*/ 0 h 5644239"/>
              <a:gd name="connsiteX2-1709" fmla="*/ 7689794 w 7689794"/>
              <a:gd name="connsiteY2-1710" fmla="*/ 813254 h 5644239"/>
              <a:gd name="connsiteX3-1711" fmla="*/ 7330509 w 7689794"/>
              <a:gd name="connsiteY3-1712" fmla="*/ 842283 h 5644239"/>
              <a:gd name="connsiteX4-1713" fmla="*/ 6314509 w 7689794"/>
              <a:gd name="connsiteY4-1714" fmla="*/ 2918278 h 5644239"/>
              <a:gd name="connsiteX5-1715" fmla="*/ 5541452 w 7689794"/>
              <a:gd name="connsiteY5-1716" fmla="*/ 3005137 h 5644239"/>
              <a:gd name="connsiteX6-1717" fmla="*/ 5280195 w 7689794"/>
              <a:gd name="connsiteY6-1718" fmla="*/ 2482623 h 5644239"/>
              <a:gd name="connsiteX7-1719" fmla="*/ 4873795 w 7689794"/>
              <a:gd name="connsiteY7-1720" fmla="*/ 3382509 h 5644239"/>
              <a:gd name="connsiteX8-1721" fmla="*/ 4125402 w 7689794"/>
              <a:gd name="connsiteY8-1722" fmla="*/ 3415619 h 5644239"/>
              <a:gd name="connsiteX9-1723" fmla="*/ 3875485 w 7689794"/>
              <a:gd name="connsiteY9-1724" fmla="*/ 2855005 h 5644239"/>
              <a:gd name="connsiteX10-1725" fmla="*/ 3438242 w 7689794"/>
              <a:gd name="connsiteY10-1726" fmla="*/ 3872820 h 5644239"/>
              <a:gd name="connsiteX11-1727" fmla="*/ 2711166 w 7689794"/>
              <a:gd name="connsiteY11-1728" fmla="*/ 3875995 h 5644239"/>
              <a:gd name="connsiteX12-1729" fmla="*/ 2371896 w 7689794"/>
              <a:gd name="connsiteY12-1730" fmla="*/ 3143477 h 5644239"/>
              <a:gd name="connsiteX13-1731" fmla="*/ 728833 w 7689794"/>
              <a:gd name="connsiteY13-1732" fmla="*/ 5627008 h 5644239"/>
              <a:gd name="connsiteX14-1733" fmla="*/ 0 w 7689794"/>
              <a:gd name="connsiteY14-1734" fmla="*/ 5617708 h 5644239"/>
              <a:gd name="connsiteX15-1735" fmla="*/ 2068966 w 7689794"/>
              <a:gd name="connsiteY15-1736" fmla="*/ 2496911 h 5644239"/>
              <a:gd name="connsiteX16-1737" fmla="*/ 2841796 w 7689794"/>
              <a:gd name="connsiteY16-1738" fmla="*/ 2482624 h 5644239"/>
              <a:gd name="connsiteX17-1739" fmla="*/ 3088539 w 7689794"/>
              <a:gd name="connsiteY17-1740" fmla="*/ 2976110 h 5644239"/>
              <a:gd name="connsiteX18-1741" fmla="*/ 3523968 w 7689794"/>
              <a:gd name="connsiteY18-1742" fmla="*/ 2003653 h 5644239"/>
              <a:gd name="connsiteX19-1743" fmla="*/ 4220653 w 7689794"/>
              <a:gd name="connsiteY19-1744" fmla="*/ 1974624 h 5644239"/>
              <a:gd name="connsiteX20-1745" fmla="*/ 4510939 w 7689794"/>
              <a:gd name="connsiteY20-1746" fmla="*/ 2511653 h 5644239"/>
              <a:gd name="connsiteX21-1747" fmla="*/ 4902825 w 7689794"/>
              <a:gd name="connsiteY21-1748" fmla="*/ 1597253 h 5644239"/>
              <a:gd name="connsiteX22-1749" fmla="*/ 5628539 w 7689794"/>
              <a:gd name="connsiteY22-1750" fmla="*/ 1524681 h 5644239"/>
              <a:gd name="connsiteX23-1751" fmla="*/ 5947853 w 7689794"/>
              <a:gd name="connsiteY23-1752" fmla="*/ 2163310 h 5644239"/>
              <a:gd name="connsiteX24-1753" fmla="*/ 6557453 w 7689794"/>
              <a:gd name="connsiteY24-1754" fmla="*/ 871538 h 5644239"/>
              <a:gd name="connsiteX25-1755" fmla="*/ 6296195 w 7689794"/>
              <a:gd name="connsiteY25-1756" fmla="*/ 798740 h 5644239"/>
              <a:gd name="connsiteX0-1757" fmla="*/ 6296195 w 7689794"/>
              <a:gd name="connsiteY0-1758" fmla="*/ 798740 h 5644239"/>
              <a:gd name="connsiteX1-1759" fmla="*/ 7334081 w 7689794"/>
              <a:gd name="connsiteY1-1760" fmla="*/ 0 h 5644239"/>
              <a:gd name="connsiteX2-1761" fmla="*/ 7689794 w 7689794"/>
              <a:gd name="connsiteY2-1762" fmla="*/ 813254 h 5644239"/>
              <a:gd name="connsiteX3-1763" fmla="*/ 7330509 w 7689794"/>
              <a:gd name="connsiteY3-1764" fmla="*/ 842283 h 5644239"/>
              <a:gd name="connsiteX4-1765" fmla="*/ 6314509 w 7689794"/>
              <a:gd name="connsiteY4-1766" fmla="*/ 2918278 h 5644239"/>
              <a:gd name="connsiteX5-1767" fmla="*/ 5541452 w 7689794"/>
              <a:gd name="connsiteY5-1768" fmla="*/ 3005137 h 5644239"/>
              <a:gd name="connsiteX6-1769" fmla="*/ 5280195 w 7689794"/>
              <a:gd name="connsiteY6-1770" fmla="*/ 2482623 h 5644239"/>
              <a:gd name="connsiteX7-1771" fmla="*/ 4873795 w 7689794"/>
              <a:gd name="connsiteY7-1772" fmla="*/ 3382509 h 5644239"/>
              <a:gd name="connsiteX8-1773" fmla="*/ 4125402 w 7689794"/>
              <a:gd name="connsiteY8-1774" fmla="*/ 3415619 h 5644239"/>
              <a:gd name="connsiteX9-1775" fmla="*/ 3875485 w 7689794"/>
              <a:gd name="connsiteY9-1776" fmla="*/ 2855005 h 5644239"/>
              <a:gd name="connsiteX10-1777" fmla="*/ 3438242 w 7689794"/>
              <a:gd name="connsiteY10-1778" fmla="*/ 3872820 h 5644239"/>
              <a:gd name="connsiteX11-1779" fmla="*/ 2711166 w 7689794"/>
              <a:gd name="connsiteY11-1780" fmla="*/ 3875995 h 5644239"/>
              <a:gd name="connsiteX12-1781" fmla="*/ 2371896 w 7689794"/>
              <a:gd name="connsiteY12-1782" fmla="*/ 3143477 h 5644239"/>
              <a:gd name="connsiteX13-1783" fmla="*/ 728833 w 7689794"/>
              <a:gd name="connsiteY13-1784" fmla="*/ 5627008 h 5644239"/>
              <a:gd name="connsiteX14-1785" fmla="*/ 0 w 7689794"/>
              <a:gd name="connsiteY14-1786" fmla="*/ 5617708 h 5644239"/>
              <a:gd name="connsiteX15-1787" fmla="*/ 2068966 w 7689794"/>
              <a:gd name="connsiteY15-1788" fmla="*/ 2496911 h 5644239"/>
              <a:gd name="connsiteX16-1789" fmla="*/ 2841796 w 7689794"/>
              <a:gd name="connsiteY16-1790" fmla="*/ 2482624 h 5644239"/>
              <a:gd name="connsiteX17-1791" fmla="*/ 3088539 w 7689794"/>
              <a:gd name="connsiteY17-1792" fmla="*/ 2976110 h 5644239"/>
              <a:gd name="connsiteX18-1793" fmla="*/ 3523968 w 7689794"/>
              <a:gd name="connsiteY18-1794" fmla="*/ 2003653 h 5644239"/>
              <a:gd name="connsiteX19-1795" fmla="*/ 4220653 w 7689794"/>
              <a:gd name="connsiteY19-1796" fmla="*/ 1974624 h 5644239"/>
              <a:gd name="connsiteX20-1797" fmla="*/ 4510939 w 7689794"/>
              <a:gd name="connsiteY20-1798" fmla="*/ 2511653 h 5644239"/>
              <a:gd name="connsiteX21-1799" fmla="*/ 4902825 w 7689794"/>
              <a:gd name="connsiteY21-1800" fmla="*/ 1597253 h 5644239"/>
              <a:gd name="connsiteX22-1801" fmla="*/ 5628539 w 7689794"/>
              <a:gd name="connsiteY22-1802" fmla="*/ 1524681 h 5644239"/>
              <a:gd name="connsiteX23-1803" fmla="*/ 5947853 w 7689794"/>
              <a:gd name="connsiteY23-1804" fmla="*/ 2163310 h 5644239"/>
              <a:gd name="connsiteX24-1805" fmla="*/ 6557453 w 7689794"/>
              <a:gd name="connsiteY24-1806" fmla="*/ 871538 h 5644239"/>
              <a:gd name="connsiteX25-1807" fmla="*/ 6296195 w 7689794"/>
              <a:gd name="connsiteY25-1808" fmla="*/ 798740 h 5644239"/>
              <a:gd name="connsiteX0-1809" fmla="*/ 6296195 w 7689794"/>
              <a:gd name="connsiteY0-1810" fmla="*/ 798740 h 5644239"/>
              <a:gd name="connsiteX1-1811" fmla="*/ 7334081 w 7689794"/>
              <a:gd name="connsiteY1-1812" fmla="*/ 0 h 5644239"/>
              <a:gd name="connsiteX2-1813" fmla="*/ 7689794 w 7689794"/>
              <a:gd name="connsiteY2-1814" fmla="*/ 813254 h 5644239"/>
              <a:gd name="connsiteX3-1815" fmla="*/ 7330509 w 7689794"/>
              <a:gd name="connsiteY3-1816" fmla="*/ 842283 h 5644239"/>
              <a:gd name="connsiteX4-1817" fmla="*/ 6314509 w 7689794"/>
              <a:gd name="connsiteY4-1818" fmla="*/ 2918278 h 5644239"/>
              <a:gd name="connsiteX5-1819" fmla="*/ 5541452 w 7689794"/>
              <a:gd name="connsiteY5-1820" fmla="*/ 3005137 h 5644239"/>
              <a:gd name="connsiteX6-1821" fmla="*/ 5280195 w 7689794"/>
              <a:gd name="connsiteY6-1822" fmla="*/ 2482623 h 5644239"/>
              <a:gd name="connsiteX7-1823" fmla="*/ 4861095 w 7689794"/>
              <a:gd name="connsiteY7-1824" fmla="*/ 3414259 h 5644239"/>
              <a:gd name="connsiteX8-1825" fmla="*/ 4125402 w 7689794"/>
              <a:gd name="connsiteY8-1826" fmla="*/ 3415619 h 5644239"/>
              <a:gd name="connsiteX9-1827" fmla="*/ 3875485 w 7689794"/>
              <a:gd name="connsiteY9-1828" fmla="*/ 2855005 h 5644239"/>
              <a:gd name="connsiteX10-1829" fmla="*/ 3438242 w 7689794"/>
              <a:gd name="connsiteY10-1830" fmla="*/ 3872820 h 5644239"/>
              <a:gd name="connsiteX11-1831" fmla="*/ 2711166 w 7689794"/>
              <a:gd name="connsiteY11-1832" fmla="*/ 3875995 h 5644239"/>
              <a:gd name="connsiteX12-1833" fmla="*/ 2371896 w 7689794"/>
              <a:gd name="connsiteY12-1834" fmla="*/ 3143477 h 5644239"/>
              <a:gd name="connsiteX13-1835" fmla="*/ 728833 w 7689794"/>
              <a:gd name="connsiteY13-1836" fmla="*/ 5627008 h 5644239"/>
              <a:gd name="connsiteX14-1837" fmla="*/ 0 w 7689794"/>
              <a:gd name="connsiteY14-1838" fmla="*/ 5617708 h 5644239"/>
              <a:gd name="connsiteX15-1839" fmla="*/ 2068966 w 7689794"/>
              <a:gd name="connsiteY15-1840" fmla="*/ 2496911 h 5644239"/>
              <a:gd name="connsiteX16-1841" fmla="*/ 2841796 w 7689794"/>
              <a:gd name="connsiteY16-1842" fmla="*/ 2482624 h 5644239"/>
              <a:gd name="connsiteX17-1843" fmla="*/ 3088539 w 7689794"/>
              <a:gd name="connsiteY17-1844" fmla="*/ 2976110 h 5644239"/>
              <a:gd name="connsiteX18-1845" fmla="*/ 3523968 w 7689794"/>
              <a:gd name="connsiteY18-1846" fmla="*/ 2003653 h 5644239"/>
              <a:gd name="connsiteX19-1847" fmla="*/ 4220653 w 7689794"/>
              <a:gd name="connsiteY19-1848" fmla="*/ 1974624 h 5644239"/>
              <a:gd name="connsiteX20-1849" fmla="*/ 4510939 w 7689794"/>
              <a:gd name="connsiteY20-1850" fmla="*/ 2511653 h 5644239"/>
              <a:gd name="connsiteX21-1851" fmla="*/ 4902825 w 7689794"/>
              <a:gd name="connsiteY21-1852" fmla="*/ 1597253 h 5644239"/>
              <a:gd name="connsiteX22-1853" fmla="*/ 5628539 w 7689794"/>
              <a:gd name="connsiteY22-1854" fmla="*/ 1524681 h 5644239"/>
              <a:gd name="connsiteX23-1855" fmla="*/ 5947853 w 7689794"/>
              <a:gd name="connsiteY23-1856" fmla="*/ 2163310 h 5644239"/>
              <a:gd name="connsiteX24-1857" fmla="*/ 6557453 w 7689794"/>
              <a:gd name="connsiteY24-1858" fmla="*/ 871538 h 5644239"/>
              <a:gd name="connsiteX25-1859" fmla="*/ 6296195 w 7689794"/>
              <a:gd name="connsiteY25-1860" fmla="*/ 798740 h 5644239"/>
              <a:gd name="connsiteX0-1861" fmla="*/ 6296195 w 7689794"/>
              <a:gd name="connsiteY0-1862" fmla="*/ 798740 h 5644239"/>
              <a:gd name="connsiteX1-1863" fmla="*/ 7334081 w 7689794"/>
              <a:gd name="connsiteY1-1864" fmla="*/ 0 h 5644239"/>
              <a:gd name="connsiteX2-1865" fmla="*/ 7689794 w 7689794"/>
              <a:gd name="connsiteY2-1866" fmla="*/ 813254 h 5644239"/>
              <a:gd name="connsiteX3-1867" fmla="*/ 7330509 w 7689794"/>
              <a:gd name="connsiteY3-1868" fmla="*/ 842283 h 5644239"/>
              <a:gd name="connsiteX4-1869" fmla="*/ 6314509 w 7689794"/>
              <a:gd name="connsiteY4-1870" fmla="*/ 2918278 h 5644239"/>
              <a:gd name="connsiteX5-1871" fmla="*/ 5541452 w 7689794"/>
              <a:gd name="connsiteY5-1872" fmla="*/ 3005137 h 5644239"/>
              <a:gd name="connsiteX6-1873" fmla="*/ 5280195 w 7689794"/>
              <a:gd name="connsiteY6-1874" fmla="*/ 2482623 h 5644239"/>
              <a:gd name="connsiteX7-1875" fmla="*/ 4861095 w 7689794"/>
              <a:gd name="connsiteY7-1876" fmla="*/ 3414259 h 5644239"/>
              <a:gd name="connsiteX8-1877" fmla="*/ 4125402 w 7689794"/>
              <a:gd name="connsiteY8-1878" fmla="*/ 3415619 h 5644239"/>
              <a:gd name="connsiteX9-1879" fmla="*/ 3875485 w 7689794"/>
              <a:gd name="connsiteY9-1880" fmla="*/ 2855005 h 5644239"/>
              <a:gd name="connsiteX10-1881" fmla="*/ 3438242 w 7689794"/>
              <a:gd name="connsiteY10-1882" fmla="*/ 3872820 h 5644239"/>
              <a:gd name="connsiteX11-1883" fmla="*/ 2711166 w 7689794"/>
              <a:gd name="connsiteY11-1884" fmla="*/ 3875995 h 5644239"/>
              <a:gd name="connsiteX12-1885" fmla="*/ 2371896 w 7689794"/>
              <a:gd name="connsiteY12-1886" fmla="*/ 3143477 h 5644239"/>
              <a:gd name="connsiteX13-1887" fmla="*/ 728833 w 7689794"/>
              <a:gd name="connsiteY13-1888" fmla="*/ 5627008 h 5644239"/>
              <a:gd name="connsiteX14-1889" fmla="*/ 0 w 7689794"/>
              <a:gd name="connsiteY14-1890" fmla="*/ 5617708 h 5644239"/>
              <a:gd name="connsiteX15-1891" fmla="*/ 2068966 w 7689794"/>
              <a:gd name="connsiteY15-1892" fmla="*/ 2496911 h 5644239"/>
              <a:gd name="connsiteX16-1893" fmla="*/ 2841796 w 7689794"/>
              <a:gd name="connsiteY16-1894" fmla="*/ 2482624 h 5644239"/>
              <a:gd name="connsiteX17-1895" fmla="*/ 3088539 w 7689794"/>
              <a:gd name="connsiteY17-1896" fmla="*/ 2976110 h 5644239"/>
              <a:gd name="connsiteX18-1897" fmla="*/ 3523968 w 7689794"/>
              <a:gd name="connsiteY18-1898" fmla="*/ 2003653 h 5644239"/>
              <a:gd name="connsiteX19-1899" fmla="*/ 4220653 w 7689794"/>
              <a:gd name="connsiteY19-1900" fmla="*/ 1974624 h 5644239"/>
              <a:gd name="connsiteX20-1901" fmla="*/ 4510939 w 7689794"/>
              <a:gd name="connsiteY20-1902" fmla="*/ 2511653 h 5644239"/>
              <a:gd name="connsiteX21-1903" fmla="*/ 4902825 w 7689794"/>
              <a:gd name="connsiteY21-1904" fmla="*/ 1597253 h 5644239"/>
              <a:gd name="connsiteX22-1905" fmla="*/ 5628539 w 7689794"/>
              <a:gd name="connsiteY22-1906" fmla="*/ 1524681 h 5644239"/>
              <a:gd name="connsiteX23-1907" fmla="*/ 5947853 w 7689794"/>
              <a:gd name="connsiteY23-1908" fmla="*/ 2163310 h 5644239"/>
              <a:gd name="connsiteX24-1909" fmla="*/ 6557453 w 7689794"/>
              <a:gd name="connsiteY24-1910" fmla="*/ 871538 h 5644239"/>
              <a:gd name="connsiteX25-1911" fmla="*/ 6296195 w 7689794"/>
              <a:gd name="connsiteY25-1912" fmla="*/ 798740 h 5644239"/>
              <a:gd name="connsiteX0-1913" fmla="*/ 6296195 w 7689794"/>
              <a:gd name="connsiteY0-1914" fmla="*/ 798740 h 5644239"/>
              <a:gd name="connsiteX1-1915" fmla="*/ 7334081 w 7689794"/>
              <a:gd name="connsiteY1-1916" fmla="*/ 0 h 5644239"/>
              <a:gd name="connsiteX2-1917" fmla="*/ 7689794 w 7689794"/>
              <a:gd name="connsiteY2-1918" fmla="*/ 813254 h 5644239"/>
              <a:gd name="connsiteX3-1919" fmla="*/ 7330509 w 7689794"/>
              <a:gd name="connsiteY3-1920" fmla="*/ 842283 h 5644239"/>
              <a:gd name="connsiteX4-1921" fmla="*/ 6314509 w 7689794"/>
              <a:gd name="connsiteY4-1922" fmla="*/ 2918278 h 5644239"/>
              <a:gd name="connsiteX5-1923" fmla="*/ 5541452 w 7689794"/>
              <a:gd name="connsiteY5-1924" fmla="*/ 3005137 h 5644239"/>
              <a:gd name="connsiteX6-1925" fmla="*/ 5280195 w 7689794"/>
              <a:gd name="connsiteY6-1926" fmla="*/ 2482623 h 5644239"/>
              <a:gd name="connsiteX7-1927" fmla="*/ 4861095 w 7689794"/>
              <a:gd name="connsiteY7-1928" fmla="*/ 3414259 h 5644239"/>
              <a:gd name="connsiteX8-1929" fmla="*/ 4125402 w 7689794"/>
              <a:gd name="connsiteY8-1930" fmla="*/ 3415619 h 5644239"/>
              <a:gd name="connsiteX9-1931" fmla="*/ 3875485 w 7689794"/>
              <a:gd name="connsiteY9-1932" fmla="*/ 2855005 h 5644239"/>
              <a:gd name="connsiteX10-1933" fmla="*/ 3438242 w 7689794"/>
              <a:gd name="connsiteY10-1934" fmla="*/ 3872820 h 5644239"/>
              <a:gd name="connsiteX11-1935" fmla="*/ 2711166 w 7689794"/>
              <a:gd name="connsiteY11-1936" fmla="*/ 3875995 h 5644239"/>
              <a:gd name="connsiteX12-1937" fmla="*/ 2371896 w 7689794"/>
              <a:gd name="connsiteY12-1938" fmla="*/ 3143477 h 5644239"/>
              <a:gd name="connsiteX13-1939" fmla="*/ 728833 w 7689794"/>
              <a:gd name="connsiteY13-1940" fmla="*/ 5627008 h 5644239"/>
              <a:gd name="connsiteX14-1941" fmla="*/ 0 w 7689794"/>
              <a:gd name="connsiteY14-1942" fmla="*/ 5617708 h 5644239"/>
              <a:gd name="connsiteX15-1943" fmla="*/ 2068966 w 7689794"/>
              <a:gd name="connsiteY15-1944" fmla="*/ 2496911 h 5644239"/>
              <a:gd name="connsiteX16-1945" fmla="*/ 2841796 w 7689794"/>
              <a:gd name="connsiteY16-1946" fmla="*/ 2482624 h 5644239"/>
              <a:gd name="connsiteX17-1947" fmla="*/ 3088539 w 7689794"/>
              <a:gd name="connsiteY17-1948" fmla="*/ 2976110 h 5644239"/>
              <a:gd name="connsiteX18-1949" fmla="*/ 3523968 w 7689794"/>
              <a:gd name="connsiteY18-1950" fmla="*/ 2003653 h 5644239"/>
              <a:gd name="connsiteX19-1951" fmla="*/ 4220653 w 7689794"/>
              <a:gd name="connsiteY19-1952" fmla="*/ 1974624 h 5644239"/>
              <a:gd name="connsiteX20-1953" fmla="*/ 4510939 w 7689794"/>
              <a:gd name="connsiteY20-1954" fmla="*/ 2511653 h 5644239"/>
              <a:gd name="connsiteX21-1955" fmla="*/ 4902825 w 7689794"/>
              <a:gd name="connsiteY21-1956" fmla="*/ 1597253 h 5644239"/>
              <a:gd name="connsiteX22-1957" fmla="*/ 5628539 w 7689794"/>
              <a:gd name="connsiteY22-1958" fmla="*/ 1524681 h 5644239"/>
              <a:gd name="connsiteX23-1959" fmla="*/ 5947853 w 7689794"/>
              <a:gd name="connsiteY23-1960" fmla="*/ 2163310 h 5644239"/>
              <a:gd name="connsiteX24-1961" fmla="*/ 6557453 w 7689794"/>
              <a:gd name="connsiteY24-1962" fmla="*/ 871538 h 5644239"/>
              <a:gd name="connsiteX25-1963" fmla="*/ 6296195 w 7689794"/>
              <a:gd name="connsiteY25-1964" fmla="*/ 798740 h 5644239"/>
              <a:gd name="connsiteX0-1965" fmla="*/ 6296195 w 7689794"/>
              <a:gd name="connsiteY0-1966" fmla="*/ 798740 h 5644239"/>
              <a:gd name="connsiteX1-1967" fmla="*/ 7334081 w 7689794"/>
              <a:gd name="connsiteY1-1968" fmla="*/ 0 h 5644239"/>
              <a:gd name="connsiteX2-1969" fmla="*/ 7689794 w 7689794"/>
              <a:gd name="connsiteY2-1970" fmla="*/ 813254 h 5644239"/>
              <a:gd name="connsiteX3-1971" fmla="*/ 7330509 w 7689794"/>
              <a:gd name="connsiteY3-1972" fmla="*/ 842283 h 5644239"/>
              <a:gd name="connsiteX4-1973" fmla="*/ 6314509 w 7689794"/>
              <a:gd name="connsiteY4-1974" fmla="*/ 2918278 h 5644239"/>
              <a:gd name="connsiteX5-1975" fmla="*/ 5541452 w 7689794"/>
              <a:gd name="connsiteY5-1976" fmla="*/ 3005137 h 5644239"/>
              <a:gd name="connsiteX6-1977" fmla="*/ 5296070 w 7689794"/>
              <a:gd name="connsiteY6-1978" fmla="*/ 2403248 h 5644239"/>
              <a:gd name="connsiteX7-1979" fmla="*/ 4861095 w 7689794"/>
              <a:gd name="connsiteY7-1980" fmla="*/ 3414259 h 5644239"/>
              <a:gd name="connsiteX8-1981" fmla="*/ 4125402 w 7689794"/>
              <a:gd name="connsiteY8-1982" fmla="*/ 3415619 h 5644239"/>
              <a:gd name="connsiteX9-1983" fmla="*/ 3875485 w 7689794"/>
              <a:gd name="connsiteY9-1984" fmla="*/ 2855005 h 5644239"/>
              <a:gd name="connsiteX10-1985" fmla="*/ 3438242 w 7689794"/>
              <a:gd name="connsiteY10-1986" fmla="*/ 3872820 h 5644239"/>
              <a:gd name="connsiteX11-1987" fmla="*/ 2711166 w 7689794"/>
              <a:gd name="connsiteY11-1988" fmla="*/ 3875995 h 5644239"/>
              <a:gd name="connsiteX12-1989" fmla="*/ 2371896 w 7689794"/>
              <a:gd name="connsiteY12-1990" fmla="*/ 3143477 h 5644239"/>
              <a:gd name="connsiteX13-1991" fmla="*/ 728833 w 7689794"/>
              <a:gd name="connsiteY13-1992" fmla="*/ 5627008 h 5644239"/>
              <a:gd name="connsiteX14-1993" fmla="*/ 0 w 7689794"/>
              <a:gd name="connsiteY14-1994" fmla="*/ 5617708 h 5644239"/>
              <a:gd name="connsiteX15-1995" fmla="*/ 2068966 w 7689794"/>
              <a:gd name="connsiteY15-1996" fmla="*/ 2496911 h 5644239"/>
              <a:gd name="connsiteX16-1997" fmla="*/ 2841796 w 7689794"/>
              <a:gd name="connsiteY16-1998" fmla="*/ 2482624 h 5644239"/>
              <a:gd name="connsiteX17-1999" fmla="*/ 3088539 w 7689794"/>
              <a:gd name="connsiteY17-2000" fmla="*/ 2976110 h 5644239"/>
              <a:gd name="connsiteX18-2001" fmla="*/ 3523968 w 7689794"/>
              <a:gd name="connsiteY18-2002" fmla="*/ 2003653 h 5644239"/>
              <a:gd name="connsiteX19-2003" fmla="*/ 4220653 w 7689794"/>
              <a:gd name="connsiteY19-2004" fmla="*/ 1974624 h 5644239"/>
              <a:gd name="connsiteX20-2005" fmla="*/ 4510939 w 7689794"/>
              <a:gd name="connsiteY20-2006" fmla="*/ 2511653 h 5644239"/>
              <a:gd name="connsiteX21-2007" fmla="*/ 4902825 w 7689794"/>
              <a:gd name="connsiteY21-2008" fmla="*/ 1597253 h 5644239"/>
              <a:gd name="connsiteX22-2009" fmla="*/ 5628539 w 7689794"/>
              <a:gd name="connsiteY22-2010" fmla="*/ 1524681 h 5644239"/>
              <a:gd name="connsiteX23-2011" fmla="*/ 5947853 w 7689794"/>
              <a:gd name="connsiteY23-2012" fmla="*/ 2163310 h 5644239"/>
              <a:gd name="connsiteX24-2013" fmla="*/ 6557453 w 7689794"/>
              <a:gd name="connsiteY24-2014" fmla="*/ 871538 h 5644239"/>
              <a:gd name="connsiteX25-2015" fmla="*/ 6296195 w 7689794"/>
              <a:gd name="connsiteY25-2016" fmla="*/ 798740 h 5644239"/>
              <a:gd name="connsiteX0-2017" fmla="*/ 6296195 w 7689794"/>
              <a:gd name="connsiteY0-2018" fmla="*/ 798740 h 5644239"/>
              <a:gd name="connsiteX1-2019" fmla="*/ 7334081 w 7689794"/>
              <a:gd name="connsiteY1-2020" fmla="*/ 0 h 5644239"/>
              <a:gd name="connsiteX2-2021" fmla="*/ 7689794 w 7689794"/>
              <a:gd name="connsiteY2-2022" fmla="*/ 813254 h 5644239"/>
              <a:gd name="connsiteX3-2023" fmla="*/ 7330509 w 7689794"/>
              <a:gd name="connsiteY3-2024" fmla="*/ 842283 h 5644239"/>
              <a:gd name="connsiteX4-2025" fmla="*/ 6314509 w 7689794"/>
              <a:gd name="connsiteY4-2026" fmla="*/ 2918278 h 5644239"/>
              <a:gd name="connsiteX5-2027" fmla="*/ 5544627 w 7689794"/>
              <a:gd name="connsiteY5-2028" fmla="*/ 2963862 h 5644239"/>
              <a:gd name="connsiteX6-2029" fmla="*/ 5296070 w 7689794"/>
              <a:gd name="connsiteY6-2030" fmla="*/ 2403248 h 5644239"/>
              <a:gd name="connsiteX7-2031" fmla="*/ 4861095 w 7689794"/>
              <a:gd name="connsiteY7-2032" fmla="*/ 3414259 h 5644239"/>
              <a:gd name="connsiteX8-2033" fmla="*/ 4125402 w 7689794"/>
              <a:gd name="connsiteY8-2034" fmla="*/ 3415619 h 5644239"/>
              <a:gd name="connsiteX9-2035" fmla="*/ 3875485 w 7689794"/>
              <a:gd name="connsiteY9-2036" fmla="*/ 2855005 h 5644239"/>
              <a:gd name="connsiteX10-2037" fmla="*/ 3438242 w 7689794"/>
              <a:gd name="connsiteY10-2038" fmla="*/ 3872820 h 5644239"/>
              <a:gd name="connsiteX11-2039" fmla="*/ 2711166 w 7689794"/>
              <a:gd name="connsiteY11-2040" fmla="*/ 3875995 h 5644239"/>
              <a:gd name="connsiteX12-2041" fmla="*/ 2371896 w 7689794"/>
              <a:gd name="connsiteY12-2042" fmla="*/ 3143477 h 5644239"/>
              <a:gd name="connsiteX13-2043" fmla="*/ 728833 w 7689794"/>
              <a:gd name="connsiteY13-2044" fmla="*/ 5627008 h 5644239"/>
              <a:gd name="connsiteX14-2045" fmla="*/ 0 w 7689794"/>
              <a:gd name="connsiteY14-2046" fmla="*/ 5617708 h 5644239"/>
              <a:gd name="connsiteX15-2047" fmla="*/ 2068966 w 7689794"/>
              <a:gd name="connsiteY15-2048" fmla="*/ 2496911 h 5644239"/>
              <a:gd name="connsiteX16-2049" fmla="*/ 2841796 w 7689794"/>
              <a:gd name="connsiteY16-2050" fmla="*/ 2482624 h 5644239"/>
              <a:gd name="connsiteX17-2051" fmla="*/ 3088539 w 7689794"/>
              <a:gd name="connsiteY17-2052" fmla="*/ 2976110 h 5644239"/>
              <a:gd name="connsiteX18-2053" fmla="*/ 3523968 w 7689794"/>
              <a:gd name="connsiteY18-2054" fmla="*/ 2003653 h 5644239"/>
              <a:gd name="connsiteX19-2055" fmla="*/ 4220653 w 7689794"/>
              <a:gd name="connsiteY19-2056" fmla="*/ 1974624 h 5644239"/>
              <a:gd name="connsiteX20-2057" fmla="*/ 4510939 w 7689794"/>
              <a:gd name="connsiteY20-2058" fmla="*/ 2511653 h 5644239"/>
              <a:gd name="connsiteX21-2059" fmla="*/ 4902825 w 7689794"/>
              <a:gd name="connsiteY21-2060" fmla="*/ 1597253 h 5644239"/>
              <a:gd name="connsiteX22-2061" fmla="*/ 5628539 w 7689794"/>
              <a:gd name="connsiteY22-2062" fmla="*/ 1524681 h 5644239"/>
              <a:gd name="connsiteX23-2063" fmla="*/ 5947853 w 7689794"/>
              <a:gd name="connsiteY23-2064" fmla="*/ 2163310 h 5644239"/>
              <a:gd name="connsiteX24-2065" fmla="*/ 6557453 w 7689794"/>
              <a:gd name="connsiteY24-2066" fmla="*/ 871538 h 5644239"/>
              <a:gd name="connsiteX25-2067" fmla="*/ 6296195 w 7689794"/>
              <a:gd name="connsiteY25-2068" fmla="*/ 798740 h 5644239"/>
              <a:gd name="connsiteX0-2069" fmla="*/ 6296195 w 7689794"/>
              <a:gd name="connsiteY0-2070" fmla="*/ 798740 h 5644239"/>
              <a:gd name="connsiteX1-2071" fmla="*/ 7334081 w 7689794"/>
              <a:gd name="connsiteY1-2072" fmla="*/ 0 h 5644239"/>
              <a:gd name="connsiteX2-2073" fmla="*/ 7689794 w 7689794"/>
              <a:gd name="connsiteY2-2074" fmla="*/ 813254 h 5644239"/>
              <a:gd name="connsiteX3-2075" fmla="*/ 7330509 w 7689794"/>
              <a:gd name="connsiteY3-2076" fmla="*/ 842283 h 5644239"/>
              <a:gd name="connsiteX4-2077" fmla="*/ 6314509 w 7689794"/>
              <a:gd name="connsiteY4-2078" fmla="*/ 2918278 h 5644239"/>
              <a:gd name="connsiteX5-2079" fmla="*/ 5544627 w 7689794"/>
              <a:gd name="connsiteY5-2080" fmla="*/ 2963862 h 5644239"/>
              <a:gd name="connsiteX6-2081" fmla="*/ 5296070 w 7689794"/>
              <a:gd name="connsiteY6-2082" fmla="*/ 2403248 h 5644239"/>
              <a:gd name="connsiteX7-2083" fmla="*/ 4861095 w 7689794"/>
              <a:gd name="connsiteY7-2084" fmla="*/ 3414259 h 5644239"/>
              <a:gd name="connsiteX8-2085" fmla="*/ 4125402 w 7689794"/>
              <a:gd name="connsiteY8-2086" fmla="*/ 3415619 h 5644239"/>
              <a:gd name="connsiteX9-2087" fmla="*/ 3875485 w 7689794"/>
              <a:gd name="connsiteY9-2088" fmla="*/ 2855005 h 5644239"/>
              <a:gd name="connsiteX10-2089" fmla="*/ 3438242 w 7689794"/>
              <a:gd name="connsiteY10-2090" fmla="*/ 3872820 h 5644239"/>
              <a:gd name="connsiteX11-2091" fmla="*/ 2711166 w 7689794"/>
              <a:gd name="connsiteY11-2092" fmla="*/ 3875995 h 5644239"/>
              <a:gd name="connsiteX12-2093" fmla="*/ 2371896 w 7689794"/>
              <a:gd name="connsiteY12-2094" fmla="*/ 3143477 h 5644239"/>
              <a:gd name="connsiteX13-2095" fmla="*/ 728833 w 7689794"/>
              <a:gd name="connsiteY13-2096" fmla="*/ 5627008 h 5644239"/>
              <a:gd name="connsiteX14-2097" fmla="*/ 0 w 7689794"/>
              <a:gd name="connsiteY14-2098" fmla="*/ 5617708 h 5644239"/>
              <a:gd name="connsiteX15-2099" fmla="*/ 2068966 w 7689794"/>
              <a:gd name="connsiteY15-2100" fmla="*/ 2496911 h 5644239"/>
              <a:gd name="connsiteX16-2101" fmla="*/ 2841796 w 7689794"/>
              <a:gd name="connsiteY16-2102" fmla="*/ 2482624 h 5644239"/>
              <a:gd name="connsiteX17-2103" fmla="*/ 3088539 w 7689794"/>
              <a:gd name="connsiteY17-2104" fmla="*/ 2976110 h 5644239"/>
              <a:gd name="connsiteX18-2105" fmla="*/ 3523968 w 7689794"/>
              <a:gd name="connsiteY18-2106" fmla="*/ 2003653 h 5644239"/>
              <a:gd name="connsiteX19-2107" fmla="*/ 4220653 w 7689794"/>
              <a:gd name="connsiteY19-2108" fmla="*/ 1974624 h 5644239"/>
              <a:gd name="connsiteX20-2109" fmla="*/ 4510939 w 7689794"/>
              <a:gd name="connsiteY20-2110" fmla="*/ 2511653 h 5644239"/>
              <a:gd name="connsiteX21-2111" fmla="*/ 4902825 w 7689794"/>
              <a:gd name="connsiteY21-2112" fmla="*/ 1597253 h 5644239"/>
              <a:gd name="connsiteX22-2113" fmla="*/ 5628539 w 7689794"/>
              <a:gd name="connsiteY22-2114" fmla="*/ 1524681 h 5644239"/>
              <a:gd name="connsiteX23-2115" fmla="*/ 5947853 w 7689794"/>
              <a:gd name="connsiteY23-2116" fmla="*/ 2163310 h 5644239"/>
              <a:gd name="connsiteX24-2117" fmla="*/ 6557453 w 7689794"/>
              <a:gd name="connsiteY24-2118" fmla="*/ 871538 h 5644239"/>
              <a:gd name="connsiteX25-2119" fmla="*/ 6296195 w 7689794"/>
              <a:gd name="connsiteY25-2120" fmla="*/ 798740 h 5644239"/>
              <a:gd name="connsiteX0-2121" fmla="*/ 6296195 w 7689794"/>
              <a:gd name="connsiteY0-2122" fmla="*/ 798740 h 5644239"/>
              <a:gd name="connsiteX1-2123" fmla="*/ 7334081 w 7689794"/>
              <a:gd name="connsiteY1-2124" fmla="*/ 0 h 5644239"/>
              <a:gd name="connsiteX2-2125" fmla="*/ 7689794 w 7689794"/>
              <a:gd name="connsiteY2-2126" fmla="*/ 813254 h 5644239"/>
              <a:gd name="connsiteX3-2127" fmla="*/ 7330509 w 7689794"/>
              <a:gd name="connsiteY3-2128" fmla="*/ 842283 h 5644239"/>
              <a:gd name="connsiteX4-2129" fmla="*/ 6314509 w 7689794"/>
              <a:gd name="connsiteY4-2130" fmla="*/ 2918278 h 5644239"/>
              <a:gd name="connsiteX5-2131" fmla="*/ 5544627 w 7689794"/>
              <a:gd name="connsiteY5-2132" fmla="*/ 2963862 h 5644239"/>
              <a:gd name="connsiteX6-2133" fmla="*/ 5296070 w 7689794"/>
              <a:gd name="connsiteY6-2134" fmla="*/ 2403248 h 5644239"/>
              <a:gd name="connsiteX7-2135" fmla="*/ 4861095 w 7689794"/>
              <a:gd name="connsiteY7-2136" fmla="*/ 3414259 h 5644239"/>
              <a:gd name="connsiteX8-2137" fmla="*/ 4125402 w 7689794"/>
              <a:gd name="connsiteY8-2138" fmla="*/ 3415619 h 5644239"/>
              <a:gd name="connsiteX9-2139" fmla="*/ 3875485 w 7689794"/>
              <a:gd name="connsiteY9-2140" fmla="*/ 2855005 h 5644239"/>
              <a:gd name="connsiteX10-2141" fmla="*/ 3438242 w 7689794"/>
              <a:gd name="connsiteY10-2142" fmla="*/ 3872820 h 5644239"/>
              <a:gd name="connsiteX11-2143" fmla="*/ 2711166 w 7689794"/>
              <a:gd name="connsiteY11-2144" fmla="*/ 3875995 h 5644239"/>
              <a:gd name="connsiteX12-2145" fmla="*/ 2371896 w 7689794"/>
              <a:gd name="connsiteY12-2146" fmla="*/ 3143477 h 5644239"/>
              <a:gd name="connsiteX13-2147" fmla="*/ 728833 w 7689794"/>
              <a:gd name="connsiteY13-2148" fmla="*/ 5627008 h 5644239"/>
              <a:gd name="connsiteX14-2149" fmla="*/ 0 w 7689794"/>
              <a:gd name="connsiteY14-2150" fmla="*/ 5617708 h 5644239"/>
              <a:gd name="connsiteX15-2151" fmla="*/ 2068966 w 7689794"/>
              <a:gd name="connsiteY15-2152" fmla="*/ 2496911 h 5644239"/>
              <a:gd name="connsiteX16-2153" fmla="*/ 2841796 w 7689794"/>
              <a:gd name="connsiteY16-2154" fmla="*/ 2482624 h 5644239"/>
              <a:gd name="connsiteX17-2155" fmla="*/ 3088539 w 7689794"/>
              <a:gd name="connsiteY17-2156" fmla="*/ 2976110 h 5644239"/>
              <a:gd name="connsiteX18-2157" fmla="*/ 3523968 w 7689794"/>
              <a:gd name="connsiteY18-2158" fmla="*/ 2003653 h 5644239"/>
              <a:gd name="connsiteX19-2159" fmla="*/ 4220653 w 7689794"/>
              <a:gd name="connsiteY19-2160" fmla="*/ 1974624 h 5644239"/>
              <a:gd name="connsiteX20-2161" fmla="*/ 4510939 w 7689794"/>
              <a:gd name="connsiteY20-2162" fmla="*/ 2511653 h 5644239"/>
              <a:gd name="connsiteX21-2163" fmla="*/ 4902825 w 7689794"/>
              <a:gd name="connsiteY21-2164" fmla="*/ 1597253 h 5644239"/>
              <a:gd name="connsiteX22-2165" fmla="*/ 5628539 w 7689794"/>
              <a:gd name="connsiteY22-2166" fmla="*/ 1524681 h 5644239"/>
              <a:gd name="connsiteX23-2167" fmla="*/ 5947853 w 7689794"/>
              <a:gd name="connsiteY23-2168" fmla="*/ 2163310 h 5644239"/>
              <a:gd name="connsiteX24-2169" fmla="*/ 6557453 w 7689794"/>
              <a:gd name="connsiteY24-2170" fmla="*/ 871538 h 5644239"/>
              <a:gd name="connsiteX25-2171" fmla="*/ 6296195 w 7689794"/>
              <a:gd name="connsiteY25-2172" fmla="*/ 798740 h 5644239"/>
              <a:gd name="connsiteX0-2173" fmla="*/ 6296195 w 7689794"/>
              <a:gd name="connsiteY0-2174" fmla="*/ 798740 h 5644239"/>
              <a:gd name="connsiteX1-2175" fmla="*/ 7334081 w 7689794"/>
              <a:gd name="connsiteY1-2176" fmla="*/ 0 h 5644239"/>
              <a:gd name="connsiteX2-2177" fmla="*/ 7689794 w 7689794"/>
              <a:gd name="connsiteY2-2178" fmla="*/ 813254 h 5644239"/>
              <a:gd name="connsiteX3-2179" fmla="*/ 7330509 w 7689794"/>
              <a:gd name="connsiteY3-2180" fmla="*/ 842283 h 5644239"/>
              <a:gd name="connsiteX4-2181" fmla="*/ 6285934 w 7689794"/>
              <a:gd name="connsiteY4-2182" fmla="*/ 2962728 h 5644239"/>
              <a:gd name="connsiteX5-2183" fmla="*/ 5544627 w 7689794"/>
              <a:gd name="connsiteY5-2184" fmla="*/ 2963862 h 5644239"/>
              <a:gd name="connsiteX6-2185" fmla="*/ 5296070 w 7689794"/>
              <a:gd name="connsiteY6-2186" fmla="*/ 2403248 h 5644239"/>
              <a:gd name="connsiteX7-2187" fmla="*/ 4861095 w 7689794"/>
              <a:gd name="connsiteY7-2188" fmla="*/ 3414259 h 5644239"/>
              <a:gd name="connsiteX8-2189" fmla="*/ 4125402 w 7689794"/>
              <a:gd name="connsiteY8-2190" fmla="*/ 3415619 h 5644239"/>
              <a:gd name="connsiteX9-2191" fmla="*/ 3875485 w 7689794"/>
              <a:gd name="connsiteY9-2192" fmla="*/ 2855005 h 5644239"/>
              <a:gd name="connsiteX10-2193" fmla="*/ 3438242 w 7689794"/>
              <a:gd name="connsiteY10-2194" fmla="*/ 3872820 h 5644239"/>
              <a:gd name="connsiteX11-2195" fmla="*/ 2711166 w 7689794"/>
              <a:gd name="connsiteY11-2196" fmla="*/ 3875995 h 5644239"/>
              <a:gd name="connsiteX12-2197" fmla="*/ 2371896 w 7689794"/>
              <a:gd name="connsiteY12-2198" fmla="*/ 3143477 h 5644239"/>
              <a:gd name="connsiteX13-2199" fmla="*/ 728833 w 7689794"/>
              <a:gd name="connsiteY13-2200" fmla="*/ 5627008 h 5644239"/>
              <a:gd name="connsiteX14-2201" fmla="*/ 0 w 7689794"/>
              <a:gd name="connsiteY14-2202" fmla="*/ 5617708 h 5644239"/>
              <a:gd name="connsiteX15-2203" fmla="*/ 2068966 w 7689794"/>
              <a:gd name="connsiteY15-2204" fmla="*/ 2496911 h 5644239"/>
              <a:gd name="connsiteX16-2205" fmla="*/ 2841796 w 7689794"/>
              <a:gd name="connsiteY16-2206" fmla="*/ 2482624 h 5644239"/>
              <a:gd name="connsiteX17-2207" fmla="*/ 3088539 w 7689794"/>
              <a:gd name="connsiteY17-2208" fmla="*/ 2976110 h 5644239"/>
              <a:gd name="connsiteX18-2209" fmla="*/ 3523968 w 7689794"/>
              <a:gd name="connsiteY18-2210" fmla="*/ 2003653 h 5644239"/>
              <a:gd name="connsiteX19-2211" fmla="*/ 4220653 w 7689794"/>
              <a:gd name="connsiteY19-2212" fmla="*/ 1974624 h 5644239"/>
              <a:gd name="connsiteX20-2213" fmla="*/ 4510939 w 7689794"/>
              <a:gd name="connsiteY20-2214" fmla="*/ 2511653 h 5644239"/>
              <a:gd name="connsiteX21-2215" fmla="*/ 4902825 w 7689794"/>
              <a:gd name="connsiteY21-2216" fmla="*/ 1597253 h 5644239"/>
              <a:gd name="connsiteX22-2217" fmla="*/ 5628539 w 7689794"/>
              <a:gd name="connsiteY22-2218" fmla="*/ 1524681 h 5644239"/>
              <a:gd name="connsiteX23-2219" fmla="*/ 5947853 w 7689794"/>
              <a:gd name="connsiteY23-2220" fmla="*/ 2163310 h 5644239"/>
              <a:gd name="connsiteX24-2221" fmla="*/ 6557453 w 7689794"/>
              <a:gd name="connsiteY24-2222" fmla="*/ 871538 h 5644239"/>
              <a:gd name="connsiteX25-2223" fmla="*/ 6296195 w 7689794"/>
              <a:gd name="connsiteY25-2224" fmla="*/ 798740 h 5644239"/>
              <a:gd name="connsiteX0-2225" fmla="*/ 6296195 w 7689794"/>
              <a:gd name="connsiteY0-2226" fmla="*/ 798740 h 5644239"/>
              <a:gd name="connsiteX1-2227" fmla="*/ 7334081 w 7689794"/>
              <a:gd name="connsiteY1-2228" fmla="*/ 0 h 5644239"/>
              <a:gd name="connsiteX2-2229" fmla="*/ 7689794 w 7689794"/>
              <a:gd name="connsiteY2-2230" fmla="*/ 813254 h 5644239"/>
              <a:gd name="connsiteX3-2231" fmla="*/ 7330509 w 7689794"/>
              <a:gd name="connsiteY3-2232" fmla="*/ 842283 h 5644239"/>
              <a:gd name="connsiteX4-2233" fmla="*/ 6285934 w 7689794"/>
              <a:gd name="connsiteY4-2234" fmla="*/ 2962728 h 5644239"/>
              <a:gd name="connsiteX5-2235" fmla="*/ 5544627 w 7689794"/>
              <a:gd name="connsiteY5-2236" fmla="*/ 2963862 h 5644239"/>
              <a:gd name="connsiteX6-2237" fmla="*/ 5296070 w 7689794"/>
              <a:gd name="connsiteY6-2238" fmla="*/ 2403248 h 5644239"/>
              <a:gd name="connsiteX7-2239" fmla="*/ 4861095 w 7689794"/>
              <a:gd name="connsiteY7-2240" fmla="*/ 3414259 h 5644239"/>
              <a:gd name="connsiteX8-2241" fmla="*/ 4125402 w 7689794"/>
              <a:gd name="connsiteY8-2242" fmla="*/ 3415619 h 5644239"/>
              <a:gd name="connsiteX9-2243" fmla="*/ 3875485 w 7689794"/>
              <a:gd name="connsiteY9-2244" fmla="*/ 2855005 h 5644239"/>
              <a:gd name="connsiteX10-2245" fmla="*/ 3438242 w 7689794"/>
              <a:gd name="connsiteY10-2246" fmla="*/ 3872820 h 5644239"/>
              <a:gd name="connsiteX11-2247" fmla="*/ 2711166 w 7689794"/>
              <a:gd name="connsiteY11-2248" fmla="*/ 3875995 h 5644239"/>
              <a:gd name="connsiteX12-2249" fmla="*/ 2371896 w 7689794"/>
              <a:gd name="connsiteY12-2250" fmla="*/ 3143477 h 5644239"/>
              <a:gd name="connsiteX13-2251" fmla="*/ 728833 w 7689794"/>
              <a:gd name="connsiteY13-2252" fmla="*/ 5627008 h 5644239"/>
              <a:gd name="connsiteX14-2253" fmla="*/ 0 w 7689794"/>
              <a:gd name="connsiteY14-2254" fmla="*/ 5617708 h 5644239"/>
              <a:gd name="connsiteX15-2255" fmla="*/ 2068966 w 7689794"/>
              <a:gd name="connsiteY15-2256" fmla="*/ 2496911 h 5644239"/>
              <a:gd name="connsiteX16-2257" fmla="*/ 2841796 w 7689794"/>
              <a:gd name="connsiteY16-2258" fmla="*/ 2482624 h 5644239"/>
              <a:gd name="connsiteX17-2259" fmla="*/ 3088539 w 7689794"/>
              <a:gd name="connsiteY17-2260" fmla="*/ 2976110 h 5644239"/>
              <a:gd name="connsiteX18-2261" fmla="*/ 3523968 w 7689794"/>
              <a:gd name="connsiteY18-2262" fmla="*/ 2003653 h 5644239"/>
              <a:gd name="connsiteX19-2263" fmla="*/ 4220653 w 7689794"/>
              <a:gd name="connsiteY19-2264" fmla="*/ 1974624 h 5644239"/>
              <a:gd name="connsiteX20-2265" fmla="*/ 4510939 w 7689794"/>
              <a:gd name="connsiteY20-2266" fmla="*/ 2511653 h 5644239"/>
              <a:gd name="connsiteX21-2267" fmla="*/ 4902825 w 7689794"/>
              <a:gd name="connsiteY21-2268" fmla="*/ 1597253 h 5644239"/>
              <a:gd name="connsiteX22-2269" fmla="*/ 5628539 w 7689794"/>
              <a:gd name="connsiteY22-2270" fmla="*/ 1524681 h 5644239"/>
              <a:gd name="connsiteX23-2271" fmla="*/ 5947853 w 7689794"/>
              <a:gd name="connsiteY23-2272" fmla="*/ 2163310 h 5644239"/>
              <a:gd name="connsiteX24-2273" fmla="*/ 6557453 w 7689794"/>
              <a:gd name="connsiteY24-2274" fmla="*/ 871538 h 5644239"/>
              <a:gd name="connsiteX25-2275" fmla="*/ 6296195 w 7689794"/>
              <a:gd name="connsiteY25-2276" fmla="*/ 798740 h 5644239"/>
              <a:gd name="connsiteX0-2277" fmla="*/ 6296195 w 7689794"/>
              <a:gd name="connsiteY0-2278" fmla="*/ 798740 h 5644239"/>
              <a:gd name="connsiteX1-2279" fmla="*/ 7334081 w 7689794"/>
              <a:gd name="connsiteY1-2280" fmla="*/ 0 h 5644239"/>
              <a:gd name="connsiteX2-2281" fmla="*/ 7689794 w 7689794"/>
              <a:gd name="connsiteY2-2282" fmla="*/ 813254 h 5644239"/>
              <a:gd name="connsiteX3-2283" fmla="*/ 7330509 w 7689794"/>
              <a:gd name="connsiteY3-2284" fmla="*/ 842283 h 5644239"/>
              <a:gd name="connsiteX4-2285" fmla="*/ 6285934 w 7689794"/>
              <a:gd name="connsiteY4-2286" fmla="*/ 2962728 h 5644239"/>
              <a:gd name="connsiteX5-2287" fmla="*/ 5544627 w 7689794"/>
              <a:gd name="connsiteY5-2288" fmla="*/ 2963862 h 5644239"/>
              <a:gd name="connsiteX6-2289" fmla="*/ 5296070 w 7689794"/>
              <a:gd name="connsiteY6-2290" fmla="*/ 2403248 h 5644239"/>
              <a:gd name="connsiteX7-2291" fmla="*/ 4861095 w 7689794"/>
              <a:gd name="connsiteY7-2292" fmla="*/ 3414259 h 5644239"/>
              <a:gd name="connsiteX8-2293" fmla="*/ 4125402 w 7689794"/>
              <a:gd name="connsiteY8-2294" fmla="*/ 3415619 h 5644239"/>
              <a:gd name="connsiteX9-2295" fmla="*/ 3875485 w 7689794"/>
              <a:gd name="connsiteY9-2296" fmla="*/ 2855005 h 5644239"/>
              <a:gd name="connsiteX10-2297" fmla="*/ 3438242 w 7689794"/>
              <a:gd name="connsiteY10-2298" fmla="*/ 3872820 h 5644239"/>
              <a:gd name="connsiteX11-2299" fmla="*/ 2711166 w 7689794"/>
              <a:gd name="connsiteY11-2300" fmla="*/ 3875995 h 5644239"/>
              <a:gd name="connsiteX12-2301" fmla="*/ 2371896 w 7689794"/>
              <a:gd name="connsiteY12-2302" fmla="*/ 3143477 h 5644239"/>
              <a:gd name="connsiteX13-2303" fmla="*/ 728833 w 7689794"/>
              <a:gd name="connsiteY13-2304" fmla="*/ 5627008 h 5644239"/>
              <a:gd name="connsiteX14-2305" fmla="*/ 0 w 7689794"/>
              <a:gd name="connsiteY14-2306" fmla="*/ 5617708 h 5644239"/>
              <a:gd name="connsiteX15-2307" fmla="*/ 2068966 w 7689794"/>
              <a:gd name="connsiteY15-2308" fmla="*/ 2496911 h 5644239"/>
              <a:gd name="connsiteX16-2309" fmla="*/ 2841796 w 7689794"/>
              <a:gd name="connsiteY16-2310" fmla="*/ 2482624 h 5644239"/>
              <a:gd name="connsiteX17-2311" fmla="*/ 3088539 w 7689794"/>
              <a:gd name="connsiteY17-2312" fmla="*/ 2976110 h 5644239"/>
              <a:gd name="connsiteX18-2313" fmla="*/ 3523968 w 7689794"/>
              <a:gd name="connsiteY18-2314" fmla="*/ 2003653 h 5644239"/>
              <a:gd name="connsiteX19-2315" fmla="*/ 4220653 w 7689794"/>
              <a:gd name="connsiteY19-2316" fmla="*/ 1974624 h 5644239"/>
              <a:gd name="connsiteX20-2317" fmla="*/ 4510939 w 7689794"/>
              <a:gd name="connsiteY20-2318" fmla="*/ 2511653 h 5644239"/>
              <a:gd name="connsiteX21-2319" fmla="*/ 4902825 w 7689794"/>
              <a:gd name="connsiteY21-2320" fmla="*/ 1597253 h 5644239"/>
              <a:gd name="connsiteX22-2321" fmla="*/ 5660289 w 7689794"/>
              <a:gd name="connsiteY22-2322" fmla="*/ 1550081 h 5644239"/>
              <a:gd name="connsiteX23-2323" fmla="*/ 5947853 w 7689794"/>
              <a:gd name="connsiteY23-2324" fmla="*/ 2163310 h 5644239"/>
              <a:gd name="connsiteX24-2325" fmla="*/ 6557453 w 7689794"/>
              <a:gd name="connsiteY24-2326" fmla="*/ 871538 h 5644239"/>
              <a:gd name="connsiteX25-2327" fmla="*/ 6296195 w 7689794"/>
              <a:gd name="connsiteY25-2328" fmla="*/ 798740 h 5644239"/>
              <a:gd name="connsiteX0-2329" fmla="*/ 6296195 w 7689794"/>
              <a:gd name="connsiteY0-2330" fmla="*/ 798740 h 5644239"/>
              <a:gd name="connsiteX1-2331" fmla="*/ 7334081 w 7689794"/>
              <a:gd name="connsiteY1-2332" fmla="*/ 0 h 5644239"/>
              <a:gd name="connsiteX2-2333" fmla="*/ 7689794 w 7689794"/>
              <a:gd name="connsiteY2-2334" fmla="*/ 813254 h 5644239"/>
              <a:gd name="connsiteX3-2335" fmla="*/ 7330509 w 7689794"/>
              <a:gd name="connsiteY3-2336" fmla="*/ 842283 h 5644239"/>
              <a:gd name="connsiteX4-2337" fmla="*/ 6285934 w 7689794"/>
              <a:gd name="connsiteY4-2338" fmla="*/ 2962728 h 5644239"/>
              <a:gd name="connsiteX5-2339" fmla="*/ 5544627 w 7689794"/>
              <a:gd name="connsiteY5-2340" fmla="*/ 2963862 h 5644239"/>
              <a:gd name="connsiteX6-2341" fmla="*/ 5296070 w 7689794"/>
              <a:gd name="connsiteY6-2342" fmla="*/ 2403248 h 5644239"/>
              <a:gd name="connsiteX7-2343" fmla="*/ 4861095 w 7689794"/>
              <a:gd name="connsiteY7-2344" fmla="*/ 3414259 h 5644239"/>
              <a:gd name="connsiteX8-2345" fmla="*/ 4125402 w 7689794"/>
              <a:gd name="connsiteY8-2346" fmla="*/ 3415619 h 5644239"/>
              <a:gd name="connsiteX9-2347" fmla="*/ 3875485 w 7689794"/>
              <a:gd name="connsiteY9-2348" fmla="*/ 2855005 h 5644239"/>
              <a:gd name="connsiteX10-2349" fmla="*/ 3438242 w 7689794"/>
              <a:gd name="connsiteY10-2350" fmla="*/ 3872820 h 5644239"/>
              <a:gd name="connsiteX11-2351" fmla="*/ 2711166 w 7689794"/>
              <a:gd name="connsiteY11-2352" fmla="*/ 3875995 h 5644239"/>
              <a:gd name="connsiteX12-2353" fmla="*/ 2371896 w 7689794"/>
              <a:gd name="connsiteY12-2354" fmla="*/ 3143477 h 5644239"/>
              <a:gd name="connsiteX13-2355" fmla="*/ 728833 w 7689794"/>
              <a:gd name="connsiteY13-2356" fmla="*/ 5627008 h 5644239"/>
              <a:gd name="connsiteX14-2357" fmla="*/ 0 w 7689794"/>
              <a:gd name="connsiteY14-2358" fmla="*/ 5617708 h 5644239"/>
              <a:gd name="connsiteX15-2359" fmla="*/ 2068966 w 7689794"/>
              <a:gd name="connsiteY15-2360" fmla="*/ 2496911 h 5644239"/>
              <a:gd name="connsiteX16-2361" fmla="*/ 2841796 w 7689794"/>
              <a:gd name="connsiteY16-2362" fmla="*/ 2482624 h 5644239"/>
              <a:gd name="connsiteX17-2363" fmla="*/ 3088539 w 7689794"/>
              <a:gd name="connsiteY17-2364" fmla="*/ 2976110 h 5644239"/>
              <a:gd name="connsiteX18-2365" fmla="*/ 3523968 w 7689794"/>
              <a:gd name="connsiteY18-2366" fmla="*/ 2003653 h 5644239"/>
              <a:gd name="connsiteX19-2367" fmla="*/ 4220653 w 7689794"/>
              <a:gd name="connsiteY19-2368" fmla="*/ 1974624 h 5644239"/>
              <a:gd name="connsiteX20-2369" fmla="*/ 4510939 w 7689794"/>
              <a:gd name="connsiteY20-2370" fmla="*/ 2511653 h 5644239"/>
              <a:gd name="connsiteX21-2371" fmla="*/ 4902825 w 7689794"/>
              <a:gd name="connsiteY21-2372" fmla="*/ 1597253 h 5644239"/>
              <a:gd name="connsiteX22-2373" fmla="*/ 5663464 w 7689794"/>
              <a:gd name="connsiteY22-2374" fmla="*/ 1550081 h 5644239"/>
              <a:gd name="connsiteX23-2375" fmla="*/ 5947853 w 7689794"/>
              <a:gd name="connsiteY23-2376" fmla="*/ 2163310 h 5644239"/>
              <a:gd name="connsiteX24-2377" fmla="*/ 6557453 w 7689794"/>
              <a:gd name="connsiteY24-2378" fmla="*/ 871538 h 5644239"/>
              <a:gd name="connsiteX25-2379" fmla="*/ 6296195 w 7689794"/>
              <a:gd name="connsiteY25-2380" fmla="*/ 798740 h 5644239"/>
              <a:gd name="connsiteX0-2381" fmla="*/ 6296195 w 7689794"/>
              <a:gd name="connsiteY0-2382" fmla="*/ 798740 h 5644239"/>
              <a:gd name="connsiteX1-2383" fmla="*/ 7334081 w 7689794"/>
              <a:gd name="connsiteY1-2384" fmla="*/ 0 h 5644239"/>
              <a:gd name="connsiteX2-2385" fmla="*/ 7689794 w 7689794"/>
              <a:gd name="connsiteY2-2386" fmla="*/ 813254 h 5644239"/>
              <a:gd name="connsiteX3-2387" fmla="*/ 7330509 w 7689794"/>
              <a:gd name="connsiteY3-2388" fmla="*/ 842283 h 5644239"/>
              <a:gd name="connsiteX4-2389" fmla="*/ 6285934 w 7689794"/>
              <a:gd name="connsiteY4-2390" fmla="*/ 2962728 h 5644239"/>
              <a:gd name="connsiteX5-2391" fmla="*/ 5544627 w 7689794"/>
              <a:gd name="connsiteY5-2392" fmla="*/ 2963862 h 5644239"/>
              <a:gd name="connsiteX6-2393" fmla="*/ 5296070 w 7689794"/>
              <a:gd name="connsiteY6-2394" fmla="*/ 2403248 h 5644239"/>
              <a:gd name="connsiteX7-2395" fmla="*/ 4861095 w 7689794"/>
              <a:gd name="connsiteY7-2396" fmla="*/ 3414259 h 5644239"/>
              <a:gd name="connsiteX8-2397" fmla="*/ 4125402 w 7689794"/>
              <a:gd name="connsiteY8-2398" fmla="*/ 3415619 h 5644239"/>
              <a:gd name="connsiteX9-2399" fmla="*/ 3875485 w 7689794"/>
              <a:gd name="connsiteY9-2400" fmla="*/ 2855005 h 5644239"/>
              <a:gd name="connsiteX10-2401" fmla="*/ 3438242 w 7689794"/>
              <a:gd name="connsiteY10-2402" fmla="*/ 3872820 h 5644239"/>
              <a:gd name="connsiteX11-2403" fmla="*/ 2711166 w 7689794"/>
              <a:gd name="connsiteY11-2404" fmla="*/ 3875995 h 5644239"/>
              <a:gd name="connsiteX12-2405" fmla="*/ 2371896 w 7689794"/>
              <a:gd name="connsiteY12-2406" fmla="*/ 3143477 h 5644239"/>
              <a:gd name="connsiteX13-2407" fmla="*/ 728833 w 7689794"/>
              <a:gd name="connsiteY13-2408" fmla="*/ 5627008 h 5644239"/>
              <a:gd name="connsiteX14-2409" fmla="*/ 0 w 7689794"/>
              <a:gd name="connsiteY14-2410" fmla="*/ 5617708 h 5644239"/>
              <a:gd name="connsiteX15-2411" fmla="*/ 2068966 w 7689794"/>
              <a:gd name="connsiteY15-2412" fmla="*/ 2496911 h 5644239"/>
              <a:gd name="connsiteX16-2413" fmla="*/ 2841796 w 7689794"/>
              <a:gd name="connsiteY16-2414" fmla="*/ 2482624 h 5644239"/>
              <a:gd name="connsiteX17-2415" fmla="*/ 3088539 w 7689794"/>
              <a:gd name="connsiteY17-2416" fmla="*/ 2976110 h 5644239"/>
              <a:gd name="connsiteX18-2417" fmla="*/ 3523968 w 7689794"/>
              <a:gd name="connsiteY18-2418" fmla="*/ 2003653 h 5644239"/>
              <a:gd name="connsiteX19-2419" fmla="*/ 4220653 w 7689794"/>
              <a:gd name="connsiteY19-2420" fmla="*/ 1974624 h 5644239"/>
              <a:gd name="connsiteX20-2421" fmla="*/ 4510939 w 7689794"/>
              <a:gd name="connsiteY20-2422" fmla="*/ 2511653 h 5644239"/>
              <a:gd name="connsiteX21-2423" fmla="*/ 4902825 w 7689794"/>
              <a:gd name="connsiteY21-2424" fmla="*/ 1597253 h 5644239"/>
              <a:gd name="connsiteX22-2425" fmla="*/ 5663464 w 7689794"/>
              <a:gd name="connsiteY22-2426" fmla="*/ 1550081 h 5644239"/>
              <a:gd name="connsiteX23-2427" fmla="*/ 5944678 w 7689794"/>
              <a:gd name="connsiteY23-2428" fmla="*/ 2160135 h 5644239"/>
              <a:gd name="connsiteX24-2429" fmla="*/ 6557453 w 7689794"/>
              <a:gd name="connsiteY24-2430" fmla="*/ 871538 h 5644239"/>
              <a:gd name="connsiteX25-2431" fmla="*/ 6296195 w 7689794"/>
              <a:gd name="connsiteY25-2432" fmla="*/ 798740 h 5644239"/>
              <a:gd name="connsiteX0-2433" fmla="*/ 6296195 w 7689794"/>
              <a:gd name="connsiteY0-2434" fmla="*/ 798740 h 5644239"/>
              <a:gd name="connsiteX1-2435" fmla="*/ 7334081 w 7689794"/>
              <a:gd name="connsiteY1-2436" fmla="*/ 0 h 5644239"/>
              <a:gd name="connsiteX2-2437" fmla="*/ 7689794 w 7689794"/>
              <a:gd name="connsiteY2-2438" fmla="*/ 813254 h 5644239"/>
              <a:gd name="connsiteX3-2439" fmla="*/ 7330509 w 7689794"/>
              <a:gd name="connsiteY3-2440" fmla="*/ 842283 h 5644239"/>
              <a:gd name="connsiteX4-2441" fmla="*/ 6285934 w 7689794"/>
              <a:gd name="connsiteY4-2442" fmla="*/ 2962728 h 5644239"/>
              <a:gd name="connsiteX5-2443" fmla="*/ 5544627 w 7689794"/>
              <a:gd name="connsiteY5-2444" fmla="*/ 2963862 h 5644239"/>
              <a:gd name="connsiteX6-2445" fmla="*/ 5296070 w 7689794"/>
              <a:gd name="connsiteY6-2446" fmla="*/ 2403248 h 5644239"/>
              <a:gd name="connsiteX7-2447" fmla="*/ 4861095 w 7689794"/>
              <a:gd name="connsiteY7-2448" fmla="*/ 3414259 h 5644239"/>
              <a:gd name="connsiteX8-2449" fmla="*/ 4125402 w 7689794"/>
              <a:gd name="connsiteY8-2450" fmla="*/ 3415619 h 5644239"/>
              <a:gd name="connsiteX9-2451" fmla="*/ 3875485 w 7689794"/>
              <a:gd name="connsiteY9-2452" fmla="*/ 2855005 h 5644239"/>
              <a:gd name="connsiteX10-2453" fmla="*/ 3438242 w 7689794"/>
              <a:gd name="connsiteY10-2454" fmla="*/ 3872820 h 5644239"/>
              <a:gd name="connsiteX11-2455" fmla="*/ 2711166 w 7689794"/>
              <a:gd name="connsiteY11-2456" fmla="*/ 3875995 h 5644239"/>
              <a:gd name="connsiteX12-2457" fmla="*/ 2371896 w 7689794"/>
              <a:gd name="connsiteY12-2458" fmla="*/ 3143477 h 5644239"/>
              <a:gd name="connsiteX13-2459" fmla="*/ 728833 w 7689794"/>
              <a:gd name="connsiteY13-2460" fmla="*/ 5627008 h 5644239"/>
              <a:gd name="connsiteX14-2461" fmla="*/ 0 w 7689794"/>
              <a:gd name="connsiteY14-2462" fmla="*/ 5617708 h 5644239"/>
              <a:gd name="connsiteX15-2463" fmla="*/ 2068966 w 7689794"/>
              <a:gd name="connsiteY15-2464" fmla="*/ 2496911 h 5644239"/>
              <a:gd name="connsiteX16-2465" fmla="*/ 2841796 w 7689794"/>
              <a:gd name="connsiteY16-2466" fmla="*/ 2482624 h 5644239"/>
              <a:gd name="connsiteX17-2467" fmla="*/ 3088539 w 7689794"/>
              <a:gd name="connsiteY17-2468" fmla="*/ 2976110 h 5644239"/>
              <a:gd name="connsiteX18-2469" fmla="*/ 3523968 w 7689794"/>
              <a:gd name="connsiteY18-2470" fmla="*/ 2003653 h 5644239"/>
              <a:gd name="connsiteX19-2471" fmla="*/ 4220653 w 7689794"/>
              <a:gd name="connsiteY19-2472" fmla="*/ 1974624 h 5644239"/>
              <a:gd name="connsiteX20-2473" fmla="*/ 4510939 w 7689794"/>
              <a:gd name="connsiteY20-2474" fmla="*/ 2511653 h 5644239"/>
              <a:gd name="connsiteX21-2475" fmla="*/ 4902825 w 7689794"/>
              <a:gd name="connsiteY21-2476" fmla="*/ 1597253 h 5644239"/>
              <a:gd name="connsiteX22-2477" fmla="*/ 5663464 w 7689794"/>
              <a:gd name="connsiteY22-2478" fmla="*/ 1550081 h 5644239"/>
              <a:gd name="connsiteX23-2479" fmla="*/ 5944678 w 7689794"/>
              <a:gd name="connsiteY23-2480" fmla="*/ 2160135 h 5644239"/>
              <a:gd name="connsiteX24-2481" fmla="*/ 6557453 w 7689794"/>
              <a:gd name="connsiteY24-2482" fmla="*/ 871538 h 5644239"/>
              <a:gd name="connsiteX25-2483" fmla="*/ 6296195 w 7689794"/>
              <a:gd name="connsiteY25-2484" fmla="*/ 798740 h 5644239"/>
              <a:gd name="connsiteX0-2485" fmla="*/ 6296195 w 7689794"/>
              <a:gd name="connsiteY0-2486" fmla="*/ 798740 h 5644239"/>
              <a:gd name="connsiteX1-2487" fmla="*/ 7334081 w 7689794"/>
              <a:gd name="connsiteY1-2488" fmla="*/ 0 h 5644239"/>
              <a:gd name="connsiteX2-2489" fmla="*/ 7689794 w 7689794"/>
              <a:gd name="connsiteY2-2490" fmla="*/ 813254 h 5644239"/>
              <a:gd name="connsiteX3-2491" fmla="*/ 7330509 w 7689794"/>
              <a:gd name="connsiteY3-2492" fmla="*/ 842283 h 5644239"/>
              <a:gd name="connsiteX4-2493" fmla="*/ 6285934 w 7689794"/>
              <a:gd name="connsiteY4-2494" fmla="*/ 2962728 h 5644239"/>
              <a:gd name="connsiteX5-2495" fmla="*/ 5544627 w 7689794"/>
              <a:gd name="connsiteY5-2496" fmla="*/ 2963862 h 5644239"/>
              <a:gd name="connsiteX6-2497" fmla="*/ 5296070 w 7689794"/>
              <a:gd name="connsiteY6-2498" fmla="*/ 2403248 h 5644239"/>
              <a:gd name="connsiteX7-2499" fmla="*/ 4861095 w 7689794"/>
              <a:gd name="connsiteY7-2500" fmla="*/ 3414259 h 5644239"/>
              <a:gd name="connsiteX8-2501" fmla="*/ 4125402 w 7689794"/>
              <a:gd name="connsiteY8-2502" fmla="*/ 3415619 h 5644239"/>
              <a:gd name="connsiteX9-2503" fmla="*/ 3875485 w 7689794"/>
              <a:gd name="connsiteY9-2504" fmla="*/ 2855005 h 5644239"/>
              <a:gd name="connsiteX10-2505" fmla="*/ 3438242 w 7689794"/>
              <a:gd name="connsiteY10-2506" fmla="*/ 3872820 h 5644239"/>
              <a:gd name="connsiteX11-2507" fmla="*/ 2711166 w 7689794"/>
              <a:gd name="connsiteY11-2508" fmla="*/ 3875995 h 5644239"/>
              <a:gd name="connsiteX12-2509" fmla="*/ 2371896 w 7689794"/>
              <a:gd name="connsiteY12-2510" fmla="*/ 3143477 h 5644239"/>
              <a:gd name="connsiteX13-2511" fmla="*/ 728833 w 7689794"/>
              <a:gd name="connsiteY13-2512" fmla="*/ 5627008 h 5644239"/>
              <a:gd name="connsiteX14-2513" fmla="*/ 0 w 7689794"/>
              <a:gd name="connsiteY14-2514" fmla="*/ 5617708 h 5644239"/>
              <a:gd name="connsiteX15-2515" fmla="*/ 2068966 w 7689794"/>
              <a:gd name="connsiteY15-2516" fmla="*/ 2496911 h 5644239"/>
              <a:gd name="connsiteX16-2517" fmla="*/ 2841796 w 7689794"/>
              <a:gd name="connsiteY16-2518" fmla="*/ 2482624 h 5644239"/>
              <a:gd name="connsiteX17-2519" fmla="*/ 3088539 w 7689794"/>
              <a:gd name="connsiteY17-2520" fmla="*/ 2976110 h 5644239"/>
              <a:gd name="connsiteX18-2521" fmla="*/ 3523968 w 7689794"/>
              <a:gd name="connsiteY18-2522" fmla="*/ 2003653 h 5644239"/>
              <a:gd name="connsiteX19-2523" fmla="*/ 4220653 w 7689794"/>
              <a:gd name="connsiteY19-2524" fmla="*/ 1974624 h 5644239"/>
              <a:gd name="connsiteX20-2525" fmla="*/ 4510939 w 7689794"/>
              <a:gd name="connsiteY20-2526" fmla="*/ 2511653 h 5644239"/>
              <a:gd name="connsiteX21-2527" fmla="*/ 4937750 w 7689794"/>
              <a:gd name="connsiteY21-2528" fmla="*/ 1549628 h 5644239"/>
              <a:gd name="connsiteX22-2529" fmla="*/ 5663464 w 7689794"/>
              <a:gd name="connsiteY22-2530" fmla="*/ 1550081 h 5644239"/>
              <a:gd name="connsiteX23-2531" fmla="*/ 5944678 w 7689794"/>
              <a:gd name="connsiteY23-2532" fmla="*/ 2160135 h 5644239"/>
              <a:gd name="connsiteX24-2533" fmla="*/ 6557453 w 7689794"/>
              <a:gd name="connsiteY24-2534" fmla="*/ 871538 h 5644239"/>
              <a:gd name="connsiteX25-2535" fmla="*/ 6296195 w 7689794"/>
              <a:gd name="connsiteY25-2536" fmla="*/ 798740 h 5644239"/>
              <a:gd name="connsiteX0-2537" fmla="*/ 6296195 w 7689794"/>
              <a:gd name="connsiteY0-2538" fmla="*/ 798740 h 5644239"/>
              <a:gd name="connsiteX1-2539" fmla="*/ 7334081 w 7689794"/>
              <a:gd name="connsiteY1-2540" fmla="*/ 0 h 5644239"/>
              <a:gd name="connsiteX2-2541" fmla="*/ 7689794 w 7689794"/>
              <a:gd name="connsiteY2-2542" fmla="*/ 813254 h 5644239"/>
              <a:gd name="connsiteX3-2543" fmla="*/ 7330509 w 7689794"/>
              <a:gd name="connsiteY3-2544" fmla="*/ 842283 h 5644239"/>
              <a:gd name="connsiteX4-2545" fmla="*/ 6285934 w 7689794"/>
              <a:gd name="connsiteY4-2546" fmla="*/ 2962728 h 5644239"/>
              <a:gd name="connsiteX5-2547" fmla="*/ 5544627 w 7689794"/>
              <a:gd name="connsiteY5-2548" fmla="*/ 2963862 h 5644239"/>
              <a:gd name="connsiteX6-2549" fmla="*/ 5296070 w 7689794"/>
              <a:gd name="connsiteY6-2550" fmla="*/ 2403248 h 5644239"/>
              <a:gd name="connsiteX7-2551" fmla="*/ 4861095 w 7689794"/>
              <a:gd name="connsiteY7-2552" fmla="*/ 3414259 h 5644239"/>
              <a:gd name="connsiteX8-2553" fmla="*/ 4125402 w 7689794"/>
              <a:gd name="connsiteY8-2554" fmla="*/ 3415619 h 5644239"/>
              <a:gd name="connsiteX9-2555" fmla="*/ 3875485 w 7689794"/>
              <a:gd name="connsiteY9-2556" fmla="*/ 2855005 h 5644239"/>
              <a:gd name="connsiteX10-2557" fmla="*/ 3438242 w 7689794"/>
              <a:gd name="connsiteY10-2558" fmla="*/ 3872820 h 5644239"/>
              <a:gd name="connsiteX11-2559" fmla="*/ 2711166 w 7689794"/>
              <a:gd name="connsiteY11-2560" fmla="*/ 3875995 h 5644239"/>
              <a:gd name="connsiteX12-2561" fmla="*/ 2371896 w 7689794"/>
              <a:gd name="connsiteY12-2562" fmla="*/ 3143477 h 5644239"/>
              <a:gd name="connsiteX13-2563" fmla="*/ 728833 w 7689794"/>
              <a:gd name="connsiteY13-2564" fmla="*/ 5627008 h 5644239"/>
              <a:gd name="connsiteX14-2565" fmla="*/ 0 w 7689794"/>
              <a:gd name="connsiteY14-2566" fmla="*/ 5617708 h 5644239"/>
              <a:gd name="connsiteX15-2567" fmla="*/ 2068966 w 7689794"/>
              <a:gd name="connsiteY15-2568" fmla="*/ 2496911 h 5644239"/>
              <a:gd name="connsiteX16-2569" fmla="*/ 2841796 w 7689794"/>
              <a:gd name="connsiteY16-2570" fmla="*/ 2482624 h 5644239"/>
              <a:gd name="connsiteX17-2571" fmla="*/ 3088539 w 7689794"/>
              <a:gd name="connsiteY17-2572" fmla="*/ 2976110 h 5644239"/>
              <a:gd name="connsiteX18-2573" fmla="*/ 3523968 w 7689794"/>
              <a:gd name="connsiteY18-2574" fmla="*/ 2003653 h 5644239"/>
              <a:gd name="connsiteX19-2575" fmla="*/ 4220653 w 7689794"/>
              <a:gd name="connsiteY19-2576" fmla="*/ 1974624 h 5644239"/>
              <a:gd name="connsiteX20-2577" fmla="*/ 4510939 w 7689794"/>
              <a:gd name="connsiteY20-2578" fmla="*/ 2511653 h 5644239"/>
              <a:gd name="connsiteX21-2579" fmla="*/ 4937750 w 7689794"/>
              <a:gd name="connsiteY21-2580" fmla="*/ 1549628 h 5644239"/>
              <a:gd name="connsiteX22-2581" fmla="*/ 5663464 w 7689794"/>
              <a:gd name="connsiteY22-2582" fmla="*/ 1550081 h 5644239"/>
              <a:gd name="connsiteX23-2583" fmla="*/ 5944678 w 7689794"/>
              <a:gd name="connsiteY23-2584" fmla="*/ 2160135 h 5644239"/>
              <a:gd name="connsiteX24-2585" fmla="*/ 6557453 w 7689794"/>
              <a:gd name="connsiteY24-2586" fmla="*/ 871538 h 5644239"/>
              <a:gd name="connsiteX25-2587" fmla="*/ 6296195 w 7689794"/>
              <a:gd name="connsiteY25-2588" fmla="*/ 798740 h 5644239"/>
              <a:gd name="connsiteX0-2589" fmla="*/ 6296195 w 7689794"/>
              <a:gd name="connsiteY0-2590" fmla="*/ 798740 h 5644239"/>
              <a:gd name="connsiteX1-2591" fmla="*/ 7334081 w 7689794"/>
              <a:gd name="connsiteY1-2592" fmla="*/ 0 h 5644239"/>
              <a:gd name="connsiteX2-2593" fmla="*/ 7689794 w 7689794"/>
              <a:gd name="connsiteY2-2594" fmla="*/ 813254 h 5644239"/>
              <a:gd name="connsiteX3-2595" fmla="*/ 7330509 w 7689794"/>
              <a:gd name="connsiteY3-2596" fmla="*/ 842283 h 5644239"/>
              <a:gd name="connsiteX4-2597" fmla="*/ 6285934 w 7689794"/>
              <a:gd name="connsiteY4-2598" fmla="*/ 2962728 h 5644239"/>
              <a:gd name="connsiteX5-2599" fmla="*/ 5544627 w 7689794"/>
              <a:gd name="connsiteY5-2600" fmla="*/ 2963862 h 5644239"/>
              <a:gd name="connsiteX6-2601" fmla="*/ 5296070 w 7689794"/>
              <a:gd name="connsiteY6-2602" fmla="*/ 2403248 h 5644239"/>
              <a:gd name="connsiteX7-2603" fmla="*/ 4861095 w 7689794"/>
              <a:gd name="connsiteY7-2604" fmla="*/ 3414259 h 5644239"/>
              <a:gd name="connsiteX8-2605" fmla="*/ 4125402 w 7689794"/>
              <a:gd name="connsiteY8-2606" fmla="*/ 3415619 h 5644239"/>
              <a:gd name="connsiteX9-2607" fmla="*/ 3875485 w 7689794"/>
              <a:gd name="connsiteY9-2608" fmla="*/ 2855005 h 5644239"/>
              <a:gd name="connsiteX10-2609" fmla="*/ 3438242 w 7689794"/>
              <a:gd name="connsiteY10-2610" fmla="*/ 3872820 h 5644239"/>
              <a:gd name="connsiteX11-2611" fmla="*/ 2711166 w 7689794"/>
              <a:gd name="connsiteY11-2612" fmla="*/ 3875995 h 5644239"/>
              <a:gd name="connsiteX12-2613" fmla="*/ 2371896 w 7689794"/>
              <a:gd name="connsiteY12-2614" fmla="*/ 3143477 h 5644239"/>
              <a:gd name="connsiteX13-2615" fmla="*/ 728833 w 7689794"/>
              <a:gd name="connsiteY13-2616" fmla="*/ 5627008 h 5644239"/>
              <a:gd name="connsiteX14-2617" fmla="*/ 0 w 7689794"/>
              <a:gd name="connsiteY14-2618" fmla="*/ 5617708 h 5644239"/>
              <a:gd name="connsiteX15-2619" fmla="*/ 2068966 w 7689794"/>
              <a:gd name="connsiteY15-2620" fmla="*/ 2496911 h 5644239"/>
              <a:gd name="connsiteX16-2621" fmla="*/ 2841796 w 7689794"/>
              <a:gd name="connsiteY16-2622" fmla="*/ 2482624 h 5644239"/>
              <a:gd name="connsiteX17-2623" fmla="*/ 3088539 w 7689794"/>
              <a:gd name="connsiteY17-2624" fmla="*/ 2976110 h 5644239"/>
              <a:gd name="connsiteX18-2625" fmla="*/ 3523968 w 7689794"/>
              <a:gd name="connsiteY18-2626" fmla="*/ 2003653 h 5644239"/>
              <a:gd name="connsiteX19-2627" fmla="*/ 4220653 w 7689794"/>
              <a:gd name="connsiteY19-2628" fmla="*/ 1974624 h 5644239"/>
              <a:gd name="connsiteX20-2629" fmla="*/ 4510939 w 7689794"/>
              <a:gd name="connsiteY20-2630" fmla="*/ 2511653 h 5644239"/>
              <a:gd name="connsiteX21-2631" fmla="*/ 4937750 w 7689794"/>
              <a:gd name="connsiteY21-2632" fmla="*/ 1549628 h 5644239"/>
              <a:gd name="connsiteX22-2633" fmla="*/ 5663464 w 7689794"/>
              <a:gd name="connsiteY22-2634" fmla="*/ 1550081 h 5644239"/>
              <a:gd name="connsiteX23-2635" fmla="*/ 5944678 w 7689794"/>
              <a:gd name="connsiteY23-2636" fmla="*/ 2160135 h 5644239"/>
              <a:gd name="connsiteX24-2637" fmla="*/ 6557453 w 7689794"/>
              <a:gd name="connsiteY24-2638" fmla="*/ 871538 h 5644239"/>
              <a:gd name="connsiteX25-2639" fmla="*/ 6296195 w 7689794"/>
              <a:gd name="connsiteY25-2640" fmla="*/ 798740 h 5644239"/>
              <a:gd name="connsiteX0-2641" fmla="*/ 6296195 w 7689794"/>
              <a:gd name="connsiteY0-2642" fmla="*/ 798740 h 5644239"/>
              <a:gd name="connsiteX1-2643" fmla="*/ 7334081 w 7689794"/>
              <a:gd name="connsiteY1-2644" fmla="*/ 0 h 5644239"/>
              <a:gd name="connsiteX2-2645" fmla="*/ 7689794 w 7689794"/>
              <a:gd name="connsiteY2-2646" fmla="*/ 813254 h 5644239"/>
              <a:gd name="connsiteX3-2647" fmla="*/ 7330509 w 7689794"/>
              <a:gd name="connsiteY3-2648" fmla="*/ 842283 h 5644239"/>
              <a:gd name="connsiteX4-2649" fmla="*/ 6285934 w 7689794"/>
              <a:gd name="connsiteY4-2650" fmla="*/ 2962728 h 5644239"/>
              <a:gd name="connsiteX5-2651" fmla="*/ 5544627 w 7689794"/>
              <a:gd name="connsiteY5-2652" fmla="*/ 2963862 h 5644239"/>
              <a:gd name="connsiteX6-2653" fmla="*/ 5296070 w 7689794"/>
              <a:gd name="connsiteY6-2654" fmla="*/ 2403248 h 5644239"/>
              <a:gd name="connsiteX7-2655" fmla="*/ 4861095 w 7689794"/>
              <a:gd name="connsiteY7-2656" fmla="*/ 3414259 h 5644239"/>
              <a:gd name="connsiteX8-2657" fmla="*/ 4125402 w 7689794"/>
              <a:gd name="connsiteY8-2658" fmla="*/ 3415619 h 5644239"/>
              <a:gd name="connsiteX9-2659" fmla="*/ 3875485 w 7689794"/>
              <a:gd name="connsiteY9-2660" fmla="*/ 2855005 h 5644239"/>
              <a:gd name="connsiteX10-2661" fmla="*/ 3438242 w 7689794"/>
              <a:gd name="connsiteY10-2662" fmla="*/ 3872820 h 5644239"/>
              <a:gd name="connsiteX11-2663" fmla="*/ 2711166 w 7689794"/>
              <a:gd name="connsiteY11-2664" fmla="*/ 3875995 h 5644239"/>
              <a:gd name="connsiteX12-2665" fmla="*/ 2371896 w 7689794"/>
              <a:gd name="connsiteY12-2666" fmla="*/ 3143477 h 5644239"/>
              <a:gd name="connsiteX13-2667" fmla="*/ 728833 w 7689794"/>
              <a:gd name="connsiteY13-2668" fmla="*/ 5627008 h 5644239"/>
              <a:gd name="connsiteX14-2669" fmla="*/ 0 w 7689794"/>
              <a:gd name="connsiteY14-2670" fmla="*/ 5617708 h 5644239"/>
              <a:gd name="connsiteX15-2671" fmla="*/ 2068966 w 7689794"/>
              <a:gd name="connsiteY15-2672" fmla="*/ 2496911 h 5644239"/>
              <a:gd name="connsiteX16-2673" fmla="*/ 2841796 w 7689794"/>
              <a:gd name="connsiteY16-2674" fmla="*/ 2482624 h 5644239"/>
              <a:gd name="connsiteX17-2675" fmla="*/ 3088539 w 7689794"/>
              <a:gd name="connsiteY17-2676" fmla="*/ 2976110 h 5644239"/>
              <a:gd name="connsiteX18-2677" fmla="*/ 3523968 w 7689794"/>
              <a:gd name="connsiteY18-2678" fmla="*/ 2003653 h 5644239"/>
              <a:gd name="connsiteX19-2679" fmla="*/ 4255578 w 7689794"/>
              <a:gd name="connsiteY19-2680" fmla="*/ 2003199 h 5644239"/>
              <a:gd name="connsiteX20-2681" fmla="*/ 4510939 w 7689794"/>
              <a:gd name="connsiteY20-2682" fmla="*/ 2511653 h 5644239"/>
              <a:gd name="connsiteX21-2683" fmla="*/ 4937750 w 7689794"/>
              <a:gd name="connsiteY21-2684" fmla="*/ 1549628 h 5644239"/>
              <a:gd name="connsiteX22-2685" fmla="*/ 5663464 w 7689794"/>
              <a:gd name="connsiteY22-2686" fmla="*/ 1550081 h 5644239"/>
              <a:gd name="connsiteX23-2687" fmla="*/ 5944678 w 7689794"/>
              <a:gd name="connsiteY23-2688" fmla="*/ 2160135 h 5644239"/>
              <a:gd name="connsiteX24-2689" fmla="*/ 6557453 w 7689794"/>
              <a:gd name="connsiteY24-2690" fmla="*/ 871538 h 5644239"/>
              <a:gd name="connsiteX25-2691" fmla="*/ 6296195 w 7689794"/>
              <a:gd name="connsiteY25-2692" fmla="*/ 798740 h 5644239"/>
              <a:gd name="connsiteX0-2693" fmla="*/ 6296195 w 7689794"/>
              <a:gd name="connsiteY0-2694" fmla="*/ 798740 h 5644239"/>
              <a:gd name="connsiteX1-2695" fmla="*/ 7334081 w 7689794"/>
              <a:gd name="connsiteY1-2696" fmla="*/ 0 h 5644239"/>
              <a:gd name="connsiteX2-2697" fmla="*/ 7689794 w 7689794"/>
              <a:gd name="connsiteY2-2698" fmla="*/ 813254 h 5644239"/>
              <a:gd name="connsiteX3-2699" fmla="*/ 7330509 w 7689794"/>
              <a:gd name="connsiteY3-2700" fmla="*/ 842283 h 5644239"/>
              <a:gd name="connsiteX4-2701" fmla="*/ 6285934 w 7689794"/>
              <a:gd name="connsiteY4-2702" fmla="*/ 2962728 h 5644239"/>
              <a:gd name="connsiteX5-2703" fmla="*/ 5544627 w 7689794"/>
              <a:gd name="connsiteY5-2704" fmla="*/ 2963862 h 5644239"/>
              <a:gd name="connsiteX6-2705" fmla="*/ 5296070 w 7689794"/>
              <a:gd name="connsiteY6-2706" fmla="*/ 2403248 h 5644239"/>
              <a:gd name="connsiteX7-2707" fmla="*/ 4861095 w 7689794"/>
              <a:gd name="connsiteY7-2708" fmla="*/ 3414259 h 5644239"/>
              <a:gd name="connsiteX8-2709" fmla="*/ 4125402 w 7689794"/>
              <a:gd name="connsiteY8-2710" fmla="*/ 3415619 h 5644239"/>
              <a:gd name="connsiteX9-2711" fmla="*/ 3875485 w 7689794"/>
              <a:gd name="connsiteY9-2712" fmla="*/ 2855005 h 5644239"/>
              <a:gd name="connsiteX10-2713" fmla="*/ 3438242 w 7689794"/>
              <a:gd name="connsiteY10-2714" fmla="*/ 3872820 h 5644239"/>
              <a:gd name="connsiteX11-2715" fmla="*/ 2711166 w 7689794"/>
              <a:gd name="connsiteY11-2716" fmla="*/ 3875995 h 5644239"/>
              <a:gd name="connsiteX12-2717" fmla="*/ 2371896 w 7689794"/>
              <a:gd name="connsiteY12-2718" fmla="*/ 3143477 h 5644239"/>
              <a:gd name="connsiteX13-2719" fmla="*/ 728833 w 7689794"/>
              <a:gd name="connsiteY13-2720" fmla="*/ 5627008 h 5644239"/>
              <a:gd name="connsiteX14-2721" fmla="*/ 0 w 7689794"/>
              <a:gd name="connsiteY14-2722" fmla="*/ 5617708 h 5644239"/>
              <a:gd name="connsiteX15-2723" fmla="*/ 2068966 w 7689794"/>
              <a:gd name="connsiteY15-2724" fmla="*/ 2496911 h 5644239"/>
              <a:gd name="connsiteX16-2725" fmla="*/ 2841796 w 7689794"/>
              <a:gd name="connsiteY16-2726" fmla="*/ 2482624 h 5644239"/>
              <a:gd name="connsiteX17-2727" fmla="*/ 3088539 w 7689794"/>
              <a:gd name="connsiteY17-2728" fmla="*/ 2976110 h 5644239"/>
              <a:gd name="connsiteX18-2729" fmla="*/ 3523968 w 7689794"/>
              <a:gd name="connsiteY18-2730" fmla="*/ 2003653 h 5644239"/>
              <a:gd name="connsiteX19-2731" fmla="*/ 4255578 w 7689794"/>
              <a:gd name="connsiteY19-2732" fmla="*/ 2003199 h 5644239"/>
              <a:gd name="connsiteX20-2733" fmla="*/ 4491889 w 7689794"/>
              <a:gd name="connsiteY20-2734" fmla="*/ 2543403 h 5644239"/>
              <a:gd name="connsiteX21-2735" fmla="*/ 4937750 w 7689794"/>
              <a:gd name="connsiteY21-2736" fmla="*/ 1549628 h 5644239"/>
              <a:gd name="connsiteX22-2737" fmla="*/ 5663464 w 7689794"/>
              <a:gd name="connsiteY22-2738" fmla="*/ 1550081 h 5644239"/>
              <a:gd name="connsiteX23-2739" fmla="*/ 5944678 w 7689794"/>
              <a:gd name="connsiteY23-2740" fmla="*/ 2160135 h 5644239"/>
              <a:gd name="connsiteX24-2741" fmla="*/ 6557453 w 7689794"/>
              <a:gd name="connsiteY24-2742" fmla="*/ 871538 h 5644239"/>
              <a:gd name="connsiteX25-2743" fmla="*/ 6296195 w 7689794"/>
              <a:gd name="connsiteY25-2744" fmla="*/ 798740 h 5644239"/>
              <a:gd name="connsiteX0-2745" fmla="*/ 6296195 w 7689794"/>
              <a:gd name="connsiteY0-2746" fmla="*/ 798740 h 5644239"/>
              <a:gd name="connsiteX1-2747" fmla="*/ 7334081 w 7689794"/>
              <a:gd name="connsiteY1-2748" fmla="*/ 0 h 5644239"/>
              <a:gd name="connsiteX2-2749" fmla="*/ 7689794 w 7689794"/>
              <a:gd name="connsiteY2-2750" fmla="*/ 813254 h 5644239"/>
              <a:gd name="connsiteX3-2751" fmla="*/ 7330509 w 7689794"/>
              <a:gd name="connsiteY3-2752" fmla="*/ 842283 h 5644239"/>
              <a:gd name="connsiteX4-2753" fmla="*/ 6285934 w 7689794"/>
              <a:gd name="connsiteY4-2754" fmla="*/ 2962728 h 5644239"/>
              <a:gd name="connsiteX5-2755" fmla="*/ 5544627 w 7689794"/>
              <a:gd name="connsiteY5-2756" fmla="*/ 2963862 h 5644239"/>
              <a:gd name="connsiteX6-2757" fmla="*/ 5296070 w 7689794"/>
              <a:gd name="connsiteY6-2758" fmla="*/ 2403248 h 5644239"/>
              <a:gd name="connsiteX7-2759" fmla="*/ 4861095 w 7689794"/>
              <a:gd name="connsiteY7-2760" fmla="*/ 3414259 h 5644239"/>
              <a:gd name="connsiteX8-2761" fmla="*/ 4125402 w 7689794"/>
              <a:gd name="connsiteY8-2762" fmla="*/ 3415619 h 5644239"/>
              <a:gd name="connsiteX9-2763" fmla="*/ 3875485 w 7689794"/>
              <a:gd name="connsiteY9-2764" fmla="*/ 2855005 h 5644239"/>
              <a:gd name="connsiteX10-2765" fmla="*/ 3438242 w 7689794"/>
              <a:gd name="connsiteY10-2766" fmla="*/ 3872820 h 5644239"/>
              <a:gd name="connsiteX11-2767" fmla="*/ 2711166 w 7689794"/>
              <a:gd name="connsiteY11-2768" fmla="*/ 3875995 h 5644239"/>
              <a:gd name="connsiteX12-2769" fmla="*/ 2371896 w 7689794"/>
              <a:gd name="connsiteY12-2770" fmla="*/ 3143477 h 5644239"/>
              <a:gd name="connsiteX13-2771" fmla="*/ 728833 w 7689794"/>
              <a:gd name="connsiteY13-2772" fmla="*/ 5627008 h 5644239"/>
              <a:gd name="connsiteX14-2773" fmla="*/ 0 w 7689794"/>
              <a:gd name="connsiteY14-2774" fmla="*/ 5617708 h 5644239"/>
              <a:gd name="connsiteX15-2775" fmla="*/ 2068966 w 7689794"/>
              <a:gd name="connsiteY15-2776" fmla="*/ 2496911 h 5644239"/>
              <a:gd name="connsiteX16-2777" fmla="*/ 2841796 w 7689794"/>
              <a:gd name="connsiteY16-2778" fmla="*/ 2482624 h 5644239"/>
              <a:gd name="connsiteX17-2779" fmla="*/ 3088539 w 7689794"/>
              <a:gd name="connsiteY17-2780" fmla="*/ 2976110 h 5644239"/>
              <a:gd name="connsiteX18-2781" fmla="*/ 3523968 w 7689794"/>
              <a:gd name="connsiteY18-2782" fmla="*/ 2003653 h 5644239"/>
              <a:gd name="connsiteX19-2783" fmla="*/ 4255578 w 7689794"/>
              <a:gd name="connsiteY19-2784" fmla="*/ 2003199 h 5644239"/>
              <a:gd name="connsiteX20-2785" fmla="*/ 4491889 w 7689794"/>
              <a:gd name="connsiteY20-2786" fmla="*/ 2543403 h 5644239"/>
              <a:gd name="connsiteX21-2787" fmla="*/ 4937750 w 7689794"/>
              <a:gd name="connsiteY21-2788" fmla="*/ 1549628 h 5644239"/>
              <a:gd name="connsiteX22-2789" fmla="*/ 5663464 w 7689794"/>
              <a:gd name="connsiteY22-2790" fmla="*/ 1550081 h 5644239"/>
              <a:gd name="connsiteX23-2791" fmla="*/ 5944678 w 7689794"/>
              <a:gd name="connsiteY23-2792" fmla="*/ 2160135 h 5644239"/>
              <a:gd name="connsiteX24-2793" fmla="*/ 6557453 w 7689794"/>
              <a:gd name="connsiteY24-2794" fmla="*/ 871538 h 5644239"/>
              <a:gd name="connsiteX25-2795" fmla="*/ 6296195 w 7689794"/>
              <a:gd name="connsiteY25-2796" fmla="*/ 798740 h 5644239"/>
              <a:gd name="connsiteX0-2797" fmla="*/ 6296195 w 7689794"/>
              <a:gd name="connsiteY0-2798" fmla="*/ 798740 h 5644239"/>
              <a:gd name="connsiteX1-2799" fmla="*/ 7334081 w 7689794"/>
              <a:gd name="connsiteY1-2800" fmla="*/ 0 h 5644239"/>
              <a:gd name="connsiteX2-2801" fmla="*/ 7689794 w 7689794"/>
              <a:gd name="connsiteY2-2802" fmla="*/ 813254 h 5644239"/>
              <a:gd name="connsiteX3-2803" fmla="*/ 7330509 w 7689794"/>
              <a:gd name="connsiteY3-2804" fmla="*/ 842283 h 5644239"/>
              <a:gd name="connsiteX4-2805" fmla="*/ 6285934 w 7689794"/>
              <a:gd name="connsiteY4-2806" fmla="*/ 2962728 h 5644239"/>
              <a:gd name="connsiteX5-2807" fmla="*/ 5544627 w 7689794"/>
              <a:gd name="connsiteY5-2808" fmla="*/ 2963862 h 5644239"/>
              <a:gd name="connsiteX6-2809" fmla="*/ 5296070 w 7689794"/>
              <a:gd name="connsiteY6-2810" fmla="*/ 2403248 h 5644239"/>
              <a:gd name="connsiteX7-2811" fmla="*/ 4861095 w 7689794"/>
              <a:gd name="connsiteY7-2812" fmla="*/ 3414259 h 5644239"/>
              <a:gd name="connsiteX8-2813" fmla="*/ 4125402 w 7689794"/>
              <a:gd name="connsiteY8-2814" fmla="*/ 3415619 h 5644239"/>
              <a:gd name="connsiteX9-2815" fmla="*/ 3875485 w 7689794"/>
              <a:gd name="connsiteY9-2816" fmla="*/ 2855005 h 5644239"/>
              <a:gd name="connsiteX10-2817" fmla="*/ 3438242 w 7689794"/>
              <a:gd name="connsiteY10-2818" fmla="*/ 3872820 h 5644239"/>
              <a:gd name="connsiteX11-2819" fmla="*/ 2711166 w 7689794"/>
              <a:gd name="connsiteY11-2820" fmla="*/ 3875995 h 5644239"/>
              <a:gd name="connsiteX12-2821" fmla="*/ 2371896 w 7689794"/>
              <a:gd name="connsiteY12-2822" fmla="*/ 3143477 h 5644239"/>
              <a:gd name="connsiteX13-2823" fmla="*/ 728833 w 7689794"/>
              <a:gd name="connsiteY13-2824" fmla="*/ 5627008 h 5644239"/>
              <a:gd name="connsiteX14-2825" fmla="*/ 0 w 7689794"/>
              <a:gd name="connsiteY14-2826" fmla="*/ 5617708 h 5644239"/>
              <a:gd name="connsiteX15-2827" fmla="*/ 2068966 w 7689794"/>
              <a:gd name="connsiteY15-2828" fmla="*/ 2496911 h 5644239"/>
              <a:gd name="connsiteX16-2829" fmla="*/ 2841796 w 7689794"/>
              <a:gd name="connsiteY16-2830" fmla="*/ 2482624 h 5644239"/>
              <a:gd name="connsiteX17-2831" fmla="*/ 3088539 w 7689794"/>
              <a:gd name="connsiteY17-2832" fmla="*/ 2976110 h 5644239"/>
              <a:gd name="connsiteX18-2833" fmla="*/ 3523968 w 7689794"/>
              <a:gd name="connsiteY18-2834" fmla="*/ 2003653 h 5644239"/>
              <a:gd name="connsiteX19-2835" fmla="*/ 4255578 w 7689794"/>
              <a:gd name="connsiteY19-2836" fmla="*/ 2003199 h 5644239"/>
              <a:gd name="connsiteX20-2837" fmla="*/ 4491889 w 7689794"/>
              <a:gd name="connsiteY20-2838" fmla="*/ 2543403 h 5644239"/>
              <a:gd name="connsiteX21-2839" fmla="*/ 4937750 w 7689794"/>
              <a:gd name="connsiteY21-2840" fmla="*/ 1549628 h 5644239"/>
              <a:gd name="connsiteX22-2841" fmla="*/ 5663464 w 7689794"/>
              <a:gd name="connsiteY22-2842" fmla="*/ 1550081 h 5644239"/>
              <a:gd name="connsiteX23-2843" fmla="*/ 5944678 w 7689794"/>
              <a:gd name="connsiteY23-2844" fmla="*/ 2160135 h 5644239"/>
              <a:gd name="connsiteX24-2845" fmla="*/ 6557453 w 7689794"/>
              <a:gd name="connsiteY24-2846" fmla="*/ 871538 h 5644239"/>
              <a:gd name="connsiteX25-2847" fmla="*/ 6296195 w 7689794"/>
              <a:gd name="connsiteY25-2848" fmla="*/ 798740 h 5644239"/>
              <a:gd name="connsiteX0-2849" fmla="*/ 6296195 w 7689794"/>
              <a:gd name="connsiteY0-2850" fmla="*/ 798740 h 5644239"/>
              <a:gd name="connsiteX1-2851" fmla="*/ 7334081 w 7689794"/>
              <a:gd name="connsiteY1-2852" fmla="*/ 0 h 5644239"/>
              <a:gd name="connsiteX2-2853" fmla="*/ 7689794 w 7689794"/>
              <a:gd name="connsiteY2-2854" fmla="*/ 813254 h 5644239"/>
              <a:gd name="connsiteX3-2855" fmla="*/ 7330509 w 7689794"/>
              <a:gd name="connsiteY3-2856" fmla="*/ 842283 h 5644239"/>
              <a:gd name="connsiteX4-2857" fmla="*/ 6285934 w 7689794"/>
              <a:gd name="connsiteY4-2858" fmla="*/ 2962728 h 5644239"/>
              <a:gd name="connsiteX5-2859" fmla="*/ 5544627 w 7689794"/>
              <a:gd name="connsiteY5-2860" fmla="*/ 2963862 h 5644239"/>
              <a:gd name="connsiteX6-2861" fmla="*/ 5296070 w 7689794"/>
              <a:gd name="connsiteY6-2862" fmla="*/ 2403248 h 5644239"/>
              <a:gd name="connsiteX7-2863" fmla="*/ 4861095 w 7689794"/>
              <a:gd name="connsiteY7-2864" fmla="*/ 3414259 h 5644239"/>
              <a:gd name="connsiteX8-2865" fmla="*/ 4125402 w 7689794"/>
              <a:gd name="connsiteY8-2866" fmla="*/ 3415619 h 5644239"/>
              <a:gd name="connsiteX9-2867" fmla="*/ 3875485 w 7689794"/>
              <a:gd name="connsiteY9-2868" fmla="*/ 2855005 h 5644239"/>
              <a:gd name="connsiteX10-2869" fmla="*/ 3438242 w 7689794"/>
              <a:gd name="connsiteY10-2870" fmla="*/ 3872820 h 5644239"/>
              <a:gd name="connsiteX11-2871" fmla="*/ 2711166 w 7689794"/>
              <a:gd name="connsiteY11-2872" fmla="*/ 3875995 h 5644239"/>
              <a:gd name="connsiteX12-2873" fmla="*/ 2371896 w 7689794"/>
              <a:gd name="connsiteY12-2874" fmla="*/ 3143477 h 5644239"/>
              <a:gd name="connsiteX13-2875" fmla="*/ 728833 w 7689794"/>
              <a:gd name="connsiteY13-2876" fmla="*/ 5627008 h 5644239"/>
              <a:gd name="connsiteX14-2877" fmla="*/ 0 w 7689794"/>
              <a:gd name="connsiteY14-2878" fmla="*/ 5617708 h 5644239"/>
              <a:gd name="connsiteX15-2879" fmla="*/ 2068966 w 7689794"/>
              <a:gd name="connsiteY15-2880" fmla="*/ 2496911 h 5644239"/>
              <a:gd name="connsiteX16-2881" fmla="*/ 2841796 w 7689794"/>
              <a:gd name="connsiteY16-2882" fmla="*/ 2482624 h 5644239"/>
              <a:gd name="connsiteX17-2883" fmla="*/ 3088539 w 7689794"/>
              <a:gd name="connsiteY17-2884" fmla="*/ 2976110 h 5644239"/>
              <a:gd name="connsiteX18-2885" fmla="*/ 3514443 w 7689794"/>
              <a:gd name="connsiteY18-2886" fmla="*/ 2003653 h 5644239"/>
              <a:gd name="connsiteX19-2887" fmla="*/ 4255578 w 7689794"/>
              <a:gd name="connsiteY19-2888" fmla="*/ 2003199 h 5644239"/>
              <a:gd name="connsiteX20-2889" fmla="*/ 4491889 w 7689794"/>
              <a:gd name="connsiteY20-2890" fmla="*/ 2543403 h 5644239"/>
              <a:gd name="connsiteX21-2891" fmla="*/ 4937750 w 7689794"/>
              <a:gd name="connsiteY21-2892" fmla="*/ 1549628 h 5644239"/>
              <a:gd name="connsiteX22-2893" fmla="*/ 5663464 w 7689794"/>
              <a:gd name="connsiteY22-2894" fmla="*/ 1550081 h 5644239"/>
              <a:gd name="connsiteX23-2895" fmla="*/ 5944678 w 7689794"/>
              <a:gd name="connsiteY23-2896" fmla="*/ 2160135 h 5644239"/>
              <a:gd name="connsiteX24-2897" fmla="*/ 6557453 w 7689794"/>
              <a:gd name="connsiteY24-2898" fmla="*/ 871538 h 5644239"/>
              <a:gd name="connsiteX25-2899" fmla="*/ 6296195 w 7689794"/>
              <a:gd name="connsiteY25-2900" fmla="*/ 798740 h 5644239"/>
              <a:gd name="connsiteX0-2901" fmla="*/ 6296195 w 7689794"/>
              <a:gd name="connsiteY0-2902" fmla="*/ 798740 h 5644239"/>
              <a:gd name="connsiteX1-2903" fmla="*/ 7334081 w 7689794"/>
              <a:gd name="connsiteY1-2904" fmla="*/ 0 h 5644239"/>
              <a:gd name="connsiteX2-2905" fmla="*/ 7689794 w 7689794"/>
              <a:gd name="connsiteY2-2906" fmla="*/ 813254 h 5644239"/>
              <a:gd name="connsiteX3-2907" fmla="*/ 7330509 w 7689794"/>
              <a:gd name="connsiteY3-2908" fmla="*/ 842283 h 5644239"/>
              <a:gd name="connsiteX4-2909" fmla="*/ 6285934 w 7689794"/>
              <a:gd name="connsiteY4-2910" fmla="*/ 2962728 h 5644239"/>
              <a:gd name="connsiteX5-2911" fmla="*/ 5544627 w 7689794"/>
              <a:gd name="connsiteY5-2912" fmla="*/ 2963862 h 5644239"/>
              <a:gd name="connsiteX6-2913" fmla="*/ 5296070 w 7689794"/>
              <a:gd name="connsiteY6-2914" fmla="*/ 2403248 h 5644239"/>
              <a:gd name="connsiteX7-2915" fmla="*/ 4861095 w 7689794"/>
              <a:gd name="connsiteY7-2916" fmla="*/ 3414259 h 5644239"/>
              <a:gd name="connsiteX8-2917" fmla="*/ 4125402 w 7689794"/>
              <a:gd name="connsiteY8-2918" fmla="*/ 3415619 h 5644239"/>
              <a:gd name="connsiteX9-2919" fmla="*/ 3875485 w 7689794"/>
              <a:gd name="connsiteY9-2920" fmla="*/ 2855005 h 5644239"/>
              <a:gd name="connsiteX10-2921" fmla="*/ 3438242 w 7689794"/>
              <a:gd name="connsiteY10-2922" fmla="*/ 3872820 h 5644239"/>
              <a:gd name="connsiteX11-2923" fmla="*/ 2711166 w 7689794"/>
              <a:gd name="connsiteY11-2924" fmla="*/ 3875995 h 5644239"/>
              <a:gd name="connsiteX12-2925" fmla="*/ 2371896 w 7689794"/>
              <a:gd name="connsiteY12-2926" fmla="*/ 3143477 h 5644239"/>
              <a:gd name="connsiteX13-2927" fmla="*/ 728833 w 7689794"/>
              <a:gd name="connsiteY13-2928" fmla="*/ 5627008 h 5644239"/>
              <a:gd name="connsiteX14-2929" fmla="*/ 0 w 7689794"/>
              <a:gd name="connsiteY14-2930" fmla="*/ 5617708 h 5644239"/>
              <a:gd name="connsiteX15-2931" fmla="*/ 2068966 w 7689794"/>
              <a:gd name="connsiteY15-2932" fmla="*/ 2496911 h 5644239"/>
              <a:gd name="connsiteX16-2933" fmla="*/ 2841796 w 7689794"/>
              <a:gd name="connsiteY16-2934" fmla="*/ 2482624 h 5644239"/>
              <a:gd name="connsiteX17-2935" fmla="*/ 3088539 w 7689794"/>
              <a:gd name="connsiteY17-2936" fmla="*/ 2976110 h 5644239"/>
              <a:gd name="connsiteX18-2937" fmla="*/ 3514443 w 7689794"/>
              <a:gd name="connsiteY18-2938" fmla="*/ 2003653 h 5644239"/>
              <a:gd name="connsiteX19-2939" fmla="*/ 4255578 w 7689794"/>
              <a:gd name="connsiteY19-2940" fmla="*/ 2003199 h 5644239"/>
              <a:gd name="connsiteX20-2941" fmla="*/ 4491889 w 7689794"/>
              <a:gd name="connsiteY20-2942" fmla="*/ 2543403 h 5644239"/>
              <a:gd name="connsiteX21-2943" fmla="*/ 4937750 w 7689794"/>
              <a:gd name="connsiteY21-2944" fmla="*/ 1549628 h 5644239"/>
              <a:gd name="connsiteX22-2945" fmla="*/ 5663464 w 7689794"/>
              <a:gd name="connsiteY22-2946" fmla="*/ 1550081 h 5644239"/>
              <a:gd name="connsiteX23-2947" fmla="*/ 5944678 w 7689794"/>
              <a:gd name="connsiteY23-2948" fmla="*/ 2160135 h 5644239"/>
              <a:gd name="connsiteX24-2949" fmla="*/ 6557453 w 7689794"/>
              <a:gd name="connsiteY24-2950" fmla="*/ 871538 h 5644239"/>
              <a:gd name="connsiteX25-2951" fmla="*/ 6296195 w 7689794"/>
              <a:gd name="connsiteY25-2952" fmla="*/ 798740 h 5644239"/>
              <a:gd name="connsiteX0-2953" fmla="*/ 6296195 w 7689794"/>
              <a:gd name="connsiteY0-2954" fmla="*/ 798740 h 5644239"/>
              <a:gd name="connsiteX1-2955" fmla="*/ 7334081 w 7689794"/>
              <a:gd name="connsiteY1-2956" fmla="*/ 0 h 5644239"/>
              <a:gd name="connsiteX2-2957" fmla="*/ 7689794 w 7689794"/>
              <a:gd name="connsiteY2-2958" fmla="*/ 813254 h 5644239"/>
              <a:gd name="connsiteX3-2959" fmla="*/ 7330509 w 7689794"/>
              <a:gd name="connsiteY3-2960" fmla="*/ 842283 h 5644239"/>
              <a:gd name="connsiteX4-2961" fmla="*/ 6285934 w 7689794"/>
              <a:gd name="connsiteY4-2962" fmla="*/ 2962728 h 5644239"/>
              <a:gd name="connsiteX5-2963" fmla="*/ 5544627 w 7689794"/>
              <a:gd name="connsiteY5-2964" fmla="*/ 2963862 h 5644239"/>
              <a:gd name="connsiteX6-2965" fmla="*/ 5296070 w 7689794"/>
              <a:gd name="connsiteY6-2966" fmla="*/ 2403248 h 5644239"/>
              <a:gd name="connsiteX7-2967" fmla="*/ 4861095 w 7689794"/>
              <a:gd name="connsiteY7-2968" fmla="*/ 3414259 h 5644239"/>
              <a:gd name="connsiteX8-2969" fmla="*/ 4125402 w 7689794"/>
              <a:gd name="connsiteY8-2970" fmla="*/ 3415619 h 5644239"/>
              <a:gd name="connsiteX9-2971" fmla="*/ 3875485 w 7689794"/>
              <a:gd name="connsiteY9-2972" fmla="*/ 2855005 h 5644239"/>
              <a:gd name="connsiteX10-2973" fmla="*/ 3438242 w 7689794"/>
              <a:gd name="connsiteY10-2974" fmla="*/ 3872820 h 5644239"/>
              <a:gd name="connsiteX11-2975" fmla="*/ 2711166 w 7689794"/>
              <a:gd name="connsiteY11-2976" fmla="*/ 3875995 h 5644239"/>
              <a:gd name="connsiteX12-2977" fmla="*/ 2371896 w 7689794"/>
              <a:gd name="connsiteY12-2978" fmla="*/ 3143477 h 5644239"/>
              <a:gd name="connsiteX13-2979" fmla="*/ 728833 w 7689794"/>
              <a:gd name="connsiteY13-2980" fmla="*/ 5627008 h 5644239"/>
              <a:gd name="connsiteX14-2981" fmla="*/ 0 w 7689794"/>
              <a:gd name="connsiteY14-2982" fmla="*/ 5617708 h 5644239"/>
              <a:gd name="connsiteX15-2983" fmla="*/ 2068966 w 7689794"/>
              <a:gd name="connsiteY15-2984" fmla="*/ 2496911 h 5644239"/>
              <a:gd name="connsiteX16-2985" fmla="*/ 2841796 w 7689794"/>
              <a:gd name="connsiteY16-2986" fmla="*/ 2482624 h 5644239"/>
              <a:gd name="connsiteX17-2987" fmla="*/ 3088539 w 7689794"/>
              <a:gd name="connsiteY17-2988" fmla="*/ 2976110 h 5644239"/>
              <a:gd name="connsiteX18-2989" fmla="*/ 3514443 w 7689794"/>
              <a:gd name="connsiteY18-2990" fmla="*/ 2003653 h 5644239"/>
              <a:gd name="connsiteX19-2991" fmla="*/ 4255578 w 7689794"/>
              <a:gd name="connsiteY19-2992" fmla="*/ 2003199 h 5644239"/>
              <a:gd name="connsiteX20-2993" fmla="*/ 4491889 w 7689794"/>
              <a:gd name="connsiteY20-2994" fmla="*/ 2543403 h 5644239"/>
              <a:gd name="connsiteX21-2995" fmla="*/ 4937750 w 7689794"/>
              <a:gd name="connsiteY21-2996" fmla="*/ 1549628 h 5644239"/>
              <a:gd name="connsiteX22-2997" fmla="*/ 5663464 w 7689794"/>
              <a:gd name="connsiteY22-2998" fmla="*/ 1550081 h 5644239"/>
              <a:gd name="connsiteX23-2999" fmla="*/ 5944678 w 7689794"/>
              <a:gd name="connsiteY23-3000" fmla="*/ 2160135 h 5644239"/>
              <a:gd name="connsiteX24-3001" fmla="*/ 6557453 w 7689794"/>
              <a:gd name="connsiteY24-3002" fmla="*/ 871538 h 5644239"/>
              <a:gd name="connsiteX25-3003" fmla="*/ 6296195 w 7689794"/>
              <a:gd name="connsiteY25-3004" fmla="*/ 798740 h 5644239"/>
              <a:gd name="connsiteX0-3005" fmla="*/ 6296195 w 7689794"/>
              <a:gd name="connsiteY0-3006" fmla="*/ 798740 h 5644239"/>
              <a:gd name="connsiteX1-3007" fmla="*/ 7334081 w 7689794"/>
              <a:gd name="connsiteY1-3008" fmla="*/ 0 h 5644239"/>
              <a:gd name="connsiteX2-3009" fmla="*/ 7689794 w 7689794"/>
              <a:gd name="connsiteY2-3010" fmla="*/ 813254 h 5644239"/>
              <a:gd name="connsiteX3-3011" fmla="*/ 7330509 w 7689794"/>
              <a:gd name="connsiteY3-3012" fmla="*/ 842283 h 5644239"/>
              <a:gd name="connsiteX4-3013" fmla="*/ 6285934 w 7689794"/>
              <a:gd name="connsiteY4-3014" fmla="*/ 2962728 h 5644239"/>
              <a:gd name="connsiteX5-3015" fmla="*/ 5544627 w 7689794"/>
              <a:gd name="connsiteY5-3016" fmla="*/ 2963862 h 5644239"/>
              <a:gd name="connsiteX6-3017" fmla="*/ 5296070 w 7689794"/>
              <a:gd name="connsiteY6-3018" fmla="*/ 2403248 h 5644239"/>
              <a:gd name="connsiteX7-3019" fmla="*/ 4861095 w 7689794"/>
              <a:gd name="connsiteY7-3020" fmla="*/ 3414259 h 5644239"/>
              <a:gd name="connsiteX8-3021" fmla="*/ 4125402 w 7689794"/>
              <a:gd name="connsiteY8-3022" fmla="*/ 3415619 h 5644239"/>
              <a:gd name="connsiteX9-3023" fmla="*/ 3875485 w 7689794"/>
              <a:gd name="connsiteY9-3024" fmla="*/ 2855005 h 5644239"/>
              <a:gd name="connsiteX10-3025" fmla="*/ 3438242 w 7689794"/>
              <a:gd name="connsiteY10-3026" fmla="*/ 3872820 h 5644239"/>
              <a:gd name="connsiteX11-3027" fmla="*/ 2711166 w 7689794"/>
              <a:gd name="connsiteY11-3028" fmla="*/ 3875995 h 5644239"/>
              <a:gd name="connsiteX12-3029" fmla="*/ 2371896 w 7689794"/>
              <a:gd name="connsiteY12-3030" fmla="*/ 3143477 h 5644239"/>
              <a:gd name="connsiteX13-3031" fmla="*/ 728833 w 7689794"/>
              <a:gd name="connsiteY13-3032" fmla="*/ 5627008 h 5644239"/>
              <a:gd name="connsiteX14-3033" fmla="*/ 0 w 7689794"/>
              <a:gd name="connsiteY14-3034" fmla="*/ 5617708 h 5644239"/>
              <a:gd name="connsiteX15-3035" fmla="*/ 2068966 w 7689794"/>
              <a:gd name="connsiteY15-3036" fmla="*/ 2496911 h 5644239"/>
              <a:gd name="connsiteX16-3037" fmla="*/ 2841796 w 7689794"/>
              <a:gd name="connsiteY16-3038" fmla="*/ 2482624 h 5644239"/>
              <a:gd name="connsiteX17-3039" fmla="*/ 3088539 w 7689794"/>
              <a:gd name="connsiteY17-3040" fmla="*/ 2976110 h 5644239"/>
              <a:gd name="connsiteX18-3041" fmla="*/ 3514443 w 7689794"/>
              <a:gd name="connsiteY18-3042" fmla="*/ 2003653 h 5644239"/>
              <a:gd name="connsiteX19-3043" fmla="*/ 4255578 w 7689794"/>
              <a:gd name="connsiteY19-3044" fmla="*/ 2003199 h 5644239"/>
              <a:gd name="connsiteX20-3045" fmla="*/ 4491889 w 7689794"/>
              <a:gd name="connsiteY20-3046" fmla="*/ 2543403 h 5644239"/>
              <a:gd name="connsiteX21-3047" fmla="*/ 4937750 w 7689794"/>
              <a:gd name="connsiteY21-3048" fmla="*/ 1549628 h 5644239"/>
              <a:gd name="connsiteX22-3049" fmla="*/ 5663464 w 7689794"/>
              <a:gd name="connsiteY22-3050" fmla="*/ 1550081 h 5644239"/>
              <a:gd name="connsiteX23-3051" fmla="*/ 5944678 w 7689794"/>
              <a:gd name="connsiteY23-3052" fmla="*/ 2160135 h 5644239"/>
              <a:gd name="connsiteX24-3053" fmla="*/ 6557453 w 7689794"/>
              <a:gd name="connsiteY24-3054" fmla="*/ 871538 h 5644239"/>
              <a:gd name="connsiteX25-3055" fmla="*/ 6296195 w 7689794"/>
              <a:gd name="connsiteY25-3056" fmla="*/ 798740 h 5644239"/>
              <a:gd name="connsiteX0-3057" fmla="*/ 6296195 w 7689794"/>
              <a:gd name="connsiteY0-3058" fmla="*/ 798740 h 5644239"/>
              <a:gd name="connsiteX1-3059" fmla="*/ 7334081 w 7689794"/>
              <a:gd name="connsiteY1-3060" fmla="*/ 0 h 5644239"/>
              <a:gd name="connsiteX2-3061" fmla="*/ 7689794 w 7689794"/>
              <a:gd name="connsiteY2-3062" fmla="*/ 813254 h 5644239"/>
              <a:gd name="connsiteX3-3063" fmla="*/ 7330509 w 7689794"/>
              <a:gd name="connsiteY3-3064" fmla="*/ 842283 h 5644239"/>
              <a:gd name="connsiteX4-3065" fmla="*/ 6285934 w 7689794"/>
              <a:gd name="connsiteY4-3066" fmla="*/ 2962728 h 5644239"/>
              <a:gd name="connsiteX5-3067" fmla="*/ 5544627 w 7689794"/>
              <a:gd name="connsiteY5-3068" fmla="*/ 2963862 h 5644239"/>
              <a:gd name="connsiteX6-3069" fmla="*/ 5296070 w 7689794"/>
              <a:gd name="connsiteY6-3070" fmla="*/ 2403248 h 5644239"/>
              <a:gd name="connsiteX7-3071" fmla="*/ 4861095 w 7689794"/>
              <a:gd name="connsiteY7-3072" fmla="*/ 3414259 h 5644239"/>
              <a:gd name="connsiteX8-3073" fmla="*/ 4125402 w 7689794"/>
              <a:gd name="connsiteY8-3074" fmla="*/ 3415619 h 5644239"/>
              <a:gd name="connsiteX9-3075" fmla="*/ 3880248 w 7689794"/>
              <a:gd name="connsiteY9-3076" fmla="*/ 2847861 h 5644239"/>
              <a:gd name="connsiteX10-3077" fmla="*/ 3438242 w 7689794"/>
              <a:gd name="connsiteY10-3078" fmla="*/ 3872820 h 5644239"/>
              <a:gd name="connsiteX11-3079" fmla="*/ 2711166 w 7689794"/>
              <a:gd name="connsiteY11-3080" fmla="*/ 3875995 h 5644239"/>
              <a:gd name="connsiteX12-3081" fmla="*/ 2371896 w 7689794"/>
              <a:gd name="connsiteY12-3082" fmla="*/ 3143477 h 5644239"/>
              <a:gd name="connsiteX13-3083" fmla="*/ 728833 w 7689794"/>
              <a:gd name="connsiteY13-3084" fmla="*/ 5627008 h 5644239"/>
              <a:gd name="connsiteX14-3085" fmla="*/ 0 w 7689794"/>
              <a:gd name="connsiteY14-3086" fmla="*/ 5617708 h 5644239"/>
              <a:gd name="connsiteX15-3087" fmla="*/ 2068966 w 7689794"/>
              <a:gd name="connsiteY15-3088" fmla="*/ 2496911 h 5644239"/>
              <a:gd name="connsiteX16-3089" fmla="*/ 2841796 w 7689794"/>
              <a:gd name="connsiteY16-3090" fmla="*/ 2482624 h 5644239"/>
              <a:gd name="connsiteX17-3091" fmla="*/ 3088539 w 7689794"/>
              <a:gd name="connsiteY17-3092" fmla="*/ 2976110 h 5644239"/>
              <a:gd name="connsiteX18-3093" fmla="*/ 3514443 w 7689794"/>
              <a:gd name="connsiteY18-3094" fmla="*/ 2003653 h 5644239"/>
              <a:gd name="connsiteX19-3095" fmla="*/ 4255578 w 7689794"/>
              <a:gd name="connsiteY19-3096" fmla="*/ 2003199 h 5644239"/>
              <a:gd name="connsiteX20-3097" fmla="*/ 4491889 w 7689794"/>
              <a:gd name="connsiteY20-3098" fmla="*/ 2543403 h 5644239"/>
              <a:gd name="connsiteX21-3099" fmla="*/ 4937750 w 7689794"/>
              <a:gd name="connsiteY21-3100" fmla="*/ 1549628 h 5644239"/>
              <a:gd name="connsiteX22-3101" fmla="*/ 5663464 w 7689794"/>
              <a:gd name="connsiteY22-3102" fmla="*/ 1550081 h 5644239"/>
              <a:gd name="connsiteX23-3103" fmla="*/ 5944678 w 7689794"/>
              <a:gd name="connsiteY23-3104" fmla="*/ 2160135 h 5644239"/>
              <a:gd name="connsiteX24-3105" fmla="*/ 6557453 w 7689794"/>
              <a:gd name="connsiteY24-3106" fmla="*/ 871538 h 5644239"/>
              <a:gd name="connsiteX25-3107" fmla="*/ 6296195 w 7689794"/>
              <a:gd name="connsiteY25-3108" fmla="*/ 798740 h 5644239"/>
              <a:gd name="connsiteX0-3109" fmla="*/ 6296195 w 7689794"/>
              <a:gd name="connsiteY0-3110" fmla="*/ 798740 h 5644239"/>
              <a:gd name="connsiteX1-3111" fmla="*/ 7334081 w 7689794"/>
              <a:gd name="connsiteY1-3112" fmla="*/ 0 h 5644239"/>
              <a:gd name="connsiteX2-3113" fmla="*/ 7689794 w 7689794"/>
              <a:gd name="connsiteY2-3114" fmla="*/ 813254 h 5644239"/>
              <a:gd name="connsiteX3-3115" fmla="*/ 7330509 w 7689794"/>
              <a:gd name="connsiteY3-3116" fmla="*/ 842283 h 5644239"/>
              <a:gd name="connsiteX4-3117" fmla="*/ 6285934 w 7689794"/>
              <a:gd name="connsiteY4-3118" fmla="*/ 2962728 h 5644239"/>
              <a:gd name="connsiteX5-3119" fmla="*/ 5544627 w 7689794"/>
              <a:gd name="connsiteY5-3120" fmla="*/ 2963862 h 5644239"/>
              <a:gd name="connsiteX6-3121" fmla="*/ 5296070 w 7689794"/>
              <a:gd name="connsiteY6-3122" fmla="*/ 2403248 h 5644239"/>
              <a:gd name="connsiteX7-3123" fmla="*/ 4861095 w 7689794"/>
              <a:gd name="connsiteY7-3124" fmla="*/ 3414259 h 5644239"/>
              <a:gd name="connsiteX8-3125" fmla="*/ 4125402 w 7689794"/>
              <a:gd name="connsiteY8-3126" fmla="*/ 3415619 h 5644239"/>
              <a:gd name="connsiteX9-3127" fmla="*/ 3885010 w 7689794"/>
              <a:gd name="connsiteY9-3128" fmla="*/ 2838336 h 5644239"/>
              <a:gd name="connsiteX10-3129" fmla="*/ 3438242 w 7689794"/>
              <a:gd name="connsiteY10-3130" fmla="*/ 3872820 h 5644239"/>
              <a:gd name="connsiteX11-3131" fmla="*/ 2711166 w 7689794"/>
              <a:gd name="connsiteY11-3132" fmla="*/ 3875995 h 5644239"/>
              <a:gd name="connsiteX12-3133" fmla="*/ 2371896 w 7689794"/>
              <a:gd name="connsiteY12-3134" fmla="*/ 3143477 h 5644239"/>
              <a:gd name="connsiteX13-3135" fmla="*/ 728833 w 7689794"/>
              <a:gd name="connsiteY13-3136" fmla="*/ 5627008 h 5644239"/>
              <a:gd name="connsiteX14-3137" fmla="*/ 0 w 7689794"/>
              <a:gd name="connsiteY14-3138" fmla="*/ 5617708 h 5644239"/>
              <a:gd name="connsiteX15-3139" fmla="*/ 2068966 w 7689794"/>
              <a:gd name="connsiteY15-3140" fmla="*/ 2496911 h 5644239"/>
              <a:gd name="connsiteX16-3141" fmla="*/ 2841796 w 7689794"/>
              <a:gd name="connsiteY16-3142" fmla="*/ 2482624 h 5644239"/>
              <a:gd name="connsiteX17-3143" fmla="*/ 3088539 w 7689794"/>
              <a:gd name="connsiteY17-3144" fmla="*/ 2976110 h 5644239"/>
              <a:gd name="connsiteX18-3145" fmla="*/ 3514443 w 7689794"/>
              <a:gd name="connsiteY18-3146" fmla="*/ 2003653 h 5644239"/>
              <a:gd name="connsiteX19-3147" fmla="*/ 4255578 w 7689794"/>
              <a:gd name="connsiteY19-3148" fmla="*/ 2003199 h 5644239"/>
              <a:gd name="connsiteX20-3149" fmla="*/ 4491889 w 7689794"/>
              <a:gd name="connsiteY20-3150" fmla="*/ 2543403 h 5644239"/>
              <a:gd name="connsiteX21-3151" fmla="*/ 4937750 w 7689794"/>
              <a:gd name="connsiteY21-3152" fmla="*/ 1549628 h 5644239"/>
              <a:gd name="connsiteX22-3153" fmla="*/ 5663464 w 7689794"/>
              <a:gd name="connsiteY22-3154" fmla="*/ 1550081 h 5644239"/>
              <a:gd name="connsiteX23-3155" fmla="*/ 5944678 w 7689794"/>
              <a:gd name="connsiteY23-3156" fmla="*/ 2160135 h 5644239"/>
              <a:gd name="connsiteX24-3157" fmla="*/ 6557453 w 7689794"/>
              <a:gd name="connsiteY24-3158" fmla="*/ 871538 h 5644239"/>
              <a:gd name="connsiteX25-3159" fmla="*/ 6296195 w 7689794"/>
              <a:gd name="connsiteY25-3160" fmla="*/ 798740 h 5644239"/>
              <a:gd name="connsiteX0-3161" fmla="*/ 6296195 w 7689794"/>
              <a:gd name="connsiteY0-3162" fmla="*/ 798740 h 5644239"/>
              <a:gd name="connsiteX1-3163" fmla="*/ 7334081 w 7689794"/>
              <a:gd name="connsiteY1-3164" fmla="*/ 0 h 5644239"/>
              <a:gd name="connsiteX2-3165" fmla="*/ 7689794 w 7689794"/>
              <a:gd name="connsiteY2-3166" fmla="*/ 813254 h 5644239"/>
              <a:gd name="connsiteX3-3167" fmla="*/ 7330509 w 7689794"/>
              <a:gd name="connsiteY3-3168" fmla="*/ 842283 h 5644239"/>
              <a:gd name="connsiteX4-3169" fmla="*/ 6285934 w 7689794"/>
              <a:gd name="connsiteY4-3170" fmla="*/ 2962728 h 5644239"/>
              <a:gd name="connsiteX5-3171" fmla="*/ 5544627 w 7689794"/>
              <a:gd name="connsiteY5-3172" fmla="*/ 2963862 h 5644239"/>
              <a:gd name="connsiteX6-3173" fmla="*/ 5296070 w 7689794"/>
              <a:gd name="connsiteY6-3174" fmla="*/ 2403248 h 5644239"/>
              <a:gd name="connsiteX7-3175" fmla="*/ 4861095 w 7689794"/>
              <a:gd name="connsiteY7-3176" fmla="*/ 3414259 h 5644239"/>
              <a:gd name="connsiteX8-3177" fmla="*/ 4125402 w 7689794"/>
              <a:gd name="connsiteY8-3178" fmla="*/ 3415619 h 5644239"/>
              <a:gd name="connsiteX9-3179" fmla="*/ 3885010 w 7689794"/>
              <a:gd name="connsiteY9-3180" fmla="*/ 2840717 h 5644239"/>
              <a:gd name="connsiteX10-3181" fmla="*/ 3438242 w 7689794"/>
              <a:gd name="connsiteY10-3182" fmla="*/ 3872820 h 5644239"/>
              <a:gd name="connsiteX11-3183" fmla="*/ 2711166 w 7689794"/>
              <a:gd name="connsiteY11-3184" fmla="*/ 3875995 h 5644239"/>
              <a:gd name="connsiteX12-3185" fmla="*/ 2371896 w 7689794"/>
              <a:gd name="connsiteY12-3186" fmla="*/ 3143477 h 5644239"/>
              <a:gd name="connsiteX13-3187" fmla="*/ 728833 w 7689794"/>
              <a:gd name="connsiteY13-3188" fmla="*/ 5627008 h 5644239"/>
              <a:gd name="connsiteX14-3189" fmla="*/ 0 w 7689794"/>
              <a:gd name="connsiteY14-3190" fmla="*/ 5617708 h 5644239"/>
              <a:gd name="connsiteX15-3191" fmla="*/ 2068966 w 7689794"/>
              <a:gd name="connsiteY15-3192" fmla="*/ 2496911 h 5644239"/>
              <a:gd name="connsiteX16-3193" fmla="*/ 2841796 w 7689794"/>
              <a:gd name="connsiteY16-3194" fmla="*/ 2482624 h 5644239"/>
              <a:gd name="connsiteX17-3195" fmla="*/ 3088539 w 7689794"/>
              <a:gd name="connsiteY17-3196" fmla="*/ 2976110 h 5644239"/>
              <a:gd name="connsiteX18-3197" fmla="*/ 3514443 w 7689794"/>
              <a:gd name="connsiteY18-3198" fmla="*/ 2003653 h 5644239"/>
              <a:gd name="connsiteX19-3199" fmla="*/ 4255578 w 7689794"/>
              <a:gd name="connsiteY19-3200" fmla="*/ 2003199 h 5644239"/>
              <a:gd name="connsiteX20-3201" fmla="*/ 4491889 w 7689794"/>
              <a:gd name="connsiteY20-3202" fmla="*/ 2543403 h 5644239"/>
              <a:gd name="connsiteX21-3203" fmla="*/ 4937750 w 7689794"/>
              <a:gd name="connsiteY21-3204" fmla="*/ 1549628 h 5644239"/>
              <a:gd name="connsiteX22-3205" fmla="*/ 5663464 w 7689794"/>
              <a:gd name="connsiteY22-3206" fmla="*/ 1550081 h 5644239"/>
              <a:gd name="connsiteX23-3207" fmla="*/ 5944678 w 7689794"/>
              <a:gd name="connsiteY23-3208" fmla="*/ 2160135 h 5644239"/>
              <a:gd name="connsiteX24-3209" fmla="*/ 6557453 w 7689794"/>
              <a:gd name="connsiteY24-3210" fmla="*/ 871538 h 5644239"/>
              <a:gd name="connsiteX25-3211" fmla="*/ 6296195 w 7689794"/>
              <a:gd name="connsiteY25-3212" fmla="*/ 798740 h 5644239"/>
              <a:gd name="connsiteX0-3213" fmla="*/ 6296195 w 7689794"/>
              <a:gd name="connsiteY0-3214" fmla="*/ 798740 h 5644239"/>
              <a:gd name="connsiteX1-3215" fmla="*/ 7334081 w 7689794"/>
              <a:gd name="connsiteY1-3216" fmla="*/ 0 h 5644239"/>
              <a:gd name="connsiteX2-3217" fmla="*/ 7689794 w 7689794"/>
              <a:gd name="connsiteY2-3218" fmla="*/ 813254 h 5644239"/>
              <a:gd name="connsiteX3-3219" fmla="*/ 7330509 w 7689794"/>
              <a:gd name="connsiteY3-3220" fmla="*/ 842283 h 5644239"/>
              <a:gd name="connsiteX4-3221" fmla="*/ 6285934 w 7689794"/>
              <a:gd name="connsiteY4-3222" fmla="*/ 2962728 h 5644239"/>
              <a:gd name="connsiteX5-3223" fmla="*/ 5544627 w 7689794"/>
              <a:gd name="connsiteY5-3224" fmla="*/ 2963862 h 5644239"/>
              <a:gd name="connsiteX6-3225" fmla="*/ 5296070 w 7689794"/>
              <a:gd name="connsiteY6-3226" fmla="*/ 2403248 h 5644239"/>
              <a:gd name="connsiteX7-3227" fmla="*/ 4861095 w 7689794"/>
              <a:gd name="connsiteY7-3228" fmla="*/ 3414259 h 5644239"/>
              <a:gd name="connsiteX8-3229" fmla="*/ 4125402 w 7689794"/>
              <a:gd name="connsiteY8-3230" fmla="*/ 3415619 h 5644239"/>
              <a:gd name="connsiteX9-3231" fmla="*/ 3885010 w 7689794"/>
              <a:gd name="connsiteY9-3232" fmla="*/ 2840717 h 5644239"/>
              <a:gd name="connsiteX10-3233" fmla="*/ 3438242 w 7689794"/>
              <a:gd name="connsiteY10-3234" fmla="*/ 3872820 h 5644239"/>
              <a:gd name="connsiteX11-3235" fmla="*/ 2711166 w 7689794"/>
              <a:gd name="connsiteY11-3236" fmla="*/ 3875995 h 5644239"/>
              <a:gd name="connsiteX12-3237" fmla="*/ 2371896 w 7689794"/>
              <a:gd name="connsiteY12-3238" fmla="*/ 3143477 h 5644239"/>
              <a:gd name="connsiteX13-3239" fmla="*/ 728833 w 7689794"/>
              <a:gd name="connsiteY13-3240" fmla="*/ 5627008 h 5644239"/>
              <a:gd name="connsiteX14-3241" fmla="*/ 0 w 7689794"/>
              <a:gd name="connsiteY14-3242" fmla="*/ 5617708 h 5644239"/>
              <a:gd name="connsiteX15-3243" fmla="*/ 2068966 w 7689794"/>
              <a:gd name="connsiteY15-3244" fmla="*/ 2496911 h 5644239"/>
              <a:gd name="connsiteX16-3245" fmla="*/ 2841796 w 7689794"/>
              <a:gd name="connsiteY16-3246" fmla="*/ 2482624 h 5644239"/>
              <a:gd name="connsiteX17-3247" fmla="*/ 3071870 w 7689794"/>
              <a:gd name="connsiteY17-3248" fmla="*/ 3009448 h 5644239"/>
              <a:gd name="connsiteX18-3249" fmla="*/ 3514443 w 7689794"/>
              <a:gd name="connsiteY18-3250" fmla="*/ 2003653 h 5644239"/>
              <a:gd name="connsiteX19-3251" fmla="*/ 4255578 w 7689794"/>
              <a:gd name="connsiteY19-3252" fmla="*/ 2003199 h 5644239"/>
              <a:gd name="connsiteX20-3253" fmla="*/ 4491889 w 7689794"/>
              <a:gd name="connsiteY20-3254" fmla="*/ 2543403 h 5644239"/>
              <a:gd name="connsiteX21-3255" fmla="*/ 4937750 w 7689794"/>
              <a:gd name="connsiteY21-3256" fmla="*/ 1549628 h 5644239"/>
              <a:gd name="connsiteX22-3257" fmla="*/ 5663464 w 7689794"/>
              <a:gd name="connsiteY22-3258" fmla="*/ 1550081 h 5644239"/>
              <a:gd name="connsiteX23-3259" fmla="*/ 5944678 w 7689794"/>
              <a:gd name="connsiteY23-3260" fmla="*/ 2160135 h 5644239"/>
              <a:gd name="connsiteX24-3261" fmla="*/ 6557453 w 7689794"/>
              <a:gd name="connsiteY24-3262" fmla="*/ 871538 h 5644239"/>
              <a:gd name="connsiteX25-3263" fmla="*/ 6296195 w 7689794"/>
              <a:gd name="connsiteY25-3264" fmla="*/ 798740 h 5644239"/>
              <a:gd name="connsiteX0-3265" fmla="*/ 6296195 w 7689794"/>
              <a:gd name="connsiteY0-3266" fmla="*/ 798740 h 5644239"/>
              <a:gd name="connsiteX1-3267" fmla="*/ 7334081 w 7689794"/>
              <a:gd name="connsiteY1-3268" fmla="*/ 0 h 5644239"/>
              <a:gd name="connsiteX2-3269" fmla="*/ 7689794 w 7689794"/>
              <a:gd name="connsiteY2-3270" fmla="*/ 813254 h 5644239"/>
              <a:gd name="connsiteX3-3271" fmla="*/ 7330509 w 7689794"/>
              <a:gd name="connsiteY3-3272" fmla="*/ 842283 h 5644239"/>
              <a:gd name="connsiteX4-3273" fmla="*/ 6285934 w 7689794"/>
              <a:gd name="connsiteY4-3274" fmla="*/ 2962728 h 5644239"/>
              <a:gd name="connsiteX5-3275" fmla="*/ 5544627 w 7689794"/>
              <a:gd name="connsiteY5-3276" fmla="*/ 2963862 h 5644239"/>
              <a:gd name="connsiteX6-3277" fmla="*/ 5296070 w 7689794"/>
              <a:gd name="connsiteY6-3278" fmla="*/ 2403248 h 5644239"/>
              <a:gd name="connsiteX7-3279" fmla="*/ 4861095 w 7689794"/>
              <a:gd name="connsiteY7-3280" fmla="*/ 3414259 h 5644239"/>
              <a:gd name="connsiteX8-3281" fmla="*/ 4125402 w 7689794"/>
              <a:gd name="connsiteY8-3282" fmla="*/ 3415619 h 5644239"/>
              <a:gd name="connsiteX9-3283" fmla="*/ 3885010 w 7689794"/>
              <a:gd name="connsiteY9-3284" fmla="*/ 2840717 h 5644239"/>
              <a:gd name="connsiteX10-3285" fmla="*/ 3438242 w 7689794"/>
              <a:gd name="connsiteY10-3286" fmla="*/ 3872820 h 5644239"/>
              <a:gd name="connsiteX11-3287" fmla="*/ 2711166 w 7689794"/>
              <a:gd name="connsiteY11-3288" fmla="*/ 3875995 h 5644239"/>
              <a:gd name="connsiteX12-3289" fmla="*/ 2371896 w 7689794"/>
              <a:gd name="connsiteY12-3290" fmla="*/ 3143477 h 5644239"/>
              <a:gd name="connsiteX13-3291" fmla="*/ 728833 w 7689794"/>
              <a:gd name="connsiteY13-3292" fmla="*/ 5627008 h 5644239"/>
              <a:gd name="connsiteX14-3293" fmla="*/ 0 w 7689794"/>
              <a:gd name="connsiteY14-3294" fmla="*/ 5617708 h 5644239"/>
              <a:gd name="connsiteX15-3295" fmla="*/ 2068966 w 7689794"/>
              <a:gd name="connsiteY15-3296" fmla="*/ 2496911 h 5644239"/>
              <a:gd name="connsiteX16-3297" fmla="*/ 2841796 w 7689794"/>
              <a:gd name="connsiteY16-3298" fmla="*/ 2482624 h 5644239"/>
              <a:gd name="connsiteX17-3299" fmla="*/ 3071870 w 7689794"/>
              <a:gd name="connsiteY17-3300" fmla="*/ 3009448 h 5644239"/>
              <a:gd name="connsiteX18-3301" fmla="*/ 3514443 w 7689794"/>
              <a:gd name="connsiteY18-3302" fmla="*/ 2003653 h 5644239"/>
              <a:gd name="connsiteX19-3303" fmla="*/ 4255578 w 7689794"/>
              <a:gd name="connsiteY19-3304" fmla="*/ 2003199 h 5644239"/>
              <a:gd name="connsiteX20-3305" fmla="*/ 4491889 w 7689794"/>
              <a:gd name="connsiteY20-3306" fmla="*/ 2543403 h 5644239"/>
              <a:gd name="connsiteX21-3307" fmla="*/ 4937750 w 7689794"/>
              <a:gd name="connsiteY21-3308" fmla="*/ 1549628 h 5644239"/>
              <a:gd name="connsiteX22-3309" fmla="*/ 5663464 w 7689794"/>
              <a:gd name="connsiteY22-3310" fmla="*/ 1550081 h 5644239"/>
              <a:gd name="connsiteX23-3311" fmla="*/ 5944678 w 7689794"/>
              <a:gd name="connsiteY23-3312" fmla="*/ 2160135 h 5644239"/>
              <a:gd name="connsiteX24-3313" fmla="*/ 6557453 w 7689794"/>
              <a:gd name="connsiteY24-3314" fmla="*/ 871538 h 5644239"/>
              <a:gd name="connsiteX25-3315" fmla="*/ 6296195 w 7689794"/>
              <a:gd name="connsiteY25-3316" fmla="*/ 798740 h 5644239"/>
              <a:gd name="connsiteX0-3317" fmla="*/ 6296195 w 7689794"/>
              <a:gd name="connsiteY0-3318" fmla="*/ 798740 h 5644239"/>
              <a:gd name="connsiteX1-3319" fmla="*/ 7334081 w 7689794"/>
              <a:gd name="connsiteY1-3320" fmla="*/ 0 h 5644239"/>
              <a:gd name="connsiteX2-3321" fmla="*/ 7689794 w 7689794"/>
              <a:gd name="connsiteY2-3322" fmla="*/ 813254 h 5644239"/>
              <a:gd name="connsiteX3-3323" fmla="*/ 7330509 w 7689794"/>
              <a:gd name="connsiteY3-3324" fmla="*/ 842283 h 5644239"/>
              <a:gd name="connsiteX4-3325" fmla="*/ 6285934 w 7689794"/>
              <a:gd name="connsiteY4-3326" fmla="*/ 2962728 h 5644239"/>
              <a:gd name="connsiteX5-3327" fmla="*/ 5544627 w 7689794"/>
              <a:gd name="connsiteY5-3328" fmla="*/ 2963862 h 5644239"/>
              <a:gd name="connsiteX6-3329" fmla="*/ 5296070 w 7689794"/>
              <a:gd name="connsiteY6-3330" fmla="*/ 2403248 h 5644239"/>
              <a:gd name="connsiteX7-3331" fmla="*/ 4861095 w 7689794"/>
              <a:gd name="connsiteY7-3332" fmla="*/ 3414259 h 5644239"/>
              <a:gd name="connsiteX8-3333" fmla="*/ 4125402 w 7689794"/>
              <a:gd name="connsiteY8-3334" fmla="*/ 3415619 h 5644239"/>
              <a:gd name="connsiteX9-3335" fmla="*/ 3885010 w 7689794"/>
              <a:gd name="connsiteY9-3336" fmla="*/ 2840717 h 5644239"/>
              <a:gd name="connsiteX10-3337" fmla="*/ 3438242 w 7689794"/>
              <a:gd name="connsiteY10-3338" fmla="*/ 3872820 h 5644239"/>
              <a:gd name="connsiteX11-3339" fmla="*/ 2711166 w 7689794"/>
              <a:gd name="connsiteY11-3340" fmla="*/ 3875995 h 5644239"/>
              <a:gd name="connsiteX12-3341" fmla="*/ 2371896 w 7689794"/>
              <a:gd name="connsiteY12-3342" fmla="*/ 3143477 h 5644239"/>
              <a:gd name="connsiteX13-3343" fmla="*/ 728833 w 7689794"/>
              <a:gd name="connsiteY13-3344" fmla="*/ 5627008 h 5644239"/>
              <a:gd name="connsiteX14-3345" fmla="*/ 0 w 7689794"/>
              <a:gd name="connsiteY14-3346" fmla="*/ 5617708 h 5644239"/>
              <a:gd name="connsiteX15-3347" fmla="*/ 2068966 w 7689794"/>
              <a:gd name="connsiteY15-3348" fmla="*/ 2496911 h 5644239"/>
              <a:gd name="connsiteX16-3349" fmla="*/ 2825127 w 7689794"/>
              <a:gd name="connsiteY16-3350" fmla="*/ 2461193 h 5644239"/>
              <a:gd name="connsiteX17-3351" fmla="*/ 3071870 w 7689794"/>
              <a:gd name="connsiteY17-3352" fmla="*/ 3009448 h 5644239"/>
              <a:gd name="connsiteX18-3353" fmla="*/ 3514443 w 7689794"/>
              <a:gd name="connsiteY18-3354" fmla="*/ 2003653 h 5644239"/>
              <a:gd name="connsiteX19-3355" fmla="*/ 4255578 w 7689794"/>
              <a:gd name="connsiteY19-3356" fmla="*/ 2003199 h 5644239"/>
              <a:gd name="connsiteX20-3357" fmla="*/ 4491889 w 7689794"/>
              <a:gd name="connsiteY20-3358" fmla="*/ 2543403 h 5644239"/>
              <a:gd name="connsiteX21-3359" fmla="*/ 4937750 w 7689794"/>
              <a:gd name="connsiteY21-3360" fmla="*/ 1549628 h 5644239"/>
              <a:gd name="connsiteX22-3361" fmla="*/ 5663464 w 7689794"/>
              <a:gd name="connsiteY22-3362" fmla="*/ 1550081 h 5644239"/>
              <a:gd name="connsiteX23-3363" fmla="*/ 5944678 w 7689794"/>
              <a:gd name="connsiteY23-3364" fmla="*/ 2160135 h 5644239"/>
              <a:gd name="connsiteX24-3365" fmla="*/ 6557453 w 7689794"/>
              <a:gd name="connsiteY24-3366" fmla="*/ 871538 h 5644239"/>
              <a:gd name="connsiteX25-3367" fmla="*/ 6296195 w 7689794"/>
              <a:gd name="connsiteY25-3368" fmla="*/ 798740 h 5644239"/>
              <a:gd name="connsiteX0-3369" fmla="*/ 6296195 w 7689794"/>
              <a:gd name="connsiteY0-3370" fmla="*/ 798740 h 5644239"/>
              <a:gd name="connsiteX1-3371" fmla="*/ 7334081 w 7689794"/>
              <a:gd name="connsiteY1-3372" fmla="*/ 0 h 5644239"/>
              <a:gd name="connsiteX2-3373" fmla="*/ 7689794 w 7689794"/>
              <a:gd name="connsiteY2-3374" fmla="*/ 813254 h 5644239"/>
              <a:gd name="connsiteX3-3375" fmla="*/ 7330509 w 7689794"/>
              <a:gd name="connsiteY3-3376" fmla="*/ 842283 h 5644239"/>
              <a:gd name="connsiteX4-3377" fmla="*/ 6285934 w 7689794"/>
              <a:gd name="connsiteY4-3378" fmla="*/ 2962728 h 5644239"/>
              <a:gd name="connsiteX5-3379" fmla="*/ 5544627 w 7689794"/>
              <a:gd name="connsiteY5-3380" fmla="*/ 2963862 h 5644239"/>
              <a:gd name="connsiteX6-3381" fmla="*/ 5296070 w 7689794"/>
              <a:gd name="connsiteY6-3382" fmla="*/ 2403248 h 5644239"/>
              <a:gd name="connsiteX7-3383" fmla="*/ 4861095 w 7689794"/>
              <a:gd name="connsiteY7-3384" fmla="*/ 3414259 h 5644239"/>
              <a:gd name="connsiteX8-3385" fmla="*/ 4125402 w 7689794"/>
              <a:gd name="connsiteY8-3386" fmla="*/ 3415619 h 5644239"/>
              <a:gd name="connsiteX9-3387" fmla="*/ 3885010 w 7689794"/>
              <a:gd name="connsiteY9-3388" fmla="*/ 2840717 h 5644239"/>
              <a:gd name="connsiteX10-3389" fmla="*/ 3438242 w 7689794"/>
              <a:gd name="connsiteY10-3390" fmla="*/ 3872820 h 5644239"/>
              <a:gd name="connsiteX11-3391" fmla="*/ 2711166 w 7689794"/>
              <a:gd name="connsiteY11-3392" fmla="*/ 3875995 h 5644239"/>
              <a:gd name="connsiteX12-3393" fmla="*/ 2371896 w 7689794"/>
              <a:gd name="connsiteY12-3394" fmla="*/ 3143477 h 5644239"/>
              <a:gd name="connsiteX13-3395" fmla="*/ 728833 w 7689794"/>
              <a:gd name="connsiteY13-3396" fmla="*/ 5627008 h 5644239"/>
              <a:gd name="connsiteX14-3397" fmla="*/ 0 w 7689794"/>
              <a:gd name="connsiteY14-3398" fmla="*/ 5617708 h 5644239"/>
              <a:gd name="connsiteX15-3399" fmla="*/ 2090398 w 7689794"/>
              <a:gd name="connsiteY15-3400" fmla="*/ 2458811 h 5644239"/>
              <a:gd name="connsiteX16-3401" fmla="*/ 2825127 w 7689794"/>
              <a:gd name="connsiteY16-3402" fmla="*/ 2461193 h 5644239"/>
              <a:gd name="connsiteX17-3403" fmla="*/ 3071870 w 7689794"/>
              <a:gd name="connsiteY17-3404" fmla="*/ 3009448 h 5644239"/>
              <a:gd name="connsiteX18-3405" fmla="*/ 3514443 w 7689794"/>
              <a:gd name="connsiteY18-3406" fmla="*/ 2003653 h 5644239"/>
              <a:gd name="connsiteX19-3407" fmla="*/ 4255578 w 7689794"/>
              <a:gd name="connsiteY19-3408" fmla="*/ 2003199 h 5644239"/>
              <a:gd name="connsiteX20-3409" fmla="*/ 4491889 w 7689794"/>
              <a:gd name="connsiteY20-3410" fmla="*/ 2543403 h 5644239"/>
              <a:gd name="connsiteX21-3411" fmla="*/ 4937750 w 7689794"/>
              <a:gd name="connsiteY21-3412" fmla="*/ 1549628 h 5644239"/>
              <a:gd name="connsiteX22-3413" fmla="*/ 5663464 w 7689794"/>
              <a:gd name="connsiteY22-3414" fmla="*/ 1550081 h 5644239"/>
              <a:gd name="connsiteX23-3415" fmla="*/ 5944678 w 7689794"/>
              <a:gd name="connsiteY23-3416" fmla="*/ 2160135 h 5644239"/>
              <a:gd name="connsiteX24-3417" fmla="*/ 6557453 w 7689794"/>
              <a:gd name="connsiteY24-3418" fmla="*/ 871538 h 5644239"/>
              <a:gd name="connsiteX25-3419" fmla="*/ 6296195 w 7689794"/>
              <a:gd name="connsiteY25-3420" fmla="*/ 798740 h 5644239"/>
              <a:gd name="connsiteX0-3421" fmla="*/ 6296195 w 7689794"/>
              <a:gd name="connsiteY0-3422" fmla="*/ 798740 h 5644239"/>
              <a:gd name="connsiteX1-3423" fmla="*/ 7334081 w 7689794"/>
              <a:gd name="connsiteY1-3424" fmla="*/ 0 h 5644239"/>
              <a:gd name="connsiteX2-3425" fmla="*/ 7689794 w 7689794"/>
              <a:gd name="connsiteY2-3426" fmla="*/ 813254 h 5644239"/>
              <a:gd name="connsiteX3-3427" fmla="*/ 7330509 w 7689794"/>
              <a:gd name="connsiteY3-3428" fmla="*/ 842283 h 5644239"/>
              <a:gd name="connsiteX4-3429" fmla="*/ 6285934 w 7689794"/>
              <a:gd name="connsiteY4-3430" fmla="*/ 2962728 h 5644239"/>
              <a:gd name="connsiteX5-3431" fmla="*/ 5544627 w 7689794"/>
              <a:gd name="connsiteY5-3432" fmla="*/ 2963862 h 5644239"/>
              <a:gd name="connsiteX6-3433" fmla="*/ 5296070 w 7689794"/>
              <a:gd name="connsiteY6-3434" fmla="*/ 2403248 h 5644239"/>
              <a:gd name="connsiteX7-3435" fmla="*/ 4861095 w 7689794"/>
              <a:gd name="connsiteY7-3436" fmla="*/ 3414259 h 5644239"/>
              <a:gd name="connsiteX8-3437" fmla="*/ 4125402 w 7689794"/>
              <a:gd name="connsiteY8-3438" fmla="*/ 3415619 h 5644239"/>
              <a:gd name="connsiteX9-3439" fmla="*/ 3885010 w 7689794"/>
              <a:gd name="connsiteY9-3440" fmla="*/ 2840717 h 5644239"/>
              <a:gd name="connsiteX10-3441" fmla="*/ 3438242 w 7689794"/>
              <a:gd name="connsiteY10-3442" fmla="*/ 3872820 h 5644239"/>
              <a:gd name="connsiteX11-3443" fmla="*/ 2711166 w 7689794"/>
              <a:gd name="connsiteY11-3444" fmla="*/ 3875995 h 5644239"/>
              <a:gd name="connsiteX12-3445" fmla="*/ 2386184 w 7689794"/>
              <a:gd name="connsiteY12-3446" fmla="*/ 3122046 h 5644239"/>
              <a:gd name="connsiteX13-3447" fmla="*/ 728833 w 7689794"/>
              <a:gd name="connsiteY13-3448" fmla="*/ 5627008 h 5644239"/>
              <a:gd name="connsiteX14-3449" fmla="*/ 0 w 7689794"/>
              <a:gd name="connsiteY14-3450" fmla="*/ 5617708 h 5644239"/>
              <a:gd name="connsiteX15-3451" fmla="*/ 2090398 w 7689794"/>
              <a:gd name="connsiteY15-3452" fmla="*/ 2458811 h 5644239"/>
              <a:gd name="connsiteX16-3453" fmla="*/ 2825127 w 7689794"/>
              <a:gd name="connsiteY16-3454" fmla="*/ 2461193 h 5644239"/>
              <a:gd name="connsiteX17-3455" fmla="*/ 3071870 w 7689794"/>
              <a:gd name="connsiteY17-3456" fmla="*/ 3009448 h 5644239"/>
              <a:gd name="connsiteX18-3457" fmla="*/ 3514443 w 7689794"/>
              <a:gd name="connsiteY18-3458" fmla="*/ 2003653 h 5644239"/>
              <a:gd name="connsiteX19-3459" fmla="*/ 4255578 w 7689794"/>
              <a:gd name="connsiteY19-3460" fmla="*/ 2003199 h 5644239"/>
              <a:gd name="connsiteX20-3461" fmla="*/ 4491889 w 7689794"/>
              <a:gd name="connsiteY20-3462" fmla="*/ 2543403 h 5644239"/>
              <a:gd name="connsiteX21-3463" fmla="*/ 4937750 w 7689794"/>
              <a:gd name="connsiteY21-3464" fmla="*/ 1549628 h 5644239"/>
              <a:gd name="connsiteX22-3465" fmla="*/ 5663464 w 7689794"/>
              <a:gd name="connsiteY22-3466" fmla="*/ 1550081 h 5644239"/>
              <a:gd name="connsiteX23-3467" fmla="*/ 5944678 w 7689794"/>
              <a:gd name="connsiteY23-3468" fmla="*/ 2160135 h 5644239"/>
              <a:gd name="connsiteX24-3469" fmla="*/ 6557453 w 7689794"/>
              <a:gd name="connsiteY24-3470" fmla="*/ 871538 h 5644239"/>
              <a:gd name="connsiteX25-3471" fmla="*/ 6296195 w 7689794"/>
              <a:gd name="connsiteY25-3472" fmla="*/ 798740 h 5644239"/>
              <a:gd name="connsiteX0-3473" fmla="*/ 6296195 w 7689794"/>
              <a:gd name="connsiteY0-3474" fmla="*/ 798740 h 5638079"/>
              <a:gd name="connsiteX1-3475" fmla="*/ 7334081 w 7689794"/>
              <a:gd name="connsiteY1-3476" fmla="*/ 0 h 5638079"/>
              <a:gd name="connsiteX2-3477" fmla="*/ 7689794 w 7689794"/>
              <a:gd name="connsiteY2-3478" fmla="*/ 813254 h 5638079"/>
              <a:gd name="connsiteX3-3479" fmla="*/ 7330509 w 7689794"/>
              <a:gd name="connsiteY3-3480" fmla="*/ 842283 h 5638079"/>
              <a:gd name="connsiteX4-3481" fmla="*/ 6285934 w 7689794"/>
              <a:gd name="connsiteY4-3482" fmla="*/ 2962728 h 5638079"/>
              <a:gd name="connsiteX5-3483" fmla="*/ 5544627 w 7689794"/>
              <a:gd name="connsiteY5-3484" fmla="*/ 2963862 h 5638079"/>
              <a:gd name="connsiteX6-3485" fmla="*/ 5296070 w 7689794"/>
              <a:gd name="connsiteY6-3486" fmla="*/ 2403248 h 5638079"/>
              <a:gd name="connsiteX7-3487" fmla="*/ 4861095 w 7689794"/>
              <a:gd name="connsiteY7-3488" fmla="*/ 3414259 h 5638079"/>
              <a:gd name="connsiteX8-3489" fmla="*/ 4125402 w 7689794"/>
              <a:gd name="connsiteY8-3490" fmla="*/ 3415619 h 5638079"/>
              <a:gd name="connsiteX9-3491" fmla="*/ 3885010 w 7689794"/>
              <a:gd name="connsiteY9-3492" fmla="*/ 2840717 h 5638079"/>
              <a:gd name="connsiteX10-3493" fmla="*/ 3438242 w 7689794"/>
              <a:gd name="connsiteY10-3494" fmla="*/ 3872820 h 5638079"/>
              <a:gd name="connsiteX11-3495" fmla="*/ 2711166 w 7689794"/>
              <a:gd name="connsiteY11-3496" fmla="*/ 3875995 h 5638079"/>
              <a:gd name="connsiteX12-3497" fmla="*/ 2386184 w 7689794"/>
              <a:gd name="connsiteY12-3498" fmla="*/ 3122046 h 5638079"/>
              <a:gd name="connsiteX13-3499" fmla="*/ 733595 w 7689794"/>
              <a:gd name="connsiteY13-3500" fmla="*/ 5617483 h 5638079"/>
              <a:gd name="connsiteX14-3501" fmla="*/ 0 w 7689794"/>
              <a:gd name="connsiteY14-3502" fmla="*/ 5617708 h 5638079"/>
              <a:gd name="connsiteX15-3503" fmla="*/ 2090398 w 7689794"/>
              <a:gd name="connsiteY15-3504" fmla="*/ 2458811 h 5638079"/>
              <a:gd name="connsiteX16-3505" fmla="*/ 2825127 w 7689794"/>
              <a:gd name="connsiteY16-3506" fmla="*/ 2461193 h 5638079"/>
              <a:gd name="connsiteX17-3507" fmla="*/ 3071870 w 7689794"/>
              <a:gd name="connsiteY17-3508" fmla="*/ 3009448 h 5638079"/>
              <a:gd name="connsiteX18-3509" fmla="*/ 3514443 w 7689794"/>
              <a:gd name="connsiteY18-3510" fmla="*/ 2003653 h 5638079"/>
              <a:gd name="connsiteX19-3511" fmla="*/ 4255578 w 7689794"/>
              <a:gd name="connsiteY19-3512" fmla="*/ 2003199 h 5638079"/>
              <a:gd name="connsiteX20-3513" fmla="*/ 4491889 w 7689794"/>
              <a:gd name="connsiteY20-3514" fmla="*/ 2543403 h 5638079"/>
              <a:gd name="connsiteX21-3515" fmla="*/ 4937750 w 7689794"/>
              <a:gd name="connsiteY21-3516" fmla="*/ 1549628 h 5638079"/>
              <a:gd name="connsiteX22-3517" fmla="*/ 5663464 w 7689794"/>
              <a:gd name="connsiteY22-3518" fmla="*/ 1550081 h 5638079"/>
              <a:gd name="connsiteX23-3519" fmla="*/ 5944678 w 7689794"/>
              <a:gd name="connsiteY23-3520" fmla="*/ 2160135 h 5638079"/>
              <a:gd name="connsiteX24-3521" fmla="*/ 6557453 w 7689794"/>
              <a:gd name="connsiteY24-3522" fmla="*/ 871538 h 5638079"/>
              <a:gd name="connsiteX25-3523" fmla="*/ 6296195 w 7689794"/>
              <a:gd name="connsiteY25-3524" fmla="*/ 798740 h 5638079"/>
              <a:gd name="connsiteX0-3525" fmla="*/ 6300957 w 7694556"/>
              <a:gd name="connsiteY0-3526" fmla="*/ 798740 h 5638079"/>
              <a:gd name="connsiteX1-3527" fmla="*/ 7338843 w 7694556"/>
              <a:gd name="connsiteY1-3528" fmla="*/ 0 h 5638079"/>
              <a:gd name="connsiteX2-3529" fmla="*/ 7694556 w 7694556"/>
              <a:gd name="connsiteY2-3530" fmla="*/ 813254 h 5638079"/>
              <a:gd name="connsiteX3-3531" fmla="*/ 7335271 w 7694556"/>
              <a:gd name="connsiteY3-3532" fmla="*/ 842283 h 5638079"/>
              <a:gd name="connsiteX4-3533" fmla="*/ 6290696 w 7694556"/>
              <a:gd name="connsiteY4-3534" fmla="*/ 2962728 h 5638079"/>
              <a:gd name="connsiteX5-3535" fmla="*/ 5549389 w 7694556"/>
              <a:gd name="connsiteY5-3536" fmla="*/ 2963862 h 5638079"/>
              <a:gd name="connsiteX6-3537" fmla="*/ 5300832 w 7694556"/>
              <a:gd name="connsiteY6-3538" fmla="*/ 2403248 h 5638079"/>
              <a:gd name="connsiteX7-3539" fmla="*/ 4865857 w 7694556"/>
              <a:gd name="connsiteY7-3540" fmla="*/ 3414259 h 5638079"/>
              <a:gd name="connsiteX8-3541" fmla="*/ 4130164 w 7694556"/>
              <a:gd name="connsiteY8-3542" fmla="*/ 3415619 h 5638079"/>
              <a:gd name="connsiteX9-3543" fmla="*/ 3889772 w 7694556"/>
              <a:gd name="connsiteY9-3544" fmla="*/ 2840717 h 5638079"/>
              <a:gd name="connsiteX10-3545" fmla="*/ 3443004 w 7694556"/>
              <a:gd name="connsiteY10-3546" fmla="*/ 3872820 h 5638079"/>
              <a:gd name="connsiteX11-3547" fmla="*/ 2715928 w 7694556"/>
              <a:gd name="connsiteY11-3548" fmla="*/ 3875995 h 5638079"/>
              <a:gd name="connsiteX12-3549" fmla="*/ 2390946 w 7694556"/>
              <a:gd name="connsiteY12-3550" fmla="*/ 3122046 h 5638079"/>
              <a:gd name="connsiteX13-3551" fmla="*/ 738357 w 7694556"/>
              <a:gd name="connsiteY13-3552" fmla="*/ 5617483 h 5638079"/>
              <a:gd name="connsiteX14-3553" fmla="*/ 0 w 7694556"/>
              <a:gd name="connsiteY14-3554" fmla="*/ 5617708 h 5638079"/>
              <a:gd name="connsiteX15-3555" fmla="*/ 2095160 w 7694556"/>
              <a:gd name="connsiteY15-3556" fmla="*/ 2458811 h 5638079"/>
              <a:gd name="connsiteX16-3557" fmla="*/ 2829889 w 7694556"/>
              <a:gd name="connsiteY16-3558" fmla="*/ 2461193 h 5638079"/>
              <a:gd name="connsiteX17-3559" fmla="*/ 3076632 w 7694556"/>
              <a:gd name="connsiteY17-3560" fmla="*/ 3009448 h 5638079"/>
              <a:gd name="connsiteX18-3561" fmla="*/ 3519205 w 7694556"/>
              <a:gd name="connsiteY18-3562" fmla="*/ 2003653 h 5638079"/>
              <a:gd name="connsiteX19-3563" fmla="*/ 4260340 w 7694556"/>
              <a:gd name="connsiteY19-3564" fmla="*/ 2003199 h 5638079"/>
              <a:gd name="connsiteX20-3565" fmla="*/ 4496651 w 7694556"/>
              <a:gd name="connsiteY20-3566" fmla="*/ 2543403 h 5638079"/>
              <a:gd name="connsiteX21-3567" fmla="*/ 4942512 w 7694556"/>
              <a:gd name="connsiteY21-3568" fmla="*/ 1549628 h 5638079"/>
              <a:gd name="connsiteX22-3569" fmla="*/ 5668226 w 7694556"/>
              <a:gd name="connsiteY22-3570" fmla="*/ 1550081 h 5638079"/>
              <a:gd name="connsiteX23-3571" fmla="*/ 5949440 w 7694556"/>
              <a:gd name="connsiteY23-3572" fmla="*/ 2160135 h 5638079"/>
              <a:gd name="connsiteX24-3573" fmla="*/ 6562215 w 7694556"/>
              <a:gd name="connsiteY24-3574" fmla="*/ 871538 h 5638079"/>
              <a:gd name="connsiteX25-3575" fmla="*/ 6300957 w 7694556"/>
              <a:gd name="connsiteY25-3576" fmla="*/ 798740 h 5638079"/>
              <a:gd name="connsiteX0-3577" fmla="*/ 6300957 w 7694556"/>
              <a:gd name="connsiteY0-3578" fmla="*/ 798740 h 5633387"/>
              <a:gd name="connsiteX1-3579" fmla="*/ 7338843 w 7694556"/>
              <a:gd name="connsiteY1-3580" fmla="*/ 0 h 5633387"/>
              <a:gd name="connsiteX2-3581" fmla="*/ 7694556 w 7694556"/>
              <a:gd name="connsiteY2-3582" fmla="*/ 813254 h 5633387"/>
              <a:gd name="connsiteX3-3583" fmla="*/ 7335271 w 7694556"/>
              <a:gd name="connsiteY3-3584" fmla="*/ 842283 h 5633387"/>
              <a:gd name="connsiteX4-3585" fmla="*/ 6290696 w 7694556"/>
              <a:gd name="connsiteY4-3586" fmla="*/ 2962728 h 5633387"/>
              <a:gd name="connsiteX5-3587" fmla="*/ 5549389 w 7694556"/>
              <a:gd name="connsiteY5-3588" fmla="*/ 2963862 h 5633387"/>
              <a:gd name="connsiteX6-3589" fmla="*/ 5300832 w 7694556"/>
              <a:gd name="connsiteY6-3590" fmla="*/ 2403248 h 5633387"/>
              <a:gd name="connsiteX7-3591" fmla="*/ 4865857 w 7694556"/>
              <a:gd name="connsiteY7-3592" fmla="*/ 3414259 h 5633387"/>
              <a:gd name="connsiteX8-3593" fmla="*/ 4130164 w 7694556"/>
              <a:gd name="connsiteY8-3594" fmla="*/ 3415619 h 5633387"/>
              <a:gd name="connsiteX9-3595" fmla="*/ 3889772 w 7694556"/>
              <a:gd name="connsiteY9-3596" fmla="*/ 2840717 h 5633387"/>
              <a:gd name="connsiteX10-3597" fmla="*/ 3443004 w 7694556"/>
              <a:gd name="connsiteY10-3598" fmla="*/ 3872820 h 5633387"/>
              <a:gd name="connsiteX11-3599" fmla="*/ 2715928 w 7694556"/>
              <a:gd name="connsiteY11-3600" fmla="*/ 3875995 h 5633387"/>
              <a:gd name="connsiteX12-3601" fmla="*/ 2390946 w 7694556"/>
              <a:gd name="connsiteY12-3602" fmla="*/ 3122046 h 5633387"/>
              <a:gd name="connsiteX13-3603" fmla="*/ 738357 w 7694556"/>
              <a:gd name="connsiteY13-3604" fmla="*/ 5617483 h 5633387"/>
              <a:gd name="connsiteX14-3605" fmla="*/ 0 w 7694556"/>
              <a:gd name="connsiteY14-3606" fmla="*/ 5617708 h 5633387"/>
              <a:gd name="connsiteX15-3607" fmla="*/ 2095160 w 7694556"/>
              <a:gd name="connsiteY15-3608" fmla="*/ 2458811 h 5633387"/>
              <a:gd name="connsiteX16-3609" fmla="*/ 2829889 w 7694556"/>
              <a:gd name="connsiteY16-3610" fmla="*/ 2461193 h 5633387"/>
              <a:gd name="connsiteX17-3611" fmla="*/ 3076632 w 7694556"/>
              <a:gd name="connsiteY17-3612" fmla="*/ 3009448 h 5633387"/>
              <a:gd name="connsiteX18-3613" fmla="*/ 3519205 w 7694556"/>
              <a:gd name="connsiteY18-3614" fmla="*/ 2003653 h 5633387"/>
              <a:gd name="connsiteX19-3615" fmla="*/ 4260340 w 7694556"/>
              <a:gd name="connsiteY19-3616" fmla="*/ 2003199 h 5633387"/>
              <a:gd name="connsiteX20-3617" fmla="*/ 4496651 w 7694556"/>
              <a:gd name="connsiteY20-3618" fmla="*/ 2543403 h 5633387"/>
              <a:gd name="connsiteX21-3619" fmla="*/ 4942512 w 7694556"/>
              <a:gd name="connsiteY21-3620" fmla="*/ 1549628 h 5633387"/>
              <a:gd name="connsiteX22-3621" fmla="*/ 5668226 w 7694556"/>
              <a:gd name="connsiteY22-3622" fmla="*/ 1550081 h 5633387"/>
              <a:gd name="connsiteX23-3623" fmla="*/ 5949440 w 7694556"/>
              <a:gd name="connsiteY23-3624" fmla="*/ 2160135 h 5633387"/>
              <a:gd name="connsiteX24-3625" fmla="*/ 6562215 w 7694556"/>
              <a:gd name="connsiteY24-3626" fmla="*/ 871538 h 5633387"/>
              <a:gd name="connsiteX25-3627" fmla="*/ 6300957 w 7694556"/>
              <a:gd name="connsiteY25-3628" fmla="*/ 798740 h 5633387"/>
              <a:gd name="connsiteX0-3629" fmla="*/ 6300957 w 7694556"/>
              <a:gd name="connsiteY0-3630" fmla="*/ 798740 h 5631704"/>
              <a:gd name="connsiteX1-3631" fmla="*/ 7338843 w 7694556"/>
              <a:gd name="connsiteY1-3632" fmla="*/ 0 h 5631704"/>
              <a:gd name="connsiteX2-3633" fmla="*/ 7694556 w 7694556"/>
              <a:gd name="connsiteY2-3634" fmla="*/ 813254 h 5631704"/>
              <a:gd name="connsiteX3-3635" fmla="*/ 7335271 w 7694556"/>
              <a:gd name="connsiteY3-3636" fmla="*/ 842283 h 5631704"/>
              <a:gd name="connsiteX4-3637" fmla="*/ 6290696 w 7694556"/>
              <a:gd name="connsiteY4-3638" fmla="*/ 2962728 h 5631704"/>
              <a:gd name="connsiteX5-3639" fmla="*/ 5549389 w 7694556"/>
              <a:gd name="connsiteY5-3640" fmla="*/ 2963862 h 5631704"/>
              <a:gd name="connsiteX6-3641" fmla="*/ 5300832 w 7694556"/>
              <a:gd name="connsiteY6-3642" fmla="*/ 2403248 h 5631704"/>
              <a:gd name="connsiteX7-3643" fmla="*/ 4865857 w 7694556"/>
              <a:gd name="connsiteY7-3644" fmla="*/ 3414259 h 5631704"/>
              <a:gd name="connsiteX8-3645" fmla="*/ 4130164 w 7694556"/>
              <a:gd name="connsiteY8-3646" fmla="*/ 3415619 h 5631704"/>
              <a:gd name="connsiteX9-3647" fmla="*/ 3889772 w 7694556"/>
              <a:gd name="connsiteY9-3648" fmla="*/ 2840717 h 5631704"/>
              <a:gd name="connsiteX10-3649" fmla="*/ 3443004 w 7694556"/>
              <a:gd name="connsiteY10-3650" fmla="*/ 3872820 h 5631704"/>
              <a:gd name="connsiteX11-3651" fmla="*/ 2715928 w 7694556"/>
              <a:gd name="connsiteY11-3652" fmla="*/ 3875995 h 5631704"/>
              <a:gd name="connsiteX12-3653" fmla="*/ 2390946 w 7694556"/>
              <a:gd name="connsiteY12-3654" fmla="*/ 3122046 h 5631704"/>
              <a:gd name="connsiteX13-3655" fmla="*/ 738357 w 7694556"/>
              <a:gd name="connsiteY13-3656" fmla="*/ 5615102 h 5631704"/>
              <a:gd name="connsiteX14-3657" fmla="*/ 0 w 7694556"/>
              <a:gd name="connsiteY14-3658" fmla="*/ 5617708 h 5631704"/>
              <a:gd name="connsiteX15-3659" fmla="*/ 2095160 w 7694556"/>
              <a:gd name="connsiteY15-3660" fmla="*/ 2458811 h 5631704"/>
              <a:gd name="connsiteX16-3661" fmla="*/ 2829889 w 7694556"/>
              <a:gd name="connsiteY16-3662" fmla="*/ 2461193 h 5631704"/>
              <a:gd name="connsiteX17-3663" fmla="*/ 3076632 w 7694556"/>
              <a:gd name="connsiteY17-3664" fmla="*/ 3009448 h 5631704"/>
              <a:gd name="connsiteX18-3665" fmla="*/ 3519205 w 7694556"/>
              <a:gd name="connsiteY18-3666" fmla="*/ 2003653 h 5631704"/>
              <a:gd name="connsiteX19-3667" fmla="*/ 4260340 w 7694556"/>
              <a:gd name="connsiteY19-3668" fmla="*/ 2003199 h 5631704"/>
              <a:gd name="connsiteX20-3669" fmla="*/ 4496651 w 7694556"/>
              <a:gd name="connsiteY20-3670" fmla="*/ 2543403 h 5631704"/>
              <a:gd name="connsiteX21-3671" fmla="*/ 4942512 w 7694556"/>
              <a:gd name="connsiteY21-3672" fmla="*/ 1549628 h 5631704"/>
              <a:gd name="connsiteX22-3673" fmla="*/ 5668226 w 7694556"/>
              <a:gd name="connsiteY22-3674" fmla="*/ 1550081 h 5631704"/>
              <a:gd name="connsiteX23-3675" fmla="*/ 5949440 w 7694556"/>
              <a:gd name="connsiteY23-3676" fmla="*/ 2160135 h 5631704"/>
              <a:gd name="connsiteX24-3677" fmla="*/ 6562215 w 7694556"/>
              <a:gd name="connsiteY24-3678" fmla="*/ 871538 h 5631704"/>
              <a:gd name="connsiteX25-3679" fmla="*/ 6300957 w 7694556"/>
              <a:gd name="connsiteY25-3680" fmla="*/ 798740 h 5631704"/>
              <a:gd name="connsiteX0-3681" fmla="*/ 6300957 w 7694556"/>
              <a:gd name="connsiteY0-3682" fmla="*/ 798740 h 5618423"/>
              <a:gd name="connsiteX1-3683" fmla="*/ 7338843 w 7694556"/>
              <a:gd name="connsiteY1-3684" fmla="*/ 0 h 5618423"/>
              <a:gd name="connsiteX2-3685" fmla="*/ 7694556 w 7694556"/>
              <a:gd name="connsiteY2-3686" fmla="*/ 813254 h 5618423"/>
              <a:gd name="connsiteX3-3687" fmla="*/ 7335271 w 7694556"/>
              <a:gd name="connsiteY3-3688" fmla="*/ 842283 h 5618423"/>
              <a:gd name="connsiteX4-3689" fmla="*/ 6290696 w 7694556"/>
              <a:gd name="connsiteY4-3690" fmla="*/ 2962728 h 5618423"/>
              <a:gd name="connsiteX5-3691" fmla="*/ 5549389 w 7694556"/>
              <a:gd name="connsiteY5-3692" fmla="*/ 2963862 h 5618423"/>
              <a:gd name="connsiteX6-3693" fmla="*/ 5300832 w 7694556"/>
              <a:gd name="connsiteY6-3694" fmla="*/ 2403248 h 5618423"/>
              <a:gd name="connsiteX7-3695" fmla="*/ 4865857 w 7694556"/>
              <a:gd name="connsiteY7-3696" fmla="*/ 3414259 h 5618423"/>
              <a:gd name="connsiteX8-3697" fmla="*/ 4130164 w 7694556"/>
              <a:gd name="connsiteY8-3698" fmla="*/ 3415619 h 5618423"/>
              <a:gd name="connsiteX9-3699" fmla="*/ 3889772 w 7694556"/>
              <a:gd name="connsiteY9-3700" fmla="*/ 2840717 h 5618423"/>
              <a:gd name="connsiteX10-3701" fmla="*/ 3443004 w 7694556"/>
              <a:gd name="connsiteY10-3702" fmla="*/ 3872820 h 5618423"/>
              <a:gd name="connsiteX11-3703" fmla="*/ 2715928 w 7694556"/>
              <a:gd name="connsiteY11-3704" fmla="*/ 3875995 h 5618423"/>
              <a:gd name="connsiteX12-3705" fmla="*/ 2390946 w 7694556"/>
              <a:gd name="connsiteY12-3706" fmla="*/ 3122046 h 5618423"/>
              <a:gd name="connsiteX13-3707" fmla="*/ 738357 w 7694556"/>
              <a:gd name="connsiteY13-3708" fmla="*/ 5615102 h 5618423"/>
              <a:gd name="connsiteX14-3709" fmla="*/ 0 w 7694556"/>
              <a:gd name="connsiteY14-3710" fmla="*/ 5617708 h 5618423"/>
              <a:gd name="connsiteX15-3711" fmla="*/ 2095160 w 7694556"/>
              <a:gd name="connsiteY15-3712" fmla="*/ 2458811 h 5618423"/>
              <a:gd name="connsiteX16-3713" fmla="*/ 2829889 w 7694556"/>
              <a:gd name="connsiteY16-3714" fmla="*/ 2461193 h 5618423"/>
              <a:gd name="connsiteX17-3715" fmla="*/ 3076632 w 7694556"/>
              <a:gd name="connsiteY17-3716" fmla="*/ 3009448 h 5618423"/>
              <a:gd name="connsiteX18-3717" fmla="*/ 3519205 w 7694556"/>
              <a:gd name="connsiteY18-3718" fmla="*/ 2003653 h 5618423"/>
              <a:gd name="connsiteX19-3719" fmla="*/ 4260340 w 7694556"/>
              <a:gd name="connsiteY19-3720" fmla="*/ 2003199 h 5618423"/>
              <a:gd name="connsiteX20-3721" fmla="*/ 4496651 w 7694556"/>
              <a:gd name="connsiteY20-3722" fmla="*/ 2543403 h 5618423"/>
              <a:gd name="connsiteX21-3723" fmla="*/ 4942512 w 7694556"/>
              <a:gd name="connsiteY21-3724" fmla="*/ 1549628 h 5618423"/>
              <a:gd name="connsiteX22-3725" fmla="*/ 5668226 w 7694556"/>
              <a:gd name="connsiteY22-3726" fmla="*/ 1550081 h 5618423"/>
              <a:gd name="connsiteX23-3727" fmla="*/ 5949440 w 7694556"/>
              <a:gd name="connsiteY23-3728" fmla="*/ 2160135 h 5618423"/>
              <a:gd name="connsiteX24-3729" fmla="*/ 6562215 w 7694556"/>
              <a:gd name="connsiteY24-3730" fmla="*/ 871538 h 5618423"/>
              <a:gd name="connsiteX25-3731" fmla="*/ 6300957 w 7694556"/>
              <a:gd name="connsiteY25-3732" fmla="*/ 798740 h 5618423"/>
              <a:gd name="connsiteX0-3733" fmla="*/ 6300957 w 7694556"/>
              <a:gd name="connsiteY0-3734" fmla="*/ 798740 h 5618423"/>
              <a:gd name="connsiteX1-3735" fmla="*/ 7338843 w 7694556"/>
              <a:gd name="connsiteY1-3736" fmla="*/ 0 h 5618423"/>
              <a:gd name="connsiteX2-3737" fmla="*/ 7694556 w 7694556"/>
              <a:gd name="connsiteY2-3738" fmla="*/ 813254 h 5618423"/>
              <a:gd name="connsiteX3-3739" fmla="*/ 7335271 w 7694556"/>
              <a:gd name="connsiteY3-3740" fmla="*/ 842283 h 5618423"/>
              <a:gd name="connsiteX4-3741" fmla="*/ 6290696 w 7694556"/>
              <a:gd name="connsiteY4-3742" fmla="*/ 2962728 h 5618423"/>
              <a:gd name="connsiteX5-3743" fmla="*/ 5549389 w 7694556"/>
              <a:gd name="connsiteY5-3744" fmla="*/ 2963862 h 5618423"/>
              <a:gd name="connsiteX6-3745" fmla="*/ 5300832 w 7694556"/>
              <a:gd name="connsiteY6-3746" fmla="*/ 2403248 h 5618423"/>
              <a:gd name="connsiteX7-3747" fmla="*/ 4865857 w 7694556"/>
              <a:gd name="connsiteY7-3748" fmla="*/ 3414259 h 5618423"/>
              <a:gd name="connsiteX8-3749" fmla="*/ 4130164 w 7694556"/>
              <a:gd name="connsiteY8-3750" fmla="*/ 3415619 h 5618423"/>
              <a:gd name="connsiteX9-3751" fmla="*/ 3889772 w 7694556"/>
              <a:gd name="connsiteY9-3752" fmla="*/ 2840717 h 5618423"/>
              <a:gd name="connsiteX10-3753" fmla="*/ 3443004 w 7694556"/>
              <a:gd name="connsiteY10-3754" fmla="*/ 3872820 h 5618423"/>
              <a:gd name="connsiteX11-3755" fmla="*/ 2715928 w 7694556"/>
              <a:gd name="connsiteY11-3756" fmla="*/ 3875995 h 5618423"/>
              <a:gd name="connsiteX12-3757" fmla="*/ 2390946 w 7694556"/>
              <a:gd name="connsiteY12-3758" fmla="*/ 3122046 h 5618423"/>
              <a:gd name="connsiteX13-3759" fmla="*/ 738357 w 7694556"/>
              <a:gd name="connsiteY13-3760" fmla="*/ 5615102 h 5618423"/>
              <a:gd name="connsiteX14-3761" fmla="*/ 0 w 7694556"/>
              <a:gd name="connsiteY14-3762" fmla="*/ 5617708 h 5618423"/>
              <a:gd name="connsiteX15-3763" fmla="*/ 2095160 w 7694556"/>
              <a:gd name="connsiteY15-3764" fmla="*/ 2458811 h 5618423"/>
              <a:gd name="connsiteX16-3765" fmla="*/ 2829889 w 7694556"/>
              <a:gd name="connsiteY16-3766" fmla="*/ 2461193 h 5618423"/>
              <a:gd name="connsiteX17-3767" fmla="*/ 3076632 w 7694556"/>
              <a:gd name="connsiteY17-3768" fmla="*/ 3009448 h 5618423"/>
              <a:gd name="connsiteX18-3769" fmla="*/ 3519205 w 7694556"/>
              <a:gd name="connsiteY18-3770" fmla="*/ 2003653 h 5618423"/>
              <a:gd name="connsiteX19-3771" fmla="*/ 4260340 w 7694556"/>
              <a:gd name="connsiteY19-3772" fmla="*/ 2003199 h 5618423"/>
              <a:gd name="connsiteX20-3773" fmla="*/ 4496651 w 7694556"/>
              <a:gd name="connsiteY20-3774" fmla="*/ 2543403 h 5618423"/>
              <a:gd name="connsiteX21-3775" fmla="*/ 4942512 w 7694556"/>
              <a:gd name="connsiteY21-3776" fmla="*/ 1549628 h 5618423"/>
              <a:gd name="connsiteX22-3777" fmla="*/ 5668226 w 7694556"/>
              <a:gd name="connsiteY22-3778" fmla="*/ 1550081 h 5618423"/>
              <a:gd name="connsiteX23-3779" fmla="*/ 5949440 w 7694556"/>
              <a:gd name="connsiteY23-3780" fmla="*/ 2160135 h 5618423"/>
              <a:gd name="connsiteX24-3781" fmla="*/ 6562215 w 7694556"/>
              <a:gd name="connsiteY24-3782" fmla="*/ 871538 h 5618423"/>
              <a:gd name="connsiteX25-3783" fmla="*/ 6300957 w 7694556"/>
              <a:gd name="connsiteY25-3784" fmla="*/ 798740 h 5618423"/>
              <a:gd name="connsiteX0-3785" fmla="*/ 6300957 w 7694556"/>
              <a:gd name="connsiteY0-3786" fmla="*/ 798740 h 5618423"/>
              <a:gd name="connsiteX1-3787" fmla="*/ 7338843 w 7694556"/>
              <a:gd name="connsiteY1-3788" fmla="*/ 0 h 5618423"/>
              <a:gd name="connsiteX2-3789" fmla="*/ 7694556 w 7694556"/>
              <a:gd name="connsiteY2-3790" fmla="*/ 813254 h 5618423"/>
              <a:gd name="connsiteX3-3791" fmla="*/ 7335271 w 7694556"/>
              <a:gd name="connsiteY3-3792" fmla="*/ 842283 h 5618423"/>
              <a:gd name="connsiteX4-3793" fmla="*/ 6290696 w 7694556"/>
              <a:gd name="connsiteY4-3794" fmla="*/ 2962728 h 5618423"/>
              <a:gd name="connsiteX5-3795" fmla="*/ 5549389 w 7694556"/>
              <a:gd name="connsiteY5-3796" fmla="*/ 2963862 h 5618423"/>
              <a:gd name="connsiteX6-3797" fmla="*/ 5300832 w 7694556"/>
              <a:gd name="connsiteY6-3798" fmla="*/ 2403248 h 5618423"/>
              <a:gd name="connsiteX7-3799" fmla="*/ 4865857 w 7694556"/>
              <a:gd name="connsiteY7-3800" fmla="*/ 3414259 h 5618423"/>
              <a:gd name="connsiteX8-3801" fmla="*/ 4130164 w 7694556"/>
              <a:gd name="connsiteY8-3802" fmla="*/ 3415619 h 5618423"/>
              <a:gd name="connsiteX9-3803" fmla="*/ 3889772 w 7694556"/>
              <a:gd name="connsiteY9-3804" fmla="*/ 2840717 h 5618423"/>
              <a:gd name="connsiteX10-3805" fmla="*/ 3443004 w 7694556"/>
              <a:gd name="connsiteY10-3806" fmla="*/ 3872820 h 5618423"/>
              <a:gd name="connsiteX11-3807" fmla="*/ 2715928 w 7694556"/>
              <a:gd name="connsiteY11-3808" fmla="*/ 3875995 h 5618423"/>
              <a:gd name="connsiteX12-3809" fmla="*/ 2390946 w 7694556"/>
              <a:gd name="connsiteY12-3810" fmla="*/ 3122046 h 5618423"/>
              <a:gd name="connsiteX13-3811" fmla="*/ 738357 w 7694556"/>
              <a:gd name="connsiteY13-3812" fmla="*/ 5615102 h 5618423"/>
              <a:gd name="connsiteX14-3813" fmla="*/ 0 w 7694556"/>
              <a:gd name="connsiteY14-3814" fmla="*/ 5617708 h 5618423"/>
              <a:gd name="connsiteX15-3815" fmla="*/ 2095160 w 7694556"/>
              <a:gd name="connsiteY15-3816" fmla="*/ 2458811 h 5618423"/>
              <a:gd name="connsiteX16-3817" fmla="*/ 2829889 w 7694556"/>
              <a:gd name="connsiteY16-3818" fmla="*/ 2461193 h 5618423"/>
              <a:gd name="connsiteX17-3819" fmla="*/ 3076632 w 7694556"/>
              <a:gd name="connsiteY17-3820" fmla="*/ 3009448 h 5618423"/>
              <a:gd name="connsiteX18-3821" fmla="*/ 3519205 w 7694556"/>
              <a:gd name="connsiteY18-3822" fmla="*/ 2003653 h 5618423"/>
              <a:gd name="connsiteX19-3823" fmla="*/ 4260340 w 7694556"/>
              <a:gd name="connsiteY19-3824" fmla="*/ 2003199 h 5618423"/>
              <a:gd name="connsiteX20-3825" fmla="*/ 4496651 w 7694556"/>
              <a:gd name="connsiteY20-3826" fmla="*/ 2543403 h 5618423"/>
              <a:gd name="connsiteX21-3827" fmla="*/ 4942512 w 7694556"/>
              <a:gd name="connsiteY21-3828" fmla="*/ 1549628 h 5618423"/>
              <a:gd name="connsiteX22-3829" fmla="*/ 5668226 w 7694556"/>
              <a:gd name="connsiteY22-3830" fmla="*/ 1550081 h 5618423"/>
              <a:gd name="connsiteX23-3831" fmla="*/ 5949440 w 7694556"/>
              <a:gd name="connsiteY23-3832" fmla="*/ 2160135 h 5618423"/>
              <a:gd name="connsiteX24-3833" fmla="*/ 6562215 w 7694556"/>
              <a:gd name="connsiteY24-3834" fmla="*/ 871538 h 5618423"/>
              <a:gd name="connsiteX25-3835" fmla="*/ 6300957 w 7694556"/>
              <a:gd name="connsiteY25-3836" fmla="*/ 798740 h 5618423"/>
              <a:gd name="connsiteX0-3837" fmla="*/ 6300957 w 7694556"/>
              <a:gd name="connsiteY0-3838" fmla="*/ 798740 h 5618423"/>
              <a:gd name="connsiteX1-3839" fmla="*/ 7338843 w 7694556"/>
              <a:gd name="connsiteY1-3840" fmla="*/ 0 h 5618423"/>
              <a:gd name="connsiteX2-3841" fmla="*/ 7694556 w 7694556"/>
              <a:gd name="connsiteY2-3842" fmla="*/ 813254 h 5618423"/>
              <a:gd name="connsiteX3-3843" fmla="*/ 7335271 w 7694556"/>
              <a:gd name="connsiteY3-3844" fmla="*/ 842283 h 5618423"/>
              <a:gd name="connsiteX4-3845" fmla="*/ 6290696 w 7694556"/>
              <a:gd name="connsiteY4-3846" fmla="*/ 2962728 h 5618423"/>
              <a:gd name="connsiteX5-3847" fmla="*/ 5549389 w 7694556"/>
              <a:gd name="connsiteY5-3848" fmla="*/ 2963862 h 5618423"/>
              <a:gd name="connsiteX6-3849" fmla="*/ 5307976 w 7694556"/>
              <a:gd name="connsiteY6-3850" fmla="*/ 2388960 h 5618423"/>
              <a:gd name="connsiteX7-3851" fmla="*/ 4865857 w 7694556"/>
              <a:gd name="connsiteY7-3852" fmla="*/ 3414259 h 5618423"/>
              <a:gd name="connsiteX8-3853" fmla="*/ 4130164 w 7694556"/>
              <a:gd name="connsiteY8-3854" fmla="*/ 3415619 h 5618423"/>
              <a:gd name="connsiteX9-3855" fmla="*/ 3889772 w 7694556"/>
              <a:gd name="connsiteY9-3856" fmla="*/ 2840717 h 5618423"/>
              <a:gd name="connsiteX10-3857" fmla="*/ 3443004 w 7694556"/>
              <a:gd name="connsiteY10-3858" fmla="*/ 3872820 h 5618423"/>
              <a:gd name="connsiteX11-3859" fmla="*/ 2715928 w 7694556"/>
              <a:gd name="connsiteY11-3860" fmla="*/ 3875995 h 5618423"/>
              <a:gd name="connsiteX12-3861" fmla="*/ 2390946 w 7694556"/>
              <a:gd name="connsiteY12-3862" fmla="*/ 3122046 h 5618423"/>
              <a:gd name="connsiteX13-3863" fmla="*/ 738357 w 7694556"/>
              <a:gd name="connsiteY13-3864" fmla="*/ 5615102 h 5618423"/>
              <a:gd name="connsiteX14-3865" fmla="*/ 0 w 7694556"/>
              <a:gd name="connsiteY14-3866" fmla="*/ 5617708 h 5618423"/>
              <a:gd name="connsiteX15-3867" fmla="*/ 2095160 w 7694556"/>
              <a:gd name="connsiteY15-3868" fmla="*/ 2458811 h 5618423"/>
              <a:gd name="connsiteX16-3869" fmla="*/ 2829889 w 7694556"/>
              <a:gd name="connsiteY16-3870" fmla="*/ 2461193 h 5618423"/>
              <a:gd name="connsiteX17-3871" fmla="*/ 3076632 w 7694556"/>
              <a:gd name="connsiteY17-3872" fmla="*/ 3009448 h 5618423"/>
              <a:gd name="connsiteX18-3873" fmla="*/ 3519205 w 7694556"/>
              <a:gd name="connsiteY18-3874" fmla="*/ 2003653 h 5618423"/>
              <a:gd name="connsiteX19-3875" fmla="*/ 4260340 w 7694556"/>
              <a:gd name="connsiteY19-3876" fmla="*/ 2003199 h 5618423"/>
              <a:gd name="connsiteX20-3877" fmla="*/ 4496651 w 7694556"/>
              <a:gd name="connsiteY20-3878" fmla="*/ 2543403 h 5618423"/>
              <a:gd name="connsiteX21-3879" fmla="*/ 4942512 w 7694556"/>
              <a:gd name="connsiteY21-3880" fmla="*/ 1549628 h 5618423"/>
              <a:gd name="connsiteX22-3881" fmla="*/ 5668226 w 7694556"/>
              <a:gd name="connsiteY22-3882" fmla="*/ 1550081 h 5618423"/>
              <a:gd name="connsiteX23-3883" fmla="*/ 5949440 w 7694556"/>
              <a:gd name="connsiteY23-3884" fmla="*/ 2160135 h 5618423"/>
              <a:gd name="connsiteX24-3885" fmla="*/ 6562215 w 7694556"/>
              <a:gd name="connsiteY24-3886" fmla="*/ 871538 h 5618423"/>
              <a:gd name="connsiteX25-3887" fmla="*/ 6300957 w 7694556"/>
              <a:gd name="connsiteY25-3888" fmla="*/ 798740 h 5618423"/>
              <a:gd name="connsiteX0-3889" fmla="*/ 6300957 w 7694556"/>
              <a:gd name="connsiteY0-3890" fmla="*/ 798740 h 5618423"/>
              <a:gd name="connsiteX1-3891" fmla="*/ 7338843 w 7694556"/>
              <a:gd name="connsiteY1-3892" fmla="*/ 0 h 5618423"/>
              <a:gd name="connsiteX2-3893" fmla="*/ 7694556 w 7694556"/>
              <a:gd name="connsiteY2-3894" fmla="*/ 813254 h 5618423"/>
              <a:gd name="connsiteX3-3895" fmla="*/ 7335271 w 7694556"/>
              <a:gd name="connsiteY3-3896" fmla="*/ 842283 h 5618423"/>
              <a:gd name="connsiteX4-3897" fmla="*/ 6290696 w 7694556"/>
              <a:gd name="connsiteY4-3898" fmla="*/ 2962728 h 5618423"/>
              <a:gd name="connsiteX5-3899" fmla="*/ 5549389 w 7694556"/>
              <a:gd name="connsiteY5-3900" fmla="*/ 2963862 h 5618423"/>
              <a:gd name="connsiteX6-3901" fmla="*/ 5307976 w 7694556"/>
              <a:gd name="connsiteY6-3902" fmla="*/ 2388960 h 5618423"/>
              <a:gd name="connsiteX7-3903" fmla="*/ 4865857 w 7694556"/>
              <a:gd name="connsiteY7-3904" fmla="*/ 3414259 h 5618423"/>
              <a:gd name="connsiteX8-3905" fmla="*/ 4130164 w 7694556"/>
              <a:gd name="connsiteY8-3906" fmla="*/ 3415619 h 5618423"/>
              <a:gd name="connsiteX9-3907" fmla="*/ 3889772 w 7694556"/>
              <a:gd name="connsiteY9-3908" fmla="*/ 2840717 h 5618423"/>
              <a:gd name="connsiteX10-3909" fmla="*/ 3443004 w 7694556"/>
              <a:gd name="connsiteY10-3910" fmla="*/ 3872820 h 5618423"/>
              <a:gd name="connsiteX11-3911" fmla="*/ 2715928 w 7694556"/>
              <a:gd name="connsiteY11-3912" fmla="*/ 3875995 h 5618423"/>
              <a:gd name="connsiteX12-3913" fmla="*/ 2390946 w 7694556"/>
              <a:gd name="connsiteY12-3914" fmla="*/ 3122046 h 5618423"/>
              <a:gd name="connsiteX13-3915" fmla="*/ 738357 w 7694556"/>
              <a:gd name="connsiteY13-3916" fmla="*/ 5615102 h 5618423"/>
              <a:gd name="connsiteX14-3917" fmla="*/ 0 w 7694556"/>
              <a:gd name="connsiteY14-3918" fmla="*/ 5617708 h 5618423"/>
              <a:gd name="connsiteX15-3919" fmla="*/ 2095160 w 7694556"/>
              <a:gd name="connsiteY15-3920" fmla="*/ 2458811 h 5618423"/>
              <a:gd name="connsiteX16-3921" fmla="*/ 2829889 w 7694556"/>
              <a:gd name="connsiteY16-3922" fmla="*/ 2461193 h 5618423"/>
              <a:gd name="connsiteX17-3923" fmla="*/ 3076632 w 7694556"/>
              <a:gd name="connsiteY17-3924" fmla="*/ 3009448 h 5618423"/>
              <a:gd name="connsiteX18-3925" fmla="*/ 3519205 w 7694556"/>
              <a:gd name="connsiteY18-3926" fmla="*/ 2003653 h 5618423"/>
              <a:gd name="connsiteX19-3927" fmla="*/ 4260340 w 7694556"/>
              <a:gd name="connsiteY19-3928" fmla="*/ 2003199 h 5618423"/>
              <a:gd name="connsiteX20-3929" fmla="*/ 4496651 w 7694556"/>
              <a:gd name="connsiteY20-3930" fmla="*/ 2543403 h 5618423"/>
              <a:gd name="connsiteX21-3931" fmla="*/ 4942512 w 7694556"/>
              <a:gd name="connsiteY21-3932" fmla="*/ 1549628 h 5618423"/>
              <a:gd name="connsiteX22-3933" fmla="*/ 5668226 w 7694556"/>
              <a:gd name="connsiteY22-3934" fmla="*/ 1550081 h 5618423"/>
              <a:gd name="connsiteX23-3935" fmla="*/ 5949440 w 7694556"/>
              <a:gd name="connsiteY23-3936" fmla="*/ 2160135 h 5618423"/>
              <a:gd name="connsiteX24-3937" fmla="*/ 6562215 w 7694556"/>
              <a:gd name="connsiteY24-3938" fmla="*/ 871538 h 5618423"/>
              <a:gd name="connsiteX25-3939" fmla="*/ 6300957 w 7694556"/>
              <a:gd name="connsiteY25-3940" fmla="*/ 798740 h 5618423"/>
              <a:gd name="connsiteX0-3941" fmla="*/ 6300957 w 7694556"/>
              <a:gd name="connsiteY0-3942" fmla="*/ 798740 h 5618423"/>
              <a:gd name="connsiteX1-3943" fmla="*/ 7338843 w 7694556"/>
              <a:gd name="connsiteY1-3944" fmla="*/ 0 h 5618423"/>
              <a:gd name="connsiteX2-3945" fmla="*/ 7694556 w 7694556"/>
              <a:gd name="connsiteY2-3946" fmla="*/ 813254 h 5618423"/>
              <a:gd name="connsiteX3-3947" fmla="*/ 7335271 w 7694556"/>
              <a:gd name="connsiteY3-3948" fmla="*/ 842283 h 5618423"/>
              <a:gd name="connsiteX4-3949" fmla="*/ 6290696 w 7694556"/>
              <a:gd name="connsiteY4-3950" fmla="*/ 2962728 h 5618423"/>
              <a:gd name="connsiteX5-3951" fmla="*/ 5549389 w 7694556"/>
              <a:gd name="connsiteY5-3952" fmla="*/ 2963862 h 5618423"/>
              <a:gd name="connsiteX6-3953" fmla="*/ 5307976 w 7694556"/>
              <a:gd name="connsiteY6-3954" fmla="*/ 2388960 h 5618423"/>
              <a:gd name="connsiteX7-3955" fmla="*/ 4865857 w 7694556"/>
              <a:gd name="connsiteY7-3956" fmla="*/ 3414259 h 5618423"/>
              <a:gd name="connsiteX8-3957" fmla="*/ 4130164 w 7694556"/>
              <a:gd name="connsiteY8-3958" fmla="*/ 3415619 h 5618423"/>
              <a:gd name="connsiteX9-3959" fmla="*/ 3889772 w 7694556"/>
              <a:gd name="connsiteY9-3960" fmla="*/ 2840717 h 5618423"/>
              <a:gd name="connsiteX10-3961" fmla="*/ 3443004 w 7694556"/>
              <a:gd name="connsiteY10-3962" fmla="*/ 3872820 h 5618423"/>
              <a:gd name="connsiteX11-3963" fmla="*/ 2715928 w 7694556"/>
              <a:gd name="connsiteY11-3964" fmla="*/ 3875995 h 5618423"/>
              <a:gd name="connsiteX12-3965" fmla="*/ 2390946 w 7694556"/>
              <a:gd name="connsiteY12-3966" fmla="*/ 3122046 h 5618423"/>
              <a:gd name="connsiteX13-3967" fmla="*/ 738357 w 7694556"/>
              <a:gd name="connsiteY13-3968" fmla="*/ 5615102 h 5618423"/>
              <a:gd name="connsiteX14-3969" fmla="*/ 0 w 7694556"/>
              <a:gd name="connsiteY14-3970" fmla="*/ 5617708 h 5618423"/>
              <a:gd name="connsiteX15-3971" fmla="*/ 2095160 w 7694556"/>
              <a:gd name="connsiteY15-3972" fmla="*/ 2458811 h 5618423"/>
              <a:gd name="connsiteX16-3973" fmla="*/ 2829889 w 7694556"/>
              <a:gd name="connsiteY16-3974" fmla="*/ 2461193 h 5618423"/>
              <a:gd name="connsiteX17-3975" fmla="*/ 3076632 w 7694556"/>
              <a:gd name="connsiteY17-3976" fmla="*/ 3009448 h 5618423"/>
              <a:gd name="connsiteX18-3977" fmla="*/ 3519205 w 7694556"/>
              <a:gd name="connsiteY18-3978" fmla="*/ 2003653 h 5618423"/>
              <a:gd name="connsiteX19-3979" fmla="*/ 4260340 w 7694556"/>
              <a:gd name="connsiteY19-3980" fmla="*/ 2003199 h 5618423"/>
              <a:gd name="connsiteX20-3981" fmla="*/ 4496651 w 7694556"/>
              <a:gd name="connsiteY20-3982" fmla="*/ 2543403 h 5618423"/>
              <a:gd name="connsiteX21-3983" fmla="*/ 4942512 w 7694556"/>
              <a:gd name="connsiteY21-3984" fmla="*/ 1549628 h 5618423"/>
              <a:gd name="connsiteX22-3985" fmla="*/ 5668226 w 7694556"/>
              <a:gd name="connsiteY22-3986" fmla="*/ 1550081 h 5618423"/>
              <a:gd name="connsiteX23-3987" fmla="*/ 5949440 w 7694556"/>
              <a:gd name="connsiteY23-3988" fmla="*/ 2160135 h 5618423"/>
              <a:gd name="connsiteX24-3989" fmla="*/ 6590790 w 7694556"/>
              <a:gd name="connsiteY24-3990" fmla="*/ 838200 h 5618423"/>
              <a:gd name="connsiteX25-3991" fmla="*/ 6300957 w 7694556"/>
              <a:gd name="connsiteY25-3992" fmla="*/ 798740 h 5618423"/>
              <a:gd name="connsiteX0-3993" fmla="*/ 6236663 w 7694556"/>
              <a:gd name="connsiteY0-3994" fmla="*/ 834458 h 5618423"/>
              <a:gd name="connsiteX1-3995" fmla="*/ 7338843 w 7694556"/>
              <a:gd name="connsiteY1-3996" fmla="*/ 0 h 5618423"/>
              <a:gd name="connsiteX2-3997" fmla="*/ 7694556 w 7694556"/>
              <a:gd name="connsiteY2-3998" fmla="*/ 813254 h 5618423"/>
              <a:gd name="connsiteX3-3999" fmla="*/ 7335271 w 7694556"/>
              <a:gd name="connsiteY3-4000" fmla="*/ 842283 h 5618423"/>
              <a:gd name="connsiteX4-4001" fmla="*/ 6290696 w 7694556"/>
              <a:gd name="connsiteY4-4002" fmla="*/ 2962728 h 5618423"/>
              <a:gd name="connsiteX5-4003" fmla="*/ 5549389 w 7694556"/>
              <a:gd name="connsiteY5-4004" fmla="*/ 2963862 h 5618423"/>
              <a:gd name="connsiteX6-4005" fmla="*/ 5307976 w 7694556"/>
              <a:gd name="connsiteY6-4006" fmla="*/ 2388960 h 5618423"/>
              <a:gd name="connsiteX7-4007" fmla="*/ 4865857 w 7694556"/>
              <a:gd name="connsiteY7-4008" fmla="*/ 3414259 h 5618423"/>
              <a:gd name="connsiteX8-4009" fmla="*/ 4130164 w 7694556"/>
              <a:gd name="connsiteY8-4010" fmla="*/ 3415619 h 5618423"/>
              <a:gd name="connsiteX9-4011" fmla="*/ 3889772 w 7694556"/>
              <a:gd name="connsiteY9-4012" fmla="*/ 2840717 h 5618423"/>
              <a:gd name="connsiteX10-4013" fmla="*/ 3443004 w 7694556"/>
              <a:gd name="connsiteY10-4014" fmla="*/ 3872820 h 5618423"/>
              <a:gd name="connsiteX11-4015" fmla="*/ 2715928 w 7694556"/>
              <a:gd name="connsiteY11-4016" fmla="*/ 3875995 h 5618423"/>
              <a:gd name="connsiteX12-4017" fmla="*/ 2390946 w 7694556"/>
              <a:gd name="connsiteY12-4018" fmla="*/ 3122046 h 5618423"/>
              <a:gd name="connsiteX13-4019" fmla="*/ 738357 w 7694556"/>
              <a:gd name="connsiteY13-4020" fmla="*/ 5615102 h 5618423"/>
              <a:gd name="connsiteX14-4021" fmla="*/ 0 w 7694556"/>
              <a:gd name="connsiteY14-4022" fmla="*/ 5617708 h 5618423"/>
              <a:gd name="connsiteX15-4023" fmla="*/ 2095160 w 7694556"/>
              <a:gd name="connsiteY15-4024" fmla="*/ 2458811 h 5618423"/>
              <a:gd name="connsiteX16-4025" fmla="*/ 2829889 w 7694556"/>
              <a:gd name="connsiteY16-4026" fmla="*/ 2461193 h 5618423"/>
              <a:gd name="connsiteX17-4027" fmla="*/ 3076632 w 7694556"/>
              <a:gd name="connsiteY17-4028" fmla="*/ 3009448 h 5618423"/>
              <a:gd name="connsiteX18-4029" fmla="*/ 3519205 w 7694556"/>
              <a:gd name="connsiteY18-4030" fmla="*/ 2003653 h 5618423"/>
              <a:gd name="connsiteX19-4031" fmla="*/ 4260340 w 7694556"/>
              <a:gd name="connsiteY19-4032" fmla="*/ 2003199 h 5618423"/>
              <a:gd name="connsiteX20-4033" fmla="*/ 4496651 w 7694556"/>
              <a:gd name="connsiteY20-4034" fmla="*/ 2543403 h 5618423"/>
              <a:gd name="connsiteX21-4035" fmla="*/ 4942512 w 7694556"/>
              <a:gd name="connsiteY21-4036" fmla="*/ 1549628 h 5618423"/>
              <a:gd name="connsiteX22-4037" fmla="*/ 5668226 w 7694556"/>
              <a:gd name="connsiteY22-4038" fmla="*/ 1550081 h 5618423"/>
              <a:gd name="connsiteX23-4039" fmla="*/ 5949440 w 7694556"/>
              <a:gd name="connsiteY23-4040" fmla="*/ 2160135 h 5618423"/>
              <a:gd name="connsiteX24-4041" fmla="*/ 6590790 w 7694556"/>
              <a:gd name="connsiteY24-4042" fmla="*/ 838200 h 5618423"/>
              <a:gd name="connsiteX25-4043" fmla="*/ 6236663 w 7694556"/>
              <a:gd name="connsiteY25-4044" fmla="*/ 834458 h 5618423"/>
              <a:gd name="connsiteX0-4045" fmla="*/ 6236663 w 7694556"/>
              <a:gd name="connsiteY0-4046" fmla="*/ 834458 h 5618423"/>
              <a:gd name="connsiteX1-4047" fmla="*/ 7338843 w 7694556"/>
              <a:gd name="connsiteY1-4048" fmla="*/ 0 h 5618423"/>
              <a:gd name="connsiteX2-4049" fmla="*/ 7694556 w 7694556"/>
              <a:gd name="connsiteY2-4050" fmla="*/ 813254 h 5618423"/>
              <a:gd name="connsiteX3-4051" fmla="*/ 7328127 w 7694556"/>
              <a:gd name="connsiteY3-4052" fmla="*/ 837521 h 5618423"/>
              <a:gd name="connsiteX4-4053" fmla="*/ 6290696 w 7694556"/>
              <a:gd name="connsiteY4-4054" fmla="*/ 2962728 h 5618423"/>
              <a:gd name="connsiteX5-4055" fmla="*/ 5549389 w 7694556"/>
              <a:gd name="connsiteY5-4056" fmla="*/ 2963862 h 5618423"/>
              <a:gd name="connsiteX6-4057" fmla="*/ 5307976 w 7694556"/>
              <a:gd name="connsiteY6-4058" fmla="*/ 2388960 h 5618423"/>
              <a:gd name="connsiteX7-4059" fmla="*/ 4865857 w 7694556"/>
              <a:gd name="connsiteY7-4060" fmla="*/ 3414259 h 5618423"/>
              <a:gd name="connsiteX8-4061" fmla="*/ 4130164 w 7694556"/>
              <a:gd name="connsiteY8-4062" fmla="*/ 3415619 h 5618423"/>
              <a:gd name="connsiteX9-4063" fmla="*/ 3889772 w 7694556"/>
              <a:gd name="connsiteY9-4064" fmla="*/ 2840717 h 5618423"/>
              <a:gd name="connsiteX10-4065" fmla="*/ 3443004 w 7694556"/>
              <a:gd name="connsiteY10-4066" fmla="*/ 3872820 h 5618423"/>
              <a:gd name="connsiteX11-4067" fmla="*/ 2715928 w 7694556"/>
              <a:gd name="connsiteY11-4068" fmla="*/ 3875995 h 5618423"/>
              <a:gd name="connsiteX12-4069" fmla="*/ 2390946 w 7694556"/>
              <a:gd name="connsiteY12-4070" fmla="*/ 3122046 h 5618423"/>
              <a:gd name="connsiteX13-4071" fmla="*/ 738357 w 7694556"/>
              <a:gd name="connsiteY13-4072" fmla="*/ 5615102 h 5618423"/>
              <a:gd name="connsiteX14-4073" fmla="*/ 0 w 7694556"/>
              <a:gd name="connsiteY14-4074" fmla="*/ 5617708 h 5618423"/>
              <a:gd name="connsiteX15-4075" fmla="*/ 2095160 w 7694556"/>
              <a:gd name="connsiteY15-4076" fmla="*/ 2458811 h 5618423"/>
              <a:gd name="connsiteX16-4077" fmla="*/ 2829889 w 7694556"/>
              <a:gd name="connsiteY16-4078" fmla="*/ 2461193 h 5618423"/>
              <a:gd name="connsiteX17-4079" fmla="*/ 3076632 w 7694556"/>
              <a:gd name="connsiteY17-4080" fmla="*/ 3009448 h 5618423"/>
              <a:gd name="connsiteX18-4081" fmla="*/ 3519205 w 7694556"/>
              <a:gd name="connsiteY18-4082" fmla="*/ 2003653 h 5618423"/>
              <a:gd name="connsiteX19-4083" fmla="*/ 4260340 w 7694556"/>
              <a:gd name="connsiteY19-4084" fmla="*/ 2003199 h 5618423"/>
              <a:gd name="connsiteX20-4085" fmla="*/ 4496651 w 7694556"/>
              <a:gd name="connsiteY20-4086" fmla="*/ 2543403 h 5618423"/>
              <a:gd name="connsiteX21-4087" fmla="*/ 4942512 w 7694556"/>
              <a:gd name="connsiteY21-4088" fmla="*/ 1549628 h 5618423"/>
              <a:gd name="connsiteX22-4089" fmla="*/ 5668226 w 7694556"/>
              <a:gd name="connsiteY22-4090" fmla="*/ 1550081 h 5618423"/>
              <a:gd name="connsiteX23-4091" fmla="*/ 5949440 w 7694556"/>
              <a:gd name="connsiteY23-4092" fmla="*/ 2160135 h 5618423"/>
              <a:gd name="connsiteX24-4093" fmla="*/ 6590790 w 7694556"/>
              <a:gd name="connsiteY24-4094" fmla="*/ 838200 h 5618423"/>
              <a:gd name="connsiteX25-4095" fmla="*/ 6236663 w 7694556"/>
              <a:gd name="connsiteY25-4096" fmla="*/ 834458 h 5618423"/>
              <a:gd name="connsiteX0-4097" fmla="*/ 6236663 w 7692174"/>
              <a:gd name="connsiteY0-4098" fmla="*/ 834458 h 5618423"/>
              <a:gd name="connsiteX1-4099" fmla="*/ 7338843 w 7692174"/>
              <a:gd name="connsiteY1-4100" fmla="*/ 0 h 5618423"/>
              <a:gd name="connsiteX2-4101" fmla="*/ 7692174 w 7692174"/>
              <a:gd name="connsiteY2-4102" fmla="*/ 834686 h 5618423"/>
              <a:gd name="connsiteX3-4103" fmla="*/ 7328127 w 7692174"/>
              <a:gd name="connsiteY3-4104" fmla="*/ 837521 h 5618423"/>
              <a:gd name="connsiteX4-4105" fmla="*/ 6290696 w 7692174"/>
              <a:gd name="connsiteY4-4106" fmla="*/ 2962728 h 5618423"/>
              <a:gd name="connsiteX5-4107" fmla="*/ 5549389 w 7692174"/>
              <a:gd name="connsiteY5-4108" fmla="*/ 2963862 h 5618423"/>
              <a:gd name="connsiteX6-4109" fmla="*/ 5307976 w 7692174"/>
              <a:gd name="connsiteY6-4110" fmla="*/ 2388960 h 5618423"/>
              <a:gd name="connsiteX7-4111" fmla="*/ 4865857 w 7692174"/>
              <a:gd name="connsiteY7-4112" fmla="*/ 3414259 h 5618423"/>
              <a:gd name="connsiteX8-4113" fmla="*/ 4130164 w 7692174"/>
              <a:gd name="connsiteY8-4114" fmla="*/ 3415619 h 5618423"/>
              <a:gd name="connsiteX9-4115" fmla="*/ 3889772 w 7692174"/>
              <a:gd name="connsiteY9-4116" fmla="*/ 2840717 h 5618423"/>
              <a:gd name="connsiteX10-4117" fmla="*/ 3443004 w 7692174"/>
              <a:gd name="connsiteY10-4118" fmla="*/ 3872820 h 5618423"/>
              <a:gd name="connsiteX11-4119" fmla="*/ 2715928 w 7692174"/>
              <a:gd name="connsiteY11-4120" fmla="*/ 3875995 h 5618423"/>
              <a:gd name="connsiteX12-4121" fmla="*/ 2390946 w 7692174"/>
              <a:gd name="connsiteY12-4122" fmla="*/ 3122046 h 5618423"/>
              <a:gd name="connsiteX13-4123" fmla="*/ 738357 w 7692174"/>
              <a:gd name="connsiteY13-4124" fmla="*/ 5615102 h 5618423"/>
              <a:gd name="connsiteX14-4125" fmla="*/ 0 w 7692174"/>
              <a:gd name="connsiteY14-4126" fmla="*/ 5617708 h 5618423"/>
              <a:gd name="connsiteX15-4127" fmla="*/ 2095160 w 7692174"/>
              <a:gd name="connsiteY15-4128" fmla="*/ 2458811 h 5618423"/>
              <a:gd name="connsiteX16-4129" fmla="*/ 2829889 w 7692174"/>
              <a:gd name="connsiteY16-4130" fmla="*/ 2461193 h 5618423"/>
              <a:gd name="connsiteX17-4131" fmla="*/ 3076632 w 7692174"/>
              <a:gd name="connsiteY17-4132" fmla="*/ 3009448 h 5618423"/>
              <a:gd name="connsiteX18-4133" fmla="*/ 3519205 w 7692174"/>
              <a:gd name="connsiteY18-4134" fmla="*/ 2003653 h 5618423"/>
              <a:gd name="connsiteX19-4135" fmla="*/ 4260340 w 7692174"/>
              <a:gd name="connsiteY19-4136" fmla="*/ 2003199 h 5618423"/>
              <a:gd name="connsiteX20-4137" fmla="*/ 4496651 w 7692174"/>
              <a:gd name="connsiteY20-4138" fmla="*/ 2543403 h 5618423"/>
              <a:gd name="connsiteX21-4139" fmla="*/ 4942512 w 7692174"/>
              <a:gd name="connsiteY21-4140" fmla="*/ 1549628 h 5618423"/>
              <a:gd name="connsiteX22-4141" fmla="*/ 5668226 w 7692174"/>
              <a:gd name="connsiteY22-4142" fmla="*/ 1550081 h 5618423"/>
              <a:gd name="connsiteX23-4143" fmla="*/ 5949440 w 7692174"/>
              <a:gd name="connsiteY23-4144" fmla="*/ 2160135 h 5618423"/>
              <a:gd name="connsiteX24-4145" fmla="*/ 6590790 w 7692174"/>
              <a:gd name="connsiteY24-4146" fmla="*/ 838200 h 5618423"/>
              <a:gd name="connsiteX25-4147" fmla="*/ 6236663 w 7692174"/>
              <a:gd name="connsiteY25-4148" fmla="*/ 834458 h 5618423"/>
              <a:gd name="connsiteX0-4149" fmla="*/ 6236663 w 7692174"/>
              <a:gd name="connsiteY0-4150" fmla="*/ 827314 h 5611279"/>
              <a:gd name="connsiteX1-4151" fmla="*/ 7322175 w 7692174"/>
              <a:gd name="connsiteY1-4152" fmla="*/ 0 h 5611279"/>
              <a:gd name="connsiteX2-4153" fmla="*/ 7692174 w 7692174"/>
              <a:gd name="connsiteY2-4154" fmla="*/ 827542 h 5611279"/>
              <a:gd name="connsiteX3-4155" fmla="*/ 7328127 w 7692174"/>
              <a:gd name="connsiteY3-4156" fmla="*/ 830377 h 5611279"/>
              <a:gd name="connsiteX4-4157" fmla="*/ 6290696 w 7692174"/>
              <a:gd name="connsiteY4-4158" fmla="*/ 2955584 h 5611279"/>
              <a:gd name="connsiteX5-4159" fmla="*/ 5549389 w 7692174"/>
              <a:gd name="connsiteY5-4160" fmla="*/ 2956718 h 5611279"/>
              <a:gd name="connsiteX6-4161" fmla="*/ 5307976 w 7692174"/>
              <a:gd name="connsiteY6-4162" fmla="*/ 2381816 h 5611279"/>
              <a:gd name="connsiteX7-4163" fmla="*/ 4865857 w 7692174"/>
              <a:gd name="connsiteY7-4164" fmla="*/ 3407115 h 5611279"/>
              <a:gd name="connsiteX8-4165" fmla="*/ 4130164 w 7692174"/>
              <a:gd name="connsiteY8-4166" fmla="*/ 3408475 h 5611279"/>
              <a:gd name="connsiteX9-4167" fmla="*/ 3889772 w 7692174"/>
              <a:gd name="connsiteY9-4168" fmla="*/ 2833573 h 5611279"/>
              <a:gd name="connsiteX10-4169" fmla="*/ 3443004 w 7692174"/>
              <a:gd name="connsiteY10-4170" fmla="*/ 3865676 h 5611279"/>
              <a:gd name="connsiteX11-4171" fmla="*/ 2715928 w 7692174"/>
              <a:gd name="connsiteY11-4172" fmla="*/ 3868851 h 5611279"/>
              <a:gd name="connsiteX12-4173" fmla="*/ 2390946 w 7692174"/>
              <a:gd name="connsiteY12-4174" fmla="*/ 3114902 h 5611279"/>
              <a:gd name="connsiteX13-4175" fmla="*/ 738357 w 7692174"/>
              <a:gd name="connsiteY13-4176" fmla="*/ 5607958 h 5611279"/>
              <a:gd name="connsiteX14-4177" fmla="*/ 0 w 7692174"/>
              <a:gd name="connsiteY14-4178" fmla="*/ 5610564 h 5611279"/>
              <a:gd name="connsiteX15-4179" fmla="*/ 2095160 w 7692174"/>
              <a:gd name="connsiteY15-4180" fmla="*/ 2451667 h 5611279"/>
              <a:gd name="connsiteX16-4181" fmla="*/ 2829889 w 7692174"/>
              <a:gd name="connsiteY16-4182" fmla="*/ 2454049 h 5611279"/>
              <a:gd name="connsiteX17-4183" fmla="*/ 3076632 w 7692174"/>
              <a:gd name="connsiteY17-4184" fmla="*/ 3002304 h 5611279"/>
              <a:gd name="connsiteX18-4185" fmla="*/ 3519205 w 7692174"/>
              <a:gd name="connsiteY18-4186" fmla="*/ 1996509 h 5611279"/>
              <a:gd name="connsiteX19-4187" fmla="*/ 4260340 w 7692174"/>
              <a:gd name="connsiteY19-4188" fmla="*/ 1996055 h 5611279"/>
              <a:gd name="connsiteX20-4189" fmla="*/ 4496651 w 7692174"/>
              <a:gd name="connsiteY20-4190" fmla="*/ 2536259 h 5611279"/>
              <a:gd name="connsiteX21-4191" fmla="*/ 4942512 w 7692174"/>
              <a:gd name="connsiteY21-4192" fmla="*/ 1542484 h 5611279"/>
              <a:gd name="connsiteX22-4193" fmla="*/ 5668226 w 7692174"/>
              <a:gd name="connsiteY22-4194" fmla="*/ 1542937 h 5611279"/>
              <a:gd name="connsiteX23-4195" fmla="*/ 5949440 w 7692174"/>
              <a:gd name="connsiteY23-4196" fmla="*/ 2152991 h 5611279"/>
              <a:gd name="connsiteX24-4197" fmla="*/ 6590790 w 7692174"/>
              <a:gd name="connsiteY24-4198" fmla="*/ 831056 h 5611279"/>
              <a:gd name="connsiteX25-4199" fmla="*/ 6236663 w 7692174"/>
              <a:gd name="connsiteY25-4200" fmla="*/ 827314 h 5611279"/>
              <a:gd name="connsiteX0-4201" fmla="*/ 6236663 w 7692174"/>
              <a:gd name="connsiteY0-4202" fmla="*/ 827314 h 5611279"/>
              <a:gd name="connsiteX1-4203" fmla="*/ 7322175 w 7692174"/>
              <a:gd name="connsiteY1-4204" fmla="*/ 0 h 5611279"/>
              <a:gd name="connsiteX2-4205" fmla="*/ 7692174 w 7692174"/>
              <a:gd name="connsiteY2-4206" fmla="*/ 827542 h 5611279"/>
              <a:gd name="connsiteX3-4207" fmla="*/ 7328127 w 7692174"/>
              <a:gd name="connsiteY3-4208" fmla="*/ 830377 h 5611279"/>
              <a:gd name="connsiteX4-4209" fmla="*/ 6290696 w 7692174"/>
              <a:gd name="connsiteY4-4210" fmla="*/ 2955584 h 5611279"/>
              <a:gd name="connsiteX5-4211" fmla="*/ 5549389 w 7692174"/>
              <a:gd name="connsiteY5-4212" fmla="*/ 2956718 h 5611279"/>
              <a:gd name="connsiteX6-4213" fmla="*/ 5307976 w 7692174"/>
              <a:gd name="connsiteY6-4214" fmla="*/ 2381816 h 5611279"/>
              <a:gd name="connsiteX7-4215" fmla="*/ 4865857 w 7692174"/>
              <a:gd name="connsiteY7-4216" fmla="*/ 3407115 h 5611279"/>
              <a:gd name="connsiteX8-4217" fmla="*/ 4130164 w 7692174"/>
              <a:gd name="connsiteY8-4218" fmla="*/ 3408475 h 5611279"/>
              <a:gd name="connsiteX9-4219" fmla="*/ 3889772 w 7692174"/>
              <a:gd name="connsiteY9-4220" fmla="*/ 2833573 h 5611279"/>
              <a:gd name="connsiteX10-4221" fmla="*/ 3443004 w 7692174"/>
              <a:gd name="connsiteY10-4222" fmla="*/ 3865676 h 5611279"/>
              <a:gd name="connsiteX11-4223" fmla="*/ 2715928 w 7692174"/>
              <a:gd name="connsiteY11-4224" fmla="*/ 3868851 h 5611279"/>
              <a:gd name="connsiteX12-4225" fmla="*/ 2390946 w 7692174"/>
              <a:gd name="connsiteY12-4226" fmla="*/ 3114902 h 5611279"/>
              <a:gd name="connsiteX13-4227" fmla="*/ 738357 w 7692174"/>
              <a:gd name="connsiteY13-4228" fmla="*/ 5607958 h 5611279"/>
              <a:gd name="connsiteX14-4229" fmla="*/ 0 w 7692174"/>
              <a:gd name="connsiteY14-4230" fmla="*/ 5610564 h 5611279"/>
              <a:gd name="connsiteX15-4231" fmla="*/ 2095160 w 7692174"/>
              <a:gd name="connsiteY15-4232" fmla="*/ 2451667 h 5611279"/>
              <a:gd name="connsiteX16-4233" fmla="*/ 2829889 w 7692174"/>
              <a:gd name="connsiteY16-4234" fmla="*/ 2454049 h 5611279"/>
              <a:gd name="connsiteX17-4235" fmla="*/ 3076632 w 7692174"/>
              <a:gd name="connsiteY17-4236" fmla="*/ 3002304 h 5611279"/>
              <a:gd name="connsiteX18-4237" fmla="*/ 3519205 w 7692174"/>
              <a:gd name="connsiteY18-4238" fmla="*/ 1996509 h 5611279"/>
              <a:gd name="connsiteX19-4239" fmla="*/ 4260340 w 7692174"/>
              <a:gd name="connsiteY19-4240" fmla="*/ 1996055 h 5611279"/>
              <a:gd name="connsiteX20-4241" fmla="*/ 4496651 w 7692174"/>
              <a:gd name="connsiteY20-4242" fmla="*/ 2536259 h 5611279"/>
              <a:gd name="connsiteX21-4243" fmla="*/ 4942512 w 7692174"/>
              <a:gd name="connsiteY21-4244" fmla="*/ 1542484 h 5611279"/>
              <a:gd name="connsiteX22-4245" fmla="*/ 5668226 w 7692174"/>
              <a:gd name="connsiteY22-4246" fmla="*/ 1542937 h 5611279"/>
              <a:gd name="connsiteX23-4247" fmla="*/ 5944678 w 7692174"/>
              <a:gd name="connsiteY23-4248" fmla="*/ 2160134 h 5611279"/>
              <a:gd name="connsiteX24-4249" fmla="*/ 6590790 w 7692174"/>
              <a:gd name="connsiteY24-4250" fmla="*/ 831056 h 5611279"/>
              <a:gd name="connsiteX25-4251" fmla="*/ 6236663 w 7692174"/>
              <a:gd name="connsiteY25-4252" fmla="*/ 827314 h 5611279"/>
              <a:gd name="connsiteX0-4253" fmla="*/ 6236663 w 7692174"/>
              <a:gd name="connsiteY0-4254" fmla="*/ 827314 h 5611279"/>
              <a:gd name="connsiteX1-4255" fmla="*/ 7322175 w 7692174"/>
              <a:gd name="connsiteY1-4256" fmla="*/ 0 h 5611279"/>
              <a:gd name="connsiteX2-4257" fmla="*/ 7692174 w 7692174"/>
              <a:gd name="connsiteY2-4258" fmla="*/ 827542 h 5611279"/>
              <a:gd name="connsiteX3-4259" fmla="*/ 7328127 w 7692174"/>
              <a:gd name="connsiteY3-4260" fmla="*/ 830377 h 5611279"/>
              <a:gd name="connsiteX4-4261" fmla="*/ 6290696 w 7692174"/>
              <a:gd name="connsiteY4-4262" fmla="*/ 2955584 h 5611279"/>
              <a:gd name="connsiteX5-4263" fmla="*/ 5549389 w 7692174"/>
              <a:gd name="connsiteY5-4264" fmla="*/ 2956718 h 5611279"/>
              <a:gd name="connsiteX6-4265" fmla="*/ 5307976 w 7692174"/>
              <a:gd name="connsiteY6-4266" fmla="*/ 2381816 h 5611279"/>
              <a:gd name="connsiteX7-4267" fmla="*/ 4865857 w 7692174"/>
              <a:gd name="connsiteY7-4268" fmla="*/ 3407115 h 5611279"/>
              <a:gd name="connsiteX8-4269" fmla="*/ 4130164 w 7692174"/>
              <a:gd name="connsiteY8-4270" fmla="*/ 3408475 h 5611279"/>
              <a:gd name="connsiteX9-4271" fmla="*/ 3889772 w 7692174"/>
              <a:gd name="connsiteY9-4272" fmla="*/ 2833573 h 5611279"/>
              <a:gd name="connsiteX10-4273" fmla="*/ 3443004 w 7692174"/>
              <a:gd name="connsiteY10-4274" fmla="*/ 3865676 h 5611279"/>
              <a:gd name="connsiteX11-4275" fmla="*/ 2715928 w 7692174"/>
              <a:gd name="connsiteY11-4276" fmla="*/ 3868851 h 5611279"/>
              <a:gd name="connsiteX12-4277" fmla="*/ 2390946 w 7692174"/>
              <a:gd name="connsiteY12-4278" fmla="*/ 3114902 h 5611279"/>
              <a:gd name="connsiteX13-4279" fmla="*/ 738357 w 7692174"/>
              <a:gd name="connsiteY13-4280" fmla="*/ 5607958 h 5611279"/>
              <a:gd name="connsiteX14-4281" fmla="*/ 0 w 7692174"/>
              <a:gd name="connsiteY14-4282" fmla="*/ 5610564 h 5611279"/>
              <a:gd name="connsiteX15-4283" fmla="*/ 2095160 w 7692174"/>
              <a:gd name="connsiteY15-4284" fmla="*/ 2451667 h 5611279"/>
              <a:gd name="connsiteX16-4285" fmla="*/ 2829889 w 7692174"/>
              <a:gd name="connsiteY16-4286" fmla="*/ 2454049 h 5611279"/>
              <a:gd name="connsiteX17-4287" fmla="*/ 3076632 w 7692174"/>
              <a:gd name="connsiteY17-4288" fmla="*/ 3002304 h 5611279"/>
              <a:gd name="connsiteX18-4289" fmla="*/ 3519205 w 7692174"/>
              <a:gd name="connsiteY18-4290" fmla="*/ 1996509 h 5611279"/>
              <a:gd name="connsiteX19-4291" fmla="*/ 4260340 w 7692174"/>
              <a:gd name="connsiteY19-4292" fmla="*/ 1996055 h 5611279"/>
              <a:gd name="connsiteX20-4293" fmla="*/ 4496651 w 7692174"/>
              <a:gd name="connsiteY20-4294" fmla="*/ 2536259 h 5611279"/>
              <a:gd name="connsiteX21-4295" fmla="*/ 4942512 w 7692174"/>
              <a:gd name="connsiteY21-4296" fmla="*/ 1542484 h 5611279"/>
              <a:gd name="connsiteX22-4297" fmla="*/ 5668226 w 7692174"/>
              <a:gd name="connsiteY22-4298" fmla="*/ 1542937 h 5611279"/>
              <a:gd name="connsiteX23-4299" fmla="*/ 5949440 w 7692174"/>
              <a:gd name="connsiteY23-4300" fmla="*/ 2160134 h 5611279"/>
              <a:gd name="connsiteX24-4301" fmla="*/ 6590790 w 7692174"/>
              <a:gd name="connsiteY24-4302" fmla="*/ 831056 h 5611279"/>
              <a:gd name="connsiteX25-4303" fmla="*/ 6236663 w 7692174"/>
              <a:gd name="connsiteY25-4304" fmla="*/ 827314 h 5611279"/>
              <a:gd name="connsiteX0-4305" fmla="*/ 6236663 w 7692174"/>
              <a:gd name="connsiteY0-4306" fmla="*/ 827314 h 5611279"/>
              <a:gd name="connsiteX1-4307" fmla="*/ 7322175 w 7692174"/>
              <a:gd name="connsiteY1-4308" fmla="*/ 0 h 5611279"/>
              <a:gd name="connsiteX2-4309" fmla="*/ 7692174 w 7692174"/>
              <a:gd name="connsiteY2-4310" fmla="*/ 827542 h 5611279"/>
              <a:gd name="connsiteX3-4311" fmla="*/ 7328127 w 7692174"/>
              <a:gd name="connsiteY3-4312" fmla="*/ 830377 h 5611279"/>
              <a:gd name="connsiteX4-4313" fmla="*/ 6290696 w 7692174"/>
              <a:gd name="connsiteY4-4314" fmla="*/ 2955584 h 5611279"/>
              <a:gd name="connsiteX5-4315" fmla="*/ 5549389 w 7692174"/>
              <a:gd name="connsiteY5-4316" fmla="*/ 2956718 h 5611279"/>
              <a:gd name="connsiteX6-4317" fmla="*/ 5307976 w 7692174"/>
              <a:gd name="connsiteY6-4318" fmla="*/ 2381816 h 5611279"/>
              <a:gd name="connsiteX7-4319" fmla="*/ 4865857 w 7692174"/>
              <a:gd name="connsiteY7-4320" fmla="*/ 3407115 h 5611279"/>
              <a:gd name="connsiteX8-4321" fmla="*/ 4130164 w 7692174"/>
              <a:gd name="connsiteY8-4322" fmla="*/ 3408475 h 5611279"/>
              <a:gd name="connsiteX9-4323" fmla="*/ 3889772 w 7692174"/>
              <a:gd name="connsiteY9-4324" fmla="*/ 2833573 h 5611279"/>
              <a:gd name="connsiteX10-4325" fmla="*/ 3443004 w 7692174"/>
              <a:gd name="connsiteY10-4326" fmla="*/ 3865676 h 5611279"/>
              <a:gd name="connsiteX11-4327" fmla="*/ 2715928 w 7692174"/>
              <a:gd name="connsiteY11-4328" fmla="*/ 3868851 h 5611279"/>
              <a:gd name="connsiteX12-4329" fmla="*/ 2390946 w 7692174"/>
              <a:gd name="connsiteY12-4330" fmla="*/ 3114902 h 5611279"/>
              <a:gd name="connsiteX13-4331" fmla="*/ 738357 w 7692174"/>
              <a:gd name="connsiteY13-4332" fmla="*/ 5607958 h 5611279"/>
              <a:gd name="connsiteX14-4333" fmla="*/ 0 w 7692174"/>
              <a:gd name="connsiteY14-4334" fmla="*/ 5610564 h 5611279"/>
              <a:gd name="connsiteX15-4335" fmla="*/ 2095160 w 7692174"/>
              <a:gd name="connsiteY15-4336" fmla="*/ 2451667 h 5611279"/>
              <a:gd name="connsiteX16-4337" fmla="*/ 2829889 w 7692174"/>
              <a:gd name="connsiteY16-4338" fmla="*/ 2454049 h 5611279"/>
              <a:gd name="connsiteX17-4339" fmla="*/ 3076632 w 7692174"/>
              <a:gd name="connsiteY17-4340" fmla="*/ 3002304 h 5611279"/>
              <a:gd name="connsiteX18-4341" fmla="*/ 3519205 w 7692174"/>
              <a:gd name="connsiteY18-4342" fmla="*/ 1996509 h 5611279"/>
              <a:gd name="connsiteX19-4343" fmla="*/ 4260340 w 7692174"/>
              <a:gd name="connsiteY19-4344" fmla="*/ 1996055 h 5611279"/>
              <a:gd name="connsiteX20-4345" fmla="*/ 4496651 w 7692174"/>
              <a:gd name="connsiteY20-4346" fmla="*/ 2536259 h 5611279"/>
              <a:gd name="connsiteX21-4347" fmla="*/ 4942512 w 7692174"/>
              <a:gd name="connsiteY21-4348" fmla="*/ 1542484 h 5611279"/>
              <a:gd name="connsiteX22-4349" fmla="*/ 5668226 w 7692174"/>
              <a:gd name="connsiteY22-4350" fmla="*/ 1542937 h 5611279"/>
              <a:gd name="connsiteX23-4351" fmla="*/ 5949440 w 7692174"/>
              <a:gd name="connsiteY23-4352" fmla="*/ 2160134 h 5611279"/>
              <a:gd name="connsiteX24-4353" fmla="*/ 6590790 w 7692174"/>
              <a:gd name="connsiteY24-4354" fmla="*/ 831056 h 5611279"/>
              <a:gd name="connsiteX25-4355" fmla="*/ 6236663 w 7692174"/>
              <a:gd name="connsiteY25-4356" fmla="*/ 827314 h 5611279"/>
              <a:gd name="connsiteX0-4357" fmla="*/ 6236663 w 7692174"/>
              <a:gd name="connsiteY0-4358" fmla="*/ 827314 h 5611279"/>
              <a:gd name="connsiteX1-4359" fmla="*/ 7322175 w 7692174"/>
              <a:gd name="connsiteY1-4360" fmla="*/ 0 h 5611279"/>
              <a:gd name="connsiteX2-4361" fmla="*/ 7692174 w 7692174"/>
              <a:gd name="connsiteY2-4362" fmla="*/ 827542 h 5611279"/>
              <a:gd name="connsiteX3-4363" fmla="*/ 7328127 w 7692174"/>
              <a:gd name="connsiteY3-4364" fmla="*/ 830377 h 5611279"/>
              <a:gd name="connsiteX4-4365" fmla="*/ 6290696 w 7692174"/>
              <a:gd name="connsiteY4-4366" fmla="*/ 2955584 h 5611279"/>
              <a:gd name="connsiteX5-4367" fmla="*/ 5549389 w 7692174"/>
              <a:gd name="connsiteY5-4368" fmla="*/ 2956718 h 5611279"/>
              <a:gd name="connsiteX6-4369" fmla="*/ 5307976 w 7692174"/>
              <a:gd name="connsiteY6-4370" fmla="*/ 2381816 h 5611279"/>
              <a:gd name="connsiteX7-4371" fmla="*/ 4865857 w 7692174"/>
              <a:gd name="connsiteY7-4372" fmla="*/ 3407115 h 5611279"/>
              <a:gd name="connsiteX8-4373" fmla="*/ 4130164 w 7692174"/>
              <a:gd name="connsiteY8-4374" fmla="*/ 3408475 h 5611279"/>
              <a:gd name="connsiteX9-4375" fmla="*/ 3889772 w 7692174"/>
              <a:gd name="connsiteY9-4376" fmla="*/ 2833573 h 5611279"/>
              <a:gd name="connsiteX10-4377" fmla="*/ 3443004 w 7692174"/>
              <a:gd name="connsiteY10-4378" fmla="*/ 3865676 h 5611279"/>
              <a:gd name="connsiteX11-4379" fmla="*/ 2715928 w 7692174"/>
              <a:gd name="connsiteY11-4380" fmla="*/ 3868851 h 5611279"/>
              <a:gd name="connsiteX12-4381" fmla="*/ 2390946 w 7692174"/>
              <a:gd name="connsiteY12-4382" fmla="*/ 3114902 h 5611279"/>
              <a:gd name="connsiteX13-4383" fmla="*/ 738357 w 7692174"/>
              <a:gd name="connsiteY13-4384" fmla="*/ 5607958 h 5611279"/>
              <a:gd name="connsiteX14-4385" fmla="*/ 0 w 7692174"/>
              <a:gd name="connsiteY14-4386" fmla="*/ 5610564 h 5611279"/>
              <a:gd name="connsiteX15-4387" fmla="*/ 2095160 w 7692174"/>
              <a:gd name="connsiteY15-4388" fmla="*/ 2451667 h 5611279"/>
              <a:gd name="connsiteX16-4389" fmla="*/ 2829889 w 7692174"/>
              <a:gd name="connsiteY16-4390" fmla="*/ 2454049 h 5611279"/>
              <a:gd name="connsiteX17-4391" fmla="*/ 3076632 w 7692174"/>
              <a:gd name="connsiteY17-4392" fmla="*/ 3002304 h 5611279"/>
              <a:gd name="connsiteX18-4393" fmla="*/ 3519205 w 7692174"/>
              <a:gd name="connsiteY18-4394" fmla="*/ 1996509 h 5611279"/>
              <a:gd name="connsiteX19-4395" fmla="*/ 4260340 w 7692174"/>
              <a:gd name="connsiteY19-4396" fmla="*/ 1996055 h 5611279"/>
              <a:gd name="connsiteX20-4397" fmla="*/ 4496651 w 7692174"/>
              <a:gd name="connsiteY20-4398" fmla="*/ 2536259 h 5611279"/>
              <a:gd name="connsiteX21-4399" fmla="*/ 4942512 w 7692174"/>
              <a:gd name="connsiteY21-4400" fmla="*/ 1542484 h 5611279"/>
              <a:gd name="connsiteX22-4401" fmla="*/ 5668226 w 7692174"/>
              <a:gd name="connsiteY22-4402" fmla="*/ 1542937 h 5611279"/>
              <a:gd name="connsiteX23-4403" fmla="*/ 5949440 w 7692174"/>
              <a:gd name="connsiteY23-4404" fmla="*/ 2160134 h 5611279"/>
              <a:gd name="connsiteX24-4405" fmla="*/ 6590790 w 7692174"/>
              <a:gd name="connsiteY24-4406" fmla="*/ 831056 h 5611279"/>
              <a:gd name="connsiteX25-4407" fmla="*/ 6236663 w 7692174"/>
              <a:gd name="connsiteY25-4408" fmla="*/ 827314 h 5611279"/>
              <a:gd name="connsiteX0-4409" fmla="*/ 6236663 w 7692174"/>
              <a:gd name="connsiteY0-4410" fmla="*/ 827314 h 5611279"/>
              <a:gd name="connsiteX1-4411" fmla="*/ 7322175 w 7692174"/>
              <a:gd name="connsiteY1-4412" fmla="*/ 0 h 5611279"/>
              <a:gd name="connsiteX2-4413" fmla="*/ 7692174 w 7692174"/>
              <a:gd name="connsiteY2-4414" fmla="*/ 827542 h 5611279"/>
              <a:gd name="connsiteX3-4415" fmla="*/ 7332890 w 7692174"/>
              <a:gd name="connsiteY3-4416" fmla="*/ 825614 h 5611279"/>
              <a:gd name="connsiteX4-4417" fmla="*/ 6290696 w 7692174"/>
              <a:gd name="connsiteY4-4418" fmla="*/ 2955584 h 5611279"/>
              <a:gd name="connsiteX5-4419" fmla="*/ 5549389 w 7692174"/>
              <a:gd name="connsiteY5-4420" fmla="*/ 2956718 h 5611279"/>
              <a:gd name="connsiteX6-4421" fmla="*/ 5307976 w 7692174"/>
              <a:gd name="connsiteY6-4422" fmla="*/ 2381816 h 5611279"/>
              <a:gd name="connsiteX7-4423" fmla="*/ 4865857 w 7692174"/>
              <a:gd name="connsiteY7-4424" fmla="*/ 3407115 h 5611279"/>
              <a:gd name="connsiteX8-4425" fmla="*/ 4130164 w 7692174"/>
              <a:gd name="connsiteY8-4426" fmla="*/ 3408475 h 5611279"/>
              <a:gd name="connsiteX9-4427" fmla="*/ 3889772 w 7692174"/>
              <a:gd name="connsiteY9-4428" fmla="*/ 2833573 h 5611279"/>
              <a:gd name="connsiteX10-4429" fmla="*/ 3443004 w 7692174"/>
              <a:gd name="connsiteY10-4430" fmla="*/ 3865676 h 5611279"/>
              <a:gd name="connsiteX11-4431" fmla="*/ 2715928 w 7692174"/>
              <a:gd name="connsiteY11-4432" fmla="*/ 3868851 h 5611279"/>
              <a:gd name="connsiteX12-4433" fmla="*/ 2390946 w 7692174"/>
              <a:gd name="connsiteY12-4434" fmla="*/ 3114902 h 5611279"/>
              <a:gd name="connsiteX13-4435" fmla="*/ 738357 w 7692174"/>
              <a:gd name="connsiteY13-4436" fmla="*/ 5607958 h 5611279"/>
              <a:gd name="connsiteX14-4437" fmla="*/ 0 w 7692174"/>
              <a:gd name="connsiteY14-4438" fmla="*/ 5610564 h 5611279"/>
              <a:gd name="connsiteX15-4439" fmla="*/ 2095160 w 7692174"/>
              <a:gd name="connsiteY15-4440" fmla="*/ 2451667 h 5611279"/>
              <a:gd name="connsiteX16-4441" fmla="*/ 2829889 w 7692174"/>
              <a:gd name="connsiteY16-4442" fmla="*/ 2454049 h 5611279"/>
              <a:gd name="connsiteX17-4443" fmla="*/ 3076632 w 7692174"/>
              <a:gd name="connsiteY17-4444" fmla="*/ 3002304 h 5611279"/>
              <a:gd name="connsiteX18-4445" fmla="*/ 3519205 w 7692174"/>
              <a:gd name="connsiteY18-4446" fmla="*/ 1996509 h 5611279"/>
              <a:gd name="connsiteX19-4447" fmla="*/ 4260340 w 7692174"/>
              <a:gd name="connsiteY19-4448" fmla="*/ 1996055 h 5611279"/>
              <a:gd name="connsiteX20-4449" fmla="*/ 4496651 w 7692174"/>
              <a:gd name="connsiteY20-4450" fmla="*/ 2536259 h 5611279"/>
              <a:gd name="connsiteX21-4451" fmla="*/ 4942512 w 7692174"/>
              <a:gd name="connsiteY21-4452" fmla="*/ 1542484 h 5611279"/>
              <a:gd name="connsiteX22-4453" fmla="*/ 5668226 w 7692174"/>
              <a:gd name="connsiteY22-4454" fmla="*/ 1542937 h 5611279"/>
              <a:gd name="connsiteX23-4455" fmla="*/ 5949440 w 7692174"/>
              <a:gd name="connsiteY23-4456" fmla="*/ 2160134 h 5611279"/>
              <a:gd name="connsiteX24-4457" fmla="*/ 6590790 w 7692174"/>
              <a:gd name="connsiteY24-4458" fmla="*/ 831056 h 5611279"/>
              <a:gd name="connsiteX25-4459" fmla="*/ 6236663 w 7692174"/>
              <a:gd name="connsiteY25-4460" fmla="*/ 827314 h 5611279"/>
              <a:gd name="connsiteX0-4461" fmla="*/ 6236663 w 7692174"/>
              <a:gd name="connsiteY0-4462" fmla="*/ 827314 h 5611279"/>
              <a:gd name="connsiteX1-4463" fmla="*/ 7322175 w 7692174"/>
              <a:gd name="connsiteY1-4464" fmla="*/ 0 h 5611279"/>
              <a:gd name="connsiteX2-4465" fmla="*/ 7692174 w 7692174"/>
              <a:gd name="connsiteY2-4466" fmla="*/ 827542 h 5611279"/>
              <a:gd name="connsiteX3-4467" fmla="*/ 7332890 w 7692174"/>
              <a:gd name="connsiteY3-4468" fmla="*/ 825614 h 5611279"/>
              <a:gd name="connsiteX4-4469" fmla="*/ 6290696 w 7692174"/>
              <a:gd name="connsiteY4-4470" fmla="*/ 2955584 h 5611279"/>
              <a:gd name="connsiteX5-4471" fmla="*/ 5549389 w 7692174"/>
              <a:gd name="connsiteY5-4472" fmla="*/ 2956718 h 5611279"/>
              <a:gd name="connsiteX6-4473" fmla="*/ 5307976 w 7692174"/>
              <a:gd name="connsiteY6-4474" fmla="*/ 2381816 h 5611279"/>
              <a:gd name="connsiteX7-4475" fmla="*/ 4865857 w 7692174"/>
              <a:gd name="connsiteY7-4476" fmla="*/ 3407115 h 5611279"/>
              <a:gd name="connsiteX8-4477" fmla="*/ 4130164 w 7692174"/>
              <a:gd name="connsiteY8-4478" fmla="*/ 3408475 h 5611279"/>
              <a:gd name="connsiteX9-4479" fmla="*/ 3889772 w 7692174"/>
              <a:gd name="connsiteY9-4480" fmla="*/ 2833573 h 5611279"/>
              <a:gd name="connsiteX10-4481" fmla="*/ 3443004 w 7692174"/>
              <a:gd name="connsiteY10-4482" fmla="*/ 3865676 h 5611279"/>
              <a:gd name="connsiteX11-4483" fmla="*/ 2715928 w 7692174"/>
              <a:gd name="connsiteY11-4484" fmla="*/ 3868851 h 5611279"/>
              <a:gd name="connsiteX12-4485" fmla="*/ 2390946 w 7692174"/>
              <a:gd name="connsiteY12-4486" fmla="*/ 3114902 h 5611279"/>
              <a:gd name="connsiteX13-4487" fmla="*/ 738357 w 7692174"/>
              <a:gd name="connsiteY13-4488" fmla="*/ 5607958 h 5611279"/>
              <a:gd name="connsiteX14-4489" fmla="*/ 0 w 7692174"/>
              <a:gd name="connsiteY14-4490" fmla="*/ 5610564 h 5611279"/>
              <a:gd name="connsiteX15-4491" fmla="*/ 2095160 w 7692174"/>
              <a:gd name="connsiteY15-4492" fmla="*/ 2451667 h 5611279"/>
              <a:gd name="connsiteX16-4493" fmla="*/ 2829889 w 7692174"/>
              <a:gd name="connsiteY16-4494" fmla="*/ 2454049 h 5611279"/>
              <a:gd name="connsiteX17-4495" fmla="*/ 3076632 w 7692174"/>
              <a:gd name="connsiteY17-4496" fmla="*/ 3002304 h 5611279"/>
              <a:gd name="connsiteX18-4497" fmla="*/ 3519205 w 7692174"/>
              <a:gd name="connsiteY18-4498" fmla="*/ 1996509 h 5611279"/>
              <a:gd name="connsiteX19-4499" fmla="*/ 4260340 w 7692174"/>
              <a:gd name="connsiteY19-4500" fmla="*/ 1996055 h 5611279"/>
              <a:gd name="connsiteX20-4501" fmla="*/ 4496651 w 7692174"/>
              <a:gd name="connsiteY20-4502" fmla="*/ 2536259 h 5611279"/>
              <a:gd name="connsiteX21-4503" fmla="*/ 4942512 w 7692174"/>
              <a:gd name="connsiteY21-4504" fmla="*/ 1542484 h 5611279"/>
              <a:gd name="connsiteX22-4505" fmla="*/ 5668226 w 7692174"/>
              <a:gd name="connsiteY22-4506" fmla="*/ 1542937 h 5611279"/>
              <a:gd name="connsiteX23-4507" fmla="*/ 5949440 w 7692174"/>
              <a:gd name="connsiteY23-4508" fmla="*/ 2160134 h 5611279"/>
              <a:gd name="connsiteX24-4509" fmla="*/ 6590790 w 7692174"/>
              <a:gd name="connsiteY24-4510" fmla="*/ 831056 h 5611279"/>
              <a:gd name="connsiteX25-4511" fmla="*/ 6236663 w 7692174"/>
              <a:gd name="connsiteY25-4512" fmla="*/ 827314 h 5611279"/>
              <a:gd name="connsiteX0-4513" fmla="*/ 6236663 w 7692174"/>
              <a:gd name="connsiteY0-4514" fmla="*/ 827314 h 5611279"/>
              <a:gd name="connsiteX1-4515" fmla="*/ 7322175 w 7692174"/>
              <a:gd name="connsiteY1-4516" fmla="*/ 0 h 5611279"/>
              <a:gd name="connsiteX2-4517" fmla="*/ 7692174 w 7692174"/>
              <a:gd name="connsiteY2-4518" fmla="*/ 827542 h 5611279"/>
              <a:gd name="connsiteX3-4519" fmla="*/ 7332890 w 7692174"/>
              <a:gd name="connsiteY3-4520" fmla="*/ 825614 h 5611279"/>
              <a:gd name="connsiteX4-4521" fmla="*/ 6290696 w 7692174"/>
              <a:gd name="connsiteY4-4522" fmla="*/ 2955584 h 5611279"/>
              <a:gd name="connsiteX5-4523" fmla="*/ 5549389 w 7692174"/>
              <a:gd name="connsiteY5-4524" fmla="*/ 2956718 h 5611279"/>
              <a:gd name="connsiteX6-4525" fmla="*/ 5307976 w 7692174"/>
              <a:gd name="connsiteY6-4526" fmla="*/ 2381816 h 5611279"/>
              <a:gd name="connsiteX7-4527" fmla="*/ 4865857 w 7692174"/>
              <a:gd name="connsiteY7-4528" fmla="*/ 3407115 h 5611279"/>
              <a:gd name="connsiteX8-4529" fmla="*/ 4130164 w 7692174"/>
              <a:gd name="connsiteY8-4530" fmla="*/ 3408475 h 5611279"/>
              <a:gd name="connsiteX9-4531" fmla="*/ 3889772 w 7692174"/>
              <a:gd name="connsiteY9-4532" fmla="*/ 2833573 h 5611279"/>
              <a:gd name="connsiteX10-4533" fmla="*/ 3443004 w 7692174"/>
              <a:gd name="connsiteY10-4534" fmla="*/ 3865676 h 5611279"/>
              <a:gd name="connsiteX11-4535" fmla="*/ 2715928 w 7692174"/>
              <a:gd name="connsiteY11-4536" fmla="*/ 3868851 h 5611279"/>
              <a:gd name="connsiteX12-4537" fmla="*/ 2390946 w 7692174"/>
              <a:gd name="connsiteY12-4538" fmla="*/ 3114902 h 5611279"/>
              <a:gd name="connsiteX13-4539" fmla="*/ 738357 w 7692174"/>
              <a:gd name="connsiteY13-4540" fmla="*/ 5607958 h 5611279"/>
              <a:gd name="connsiteX14-4541" fmla="*/ 0 w 7692174"/>
              <a:gd name="connsiteY14-4542" fmla="*/ 5610564 h 5611279"/>
              <a:gd name="connsiteX15-4543" fmla="*/ 2095160 w 7692174"/>
              <a:gd name="connsiteY15-4544" fmla="*/ 2451667 h 5611279"/>
              <a:gd name="connsiteX16-4545" fmla="*/ 2829889 w 7692174"/>
              <a:gd name="connsiteY16-4546" fmla="*/ 2454049 h 5611279"/>
              <a:gd name="connsiteX17-4547" fmla="*/ 3076632 w 7692174"/>
              <a:gd name="connsiteY17-4548" fmla="*/ 3002304 h 5611279"/>
              <a:gd name="connsiteX18-4549" fmla="*/ 3519205 w 7692174"/>
              <a:gd name="connsiteY18-4550" fmla="*/ 1996509 h 5611279"/>
              <a:gd name="connsiteX19-4551" fmla="*/ 4260340 w 7692174"/>
              <a:gd name="connsiteY19-4552" fmla="*/ 1996055 h 5611279"/>
              <a:gd name="connsiteX20-4553" fmla="*/ 4496651 w 7692174"/>
              <a:gd name="connsiteY20-4554" fmla="*/ 2536259 h 5611279"/>
              <a:gd name="connsiteX21-4555" fmla="*/ 4942512 w 7692174"/>
              <a:gd name="connsiteY21-4556" fmla="*/ 1542484 h 5611279"/>
              <a:gd name="connsiteX22-4557" fmla="*/ 5668226 w 7692174"/>
              <a:gd name="connsiteY22-4558" fmla="*/ 1542937 h 5611279"/>
              <a:gd name="connsiteX23-4559" fmla="*/ 5949440 w 7692174"/>
              <a:gd name="connsiteY23-4560" fmla="*/ 2160134 h 5611279"/>
              <a:gd name="connsiteX24-4561" fmla="*/ 6590790 w 7692174"/>
              <a:gd name="connsiteY24-4562" fmla="*/ 831056 h 5611279"/>
              <a:gd name="connsiteX25-4563" fmla="*/ 6236663 w 7692174"/>
              <a:gd name="connsiteY25-4564" fmla="*/ 827314 h 5611279"/>
              <a:gd name="connsiteX0-4565" fmla="*/ 6236663 w 7692174"/>
              <a:gd name="connsiteY0-4566" fmla="*/ 827314 h 5611279"/>
              <a:gd name="connsiteX1-4567" fmla="*/ 7322175 w 7692174"/>
              <a:gd name="connsiteY1-4568" fmla="*/ 0 h 5611279"/>
              <a:gd name="connsiteX2-4569" fmla="*/ 7692174 w 7692174"/>
              <a:gd name="connsiteY2-4570" fmla="*/ 827542 h 5611279"/>
              <a:gd name="connsiteX3-4571" fmla="*/ 7332890 w 7692174"/>
              <a:gd name="connsiteY3-4572" fmla="*/ 825614 h 5611279"/>
              <a:gd name="connsiteX4-4573" fmla="*/ 6290696 w 7692174"/>
              <a:gd name="connsiteY4-4574" fmla="*/ 2955584 h 5611279"/>
              <a:gd name="connsiteX5-4575" fmla="*/ 5549389 w 7692174"/>
              <a:gd name="connsiteY5-4576" fmla="*/ 2956718 h 5611279"/>
              <a:gd name="connsiteX6-4577" fmla="*/ 5307976 w 7692174"/>
              <a:gd name="connsiteY6-4578" fmla="*/ 2381816 h 5611279"/>
              <a:gd name="connsiteX7-4579" fmla="*/ 4865857 w 7692174"/>
              <a:gd name="connsiteY7-4580" fmla="*/ 3407115 h 5611279"/>
              <a:gd name="connsiteX8-4581" fmla="*/ 4130164 w 7692174"/>
              <a:gd name="connsiteY8-4582" fmla="*/ 3408475 h 5611279"/>
              <a:gd name="connsiteX9-4583" fmla="*/ 3889772 w 7692174"/>
              <a:gd name="connsiteY9-4584" fmla="*/ 2833573 h 5611279"/>
              <a:gd name="connsiteX10-4585" fmla="*/ 3443004 w 7692174"/>
              <a:gd name="connsiteY10-4586" fmla="*/ 3865676 h 5611279"/>
              <a:gd name="connsiteX11-4587" fmla="*/ 2715928 w 7692174"/>
              <a:gd name="connsiteY11-4588" fmla="*/ 3868851 h 5611279"/>
              <a:gd name="connsiteX12-4589" fmla="*/ 2390946 w 7692174"/>
              <a:gd name="connsiteY12-4590" fmla="*/ 3114902 h 5611279"/>
              <a:gd name="connsiteX13-4591" fmla="*/ 738357 w 7692174"/>
              <a:gd name="connsiteY13-4592" fmla="*/ 5607958 h 5611279"/>
              <a:gd name="connsiteX14-4593" fmla="*/ 0 w 7692174"/>
              <a:gd name="connsiteY14-4594" fmla="*/ 5610564 h 5611279"/>
              <a:gd name="connsiteX15-4595" fmla="*/ 2095160 w 7692174"/>
              <a:gd name="connsiteY15-4596" fmla="*/ 2451667 h 5611279"/>
              <a:gd name="connsiteX16-4597" fmla="*/ 2829889 w 7692174"/>
              <a:gd name="connsiteY16-4598" fmla="*/ 2454049 h 5611279"/>
              <a:gd name="connsiteX17-4599" fmla="*/ 3076632 w 7692174"/>
              <a:gd name="connsiteY17-4600" fmla="*/ 3002304 h 5611279"/>
              <a:gd name="connsiteX18-4601" fmla="*/ 3519205 w 7692174"/>
              <a:gd name="connsiteY18-4602" fmla="*/ 1996509 h 5611279"/>
              <a:gd name="connsiteX19-4603" fmla="*/ 4260340 w 7692174"/>
              <a:gd name="connsiteY19-4604" fmla="*/ 1996055 h 5611279"/>
              <a:gd name="connsiteX20-4605" fmla="*/ 4496651 w 7692174"/>
              <a:gd name="connsiteY20-4606" fmla="*/ 2536259 h 5611279"/>
              <a:gd name="connsiteX21-4607" fmla="*/ 4942512 w 7692174"/>
              <a:gd name="connsiteY21-4608" fmla="*/ 1542484 h 5611279"/>
              <a:gd name="connsiteX22-4609" fmla="*/ 5668226 w 7692174"/>
              <a:gd name="connsiteY22-4610" fmla="*/ 1542937 h 5611279"/>
              <a:gd name="connsiteX23-4611" fmla="*/ 5949440 w 7692174"/>
              <a:gd name="connsiteY23-4612" fmla="*/ 2160134 h 5611279"/>
              <a:gd name="connsiteX24-4613" fmla="*/ 6590790 w 7692174"/>
              <a:gd name="connsiteY24-4614" fmla="*/ 831056 h 5611279"/>
              <a:gd name="connsiteX25-4615" fmla="*/ 6236663 w 7692174"/>
              <a:gd name="connsiteY25-4616" fmla="*/ 827314 h 5611279"/>
              <a:gd name="connsiteX0-4617" fmla="*/ 6236663 w 7692174"/>
              <a:gd name="connsiteY0-4618" fmla="*/ 827314 h 5611279"/>
              <a:gd name="connsiteX1-4619" fmla="*/ 7322175 w 7692174"/>
              <a:gd name="connsiteY1-4620" fmla="*/ 0 h 5611279"/>
              <a:gd name="connsiteX2-4621" fmla="*/ 7692174 w 7692174"/>
              <a:gd name="connsiteY2-4622" fmla="*/ 827542 h 5611279"/>
              <a:gd name="connsiteX3-4623" fmla="*/ 7332890 w 7692174"/>
              <a:gd name="connsiteY3-4624" fmla="*/ 825614 h 5611279"/>
              <a:gd name="connsiteX4-4625" fmla="*/ 6290696 w 7692174"/>
              <a:gd name="connsiteY4-4626" fmla="*/ 2955584 h 5611279"/>
              <a:gd name="connsiteX5-4627" fmla="*/ 5549389 w 7692174"/>
              <a:gd name="connsiteY5-4628" fmla="*/ 2956718 h 5611279"/>
              <a:gd name="connsiteX6-4629" fmla="*/ 5307976 w 7692174"/>
              <a:gd name="connsiteY6-4630" fmla="*/ 2381816 h 5611279"/>
              <a:gd name="connsiteX7-4631" fmla="*/ 4865857 w 7692174"/>
              <a:gd name="connsiteY7-4632" fmla="*/ 3407115 h 5611279"/>
              <a:gd name="connsiteX8-4633" fmla="*/ 4130164 w 7692174"/>
              <a:gd name="connsiteY8-4634" fmla="*/ 3408475 h 5611279"/>
              <a:gd name="connsiteX9-4635" fmla="*/ 3889772 w 7692174"/>
              <a:gd name="connsiteY9-4636" fmla="*/ 2833573 h 5611279"/>
              <a:gd name="connsiteX10-4637" fmla="*/ 3443004 w 7692174"/>
              <a:gd name="connsiteY10-4638" fmla="*/ 3865676 h 5611279"/>
              <a:gd name="connsiteX11-4639" fmla="*/ 2715928 w 7692174"/>
              <a:gd name="connsiteY11-4640" fmla="*/ 3868851 h 5611279"/>
              <a:gd name="connsiteX12-4641" fmla="*/ 2390946 w 7692174"/>
              <a:gd name="connsiteY12-4642" fmla="*/ 3114902 h 5611279"/>
              <a:gd name="connsiteX13-4643" fmla="*/ 738357 w 7692174"/>
              <a:gd name="connsiteY13-4644" fmla="*/ 5607958 h 5611279"/>
              <a:gd name="connsiteX14-4645" fmla="*/ 0 w 7692174"/>
              <a:gd name="connsiteY14-4646" fmla="*/ 5610564 h 5611279"/>
              <a:gd name="connsiteX15-4647" fmla="*/ 2095160 w 7692174"/>
              <a:gd name="connsiteY15-4648" fmla="*/ 2451667 h 5611279"/>
              <a:gd name="connsiteX16-4649" fmla="*/ 2829889 w 7692174"/>
              <a:gd name="connsiteY16-4650" fmla="*/ 2454049 h 5611279"/>
              <a:gd name="connsiteX17-4651" fmla="*/ 3076632 w 7692174"/>
              <a:gd name="connsiteY17-4652" fmla="*/ 3002304 h 5611279"/>
              <a:gd name="connsiteX18-4653" fmla="*/ 3519205 w 7692174"/>
              <a:gd name="connsiteY18-4654" fmla="*/ 1996509 h 5611279"/>
              <a:gd name="connsiteX19-4655" fmla="*/ 4260340 w 7692174"/>
              <a:gd name="connsiteY19-4656" fmla="*/ 1996055 h 5611279"/>
              <a:gd name="connsiteX20-4657" fmla="*/ 4496651 w 7692174"/>
              <a:gd name="connsiteY20-4658" fmla="*/ 2536259 h 5611279"/>
              <a:gd name="connsiteX21-4659" fmla="*/ 4942512 w 7692174"/>
              <a:gd name="connsiteY21-4660" fmla="*/ 1542484 h 5611279"/>
              <a:gd name="connsiteX22-4661" fmla="*/ 5668226 w 7692174"/>
              <a:gd name="connsiteY22-4662" fmla="*/ 1542937 h 5611279"/>
              <a:gd name="connsiteX23-4663" fmla="*/ 5949440 w 7692174"/>
              <a:gd name="connsiteY23-4664" fmla="*/ 2160134 h 5611279"/>
              <a:gd name="connsiteX24-4665" fmla="*/ 6590790 w 7692174"/>
              <a:gd name="connsiteY24-4666" fmla="*/ 831056 h 5611279"/>
              <a:gd name="connsiteX25-4667" fmla="*/ 6236663 w 7692174"/>
              <a:gd name="connsiteY25-4668" fmla="*/ 827314 h 5611279"/>
              <a:gd name="connsiteX0-4669" fmla="*/ 6236663 w 7692174"/>
              <a:gd name="connsiteY0-4670" fmla="*/ 827314 h 5611279"/>
              <a:gd name="connsiteX1-4671" fmla="*/ 7322175 w 7692174"/>
              <a:gd name="connsiteY1-4672" fmla="*/ 0 h 5611279"/>
              <a:gd name="connsiteX2-4673" fmla="*/ 7692174 w 7692174"/>
              <a:gd name="connsiteY2-4674" fmla="*/ 827542 h 5611279"/>
              <a:gd name="connsiteX3-4675" fmla="*/ 7332890 w 7692174"/>
              <a:gd name="connsiteY3-4676" fmla="*/ 825614 h 5611279"/>
              <a:gd name="connsiteX4-4677" fmla="*/ 6290696 w 7692174"/>
              <a:gd name="connsiteY4-4678" fmla="*/ 2955584 h 5611279"/>
              <a:gd name="connsiteX5-4679" fmla="*/ 5549389 w 7692174"/>
              <a:gd name="connsiteY5-4680" fmla="*/ 2956718 h 5611279"/>
              <a:gd name="connsiteX6-4681" fmla="*/ 5307976 w 7692174"/>
              <a:gd name="connsiteY6-4682" fmla="*/ 2381816 h 5611279"/>
              <a:gd name="connsiteX7-4683" fmla="*/ 4865857 w 7692174"/>
              <a:gd name="connsiteY7-4684" fmla="*/ 3407115 h 5611279"/>
              <a:gd name="connsiteX8-4685" fmla="*/ 4130164 w 7692174"/>
              <a:gd name="connsiteY8-4686" fmla="*/ 3408475 h 5611279"/>
              <a:gd name="connsiteX9-4687" fmla="*/ 3889772 w 7692174"/>
              <a:gd name="connsiteY9-4688" fmla="*/ 2833573 h 5611279"/>
              <a:gd name="connsiteX10-4689" fmla="*/ 3443004 w 7692174"/>
              <a:gd name="connsiteY10-4690" fmla="*/ 3865676 h 5611279"/>
              <a:gd name="connsiteX11-4691" fmla="*/ 2715928 w 7692174"/>
              <a:gd name="connsiteY11-4692" fmla="*/ 3868851 h 5611279"/>
              <a:gd name="connsiteX12-4693" fmla="*/ 2390946 w 7692174"/>
              <a:gd name="connsiteY12-4694" fmla="*/ 3114902 h 5611279"/>
              <a:gd name="connsiteX13-4695" fmla="*/ 738357 w 7692174"/>
              <a:gd name="connsiteY13-4696" fmla="*/ 5607958 h 5611279"/>
              <a:gd name="connsiteX14-4697" fmla="*/ 0 w 7692174"/>
              <a:gd name="connsiteY14-4698" fmla="*/ 5610564 h 5611279"/>
              <a:gd name="connsiteX15-4699" fmla="*/ 2095160 w 7692174"/>
              <a:gd name="connsiteY15-4700" fmla="*/ 2451667 h 5611279"/>
              <a:gd name="connsiteX16-4701" fmla="*/ 2829889 w 7692174"/>
              <a:gd name="connsiteY16-4702" fmla="*/ 2454049 h 5611279"/>
              <a:gd name="connsiteX17-4703" fmla="*/ 3076632 w 7692174"/>
              <a:gd name="connsiteY17-4704" fmla="*/ 3002304 h 5611279"/>
              <a:gd name="connsiteX18-4705" fmla="*/ 3519205 w 7692174"/>
              <a:gd name="connsiteY18-4706" fmla="*/ 1996509 h 5611279"/>
              <a:gd name="connsiteX19-4707" fmla="*/ 4260340 w 7692174"/>
              <a:gd name="connsiteY19-4708" fmla="*/ 1996055 h 5611279"/>
              <a:gd name="connsiteX20-4709" fmla="*/ 4496651 w 7692174"/>
              <a:gd name="connsiteY20-4710" fmla="*/ 2536259 h 5611279"/>
              <a:gd name="connsiteX21-4711" fmla="*/ 4942512 w 7692174"/>
              <a:gd name="connsiteY21-4712" fmla="*/ 1542484 h 5611279"/>
              <a:gd name="connsiteX22-4713" fmla="*/ 5668226 w 7692174"/>
              <a:gd name="connsiteY22-4714" fmla="*/ 1542937 h 5611279"/>
              <a:gd name="connsiteX23-4715" fmla="*/ 5949440 w 7692174"/>
              <a:gd name="connsiteY23-4716" fmla="*/ 2160134 h 5611279"/>
              <a:gd name="connsiteX24-4717" fmla="*/ 6590790 w 7692174"/>
              <a:gd name="connsiteY24-4718" fmla="*/ 831056 h 5611279"/>
              <a:gd name="connsiteX25-4719" fmla="*/ 6236663 w 7692174"/>
              <a:gd name="connsiteY25-4720" fmla="*/ 827314 h 5611279"/>
              <a:gd name="connsiteX0-4721" fmla="*/ 6236663 w 7692174"/>
              <a:gd name="connsiteY0-4722" fmla="*/ 827314 h 5611279"/>
              <a:gd name="connsiteX1-4723" fmla="*/ 7322175 w 7692174"/>
              <a:gd name="connsiteY1-4724" fmla="*/ 0 h 5611279"/>
              <a:gd name="connsiteX2-4725" fmla="*/ 7692174 w 7692174"/>
              <a:gd name="connsiteY2-4726" fmla="*/ 827542 h 5611279"/>
              <a:gd name="connsiteX3-4727" fmla="*/ 7332890 w 7692174"/>
              <a:gd name="connsiteY3-4728" fmla="*/ 825614 h 5611279"/>
              <a:gd name="connsiteX4-4729" fmla="*/ 6290696 w 7692174"/>
              <a:gd name="connsiteY4-4730" fmla="*/ 2955584 h 5611279"/>
              <a:gd name="connsiteX5-4731" fmla="*/ 5549389 w 7692174"/>
              <a:gd name="connsiteY5-4732" fmla="*/ 2956718 h 5611279"/>
              <a:gd name="connsiteX6-4733" fmla="*/ 5307976 w 7692174"/>
              <a:gd name="connsiteY6-4734" fmla="*/ 2381816 h 5611279"/>
              <a:gd name="connsiteX7-4735" fmla="*/ 4865857 w 7692174"/>
              <a:gd name="connsiteY7-4736" fmla="*/ 3407115 h 5611279"/>
              <a:gd name="connsiteX8-4737" fmla="*/ 4130164 w 7692174"/>
              <a:gd name="connsiteY8-4738" fmla="*/ 3408475 h 5611279"/>
              <a:gd name="connsiteX9-4739" fmla="*/ 3889772 w 7692174"/>
              <a:gd name="connsiteY9-4740" fmla="*/ 2833573 h 5611279"/>
              <a:gd name="connsiteX10-4741" fmla="*/ 3443004 w 7692174"/>
              <a:gd name="connsiteY10-4742" fmla="*/ 3865676 h 5611279"/>
              <a:gd name="connsiteX11-4743" fmla="*/ 2715928 w 7692174"/>
              <a:gd name="connsiteY11-4744" fmla="*/ 3868851 h 5611279"/>
              <a:gd name="connsiteX12-4745" fmla="*/ 2390946 w 7692174"/>
              <a:gd name="connsiteY12-4746" fmla="*/ 3114902 h 5611279"/>
              <a:gd name="connsiteX13-4747" fmla="*/ 738357 w 7692174"/>
              <a:gd name="connsiteY13-4748" fmla="*/ 5607958 h 5611279"/>
              <a:gd name="connsiteX14-4749" fmla="*/ 0 w 7692174"/>
              <a:gd name="connsiteY14-4750" fmla="*/ 5610564 h 5611279"/>
              <a:gd name="connsiteX15-4751" fmla="*/ 2095160 w 7692174"/>
              <a:gd name="connsiteY15-4752" fmla="*/ 2451667 h 5611279"/>
              <a:gd name="connsiteX16-4753" fmla="*/ 2829889 w 7692174"/>
              <a:gd name="connsiteY16-4754" fmla="*/ 2454049 h 5611279"/>
              <a:gd name="connsiteX17-4755" fmla="*/ 3076632 w 7692174"/>
              <a:gd name="connsiteY17-4756" fmla="*/ 3002304 h 5611279"/>
              <a:gd name="connsiteX18-4757" fmla="*/ 3519205 w 7692174"/>
              <a:gd name="connsiteY18-4758" fmla="*/ 1996509 h 5611279"/>
              <a:gd name="connsiteX19-4759" fmla="*/ 4260340 w 7692174"/>
              <a:gd name="connsiteY19-4760" fmla="*/ 1996055 h 5611279"/>
              <a:gd name="connsiteX20-4761" fmla="*/ 4496651 w 7692174"/>
              <a:gd name="connsiteY20-4762" fmla="*/ 2536259 h 5611279"/>
              <a:gd name="connsiteX21-4763" fmla="*/ 4942512 w 7692174"/>
              <a:gd name="connsiteY21-4764" fmla="*/ 1542484 h 5611279"/>
              <a:gd name="connsiteX22-4765" fmla="*/ 5668226 w 7692174"/>
              <a:gd name="connsiteY22-4766" fmla="*/ 1542937 h 5611279"/>
              <a:gd name="connsiteX23-4767" fmla="*/ 5949440 w 7692174"/>
              <a:gd name="connsiteY23-4768" fmla="*/ 2160134 h 5611279"/>
              <a:gd name="connsiteX24-4769" fmla="*/ 6590790 w 7692174"/>
              <a:gd name="connsiteY24-4770" fmla="*/ 831056 h 5611279"/>
              <a:gd name="connsiteX25-4771" fmla="*/ 6236663 w 7692174"/>
              <a:gd name="connsiteY25-4772" fmla="*/ 827314 h 5611279"/>
              <a:gd name="connsiteX0-4773" fmla="*/ 6236663 w 7692174"/>
              <a:gd name="connsiteY0-4774" fmla="*/ 827314 h 5611279"/>
              <a:gd name="connsiteX1-4775" fmla="*/ 7322175 w 7692174"/>
              <a:gd name="connsiteY1-4776" fmla="*/ 0 h 5611279"/>
              <a:gd name="connsiteX2-4777" fmla="*/ 7692174 w 7692174"/>
              <a:gd name="connsiteY2-4778" fmla="*/ 827542 h 5611279"/>
              <a:gd name="connsiteX3-4779" fmla="*/ 7332890 w 7692174"/>
              <a:gd name="connsiteY3-4780" fmla="*/ 825614 h 5611279"/>
              <a:gd name="connsiteX4-4781" fmla="*/ 6290696 w 7692174"/>
              <a:gd name="connsiteY4-4782" fmla="*/ 2955584 h 5611279"/>
              <a:gd name="connsiteX5-4783" fmla="*/ 5549389 w 7692174"/>
              <a:gd name="connsiteY5-4784" fmla="*/ 2956718 h 5611279"/>
              <a:gd name="connsiteX6-4785" fmla="*/ 5307976 w 7692174"/>
              <a:gd name="connsiteY6-4786" fmla="*/ 2381816 h 5611279"/>
              <a:gd name="connsiteX7-4787" fmla="*/ 4865857 w 7692174"/>
              <a:gd name="connsiteY7-4788" fmla="*/ 3407115 h 5611279"/>
              <a:gd name="connsiteX8-4789" fmla="*/ 4130164 w 7692174"/>
              <a:gd name="connsiteY8-4790" fmla="*/ 3408475 h 5611279"/>
              <a:gd name="connsiteX9-4791" fmla="*/ 3889772 w 7692174"/>
              <a:gd name="connsiteY9-4792" fmla="*/ 2833573 h 5611279"/>
              <a:gd name="connsiteX10-4793" fmla="*/ 3443004 w 7692174"/>
              <a:gd name="connsiteY10-4794" fmla="*/ 3865676 h 5611279"/>
              <a:gd name="connsiteX11-4795" fmla="*/ 2715928 w 7692174"/>
              <a:gd name="connsiteY11-4796" fmla="*/ 3868851 h 5611279"/>
              <a:gd name="connsiteX12-4797" fmla="*/ 2390946 w 7692174"/>
              <a:gd name="connsiteY12-4798" fmla="*/ 3114902 h 5611279"/>
              <a:gd name="connsiteX13-4799" fmla="*/ 738357 w 7692174"/>
              <a:gd name="connsiteY13-4800" fmla="*/ 5607958 h 5611279"/>
              <a:gd name="connsiteX14-4801" fmla="*/ 0 w 7692174"/>
              <a:gd name="connsiteY14-4802" fmla="*/ 5610564 h 5611279"/>
              <a:gd name="connsiteX15-4803" fmla="*/ 2095160 w 7692174"/>
              <a:gd name="connsiteY15-4804" fmla="*/ 2451667 h 5611279"/>
              <a:gd name="connsiteX16-4805" fmla="*/ 2829889 w 7692174"/>
              <a:gd name="connsiteY16-4806" fmla="*/ 2454049 h 5611279"/>
              <a:gd name="connsiteX17-4807" fmla="*/ 3076632 w 7692174"/>
              <a:gd name="connsiteY17-4808" fmla="*/ 3002304 h 5611279"/>
              <a:gd name="connsiteX18-4809" fmla="*/ 3519205 w 7692174"/>
              <a:gd name="connsiteY18-4810" fmla="*/ 1996509 h 5611279"/>
              <a:gd name="connsiteX19-4811" fmla="*/ 4260340 w 7692174"/>
              <a:gd name="connsiteY19-4812" fmla="*/ 1996055 h 5611279"/>
              <a:gd name="connsiteX20-4813" fmla="*/ 4496651 w 7692174"/>
              <a:gd name="connsiteY20-4814" fmla="*/ 2536259 h 5611279"/>
              <a:gd name="connsiteX21-4815" fmla="*/ 4942512 w 7692174"/>
              <a:gd name="connsiteY21-4816" fmla="*/ 1542484 h 5611279"/>
              <a:gd name="connsiteX22-4817" fmla="*/ 5668226 w 7692174"/>
              <a:gd name="connsiteY22-4818" fmla="*/ 1542937 h 5611279"/>
              <a:gd name="connsiteX23-4819" fmla="*/ 5949440 w 7692174"/>
              <a:gd name="connsiteY23-4820" fmla="*/ 2160134 h 5611279"/>
              <a:gd name="connsiteX24-4821" fmla="*/ 6590790 w 7692174"/>
              <a:gd name="connsiteY24-4822" fmla="*/ 831056 h 5611279"/>
              <a:gd name="connsiteX25-4823" fmla="*/ 6236663 w 7692174"/>
              <a:gd name="connsiteY25-4824" fmla="*/ 827314 h 5611279"/>
              <a:gd name="connsiteX0-4825" fmla="*/ 6236663 w 7692174"/>
              <a:gd name="connsiteY0-4826" fmla="*/ 827314 h 5611279"/>
              <a:gd name="connsiteX1-4827" fmla="*/ 7322175 w 7692174"/>
              <a:gd name="connsiteY1-4828" fmla="*/ 0 h 5611279"/>
              <a:gd name="connsiteX2-4829" fmla="*/ 7692174 w 7692174"/>
              <a:gd name="connsiteY2-4830" fmla="*/ 827542 h 5611279"/>
              <a:gd name="connsiteX3-4831" fmla="*/ 7332890 w 7692174"/>
              <a:gd name="connsiteY3-4832" fmla="*/ 825614 h 5611279"/>
              <a:gd name="connsiteX4-4833" fmla="*/ 6290696 w 7692174"/>
              <a:gd name="connsiteY4-4834" fmla="*/ 2955584 h 5611279"/>
              <a:gd name="connsiteX5-4835" fmla="*/ 5549389 w 7692174"/>
              <a:gd name="connsiteY5-4836" fmla="*/ 2956718 h 5611279"/>
              <a:gd name="connsiteX6-4837" fmla="*/ 5307976 w 7692174"/>
              <a:gd name="connsiteY6-4838" fmla="*/ 2381816 h 5611279"/>
              <a:gd name="connsiteX7-4839" fmla="*/ 4865857 w 7692174"/>
              <a:gd name="connsiteY7-4840" fmla="*/ 3407115 h 5611279"/>
              <a:gd name="connsiteX8-4841" fmla="*/ 4130164 w 7692174"/>
              <a:gd name="connsiteY8-4842" fmla="*/ 3408475 h 5611279"/>
              <a:gd name="connsiteX9-4843" fmla="*/ 3889772 w 7692174"/>
              <a:gd name="connsiteY9-4844" fmla="*/ 2833573 h 5611279"/>
              <a:gd name="connsiteX10-4845" fmla="*/ 3443004 w 7692174"/>
              <a:gd name="connsiteY10-4846" fmla="*/ 3865676 h 5611279"/>
              <a:gd name="connsiteX11-4847" fmla="*/ 2715928 w 7692174"/>
              <a:gd name="connsiteY11-4848" fmla="*/ 3868851 h 5611279"/>
              <a:gd name="connsiteX12-4849" fmla="*/ 2390946 w 7692174"/>
              <a:gd name="connsiteY12-4850" fmla="*/ 3114902 h 5611279"/>
              <a:gd name="connsiteX13-4851" fmla="*/ 738357 w 7692174"/>
              <a:gd name="connsiteY13-4852" fmla="*/ 5607958 h 5611279"/>
              <a:gd name="connsiteX14-4853" fmla="*/ 0 w 7692174"/>
              <a:gd name="connsiteY14-4854" fmla="*/ 5610564 h 5611279"/>
              <a:gd name="connsiteX15-4855" fmla="*/ 2095160 w 7692174"/>
              <a:gd name="connsiteY15-4856" fmla="*/ 2451667 h 5611279"/>
              <a:gd name="connsiteX16-4857" fmla="*/ 2829889 w 7692174"/>
              <a:gd name="connsiteY16-4858" fmla="*/ 2454049 h 5611279"/>
              <a:gd name="connsiteX17-4859" fmla="*/ 3076632 w 7692174"/>
              <a:gd name="connsiteY17-4860" fmla="*/ 3002304 h 5611279"/>
              <a:gd name="connsiteX18-4861" fmla="*/ 3519205 w 7692174"/>
              <a:gd name="connsiteY18-4862" fmla="*/ 1996509 h 5611279"/>
              <a:gd name="connsiteX19-4863" fmla="*/ 4260340 w 7692174"/>
              <a:gd name="connsiteY19-4864" fmla="*/ 1996055 h 5611279"/>
              <a:gd name="connsiteX20-4865" fmla="*/ 4496651 w 7692174"/>
              <a:gd name="connsiteY20-4866" fmla="*/ 2536259 h 5611279"/>
              <a:gd name="connsiteX21-4867" fmla="*/ 4942512 w 7692174"/>
              <a:gd name="connsiteY21-4868" fmla="*/ 1542484 h 5611279"/>
              <a:gd name="connsiteX22-4869" fmla="*/ 5668226 w 7692174"/>
              <a:gd name="connsiteY22-4870" fmla="*/ 1542937 h 5611279"/>
              <a:gd name="connsiteX23-4871" fmla="*/ 5949440 w 7692174"/>
              <a:gd name="connsiteY23-4872" fmla="*/ 2160134 h 5611279"/>
              <a:gd name="connsiteX24-4873" fmla="*/ 6590790 w 7692174"/>
              <a:gd name="connsiteY24-4874" fmla="*/ 831056 h 5611279"/>
              <a:gd name="connsiteX25-4875" fmla="*/ 6236663 w 7692174"/>
              <a:gd name="connsiteY25-4876" fmla="*/ 827314 h 5611279"/>
              <a:gd name="connsiteX0-4877" fmla="*/ 6236663 w 7692174"/>
              <a:gd name="connsiteY0-4878" fmla="*/ 827314 h 5611279"/>
              <a:gd name="connsiteX1-4879" fmla="*/ 7322175 w 7692174"/>
              <a:gd name="connsiteY1-4880" fmla="*/ 0 h 5611279"/>
              <a:gd name="connsiteX2-4881" fmla="*/ 7692174 w 7692174"/>
              <a:gd name="connsiteY2-4882" fmla="*/ 827542 h 5611279"/>
              <a:gd name="connsiteX3-4883" fmla="*/ 7332890 w 7692174"/>
              <a:gd name="connsiteY3-4884" fmla="*/ 825614 h 5611279"/>
              <a:gd name="connsiteX4-4885" fmla="*/ 6290696 w 7692174"/>
              <a:gd name="connsiteY4-4886" fmla="*/ 2955584 h 5611279"/>
              <a:gd name="connsiteX5-4887" fmla="*/ 5549389 w 7692174"/>
              <a:gd name="connsiteY5-4888" fmla="*/ 2956718 h 5611279"/>
              <a:gd name="connsiteX6-4889" fmla="*/ 5307976 w 7692174"/>
              <a:gd name="connsiteY6-4890" fmla="*/ 2381816 h 5611279"/>
              <a:gd name="connsiteX7-4891" fmla="*/ 4865857 w 7692174"/>
              <a:gd name="connsiteY7-4892" fmla="*/ 3407115 h 5611279"/>
              <a:gd name="connsiteX8-4893" fmla="*/ 4130164 w 7692174"/>
              <a:gd name="connsiteY8-4894" fmla="*/ 3408475 h 5611279"/>
              <a:gd name="connsiteX9-4895" fmla="*/ 3889772 w 7692174"/>
              <a:gd name="connsiteY9-4896" fmla="*/ 2833573 h 5611279"/>
              <a:gd name="connsiteX10-4897" fmla="*/ 3443004 w 7692174"/>
              <a:gd name="connsiteY10-4898" fmla="*/ 3865676 h 5611279"/>
              <a:gd name="connsiteX11-4899" fmla="*/ 2715928 w 7692174"/>
              <a:gd name="connsiteY11-4900" fmla="*/ 3868851 h 5611279"/>
              <a:gd name="connsiteX12-4901" fmla="*/ 2390946 w 7692174"/>
              <a:gd name="connsiteY12-4902" fmla="*/ 3114902 h 5611279"/>
              <a:gd name="connsiteX13-4903" fmla="*/ 738357 w 7692174"/>
              <a:gd name="connsiteY13-4904" fmla="*/ 5607958 h 5611279"/>
              <a:gd name="connsiteX14-4905" fmla="*/ 0 w 7692174"/>
              <a:gd name="connsiteY14-4906" fmla="*/ 5610564 h 5611279"/>
              <a:gd name="connsiteX15-4907" fmla="*/ 2095160 w 7692174"/>
              <a:gd name="connsiteY15-4908" fmla="*/ 2451667 h 5611279"/>
              <a:gd name="connsiteX16-4909" fmla="*/ 2829889 w 7692174"/>
              <a:gd name="connsiteY16-4910" fmla="*/ 2454049 h 5611279"/>
              <a:gd name="connsiteX17-4911" fmla="*/ 3076632 w 7692174"/>
              <a:gd name="connsiteY17-4912" fmla="*/ 3002304 h 5611279"/>
              <a:gd name="connsiteX18-4913" fmla="*/ 3519205 w 7692174"/>
              <a:gd name="connsiteY18-4914" fmla="*/ 1996509 h 5611279"/>
              <a:gd name="connsiteX19-4915" fmla="*/ 4260340 w 7692174"/>
              <a:gd name="connsiteY19-4916" fmla="*/ 1996055 h 5611279"/>
              <a:gd name="connsiteX20-4917" fmla="*/ 4496651 w 7692174"/>
              <a:gd name="connsiteY20-4918" fmla="*/ 2536259 h 5611279"/>
              <a:gd name="connsiteX21-4919" fmla="*/ 4942512 w 7692174"/>
              <a:gd name="connsiteY21-4920" fmla="*/ 1542484 h 5611279"/>
              <a:gd name="connsiteX22-4921" fmla="*/ 5668226 w 7692174"/>
              <a:gd name="connsiteY22-4922" fmla="*/ 1542937 h 5611279"/>
              <a:gd name="connsiteX23-4923" fmla="*/ 5949440 w 7692174"/>
              <a:gd name="connsiteY23-4924" fmla="*/ 2160134 h 5611279"/>
              <a:gd name="connsiteX24-4925" fmla="*/ 6590790 w 7692174"/>
              <a:gd name="connsiteY24-4926" fmla="*/ 831056 h 5611279"/>
              <a:gd name="connsiteX25-4927" fmla="*/ 6236663 w 7692174"/>
              <a:gd name="connsiteY25-4928" fmla="*/ 827314 h 5611279"/>
              <a:gd name="connsiteX0-4929" fmla="*/ 6236663 w 7692174"/>
              <a:gd name="connsiteY0-4930" fmla="*/ 827314 h 5611279"/>
              <a:gd name="connsiteX1-4931" fmla="*/ 7322175 w 7692174"/>
              <a:gd name="connsiteY1-4932" fmla="*/ 0 h 5611279"/>
              <a:gd name="connsiteX2-4933" fmla="*/ 7692174 w 7692174"/>
              <a:gd name="connsiteY2-4934" fmla="*/ 827542 h 5611279"/>
              <a:gd name="connsiteX3-4935" fmla="*/ 7332890 w 7692174"/>
              <a:gd name="connsiteY3-4936" fmla="*/ 825614 h 5611279"/>
              <a:gd name="connsiteX4-4937" fmla="*/ 6290696 w 7692174"/>
              <a:gd name="connsiteY4-4938" fmla="*/ 2955584 h 5611279"/>
              <a:gd name="connsiteX5-4939" fmla="*/ 5549389 w 7692174"/>
              <a:gd name="connsiteY5-4940" fmla="*/ 2956718 h 5611279"/>
              <a:gd name="connsiteX6-4941" fmla="*/ 5307976 w 7692174"/>
              <a:gd name="connsiteY6-4942" fmla="*/ 2381816 h 5611279"/>
              <a:gd name="connsiteX7-4943" fmla="*/ 4865857 w 7692174"/>
              <a:gd name="connsiteY7-4944" fmla="*/ 3407115 h 5611279"/>
              <a:gd name="connsiteX8-4945" fmla="*/ 4130164 w 7692174"/>
              <a:gd name="connsiteY8-4946" fmla="*/ 3408475 h 5611279"/>
              <a:gd name="connsiteX9-4947" fmla="*/ 3889772 w 7692174"/>
              <a:gd name="connsiteY9-4948" fmla="*/ 2833573 h 5611279"/>
              <a:gd name="connsiteX10-4949" fmla="*/ 3443004 w 7692174"/>
              <a:gd name="connsiteY10-4950" fmla="*/ 3865676 h 5611279"/>
              <a:gd name="connsiteX11-4951" fmla="*/ 2715928 w 7692174"/>
              <a:gd name="connsiteY11-4952" fmla="*/ 3868851 h 5611279"/>
              <a:gd name="connsiteX12-4953" fmla="*/ 2390946 w 7692174"/>
              <a:gd name="connsiteY12-4954" fmla="*/ 3114902 h 5611279"/>
              <a:gd name="connsiteX13-4955" fmla="*/ 738357 w 7692174"/>
              <a:gd name="connsiteY13-4956" fmla="*/ 5607958 h 5611279"/>
              <a:gd name="connsiteX14-4957" fmla="*/ 0 w 7692174"/>
              <a:gd name="connsiteY14-4958" fmla="*/ 5610564 h 5611279"/>
              <a:gd name="connsiteX15-4959" fmla="*/ 2095160 w 7692174"/>
              <a:gd name="connsiteY15-4960" fmla="*/ 2451667 h 5611279"/>
              <a:gd name="connsiteX16-4961" fmla="*/ 2829889 w 7692174"/>
              <a:gd name="connsiteY16-4962" fmla="*/ 2454049 h 5611279"/>
              <a:gd name="connsiteX17-4963" fmla="*/ 3076632 w 7692174"/>
              <a:gd name="connsiteY17-4964" fmla="*/ 3002304 h 5611279"/>
              <a:gd name="connsiteX18-4965" fmla="*/ 3519205 w 7692174"/>
              <a:gd name="connsiteY18-4966" fmla="*/ 1996509 h 5611279"/>
              <a:gd name="connsiteX19-4967" fmla="*/ 4260340 w 7692174"/>
              <a:gd name="connsiteY19-4968" fmla="*/ 1996055 h 5611279"/>
              <a:gd name="connsiteX20-4969" fmla="*/ 4496651 w 7692174"/>
              <a:gd name="connsiteY20-4970" fmla="*/ 2536259 h 5611279"/>
              <a:gd name="connsiteX21-4971" fmla="*/ 4942512 w 7692174"/>
              <a:gd name="connsiteY21-4972" fmla="*/ 1542484 h 5611279"/>
              <a:gd name="connsiteX22-4973" fmla="*/ 5668226 w 7692174"/>
              <a:gd name="connsiteY22-4974" fmla="*/ 1542937 h 5611279"/>
              <a:gd name="connsiteX23-4975" fmla="*/ 5949440 w 7692174"/>
              <a:gd name="connsiteY23-4976" fmla="*/ 2160134 h 5611279"/>
              <a:gd name="connsiteX24-4977" fmla="*/ 6590790 w 7692174"/>
              <a:gd name="connsiteY24-4978" fmla="*/ 831056 h 5611279"/>
              <a:gd name="connsiteX25-4979" fmla="*/ 6236663 w 7692174"/>
              <a:gd name="connsiteY25-4980" fmla="*/ 827314 h 5611279"/>
              <a:gd name="connsiteX0-4981" fmla="*/ 6236663 w 7692174"/>
              <a:gd name="connsiteY0-4982" fmla="*/ 827314 h 5611279"/>
              <a:gd name="connsiteX1-4983" fmla="*/ 7322175 w 7692174"/>
              <a:gd name="connsiteY1-4984" fmla="*/ 0 h 5611279"/>
              <a:gd name="connsiteX2-4985" fmla="*/ 7692174 w 7692174"/>
              <a:gd name="connsiteY2-4986" fmla="*/ 827542 h 5611279"/>
              <a:gd name="connsiteX3-4987" fmla="*/ 7332890 w 7692174"/>
              <a:gd name="connsiteY3-4988" fmla="*/ 825614 h 5611279"/>
              <a:gd name="connsiteX4-4989" fmla="*/ 6290696 w 7692174"/>
              <a:gd name="connsiteY4-4990" fmla="*/ 2955584 h 5611279"/>
              <a:gd name="connsiteX5-4991" fmla="*/ 5549389 w 7692174"/>
              <a:gd name="connsiteY5-4992" fmla="*/ 2956718 h 5611279"/>
              <a:gd name="connsiteX6-4993" fmla="*/ 5307976 w 7692174"/>
              <a:gd name="connsiteY6-4994" fmla="*/ 2381816 h 5611279"/>
              <a:gd name="connsiteX7-4995" fmla="*/ 4865857 w 7692174"/>
              <a:gd name="connsiteY7-4996" fmla="*/ 3407115 h 5611279"/>
              <a:gd name="connsiteX8-4997" fmla="*/ 4130164 w 7692174"/>
              <a:gd name="connsiteY8-4998" fmla="*/ 3408475 h 5611279"/>
              <a:gd name="connsiteX9-4999" fmla="*/ 3889772 w 7692174"/>
              <a:gd name="connsiteY9-5000" fmla="*/ 2833573 h 5611279"/>
              <a:gd name="connsiteX10-5001" fmla="*/ 3443004 w 7692174"/>
              <a:gd name="connsiteY10-5002" fmla="*/ 3865676 h 5611279"/>
              <a:gd name="connsiteX11-5003" fmla="*/ 2715928 w 7692174"/>
              <a:gd name="connsiteY11-5004" fmla="*/ 3868851 h 5611279"/>
              <a:gd name="connsiteX12-5005" fmla="*/ 2390946 w 7692174"/>
              <a:gd name="connsiteY12-5006" fmla="*/ 3114902 h 5611279"/>
              <a:gd name="connsiteX13-5007" fmla="*/ 738357 w 7692174"/>
              <a:gd name="connsiteY13-5008" fmla="*/ 5607958 h 5611279"/>
              <a:gd name="connsiteX14-5009" fmla="*/ 0 w 7692174"/>
              <a:gd name="connsiteY14-5010" fmla="*/ 5610564 h 5611279"/>
              <a:gd name="connsiteX15-5011" fmla="*/ 2095160 w 7692174"/>
              <a:gd name="connsiteY15-5012" fmla="*/ 2451667 h 5611279"/>
              <a:gd name="connsiteX16-5013" fmla="*/ 2829889 w 7692174"/>
              <a:gd name="connsiteY16-5014" fmla="*/ 2454049 h 5611279"/>
              <a:gd name="connsiteX17-5015" fmla="*/ 3076632 w 7692174"/>
              <a:gd name="connsiteY17-5016" fmla="*/ 3002304 h 5611279"/>
              <a:gd name="connsiteX18-5017" fmla="*/ 3519205 w 7692174"/>
              <a:gd name="connsiteY18-5018" fmla="*/ 1996509 h 5611279"/>
              <a:gd name="connsiteX19-5019" fmla="*/ 4260340 w 7692174"/>
              <a:gd name="connsiteY19-5020" fmla="*/ 1996055 h 5611279"/>
              <a:gd name="connsiteX20-5021" fmla="*/ 4496651 w 7692174"/>
              <a:gd name="connsiteY20-5022" fmla="*/ 2536259 h 5611279"/>
              <a:gd name="connsiteX21-5023" fmla="*/ 4942512 w 7692174"/>
              <a:gd name="connsiteY21-5024" fmla="*/ 1542484 h 5611279"/>
              <a:gd name="connsiteX22-5025" fmla="*/ 5668226 w 7692174"/>
              <a:gd name="connsiteY22-5026" fmla="*/ 1542937 h 5611279"/>
              <a:gd name="connsiteX23-5027" fmla="*/ 5949440 w 7692174"/>
              <a:gd name="connsiteY23-5028" fmla="*/ 2160134 h 5611279"/>
              <a:gd name="connsiteX24-5029" fmla="*/ 6590790 w 7692174"/>
              <a:gd name="connsiteY24-5030" fmla="*/ 831056 h 5611279"/>
              <a:gd name="connsiteX25-5031" fmla="*/ 6236663 w 7692174"/>
              <a:gd name="connsiteY25-5032" fmla="*/ 827314 h 5611279"/>
              <a:gd name="connsiteX0-5033" fmla="*/ 6236663 w 7692174"/>
              <a:gd name="connsiteY0-5034" fmla="*/ 827314 h 5611279"/>
              <a:gd name="connsiteX1-5035" fmla="*/ 7322175 w 7692174"/>
              <a:gd name="connsiteY1-5036" fmla="*/ 0 h 5611279"/>
              <a:gd name="connsiteX2-5037" fmla="*/ 7692174 w 7692174"/>
              <a:gd name="connsiteY2-5038" fmla="*/ 827542 h 5611279"/>
              <a:gd name="connsiteX3-5039" fmla="*/ 7332890 w 7692174"/>
              <a:gd name="connsiteY3-5040" fmla="*/ 825614 h 5611279"/>
              <a:gd name="connsiteX4-5041" fmla="*/ 6290696 w 7692174"/>
              <a:gd name="connsiteY4-5042" fmla="*/ 2955584 h 5611279"/>
              <a:gd name="connsiteX5-5043" fmla="*/ 5549389 w 7692174"/>
              <a:gd name="connsiteY5-5044" fmla="*/ 2956718 h 5611279"/>
              <a:gd name="connsiteX6-5045" fmla="*/ 5307976 w 7692174"/>
              <a:gd name="connsiteY6-5046" fmla="*/ 2381816 h 5611279"/>
              <a:gd name="connsiteX7-5047" fmla="*/ 4865857 w 7692174"/>
              <a:gd name="connsiteY7-5048" fmla="*/ 3407115 h 5611279"/>
              <a:gd name="connsiteX8-5049" fmla="*/ 4130164 w 7692174"/>
              <a:gd name="connsiteY8-5050" fmla="*/ 3408475 h 5611279"/>
              <a:gd name="connsiteX9-5051" fmla="*/ 3889772 w 7692174"/>
              <a:gd name="connsiteY9-5052" fmla="*/ 2833573 h 5611279"/>
              <a:gd name="connsiteX10-5053" fmla="*/ 3443004 w 7692174"/>
              <a:gd name="connsiteY10-5054" fmla="*/ 3865676 h 5611279"/>
              <a:gd name="connsiteX11-5055" fmla="*/ 2715928 w 7692174"/>
              <a:gd name="connsiteY11-5056" fmla="*/ 3868851 h 5611279"/>
              <a:gd name="connsiteX12-5057" fmla="*/ 2390946 w 7692174"/>
              <a:gd name="connsiteY12-5058" fmla="*/ 3114902 h 5611279"/>
              <a:gd name="connsiteX13-5059" fmla="*/ 738357 w 7692174"/>
              <a:gd name="connsiteY13-5060" fmla="*/ 5607958 h 5611279"/>
              <a:gd name="connsiteX14-5061" fmla="*/ 0 w 7692174"/>
              <a:gd name="connsiteY14-5062" fmla="*/ 5610564 h 5611279"/>
              <a:gd name="connsiteX15-5063" fmla="*/ 2095160 w 7692174"/>
              <a:gd name="connsiteY15-5064" fmla="*/ 2451667 h 5611279"/>
              <a:gd name="connsiteX16-5065" fmla="*/ 2829889 w 7692174"/>
              <a:gd name="connsiteY16-5066" fmla="*/ 2454049 h 5611279"/>
              <a:gd name="connsiteX17-5067" fmla="*/ 3076632 w 7692174"/>
              <a:gd name="connsiteY17-5068" fmla="*/ 3002304 h 5611279"/>
              <a:gd name="connsiteX18-5069" fmla="*/ 3519205 w 7692174"/>
              <a:gd name="connsiteY18-5070" fmla="*/ 1996509 h 5611279"/>
              <a:gd name="connsiteX19-5071" fmla="*/ 4260340 w 7692174"/>
              <a:gd name="connsiteY19-5072" fmla="*/ 1996055 h 5611279"/>
              <a:gd name="connsiteX20-5073" fmla="*/ 4496651 w 7692174"/>
              <a:gd name="connsiteY20-5074" fmla="*/ 2536259 h 5611279"/>
              <a:gd name="connsiteX21-5075" fmla="*/ 4942512 w 7692174"/>
              <a:gd name="connsiteY21-5076" fmla="*/ 1542484 h 5611279"/>
              <a:gd name="connsiteX22-5077" fmla="*/ 5668226 w 7692174"/>
              <a:gd name="connsiteY22-5078" fmla="*/ 1542937 h 5611279"/>
              <a:gd name="connsiteX23-5079" fmla="*/ 5949440 w 7692174"/>
              <a:gd name="connsiteY23-5080" fmla="*/ 2160134 h 5611279"/>
              <a:gd name="connsiteX24-5081" fmla="*/ 6590790 w 7692174"/>
              <a:gd name="connsiteY24-5082" fmla="*/ 831056 h 5611279"/>
              <a:gd name="connsiteX25-5083" fmla="*/ 6236663 w 7692174"/>
              <a:gd name="connsiteY25-5084" fmla="*/ 827314 h 5611279"/>
              <a:gd name="connsiteX0-5085" fmla="*/ 6236663 w 7692174"/>
              <a:gd name="connsiteY0-5086" fmla="*/ 827314 h 5611279"/>
              <a:gd name="connsiteX1-5087" fmla="*/ 7322175 w 7692174"/>
              <a:gd name="connsiteY1-5088" fmla="*/ 0 h 5611279"/>
              <a:gd name="connsiteX2-5089" fmla="*/ 7692174 w 7692174"/>
              <a:gd name="connsiteY2-5090" fmla="*/ 827542 h 5611279"/>
              <a:gd name="connsiteX3-5091" fmla="*/ 7332890 w 7692174"/>
              <a:gd name="connsiteY3-5092" fmla="*/ 825614 h 5611279"/>
              <a:gd name="connsiteX4-5093" fmla="*/ 6290696 w 7692174"/>
              <a:gd name="connsiteY4-5094" fmla="*/ 2955584 h 5611279"/>
              <a:gd name="connsiteX5-5095" fmla="*/ 5549389 w 7692174"/>
              <a:gd name="connsiteY5-5096" fmla="*/ 2956718 h 5611279"/>
              <a:gd name="connsiteX6-5097" fmla="*/ 5307976 w 7692174"/>
              <a:gd name="connsiteY6-5098" fmla="*/ 2381816 h 5611279"/>
              <a:gd name="connsiteX7-5099" fmla="*/ 4865857 w 7692174"/>
              <a:gd name="connsiteY7-5100" fmla="*/ 3407115 h 5611279"/>
              <a:gd name="connsiteX8-5101" fmla="*/ 4130164 w 7692174"/>
              <a:gd name="connsiteY8-5102" fmla="*/ 3408475 h 5611279"/>
              <a:gd name="connsiteX9-5103" fmla="*/ 3889772 w 7692174"/>
              <a:gd name="connsiteY9-5104" fmla="*/ 2833573 h 5611279"/>
              <a:gd name="connsiteX10-5105" fmla="*/ 3443004 w 7692174"/>
              <a:gd name="connsiteY10-5106" fmla="*/ 3865676 h 5611279"/>
              <a:gd name="connsiteX11-5107" fmla="*/ 2715928 w 7692174"/>
              <a:gd name="connsiteY11-5108" fmla="*/ 3868851 h 5611279"/>
              <a:gd name="connsiteX12-5109" fmla="*/ 2390946 w 7692174"/>
              <a:gd name="connsiteY12-5110" fmla="*/ 3114902 h 5611279"/>
              <a:gd name="connsiteX13-5111" fmla="*/ 738357 w 7692174"/>
              <a:gd name="connsiteY13-5112" fmla="*/ 5607958 h 5611279"/>
              <a:gd name="connsiteX14-5113" fmla="*/ 0 w 7692174"/>
              <a:gd name="connsiteY14-5114" fmla="*/ 5610564 h 5611279"/>
              <a:gd name="connsiteX15-5115" fmla="*/ 2095160 w 7692174"/>
              <a:gd name="connsiteY15-5116" fmla="*/ 2451667 h 5611279"/>
              <a:gd name="connsiteX16-5117" fmla="*/ 2829889 w 7692174"/>
              <a:gd name="connsiteY16-5118" fmla="*/ 2454049 h 5611279"/>
              <a:gd name="connsiteX17-5119" fmla="*/ 3076632 w 7692174"/>
              <a:gd name="connsiteY17-5120" fmla="*/ 3002304 h 5611279"/>
              <a:gd name="connsiteX18-5121" fmla="*/ 3519205 w 7692174"/>
              <a:gd name="connsiteY18-5122" fmla="*/ 1996509 h 5611279"/>
              <a:gd name="connsiteX19-5123" fmla="*/ 4260340 w 7692174"/>
              <a:gd name="connsiteY19-5124" fmla="*/ 1996055 h 5611279"/>
              <a:gd name="connsiteX20-5125" fmla="*/ 4496651 w 7692174"/>
              <a:gd name="connsiteY20-5126" fmla="*/ 2536259 h 5611279"/>
              <a:gd name="connsiteX21-5127" fmla="*/ 4942512 w 7692174"/>
              <a:gd name="connsiteY21-5128" fmla="*/ 1542484 h 5611279"/>
              <a:gd name="connsiteX22-5129" fmla="*/ 5668226 w 7692174"/>
              <a:gd name="connsiteY22-5130" fmla="*/ 1542937 h 5611279"/>
              <a:gd name="connsiteX23-5131" fmla="*/ 5949440 w 7692174"/>
              <a:gd name="connsiteY23-5132" fmla="*/ 2160134 h 5611279"/>
              <a:gd name="connsiteX24-5133" fmla="*/ 6590790 w 7692174"/>
              <a:gd name="connsiteY24-5134" fmla="*/ 831056 h 5611279"/>
              <a:gd name="connsiteX25-5135" fmla="*/ 6236663 w 7692174"/>
              <a:gd name="connsiteY25-5136" fmla="*/ 827314 h 5611279"/>
              <a:gd name="connsiteX0-5137" fmla="*/ 6236663 w 7692174"/>
              <a:gd name="connsiteY0-5138" fmla="*/ 827314 h 5611279"/>
              <a:gd name="connsiteX1-5139" fmla="*/ 7322175 w 7692174"/>
              <a:gd name="connsiteY1-5140" fmla="*/ 0 h 5611279"/>
              <a:gd name="connsiteX2-5141" fmla="*/ 7692174 w 7692174"/>
              <a:gd name="connsiteY2-5142" fmla="*/ 827542 h 5611279"/>
              <a:gd name="connsiteX3-5143" fmla="*/ 7332890 w 7692174"/>
              <a:gd name="connsiteY3-5144" fmla="*/ 825614 h 5611279"/>
              <a:gd name="connsiteX4-5145" fmla="*/ 6290696 w 7692174"/>
              <a:gd name="connsiteY4-5146" fmla="*/ 2955584 h 5611279"/>
              <a:gd name="connsiteX5-5147" fmla="*/ 5549389 w 7692174"/>
              <a:gd name="connsiteY5-5148" fmla="*/ 2956718 h 5611279"/>
              <a:gd name="connsiteX6-5149" fmla="*/ 5307976 w 7692174"/>
              <a:gd name="connsiteY6-5150" fmla="*/ 2381816 h 5611279"/>
              <a:gd name="connsiteX7-5151" fmla="*/ 4865857 w 7692174"/>
              <a:gd name="connsiteY7-5152" fmla="*/ 3407115 h 5611279"/>
              <a:gd name="connsiteX8-5153" fmla="*/ 4130164 w 7692174"/>
              <a:gd name="connsiteY8-5154" fmla="*/ 3408475 h 5611279"/>
              <a:gd name="connsiteX9-5155" fmla="*/ 3889772 w 7692174"/>
              <a:gd name="connsiteY9-5156" fmla="*/ 2833573 h 5611279"/>
              <a:gd name="connsiteX10-5157" fmla="*/ 3443004 w 7692174"/>
              <a:gd name="connsiteY10-5158" fmla="*/ 3865676 h 5611279"/>
              <a:gd name="connsiteX11-5159" fmla="*/ 2715928 w 7692174"/>
              <a:gd name="connsiteY11-5160" fmla="*/ 3868851 h 5611279"/>
              <a:gd name="connsiteX12-5161" fmla="*/ 2390946 w 7692174"/>
              <a:gd name="connsiteY12-5162" fmla="*/ 3114902 h 5611279"/>
              <a:gd name="connsiteX13-5163" fmla="*/ 738357 w 7692174"/>
              <a:gd name="connsiteY13-5164" fmla="*/ 5607958 h 5611279"/>
              <a:gd name="connsiteX14-5165" fmla="*/ 0 w 7692174"/>
              <a:gd name="connsiteY14-5166" fmla="*/ 5610564 h 5611279"/>
              <a:gd name="connsiteX15-5167" fmla="*/ 2095160 w 7692174"/>
              <a:gd name="connsiteY15-5168" fmla="*/ 2451667 h 5611279"/>
              <a:gd name="connsiteX16-5169" fmla="*/ 2829889 w 7692174"/>
              <a:gd name="connsiteY16-5170" fmla="*/ 2454049 h 5611279"/>
              <a:gd name="connsiteX17-5171" fmla="*/ 3076632 w 7692174"/>
              <a:gd name="connsiteY17-5172" fmla="*/ 3002304 h 5611279"/>
              <a:gd name="connsiteX18-5173" fmla="*/ 3519205 w 7692174"/>
              <a:gd name="connsiteY18-5174" fmla="*/ 1996509 h 5611279"/>
              <a:gd name="connsiteX19-5175" fmla="*/ 4260340 w 7692174"/>
              <a:gd name="connsiteY19-5176" fmla="*/ 1996055 h 5611279"/>
              <a:gd name="connsiteX20-5177" fmla="*/ 4496651 w 7692174"/>
              <a:gd name="connsiteY20-5178" fmla="*/ 2536259 h 5611279"/>
              <a:gd name="connsiteX21-5179" fmla="*/ 4942512 w 7692174"/>
              <a:gd name="connsiteY21-5180" fmla="*/ 1542484 h 5611279"/>
              <a:gd name="connsiteX22-5181" fmla="*/ 5668226 w 7692174"/>
              <a:gd name="connsiteY22-5182" fmla="*/ 1542937 h 5611279"/>
              <a:gd name="connsiteX23-5183" fmla="*/ 5949440 w 7692174"/>
              <a:gd name="connsiteY23-5184" fmla="*/ 2160134 h 5611279"/>
              <a:gd name="connsiteX24-5185" fmla="*/ 6590790 w 7692174"/>
              <a:gd name="connsiteY24-5186" fmla="*/ 831056 h 5611279"/>
              <a:gd name="connsiteX25-5187" fmla="*/ 6236663 w 7692174"/>
              <a:gd name="connsiteY25-5188" fmla="*/ 827314 h 5611279"/>
              <a:gd name="connsiteX0-5189" fmla="*/ 6236663 w 7692174"/>
              <a:gd name="connsiteY0-5190" fmla="*/ 827314 h 5611279"/>
              <a:gd name="connsiteX1-5191" fmla="*/ 7322175 w 7692174"/>
              <a:gd name="connsiteY1-5192" fmla="*/ 0 h 5611279"/>
              <a:gd name="connsiteX2-5193" fmla="*/ 7692174 w 7692174"/>
              <a:gd name="connsiteY2-5194" fmla="*/ 827542 h 5611279"/>
              <a:gd name="connsiteX3-5195" fmla="*/ 7332890 w 7692174"/>
              <a:gd name="connsiteY3-5196" fmla="*/ 825614 h 5611279"/>
              <a:gd name="connsiteX4-5197" fmla="*/ 6290696 w 7692174"/>
              <a:gd name="connsiteY4-5198" fmla="*/ 2955584 h 5611279"/>
              <a:gd name="connsiteX5-5199" fmla="*/ 5549389 w 7692174"/>
              <a:gd name="connsiteY5-5200" fmla="*/ 2956718 h 5611279"/>
              <a:gd name="connsiteX6-5201" fmla="*/ 5307976 w 7692174"/>
              <a:gd name="connsiteY6-5202" fmla="*/ 2381816 h 5611279"/>
              <a:gd name="connsiteX7-5203" fmla="*/ 4865857 w 7692174"/>
              <a:gd name="connsiteY7-5204" fmla="*/ 3407115 h 5611279"/>
              <a:gd name="connsiteX8-5205" fmla="*/ 4130164 w 7692174"/>
              <a:gd name="connsiteY8-5206" fmla="*/ 3408475 h 5611279"/>
              <a:gd name="connsiteX9-5207" fmla="*/ 3889772 w 7692174"/>
              <a:gd name="connsiteY9-5208" fmla="*/ 2833573 h 5611279"/>
              <a:gd name="connsiteX10-5209" fmla="*/ 3443004 w 7692174"/>
              <a:gd name="connsiteY10-5210" fmla="*/ 3865676 h 5611279"/>
              <a:gd name="connsiteX11-5211" fmla="*/ 2715928 w 7692174"/>
              <a:gd name="connsiteY11-5212" fmla="*/ 3868851 h 5611279"/>
              <a:gd name="connsiteX12-5213" fmla="*/ 2390946 w 7692174"/>
              <a:gd name="connsiteY12-5214" fmla="*/ 3114902 h 5611279"/>
              <a:gd name="connsiteX13-5215" fmla="*/ 738357 w 7692174"/>
              <a:gd name="connsiteY13-5216" fmla="*/ 5607958 h 5611279"/>
              <a:gd name="connsiteX14-5217" fmla="*/ 0 w 7692174"/>
              <a:gd name="connsiteY14-5218" fmla="*/ 5610564 h 5611279"/>
              <a:gd name="connsiteX15-5219" fmla="*/ 2095160 w 7692174"/>
              <a:gd name="connsiteY15-5220" fmla="*/ 2451667 h 5611279"/>
              <a:gd name="connsiteX16-5221" fmla="*/ 2829889 w 7692174"/>
              <a:gd name="connsiteY16-5222" fmla="*/ 2454049 h 5611279"/>
              <a:gd name="connsiteX17-5223" fmla="*/ 3076632 w 7692174"/>
              <a:gd name="connsiteY17-5224" fmla="*/ 3002304 h 5611279"/>
              <a:gd name="connsiteX18-5225" fmla="*/ 3519205 w 7692174"/>
              <a:gd name="connsiteY18-5226" fmla="*/ 1996509 h 5611279"/>
              <a:gd name="connsiteX19-5227" fmla="*/ 4260340 w 7692174"/>
              <a:gd name="connsiteY19-5228" fmla="*/ 1996055 h 5611279"/>
              <a:gd name="connsiteX20-5229" fmla="*/ 4496651 w 7692174"/>
              <a:gd name="connsiteY20-5230" fmla="*/ 2536259 h 5611279"/>
              <a:gd name="connsiteX21-5231" fmla="*/ 4942512 w 7692174"/>
              <a:gd name="connsiteY21-5232" fmla="*/ 1542484 h 5611279"/>
              <a:gd name="connsiteX22-5233" fmla="*/ 5668226 w 7692174"/>
              <a:gd name="connsiteY22-5234" fmla="*/ 1542937 h 5611279"/>
              <a:gd name="connsiteX23-5235" fmla="*/ 5949440 w 7692174"/>
              <a:gd name="connsiteY23-5236" fmla="*/ 2160134 h 5611279"/>
              <a:gd name="connsiteX24-5237" fmla="*/ 6590790 w 7692174"/>
              <a:gd name="connsiteY24-5238" fmla="*/ 831056 h 5611279"/>
              <a:gd name="connsiteX25-5239" fmla="*/ 6236663 w 7692174"/>
              <a:gd name="connsiteY25-5240" fmla="*/ 827314 h 5611279"/>
              <a:gd name="connsiteX0-5241" fmla="*/ 6236663 w 7692174"/>
              <a:gd name="connsiteY0-5242" fmla="*/ 827314 h 5611279"/>
              <a:gd name="connsiteX1-5243" fmla="*/ 7322175 w 7692174"/>
              <a:gd name="connsiteY1-5244" fmla="*/ 0 h 5611279"/>
              <a:gd name="connsiteX2-5245" fmla="*/ 7692174 w 7692174"/>
              <a:gd name="connsiteY2-5246" fmla="*/ 827542 h 5611279"/>
              <a:gd name="connsiteX3-5247" fmla="*/ 7332890 w 7692174"/>
              <a:gd name="connsiteY3-5248" fmla="*/ 825614 h 5611279"/>
              <a:gd name="connsiteX4-5249" fmla="*/ 6290696 w 7692174"/>
              <a:gd name="connsiteY4-5250" fmla="*/ 2955584 h 5611279"/>
              <a:gd name="connsiteX5-5251" fmla="*/ 5549389 w 7692174"/>
              <a:gd name="connsiteY5-5252" fmla="*/ 2956718 h 5611279"/>
              <a:gd name="connsiteX6-5253" fmla="*/ 5307976 w 7692174"/>
              <a:gd name="connsiteY6-5254" fmla="*/ 2381816 h 5611279"/>
              <a:gd name="connsiteX7-5255" fmla="*/ 4865857 w 7692174"/>
              <a:gd name="connsiteY7-5256" fmla="*/ 3407115 h 5611279"/>
              <a:gd name="connsiteX8-5257" fmla="*/ 4130164 w 7692174"/>
              <a:gd name="connsiteY8-5258" fmla="*/ 3408475 h 5611279"/>
              <a:gd name="connsiteX9-5259" fmla="*/ 3889772 w 7692174"/>
              <a:gd name="connsiteY9-5260" fmla="*/ 2833573 h 5611279"/>
              <a:gd name="connsiteX10-5261" fmla="*/ 3445385 w 7692174"/>
              <a:gd name="connsiteY10-5262" fmla="*/ 3860914 h 5611279"/>
              <a:gd name="connsiteX11-5263" fmla="*/ 2715928 w 7692174"/>
              <a:gd name="connsiteY11-5264" fmla="*/ 3868851 h 5611279"/>
              <a:gd name="connsiteX12-5265" fmla="*/ 2390946 w 7692174"/>
              <a:gd name="connsiteY12-5266" fmla="*/ 3114902 h 5611279"/>
              <a:gd name="connsiteX13-5267" fmla="*/ 738357 w 7692174"/>
              <a:gd name="connsiteY13-5268" fmla="*/ 5607958 h 5611279"/>
              <a:gd name="connsiteX14-5269" fmla="*/ 0 w 7692174"/>
              <a:gd name="connsiteY14-5270" fmla="*/ 5610564 h 5611279"/>
              <a:gd name="connsiteX15-5271" fmla="*/ 2095160 w 7692174"/>
              <a:gd name="connsiteY15-5272" fmla="*/ 2451667 h 5611279"/>
              <a:gd name="connsiteX16-5273" fmla="*/ 2829889 w 7692174"/>
              <a:gd name="connsiteY16-5274" fmla="*/ 2454049 h 5611279"/>
              <a:gd name="connsiteX17-5275" fmla="*/ 3076632 w 7692174"/>
              <a:gd name="connsiteY17-5276" fmla="*/ 3002304 h 5611279"/>
              <a:gd name="connsiteX18-5277" fmla="*/ 3519205 w 7692174"/>
              <a:gd name="connsiteY18-5278" fmla="*/ 1996509 h 5611279"/>
              <a:gd name="connsiteX19-5279" fmla="*/ 4260340 w 7692174"/>
              <a:gd name="connsiteY19-5280" fmla="*/ 1996055 h 5611279"/>
              <a:gd name="connsiteX20-5281" fmla="*/ 4496651 w 7692174"/>
              <a:gd name="connsiteY20-5282" fmla="*/ 2536259 h 5611279"/>
              <a:gd name="connsiteX21-5283" fmla="*/ 4942512 w 7692174"/>
              <a:gd name="connsiteY21-5284" fmla="*/ 1542484 h 5611279"/>
              <a:gd name="connsiteX22-5285" fmla="*/ 5668226 w 7692174"/>
              <a:gd name="connsiteY22-5286" fmla="*/ 1542937 h 5611279"/>
              <a:gd name="connsiteX23-5287" fmla="*/ 5949440 w 7692174"/>
              <a:gd name="connsiteY23-5288" fmla="*/ 2160134 h 5611279"/>
              <a:gd name="connsiteX24-5289" fmla="*/ 6590790 w 7692174"/>
              <a:gd name="connsiteY24-5290" fmla="*/ 831056 h 5611279"/>
              <a:gd name="connsiteX25-5291" fmla="*/ 6236663 w 7692174"/>
              <a:gd name="connsiteY25-5292" fmla="*/ 827314 h 5611279"/>
              <a:gd name="connsiteX0-5293" fmla="*/ 6236663 w 7692174"/>
              <a:gd name="connsiteY0-5294" fmla="*/ 827314 h 5611279"/>
              <a:gd name="connsiteX1-5295" fmla="*/ 7322175 w 7692174"/>
              <a:gd name="connsiteY1-5296" fmla="*/ 0 h 5611279"/>
              <a:gd name="connsiteX2-5297" fmla="*/ 7692174 w 7692174"/>
              <a:gd name="connsiteY2-5298" fmla="*/ 827542 h 5611279"/>
              <a:gd name="connsiteX3-5299" fmla="*/ 7332890 w 7692174"/>
              <a:gd name="connsiteY3-5300" fmla="*/ 825614 h 5611279"/>
              <a:gd name="connsiteX4-5301" fmla="*/ 6290696 w 7692174"/>
              <a:gd name="connsiteY4-5302" fmla="*/ 2955584 h 5611279"/>
              <a:gd name="connsiteX5-5303" fmla="*/ 5549389 w 7692174"/>
              <a:gd name="connsiteY5-5304" fmla="*/ 2956718 h 5611279"/>
              <a:gd name="connsiteX6-5305" fmla="*/ 5307976 w 7692174"/>
              <a:gd name="connsiteY6-5306" fmla="*/ 2381816 h 5611279"/>
              <a:gd name="connsiteX7-5307" fmla="*/ 4865857 w 7692174"/>
              <a:gd name="connsiteY7-5308" fmla="*/ 3407115 h 5611279"/>
              <a:gd name="connsiteX8-5309" fmla="*/ 4130164 w 7692174"/>
              <a:gd name="connsiteY8-5310" fmla="*/ 3408475 h 5611279"/>
              <a:gd name="connsiteX9-5311" fmla="*/ 3889772 w 7692174"/>
              <a:gd name="connsiteY9-5312" fmla="*/ 2833573 h 5611279"/>
              <a:gd name="connsiteX10-5313" fmla="*/ 3445385 w 7692174"/>
              <a:gd name="connsiteY10-5314" fmla="*/ 3860914 h 5611279"/>
              <a:gd name="connsiteX11-5315" fmla="*/ 2715928 w 7692174"/>
              <a:gd name="connsiteY11-5316" fmla="*/ 3868851 h 5611279"/>
              <a:gd name="connsiteX12-5317" fmla="*/ 2390946 w 7692174"/>
              <a:gd name="connsiteY12-5318" fmla="*/ 3114902 h 5611279"/>
              <a:gd name="connsiteX13-5319" fmla="*/ 738357 w 7692174"/>
              <a:gd name="connsiteY13-5320" fmla="*/ 5607958 h 5611279"/>
              <a:gd name="connsiteX14-5321" fmla="*/ 0 w 7692174"/>
              <a:gd name="connsiteY14-5322" fmla="*/ 5610564 h 5611279"/>
              <a:gd name="connsiteX15-5323" fmla="*/ 2095160 w 7692174"/>
              <a:gd name="connsiteY15-5324" fmla="*/ 2451667 h 5611279"/>
              <a:gd name="connsiteX16-5325" fmla="*/ 2829889 w 7692174"/>
              <a:gd name="connsiteY16-5326" fmla="*/ 2454049 h 5611279"/>
              <a:gd name="connsiteX17-5327" fmla="*/ 3076632 w 7692174"/>
              <a:gd name="connsiteY17-5328" fmla="*/ 3002304 h 5611279"/>
              <a:gd name="connsiteX18-5329" fmla="*/ 3519205 w 7692174"/>
              <a:gd name="connsiteY18-5330" fmla="*/ 1996509 h 5611279"/>
              <a:gd name="connsiteX19-5331" fmla="*/ 4260340 w 7692174"/>
              <a:gd name="connsiteY19-5332" fmla="*/ 1996055 h 5611279"/>
              <a:gd name="connsiteX20-5333" fmla="*/ 4496651 w 7692174"/>
              <a:gd name="connsiteY20-5334" fmla="*/ 2536259 h 5611279"/>
              <a:gd name="connsiteX21-5335" fmla="*/ 4942512 w 7692174"/>
              <a:gd name="connsiteY21-5336" fmla="*/ 1542484 h 5611279"/>
              <a:gd name="connsiteX22-5337" fmla="*/ 5668226 w 7692174"/>
              <a:gd name="connsiteY22-5338" fmla="*/ 1542937 h 5611279"/>
              <a:gd name="connsiteX23-5339" fmla="*/ 5949440 w 7692174"/>
              <a:gd name="connsiteY23-5340" fmla="*/ 2160134 h 5611279"/>
              <a:gd name="connsiteX24-5341" fmla="*/ 6590790 w 7692174"/>
              <a:gd name="connsiteY24-5342" fmla="*/ 831056 h 5611279"/>
              <a:gd name="connsiteX25-5343" fmla="*/ 6236663 w 7692174"/>
              <a:gd name="connsiteY25-5344" fmla="*/ 827314 h 5611279"/>
              <a:gd name="connsiteX0-5345" fmla="*/ 6236663 w 7692174"/>
              <a:gd name="connsiteY0-5346" fmla="*/ 827314 h 5611279"/>
              <a:gd name="connsiteX1-5347" fmla="*/ 7322175 w 7692174"/>
              <a:gd name="connsiteY1-5348" fmla="*/ 0 h 5611279"/>
              <a:gd name="connsiteX2-5349" fmla="*/ 7692174 w 7692174"/>
              <a:gd name="connsiteY2-5350" fmla="*/ 827542 h 5611279"/>
              <a:gd name="connsiteX3-5351" fmla="*/ 7332890 w 7692174"/>
              <a:gd name="connsiteY3-5352" fmla="*/ 825614 h 5611279"/>
              <a:gd name="connsiteX4-5353" fmla="*/ 6290696 w 7692174"/>
              <a:gd name="connsiteY4-5354" fmla="*/ 2955584 h 5611279"/>
              <a:gd name="connsiteX5-5355" fmla="*/ 5549389 w 7692174"/>
              <a:gd name="connsiteY5-5356" fmla="*/ 2956718 h 5611279"/>
              <a:gd name="connsiteX6-5357" fmla="*/ 5307976 w 7692174"/>
              <a:gd name="connsiteY6-5358" fmla="*/ 2381816 h 5611279"/>
              <a:gd name="connsiteX7-5359" fmla="*/ 4865857 w 7692174"/>
              <a:gd name="connsiteY7-5360" fmla="*/ 3407115 h 5611279"/>
              <a:gd name="connsiteX8-5361" fmla="*/ 4130164 w 7692174"/>
              <a:gd name="connsiteY8-5362" fmla="*/ 3408475 h 5611279"/>
              <a:gd name="connsiteX9-5363" fmla="*/ 3889772 w 7692174"/>
              <a:gd name="connsiteY9-5364" fmla="*/ 2833573 h 5611279"/>
              <a:gd name="connsiteX10-5365" fmla="*/ 3445385 w 7692174"/>
              <a:gd name="connsiteY10-5366" fmla="*/ 3860914 h 5611279"/>
              <a:gd name="connsiteX11-5367" fmla="*/ 2715928 w 7692174"/>
              <a:gd name="connsiteY11-5368" fmla="*/ 3868851 h 5611279"/>
              <a:gd name="connsiteX12-5369" fmla="*/ 2390946 w 7692174"/>
              <a:gd name="connsiteY12-5370" fmla="*/ 3114902 h 5611279"/>
              <a:gd name="connsiteX13-5371" fmla="*/ 738357 w 7692174"/>
              <a:gd name="connsiteY13-5372" fmla="*/ 5607958 h 5611279"/>
              <a:gd name="connsiteX14-5373" fmla="*/ 0 w 7692174"/>
              <a:gd name="connsiteY14-5374" fmla="*/ 5610564 h 5611279"/>
              <a:gd name="connsiteX15-5375" fmla="*/ 2095160 w 7692174"/>
              <a:gd name="connsiteY15-5376" fmla="*/ 2451667 h 5611279"/>
              <a:gd name="connsiteX16-5377" fmla="*/ 2829889 w 7692174"/>
              <a:gd name="connsiteY16-5378" fmla="*/ 2454049 h 5611279"/>
              <a:gd name="connsiteX17-5379" fmla="*/ 3076632 w 7692174"/>
              <a:gd name="connsiteY17-5380" fmla="*/ 3002304 h 5611279"/>
              <a:gd name="connsiteX18-5381" fmla="*/ 3519205 w 7692174"/>
              <a:gd name="connsiteY18-5382" fmla="*/ 1996509 h 5611279"/>
              <a:gd name="connsiteX19-5383" fmla="*/ 4260340 w 7692174"/>
              <a:gd name="connsiteY19-5384" fmla="*/ 1996055 h 5611279"/>
              <a:gd name="connsiteX20-5385" fmla="*/ 4496651 w 7692174"/>
              <a:gd name="connsiteY20-5386" fmla="*/ 2536259 h 5611279"/>
              <a:gd name="connsiteX21-5387" fmla="*/ 4942512 w 7692174"/>
              <a:gd name="connsiteY21-5388" fmla="*/ 1542484 h 5611279"/>
              <a:gd name="connsiteX22-5389" fmla="*/ 5668226 w 7692174"/>
              <a:gd name="connsiteY22-5390" fmla="*/ 1542937 h 5611279"/>
              <a:gd name="connsiteX23-5391" fmla="*/ 5949440 w 7692174"/>
              <a:gd name="connsiteY23-5392" fmla="*/ 2160134 h 5611279"/>
              <a:gd name="connsiteX24-5393" fmla="*/ 6590790 w 7692174"/>
              <a:gd name="connsiteY24-5394" fmla="*/ 831056 h 5611279"/>
              <a:gd name="connsiteX25-5395" fmla="*/ 6236663 w 7692174"/>
              <a:gd name="connsiteY25-5396" fmla="*/ 827314 h 5611279"/>
              <a:gd name="connsiteX0-5397" fmla="*/ 6236663 w 7692174"/>
              <a:gd name="connsiteY0-5398" fmla="*/ 827314 h 5611279"/>
              <a:gd name="connsiteX1-5399" fmla="*/ 7322175 w 7692174"/>
              <a:gd name="connsiteY1-5400" fmla="*/ 0 h 5611279"/>
              <a:gd name="connsiteX2-5401" fmla="*/ 7692174 w 7692174"/>
              <a:gd name="connsiteY2-5402" fmla="*/ 827542 h 5611279"/>
              <a:gd name="connsiteX3-5403" fmla="*/ 7332890 w 7692174"/>
              <a:gd name="connsiteY3-5404" fmla="*/ 825614 h 5611279"/>
              <a:gd name="connsiteX4-5405" fmla="*/ 6290696 w 7692174"/>
              <a:gd name="connsiteY4-5406" fmla="*/ 2955584 h 5611279"/>
              <a:gd name="connsiteX5-5407" fmla="*/ 5549389 w 7692174"/>
              <a:gd name="connsiteY5-5408" fmla="*/ 2956718 h 5611279"/>
              <a:gd name="connsiteX6-5409" fmla="*/ 5307976 w 7692174"/>
              <a:gd name="connsiteY6-5410" fmla="*/ 2381816 h 5611279"/>
              <a:gd name="connsiteX7-5411" fmla="*/ 4865857 w 7692174"/>
              <a:gd name="connsiteY7-5412" fmla="*/ 3407115 h 5611279"/>
              <a:gd name="connsiteX8-5413" fmla="*/ 4130164 w 7692174"/>
              <a:gd name="connsiteY8-5414" fmla="*/ 3408475 h 5611279"/>
              <a:gd name="connsiteX9-5415" fmla="*/ 3889772 w 7692174"/>
              <a:gd name="connsiteY9-5416" fmla="*/ 2833573 h 5611279"/>
              <a:gd name="connsiteX10-5417" fmla="*/ 3445385 w 7692174"/>
              <a:gd name="connsiteY10-5418" fmla="*/ 3860914 h 5611279"/>
              <a:gd name="connsiteX11-5419" fmla="*/ 2715928 w 7692174"/>
              <a:gd name="connsiteY11-5420" fmla="*/ 3868851 h 5611279"/>
              <a:gd name="connsiteX12-5421" fmla="*/ 2390946 w 7692174"/>
              <a:gd name="connsiteY12-5422" fmla="*/ 3114902 h 5611279"/>
              <a:gd name="connsiteX13-5423" fmla="*/ 738357 w 7692174"/>
              <a:gd name="connsiteY13-5424" fmla="*/ 5607958 h 5611279"/>
              <a:gd name="connsiteX14-5425" fmla="*/ 0 w 7692174"/>
              <a:gd name="connsiteY14-5426" fmla="*/ 5610564 h 5611279"/>
              <a:gd name="connsiteX15-5427" fmla="*/ 2095160 w 7692174"/>
              <a:gd name="connsiteY15-5428" fmla="*/ 2451667 h 5611279"/>
              <a:gd name="connsiteX16-5429" fmla="*/ 2829889 w 7692174"/>
              <a:gd name="connsiteY16-5430" fmla="*/ 2454049 h 5611279"/>
              <a:gd name="connsiteX17-5431" fmla="*/ 3076632 w 7692174"/>
              <a:gd name="connsiteY17-5432" fmla="*/ 3002304 h 5611279"/>
              <a:gd name="connsiteX18-5433" fmla="*/ 3519205 w 7692174"/>
              <a:gd name="connsiteY18-5434" fmla="*/ 1996509 h 5611279"/>
              <a:gd name="connsiteX19-5435" fmla="*/ 4260340 w 7692174"/>
              <a:gd name="connsiteY19-5436" fmla="*/ 1996055 h 5611279"/>
              <a:gd name="connsiteX20-5437" fmla="*/ 4496651 w 7692174"/>
              <a:gd name="connsiteY20-5438" fmla="*/ 2536259 h 5611279"/>
              <a:gd name="connsiteX21-5439" fmla="*/ 4942512 w 7692174"/>
              <a:gd name="connsiteY21-5440" fmla="*/ 1542484 h 5611279"/>
              <a:gd name="connsiteX22-5441" fmla="*/ 5668226 w 7692174"/>
              <a:gd name="connsiteY22-5442" fmla="*/ 1542937 h 5611279"/>
              <a:gd name="connsiteX23-5443" fmla="*/ 5949440 w 7692174"/>
              <a:gd name="connsiteY23-5444" fmla="*/ 2160134 h 5611279"/>
              <a:gd name="connsiteX24-5445" fmla="*/ 6590790 w 7692174"/>
              <a:gd name="connsiteY24-5446" fmla="*/ 831056 h 5611279"/>
              <a:gd name="connsiteX25-5447" fmla="*/ 6236663 w 7692174"/>
              <a:gd name="connsiteY25-5448" fmla="*/ 827314 h 5611279"/>
              <a:gd name="connsiteX0-5449" fmla="*/ 6236663 w 7692174"/>
              <a:gd name="connsiteY0-5450" fmla="*/ 827314 h 5611279"/>
              <a:gd name="connsiteX1-5451" fmla="*/ 7322175 w 7692174"/>
              <a:gd name="connsiteY1-5452" fmla="*/ 0 h 5611279"/>
              <a:gd name="connsiteX2-5453" fmla="*/ 7692174 w 7692174"/>
              <a:gd name="connsiteY2-5454" fmla="*/ 827542 h 5611279"/>
              <a:gd name="connsiteX3-5455" fmla="*/ 7332890 w 7692174"/>
              <a:gd name="connsiteY3-5456" fmla="*/ 825614 h 5611279"/>
              <a:gd name="connsiteX4-5457" fmla="*/ 6290696 w 7692174"/>
              <a:gd name="connsiteY4-5458" fmla="*/ 2955584 h 5611279"/>
              <a:gd name="connsiteX5-5459" fmla="*/ 5549389 w 7692174"/>
              <a:gd name="connsiteY5-5460" fmla="*/ 2956718 h 5611279"/>
              <a:gd name="connsiteX6-5461" fmla="*/ 5307976 w 7692174"/>
              <a:gd name="connsiteY6-5462" fmla="*/ 2381816 h 5611279"/>
              <a:gd name="connsiteX7-5463" fmla="*/ 4865857 w 7692174"/>
              <a:gd name="connsiteY7-5464" fmla="*/ 3407115 h 5611279"/>
              <a:gd name="connsiteX8-5465" fmla="*/ 4130164 w 7692174"/>
              <a:gd name="connsiteY8-5466" fmla="*/ 3408475 h 5611279"/>
              <a:gd name="connsiteX9-5467" fmla="*/ 3889772 w 7692174"/>
              <a:gd name="connsiteY9-5468" fmla="*/ 2833573 h 5611279"/>
              <a:gd name="connsiteX10-5469" fmla="*/ 3445385 w 7692174"/>
              <a:gd name="connsiteY10-5470" fmla="*/ 3860914 h 5611279"/>
              <a:gd name="connsiteX11-5471" fmla="*/ 2715928 w 7692174"/>
              <a:gd name="connsiteY11-5472" fmla="*/ 3868851 h 5611279"/>
              <a:gd name="connsiteX12-5473" fmla="*/ 2390946 w 7692174"/>
              <a:gd name="connsiteY12-5474" fmla="*/ 3114902 h 5611279"/>
              <a:gd name="connsiteX13-5475" fmla="*/ 738357 w 7692174"/>
              <a:gd name="connsiteY13-5476" fmla="*/ 5607958 h 5611279"/>
              <a:gd name="connsiteX14-5477" fmla="*/ 0 w 7692174"/>
              <a:gd name="connsiteY14-5478" fmla="*/ 5610564 h 5611279"/>
              <a:gd name="connsiteX15-5479" fmla="*/ 2095160 w 7692174"/>
              <a:gd name="connsiteY15-5480" fmla="*/ 2451667 h 5611279"/>
              <a:gd name="connsiteX16-5481" fmla="*/ 2829889 w 7692174"/>
              <a:gd name="connsiteY16-5482" fmla="*/ 2454049 h 5611279"/>
              <a:gd name="connsiteX17-5483" fmla="*/ 3076632 w 7692174"/>
              <a:gd name="connsiteY17-5484" fmla="*/ 3002304 h 5611279"/>
              <a:gd name="connsiteX18-5485" fmla="*/ 3519205 w 7692174"/>
              <a:gd name="connsiteY18-5486" fmla="*/ 1996509 h 5611279"/>
              <a:gd name="connsiteX19-5487" fmla="*/ 4260340 w 7692174"/>
              <a:gd name="connsiteY19-5488" fmla="*/ 1996055 h 5611279"/>
              <a:gd name="connsiteX20-5489" fmla="*/ 4496651 w 7692174"/>
              <a:gd name="connsiteY20-5490" fmla="*/ 2536259 h 5611279"/>
              <a:gd name="connsiteX21-5491" fmla="*/ 4942512 w 7692174"/>
              <a:gd name="connsiteY21-5492" fmla="*/ 1542484 h 5611279"/>
              <a:gd name="connsiteX22-5493" fmla="*/ 5668226 w 7692174"/>
              <a:gd name="connsiteY22-5494" fmla="*/ 1542937 h 5611279"/>
              <a:gd name="connsiteX23-5495" fmla="*/ 5949440 w 7692174"/>
              <a:gd name="connsiteY23-5496" fmla="*/ 2160134 h 5611279"/>
              <a:gd name="connsiteX24-5497" fmla="*/ 6590790 w 7692174"/>
              <a:gd name="connsiteY24-5498" fmla="*/ 831056 h 5611279"/>
              <a:gd name="connsiteX25-5499" fmla="*/ 6236663 w 7692174"/>
              <a:gd name="connsiteY25-5500" fmla="*/ 827314 h 5611279"/>
              <a:gd name="connsiteX0-5501" fmla="*/ 6236663 w 7692174"/>
              <a:gd name="connsiteY0-5502" fmla="*/ 827314 h 5611279"/>
              <a:gd name="connsiteX1-5503" fmla="*/ 7322175 w 7692174"/>
              <a:gd name="connsiteY1-5504" fmla="*/ 0 h 5611279"/>
              <a:gd name="connsiteX2-5505" fmla="*/ 7692174 w 7692174"/>
              <a:gd name="connsiteY2-5506" fmla="*/ 827542 h 5611279"/>
              <a:gd name="connsiteX3-5507" fmla="*/ 7332890 w 7692174"/>
              <a:gd name="connsiteY3-5508" fmla="*/ 825614 h 5611279"/>
              <a:gd name="connsiteX4-5509" fmla="*/ 6290696 w 7692174"/>
              <a:gd name="connsiteY4-5510" fmla="*/ 2955584 h 5611279"/>
              <a:gd name="connsiteX5-5511" fmla="*/ 5549389 w 7692174"/>
              <a:gd name="connsiteY5-5512" fmla="*/ 2956718 h 5611279"/>
              <a:gd name="connsiteX6-5513" fmla="*/ 5307976 w 7692174"/>
              <a:gd name="connsiteY6-5514" fmla="*/ 2381816 h 5611279"/>
              <a:gd name="connsiteX7-5515" fmla="*/ 4865857 w 7692174"/>
              <a:gd name="connsiteY7-5516" fmla="*/ 3407115 h 5611279"/>
              <a:gd name="connsiteX8-5517" fmla="*/ 4130164 w 7692174"/>
              <a:gd name="connsiteY8-5518" fmla="*/ 3408475 h 5611279"/>
              <a:gd name="connsiteX9-5519" fmla="*/ 3889772 w 7692174"/>
              <a:gd name="connsiteY9-5520" fmla="*/ 2833573 h 5611279"/>
              <a:gd name="connsiteX10-5521" fmla="*/ 3445385 w 7692174"/>
              <a:gd name="connsiteY10-5522" fmla="*/ 3860914 h 5611279"/>
              <a:gd name="connsiteX11-5523" fmla="*/ 2715928 w 7692174"/>
              <a:gd name="connsiteY11-5524" fmla="*/ 3868851 h 5611279"/>
              <a:gd name="connsiteX12-5525" fmla="*/ 2390946 w 7692174"/>
              <a:gd name="connsiteY12-5526" fmla="*/ 3114902 h 5611279"/>
              <a:gd name="connsiteX13-5527" fmla="*/ 738357 w 7692174"/>
              <a:gd name="connsiteY13-5528" fmla="*/ 5607958 h 5611279"/>
              <a:gd name="connsiteX14-5529" fmla="*/ 0 w 7692174"/>
              <a:gd name="connsiteY14-5530" fmla="*/ 5610564 h 5611279"/>
              <a:gd name="connsiteX15-5531" fmla="*/ 2095160 w 7692174"/>
              <a:gd name="connsiteY15-5532" fmla="*/ 2451667 h 5611279"/>
              <a:gd name="connsiteX16-5533" fmla="*/ 2829889 w 7692174"/>
              <a:gd name="connsiteY16-5534" fmla="*/ 2454049 h 5611279"/>
              <a:gd name="connsiteX17-5535" fmla="*/ 3076632 w 7692174"/>
              <a:gd name="connsiteY17-5536" fmla="*/ 3002304 h 5611279"/>
              <a:gd name="connsiteX18-5537" fmla="*/ 3519205 w 7692174"/>
              <a:gd name="connsiteY18-5538" fmla="*/ 1996509 h 5611279"/>
              <a:gd name="connsiteX19-5539" fmla="*/ 4260340 w 7692174"/>
              <a:gd name="connsiteY19-5540" fmla="*/ 1996055 h 5611279"/>
              <a:gd name="connsiteX20-5541" fmla="*/ 4496651 w 7692174"/>
              <a:gd name="connsiteY20-5542" fmla="*/ 2536259 h 5611279"/>
              <a:gd name="connsiteX21-5543" fmla="*/ 4942512 w 7692174"/>
              <a:gd name="connsiteY21-5544" fmla="*/ 1542484 h 5611279"/>
              <a:gd name="connsiteX22-5545" fmla="*/ 5668226 w 7692174"/>
              <a:gd name="connsiteY22-5546" fmla="*/ 1542937 h 5611279"/>
              <a:gd name="connsiteX23-5547" fmla="*/ 5949440 w 7692174"/>
              <a:gd name="connsiteY23-5548" fmla="*/ 2160134 h 5611279"/>
              <a:gd name="connsiteX24-5549" fmla="*/ 6590790 w 7692174"/>
              <a:gd name="connsiteY24-5550" fmla="*/ 831056 h 5611279"/>
              <a:gd name="connsiteX25-5551" fmla="*/ 6236663 w 7692174"/>
              <a:gd name="connsiteY25-5552" fmla="*/ 827314 h 5611279"/>
              <a:gd name="connsiteX0-5553" fmla="*/ 6236663 w 7692174"/>
              <a:gd name="connsiteY0-5554" fmla="*/ 827314 h 5611279"/>
              <a:gd name="connsiteX1-5555" fmla="*/ 7322175 w 7692174"/>
              <a:gd name="connsiteY1-5556" fmla="*/ 0 h 5611279"/>
              <a:gd name="connsiteX2-5557" fmla="*/ 7692174 w 7692174"/>
              <a:gd name="connsiteY2-5558" fmla="*/ 827542 h 5611279"/>
              <a:gd name="connsiteX3-5559" fmla="*/ 7332890 w 7692174"/>
              <a:gd name="connsiteY3-5560" fmla="*/ 825614 h 5611279"/>
              <a:gd name="connsiteX4-5561" fmla="*/ 6290696 w 7692174"/>
              <a:gd name="connsiteY4-5562" fmla="*/ 2955584 h 5611279"/>
              <a:gd name="connsiteX5-5563" fmla="*/ 5549389 w 7692174"/>
              <a:gd name="connsiteY5-5564" fmla="*/ 2956718 h 5611279"/>
              <a:gd name="connsiteX6-5565" fmla="*/ 5307976 w 7692174"/>
              <a:gd name="connsiteY6-5566" fmla="*/ 2381816 h 5611279"/>
              <a:gd name="connsiteX7-5567" fmla="*/ 4865857 w 7692174"/>
              <a:gd name="connsiteY7-5568" fmla="*/ 3407115 h 5611279"/>
              <a:gd name="connsiteX8-5569" fmla="*/ 4130164 w 7692174"/>
              <a:gd name="connsiteY8-5570" fmla="*/ 3408475 h 5611279"/>
              <a:gd name="connsiteX9-5571" fmla="*/ 3889772 w 7692174"/>
              <a:gd name="connsiteY9-5572" fmla="*/ 2833573 h 5611279"/>
              <a:gd name="connsiteX10-5573" fmla="*/ 3445385 w 7692174"/>
              <a:gd name="connsiteY10-5574" fmla="*/ 3860914 h 5611279"/>
              <a:gd name="connsiteX11-5575" fmla="*/ 2711166 w 7692174"/>
              <a:gd name="connsiteY11-5576" fmla="*/ 3866469 h 5611279"/>
              <a:gd name="connsiteX12-5577" fmla="*/ 2390946 w 7692174"/>
              <a:gd name="connsiteY12-5578" fmla="*/ 3114902 h 5611279"/>
              <a:gd name="connsiteX13-5579" fmla="*/ 738357 w 7692174"/>
              <a:gd name="connsiteY13-5580" fmla="*/ 5607958 h 5611279"/>
              <a:gd name="connsiteX14-5581" fmla="*/ 0 w 7692174"/>
              <a:gd name="connsiteY14-5582" fmla="*/ 5610564 h 5611279"/>
              <a:gd name="connsiteX15-5583" fmla="*/ 2095160 w 7692174"/>
              <a:gd name="connsiteY15-5584" fmla="*/ 2451667 h 5611279"/>
              <a:gd name="connsiteX16-5585" fmla="*/ 2829889 w 7692174"/>
              <a:gd name="connsiteY16-5586" fmla="*/ 2454049 h 5611279"/>
              <a:gd name="connsiteX17-5587" fmla="*/ 3076632 w 7692174"/>
              <a:gd name="connsiteY17-5588" fmla="*/ 3002304 h 5611279"/>
              <a:gd name="connsiteX18-5589" fmla="*/ 3519205 w 7692174"/>
              <a:gd name="connsiteY18-5590" fmla="*/ 1996509 h 5611279"/>
              <a:gd name="connsiteX19-5591" fmla="*/ 4260340 w 7692174"/>
              <a:gd name="connsiteY19-5592" fmla="*/ 1996055 h 5611279"/>
              <a:gd name="connsiteX20-5593" fmla="*/ 4496651 w 7692174"/>
              <a:gd name="connsiteY20-5594" fmla="*/ 2536259 h 5611279"/>
              <a:gd name="connsiteX21-5595" fmla="*/ 4942512 w 7692174"/>
              <a:gd name="connsiteY21-5596" fmla="*/ 1542484 h 5611279"/>
              <a:gd name="connsiteX22-5597" fmla="*/ 5668226 w 7692174"/>
              <a:gd name="connsiteY22-5598" fmla="*/ 1542937 h 5611279"/>
              <a:gd name="connsiteX23-5599" fmla="*/ 5949440 w 7692174"/>
              <a:gd name="connsiteY23-5600" fmla="*/ 2160134 h 5611279"/>
              <a:gd name="connsiteX24-5601" fmla="*/ 6590790 w 7692174"/>
              <a:gd name="connsiteY24-5602" fmla="*/ 831056 h 5611279"/>
              <a:gd name="connsiteX25-5603" fmla="*/ 6236663 w 7692174"/>
              <a:gd name="connsiteY25-5604" fmla="*/ 827314 h 5611279"/>
              <a:gd name="connsiteX0-5605" fmla="*/ 6236663 w 7692174"/>
              <a:gd name="connsiteY0-5606" fmla="*/ 827314 h 5611279"/>
              <a:gd name="connsiteX1-5607" fmla="*/ 7322175 w 7692174"/>
              <a:gd name="connsiteY1-5608" fmla="*/ 0 h 5611279"/>
              <a:gd name="connsiteX2-5609" fmla="*/ 7692174 w 7692174"/>
              <a:gd name="connsiteY2-5610" fmla="*/ 827542 h 5611279"/>
              <a:gd name="connsiteX3-5611" fmla="*/ 7332890 w 7692174"/>
              <a:gd name="connsiteY3-5612" fmla="*/ 825614 h 5611279"/>
              <a:gd name="connsiteX4-5613" fmla="*/ 6290696 w 7692174"/>
              <a:gd name="connsiteY4-5614" fmla="*/ 2955584 h 5611279"/>
              <a:gd name="connsiteX5-5615" fmla="*/ 5549389 w 7692174"/>
              <a:gd name="connsiteY5-5616" fmla="*/ 2956718 h 5611279"/>
              <a:gd name="connsiteX6-5617" fmla="*/ 5307976 w 7692174"/>
              <a:gd name="connsiteY6-5618" fmla="*/ 2381816 h 5611279"/>
              <a:gd name="connsiteX7-5619" fmla="*/ 4865857 w 7692174"/>
              <a:gd name="connsiteY7-5620" fmla="*/ 3407115 h 5611279"/>
              <a:gd name="connsiteX8-5621" fmla="*/ 4130164 w 7692174"/>
              <a:gd name="connsiteY8-5622" fmla="*/ 3408475 h 5611279"/>
              <a:gd name="connsiteX9-5623" fmla="*/ 3889772 w 7692174"/>
              <a:gd name="connsiteY9-5624" fmla="*/ 2833573 h 5611279"/>
              <a:gd name="connsiteX10-5625" fmla="*/ 3445385 w 7692174"/>
              <a:gd name="connsiteY10-5626" fmla="*/ 3860914 h 5611279"/>
              <a:gd name="connsiteX11-5627" fmla="*/ 2711166 w 7692174"/>
              <a:gd name="connsiteY11-5628" fmla="*/ 3866469 h 5611279"/>
              <a:gd name="connsiteX12-5629" fmla="*/ 2390946 w 7692174"/>
              <a:gd name="connsiteY12-5630" fmla="*/ 3114902 h 5611279"/>
              <a:gd name="connsiteX13-5631" fmla="*/ 738357 w 7692174"/>
              <a:gd name="connsiteY13-5632" fmla="*/ 5607958 h 5611279"/>
              <a:gd name="connsiteX14-5633" fmla="*/ 0 w 7692174"/>
              <a:gd name="connsiteY14-5634" fmla="*/ 5610564 h 5611279"/>
              <a:gd name="connsiteX15-5635" fmla="*/ 2095160 w 7692174"/>
              <a:gd name="connsiteY15-5636" fmla="*/ 2451667 h 5611279"/>
              <a:gd name="connsiteX16-5637" fmla="*/ 2829889 w 7692174"/>
              <a:gd name="connsiteY16-5638" fmla="*/ 2454049 h 5611279"/>
              <a:gd name="connsiteX17-5639" fmla="*/ 3076632 w 7692174"/>
              <a:gd name="connsiteY17-5640" fmla="*/ 3002304 h 5611279"/>
              <a:gd name="connsiteX18-5641" fmla="*/ 3519205 w 7692174"/>
              <a:gd name="connsiteY18-5642" fmla="*/ 1996509 h 5611279"/>
              <a:gd name="connsiteX19-5643" fmla="*/ 4260340 w 7692174"/>
              <a:gd name="connsiteY19-5644" fmla="*/ 1996055 h 5611279"/>
              <a:gd name="connsiteX20-5645" fmla="*/ 4496651 w 7692174"/>
              <a:gd name="connsiteY20-5646" fmla="*/ 2536259 h 5611279"/>
              <a:gd name="connsiteX21-5647" fmla="*/ 4942512 w 7692174"/>
              <a:gd name="connsiteY21-5648" fmla="*/ 1542484 h 5611279"/>
              <a:gd name="connsiteX22-5649" fmla="*/ 5668226 w 7692174"/>
              <a:gd name="connsiteY22-5650" fmla="*/ 1542937 h 5611279"/>
              <a:gd name="connsiteX23-5651" fmla="*/ 5949440 w 7692174"/>
              <a:gd name="connsiteY23-5652" fmla="*/ 2160134 h 5611279"/>
              <a:gd name="connsiteX24-5653" fmla="*/ 6590790 w 7692174"/>
              <a:gd name="connsiteY24-5654" fmla="*/ 831056 h 5611279"/>
              <a:gd name="connsiteX25-5655" fmla="*/ 6236663 w 7692174"/>
              <a:gd name="connsiteY25-5656" fmla="*/ 827314 h 5611279"/>
              <a:gd name="connsiteX0-5657" fmla="*/ 6236663 w 7692174"/>
              <a:gd name="connsiteY0-5658" fmla="*/ 827314 h 5611279"/>
              <a:gd name="connsiteX1-5659" fmla="*/ 7322175 w 7692174"/>
              <a:gd name="connsiteY1-5660" fmla="*/ 0 h 5611279"/>
              <a:gd name="connsiteX2-5661" fmla="*/ 7692174 w 7692174"/>
              <a:gd name="connsiteY2-5662" fmla="*/ 827542 h 5611279"/>
              <a:gd name="connsiteX3-5663" fmla="*/ 7332890 w 7692174"/>
              <a:gd name="connsiteY3-5664" fmla="*/ 825614 h 5611279"/>
              <a:gd name="connsiteX4-5665" fmla="*/ 6290696 w 7692174"/>
              <a:gd name="connsiteY4-5666" fmla="*/ 2955584 h 5611279"/>
              <a:gd name="connsiteX5-5667" fmla="*/ 5549389 w 7692174"/>
              <a:gd name="connsiteY5-5668" fmla="*/ 2956718 h 5611279"/>
              <a:gd name="connsiteX6-5669" fmla="*/ 5307976 w 7692174"/>
              <a:gd name="connsiteY6-5670" fmla="*/ 2381816 h 5611279"/>
              <a:gd name="connsiteX7-5671" fmla="*/ 4865857 w 7692174"/>
              <a:gd name="connsiteY7-5672" fmla="*/ 3407115 h 5611279"/>
              <a:gd name="connsiteX8-5673" fmla="*/ 4130164 w 7692174"/>
              <a:gd name="connsiteY8-5674" fmla="*/ 3408475 h 5611279"/>
              <a:gd name="connsiteX9-5675" fmla="*/ 3889772 w 7692174"/>
              <a:gd name="connsiteY9-5676" fmla="*/ 2833573 h 5611279"/>
              <a:gd name="connsiteX10-5677" fmla="*/ 3445385 w 7692174"/>
              <a:gd name="connsiteY10-5678" fmla="*/ 3860914 h 5611279"/>
              <a:gd name="connsiteX11-5679" fmla="*/ 2711166 w 7692174"/>
              <a:gd name="connsiteY11-5680" fmla="*/ 3866469 h 5611279"/>
              <a:gd name="connsiteX12-5681" fmla="*/ 2390946 w 7692174"/>
              <a:gd name="connsiteY12-5682" fmla="*/ 3114902 h 5611279"/>
              <a:gd name="connsiteX13-5683" fmla="*/ 738357 w 7692174"/>
              <a:gd name="connsiteY13-5684" fmla="*/ 5607958 h 5611279"/>
              <a:gd name="connsiteX14-5685" fmla="*/ 0 w 7692174"/>
              <a:gd name="connsiteY14-5686" fmla="*/ 5610564 h 5611279"/>
              <a:gd name="connsiteX15-5687" fmla="*/ 2095160 w 7692174"/>
              <a:gd name="connsiteY15-5688" fmla="*/ 2451667 h 5611279"/>
              <a:gd name="connsiteX16-5689" fmla="*/ 2829889 w 7692174"/>
              <a:gd name="connsiteY16-5690" fmla="*/ 2454049 h 5611279"/>
              <a:gd name="connsiteX17-5691" fmla="*/ 3076632 w 7692174"/>
              <a:gd name="connsiteY17-5692" fmla="*/ 3002304 h 5611279"/>
              <a:gd name="connsiteX18-5693" fmla="*/ 3519205 w 7692174"/>
              <a:gd name="connsiteY18-5694" fmla="*/ 1996509 h 5611279"/>
              <a:gd name="connsiteX19-5695" fmla="*/ 4260340 w 7692174"/>
              <a:gd name="connsiteY19-5696" fmla="*/ 1996055 h 5611279"/>
              <a:gd name="connsiteX20-5697" fmla="*/ 4496651 w 7692174"/>
              <a:gd name="connsiteY20-5698" fmla="*/ 2536259 h 5611279"/>
              <a:gd name="connsiteX21-5699" fmla="*/ 4942512 w 7692174"/>
              <a:gd name="connsiteY21-5700" fmla="*/ 1542484 h 5611279"/>
              <a:gd name="connsiteX22-5701" fmla="*/ 5668226 w 7692174"/>
              <a:gd name="connsiteY22-5702" fmla="*/ 1542937 h 5611279"/>
              <a:gd name="connsiteX23-5703" fmla="*/ 5949440 w 7692174"/>
              <a:gd name="connsiteY23-5704" fmla="*/ 2160134 h 5611279"/>
              <a:gd name="connsiteX24-5705" fmla="*/ 6590790 w 7692174"/>
              <a:gd name="connsiteY24-5706" fmla="*/ 831056 h 5611279"/>
              <a:gd name="connsiteX25-5707" fmla="*/ 6236663 w 7692174"/>
              <a:gd name="connsiteY25-5708" fmla="*/ 827314 h 5611279"/>
              <a:gd name="connsiteX0-5709" fmla="*/ 6236663 w 7692174"/>
              <a:gd name="connsiteY0-5710" fmla="*/ 827314 h 5611279"/>
              <a:gd name="connsiteX1-5711" fmla="*/ 7322175 w 7692174"/>
              <a:gd name="connsiteY1-5712" fmla="*/ 0 h 5611279"/>
              <a:gd name="connsiteX2-5713" fmla="*/ 7692174 w 7692174"/>
              <a:gd name="connsiteY2-5714" fmla="*/ 827542 h 5611279"/>
              <a:gd name="connsiteX3-5715" fmla="*/ 7332890 w 7692174"/>
              <a:gd name="connsiteY3-5716" fmla="*/ 825614 h 5611279"/>
              <a:gd name="connsiteX4-5717" fmla="*/ 6290696 w 7692174"/>
              <a:gd name="connsiteY4-5718" fmla="*/ 2955584 h 5611279"/>
              <a:gd name="connsiteX5-5719" fmla="*/ 5549389 w 7692174"/>
              <a:gd name="connsiteY5-5720" fmla="*/ 2956718 h 5611279"/>
              <a:gd name="connsiteX6-5721" fmla="*/ 5307976 w 7692174"/>
              <a:gd name="connsiteY6-5722" fmla="*/ 2381816 h 5611279"/>
              <a:gd name="connsiteX7-5723" fmla="*/ 4865857 w 7692174"/>
              <a:gd name="connsiteY7-5724" fmla="*/ 3407115 h 5611279"/>
              <a:gd name="connsiteX8-5725" fmla="*/ 4130164 w 7692174"/>
              <a:gd name="connsiteY8-5726" fmla="*/ 3408475 h 5611279"/>
              <a:gd name="connsiteX9-5727" fmla="*/ 3889772 w 7692174"/>
              <a:gd name="connsiteY9-5728" fmla="*/ 2833573 h 5611279"/>
              <a:gd name="connsiteX10-5729" fmla="*/ 3445385 w 7692174"/>
              <a:gd name="connsiteY10-5730" fmla="*/ 3860914 h 5611279"/>
              <a:gd name="connsiteX11-5731" fmla="*/ 2711166 w 7692174"/>
              <a:gd name="connsiteY11-5732" fmla="*/ 3866469 h 5611279"/>
              <a:gd name="connsiteX12-5733" fmla="*/ 2390946 w 7692174"/>
              <a:gd name="connsiteY12-5734" fmla="*/ 3114902 h 5611279"/>
              <a:gd name="connsiteX13-5735" fmla="*/ 738357 w 7692174"/>
              <a:gd name="connsiteY13-5736" fmla="*/ 5607958 h 5611279"/>
              <a:gd name="connsiteX14-5737" fmla="*/ 0 w 7692174"/>
              <a:gd name="connsiteY14-5738" fmla="*/ 5610564 h 5611279"/>
              <a:gd name="connsiteX15-5739" fmla="*/ 2095160 w 7692174"/>
              <a:gd name="connsiteY15-5740" fmla="*/ 2451667 h 5611279"/>
              <a:gd name="connsiteX16-5741" fmla="*/ 2829889 w 7692174"/>
              <a:gd name="connsiteY16-5742" fmla="*/ 2454049 h 5611279"/>
              <a:gd name="connsiteX17-5743" fmla="*/ 3076632 w 7692174"/>
              <a:gd name="connsiteY17-5744" fmla="*/ 3002304 h 5611279"/>
              <a:gd name="connsiteX18-5745" fmla="*/ 3519205 w 7692174"/>
              <a:gd name="connsiteY18-5746" fmla="*/ 1996509 h 5611279"/>
              <a:gd name="connsiteX19-5747" fmla="*/ 4260340 w 7692174"/>
              <a:gd name="connsiteY19-5748" fmla="*/ 1996055 h 5611279"/>
              <a:gd name="connsiteX20-5749" fmla="*/ 4496651 w 7692174"/>
              <a:gd name="connsiteY20-5750" fmla="*/ 2536259 h 5611279"/>
              <a:gd name="connsiteX21-5751" fmla="*/ 4942512 w 7692174"/>
              <a:gd name="connsiteY21-5752" fmla="*/ 1542484 h 5611279"/>
              <a:gd name="connsiteX22-5753" fmla="*/ 5668226 w 7692174"/>
              <a:gd name="connsiteY22-5754" fmla="*/ 1542937 h 5611279"/>
              <a:gd name="connsiteX23-5755" fmla="*/ 5949440 w 7692174"/>
              <a:gd name="connsiteY23-5756" fmla="*/ 2160134 h 5611279"/>
              <a:gd name="connsiteX24-5757" fmla="*/ 6590790 w 7692174"/>
              <a:gd name="connsiteY24-5758" fmla="*/ 831056 h 5611279"/>
              <a:gd name="connsiteX25-5759" fmla="*/ 6236663 w 7692174"/>
              <a:gd name="connsiteY25-5760" fmla="*/ 827314 h 5611279"/>
              <a:gd name="connsiteX0-5761" fmla="*/ 6236663 w 7692174"/>
              <a:gd name="connsiteY0-5762" fmla="*/ 827314 h 5611279"/>
              <a:gd name="connsiteX1-5763" fmla="*/ 7322175 w 7692174"/>
              <a:gd name="connsiteY1-5764" fmla="*/ 0 h 5611279"/>
              <a:gd name="connsiteX2-5765" fmla="*/ 7692174 w 7692174"/>
              <a:gd name="connsiteY2-5766" fmla="*/ 827542 h 5611279"/>
              <a:gd name="connsiteX3-5767" fmla="*/ 7332890 w 7692174"/>
              <a:gd name="connsiteY3-5768" fmla="*/ 825614 h 5611279"/>
              <a:gd name="connsiteX4-5769" fmla="*/ 6290696 w 7692174"/>
              <a:gd name="connsiteY4-5770" fmla="*/ 2955584 h 5611279"/>
              <a:gd name="connsiteX5-5771" fmla="*/ 5549389 w 7692174"/>
              <a:gd name="connsiteY5-5772" fmla="*/ 2956718 h 5611279"/>
              <a:gd name="connsiteX6-5773" fmla="*/ 5307976 w 7692174"/>
              <a:gd name="connsiteY6-5774" fmla="*/ 2381816 h 5611279"/>
              <a:gd name="connsiteX7-5775" fmla="*/ 4865857 w 7692174"/>
              <a:gd name="connsiteY7-5776" fmla="*/ 3407115 h 5611279"/>
              <a:gd name="connsiteX8-5777" fmla="*/ 4130164 w 7692174"/>
              <a:gd name="connsiteY8-5778" fmla="*/ 3408475 h 5611279"/>
              <a:gd name="connsiteX9-5779" fmla="*/ 3889772 w 7692174"/>
              <a:gd name="connsiteY9-5780" fmla="*/ 2833573 h 5611279"/>
              <a:gd name="connsiteX10-5781" fmla="*/ 3445385 w 7692174"/>
              <a:gd name="connsiteY10-5782" fmla="*/ 3860914 h 5611279"/>
              <a:gd name="connsiteX11-5783" fmla="*/ 2711166 w 7692174"/>
              <a:gd name="connsiteY11-5784" fmla="*/ 3866469 h 5611279"/>
              <a:gd name="connsiteX12-5785" fmla="*/ 2390946 w 7692174"/>
              <a:gd name="connsiteY12-5786" fmla="*/ 3114902 h 5611279"/>
              <a:gd name="connsiteX13-5787" fmla="*/ 738357 w 7692174"/>
              <a:gd name="connsiteY13-5788" fmla="*/ 5607958 h 5611279"/>
              <a:gd name="connsiteX14-5789" fmla="*/ 0 w 7692174"/>
              <a:gd name="connsiteY14-5790" fmla="*/ 5610564 h 5611279"/>
              <a:gd name="connsiteX15-5791" fmla="*/ 2095160 w 7692174"/>
              <a:gd name="connsiteY15-5792" fmla="*/ 2451667 h 5611279"/>
              <a:gd name="connsiteX16-5793" fmla="*/ 2829889 w 7692174"/>
              <a:gd name="connsiteY16-5794" fmla="*/ 2451668 h 5611279"/>
              <a:gd name="connsiteX17-5795" fmla="*/ 3076632 w 7692174"/>
              <a:gd name="connsiteY17-5796" fmla="*/ 3002304 h 5611279"/>
              <a:gd name="connsiteX18-5797" fmla="*/ 3519205 w 7692174"/>
              <a:gd name="connsiteY18-5798" fmla="*/ 1996509 h 5611279"/>
              <a:gd name="connsiteX19-5799" fmla="*/ 4260340 w 7692174"/>
              <a:gd name="connsiteY19-5800" fmla="*/ 1996055 h 5611279"/>
              <a:gd name="connsiteX20-5801" fmla="*/ 4496651 w 7692174"/>
              <a:gd name="connsiteY20-5802" fmla="*/ 2536259 h 5611279"/>
              <a:gd name="connsiteX21-5803" fmla="*/ 4942512 w 7692174"/>
              <a:gd name="connsiteY21-5804" fmla="*/ 1542484 h 5611279"/>
              <a:gd name="connsiteX22-5805" fmla="*/ 5668226 w 7692174"/>
              <a:gd name="connsiteY22-5806" fmla="*/ 1542937 h 5611279"/>
              <a:gd name="connsiteX23-5807" fmla="*/ 5949440 w 7692174"/>
              <a:gd name="connsiteY23-5808" fmla="*/ 2160134 h 5611279"/>
              <a:gd name="connsiteX24-5809" fmla="*/ 6590790 w 7692174"/>
              <a:gd name="connsiteY24-5810" fmla="*/ 831056 h 5611279"/>
              <a:gd name="connsiteX25-5811" fmla="*/ 6236663 w 7692174"/>
              <a:gd name="connsiteY25-5812" fmla="*/ 827314 h 5611279"/>
              <a:gd name="connsiteX0-5813" fmla="*/ 6236663 w 7692174"/>
              <a:gd name="connsiteY0-5814" fmla="*/ 827314 h 5611279"/>
              <a:gd name="connsiteX1-5815" fmla="*/ 7322175 w 7692174"/>
              <a:gd name="connsiteY1-5816" fmla="*/ 0 h 5611279"/>
              <a:gd name="connsiteX2-5817" fmla="*/ 7692174 w 7692174"/>
              <a:gd name="connsiteY2-5818" fmla="*/ 827542 h 5611279"/>
              <a:gd name="connsiteX3-5819" fmla="*/ 7332890 w 7692174"/>
              <a:gd name="connsiteY3-5820" fmla="*/ 825614 h 5611279"/>
              <a:gd name="connsiteX4-5821" fmla="*/ 6290696 w 7692174"/>
              <a:gd name="connsiteY4-5822" fmla="*/ 2955584 h 5611279"/>
              <a:gd name="connsiteX5-5823" fmla="*/ 5549389 w 7692174"/>
              <a:gd name="connsiteY5-5824" fmla="*/ 2956718 h 5611279"/>
              <a:gd name="connsiteX6-5825" fmla="*/ 5307976 w 7692174"/>
              <a:gd name="connsiteY6-5826" fmla="*/ 2381816 h 5611279"/>
              <a:gd name="connsiteX7-5827" fmla="*/ 4865857 w 7692174"/>
              <a:gd name="connsiteY7-5828" fmla="*/ 3407115 h 5611279"/>
              <a:gd name="connsiteX8-5829" fmla="*/ 4130164 w 7692174"/>
              <a:gd name="connsiteY8-5830" fmla="*/ 3408475 h 5611279"/>
              <a:gd name="connsiteX9-5831" fmla="*/ 3889772 w 7692174"/>
              <a:gd name="connsiteY9-5832" fmla="*/ 2833573 h 5611279"/>
              <a:gd name="connsiteX10-5833" fmla="*/ 3445385 w 7692174"/>
              <a:gd name="connsiteY10-5834" fmla="*/ 3860914 h 5611279"/>
              <a:gd name="connsiteX11-5835" fmla="*/ 2711166 w 7692174"/>
              <a:gd name="connsiteY11-5836" fmla="*/ 3866469 h 5611279"/>
              <a:gd name="connsiteX12-5837" fmla="*/ 2390946 w 7692174"/>
              <a:gd name="connsiteY12-5838" fmla="*/ 3114902 h 5611279"/>
              <a:gd name="connsiteX13-5839" fmla="*/ 738357 w 7692174"/>
              <a:gd name="connsiteY13-5840" fmla="*/ 5607958 h 5611279"/>
              <a:gd name="connsiteX14-5841" fmla="*/ 0 w 7692174"/>
              <a:gd name="connsiteY14-5842" fmla="*/ 5610564 h 5611279"/>
              <a:gd name="connsiteX15-5843" fmla="*/ 2095160 w 7692174"/>
              <a:gd name="connsiteY15-5844" fmla="*/ 2451667 h 5611279"/>
              <a:gd name="connsiteX16-5845" fmla="*/ 2829889 w 7692174"/>
              <a:gd name="connsiteY16-5846" fmla="*/ 2451668 h 5611279"/>
              <a:gd name="connsiteX17-5847" fmla="*/ 3076632 w 7692174"/>
              <a:gd name="connsiteY17-5848" fmla="*/ 3002304 h 5611279"/>
              <a:gd name="connsiteX18-5849" fmla="*/ 3519205 w 7692174"/>
              <a:gd name="connsiteY18-5850" fmla="*/ 1996509 h 5611279"/>
              <a:gd name="connsiteX19-5851" fmla="*/ 4260340 w 7692174"/>
              <a:gd name="connsiteY19-5852" fmla="*/ 1996055 h 5611279"/>
              <a:gd name="connsiteX20-5853" fmla="*/ 4496651 w 7692174"/>
              <a:gd name="connsiteY20-5854" fmla="*/ 2536259 h 5611279"/>
              <a:gd name="connsiteX21-5855" fmla="*/ 4942512 w 7692174"/>
              <a:gd name="connsiteY21-5856" fmla="*/ 1542484 h 5611279"/>
              <a:gd name="connsiteX22-5857" fmla="*/ 5668226 w 7692174"/>
              <a:gd name="connsiteY22-5858" fmla="*/ 1542937 h 5611279"/>
              <a:gd name="connsiteX23-5859" fmla="*/ 5949440 w 7692174"/>
              <a:gd name="connsiteY23-5860" fmla="*/ 2160134 h 5611279"/>
              <a:gd name="connsiteX24-5861" fmla="*/ 6590790 w 7692174"/>
              <a:gd name="connsiteY24-5862" fmla="*/ 831056 h 5611279"/>
              <a:gd name="connsiteX25-5863" fmla="*/ 6236663 w 7692174"/>
              <a:gd name="connsiteY25-5864" fmla="*/ 827314 h 5611279"/>
              <a:gd name="connsiteX0-5865" fmla="*/ 6236663 w 7692174"/>
              <a:gd name="connsiteY0-5866" fmla="*/ 827314 h 5611279"/>
              <a:gd name="connsiteX1-5867" fmla="*/ 7322175 w 7692174"/>
              <a:gd name="connsiteY1-5868" fmla="*/ 0 h 5611279"/>
              <a:gd name="connsiteX2-5869" fmla="*/ 7692174 w 7692174"/>
              <a:gd name="connsiteY2-5870" fmla="*/ 827542 h 5611279"/>
              <a:gd name="connsiteX3-5871" fmla="*/ 7332890 w 7692174"/>
              <a:gd name="connsiteY3-5872" fmla="*/ 825614 h 5611279"/>
              <a:gd name="connsiteX4-5873" fmla="*/ 6290696 w 7692174"/>
              <a:gd name="connsiteY4-5874" fmla="*/ 2955584 h 5611279"/>
              <a:gd name="connsiteX5-5875" fmla="*/ 5549389 w 7692174"/>
              <a:gd name="connsiteY5-5876" fmla="*/ 2956718 h 5611279"/>
              <a:gd name="connsiteX6-5877" fmla="*/ 5307976 w 7692174"/>
              <a:gd name="connsiteY6-5878" fmla="*/ 2381816 h 5611279"/>
              <a:gd name="connsiteX7-5879" fmla="*/ 4865857 w 7692174"/>
              <a:gd name="connsiteY7-5880" fmla="*/ 3407115 h 5611279"/>
              <a:gd name="connsiteX8-5881" fmla="*/ 4130164 w 7692174"/>
              <a:gd name="connsiteY8-5882" fmla="*/ 3408475 h 5611279"/>
              <a:gd name="connsiteX9-5883" fmla="*/ 3889772 w 7692174"/>
              <a:gd name="connsiteY9-5884" fmla="*/ 2833573 h 5611279"/>
              <a:gd name="connsiteX10-5885" fmla="*/ 3445385 w 7692174"/>
              <a:gd name="connsiteY10-5886" fmla="*/ 3860914 h 5611279"/>
              <a:gd name="connsiteX11-5887" fmla="*/ 2711166 w 7692174"/>
              <a:gd name="connsiteY11-5888" fmla="*/ 3866469 h 5611279"/>
              <a:gd name="connsiteX12-5889" fmla="*/ 2390946 w 7692174"/>
              <a:gd name="connsiteY12-5890" fmla="*/ 3114902 h 5611279"/>
              <a:gd name="connsiteX13-5891" fmla="*/ 738357 w 7692174"/>
              <a:gd name="connsiteY13-5892" fmla="*/ 5607958 h 5611279"/>
              <a:gd name="connsiteX14-5893" fmla="*/ 0 w 7692174"/>
              <a:gd name="connsiteY14-5894" fmla="*/ 5610564 h 5611279"/>
              <a:gd name="connsiteX15-5895" fmla="*/ 2095160 w 7692174"/>
              <a:gd name="connsiteY15-5896" fmla="*/ 2451667 h 5611279"/>
              <a:gd name="connsiteX16-5897" fmla="*/ 2829889 w 7692174"/>
              <a:gd name="connsiteY16-5898" fmla="*/ 2451668 h 5611279"/>
              <a:gd name="connsiteX17-5899" fmla="*/ 3076632 w 7692174"/>
              <a:gd name="connsiteY17-5900" fmla="*/ 3002304 h 5611279"/>
              <a:gd name="connsiteX18-5901" fmla="*/ 3519205 w 7692174"/>
              <a:gd name="connsiteY18-5902" fmla="*/ 1996509 h 5611279"/>
              <a:gd name="connsiteX19-5903" fmla="*/ 4260340 w 7692174"/>
              <a:gd name="connsiteY19-5904" fmla="*/ 1996055 h 5611279"/>
              <a:gd name="connsiteX20-5905" fmla="*/ 4496651 w 7692174"/>
              <a:gd name="connsiteY20-5906" fmla="*/ 2536259 h 5611279"/>
              <a:gd name="connsiteX21-5907" fmla="*/ 4942512 w 7692174"/>
              <a:gd name="connsiteY21-5908" fmla="*/ 1542484 h 5611279"/>
              <a:gd name="connsiteX22-5909" fmla="*/ 5668226 w 7692174"/>
              <a:gd name="connsiteY22-5910" fmla="*/ 1542937 h 5611279"/>
              <a:gd name="connsiteX23-5911" fmla="*/ 5949440 w 7692174"/>
              <a:gd name="connsiteY23-5912" fmla="*/ 2160134 h 5611279"/>
              <a:gd name="connsiteX24-5913" fmla="*/ 6590790 w 7692174"/>
              <a:gd name="connsiteY24-5914" fmla="*/ 831056 h 5611279"/>
              <a:gd name="connsiteX25-5915" fmla="*/ 6236663 w 7692174"/>
              <a:gd name="connsiteY25-5916" fmla="*/ 827314 h 5611279"/>
              <a:gd name="connsiteX0-5917" fmla="*/ 6236663 w 7692174"/>
              <a:gd name="connsiteY0-5918" fmla="*/ 827314 h 5611279"/>
              <a:gd name="connsiteX1-5919" fmla="*/ 7322175 w 7692174"/>
              <a:gd name="connsiteY1-5920" fmla="*/ 0 h 5611279"/>
              <a:gd name="connsiteX2-5921" fmla="*/ 7692174 w 7692174"/>
              <a:gd name="connsiteY2-5922" fmla="*/ 827542 h 5611279"/>
              <a:gd name="connsiteX3-5923" fmla="*/ 7332890 w 7692174"/>
              <a:gd name="connsiteY3-5924" fmla="*/ 825614 h 5611279"/>
              <a:gd name="connsiteX4-5925" fmla="*/ 6290696 w 7692174"/>
              <a:gd name="connsiteY4-5926" fmla="*/ 2955584 h 5611279"/>
              <a:gd name="connsiteX5-5927" fmla="*/ 5549389 w 7692174"/>
              <a:gd name="connsiteY5-5928" fmla="*/ 2956718 h 5611279"/>
              <a:gd name="connsiteX6-5929" fmla="*/ 5307976 w 7692174"/>
              <a:gd name="connsiteY6-5930" fmla="*/ 2381816 h 5611279"/>
              <a:gd name="connsiteX7-5931" fmla="*/ 4865857 w 7692174"/>
              <a:gd name="connsiteY7-5932" fmla="*/ 3407115 h 5611279"/>
              <a:gd name="connsiteX8-5933" fmla="*/ 4130164 w 7692174"/>
              <a:gd name="connsiteY8-5934" fmla="*/ 3408475 h 5611279"/>
              <a:gd name="connsiteX9-5935" fmla="*/ 3889772 w 7692174"/>
              <a:gd name="connsiteY9-5936" fmla="*/ 2833573 h 5611279"/>
              <a:gd name="connsiteX10-5937" fmla="*/ 3445385 w 7692174"/>
              <a:gd name="connsiteY10-5938" fmla="*/ 3860914 h 5611279"/>
              <a:gd name="connsiteX11-5939" fmla="*/ 2711166 w 7692174"/>
              <a:gd name="connsiteY11-5940" fmla="*/ 3866469 h 5611279"/>
              <a:gd name="connsiteX12-5941" fmla="*/ 2390946 w 7692174"/>
              <a:gd name="connsiteY12-5942" fmla="*/ 3114902 h 5611279"/>
              <a:gd name="connsiteX13-5943" fmla="*/ 738357 w 7692174"/>
              <a:gd name="connsiteY13-5944" fmla="*/ 5607958 h 5611279"/>
              <a:gd name="connsiteX14-5945" fmla="*/ 0 w 7692174"/>
              <a:gd name="connsiteY14-5946" fmla="*/ 5610564 h 5611279"/>
              <a:gd name="connsiteX15-5947" fmla="*/ 2095160 w 7692174"/>
              <a:gd name="connsiteY15-5948" fmla="*/ 2451667 h 5611279"/>
              <a:gd name="connsiteX16-5949" fmla="*/ 2825127 w 7692174"/>
              <a:gd name="connsiteY16-5950" fmla="*/ 2446905 h 5611279"/>
              <a:gd name="connsiteX17-5951" fmla="*/ 3076632 w 7692174"/>
              <a:gd name="connsiteY17-5952" fmla="*/ 3002304 h 5611279"/>
              <a:gd name="connsiteX18-5953" fmla="*/ 3519205 w 7692174"/>
              <a:gd name="connsiteY18-5954" fmla="*/ 1996509 h 5611279"/>
              <a:gd name="connsiteX19-5955" fmla="*/ 4260340 w 7692174"/>
              <a:gd name="connsiteY19-5956" fmla="*/ 1996055 h 5611279"/>
              <a:gd name="connsiteX20-5957" fmla="*/ 4496651 w 7692174"/>
              <a:gd name="connsiteY20-5958" fmla="*/ 2536259 h 5611279"/>
              <a:gd name="connsiteX21-5959" fmla="*/ 4942512 w 7692174"/>
              <a:gd name="connsiteY21-5960" fmla="*/ 1542484 h 5611279"/>
              <a:gd name="connsiteX22-5961" fmla="*/ 5668226 w 7692174"/>
              <a:gd name="connsiteY22-5962" fmla="*/ 1542937 h 5611279"/>
              <a:gd name="connsiteX23-5963" fmla="*/ 5949440 w 7692174"/>
              <a:gd name="connsiteY23-5964" fmla="*/ 2160134 h 5611279"/>
              <a:gd name="connsiteX24-5965" fmla="*/ 6590790 w 7692174"/>
              <a:gd name="connsiteY24-5966" fmla="*/ 831056 h 5611279"/>
              <a:gd name="connsiteX25-5967" fmla="*/ 6236663 w 7692174"/>
              <a:gd name="connsiteY25-5968" fmla="*/ 827314 h 5611279"/>
              <a:gd name="connsiteX0-5969" fmla="*/ 6236663 w 7692174"/>
              <a:gd name="connsiteY0-5970" fmla="*/ 827314 h 5611279"/>
              <a:gd name="connsiteX1-5971" fmla="*/ 7322175 w 7692174"/>
              <a:gd name="connsiteY1-5972" fmla="*/ 0 h 5611279"/>
              <a:gd name="connsiteX2-5973" fmla="*/ 7692174 w 7692174"/>
              <a:gd name="connsiteY2-5974" fmla="*/ 827542 h 5611279"/>
              <a:gd name="connsiteX3-5975" fmla="*/ 7332890 w 7692174"/>
              <a:gd name="connsiteY3-5976" fmla="*/ 825614 h 5611279"/>
              <a:gd name="connsiteX4-5977" fmla="*/ 6290696 w 7692174"/>
              <a:gd name="connsiteY4-5978" fmla="*/ 2955584 h 5611279"/>
              <a:gd name="connsiteX5-5979" fmla="*/ 5549389 w 7692174"/>
              <a:gd name="connsiteY5-5980" fmla="*/ 2956718 h 5611279"/>
              <a:gd name="connsiteX6-5981" fmla="*/ 5307976 w 7692174"/>
              <a:gd name="connsiteY6-5982" fmla="*/ 2381816 h 5611279"/>
              <a:gd name="connsiteX7-5983" fmla="*/ 4865857 w 7692174"/>
              <a:gd name="connsiteY7-5984" fmla="*/ 3407115 h 5611279"/>
              <a:gd name="connsiteX8-5985" fmla="*/ 4130164 w 7692174"/>
              <a:gd name="connsiteY8-5986" fmla="*/ 3408475 h 5611279"/>
              <a:gd name="connsiteX9-5987" fmla="*/ 3889772 w 7692174"/>
              <a:gd name="connsiteY9-5988" fmla="*/ 2833573 h 5611279"/>
              <a:gd name="connsiteX10-5989" fmla="*/ 3445385 w 7692174"/>
              <a:gd name="connsiteY10-5990" fmla="*/ 3860914 h 5611279"/>
              <a:gd name="connsiteX11-5991" fmla="*/ 2711166 w 7692174"/>
              <a:gd name="connsiteY11-5992" fmla="*/ 3866469 h 5611279"/>
              <a:gd name="connsiteX12-5993" fmla="*/ 2390946 w 7692174"/>
              <a:gd name="connsiteY12-5994" fmla="*/ 3114902 h 5611279"/>
              <a:gd name="connsiteX13-5995" fmla="*/ 738357 w 7692174"/>
              <a:gd name="connsiteY13-5996" fmla="*/ 5607958 h 5611279"/>
              <a:gd name="connsiteX14-5997" fmla="*/ 0 w 7692174"/>
              <a:gd name="connsiteY14-5998" fmla="*/ 5610564 h 5611279"/>
              <a:gd name="connsiteX15-5999" fmla="*/ 2095160 w 7692174"/>
              <a:gd name="connsiteY15-6000" fmla="*/ 2451667 h 5611279"/>
              <a:gd name="connsiteX16-6001" fmla="*/ 2825127 w 7692174"/>
              <a:gd name="connsiteY16-6002" fmla="*/ 2446905 h 5611279"/>
              <a:gd name="connsiteX17-6003" fmla="*/ 3076632 w 7692174"/>
              <a:gd name="connsiteY17-6004" fmla="*/ 3002304 h 5611279"/>
              <a:gd name="connsiteX18-6005" fmla="*/ 3519205 w 7692174"/>
              <a:gd name="connsiteY18-6006" fmla="*/ 1996509 h 5611279"/>
              <a:gd name="connsiteX19-6007" fmla="*/ 4260340 w 7692174"/>
              <a:gd name="connsiteY19-6008" fmla="*/ 1996055 h 5611279"/>
              <a:gd name="connsiteX20-6009" fmla="*/ 4496651 w 7692174"/>
              <a:gd name="connsiteY20-6010" fmla="*/ 2536259 h 5611279"/>
              <a:gd name="connsiteX21-6011" fmla="*/ 4942512 w 7692174"/>
              <a:gd name="connsiteY21-6012" fmla="*/ 1542484 h 5611279"/>
              <a:gd name="connsiteX22-6013" fmla="*/ 5668226 w 7692174"/>
              <a:gd name="connsiteY22-6014" fmla="*/ 1542937 h 5611279"/>
              <a:gd name="connsiteX23-6015" fmla="*/ 5949440 w 7692174"/>
              <a:gd name="connsiteY23-6016" fmla="*/ 2160134 h 5611279"/>
              <a:gd name="connsiteX24-6017" fmla="*/ 6590790 w 7692174"/>
              <a:gd name="connsiteY24-6018" fmla="*/ 831056 h 5611279"/>
              <a:gd name="connsiteX25-6019" fmla="*/ 6236663 w 7692174"/>
              <a:gd name="connsiteY25-6020" fmla="*/ 827314 h 5611279"/>
              <a:gd name="connsiteX0-6021" fmla="*/ 6236663 w 7692174"/>
              <a:gd name="connsiteY0-6022" fmla="*/ 827314 h 5611279"/>
              <a:gd name="connsiteX1-6023" fmla="*/ 7322175 w 7692174"/>
              <a:gd name="connsiteY1-6024" fmla="*/ 0 h 5611279"/>
              <a:gd name="connsiteX2-6025" fmla="*/ 7692174 w 7692174"/>
              <a:gd name="connsiteY2-6026" fmla="*/ 827542 h 5611279"/>
              <a:gd name="connsiteX3-6027" fmla="*/ 7332890 w 7692174"/>
              <a:gd name="connsiteY3-6028" fmla="*/ 825614 h 5611279"/>
              <a:gd name="connsiteX4-6029" fmla="*/ 6290696 w 7692174"/>
              <a:gd name="connsiteY4-6030" fmla="*/ 2955584 h 5611279"/>
              <a:gd name="connsiteX5-6031" fmla="*/ 5549389 w 7692174"/>
              <a:gd name="connsiteY5-6032" fmla="*/ 2956718 h 5611279"/>
              <a:gd name="connsiteX6-6033" fmla="*/ 5307976 w 7692174"/>
              <a:gd name="connsiteY6-6034" fmla="*/ 2381816 h 5611279"/>
              <a:gd name="connsiteX7-6035" fmla="*/ 4865857 w 7692174"/>
              <a:gd name="connsiteY7-6036" fmla="*/ 3407115 h 5611279"/>
              <a:gd name="connsiteX8-6037" fmla="*/ 4130164 w 7692174"/>
              <a:gd name="connsiteY8-6038" fmla="*/ 3408475 h 5611279"/>
              <a:gd name="connsiteX9-6039" fmla="*/ 3889772 w 7692174"/>
              <a:gd name="connsiteY9-6040" fmla="*/ 2833573 h 5611279"/>
              <a:gd name="connsiteX10-6041" fmla="*/ 3445385 w 7692174"/>
              <a:gd name="connsiteY10-6042" fmla="*/ 3860914 h 5611279"/>
              <a:gd name="connsiteX11-6043" fmla="*/ 2711166 w 7692174"/>
              <a:gd name="connsiteY11-6044" fmla="*/ 3866469 h 5611279"/>
              <a:gd name="connsiteX12-6045" fmla="*/ 2390946 w 7692174"/>
              <a:gd name="connsiteY12-6046" fmla="*/ 3114902 h 5611279"/>
              <a:gd name="connsiteX13-6047" fmla="*/ 738357 w 7692174"/>
              <a:gd name="connsiteY13-6048" fmla="*/ 5607958 h 5611279"/>
              <a:gd name="connsiteX14-6049" fmla="*/ 0 w 7692174"/>
              <a:gd name="connsiteY14-6050" fmla="*/ 5610564 h 5611279"/>
              <a:gd name="connsiteX15-6051" fmla="*/ 2095160 w 7692174"/>
              <a:gd name="connsiteY15-6052" fmla="*/ 2451667 h 5611279"/>
              <a:gd name="connsiteX16-6053" fmla="*/ 2825127 w 7692174"/>
              <a:gd name="connsiteY16-6054" fmla="*/ 2446905 h 5611279"/>
              <a:gd name="connsiteX17-6055" fmla="*/ 3076632 w 7692174"/>
              <a:gd name="connsiteY17-6056" fmla="*/ 3002304 h 5611279"/>
              <a:gd name="connsiteX18-6057" fmla="*/ 3519205 w 7692174"/>
              <a:gd name="connsiteY18-6058" fmla="*/ 1996509 h 5611279"/>
              <a:gd name="connsiteX19-6059" fmla="*/ 4260340 w 7692174"/>
              <a:gd name="connsiteY19-6060" fmla="*/ 1996055 h 5611279"/>
              <a:gd name="connsiteX20-6061" fmla="*/ 4496651 w 7692174"/>
              <a:gd name="connsiteY20-6062" fmla="*/ 2536259 h 5611279"/>
              <a:gd name="connsiteX21-6063" fmla="*/ 4942512 w 7692174"/>
              <a:gd name="connsiteY21-6064" fmla="*/ 1542484 h 5611279"/>
              <a:gd name="connsiteX22-6065" fmla="*/ 5668226 w 7692174"/>
              <a:gd name="connsiteY22-6066" fmla="*/ 1542937 h 5611279"/>
              <a:gd name="connsiteX23-6067" fmla="*/ 5949440 w 7692174"/>
              <a:gd name="connsiteY23-6068" fmla="*/ 2160134 h 5611279"/>
              <a:gd name="connsiteX24-6069" fmla="*/ 6590790 w 7692174"/>
              <a:gd name="connsiteY24-6070" fmla="*/ 831056 h 5611279"/>
              <a:gd name="connsiteX25-6071" fmla="*/ 6236663 w 7692174"/>
              <a:gd name="connsiteY25-6072" fmla="*/ 827314 h 5611279"/>
              <a:gd name="connsiteX0-6073" fmla="*/ 6236663 w 7692174"/>
              <a:gd name="connsiteY0-6074" fmla="*/ 827314 h 5611279"/>
              <a:gd name="connsiteX1-6075" fmla="*/ 7322175 w 7692174"/>
              <a:gd name="connsiteY1-6076" fmla="*/ 0 h 5611279"/>
              <a:gd name="connsiteX2-6077" fmla="*/ 7692174 w 7692174"/>
              <a:gd name="connsiteY2-6078" fmla="*/ 827542 h 5611279"/>
              <a:gd name="connsiteX3-6079" fmla="*/ 7332890 w 7692174"/>
              <a:gd name="connsiteY3-6080" fmla="*/ 825614 h 5611279"/>
              <a:gd name="connsiteX4-6081" fmla="*/ 6290696 w 7692174"/>
              <a:gd name="connsiteY4-6082" fmla="*/ 2955584 h 5611279"/>
              <a:gd name="connsiteX5-6083" fmla="*/ 5549389 w 7692174"/>
              <a:gd name="connsiteY5-6084" fmla="*/ 2956718 h 5611279"/>
              <a:gd name="connsiteX6-6085" fmla="*/ 5307976 w 7692174"/>
              <a:gd name="connsiteY6-6086" fmla="*/ 2381816 h 5611279"/>
              <a:gd name="connsiteX7-6087" fmla="*/ 4865857 w 7692174"/>
              <a:gd name="connsiteY7-6088" fmla="*/ 3407115 h 5611279"/>
              <a:gd name="connsiteX8-6089" fmla="*/ 4130164 w 7692174"/>
              <a:gd name="connsiteY8-6090" fmla="*/ 3408475 h 5611279"/>
              <a:gd name="connsiteX9-6091" fmla="*/ 3889772 w 7692174"/>
              <a:gd name="connsiteY9-6092" fmla="*/ 2833573 h 5611279"/>
              <a:gd name="connsiteX10-6093" fmla="*/ 3445385 w 7692174"/>
              <a:gd name="connsiteY10-6094" fmla="*/ 3860914 h 5611279"/>
              <a:gd name="connsiteX11-6095" fmla="*/ 2711166 w 7692174"/>
              <a:gd name="connsiteY11-6096" fmla="*/ 3866469 h 5611279"/>
              <a:gd name="connsiteX12-6097" fmla="*/ 2390946 w 7692174"/>
              <a:gd name="connsiteY12-6098" fmla="*/ 3114902 h 5611279"/>
              <a:gd name="connsiteX13-6099" fmla="*/ 738357 w 7692174"/>
              <a:gd name="connsiteY13-6100" fmla="*/ 5607958 h 5611279"/>
              <a:gd name="connsiteX14-6101" fmla="*/ 0 w 7692174"/>
              <a:gd name="connsiteY14-6102" fmla="*/ 5610564 h 5611279"/>
              <a:gd name="connsiteX15-6103" fmla="*/ 2095160 w 7692174"/>
              <a:gd name="connsiteY15-6104" fmla="*/ 2451667 h 5611279"/>
              <a:gd name="connsiteX16-6105" fmla="*/ 2825127 w 7692174"/>
              <a:gd name="connsiteY16-6106" fmla="*/ 2446905 h 5611279"/>
              <a:gd name="connsiteX17-6107" fmla="*/ 3076632 w 7692174"/>
              <a:gd name="connsiteY17-6108" fmla="*/ 3002304 h 5611279"/>
              <a:gd name="connsiteX18-6109" fmla="*/ 3519205 w 7692174"/>
              <a:gd name="connsiteY18-6110" fmla="*/ 1996509 h 5611279"/>
              <a:gd name="connsiteX19-6111" fmla="*/ 4260340 w 7692174"/>
              <a:gd name="connsiteY19-6112" fmla="*/ 1996055 h 5611279"/>
              <a:gd name="connsiteX20-6113" fmla="*/ 4496651 w 7692174"/>
              <a:gd name="connsiteY20-6114" fmla="*/ 2536259 h 5611279"/>
              <a:gd name="connsiteX21-6115" fmla="*/ 4942512 w 7692174"/>
              <a:gd name="connsiteY21-6116" fmla="*/ 1542484 h 5611279"/>
              <a:gd name="connsiteX22-6117" fmla="*/ 5668226 w 7692174"/>
              <a:gd name="connsiteY22-6118" fmla="*/ 1542937 h 5611279"/>
              <a:gd name="connsiteX23-6119" fmla="*/ 5949440 w 7692174"/>
              <a:gd name="connsiteY23-6120" fmla="*/ 2160134 h 5611279"/>
              <a:gd name="connsiteX24-6121" fmla="*/ 6590790 w 7692174"/>
              <a:gd name="connsiteY24-6122" fmla="*/ 831056 h 5611279"/>
              <a:gd name="connsiteX25-6123" fmla="*/ 6236663 w 7692174"/>
              <a:gd name="connsiteY25-6124" fmla="*/ 827314 h 5611279"/>
              <a:gd name="connsiteX0-6125" fmla="*/ 6236663 w 7692174"/>
              <a:gd name="connsiteY0-6126" fmla="*/ 827314 h 5611279"/>
              <a:gd name="connsiteX1-6127" fmla="*/ 7322175 w 7692174"/>
              <a:gd name="connsiteY1-6128" fmla="*/ 0 h 5611279"/>
              <a:gd name="connsiteX2-6129" fmla="*/ 7692174 w 7692174"/>
              <a:gd name="connsiteY2-6130" fmla="*/ 827542 h 5611279"/>
              <a:gd name="connsiteX3-6131" fmla="*/ 7332890 w 7692174"/>
              <a:gd name="connsiteY3-6132" fmla="*/ 825614 h 5611279"/>
              <a:gd name="connsiteX4-6133" fmla="*/ 6290696 w 7692174"/>
              <a:gd name="connsiteY4-6134" fmla="*/ 2955584 h 5611279"/>
              <a:gd name="connsiteX5-6135" fmla="*/ 5549389 w 7692174"/>
              <a:gd name="connsiteY5-6136" fmla="*/ 2956718 h 5611279"/>
              <a:gd name="connsiteX6-6137" fmla="*/ 5307976 w 7692174"/>
              <a:gd name="connsiteY6-6138" fmla="*/ 2381816 h 5611279"/>
              <a:gd name="connsiteX7-6139" fmla="*/ 4865857 w 7692174"/>
              <a:gd name="connsiteY7-6140" fmla="*/ 3407115 h 5611279"/>
              <a:gd name="connsiteX8-6141" fmla="*/ 4130164 w 7692174"/>
              <a:gd name="connsiteY8-6142" fmla="*/ 3408475 h 5611279"/>
              <a:gd name="connsiteX9-6143" fmla="*/ 3889772 w 7692174"/>
              <a:gd name="connsiteY9-6144" fmla="*/ 2833573 h 5611279"/>
              <a:gd name="connsiteX10-6145" fmla="*/ 3445385 w 7692174"/>
              <a:gd name="connsiteY10-6146" fmla="*/ 3860914 h 5611279"/>
              <a:gd name="connsiteX11-6147" fmla="*/ 2711166 w 7692174"/>
              <a:gd name="connsiteY11-6148" fmla="*/ 3866469 h 5611279"/>
              <a:gd name="connsiteX12-6149" fmla="*/ 2390946 w 7692174"/>
              <a:gd name="connsiteY12-6150" fmla="*/ 3114902 h 5611279"/>
              <a:gd name="connsiteX13-6151" fmla="*/ 738357 w 7692174"/>
              <a:gd name="connsiteY13-6152" fmla="*/ 5607958 h 5611279"/>
              <a:gd name="connsiteX14-6153" fmla="*/ 0 w 7692174"/>
              <a:gd name="connsiteY14-6154" fmla="*/ 5610564 h 5611279"/>
              <a:gd name="connsiteX15-6155" fmla="*/ 2095160 w 7692174"/>
              <a:gd name="connsiteY15-6156" fmla="*/ 2451667 h 5611279"/>
              <a:gd name="connsiteX16-6157" fmla="*/ 2825127 w 7692174"/>
              <a:gd name="connsiteY16-6158" fmla="*/ 2446905 h 5611279"/>
              <a:gd name="connsiteX17-6159" fmla="*/ 3076632 w 7692174"/>
              <a:gd name="connsiteY17-6160" fmla="*/ 3002304 h 5611279"/>
              <a:gd name="connsiteX18-6161" fmla="*/ 3519205 w 7692174"/>
              <a:gd name="connsiteY18-6162" fmla="*/ 1996509 h 5611279"/>
              <a:gd name="connsiteX19-6163" fmla="*/ 4260340 w 7692174"/>
              <a:gd name="connsiteY19-6164" fmla="*/ 1996055 h 5611279"/>
              <a:gd name="connsiteX20-6165" fmla="*/ 4496651 w 7692174"/>
              <a:gd name="connsiteY20-6166" fmla="*/ 2536259 h 5611279"/>
              <a:gd name="connsiteX21-6167" fmla="*/ 4942512 w 7692174"/>
              <a:gd name="connsiteY21-6168" fmla="*/ 1542484 h 5611279"/>
              <a:gd name="connsiteX22-6169" fmla="*/ 5668226 w 7692174"/>
              <a:gd name="connsiteY22-6170" fmla="*/ 1542937 h 5611279"/>
              <a:gd name="connsiteX23-6171" fmla="*/ 5949440 w 7692174"/>
              <a:gd name="connsiteY23-6172" fmla="*/ 2160134 h 5611279"/>
              <a:gd name="connsiteX24-6173" fmla="*/ 6590790 w 7692174"/>
              <a:gd name="connsiteY24-6174" fmla="*/ 831056 h 5611279"/>
              <a:gd name="connsiteX25-6175" fmla="*/ 6236663 w 7692174"/>
              <a:gd name="connsiteY25-6176" fmla="*/ 827314 h 5611279"/>
              <a:gd name="connsiteX0-6177" fmla="*/ 6236663 w 7692174"/>
              <a:gd name="connsiteY0-6178" fmla="*/ 827314 h 5611279"/>
              <a:gd name="connsiteX1-6179" fmla="*/ 7322175 w 7692174"/>
              <a:gd name="connsiteY1-6180" fmla="*/ 0 h 5611279"/>
              <a:gd name="connsiteX2-6181" fmla="*/ 7692174 w 7692174"/>
              <a:gd name="connsiteY2-6182" fmla="*/ 827542 h 5611279"/>
              <a:gd name="connsiteX3-6183" fmla="*/ 7332890 w 7692174"/>
              <a:gd name="connsiteY3-6184" fmla="*/ 825614 h 5611279"/>
              <a:gd name="connsiteX4-6185" fmla="*/ 6290696 w 7692174"/>
              <a:gd name="connsiteY4-6186" fmla="*/ 2955584 h 5611279"/>
              <a:gd name="connsiteX5-6187" fmla="*/ 5549389 w 7692174"/>
              <a:gd name="connsiteY5-6188" fmla="*/ 2956718 h 5611279"/>
              <a:gd name="connsiteX6-6189" fmla="*/ 5307976 w 7692174"/>
              <a:gd name="connsiteY6-6190" fmla="*/ 2381816 h 5611279"/>
              <a:gd name="connsiteX7-6191" fmla="*/ 4865857 w 7692174"/>
              <a:gd name="connsiteY7-6192" fmla="*/ 3407115 h 5611279"/>
              <a:gd name="connsiteX8-6193" fmla="*/ 4130164 w 7692174"/>
              <a:gd name="connsiteY8-6194" fmla="*/ 3408475 h 5611279"/>
              <a:gd name="connsiteX9-6195" fmla="*/ 3889772 w 7692174"/>
              <a:gd name="connsiteY9-6196" fmla="*/ 2833573 h 5611279"/>
              <a:gd name="connsiteX10-6197" fmla="*/ 3445385 w 7692174"/>
              <a:gd name="connsiteY10-6198" fmla="*/ 3860914 h 5611279"/>
              <a:gd name="connsiteX11-6199" fmla="*/ 2711166 w 7692174"/>
              <a:gd name="connsiteY11-6200" fmla="*/ 3866469 h 5611279"/>
              <a:gd name="connsiteX12-6201" fmla="*/ 2390946 w 7692174"/>
              <a:gd name="connsiteY12-6202" fmla="*/ 3114902 h 5611279"/>
              <a:gd name="connsiteX13-6203" fmla="*/ 738357 w 7692174"/>
              <a:gd name="connsiteY13-6204" fmla="*/ 5607958 h 5611279"/>
              <a:gd name="connsiteX14-6205" fmla="*/ 0 w 7692174"/>
              <a:gd name="connsiteY14-6206" fmla="*/ 5610564 h 5611279"/>
              <a:gd name="connsiteX15-6207" fmla="*/ 2095160 w 7692174"/>
              <a:gd name="connsiteY15-6208" fmla="*/ 2451667 h 5611279"/>
              <a:gd name="connsiteX16-6209" fmla="*/ 2825127 w 7692174"/>
              <a:gd name="connsiteY16-6210" fmla="*/ 2446905 h 5611279"/>
              <a:gd name="connsiteX17-6211" fmla="*/ 3076632 w 7692174"/>
              <a:gd name="connsiteY17-6212" fmla="*/ 3002304 h 5611279"/>
              <a:gd name="connsiteX18-6213" fmla="*/ 3519205 w 7692174"/>
              <a:gd name="connsiteY18-6214" fmla="*/ 1996509 h 5611279"/>
              <a:gd name="connsiteX19-6215" fmla="*/ 4260340 w 7692174"/>
              <a:gd name="connsiteY19-6216" fmla="*/ 1996055 h 5611279"/>
              <a:gd name="connsiteX20-6217" fmla="*/ 4496651 w 7692174"/>
              <a:gd name="connsiteY20-6218" fmla="*/ 2536259 h 5611279"/>
              <a:gd name="connsiteX21-6219" fmla="*/ 4942512 w 7692174"/>
              <a:gd name="connsiteY21-6220" fmla="*/ 1542484 h 5611279"/>
              <a:gd name="connsiteX22-6221" fmla="*/ 5668226 w 7692174"/>
              <a:gd name="connsiteY22-6222" fmla="*/ 1542937 h 5611279"/>
              <a:gd name="connsiteX23-6223" fmla="*/ 5949440 w 7692174"/>
              <a:gd name="connsiteY23-6224" fmla="*/ 2160134 h 5611279"/>
              <a:gd name="connsiteX24-6225" fmla="*/ 6590790 w 7692174"/>
              <a:gd name="connsiteY24-6226" fmla="*/ 831056 h 5611279"/>
              <a:gd name="connsiteX25-6227" fmla="*/ 6236663 w 7692174"/>
              <a:gd name="connsiteY25-6228" fmla="*/ 827314 h 5611279"/>
              <a:gd name="connsiteX0-6229" fmla="*/ 6236663 w 7692174"/>
              <a:gd name="connsiteY0-6230" fmla="*/ 827314 h 5611279"/>
              <a:gd name="connsiteX1-6231" fmla="*/ 7322175 w 7692174"/>
              <a:gd name="connsiteY1-6232" fmla="*/ 0 h 5611279"/>
              <a:gd name="connsiteX2-6233" fmla="*/ 7692174 w 7692174"/>
              <a:gd name="connsiteY2-6234" fmla="*/ 827542 h 5611279"/>
              <a:gd name="connsiteX3-6235" fmla="*/ 7332890 w 7692174"/>
              <a:gd name="connsiteY3-6236" fmla="*/ 825614 h 5611279"/>
              <a:gd name="connsiteX4-6237" fmla="*/ 6290696 w 7692174"/>
              <a:gd name="connsiteY4-6238" fmla="*/ 2955584 h 5611279"/>
              <a:gd name="connsiteX5-6239" fmla="*/ 5549389 w 7692174"/>
              <a:gd name="connsiteY5-6240" fmla="*/ 2956718 h 5611279"/>
              <a:gd name="connsiteX6-6241" fmla="*/ 5307976 w 7692174"/>
              <a:gd name="connsiteY6-6242" fmla="*/ 2381816 h 5611279"/>
              <a:gd name="connsiteX7-6243" fmla="*/ 4865857 w 7692174"/>
              <a:gd name="connsiteY7-6244" fmla="*/ 3407115 h 5611279"/>
              <a:gd name="connsiteX8-6245" fmla="*/ 4130164 w 7692174"/>
              <a:gd name="connsiteY8-6246" fmla="*/ 3408475 h 5611279"/>
              <a:gd name="connsiteX9-6247" fmla="*/ 3889772 w 7692174"/>
              <a:gd name="connsiteY9-6248" fmla="*/ 2833573 h 5611279"/>
              <a:gd name="connsiteX10-6249" fmla="*/ 3445385 w 7692174"/>
              <a:gd name="connsiteY10-6250" fmla="*/ 3860914 h 5611279"/>
              <a:gd name="connsiteX11-6251" fmla="*/ 2711166 w 7692174"/>
              <a:gd name="connsiteY11-6252" fmla="*/ 3866469 h 5611279"/>
              <a:gd name="connsiteX12-6253" fmla="*/ 2390946 w 7692174"/>
              <a:gd name="connsiteY12-6254" fmla="*/ 3114902 h 5611279"/>
              <a:gd name="connsiteX13-6255" fmla="*/ 738357 w 7692174"/>
              <a:gd name="connsiteY13-6256" fmla="*/ 5607958 h 5611279"/>
              <a:gd name="connsiteX14-6257" fmla="*/ 0 w 7692174"/>
              <a:gd name="connsiteY14-6258" fmla="*/ 5610564 h 5611279"/>
              <a:gd name="connsiteX15-6259" fmla="*/ 2095160 w 7692174"/>
              <a:gd name="connsiteY15-6260" fmla="*/ 2451667 h 5611279"/>
              <a:gd name="connsiteX16-6261" fmla="*/ 2825127 w 7692174"/>
              <a:gd name="connsiteY16-6262" fmla="*/ 2446905 h 5611279"/>
              <a:gd name="connsiteX17-6263" fmla="*/ 3076632 w 7692174"/>
              <a:gd name="connsiteY17-6264" fmla="*/ 3002304 h 5611279"/>
              <a:gd name="connsiteX18-6265" fmla="*/ 3519205 w 7692174"/>
              <a:gd name="connsiteY18-6266" fmla="*/ 1996509 h 5611279"/>
              <a:gd name="connsiteX19-6267" fmla="*/ 4260340 w 7692174"/>
              <a:gd name="connsiteY19-6268" fmla="*/ 1996055 h 5611279"/>
              <a:gd name="connsiteX20-6269" fmla="*/ 4496651 w 7692174"/>
              <a:gd name="connsiteY20-6270" fmla="*/ 2536259 h 5611279"/>
              <a:gd name="connsiteX21-6271" fmla="*/ 4942512 w 7692174"/>
              <a:gd name="connsiteY21-6272" fmla="*/ 1542484 h 5611279"/>
              <a:gd name="connsiteX22-6273" fmla="*/ 5668226 w 7692174"/>
              <a:gd name="connsiteY22-6274" fmla="*/ 1542937 h 5611279"/>
              <a:gd name="connsiteX23-6275" fmla="*/ 5949440 w 7692174"/>
              <a:gd name="connsiteY23-6276" fmla="*/ 2160134 h 5611279"/>
              <a:gd name="connsiteX24-6277" fmla="*/ 6590790 w 7692174"/>
              <a:gd name="connsiteY24-6278" fmla="*/ 831056 h 5611279"/>
              <a:gd name="connsiteX25-6279" fmla="*/ 6236663 w 7692174"/>
              <a:gd name="connsiteY25-6280" fmla="*/ 827314 h 5611279"/>
              <a:gd name="connsiteX0-6281" fmla="*/ 6236663 w 7692174"/>
              <a:gd name="connsiteY0-6282" fmla="*/ 827314 h 5611279"/>
              <a:gd name="connsiteX1-6283" fmla="*/ 7322175 w 7692174"/>
              <a:gd name="connsiteY1-6284" fmla="*/ 0 h 5611279"/>
              <a:gd name="connsiteX2-6285" fmla="*/ 7692174 w 7692174"/>
              <a:gd name="connsiteY2-6286" fmla="*/ 827542 h 5611279"/>
              <a:gd name="connsiteX3-6287" fmla="*/ 7332890 w 7692174"/>
              <a:gd name="connsiteY3-6288" fmla="*/ 825614 h 5611279"/>
              <a:gd name="connsiteX4-6289" fmla="*/ 6290696 w 7692174"/>
              <a:gd name="connsiteY4-6290" fmla="*/ 2955584 h 5611279"/>
              <a:gd name="connsiteX5-6291" fmla="*/ 5549389 w 7692174"/>
              <a:gd name="connsiteY5-6292" fmla="*/ 2956718 h 5611279"/>
              <a:gd name="connsiteX6-6293" fmla="*/ 5307976 w 7692174"/>
              <a:gd name="connsiteY6-6294" fmla="*/ 2381816 h 5611279"/>
              <a:gd name="connsiteX7-6295" fmla="*/ 4865857 w 7692174"/>
              <a:gd name="connsiteY7-6296" fmla="*/ 3407115 h 5611279"/>
              <a:gd name="connsiteX8-6297" fmla="*/ 4130164 w 7692174"/>
              <a:gd name="connsiteY8-6298" fmla="*/ 3408475 h 5611279"/>
              <a:gd name="connsiteX9-6299" fmla="*/ 3889772 w 7692174"/>
              <a:gd name="connsiteY9-6300" fmla="*/ 2833573 h 5611279"/>
              <a:gd name="connsiteX10-6301" fmla="*/ 3445385 w 7692174"/>
              <a:gd name="connsiteY10-6302" fmla="*/ 3860914 h 5611279"/>
              <a:gd name="connsiteX11-6303" fmla="*/ 2711166 w 7692174"/>
              <a:gd name="connsiteY11-6304" fmla="*/ 3866469 h 5611279"/>
              <a:gd name="connsiteX12-6305" fmla="*/ 2390946 w 7692174"/>
              <a:gd name="connsiteY12-6306" fmla="*/ 3114902 h 5611279"/>
              <a:gd name="connsiteX13-6307" fmla="*/ 738357 w 7692174"/>
              <a:gd name="connsiteY13-6308" fmla="*/ 5607958 h 5611279"/>
              <a:gd name="connsiteX14-6309" fmla="*/ 0 w 7692174"/>
              <a:gd name="connsiteY14-6310" fmla="*/ 5610564 h 5611279"/>
              <a:gd name="connsiteX15-6311" fmla="*/ 2095160 w 7692174"/>
              <a:gd name="connsiteY15-6312" fmla="*/ 2451667 h 5611279"/>
              <a:gd name="connsiteX16-6313" fmla="*/ 2825127 w 7692174"/>
              <a:gd name="connsiteY16-6314" fmla="*/ 2446905 h 5611279"/>
              <a:gd name="connsiteX17-6315" fmla="*/ 3076632 w 7692174"/>
              <a:gd name="connsiteY17-6316" fmla="*/ 3002304 h 5611279"/>
              <a:gd name="connsiteX18-6317" fmla="*/ 3519205 w 7692174"/>
              <a:gd name="connsiteY18-6318" fmla="*/ 1996509 h 5611279"/>
              <a:gd name="connsiteX19-6319" fmla="*/ 4260340 w 7692174"/>
              <a:gd name="connsiteY19-6320" fmla="*/ 1996055 h 5611279"/>
              <a:gd name="connsiteX20-6321" fmla="*/ 4496651 w 7692174"/>
              <a:gd name="connsiteY20-6322" fmla="*/ 2536259 h 5611279"/>
              <a:gd name="connsiteX21-6323" fmla="*/ 4942512 w 7692174"/>
              <a:gd name="connsiteY21-6324" fmla="*/ 1542484 h 5611279"/>
              <a:gd name="connsiteX22-6325" fmla="*/ 5668226 w 7692174"/>
              <a:gd name="connsiteY22-6326" fmla="*/ 1542937 h 5611279"/>
              <a:gd name="connsiteX23-6327" fmla="*/ 5949440 w 7692174"/>
              <a:gd name="connsiteY23-6328" fmla="*/ 2160134 h 5611279"/>
              <a:gd name="connsiteX24-6329" fmla="*/ 6590790 w 7692174"/>
              <a:gd name="connsiteY24-6330" fmla="*/ 831056 h 5611279"/>
              <a:gd name="connsiteX25-6331" fmla="*/ 6236663 w 7692174"/>
              <a:gd name="connsiteY25-6332" fmla="*/ 827314 h 5611279"/>
              <a:gd name="connsiteX0-6333" fmla="*/ 6236663 w 7692174"/>
              <a:gd name="connsiteY0-6334" fmla="*/ 827314 h 5611279"/>
              <a:gd name="connsiteX1-6335" fmla="*/ 7322175 w 7692174"/>
              <a:gd name="connsiteY1-6336" fmla="*/ 0 h 5611279"/>
              <a:gd name="connsiteX2-6337" fmla="*/ 7692174 w 7692174"/>
              <a:gd name="connsiteY2-6338" fmla="*/ 827542 h 5611279"/>
              <a:gd name="connsiteX3-6339" fmla="*/ 7332890 w 7692174"/>
              <a:gd name="connsiteY3-6340" fmla="*/ 825614 h 5611279"/>
              <a:gd name="connsiteX4-6341" fmla="*/ 6290696 w 7692174"/>
              <a:gd name="connsiteY4-6342" fmla="*/ 2955584 h 5611279"/>
              <a:gd name="connsiteX5-6343" fmla="*/ 5549389 w 7692174"/>
              <a:gd name="connsiteY5-6344" fmla="*/ 2956718 h 5611279"/>
              <a:gd name="connsiteX6-6345" fmla="*/ 5307976 w 7692174"/>
              <a:gd name="connsiteY6-6346" fmla="*/ 2381816 h 5611279"/>
              <a:gd name="connsiteX7-6347" fmla="*/ 4865857 w 7692174"/>
              <a:gd name="connsiteY7-6348" fmla="*/ 3407115 h 5611279"/>
              <a:gd name="connsiteX8-6349" fmla="*/ 4130164 w 7692174"/>
              <a:gd name="connsiteY8-6350" fmla="*/ 3408475 h 5611279"/>
              <a:gd name="connsiteX9-6351" fmla="*/ 3889772 w 7692174"/>
              <a:gd name="connsiteY9-6352" fmla="*/ 2833573 h 5611279"/>
              <a:gd name="connsiteX10-6353" fmla="*/ 3445385 w 7692174"/>
              <a:gd name="connsiteY10-6354" fmla="*/ 3860914 h 5611279"/>
              <a:gd name="connsiteX11-6355" fmla="*/ 2711166 w 7692174"/>
              <a:gd name="connsiteY11-6356" fmla="*/ 3866469 h 5611279"/>
              <a:gd name="connsiteX12-6357" fmla="*/ 2390946 w 7692174"/>
              <a:gd name="connsiteY12-6358" fmla="*/ 3114902 h 5611279"/>
              <a:gd name="connsiteX13-6359" fmla="*/ 738357 w 7692174"/>
              <a:gd name="connsiteY13-6360" fmla="*/ 5607958 h 5611279"/>
              <a:gd name="connsiteX14-6361" fmla="*/ 0 w 7692174"/>
              <a:gd name="connsiteY14-6362" fmla="*/ 5610564 h 5611279"/>
              <a:gd name="connsiteX15-6363" fmla="*/ 2095160 w 7692174"/>
              <a:gd name="connsiteY15-6364" fmla="*/ 2451667 h 5611279"/>
              <a:gd name="connsiteX16-6365" fmla="*/ 2825127 w 7692174"/>
              <a:gd name="connsiteY16-6366" fmla="*/ 2446905 h 5611279"/>
              <a:gd name="connsiteX17-6367" fmla="*/ 3076632 w 7692174"/>
              <a:gd name="connsiteY17-6368" fmla="*/ 3002304 h 5611279"/>
              <a:gd name="connsiteX18-6369" fmla="*/ 3519205 w 7692174"/>
              <a:gd name="connsiteY18-6370" fmla="*/ 1996509 h 5611279"/>
              <a:gd name="connsiteX19-6371" fmla="*/ 4260340 w 7692174"/>
              <a:gd name="connsiteY19-6372" fmla="*/ 1996055 h 5611279"/>
              <a:gd name="connsiteX20-6373" fmla="*/ 4496651 w 7692174"/>
              <a:gd name="connsiteY20-6374" fmla="*/ 2536259 h 5611279"/>
              <a:gd name="connsiteX21-6375" fmla="*/ 4942512 w 7692174"/>
              <a:gd name="connsiteY21-6376" fmla="*/ 1542484 h 5611279"/>
              <a:gd name="connsiteX22-6377" fmla="*/ 5668226 w 7692174"/>
              <a:gd name="connsiteY22-6378" fmla="*/ 1542937 h 5611279"/>
              <a:gd name="connsiteX23-6379" fmla="*/ 5949440 w 7692174"/>
              <a:gd name="connsiteY23-6380" fmla="*/ 2160134 h 5611279"/>
              <a:gd name="connsiteX24-6381" fmla="*/ 6590790 w 7692174"/>
              <a:gd name="connsiteY24-6382" fmla="*/ 831056 h 5611279"/>
              <a:gd name="connsiteX25-6383" fmla="*/ 6236663 w 7692174"/>
              <a:gd name="connsiteY25-6384" fmla="*/ 827314 h 5611279"/>
              <a:gd name="connsiteX0-6385" fmla="*/ 6236663 w 7692174"/>
              <a:gd name="connsiteY0-6386" fmla="*/ 827314 h 5611279"/>
              <a:gd name="connsiteX1-6387" fmla="*/ 7322175 w 7692174"/>
              <a:gd name="connsiteY1-6388" fmla="*/ 0 h 5611279"/>
              <a:gd name="connsiteX2-6389" fmla="*/ 7692174 w 7692174"/>
              <a:gd name="connsiteY2-6390" fmla="*/ 827542 h 5611279"/>
              <a:gd name="connsiteX3-6391" fmla="*/ 7332890 w 7692174"/>
              <a:gd name="connsiteY3-6392" fmla="*/ 825614 h 5611279"/>
              <a:gd name="connsiteX4-6393" fmla="*/ 6290696 w 7692174"/>
              <a:gd name="connsiteY4-6394" fmla="*/ 2955584 h 5611279"/>
              <a:gd name="connsiteX5-6395" fmla="*/ 5549389 w 7692174"/>
              <a:gd name="connsiteY5-6396" fmla="*/ 2956718 h 5611279"/>
              <a:gd name="connsiteX6-6397" fmla="*/ 5307976 w 7692174"/>
              <a:gd name="connsiteY6-6398" fmla="*/ 2381816 h 5611279"/>
              <a:gd name="connsiteX7-6399" fmla="*/ 4865857 w 7692174"/>
              <a:gd name="connsiteY7-6400" fmla="*/ 3407115 h 5611279"/>
              <a:gd name="connsiteX8-6401" fmla="*/ 4130164 w 7692174"/>
              <a:gd name="connsiteY8-6402" fmla="*/ 3408475 h 5611279"/>
              <a:gd name="connsiteX9-6403" fmla="*/ 3889772 w 7692174"/>
              <a:gd name="connsiteY9-6404" fmla="*/ 2833573 h 5611279"/>
              <a:gd name="connsiteX10-6405" fmla="*/ 3445385 w 7692174"/>
              <a:gd name="connsiteY10-6406" fmla="*/ 3860914 h 5611279"/>
              <a:gd name="connsiteX11-6407" fmla="*/ 2711166 w 7692174"/>
              <a:gd name="connsiteY11-6408" fmla="*/ 3866469 h 5611279"/>
              <a:gd name="connsiteX12-6409" fmla="*/ 2390946 w 7692174"/>
              <a:gd name="connsiteY12-6410" fmla="*/ 3114902 h 5611279"/>
              <a:gd name="connsiteX13-6411" fmla="*/ 738357 w 7692174"/>
              <a:gd name="connsiteY13-6412" fmla="*/ 5607958 h 5611279"/>
              <a:gd name="connsiteX14-6413" fmla="*/ 0 w 7692174"/>
              <a:gd name="connsiteY14-6414" fmla="*/ 5610564 h 5611279"/>
              <a:gd name="connsiteX15-6415" fmla="*/ 2095160 w 7692174"/>
              <a:gd name="connsiteY15-6416" fmla="*/ 2451667 h 5611279"/>
              <a:gd name="connsiteX16-6417" fmla="*/ 2825127 w 7692174"/>
              <a:gd name="connsiteY16-6418" fmla="*/ 2446905 h 5611279"/>
              <a:gd name="connsiteX17-6419" fmla="*/ 3076632 w 7692174"/>
              <a:gd name="connsiteY17-6420" fmla="*/ 3002304 h 5611279"/>
              <a:gd name="connsiteX18-6421" fmla="*/ 3519205 w 7692174"/>
              <a:gd name="connsiteY18-6422" fmla="*/ 1996509 h 5611279"/>
              <a:gd name="connsiteX19-6423" fmla="*/ 4260340 w 7692174"/>
              <a:gd name="connsiteY19-6424" fmla="*/ 1996055 h 5611279"/>
              <a:gd name="connsiteX20-6425" fmla="*/ 4496651 w 7692174"/>
              <a:gd name="connsiteY20-6426" fmla="*/ 2536259 h 5611279"/>
              <a:gd name="connsiteX21-6427" fmla="*/ 4942512 w 7692174"/>
              <a:gd name="connsiteY21-6428" fmla="*/ 1542484 h 5611279"/>
              <a:gd name="connsiteX22-6429" fmla="*/ 5668226 w 7692174"/>
              <a:gd name="connsiteY22-6430" fmla="*/ 1542937 h 5611279"/>
              <a:gd name="connsiteX23-6431" fmla="*/ 5949440 w 7692174"/>
              <a:gd name="connsiteY23-6432" fmla="*/ 2160134 h 5611279"/>
              <a:gd name="connsiteX24-6433" fmla="*/ 6590790 w 7692174"/>
              <a:gd name="connsiteY24-6434" fmla="*/ 831056 h 5611279"/>
              <a:gd name="connsiteX25-6435" fmla="*/ 6236663 w 7692174"/>
              <a:gd name="connsiteY25-6436" fmla="*/ 827314 h 5611279"/>
              <a:gd name="connsiteX0-6437" fmla="*/ 6236663 w 7692174"/>
              <a:gd name="connsiteY0-6438" fmla="*/ 827314 h 5611279"/>
              <a:gd name="connsiteX1-6439" fmla="*/ 7322175 w 7692174"/>
              <a:gd name="connsiteY1-6440" fmla="*/ 0 h 5611279"/>
              <a:gd name="connsiteX2-6441" fmla="*/ 7692174 w 7692174"/>
              <a:gd name="connsiteY2-6442" fmla="*/ 827542 h 5611279"/>
              <a:gd name="connsiteX3-6443" fmla="*/ 7332890 w 7692174"/>
              <a:gd name="connsiteY3-6444" fmla="*/ 825614 h 5611279"/>
              <a:gd name="connsiteX4-6445" fmla="*/ 6290696 w 7692174"/>
              <a:gd name="connsiteY4-6446" fmla="*/ 2955584 h 5611279"/>
              <a:gd name="connsiteX5-6447" fmla="*/ 5549389 w 7692174"/>
              <a:gd name="connsiteY5-6448" fmla="*/ 2956718 h 5611279"/>
              <a:gd name="connsiteX6-6449" fmla="*/ 5307976 w 7692174"/>
              <a:gd name="connsiteY6-6450" fmla="*/ 2381816 h 5611279"/>
              <a:gd name="connsiteX7-6451" fmla="*/ 4865857 w 7692174"/>
              <a:gd name="connsiteY7-6452" fmla="*/ 3407115 h 5611279"/>
              <a:gd name="connsiteX8-6453" fmla="*/ 4130164 w 7692174"/>
              <a:gd name="connsiteY8-6454" fmla="*/ 3408475 h 5611279"/>
              <a:gd name="connsiteX9-6455" fmla="*/ 3889772 w 7692174"/>
              <a:gd name="connsiteY9-6456" fmla="*/ 2833573 h 5611279"/>
              <a:gd name="connsiteX10-6457" fmla="*/ 3445385 w 7692174"/>
              <a:gd name="connsiteY10-6458" fmla="*/ 3860914 h 5611279"/>
              <a:gd name="connsiteX11-6459" fmla="*/ 2711166 w 7692174"/>
              <a:gd name="connsiteY11-6460" fmla="*/ 3866469 h 5611279"/>
              <a:gd name="connsiteX12-6461" fmla="*/ 2390946 w 7692174"/>
              <a:gd name="connsiteY12-6462" fmla="*/ 3114902 h 5611279"/>
              <a:gd name="connsiteX13-6463" fmla="*/ 738357 w 7692174"/>
              <a:gd name="connsiteY13-6464" fmla="*/ 5607958 h 5611279"/>
              <a:gd name="connsiteX14-6465" fmla="*/ 0 w 7692174"/>
              <a:gd name="connsiteY14-6466" fmla="*/ 5610564 h 5611279"/>
              <a:gd name="connsiteX15-6467" fmla="*/ 2095160 w 7692174"/>
              <a:gd name="connsiteY15-6468" fmla="*/ 2451667 h 5611279"/>
              <a:gd name="connsiteX16-6469" fmla="*/ 2825127 w 7692174"/>
              <a:gd name="connsiteY16-6470" fmla="*/ 2446905 h 5611279"/>
              <a:gd name="connsiteX17-6471" fmla="*/ 3076632 w 7692174"/>
              <a:gd name="connsiteY17-6472" fmla="*/ 3002304 h 5611279"/>
              <a:gd name="connsiteX18-6473" fmla="*/ 3519205 w 7692174"/>
              <a:gd name="connsiteY18-6474" fmla="*/ 1996509 h 5611279"/>
              <a:gd name="connsiteX19-6475" fmla="*/ 4260340 w 7692174"/>
              <a:gd name="connsiteY19-6476" fmla="*/ 1996055 h 5611279"/>
              <a:gd name="connsiteX20-6477" fmla="*/ 4496651 w 7692174"/>
              <a:gd name="connsiteY20-6478" fmla="*/ 2536259 h 5611279"/>
              <a:gd name="connsiteX21-6479" fmla="*/ 4942512 w 7692174"/>
              <a:gd name="connsiteY21-6480" fmla="*/ 1542484 h 5611279"/>
              <a:gd name="connsiteX22-6481" fmla="*/ 5668226 w 7692174"/>
              <a:gd name="connsiteY22-6482" fmla="*/ 1542937 h 5611279"/>
              <a:gd name="connsiteX23-6483" fmla="*/ 5949440 w 7692174"/>
              <a:gd name="connsiteY23-6484" fmla="*/ 2160134 h 5611279"/>
              <a:gd name="connsiteX24-6485" fmla="*/ 6590790 w 7692174"/>
              <a:gd name="connsiteY24-6486" fmla="*/ 831056 h 5611279"/>
              <a:gd name="connsiteX25-6487" fmla="*/ 6236663 w 7692174"/>
              <a:gd name="connsiteY25-6488" fmla="*/ 827314 h 5611279"/>
              <a:gd name="connsiteX0-6489" fmla="*/ 6236663 w 7692174"/>
              <a:gd name="connsiteY0-6490" fmla="*/ 827314 h 5611279"/>
              <a:gd name="connsiteX1-6491" fmla="*/ 7322175 w 7692174"/>
              <a:gd name="connsiteY1-6492" fmla="*/ 0 h 5611279"/>
              <a:gd name="connsiteX2-6493" fmla="*/ 7692174 w 7692174"/>
              <a:gd name="connsiteY2-6494" fmla="*/ 827542 h 5611279"/>
              <a:gd name="connsiteX3-6495" fmla="*/ 7332890 w 7692174"/>
              <a:gd name="connsiteY3-6496" fmla="*/ 825614 h 5611279"/>
              <a:gd name="connsiteX4-6497" fmla="*/ 6290696 w 7692174"/>
              <a:gd name="connsiteY4-6498" fmla="*/ 2955584 h 5611279"/>
              <a:gd name="connsiteX5-6499" fmla="*/ 5549389 w 7692174"/>
              <a:gd name="connsiteY5-6500" fmla="*/ 2956718 h 5611279"/>
              <a:gd name="connsiteX6-6501" fmla="*/ 5307976 w 7692174"/>
              <a:gd name="connsiteY6-6502" fmla="*/ 2381816 h 5611279"/>
              <a:gd name="connsiteX7-6503" fmla="*/ 4865857 w 7692174"/>
              <a:gd name="connsiteY7-6504" fmla="*/ 3407115 h 5611279"/>
              <a:gd name="connsiteX8-6505" fmla="*/ 4130164 w 7692174"/>
              <a:gd name="connsiteY8-6506" fmla="*/ 3408475 h 5611279"/>
              <a:gd name="connsiteX9-6507" fmla="*/ 3889772 w 7692174"/>
              <a:gd name="connsiteY9-6508" fmla="*/ 2833573 h 5611279"/>
              <a:gd name="connsiteX10-6509" fmla="*/ 3445385 w 7692174"/>
              <a:gd name="connsiteY10-6510" fmla="*/ 3860914 h 5611279"/>
              <a:gd name="connsiteX11-6511" fmla="*/ 2711166 w 7692174"/>
              <a:gd name="connsiteY11-6512" fmla="*/ 3866469 h 5611279"/>
              <a:gd name="connsiteX12-6513" fmla="*/ 2390946 w 7692174"/>
              <a:gd name="connsiteY12-6514" fmla="*/ 3114902 h 5611279"/>
              <a:gd name="connsiteX13-6515" fmla="*/ 738357 w 7692174"/>
              <a:gd name="connsiteY13-6516" fmla="*/ 5607958 h 5611279"/>
              <a:gd name="connsiteX14-6517" fmla="*/ 0 w 7692174"/>
              <a:gd name="connsiteY14-6518" fmla="*/ 5610564 h 5611279"/>
              <a:gd name="connsiteX15-6519" fmla="*/ 2095160 w 7692174"/>
              <a:gd name="connsiteY15-6520" fmla="*/ 2451667 h 5611279"/>
              <a:gd name="connsiteX16-6521" fmla="*/ 2825127 w 7692174"/>
              <a:gd name="connsiteY16-6522" fmla="*/ 2446905 h 5611279"/>
              <a:gd name="connsiteX17-6523" fmla="*/ 3076632 w 7692174"/>
              <a:gd name="connsiteY17-6524" fmla="*/ 3002304 h 5611279"/>
              <a:gd name="connsiteX18-6525" fmla="*/ 3519205 w 7692174"/>
              <a:gd name="connsiteY18-6526" fmla="*/ 1996509 h 5611279"/>
              <a:gd name="connsiteX19-6527" fmla="*/ 4260340 w 7692174"/>
              <a:gd name="connsiteY19-6528" fmla="*/ 1996055 h 5611279"/>
              <a:gd name="connsiteX20-6529" fmla="*/ 4496651 w 7692174"/>
              <a:gd name="connsiteY20-6530" fmla="*/ 2536259 h 5611279"/>
              <a:gd name="connsiteX21-6531" fmla="*/ 4942512 w 7692174"/>
              <a:gd name="connsiteY21-6532" fmla="*/ 1542484 h 5611279"/>
              <a:gd name="connsiteX22-6533" fmla="*/ 5668226 w 7692174"/>
              <a:gd name="connsiteY22-6534" fmla="*/ 1542937 h 5611279"/>
              <a:gd name="connsiteX23-6535" fmla="*/ 5949440 w 7692174"/>
              <a:gd name="connsiteY23-6536" fmla="*/ 2160134 h 5611279"/>
              <a:gd name="connsiteX24-6537" fmla="*/ 6590790 w 7692174"/>
              <a:gd name="connsiteY24-6538" fmla="*/ 831056 h 5611279"/>
              <a:gd name="connsiteX25-6539" fmla="*/ 6236663 w 7692174"/>
              <a:gd name="connsiteY25-6540" fmla="*/ 827314 h 5611279"/>
              <a:gd name="connsiteX0-6541" fmla="*/ 6236663 w 7692174"/>
              <a:gd name="connsiteY0-6542" fmla="*/ 827314 h 5611279"/>
              <a:gd name="connsiteX1-6543" fmla="*/ 7322175 w 7692174"/>
              <a:gd name="connsiteY1-6544" fmla="*/ 0 h 5611279"/>
              <a:gd name="connsiteX2-6545" fmla="*/ 7692174 w 7692174"/>
              <a:gd name="connsiteY2-6546" fmla="*/ 827542 h 5611279"/>
              <a:gd name="connsiteX3-6547" fmla="*/ 7332890 w 7692174"/>
              <a:gd name="connsiteY3-6548" fmla="*/ 825614 h 5611279"/>
              <a:gd name="connsiteX4-6549" fmla="*/ 6290696 w 7692174"/>
              <a:gd name="connsiteY4-6550" fmla="*/ 2955584 h 5611279"/>
              <a:gd name="connsiteX5-6551" fmla="*/ 5549389 w 7692174"/>
              <a:gd name="connsiteY5-6552" fmla="*/ 2956718 h 5611279"/>
              <a:gd name="connsiteX6-6553" fmla="*/ 5307976 w 7692174"/>
              <a:gd name="connsiteY6-6554" fmla="*/ 2381816 h 5611279"/>
              <a:gd name="connsiteX7-6555" fmla="*/ 4865857 w 7692174"/>
              <a:gd name="connsiteY7-6556" fmla="*/ 3407115 h 5611279"/>
              <a:gd name="connsiteX8-6557" fmla="*/ 4130164 w 7692174"/>
              <a:gd name="connsiteY8-6558" fmla="*/ 3408475 h 5611279"/>
              <a:gd name="connsiteX9-6559" fmla="*/ 3889772 w 7692174"/>
              <a:gd name="connsiteY9-6560" fmla="*/ 2833573 h 5611279"/>
              <a:gd name="connsiteX10-6561" fmla="*/ 3445385 w 7692174"/>
              <a:gd name="connsiteY10-6562" fmla="*/ 3860914 h 5611279"/>
              <a:gd name="connsiteX11-6563" fmla="*/ 2711166 w 7692174"/>
              <a:gd name="connsiteY11-6564" fmla="*/ 3866469 h 5611279"/>
              <a:gd name="connsiteX12-6565" fmla="*/ 2390946 w 7692174"/>
              <a:gd name="connsiteY12-6566" fmla="*/ 3114902 h 5611279"/>
              <a:gd name="connsiteX13-6567" fmla="*/ 738357 w 7692174"/>
              <a:gd name="connsiteY13-6568" fmla="*/ 5607958 h 5611279"/>
              <a:gd name="connsiteX14-6569" fmla="*/ 0 w 7692174"/>
              <a:gd name="connsiteY14-6570" fmla="*/ 5610564 h 5611279"/>
              <a:gd name="connsiteX15-6571" fmla="*/ 2095160 w 7692174"/>
              <a:gd name="connsiteY15-6572" fmla="*/ 2451667 h 5611279"/>
              <a:gd name="connsiteX16-6573" fmla="*/ 2825127 w 7692174"/>
              <a:gd name="connsiteY16-6574" fmla="*/ 2446905 h 5611279"/>
              <a:gd name="connsiteX17-6575" fmla="*/ 3076632 w 7692174"/>
              <a:gd name="connsiteY17-6576" fmla="*/ 3002304 h 5611279"/>
              <a:gd name="connsiteX18-6577" fmla="*/ 3519205 w 7692174"/>
              <a:gd name="connsiteY18-6578" fmla="*/ 1996509 h 5611279"/>
              <a:gd name="connsiteX19-6579" fmla="*/ 4260340 w 7692174"/>
              <a:gd name="connsiteY19-6580" fmla="*/ 1996055 h 5611279"/>
              <a:gd name="connsiteX20-6581" fmla="*/ 4496651 w 7692174"/>
              <a:gd name="connsiteY20-6582" fmla="*/ 2536259 h 5611279"/>
              <a:gd name="connsiteX21-6583" fmla="*/ 4942512 w 7692174"/>
              <a:gd name="connsiteY21-6584" fmla="*/ 1542484 h 5611279"/>
              <a:gd name="connsiteX22-6585" fmla="*/ 5668226 w 7692174"/>
              <a:gd name="connsiteY22-6586" fmla="*/ 1542937 h 5611279"/>
              <a:gd name="connsiteX23-6587" fmla="*/ 5949440 w 7692174"/>
              <a:gd name="connsiteY23-6588" fmla="*/ 2160134 h 5611279"/>
              <a:gd name="connsiteX24-6589" fmla="*/ 6590790 w 7692174"/>
              <a:gd name="connsiteY24-6590" fmla="*/ 831056 h 5611279"/>
              <a:gd name="connsiteX25-6591" fmla="*/ 6236663 w 7692174"/>
              <a:gd name="connsiteY25-6592" fmla="*/ 827314 h 5611279"/>
              <a:gd name="connsiteX0-6593" fmla="*/ 6236663 w 7692174"/>
              <a:gd name="connsiteY0-6594" fmla="*/ 827314 h 5611279"/>
              <a:gd name="connsiteX1-6595" fmla="*/ 7322175 w 7692174"/>
              <a:gd name="connsiteY1-6596" fmla="*/ 0 h 5611279"/>
              <a:gd name="connsiteX2-6597" fmla="*/ 7692174 w 7692174"/>
              <a:gd name="connsiteY2-6598" fmla="*/ 827542 h 5611279"/>
              <a:gd name="connsiteX3-6599" fmla="*/ 7332890 w 7692174"/>
              <a:gd name="connsiteY3-6600" fmla="*/ 825614 h 5611279"/>
              <a:gd name="connsiteX4-6601" fmla="*/ 6290696 w 7692174"/>
              <a:gd name="connsiteY4-6602" fmla="*/ 2955584 h 5611279"/>
              <a:gd name="connsiteX5-6603" fmla="*/ 5549389 w 7692174"/>
              <a:gd name="connsiteY5-6604" fmla="*/ 2956718 h 5611279"/>
              <a:gd name="connsiteX6-6605" fmla="*/ 5307976 w 7692174"/>
              <a:gd name="connsiteY6-6606" fmla="*/ 2381816 h 5611279"/>
              <a:gd name="connsiteX7-6607" fmla="*/ 4865857 w 7692174"/>
              <a:gd name="connsiteY7-6608" fmla="*/ 3407115 h 5611279"/>
              <a:gd name="connsiteX8-6609" fmla="*/ 4130164 w 7692174"/>
              <a:gd name="connsiteY8-6610" fmla="*/ 3408475 h 5611279"/>
              <a:gd name="connsiteX9-6611" fmla="*/ 3889772 w 7692174"/>
              <a:gd name="connsiteY9-6612" fmla="*/ 2833573 h 5611279"/>
              <a:gd name="connsiteX10-6613" fmla="*/ 3445385 w 7692174"/>
              <a:gd name="connsiteY10-6614" fmla="*/ 3860914 h 5611279"/>
              <a:gd name="connsiteX11-6615" fmla="*/ 2711166 w 7692174"/>
              <a:gd name="connsiteY11-6616" fmla="*/ 3866469 h 5611279"/>
              <a:gd name="connsiteX12-6617" fmla="*/ 2390946 w 7692174"/>
              <a:gd name="connsiteY12-6618" fmla="*/ 3114902 h 5611279"/>
              <a:gd name="connsiteX13-6619" fmla="*/ 738357 w 7692174"/>
              <a:gd name="connsiteY13-6620" fmla="*/ 5607958 h 5611279"/>
              <a:gd name="connsiteX14-6621" fmla="*/ 0 w 7692174"/>
              <a:gd name="connsiteY14-6622" fmla="*/ 5610564 h 5611279"/>
              <a:gd name="connsiteX15-6623" fmla="*/ 2095160 w 7692174"/>
              <a:gd name="connsiteY15-6624" fmla="*/ 2451667 h 5611279"/>
              <a:gd name="connsiteX16-6625" fmla="*/ 2825127 w 7692174"/>
              <a:gd name="connsiteY16-6626" fmla="*/ 2446905 h 5611279"/>
              <a:gd name="connsiteX17-6627" fmla="*/ 3076632 w 7692174"/>
              <a:gd name="connsiteY17-6628" fmla="*/ 3002304 h 5611279"/>
              <a:gd name="connsiteX18-6629" fmla="*/ 3519205 w 7692174"/>
              <a:gd name="connsiteY18-6630" fmla="*/ 1996509 h 5611279"/>
              <a:gd name="connsiteX19-6631" fmla="*/ 4260340 w 7692174"/>
              <a:gd name="connsiteY19-6632" fmla="*/ 1996055 h 5611279"/>
              <a:gd name="connsiteX20-6633" fmla="*/ 4496651 w 7692174"/>
              <a:gd name="connsiteY20-6634" fmla="*/ 2536259 h 5611279"/>
              <a:gd name="connsiteX21-6635" fmla="*/ 4942512 w 7692174"/>
              <a:gd name="connsiteY21-6636" fmla="*/ 1542484 h 5611279"/>
              <a:gd name="connsiteX22-6637" fmla="*/ 5668226 w 7692174"/>
              <a:gd name="connsiteY22-6638" fmla="*/ 1542937 h 5611279"/>
              <a:gd name="connsiteX23-6639" fmla="*/ 5949440 w 7692174"/>
              <a:gd name="connsiteY23-6640" fmla="*/ 2160134 h 5611279"/>
              <a:gd name="connsiteX24-6641" fmla="*/ 6590790 w 7692174"/>
              <a:gd name="connsiteY24-6642" fmla="*/ 831056 h 5611279"/>
              <a:gd name="connsiteX25-6643" fmla="*/ 6236663 w 7692174"/>
              <a:gd name="connsiteY25-6644" fmla="*/ 827314 h 5611279"/>
              <a:gd name="connsiteX0-6645" fmla="*/ 6236663 w 7692174"/>
              <a:gd name="connsiteY0-6646" fmla="*/ 827314 h 5611279"/>
              <a:gd name="connsiteX1-6647" fmla="*/ 7322175 w 7692174"/>
              <a:gd name="connsiteY1-6648" fmla="*/ 0 h 5611279"/>
              <a:gd name="connsiteX2-6649" fmla="*/ 7692174 w 7692174"/>
              <a:gd name="connsiteY2-6650" fmla="*/ 827542 h 5611279"/>
              <a:gd name="connsiteX3-6651" fmla="*/ 7332890 w 7692174"/>
              <a:gd name="connsiteY3-6652" fmla="*/ 825614 h 5611279"/>
              <a:gd name="connsiteX4-6653" fmla="*/ 6290696 w 7692174"/>
              <a:gd name="connsiteY4-6654" fmla="*/ 2955584 h 5611279"/>
              <a:gd name="connsiteX5-6655" fmla="*/ 5549389 w 7692174"/>
              <a:gd name="connsiteY5-6656" fmla="*/ 2956718 h 5611279"/>
              <a:gd name="connsiteX6-6657" fmla="*/ 5307976 w 7692174"/>
              <a:gd name="connsiteY6-6658" fmla="*/ 2381816 h 5611279"/>
              <a:gd name="connsiteX7-6659" fmla="*/ 4865857 w 7692174"/>
              <a:gd name="connsiteY7-6660" fmla="*/ 3407115 h 5611279"/>
              <a:gd name="connsiteX8-6661" fmla="*/ 4130164 w 7692174"/>
              <a:gd name="connsiteY8-6662" fmla="*/ 3408475 h 5611279"/>
              <a:gd name="connsiteX9-6663" fmla="*/ 3889772 w 7692174"/>
              <a:gd name="connsiteY9-6664" fmla="*/ 2833573 h 5611279"/>
              <a:gd name="connsiteX10-6665" fmla="*/ 3445385 w 7692174"/>
              <a:gd name="connsiteY10-6666" fmla="*/ 3860914 h 5611279"/>
              <a:gd name="connsiteX11-6667" fmla="*/ 2711166 w 7692174"/>
              <a:gd name="connsiteY11-6668" fmla="*/ 3866469 h 5611279"/>
              <a:gd name="connsiteX12-6669" fmla="*/ 2390946 w 7692174"/>
              <a:gd name="connsiteY12-6670" fmla="*/ 3114902 h 5611279"/>
              <a:gd name="connsiteX13-6671" fmla="*/ 738357 w 7692174"/>
              <a:gd name="connsiteY13-6672" fmla="*/ 5607958 h 5611279"/>
              <a:gd name="connsiteX14-6673" fmla="*/ 0 w 7692174"/>
              <a:gd name="connsiteY14-6674" fmla="*/ 5610564 h 5611279"/>
              <a:gd name="connsiteX15-6675" fmla="*/ 2095160 w 7692174"/>
              <a:gd name="connsiteY15-6676" fmla="*/ 2451667 h 5611279"/>
              <a:gd name="connsiteX16-6677" fmla="*/ 2825127 w 7692174"/>
              <a:gd name="connsiteY16-6678" fmla="*/ 2446905 h 5611279"/>
              <a:gd name="connsiteX17-6679" fmla="*/ 3076632 w 7692174"/>
              <a:gd name="connsiteY17-6680" fmla="*/ 3002304 h 5611279"/>
              <a:gd name="connsiteX18-6681" fmla="*/ 3519205 w 7692174"/>
              <a:gd name="connsiteY18-6682" fmla="*/ 1996509 h 5611279"/>
              <a:gd name="connsiteX19-6683" fmla="*/ 4260340 w 7692174"/>
              <a:gd name="connsiteY19-6684" fmla="*/ 1996055 h 5611279"/>
              <a:gd name="connsiteX20-6685" fmla="*/ 4496651 w 7692174"/>
              <a:gd name="connsiteY20-6686" fmla="*/ 2536259 h 5611279"/>
              <a:gd name="connsiteX21-6687" fmla="*/ 4937749 w 7692174"/>
              <a:gd name="connsiteY21-6688" fmla="*/ 1542484 h 5611279"/>
              <a:gd name="connsiteX22-6689" fmla="*/ 5668226 w 7692174"/>
              <a:gd name="connsiteY22-6690" fmla="*/ 1542937 h 5611279"/>
              <a:gd name="connsiteX23-6691" fmla="*/ 5949440 w 7692174"/>
              <a:gd name="connsiteY23-6692" fmla="*/ 2160134 h 5611279"/>
              <a:gd name="connsiteX24-6693" fmla="*/ 6590790 w 7692174"/>
              <a:gd name="connsiteY24-6694" fmla="*/ 831056 h 5611279"/>
              <a:gd name="connsiteX25-6695" fmla="*/ 6236663 w 7692174"/>
              <a:gd name="connsiteY25-6696" fmla="*/ 827314 h 5611279"/>
              <a:gd name="connsiteX0-6697" fmla="*/ 6236663 w 7692174"/>
              <a:gd name="connsiteY0-6698" fmla="*/ 827314 h 5611279"/>
              <a:gd name="connsiteX1-6699" fmla="*/ 7322175 w 7692174"/>
              <a:gd name="connsiteY1-6700" fmla="*/ 0 h 5611279"/>
              <a:gd name="connsiteX2-6701" fmla="*/ 7692174 w 7692174"/>
              <a:gd name="connsiteY2-6702" fmla="*/ 827542 h 5611279"/>
              <a:gd name="connsiteX3-6703" fmla="*/ 7332890 w 7692174"/>
              <a:gd name="connsiteY3-6704" fmla="*/ 825614 h 5611279"/>
              <a:gd name="connsiteX4-6705" fmla="*/ 6290696 w 7692174"/>
              <a:gd name="connsiteY4-6706" fmla="*/ 2955584 h 5611279"/>
              <a:gd name="connsiteX5-6707" fmla="*/ 5549389 w 7692174"/>
              <a:gd name="connsiteY5-6708" fmla="*/ 2956718 h 5611279"/>
              <a:gd name="connsiteX6-6709" fmla="*/ 5307976 w 7692174"/>
              <a:gd name="connsiteY6-6710" fmla="*/ 2381816 h 5611279"/>
              <a:gd name="connsiteX7-6711" fmla="*/ 4865857 w 7692174"/>
              <a:gd name="connsiteY7-6712" fmla="*/ 3407115 h 5611279"/>
              <a:gd name="connsiteX8-6713" fmla="*/ 4130164 w 7692174"/>
              <a:gd name="connsiteY8-6714" fmla="*/ 3408475 h 5611279"/>
              <a:gd name="connsiteX9-6715" fmla="*/ 3889772 w 7692174"/>
              <a:gd name="connsiteY9-6716" fmla="*/ 2833573 h 5611279"/>
              <a:gd name="connsiteX10-6717" fmla="*/ 3445385 w 7692174"/>
              <a:gd name="connsiteY10-6718" fmla="*/ 3860914 h 5611279"/>
              <a:gd name="connsiteX11-6719" fmla="*/ 2711166 w 7692174"/>
              <a:gd name="connsiteY11-6720" fmla="*/ 3866469 h 5611279"/>
              <a:gd name="connsiteX12-6721" fmla="*/ 2390946 w 7692174"/>
              <a:gd name="connsiteY12-6722" fmla="*/ 3114902 h 5611279"/>
              <a:gd name="connsiteX13-6723" fmla="*/ 738357 w 7692174"/>
              <a:gd name="connsiteY13-6724" fmla="*/ 5607958 h 5611279"/>
              <a:gd name="connsiteX14-6725" fmla="*/ 0 w 7692174"/>
              <a:gd name="connsiteY14-6726" fmla="*/ 5610564 h 5611279"/>
              <a:gd name="connsiteX15-6727" fmla="*/ 2095160 w 7692174"/>
              <a:gd name="connsiteY15-6728" fmla="*/ 2451667 h 5611279"/>
              <a:gd name="connsiteX16-6729" fmla="*/ 2825127 w 7692174"/>
              <a:gd name="connsiteY16-6730" fmla="*/ 2446905 h 5611279"/>
              <a:gd name="connsiteX17-6731" fmla="*/ 3076632 w 7692174"/>
              <a:gd name="connsiteY17-6732" fmla="*/ 3002304 h 5611279"/>
              <a:gd name="connsiteX18-6733" fmla="*/ 3519205 w 7692174"/>
              <a:gd name="connsiteY18-6734" fmla="*/ 1996509 h 5611279"/>
              <a:gd name="connsiteX19-6735" fmla="*/ 4260340 w 7692174"/>
              <a:gd name="connsiteY19-6736" fmla="*/ 1996055 h 5611279"/>
              <a:gd name="connsiteX20-6737" fmla="*/ 4496651 w 7692174"/>
              <a:gd name="connsiteY20-6738" fmla="*/ 2536259 h 5611279"/>
              <a:gd name="connsiteX21-6739" fmla="*/ 4937749 w 7692174"/>
              <a:gd name="connsiteY21-6740" fmla="*/ 1542484 h 5611279"/>
              <a:gd name="connsiteX22-6741" fmla="*/ 5668226 w 7692174"/>
              <a:gd name="connsiteY22-6742" fmla="*/ 1542937 h 5611279"/>
              <a:gd name="connsiteX23-6743" fmla="*/ 5949440 w 7692174"/>
              <a:gd name="connsiteY23-6744" fmla="*/ 2160134 h 5611279"/>
              <a:gd name="connsiteX24-6745" fmla="*/ 6590790 w 7692174"/>
              <a:gd name="connsiteY24-6746" fmla="*/ 831056 h 5611279"/>
              <a:gd name="connsiteX25-6747" fmla="*/ 6236663 w 7692174"/>
              <a:gd name="connsiteY25-6748" fmla="*/ 827314 h 5611279"/>
              <a:gd name="connsiteX0-6749" fmla="*/ 6236663 w 7692174"/>
              <a:gd name="connsiteY0-6750" fmla="*/ 827314 h 5611279"/>
              <a:gd name="connsiteX1-6751" fmla="*/ 7322175 w 7692174"/>
              <a:gd name="connsiteY1-6752" fmla="*/ 0 h 5611279"/>
              <a:gd name="connsiteX2-6753" fmla="*/ 7692174 w 7692174"/>
              <a:gd name="connsiteY2-6754" fmla="*/ 827542 h 5611279"/>
              <a:gd name="connsiteX3-6755" fmla="*/ 7332890 w 7692174"/>
              <a:gd name="connsiteY3-6756" fmla="*/ 825614 h 5611279"/>
              <a:gd name="connsiteX4-6757" fmla="*/ 6290696 w 7692174"/>
              <a:gd name="connsiteY4-6758" fmla="*/ 2955584 h 5611279"/>
              <a:gd name="connsiteX5-6759" fmla="*/ 5549389 w 7692174"/>
              <a:gd name="connsiteY5-6760" fmla="*/ 2956718 h 5611279"/>
              <a:gd name="connsiteX6-6761" fmla="*/ 5307976 w 7692174"/>
              <a:gd name="connsiteY6-6762" fmla="*/ 2381816 h 5611279"/>
              <a:gd name="connsiteX7-6763" fmla="*/ 4865857 w 7692174"/>
              <a:gd name="connsiteY7-6764" fmla="*/ 3407115 h 5611279"/>
              <a:gd name="connsiteX8-6765" fmla="*/ 4130164 w 7692174"/>
              <a:gd name="connsiteY8-6766" fmla="*/ 3408475 h 5611279"/>
              <a:gd name="connsiteX9-6767" fmla="*/ 3889772 w 7692174"/>
              <a:gd name="connsiteY9-6768" fmla="*/ 2833573 h 5611279"/>
              <a:gd name="connsiteX10-6769" fmla="*/ 3445385 w 7692174"/>
              <a:gd name="connsiteY10-6770" fmla="*/ 3860914 h 5611279"/>
              <a:gd name="connsiteX11-6771" fmla="*/ 2711166 w 7692174"/>
              <a:gd name="connsiteY11-6772" fmla="*/ 3866469 h 5611279"/>
              <a:gd name="connsiteX12-6773" fmla="*/ 2390946 w 7692174"/>
              <a:gd name="connsiteY12-6774" fmla="*/ 3114902 h 5611279"/>
              <a:gd name="connsiteX13-6775" fmla="*/ 738357 w 7692174"/>
              <a:gd name="connsiteY13-6776" fmla="*/ 5607958 h 5611279"/>
              <a:gd name="connsiteX14-6777" fmla="*/ 0 w 7692174"/>
              <a:gd name="connsiteY14-6778" fmla="*/ 5610564 h 5611279"/>
              <a:gd name="connsiteX15-6779" fmla="*/ 2095160 w 7692174"/>
              <a:gd name="connsiteY15-6780" fmla="*/ 2451667 h 5611279"/>
              <a:gd name="connsiteX16-6781" fmla="*/ 2825127 w 7692174"/>
              <a:gd name="connsiteY16-6782" fmla="*/ 2446905 h 5611279"/>
              <a:gd name="connsiteX17-6783" fmla="*/ 3076632 w 7692174"/>
              <a:gd name="connsiteY17-6784" fmla="*/ 3002304 h 5611279"/>
              <a:gd name="connsiteX18-6785" fmla="*/ 3519205 w 7692174"/>
              <a:gd name="connsiteY18-6786" fmla="*/ 1996509 h 5611279"/>
              <a:gd name="connsiteX19-6787" fmla="*/ 4260340 w 7692174"/>
              <a:gd name="connsiteY19-6788" fmla="*/ 1996055 h 5611279"/>
              <a:gd name="connsiteX20-6789" fmla="*/ 4496651 w 7692174"/>
              <a:gd name="connsiteY20-6790" fmla="*/ 2536259 h 5611279"/>
              <a:gd name="connsiteX21-6791" fmla="*/ 4937749 w 7692174"/>
              <a:gd name="connsiteY21-6792" fmla="*/ 1542484 h 5611279"/>
              <a:gd name="connsiteX22-6793" fmla="*/ 5670607 w 7692174"/>
              <a:gd name="connsiteY22-6794" fmla="*/ 1542937 h 5611279"/>
              <a:gd name="connsiteX23-6795" fmla="*/ 5949440 w 7692174"/>
              <a:gd name="connsiteY23-6796" fmla="*/ 2160134 h 5611279"/>
              <a:gd name="connsiteX24-6797" fmla="*/ 6590790 w 7692174"/>
              <a:gd name="connsiteY24-6798" fmla="*/ 831056 h 5611279"/>
              <a:gd name="connsiteX25-6799" fmla="*/ 6236663 w 7692174"/>
              <a:gd name="connsiteY25-6800" fmla="*/ 827314 h 5611279"/>
              <a:gd name="connsiteX0-6801" fmla="*/ 6236663 w 7692174"/>
              <a:gd name="connsiteY0-6802" fmla="*/ 827314 h 5611279"/>
              <a:gd name="connsiteX1-6803" fmla="*/ 7322175 w 7692174"/>
              <a:gd name="connsiteY1-6804" fmla="*/ 0 h 5611279"/>
              <a:gd name="connsiteX2-6805" fmla="*/ 7692174 w 7692174"/>
              <a:gd name="connsiteY2-6806" fmla="*/ 827542 h 5611279"/>
              <a:gd name="connsiteX3-6807" fmla="*/ 7332890 w 7692174"/>
              <a:gd name="connsiteY3-6808" fmla="*/ 825614 h 5611279"/>
              <a:gd name="connsiteX4-6809" fmla="*/ 6290696 w 7692174"/>
              <a:gd name="connsiteY4-6810" fmla="*/ 2955584 h 5611279"/>
              <a:gd name="connsiteX5-6811" fmla="*/ 5549389 w 7692174"/>
              <a:gd name="connsiteY5-6812" fmla="*/ 2956718 h 5611279"/>
              <a:gd name="connsiteX6-6813" fmla="*/ 5307976 w 7692174"/>
              <a:gd name="connsiteY6-6814" fmla="*/ 2381816 h 5611279"/>
              <a:gd name="connsiteX7-6815" fmla="*/ 4865857 w 7692174"/>
              <a:gd name="connsiteY7-6816" fmla="*/ 3407115 h 5611279"/>
              <a:gd name="connsiteX8-6817" fmla="*/ 4130164 w 7692174"/>
              <a:gd name="connsiteY8-6818" fmla="*/ 3408475 h 5611279"/>
              <a:gd name="connsiteX9-6819" fmla="*/ 3889772 w 7692174"/>
              <a:gd name="connsiteY9-6820" fmla="*/ 2833573 h 5611279"/>
              <a:gd name="connsiteX10-6821" fmla="*/ 3445385 w 7692174"/>
              <a:gd name="connsiteY10-6822" fmla="*/ 3860914 h 5611279"/>
              <a:gd name="connsiteX11-6823" fmla="*/ 2711166 w 7692174"/>
              <a:gd name="connsiteY11-6824" fmla="*/ 3866469 h 5611279"/>
              <a:gd name="connsiteX12-6825" fmla="*/ 2390946 w 7692174"/>
              <a:gd name="connsiteY12-6826" fmla="*/ 3114902 h 5611279"/>
              <a:gd name="connsiteX13-6827" fmla="*/ 738357 w 7692174"/>
              <a:gd name="connsiteY13-6828" fmla="*/ 5607958 h 5611279"/>
              <a:gd name="connsiteX14-6829" fmla="*/ 0 w 7692174"/>
              <a:gd name="connsiteY14-6830" fmla="*/ 5610564 h 5611279"/>
              <a:gd name="connsiteX15-6831" fmla="*/ 2095160 w 7692174"/>
              <a:gd name="connsiteY15-6832" fmla="*/ 2451667 h 5611279"/>
              <a:gd name="connsiteX16-6833" fmla="*/ 2825127 w 7692174"/>
              <a:gd name="connsiteY16-6834" fmla="*/ 2446905 h 5611279"/>
              <a:gd name="connsiteX17-6835" fmla="*/ 3076632 w 7692174"/>
              <a:gd name="connsiteY17-6836" fmla="*/ 3002304 h 5611279"/>
              <a:gd name="connsiteX18-6837" fmla="*/ 3519205 w 7692174"/>
              <a:gd name="connsiteY18-6838" fmla="*/ 1996509 h 5611279"/>
              <a:gd name="connsiteX19-6839" fmla="*/ 4260340 w 7692174"/>
              <a:gd name="connsiteY19-6840" fmla="*/ 1996055 h 5611279"/>
              <a:gd name="connsiteX20-6841" fmla="*/ 4496651 w 7692174"/>
              <a:gd name="connsiteY20-6842" fmla="*/ 2536259 h 5611279"/>
              <a:gd name="connsiteX21-6843" fmla="*/ 4937749 w 7692174"/>
              <a:gd name="connsiteY21-6844" fmla="*/ 1542484 h 5611279"/>
              <a:gd name="connsiteX22-6845" fmla="*/ 5670607 w 7692174"/>
              <a:gd name="connsiteY22-6846" fmla="*/ 1542937 h 5611279"/>
              <a:gd name="connsiteX23-6847" fmla="*/ 5949440 w 7692174"/>
              <a:gd name="connsiteY23-6848" fmla="*/ 2160134 h 5611279"/>
              <a:gd name="connsiteX24-6849" fmla="*/ 6590790 w 7692174"/>
              <a:gd name="connsiteY24-6850" fmla="*/ 831056 h 5611279"/>
              <a:gd name="connsiteX25-6851" fmla="*/ 6236663 w 7692174"/>
              <a:gd name="connsiteY25-6852" fmla="*/ 827314 h 5611279"/>
              <a:gd name="connsiteX0-6853" fmla="*/ 6236663 w 7692174"/>
              <a:gd name="connsiteY0-6854" fmla="*/ 827314 h 5611279"/>
              <a:gd name="connsiteX1-6855" fmla="*/ 7322175 w 7692174"/>
              <a:gd name="connsiteY1-6856" fmla="*/ 0 h 5611279"/>
              <a:gd name="connsiteX2-6857" fmla="*/ 7692174 w 7692174"/>
              <a:gd name="connsiteY2-6858" fmla="*/ 827542 h 5611279"/>
              <a:gd name="connsiteX3-6859" fmla="*/ 7332890 w 7692174"/>
              <a:gd name="connsiteY3-6860" fmla="*/ 825614 h 5611279"/>
              <a:gd name="connsiteX4-6861" fmla="*/ 6290696 w 7692174"/>
              <a:gd name="connsiteY4-6862" fmla="*/ 2955584 h 5611279"/>
              <a:gd name="connsiteX5-6863" fmla="*/ 5549389 w 7692174"/>
              <a:gd name="connsiteY5-6864" fmla="*/ 2956718 h 5611279"/>
              <a:gd name="connsiteX6-6865" fmla="*/ 5307976 w 7692174"/>
              <a:gd name="connsiteY6-6866" fmla="*/ 2381816 h 5611279"/>
              <a:gd name="connsiteX7-6867" fmla="*/ 4865857 w 7692174"/>
              <a:gd name="connsiteY7-6868" fmla="*/ 3407115 h 5611279"/>
              <a:gd name="connsiteX8-6869" fmla="*/ 4130164 w 7692174"/>
              <a:gd name="connsiteY8-6870" fmla="*/ 3408475 h 5611279"/>
              <a:gd name="connsiteX9-6871" fmla="*/ 3889772 w 7692174"/>
              <a:gd name="connsiteY9-6872" fmla="*/ 2833573 h 5611279"/>
              <a:gd name="connsiteX10-6873" fmla="*/ 3445385 w 7692174"/>
              <a:gd name="connsiteY10-6874" fmla="*/ 3860914 h 5611279"/>
              <a:gd name="connsiteX11-6875" fmla="*/ 2711166 w 7692174"/>
              <a:gd name="connsiteY11-6876" fmla="*/ 3866469 h 5611279"/>
              <a:gd name="connsiteX12-6877" fmla="*/ 2390946 w 7692174"/>
              <a:gd name="connsiteY12-6878" fmla="*/ 3114902 h 5611279"/>
              <a:gd name="connsiteX13-6879" fmla="*/ 738357 w 7692174"/>
              <a:gd name="connsiteY13-6880" fmla="*/ 5607958 h 5611279"/>
              <a:gd name="connsiteX14-6881" fmla="*/ 0 w 7692174"/>
              <a:gd name="connsiteY14-6882" fmla="*/ 5610564 h 5611279"/>
              <a:gd name="connsiteX15-6883" fmla="*/ 2095160 w 7692174"/>
              <a:gd name="connsiteY15-6884" fmla="*/ 2451667 h 5611279"/>
              <a:gd name="connsiteX16-6885" fmla="*/ 2825127 w 7692174"/>
              <a:gd name="connsiteY16-6886" fmla="*/ 2446905 h 5611279"/>
              <a:gd name="connsiteX17-6887" fmla="*/ 3076632 w 7692174"/>
              <a:gd name="connsiteY17-6888" fmla="*/ 3002304 h 5611279"/>
              <a:gd name="connsiteX18-6889" fmla="*/ 3519205 w 7692174"/>
              <a:gd name="connsiteY18-6890" fmla="*/ 1996509 h 5611279"/>
              <a:gd name="connsiteX19-6891" fmla="*/ 4260340 w 7692174"/>
              <a:gd name="connsiteY19-6892" fmla="*/ 1996055 h 5611279"/>
              <a:gd name="connsiteX20-6893" fmla="*/ 4496651 w 7692174"/>
              <a:gd name="connsiteY20-6894" fmla="*/ 2536259 h 5611279"/>
              <a:gd name="connsiteX21-6895" fmla="*/ 4937749 w 7692174"/>
              <a:gd name="connsiteY21-6896" fmla="*/ 1542484 h 5611279"/>
              <a:gd name="connsiteX22-6897" fmla="*/ 5670607 w 7692174"/>
              <a:gd name="connsiteY22-6898" fmla="*/ 1542937 h 5611279"/>
              <a:gd name="connsiteX23-6899" fmla="*/ 5949440 w 7692174"/>
              <a:gd name="connsiteY23-6900" fmla="*/ 2160134 h 5611279"/>
              <a:gd name="connsiteX24-6901" fmla="*/ 6590790 w 7692174"/>
              <a:gd name="connsiteY24-6902" fmla="*/ 831056 h 5611279"/>
              <a:gd name="connsiteX25-6903" fmla="*/ 6236663 w 7692174"/>
              <a:gd name="connsiteY25-6904" fmla="*/ 827314 h 5611279"/>
              <a:gd name="connsiteX0-6905" fmla="*/ 6236663 w 7692174"/>
              <a:gd name="connsiteY0-6906" fmla="*/ 827314 h 5611279"/>
              <a:gd name="connsiteX1-6907" fmla="*/ 7322175 w 7692174"/>
              <a:gd name="connsiteY1-6908" fmla="*/ 0 h 5611279"/>
              <a:gd name="connsiteX2-6909" fmla="*/ 7692174 w 7692174"/>
              <a:gd name="connsiteY2-6910" fmla="*/ 827542 h 5611279"/>
              <a:gd name="connsiteX3-6911" fmla="*/ 7332890 w 7692174"/>
              <a:gd name="connsiteY3-6912" fmla="*/ 825614 h 5611279"/>
              <a:gd name="connsiteX4-6913" fmla="*/ 6290696 w 7692174"/>
              <a:gd name="connsiteY4-6914" fmla="*/ 2955584 h 5611279"/>
              <a:gd name="connsiteX5-6915" fmla="*/ 5549389 w 7692174"/>
              <a:gd name="connsiteY5-6916" fmla="*/ 2956718 h 5611279"/>
              <a:gd name="connsiteX6-6917" fmla="*/ 5307976 w 7692174"/>
              <a:gd name="connsiteY6-6918" fmla="*/ 2381816 h 5611279"/>
              <a:gd name="connsiteX7-6919" fmla="*/ 4865857 w 7692174"/>
              <a:gd name="connsiteY7-6920" fmla="*/ 3407115 h 5611279"/>
              <a:gd name="connsiteX8-6921" fmla="*/ 4130164 w 7692174"/>
              <a:gd name="connsiteY8-6922" fmla="*/ 3408475 h 5611279"/>
              <a:gd name="connsiteX9-6923" fmla="*/ 3889772 w 7692174"/>
              <a:gd name="connsiteY9-6924" fmla="*/ 2833573 h 5611279"/>
              <a:gd name="connsiteX10-6925" fmla="*/ 3445385 w 7692174"/>
              <a:gd name="connsiteY10-6926" fmla="*/ 3860914 h 5611279"/>
              <a:gd name="connsiteX11-6927" fmla="*/ 2711166 w 7692174"/>
              <a:gd name="connsiteY11-6928" fmla="*/ 3866469 h 5611279"/>
              <a:gd name="connsiteX12-6929" fmla="*/ 2390946 w 7692174"/>
              <a:gd name="connsiteY12-6930" fmla="*/ 3114902 h 5611279"/>
              <a:gd name="connsiteX13-6931" fmla="*/ 738357 w 7692174"/>
              <a:gd name="connsiteY13-6932" fmla="*/ 5607958 h 5611279"/>
              <a:gd name="connsiteX14-6933" fmla="*/ 0 w 7692174"/>
              <a:gd name="connsiteY14-6934" fmla="*/ 5610564 h 5611279"/>
              <a:gd name="connsiteX15-6935" fmla="*/ 2095160 w 7692174"/>
              <a:gd name="connsiteY15-6936" fmla="*/ 2451667 h 5611279"/>
              <a:gd name="connsiteX16-6937" fmla="*/ 2825127 w 7692174"/>
              <a:gd name="connsiteY16-6938" fmla="*/ 2446905 h 5611279"/>
              <a:gd name="connsiteX17-6939" fmla="*/ 3076632 w 7692174"/>
              <a:gd name="connsiteY17-6940" fmla="*/ 3002304 h 5611279"/>
              <a:gd name="connsiteX18-6941" fmla="*/ 3519205 w 7692174"/>
              <a:gd name="connsiteY18-6942" fmla="*/ 1996509 h 5611279"/>
              <a:gd name="connsiteX19-6943" fmla="*/ 4260340 w 7692174"/>
              <a:gd name="connsiteY19-6944" fmla="*/ 1996055 h 5611279"/>
              <a:gd name="connsiteX20-6945" fmla="*/ 4496651 w 7692174"/>
              <a:gd name="connsiteY20-6946" fmla="*/ 2536259 h 5611279"/>
              <a:gd name="connsiteX21-6947" fmla="*/ 4937749 w 7692174"/>
              <a:gd name="connsiteY21-6948" fmla="*/ 1542484 h 5611279"/>
              <a:gd name="connsiteX22-6949" fmla="*/ 5670607 w 7692174"/>
              <a:gd name="connsiteY22-6950" fmla="*/ 1542937 h 5611279"/>
              <a:gd name="connsiteX23-6951" fmla="*/ 5949440 w 7692174"/>
              <a:gd name="connsiteY23-6952" fmla="*/ 2160134 h 5611279"/>
              <a:gd name="connsiteX24-6953" fmla="*/ 6590790 w 7692174"/>
              <a:gd name="connsiteY24-6954" fmla="*/ 831056 h 5611279"/>
              <a:gd name="connsiteX25-6955" fmla="*/ 6236663 w 7692174"/>
              <a:gd name="connsiteY25-6956" fmla="*/ 827314 h 5611279"/>
              <a:gd name="connsiteX0-6957" fmla="*/ 6236663 w 7692174"/>
              <a:gd name="connsiteY0-6958" fmla="*/ 827314 h 5611279"/>
              <a:gd name="connsiteX1-6959" fmla="*/ 7322175 w 7692174"/>
              <a:gd name="connsiteY1-6960" fmla="*/ 0 h 5611279"/>
              <a:gd name="connsiteX2-6961" fmla="*/ 7692174 w 7692174"/>
              <a:gd name="connsiteY2-6962" fmla="*/ 827542 h 5611279"/>
              <a:gd name="connsiteX3-6963" fmla="*/ 7332890 w 7692174"/>
              <a:gd name="connsiteY3-6964" fmla="*/ 825614 h 5611279"/>
              <a:gd name="connsiteX4-6965" fmla="*/ 6290696 w 7692174"/>
              <a:gd name="connsiteY4-6966" fmla="*/ 2955584 h 5611279"/>
              <a:gd name="connsiteX5-6967" fmla="*/ 5549389 w 7692174"/>
              <a:gd name="connsiteY5-6968" fmla="*/ 2956718 h 5611279"/>
              <a:gd name="connsiteX6-6969" fmla="*/ 5307976 w 7692174"/>
              <a:gd name="connsiteY6-6970" fmla="*/ 2381816 h 5611279"/>
              <a:gd name="connsiteX7-6971" fmla="*/ 4865857 w 7692174"/>
              <a:gd name="connsiteY7-6972" fmla="*/ 3407115 h 5611279"/>
              <a:gd name="connsiteX8-6973" fmla="*/ 4130164 w 7692174"/>
              <a:gd name="connsiteY8-6974" fmla="*/ 3408475 h 5611279"/>
              <a:gd name="connsiteX9-6975" fmla="*/ 3889772 w 7692174"/>
              <a:gd name="connsiteY9-6976" fmla="*/ 2833573 h 5611279"/>
              <a:gd name="connsiteX10-6977" fmla="*/ 3445385 w 7692174"/>
              <a:gd name="connsiteY10-6978" fmla="*/ 3860914 h 5611279"/>
              <a:gd name="connsiteX11-6979" fmla="*/ 2711166 w 7692174"/>
              <a:gd name="connsiteY11-6980" fmla="*/ 3866469 h 5611279"/>
              <a:gd name="connsiteX12-6981" fmla="*/ 2390946 w 7692174"/>
              <a:gd name="connsiteY12-6982" fmla="*/ 3114902 h 5611279"/>
              <a:gd name="connsiteX13-6983" fmla="*/ 738357 w 7692174"/>
              <a:gd name="connsiteY13-6984" fmla="*/ 5607958 h 5611279"/>
              <a:gd name="connsiteX14-6985" fmla="*/ 0 w 7692174"/>
              <a:gd name="connsiteY14-6986" fmla="*/ 5610564 h 5611279"/>
              <a:gd name="connsiteX15-6987" fmla="*/ 2095160 w 7692174"/>
              <a:gd name="connsiteY15-6988" fmla="*/ 2451667 h 5611279"/>
              <a:gd name="connsiteX16-6989" fmla="*/ 2825127 w 7692174"/>
              <a:gd name="connsiteY16-6990" fmla="*/ 2446905 h 5611279"/>
              <a:gd name="connsiteX17-6991" fmla="*/ 3076632 w 7692174"/>
              <a:gd name="connsiteY17-6992" fmla="*/ 3002304 h 5611279"/>
              <a:gd name="connsiteX18-6993" fmla="*/ 3519205 w 7692174"/>
              <a:gd name="connsiteY18-6994" fmla="*/ 1996509 h 5611279"/>
              <a:gd name="connsiteX19-6995" fmla="*/ 4260340 w 7692174"/>
              <a:gd name="connsiteY19-6996" fmla="*/ 1996055 h 5611279"/>
              <a:gd name="connsiteX20-6997" fmla="*/ 4496651 w 7692174"/>
              <a:gd name="connsiteY20-6998" fmla="*/ 2536259 h 5611279"/>
              <a:gd name="connsiteX21-6999" fmla="*/ 4937749 w 7692174"/>
              <a:gd name="connsiteY21-7000" fmla="*/ 1542484 h 5611279"/>
              <a:gd name="connsiteX22-7001" fmla="*/ 5670607 w 7692174"/>
              <a:gd name="connsiteY22-7002" fmla="*/ 1542937 h 5611279"/>
              <a:gd name="connsiteX23-7003" fmla="*/ 5949440 w 7692174"/>
              <a:gd name="connsiteY23-7004" fmla="*/ 2160134 h 5611279"/>
              <a:gd name="connsiteX24-7005" fmla="*/ 6590790 w 7692174"/>
              <a:gd name="connsiteY24-7006" fmla="*/ 831056 h 5611279"/>
              <a:gd name="connsiteX25-7007" fmla="*/ 6236663 w 7692174"/>
              <a:gd name="connsiteY25-7008" fmla="*/ 827314 h 5611279"/>
              <a:gd name="connsiteX0-7009" fmla="*/ 6236663 w 7692174"/>
              <a:gd name="connsiteY0-7010" fmla="*/ 827314 h 5611279"/>
              <a:gd name="connsiteX1-7011" fmla="*/ 7322175 w 7692174"/>
              <a:gd name="connsiteY1-7012" fmla="*/ 0 h 5611279"/>
              <a:gd name="connsiteX2-7013" fmla="*/ 7692174 w 7692174"/>
              <a:gd name="connsiteY2-7014" fmla="*/ 827542 h 5611279"/>
              <a:gd name="connsiteX3-7015" fmla="*/ 7332890 w 7692174"/>
              <a:gd name="connsiteY3-7016" fmla="*/ 825614 h 5611279"/>
              <a:gd name="connsiteX4-7017" fmla="*/ 6290696 w 7692174"/>
              <a:gd name="connsiteY4-7018" fmla="*/ 2955584 h 5611279"/>
              <a:gd name="connsiteX5-7019" fmla="*/ 5549389 w 7692174"/>
              <a:gd name="connsiteY5-7020" fmla="*/ 2956718 h 5611279"/>
              <a:gd name="connsiteX6-7021" fmla="*/ 5307976 w 7692174"/>
              <a:gd name="connsiteY6-7022" fmla="*/ 2381816 h 5611279"/>
              <a:gd name="connsiteX7-7023" fmla="*/ 4865857 w 7692174"/>
              <a:gd name="connsiteY7-7024" fmla="*/ 3407115 h 5611279"/>
              <a:gd name="connsiteX8-7025" fmla="*/ 4130164 w 7692174"/>
              <a:gd name="connsiteY8-7026" fmla="*/ 3408475 h 5611279"/>
              <a:gd name="connsiteX9-7027" fmla="*/ 3889772 w 7692174"/>
              <a:gd name="connsiteY9-7028" fmla="*/ 2833573 h 5611279"/>
              <a:gd name="connsiteX10-7029" fmla="*/ 3445385 w 7692174"/>
              <a:gd name="connsiteY10-7030" fmla="*/ 3860914 h 5611279"/>
              <a:gd name="connsiteX11-7031" fmla="*/ 2711166 w 7692174"/>
              <a:gd name="connsiteY11-7032" fmla="*/ 3866469 h 5611279"/>
              <a:gd name="connsiteX12-7033" fmla="*/ 2390946 w 7692174"/>
              <a:gd name="connsiteY12-7034" fmla="*/ 3114902 h 5611279"/>
              <a:gd name="connsiteX13-7035" fmla="*/ 738357 w 7692174"/>
              <a:gd name="connsiteY13-7036" fmla="*/ 5607958 h 5611279"/>
              <a:gd name="connsiteX14-7037" fmla="*/ 0 w 7692174"/>
              <a:gd name="connsiteY14-7038" fmla="*/ 5610564 h 5611279"/>
              <a:gd name="connsiteX15-7039" fmla="*/ 2095160 w 7692174"/>
              <a:gd name="connsiteY15-7040" fmla="*/ 2451667 h 5611279"/>
              <a:gd name="connsiteX16-7041" fmla="*/ 2825127 w 7692174"/>
              <a:gd name="connsiteY16-7042" fmla="*/ 2446905 h 5611279"/>
              <a:gd name="connsiteX17-7043" fmla="*/ 3076632 w 7692174"/>
              <a:gd name="connsiteY17-7044" fmla="*/ 3002304 h 5611279"/>
              <a:gd name="connsiteX18-7045" fmla="*/ 3519205 w 7692174"/>
              <a:gd name="connsiteY18-7046" fmla="*/ 1996509 h 5611279"/>
              <a:gd name="connsiteX19-7047" fmla="*/ 4260340 w 7692174"/>
              <a:gd name="connsiteY19-7048" fmla="*/ 1996055 h 5611279"/>
              <a:gd name="connsiteX20-7049" fmla="*/ 4496651 w 7692174"/>
              <a:gd name="connsiteY20-7050" fmla="*/ 2536259 h 5611279"/>
              <a:gd name="connsiteX21-7051" fmla="*/ 4937749 w 7692174"/>
              <a:gd name="connsiteY21-7052" fmla="*/ 1542484 h 5611279"/>
              <a:gd name="connsiteX22-7053" fmla="*/ 5670607 w 7692174"/>
              <a:gd name="connsiteY22-7054" fmla="*/ 1542937 h 5611279"/>
              <a:gd name="connsiteX23-7055" fmla="*/ 5949440 w 7692174"/>
              <a:gd name="connsiteY23-7056" fmla="*/ 2160134 h 5611279"/>
              <a:gd name="connsiteX24-7057" fmla="*/ 6590790 w 7692174"/>
              <a:gd name="connsiteY24-7058" fmla="*/ 831056 h 5611279"/>
              <a:gd name="connsiteX25-7059" fmla="*/ 6236663 w 7692174"/>
              <a:gd name="connsiteY25-7060" fmla="*/ 827314 h 561127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13" y="connsiteY8-114"/>
              </a:cxn>
              <a:cxn ang="0">
                <a:pos x="connsiteX9-133" y="connsiteY9-134"/>
              </a:cxn>
              <a:cxn ang="0">
                <a:pos x="connsiteX10-155" y="connsiteY10-156"/>
              </a:cxn>
              <a:cxn ang="0">
                <a:pos x="connsiteX11-179" y="connsiteY11-180"/>
              </a:cxn>
              <a:cxn ang="0">
                <a:pos x="connsiteX12-205" y="connsiteY12-206"/>
              </a:cxn>
              <a:cxn ang="0">
                <a:pos x="connsiteX13-259" y="connsiteY13-260"/>
              </a:cxn>
              <a:cxn ang="0">
                <a:pos x="connsiteX14-317" y="connsiteY14-318"/>
              </a:cxn>
              <a:cxn ang="0">
                <a:pos x="connsiteX15-439" y="connsiteY15-440"/>
              </a:cxn>
              <a:cxn ang="0">
                <a:pos x="connsiteX16-537" y="connsiteY16-538"/>
              </a:cxn>
              <a:cxn ang="0">
                <a:pos x="connsiteX17-573" y="connsiteY17-574"/>
              </a:cxn>
              <a:cxn ang="0">
                <a:pos x="connsiteX18-611" y="connsiteY18-612"/>
              </a:cxn>
              <a:cxn ang="0">
                <a:pos x="connsiteX19-651" y="connsiteY19-652"/>
              </a:cxn>
              <a:cxn ang="0">
                <a:pos x="connsiteX20-693" y="connsiteY20-694"/>
              </a:cxn>
              <a:cxn ang="0">
                <a:pos x="connsiteX21-779" y="connsiteY21-780"/>
              </a:cxn>
              <a:cxn ang="0">
                <a:pos x="connsiteX22-825" y="connsiteY22-826"/>
              </a:cxn>
              <a:cxn ang="0">
                <a:pos x="connsiteX23-873" y="connsiteY23-874"/>
              </a:cxn>
              <a:cxn ang="0">
                <a:pos x="connsiteX24-923" y="connsiteY24-924"/>
              </a:cxn>
              <a:cxn ang="0">
                <a:pos x="connsiteX25-975" y="connsiteY25-976"/>
              </a:cxn>
            </a:cxnLst>
            <a:rect l="l" t="t" r="r" b="b"/>
            <a:pathLst>
              <a:path w="7692174" h="5611279">
                <a:moveTo>
                  <a:pt x="6236663" y="827314"/>
                </a:moveTo>
                <a:lnTo>
                  <a:pt x="7322175" y="0"/>
                </a:lnTo>
                <a:lnTo>
                  <a:pt x="7692174" y="827542"/>
                </a:lnTo>
                <a:lnTo>
                  <a:pt x="7332890" y="825614"/>
                </a:lnTo>
                <a:lnTo>
                  <a:pt x="6290696" y="2955584"/>
                </a:lnTo>
                <a:cubicBezTo>
                  <a:pt x="6238743" y="2968170"/>
                  <a:pt x="5598961" y="2944925"/>
                  <a:pt x="5549389" y="2956718"/>
                </a:cubicBezTo>
                <a:cubicBezTo>
                  <a:pt x="5536160" y="2930071"/>
                  <a:pt x="5328350" y="2433862"/>
                  <a:pt x="5307976" y="2381816"/>
                </a:cubicBezTo>
                <a:cubicBezTo>
                  <a:pt x="5182904" y="2639936"/>
                  <a:pt x="4915523" y="3326795"/>
                  <a:pt x="4865857" y="3407115"/>
                </a:cubicBezTo>
                <a:cubicBezTo>
                  <a:pt x="4823977" y="3417208"/>
                  <a:pt x="4329206" y="3410288"/>
                  <a:pt x="4130164" y="3408475"/>
                </a:cubicBezTo>
                <a:cubicBezTo>
                  <a:pt x="4120790" y="3384285"/>
                  <a:pt x="3899939" y="2864907"/>
                  <a:pt x="3889772" y="2833573"/>
                </a:cubicBezTo>
                <a:lnTo>
                  <a:pt x="3445385" y="3860914"/>
                </a:lnTo>
                <a:cubicBezTo>
                  <a:pt x="3426410" y="3872329"/>
                  <a:pt x="2902761" y="3846058"/>
                  <a:pt x="2711166" y="3866469"/>
                </a:cubicBezTo>
                <a:cubicBezTo>
                  <a:pt x="2691020" y="3840843"/>
                  <a:pt x="2443522" y="3238991"/>
                  <a:pt x="2390946" y="3114902"/>
                </a:cubicBezTo>
                <a:cubicBezTo>
                  <a:pt x="2202639" y="3383719"/>
                  <a:pt x="844370" y="5466670"/>
                  <a:pt x="738357" y="5607958"/>
                </a:cubicBezTo>
                <a:cubicBezTo>
                  <a:pt x="663300" y="5606370"/>
                  <a:pt x="37480" y="5613495"/>
                  <a:pt x="0" y="5610564"/>
                </a:cubicBezTo>
                <a:lnTo>
                  <a:pt x="2095160" y="2451667"/>
                </a:lnTo>
                <a:cubicBezTo>
                  <a:pt x="2185184" y="2445015"/>
                  <a:pt x="2614301" y="2446414"/>
                  <a:pt x="2825127" y="2446905"/>
                </a:cubicBezTo>
                <a:cubicBezTo>
                  <a:pt x="2869266" y="2478353"/>
                  <a:pt x="3060076" y="3001888"/>
                  <a:pt x="3076632" y="3002304"/>
                </a:cubicBezTo>
                <a:cubicBezTo>
                  <a:pt x="3147956" y="2890802"/>
                  <a:pt x="3480387" y="2027201"/>
                  <a:pt x="3519205" y="1996509"/>
                </a:cubicBezTo>
                <a:cubicBezTo>
                  <a:pt x="3596917" y="1988042"/>
                  <a:pt x="4162217" y="1985548"/>
                  <a:pt x="4260340" y="1996055"/>
                </a:cubicBezTo>
                <a:cubicBezTo>
                  <a:pt x="4302901" y="2070856"/>
                  <a:pt x="4482439" y="2528397"/>
                  <a:pt x="4496651" y="2536259"/>
                </a:cubicBezTo>
                <a:cubicBezTo>
                  <a:pt x="4581507" y="2411564"/>
                  <a:pt x="4891561" y="1591470"/>
                  <a:pt x="4937749" y="1542484"/>
                </a:cubicBezTo>
                <a:cubicBezTo>
                  <a:pt x="5009934" y="1530465"/>
                  <a:pt x="5622528" y="1541727"/>
                  <a:pt x="5670607" y="1542937"/>
                </a:cubicBezTo>
                <a:cubicBezTo>
                  <a:pt x="5735355" y="1606059"/>
                  <a:pt x="5923926" y="2159114"/>
                  <a:pt x="5949440" y="2160134"/>
                </a:cubicBezTo>
                <a:cubicBezTo>
                  <a:pt x="6020196" y="2001610"/>
                  <a:pt x="6537005" y="929858"/>
                  <a:pt x="6590790" y="831056"/>
                </a:cubicBezTo>
                <a:lnTo>
                  <a:pt x="6236663" y="82731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5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7243238" y="216797"/>
            <a:ext cx="3359030" cy="3876054"/>
          </a:xfrm>
          <a:custGeom>
            <a:avLst/>
            <a:gdLst>
              <a:gd name="connsiteX0" fmla="*/ 3 w 2895600"/>
              <a:gd name="connsiteY0" fmla="*/ 1285503 h 3365500"/>
              <a:gd name="connsiteX1" fmla="*/ 1447800 w 2895600"/>
              <a:gd name="connsiteY1" fmla="*/ 0 h 3365500"/>
              <a:gd name="connsiteX2" fmla="*/ 2895597 w 2895600"/>
              <a:gd name="connsiteY2" fmla="*/ 1285503 h 3365500"/>
              <a:gd name="connsiteX3" fmla="*/ 2342588 w 2895600"/>
              <a:gd name="connsiteY3" fmla="*/ 3365491 h 3365500"/>
              <a:gd name="connsiteX4" fmla="*/ 553012 w 2895600"/>
              <a:gd name="connsiteY4" fmla="*/ 3365491 h 3365500"/>
              <a:gd name="connsiteX5" fmla="*/ 3 w 2895600"/>
              <a:gd name="connsiteY5" fmla="*/ 1285503 h 3365500"/>
              <a:gd name="connsiteX0-1" fmla="*/ 0 w 2870194"/>
              <a:gd name="connsiteY0-2" fmla="*/ 853703 h 3365491"/>
              <a:gd name="connsiteX1-3" fmla="*/ 1422397 w 2870194"/>
              <a:gd name="connsiteY1-4" fmla="*/ 0 h 3365491"/>
              <a:gd name="connsiteX2-5" fmla="*/ 2870194 w 2870194"/>
              <a:gd name="connsiteY2-6" fmla="*/ 1285503 h 3365491"/>
              <a:gd name="connsiteX3-7" fmla="*/ 2317185 w 2870194"/>
              <a:gd name="connsiteY3-8" fmla="*/ 3365491 h 3365491"/>
              <a:gd name="connsiteX4-9" fmla="*/ 527609 w 2870194"/>
              <a:gd name="connsiteY4-10" fmla="*/ 3365491 h 3365491"/>
              <a:gd name="connsiteX5-11" fmla="*/ 0 w 2870194"/>
              <a:gd name="connsiteY5-12" fmla="*/ 853703 h 3365491"/>
              <a:gd name="connsiteX0-13" fmla="*/ 0 w 2908294"/>
              <a:gd name="connsiteY0-14" fmla="*/ 853703 h 3365491"/>
              <a:gd name="connsiteX1-15" fmla="*/ 1422397 w 2908294"/>
              <a:gd name="connsiteY1-16" fmla="*/ 0 h 3365491"/>
              <a:gd name="connsiteX2-17" fmla="*/ 2908294 w 2908294"/>
              <a:gd name="connsiteY2-18" fmla="*/ 866403 h 3365491"/>
              <a:gd name="connsiteX3-19" fmla="*/ 2317185 w 2908294"/>
              <a:gd name="connsiteY3-20" fmla="*/ 3365491 h 3365491"/>
              <a:gd name="connsiteX4-21" fmla="*/ 527609 w 2908294"/>
              <a:gd name="connsiteY4-22" fmla="*/ 3365491 h 3365491"/>
              <a:gd name="connsiteX5-23" fmla="*/ 0 w 2908294"/>
              <a:gd name="connsiteY5-24" fmla="*/ 853703 h 3365491"/>
              <a:gd name="connsiteX0-25" fmla="*/ 0 w 2908294"/>
              <a:gd name="connsiteY0-26" fmla="*/ 853703 h 3365491"/>
              <a:gd name="connsiteX1-27" fmla="*/ 1422397 w 2908294"/>
              <a:gd name="connsiteY1-28" fmla="*/ 0 h 3365491"/>
              <a:gd name="connsiteX2-29" fmla="*/ 2908294 w 2908294"/>
              <a:gd name="connsiteY2-30" fmla="*/ 866403 h 3365491"/>
              <a:gd name="connsiteX3-31" fmla="*/ 2875985 w 2908294"/>
              <a:gd name="connsiteY3-32" fmla="*/ 2552691 h 3365491"/>
              <a:gd name="connsiteX4-33" fmla="*/ 527609 w 2908294"/>
              <a:gd name="connsiteY4-34" fmla="*/ 3365491 h 3365491"/>
              <a:gd name="connsiteX5-35" fmla="*/ 0 w 2908294"/>
              <a:gd name="connsiteY5-36" fmla="*/ 853703 h 3365491"/>
              <a:gd name="connsiteX0-37" fmla="*/ 0 w 2908294"/>
              <a:gd name="connsiteY0-38" fmla="*/ 853703 h 3340091"/>
              <a:gd name="connsiteX1-39" fmla="*/ 1422397 w 2908294"/>
              <a:gd name="connsiteY1-40" fmla="*/ 0 h 3340091"/>
              <a:gd name="connsiteX2-41" fmla="*/ 2908294 w 2908294"/>
              <a:gd name="connsiteY2-42" fmla="*/ 866403 h 3340091"/>
              <a:gd name="connsiteX3-43" fmla="*/ 2875985 w 2908294"/>
              <a:gd name="connsiteY3-44" fmla="*/ 2552691 h 3340091"/>
              <a:gd name="connsiteX4-45" fmla="*/ 1416609 w 2908294"/>
              <a:gd name="connsiteY4-46" fmla="*/ 3340091 h 3340091"/>
              <a:gd name="connsiteX5-47" fmla="*/ 0 w 2908294"/>
              <a:gd name="connsiteY5-48" fmla="*/ 853703 h 3340091"/>
              <a:gd name="connsiteX0-49" fmla="*/ 0 w 2908294"/>
              <a:gd name="connsiteY0-50" fmla="*/ 853703 h 3340091"/>
              <a:gd name="connsiteX1-51" fmla="*/ 1422397 w 2908294"/>
              <a:gd name="connsiteY1-52" fmla="*/ 0 h 3340091"/>
              <a:gd name="connsiteX2-53" fmla="*/ 2908294 w 2908294"/>
              <a:gd name="connsiteY2-54" fmla="*/ 866403 h 3340091"/>
              <a:gd name="connsiteX3-55" fmla="*/ 2875985 w 2908294"/>
              <a:gd name="connsiteY3-56" fmla="*/ 2552691 h 3340091"/>
              <a:gd name="connsiteX4-57" fmla="*/ 1416609 w 2908294"/>
              <a:gd name="connsiteY4-58" fmla="*/ 3340091 h 3340091"/>
              <a:gd name="connsiteX5-59" fmla="*/ 12697 w 2908294"/>
              <a:gd name="connsiteY5-60" fmla="*/ 2463801 h 3340091"/>
              <a:gd name="connsiteX6" fmla="*/ 0 w 2908294"/>
              <a:gd name="connsiteY6" fmla="*/ 853703 h 3340091"/>
              <a:gd name="connsiteX0-61" fmla="*/ 0 w 2908294"/>
              <a:gd name="connsiteY0-62" fmla="*/ 853703 h 3340091"/>
              <a:gd name="connsiteX1-63" fmla="*/ 1422397 w 2908294"/>
              <a:gd name="connsiteY1-64" fmla="*/ 0 h 3340091"/>
              <a:gd name="connsiteX2-65" fmla="*/ 2908294 w 2908294"/>
              <a:gd name="connsiteY2-66" fmla="*/ 866403 h 3340091"/>
              <a:gd name="connsiteX3-67" fmla="*/ 2875985 w 2908294"/>
              <a:gd name="connsiteY3-68" fmla="*/ 2552691 h 3340091"/>
              <a:gd name="connsiteX4-69" fmla="*/ 1416609 w 2908294"/>
              <a:gd name="connsiteY4-70" fmla="*/ 3340091 h 3340091"/>
              <a:gd name="connsiteX5-71" fmla="*/ 12697 w 2908294"/>
              <a:gd name="connsiteY5-72" fmla="*/ 2463801 h 3340091"/>
              <a:gd name="connsiteX6-73" fmla="*/ 0 w 2908294"/>
              <a:gd name="connsiteY6-74" fmla="*/ 853703 h 3340091"/>
              <a:gd name="connsiteX0-75" fmla="*/ 0 w 2908294"/>
              <a:gd name="connsiteY0-76" fmla="*/ 853703 h 3344853"/>
              <a:gd name="connsiteX1-77" fmla="*/ 1422397 w 2908294"/>
              <a:gd name="connsiteY1-78" fmla="*/ 0 h 3344853"/>
              <a:gd name="connsiteX2-79" fmla="*/ 2908294 w 2908294"/>
              <a:gd name="connsiteY2-80" fmla="*/ 866403 h 3344853"/>
              <a:gd name="connsiteX3-81" fmla="*/ 2875985 w 2908294"/>
              <a:gd name="connsiteY3-82" fmla="*/ 2552691 h 3344853"/>
              <a:gd name="connsiteX4-83" fmla="*/ 1433278 w 2908294"/>
              <a:gd name="connsiteY4-84" fmla="*/ 3344853 h 3344853"/>
              <a:gd name="connsiteX5-85" fmla="*/ 12697 w 2908294"/>
              <a:gd name="connsiteY5-86" fmla="*/ 2463801 h 3344853"/>
              <a:gd name="connsiteX6-87" fmla="*/ 0 w 2908294"/>
              <a:gd name="connsiteY6-88" fmla="*/ 853703 h 3344853"/>
              <a:gd name="connsiteX0-89" fmla="*/ 0 w 2908294"/>
              <a:gd name="connsiteY0-90" fmla="*/ 853703 h 3344853"/>
              <a:gd name="connsiteX1-91" fmla="*/ 1422397 w 2908294"/>
              <a:gd name="connsiteY1-92" fmla="*/ 0 h 3344853"/>
              <a:gd name="connsiteX2-93" fmla="*/ 2908294 w 2908294"/>
              <a:gd name="connsiteY2-94" fmla="*/ 866403 h 3344853"/>
              <a:gd name="connsiteX3-95" fmla="*/ 2875985 w 2908294"/>
              <a:gd name="connsiteY3-96" fmla="*/ 2552691 h 3344853"/>
              <a:gd name="connsiteX4-97" fmla="*/ 1433278 w 2908294"/>
              <a:gd name="connsiteY4-98" fmla="*/ 3344853 h 3344853"/>
              <a:gd name="connsiteX5-99" fmla="*/ 3172 w 2908294"/>
              <a:gd name="connsiteY5-100" fmla="*/ 2516188 h 3344853"/>
              <a:gd name="connsiteX6-101" fmla="*/ 0 w 2908294"/>
              <a:gd name="connsiteY6-102" fmla="*/ 853703 h 3344853"/>
              <a:gd name="connsiteX0-103" fmla="*/ 0 w 2908294"/>
              <a:gd name="connsiteY0-104" fmla="*/ 853703 h 3344853"/>
              <a:gd name="connsiteX1-105" fmla="*/ 1422397 w 2908294"/>
              <a:gd name="connsiteY1-106" fmla="*/ 0 h 3344853"/>
              <a:gd name="connsiteX2-107" fmla="*/ 2908294 w 2908294"/>
              <a:gd name="connsiteY2-108" fmla="*/ 866403 h 3344853"/>
              <a:gd name="connsiteX3-109" fmla="*/ 2875985 w 2908294"/>
              <a:gd name="connsiteY3-110" fmla="*/ 2552691 h 3344853"/>
              <a:gd name="connsiteX4-111" fmla="*/ 1433278 w 2908294"/>
              <a:gd name="connsiteY4-112" fmla="*/ 3344853 h 3344853"/>
              <a:gd name="connsiteX5-113" fmla="*/ 3172 w 2908294"/>
              <a:gd name="connsiteY5-114" fmla="*/ 2516188 h 3344853"/>
              <a:gd name="connsiteX6-115" fmla="*/ 0 w 2908294"/>
              <a:gd name="connsiteY6-116" fmla="*/ 853703 h 3344853"/>
              <a:gd name="connsiteX0-117" fmla="*/ 0 w 2905912"/>
              <a:gd name="connsiteY0-118" fmla="*/ 853703 h 3344853"/>
              <a:gd name="connsiteX1-119" fmla="*/ 1420015 w 2905912"/>
              <a:gd name="connsiteY1-120" fmla="*/ 0 h 3344853"/>
              <a:gd name="connsiteX2-121" fmla="*/ 2905912 w 2905912"/>
              <a:gd name="connsiteY2-122" fmla="*/ 866403 h 3344853"/>
              <a:gd name="connsiteX3-123" fmla="*/ 2873603 w 2905912"/>
              <a:gd name="connsiteY3-124" fmla="*/ 2552691 h 3344853"/>
              <a:gd name="connsiteX4-125" fmla="*/ 1430896 w 2905912"/>
              <a:gd name="connsiteY4-126" fmla="*/ 3344853 h 3344853"/>
              <a:gd name="connsiteX5-127" fmla="*/ 790 w 2905912"/>
              <a:gd name="connsiteY5-128" fmla="*/ 2516188 h 3344853"/>
              <a:gd name="connsiteX6-129" fmla="*/ 0 w 2905912"/>
              <a:gd name="connsiteY6-130" fmla="*/ 853703 h 3344853"/>
              <a:gd name="connsiteX0-131" fmla="*/ 0 w 2905912"/>
              <a:gd name="connsiteY0-132" fmla="*/ 853703 h 3344853"/>
              <a:gd name="connsiteX1-133" fmla="*/ 1420015 w 2905912"/>
              <a:gd name="connsiteY1-134" fmla="*/ 0 h 3344853"/>
              <a:gd name="connsiteX2-135" fmla="*/ 2905912 w 2905912"/>
              <a:gd name="connsiteY2-136" fmla="*/ 866403 h 3344853"/>
              <a:gd name="connsiteX3-137" fmla="*/ 2873603 w 2905912"/>
              <a:gd name="connsiteY3-138" fmla="*/ 2552691 h 3344853"/>
              <a:gd name="connsiteX4-139" fmla="*/ 1430896 w 2905912"/>
              <a:gd name="connsiteY4-140" fmla="*/ 3344853 h 3344853"/>
              <a:gd name="connsiteX5-141" fmla="*/ 790 w 2905912"/>
              <a:gd name="connsiteY5-142" fmla="*/ 2516188 h 3344853"/>
              <a:gd name="connsiteX6-143" fmla="*/ 0 w 2905912"/>
              <a:gd name="connsiteY6-144" fmla="*/ 853703 h 3344853"/>
              <a:gd name="connsiteX0-145" fmla="*/ 0 w 2905912"/>
              <a:gd name="connsiteY0-146" fmla="*/ 827509 h 3318659"/>
              <a:gd name="connsiteX1-147" fmla="*/ 1439065 w 2905912"/>
              <a:gd name="connsiteY1-148" fmla="*/ 0 h 3318659"/>
              <a:gd name="connsiteX2-149" fmla="*/ 2905912 w 2905912"/>
              <a:gd name="connsiteY2-150" fmla="*/ 840209 h 3318659"/>
              <a:gd name="connsiteX3-151" fmla="*/ 2873603 w 2905912"/>
              <a:gd name="connsiteY3-152" fmla="*/ 2526497 h 3318659"/>
              <a:gd name="connsiteX4-153" fmla="*/ 1430896 w 2905912"/>
              <a:gd name="connsiteY4-154" fmla="*/ 3318659 h 3318659"/>
              <a:gd name="connsiteX5-155" fmla="*/ 790 w 2905912"/>
              <a:gd name="connsiteY5-156" fmla="*/ 2489994 h 3318659"/>
              <a:gd name="connsiteX6-157" fmla="*/ 0 w 2905912"/>
              <a:gd name="connsiteY6-158" fmla="*/ 827509 h 3318659"/>
              <a:gd name="connsiteX0-159" fmla="*/ 0 w 2874956"/>
              <a:gd name="connsiteY0-160" fmla="*/ 827509 h 3318659"/>
              <a:gd name="connsiteX1-161" fmla="*/ 1439065 w 2874956"/>
              <a:gd name="connsiteY1-162" fmla="*/ 0 h 3318659"/>
              <a:gd name="connsiteX2-163" fmla="*/ 2874956 w 2874956"/>
              <a:gd name="connsiteY2-164" fmla="*/ 830684 h 3318659"/>
              <a:gd name="connsiteX3-165" fmla="*/ 2873603 w 2874956"/>
              <a:gd name="connsiteY3-166" fmla="*/ 2526497 h 3318659"/>
              <a:gd name="connsiteX4-167" fmla="*/ 1430896 w 2874956"/>
              <a:gd name="connsiteY4-168" fmla="*/ 3318659 h 3318659"/>
              <a:gd name="connsiteX5-169" fmla="*/ 790 w 2874956"/>
              <a:gd name="connsiteY5-170" fmla="*/ 2489994 h 3318659"/>
              <a:gd name="connsiteX6-171" fmla="*/ 0 w 2874956"/>
              <a:gd name="connsiteY6-172" fmla="*/ 827509 h 3318659"/>
              <a:gd name="connsiteX0-173" fmla="*/ 0 w 2875984"/>
              <a:gd name="connsiteY0-174" fmla="*/ 827509 h 3318659"/>
              <a:gd name="connsiteX1-175" fmla="*/ 1439065 w 2875984"/>
              <a:gd name="connsiteY1-176" fmla="*/ 0 h 3318659"/>
              <a:gd name="connsiteX2-177" fmla="*/ 2874956 w 2875984"/>
              <a:gd name="connsiteY2-178" fmla="*/ 830684 h 3318659"/>
              <a:gd name="connsiteX3-179" fmla="*/ 2875984 w 2875984"/>
              <a:gd name="connsiteY3-180" fmla="*/ 2488397 h 3318659"/>
              <a:gd name="connsiteX4-181" fmla="*/ 1430896 w 2875984"/>
              <a:gd name="connsiteY4-182" fmla="*/ 3318659 h 3318659"/>
              <a:gd name="connsiteX5-183" fmla="*/ 790 w 2875984"/>
              <a:gd name="connsiteY5-184" fmla="*/ 2489994 h 3318659"/>
              <a:gd name="connsiteX6-185" fmla="*/ 0 w 2875984"/>
              <a:gd name="connsiteY6-186" fmla="*/ 827509 h 3318659"/>
              <a:gd name="connsiteX0-187" fmla="*/ 0 w 2875984"/>
              <a:gd name="connsiteY0-188" fmla="*/ 827509 h 3318659"/>
              <a:gd name="connsiteX1-189" fmla="*/ 1439065 w 2875984"/>
              <a:gd name="connsiteY1-190" fmla="*/ 0 h 3318659"/>
              <a:gd name="connsiteX2-191" fmla="*/ 2874956 w 2875984"/>
              <a:gd name="connsiteY2-192" fmla="*/ 830684 h 3318659"/>
              <a:gd name="connsiteX3-193" fmla="*/ 2875984 w 2875984"/>
              <a:gd name="connsiteY3-194" fmla="*/ 2488397 h 3318659"/>
              <a:gd name="connsiteX4-195" fmla="*/ 1430896 w 2875984"/>
              <a:gd name="connsiteY4-196" fmla="*/ 3318659 h 3318659"/>
              <a:gd name="connsiteX5-197" fmla="*/ 790 w 2875984"/>
              <a:gd name="connsiteY5-198" fmla="*/ 2489994 h 3318659"/>
              <a:gd name="connsiteX6-199" fmla="*/ 0 w 2875984"/>
              <a:gd name="connsiteY6-200" fmla="*/ 827509 h 3318659"/>
              <a:gd name="connsiteX0-201" fmla="*/ 0 w 2875984"/>
              <a:gd name="connsiteY0-202" fmla="*/ 827509 h 3318659"/>
              <a:gd name="connsiteX1-203" fmla="*/ 1439065 w 2875984"/>
              <a:gd name="connsiteY1-204" fmla="*/ 0 h 3318659"/>
              <a:gd name="connsiteX2-205" fmla="*/ 2874956 w 2875984"/>
              <a:gd name="connsiteY2-206" fmla="*/ 830684 h 3318659"/>
              <a:gd name="connsiteX3-207" fmla="*/ 2875984 w 2875984"/>
              <a:gd name="connsiteY3-208" fmla="*/ 2488397 h 3318659"/>
              <a:gd name="connsiteX4-209" fmla="*/ 1430896 w 2875984"/>
              <a:gd name="connsiteY4-210" fmla="*/ 3318659 h 3318659"/>
              <a:gd name="connsiteX5-211" fmla="*/ 790 w 2875984"/>
              <a:gd name="connsiteY5-212" fmla="*/ 2489994 h 3318659"/>
              <a:gd name="connsiteX6-213" fmla="*/ 0 w 2875984"/>
              <a:gd name="connsiteY6-214" fmla="*/ 827509 h 331865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73" y="connsiteY6-74"/>
              </a:cxn>
            </a:cxnLst>
            <a:rect l="l" t="t" r="r" b="b"/>
            <a:pathLst>
              <a:path w="2875984" h="3318659">
                <a:moveTo>
                  <a:pt x="0" y="827509"/>
                </a:moveTo>
                <a:cubicBezTo>
                  <a:pt x="475719" y="550085"/>
                  <a:pt x="965727" y="284568"/>
                  <a:pt x="1439065" y="0"/>
                </a:cubicBezTo>
                <a:lnTo>
                  <a:pt x="2874956" y="830684"/>
                </a:lnTo>
                <a:cubicBezTo>
                  <a:pt x="2875299" y="1383255"/>
                  <a:pt x="2875641" y="1935826"/>
                  <a:pt x="2875984" y="2488397"/>
                </a:cubicBezTo>
                <a:lnTo>
                  <a:pt x="1430896" y="3318659"/>
                </a:lnTo>
                <a:cubicBezTo>
                  <a:pt x="1029072" y="3065192"/>
                  <a:pt x="178778" y="2598206"/>
                  <a:pt x="790" y="2489994"/>
                </a:cubicBezTo>
                <a:cubicBezTo>
                  <a:pt x="-267" y="1935832"/>
                  <a:pt x="1057" y="1381671"/>
                  <a:pt x="0" y="82750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6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7243238" y="2773043"/>
            <a:ext cx="3359030" cy="3876054"/>
          </a:xfrm>
          <a:custGeom>
            <a:avLst/>
            <a:gdLst>
              <a:gd name="connsiteX0" fmla="*/ 3 w 2895600"/>
              <a:gd name="connsiteY0" fmla="*/ 1285503 h 3365500"/>
              <a:gd name="connsiteX1" fmla="*/ 1447800 w 2895600"/>
              <a:gd name="connsiteY1" fmla="*/ 0 h 3365500"/>
              <a:gd name="connsiteX2" fmla="*/ 2895597 w 2895600"/>
              <a:gd name="connsiteY2" fmla="*/ 1285503 h 3365500"/>
              <a:gd name="connsiteX3" fmla="*/ 2342588 w 2895600"/>
              <a:gd name="connsiteY3" fmla="*/ 3365491 h 3365500"/>
              <a:gd name="connsiteX4" fmla="*/ 553012 w 2895600"/>
              <a:gd name="connsiteY4" fmla="*/ 3365491 h 3365500"/>
              <a:gd name="connsiteX5" fmla="*/ 3 w 2895600"/>
              <a:gd name="connsiteY5" fmla="*/ 1285503 h 3365500"/>
              <a:gd name="connsiteX0-1" fmla="*/ 0 w 2870194"/>
              <a:gd name="connsiteY0-2" fmla="*/ 853703 h 3365491"/>
              <a:gd name="connsiteX1-3" fmla="*/ 1422397 w 2870194"/>
              <a:gd name="connsiteY1-4" fmla="*/ 0 h 3365491"/>
              <a:gd name="connsiteX2-5" fmla="*/ 2870194 w 2870194"/>
              <a:gd name="connsiteY2-6" fmla="*/ 1285503 h 3365491"/>
              <a:gd name="connsiteX3-7" fmla="*/ 2317185 w 2870194"/>
              <a:gd name="connsiteY3-8" fmla="*/ 3365491 h 3365491"/>
              <a:gd name="connsiteX4-9" fmla="*/ 527609 w 2870194"/>
              <a:gd name="connsiteY4-10" fmla="*/ 3365491 h 3365491"/>
              <a:gd name="connsiteX5-11" fmla="*/ 0 w 2870194"/>
              <a:gd name="connsiteY5-12" fmla="*/ 853703 h 3365491"/>
              <a:gd name="connsiteX0-13" fmla="*/ 0 w 2908294"/>
              <a:gd name="connsiteY0-14" fmla="*/ 853703 h 3365491"/>
              <a:gd name="connsiteX1-15" fmla="*/ 1422397 w 2908294"/>
              <a:gd name="connsiteY1-16" fmla="*/ 0 h 3365491"/>
              <a:gd name="connsiteX2-17" fmla="*/ 2908294 w 2908294"/>
              <a:gd name="connsiteY2-18" fmla="*/ 866403 h 3365491"/>
              <a:gd name="connsiteX3-19" fmla="*/ 2317185 w 2908294"/>
              <a:gd name="connsiteY3-20" fmla="*/ 3365491 h 3365491"/>
              <a:gd name="connsiteX4-21" fmla="*/ 527609 w 2908294"/>
              <a:gd name="connsiteY4-22" fmla="*/ 3365491 h 3365491"/>
              <a:gd name="connsiteX5-23" fmla="*/ 0 w 2908294"/>
              <a:gd name="connsiteY5-24" fmla="*/ 853703 h 3365491"/>
              <a:gd name="connsiteX0-25" fmla="*/ 0 w 2908294"/>
              <a:gd name="connsiteY0-26" fmla="*/ 853703 h 3365491"/>
              <a:gd name="connsiteX1-27" fmla="*/ 1422397 w 2908294"/>
              <a:gd name="connsiteY1-28" fmla="*/ 0 h 3365491"/>
              <a:gd name="connsiteX2-29" fmla="*/ 2908294 w 2908294"/>
              <a:gd name="connsiteY2-30" fmla="*/ 866403 h 3365491"/>
              <a:gd name="connsiteX3-31" fmla="*/ 2875985 w 2908294"/>
              <a:gd name="connsiteY3-32" fmla="*/ 2552691 h 3365491"/>
              <a:gd name="connsiteX4-33" fmla="*/ 527609 w 2908294"/>
              <a:gd name="connsiteY4-34" fmla="*/ 3365491 h 3365491"/>
              <a:gd name="connsiteX5-35" fmla="*/ 0 w 2908294"/>
              <a:gd name="connsiteY5-36" fmla="*/ 853703 h 3365491"/>
              <a:gd name="connsiteX0-37" fmla="*/ 0 w 2908294"/>
              <a:gd name="connsiteY0-38" fmla="*/ 853703 h 3340091"/>
              <a:gd name="connsiteX1-39" fmla="*/ 1422397 w 2908294"/>
              <a:gd name="connsiteY1-40" fmla="*/ 0 h 3340091"/>
              <a:gd name="connsiteX2-41" fmla="*/ 2908294 w 2908294"/>
              <a:gd name="connsiteY2-42" fmla="*/ 866403 h 3340091"/>
              <a:gd name="connsiteX3-43" fmla="*/ 2875985 w 2908294"/>
              <a:gd name="connsiteY3-44" fmla="*/ 2552691 h 3340091"/>
              <a:gd name="connsiteX4-45" fmla="*/ 1416609 w 2908294"/>
              <a:gd name="connsiteY4-46" fmla="*/ 3340091 h 3340091"/>
              <a:gd name="connsiteX5-47" fmla="*/ 0 w 2908294"/>
              <a:gd name="connsiteY5-48" fmla="*/ 853703 h 3340091"/>
              <a:gd name="connsiteX0-49" fmla="*/ 0 w 2908294"/>
              <a:gd name="connsiteY0-50" fmla="*/ 853703 h 3340091"/>
              <a:gd name="connsiteX1-51" fmla="*/ 1422397 w 2908294"/>
              <a:gd name="connsiteY1-52" fmla="*/ 0 h 3340091"/>
              <a:gd name="connsiteX2-53" fmla="*/ 2908294 w 2908294"/>
              <a:gd name="connsiteY2-54" fmla="*/ 866403 h 3340091"/>
              <a:gd name="connsiteX3-55" fmla="*/ 2875985 w 2908294"/>
              <a:gd name="connsiteY3-56" fmla="*/ 2552691 h 3340091"/>
              <a:gd name="connsiteX4-57" fmla="*/ 1416609 w 2908294"/>
              <a:gd name="connsiteY4-58" fmla="*/ 3340091 h 3340091"/>
              <a:gd name="connsiteX5-59" fmla="*/ 12697 w 2908294"/>
              <a:gd name="connsiteY5-60" fmla="*/ 2463801 h 3340091"/>
              <a:gd name="connsiteX6" fmla="*/ 0 w 2908294"/>
              <a:gd name="connsiteY6" fmla="*/ 853703 h 3340091"/>
              <a:gd name="connsiteX0-61" fmla="*/ 0 w 2908294"/>
              <a:gd name="connsiteY0-62" fmla="*/ 853703 h 3340091"/>
              <a:gd name="connsiteX1-63" fmla="*/ 1422397 w 2908294"/>
              <a:gd name="connsiteY1-64" fmla="*/ 0 h 3340091"/>
              <a:gd name="connsiteX2-65" fmla="*/ 2908294 w 2908294"/>
              <a:gd name="connsiteY2-66" fmla="*/ 866403 h 3340091"/>
              <a:gd name="connsiteX3-67" fmla="*/ 2875985 w 2908294"/>
              <a:gd name="connsiteY3-68" fmla="*/ 2552691 h 3340091"/>
              <a:gd name="connsiteX4-69" fmla="*/ 1416609 w 2908294"/>
              <a:gd name="connsiteY4-70" fmla="*/ 3340091 h 3340091"/>
              <a:gd name="connsiteX5-71" fmla="*/ 12697 w 2908294"/>
              <a:gd name="connsiteY5-72" fmla="*/ 2463801 h 3340091"/>
              <a:gd name="connsiteX6-73" fmla="*/ 0 w 2908294"/>
              <a:gd name="connsiteY6-74" fmla="*/ 853703 h 3340091"/>
              <a:gd name="connsiteX0-75" fmla="*/ 0 w 2908294"/>
              <a:gd name="connsiteY0-76" fmla="*/ 853703 h 3344853"/>
              <a:gd name="connsiteX1-77" fmla="*/ 1422397 w 2908294"/>
              <a:gd name="connsiteY1-78" fmla="*/ 0 h 3344853"/>
              <a:gd name="connsiteX2-79" fmla="*/ 2908294 w 2908294"/>
              <a:gd name="connsiteY2-80" fmla="*/ 866403 h 3344853"/>
              <a:gd name="connsiteX3-81" fmla="*/ 2875985 w 2908294"/>
              <a:gd name="connsiteY3-82" fmla="*/ 2552691 h 3344853"/>
              <a:gd name="connsiteX4-83" fmla="*/ 1433278 w 2908294"/>
              <a:gd name="connsiteY4-84" fmla="*/ 3344853 h 3344853"/>
              <a:gd name="connsiteX5-85" fmla="*/ 12697 w 2908294"/>
              <a:gd name="connsiteY5-86" fmla="*/ 2463801 h 3344853"/>
              <a:gd name="connsiteX6-87" fmla="*/ 0 w 2908294"/>
              <a:gd name="connsiteY6-88" fmla="*/ 853703 h 3344853"/>
              <a:gd name="connsiteX0-89" fmla="*/ 0 w 2908294"/>
              <a:gd name="connsiteY0-90" fmla="*/ 853703 h 3344853"/>
              <a:gd name="connsiteX1-91" fmla="*/ 1422397 w 2908294"/>
              <a:gd name="connsiteY1-92" fmla="*/ 0 h 3344853"/>
              <a:gd name="connsiteX2-93" fmla="*/ 2908294 w 2908294"/>
              <a:gd name="connsiteY2-94" fmla="*/ 866403 h 3344853"/>
              <a:gd name="connsiteX3-95" fmla="*/ 2875985 w 2908294"/>
              <a:gd name="connsiteY3-96" fmla="*/ 2552691 h 3344853"/>
              <a:gd name="connsiteX4-97" fmla="*/ 1433278 w 2908294"/>
              <a:gd name="connsiteY4-98" fmla="*/ 3344853 h 3344853"/>
              <a:gd name="connsiteX5-99" fmla="*/ 3172 w 2908294"/>
              <a:gd name="connsiteY5-100" fmla="*/ 2516188 h 3344853"/>
              <a:gd name="connsiteX6-101" fmla="*/ 0 w 2908294"/>
              <a:gd name="connsiteY6-102" fmla="*/ 853703 h 3344853"/>
              <a:gd name="connsiteX0-103" fmla="*/ 0 w 2908294"/>
              <a:gd name="connsiteY0-104" fmla="*/ 853703 h 3344853"/>
              <a:gd name="connsiteX1-105" fmla="*/ 1422397 w 2908294"/>
              <a:gd name="connsiteY1-106" fmla="*/ 0 h 3344853"/>
              <a:gd name="connsiteX2-107" fmla="*/ 2908294 w 2908294"/>
              <a:gd name="connsiteY2-108" fmla="*/ 866403 h 3344853"/>
              <a:gd name="connsiteX3-109" fmla="*/ 2875985 w 2908294"/>
              <a:gd name="connsiteY3-110" fmla="*/ 2552691 h 3344853"/>
              <a:gd name="connsiteX4-111" fmla="*/ 1433278 w 2908294"/>
              <a:gd name="connsiteY4-112" fmla="*/ 3344853 h 3344853"/>
              <a:gd name="connsiteX5-113" fmla="*/ 3172 w 2908294"/>
              <a:gd name="connsiteY5-114" fmla="*/ 2516188 h 3344853"/>
              <a:gd name="connsiteX6-115" fmla="*/ 0 w 2908294"/>
              <a:gd name="connsiteY6-116" fmla="*/ 853703 h 3344853"/>
              <a:gd name="connsiteX0-117" fmla="*/ 0 w 2905912"/>
              <a:gd name="connsiteY0-118" fmla="*/ 853703 h 3344853"/>
              <a:gd name="connsiteX1-119" fmla="*/ 1420015 w 2905912"/>
              <a:gd name="connsiteY1-120" fmla="*/ 0 h 3344853"/>
              <a:gd name="connsiteX2-121" fmla="*/ 2905912 w 2905912"/>
              <a:gd name="connsiteY2-122" fmla="*/ 866403 h 3344853"/>
              <a:gd name="connsiteX3-123" fmla="*/ 2873603 w 2905912"/>
              <a:gd name="connsiteY3-124" fmla="*/ 2552691 h 3344853"/>
              <a:gd name="connsiteX4-125" fmla="*/ 1430896 w 2905912"/>
              <a:gd name="connsiteY4-126" fmla="*/ 3344853 h 3344853"/>
              <a:gd name="connsiteX5-127" fmla="*/ 790 w 2905912"/>
              <a:gd name="connsiteY5-128" fmla="*/ 2516188 h 3344853"/>
              <a:gd name="connsiteX6-129" fmla="*/ 0 w 2905912"/>
              <a:gd name="connsiteY6-130" fmla="*/ 853703 h 3344853"/>
              <a:gd name="connsiteX0-131" fmla="*/ 0 w 2905912"/>
              <a:gd name="connsiteY0-132" fmla="*/ 853703 h 3344853"/>
              <a:gd name="connsiteX1-133" fmla="*/ 1420015 w 2905912"/>
              <a:gd name="connsiteY1-134" fmla="*/ 0 h 3344853"/>
              <a:gd name="connsiteX2-135" fmla="*/ 2905912 w 2905912"/>
              <a:gd name="connsiteY2-136" fmla="*/ 866403 h 3344853"/>
              <a:gd name="connsiteX3-137" fmla="*/ 2873603 w 2905912"/>
              <a:gd name="connsiteY3-138" fmla="*/ 2552691 h 3344853"/>
              <a:gd name="connsiteX4-139" fmla="*/ 1430896 w 2905912"/>
              <a:gd name="connsiteY4-140" fmla="*/ 3344853 h 3344853"/>
              <a:gd name="connsiteX5-141" fmla="*/ 790 w 2905912"/>
              <a:gd name="connsiteY5-142" fmla="*/ 2516188 h 3344853"/>
              <a:gd name="connsiteX6-143" fmla="*/ 0 w 2905912"/>
              <a:gd name="connsiteY6-144" fmla="*/ 853703 h 3344853"/>
              <a:gd name="connsiteX0-145" fmla="*/ 0 w 2905912"/>
              <a:gd name="connsiteY0-146" fmla="*/ 827509 h 3318659"/>
              <a:gd name="connsiteX1-147" fmla="*/ 1439065 w 2905912"/>
              <a:gd name="connsiteY1-148" fmla="*/ 0 h 3318659"/>
              <a:gd name="connsiteX2-149" fmla="*/ 2905912 w 2905912"/>
              <a:gd name="connsiteY2-150" fmla="*/ 840209 h 3318659"/>
              <a:gd name="connsiteX3-151" fmla="*/ 2873603 w 2905912"/>
              <a:gd name="connsiteY3-152" fmla="*/ 2526497 h 3318659"/>
              <a:gd name="connsiteX4-153" fmla="*/ 1430896 w 2905912"/>
              <a:gd name="connsiteY4-154" fmla="*/ 3318659 h 3318659"/>
              <a:gd name="connsiteX5-155" fmla="*/ 790 w 2905912"/>
              <a:gd name="connsiteY5-156" fmla="*/ 2489994 h 3318659"/>
              <a:gd name="connsiteX6-157" fmla="*/ 0 w 2905912"/>
              <a:gd name="connsiteY6-158" fmla="*/ 827509 h 3318659"/>
              <a:gd name="connsiteX0-159" fmla="*/ 0 w 2874956"/>
              <a:gd name="connsiteY0-160" fmla="*/ 827509 h 3318659"/>
              <a:gd name="connsiteX1-161" fmla="*/ 1439065 w 2874956"/>
              <a:gd name="connsiteY1-162" fmla="*/ 0 h 3318659"/>
              <a:gd name="connsiteX2-163" fmla="*/ 2874956 w 2874956"/>
              <a:gd name="connsiteY2-164" fmla="*/ 830684 h 3318659"/>
              <a:gd name="connsiteX3-165" fmla="*/ 2873603 w 2874956"/>
              <a:gd name="connsiteY3-166" fmla="*/ 2526497 h 3318659"/>
              <a:gd name="connsiteX4-167" fmla="*/ 1430896 w 2874956"/>
              <a:gd name="connsiteY4-168" fmla="*/ 3318659 h 3318659"/>
              <a:gd name="connsiteX5-169" fmla="*/ 790 w 2874956"/>
              <a:gd name="connsiteY5-170" fmla="*/ 2489994 h 3318659"/>
              <a:gd name="connsiteX6-171" fmla="*/ 0 w 2874956"/>
              <a:gd name="connsiteY6-172" fmla="*/ 827509 h 3318659"/>
              <a:gd name="connsiteX0-173" fmla="*/ 0 w 2875984"/>
              <a:gd name="connsiteY0-174" fmla="*/ 827509 h 3318659"/>
              <a:gd name="connsiteX1-175" fmla="*/ 1439065 w 2875984"/>
              <a:gd name="connsiteY1-176" fmla="*/ 0 h 3318659"/>
              <a:gd name="connsiteX2-177" fmla="*/ 2874956 w 2875984"/>
              <a:gd name="connsiteY2-178" fmla="*/ 830684 h 3318659"/>
              <a:gd name="connsiteX3-179" fmla="*/ 2875984 w 2875984"/>
              <a:gd name="connsiteY3-180" fmla="*/ 2488397 h 3318659"/>
              <a:gd name="connsiteX4-181" fmla="*/ 1430896 w 2875984"/>
              <a:gd name="connsiteY4-182" fmla="*/ 3318659 h 3318659"/>
              <a:gd name="connsiteX5-183" fmla="*/ 790 w 2875984"/>
              <a:gd name="connsiteY5-184" fmla="*/ 2489994 h 3318659"/>
              <a:gd name="connsiteX6-185" fmla="*/ 0 w 2875984"/>
              <a:gd name="connsiteY6-186" fmla="*/ 827509 h 3318659"/>
              <a:gd name="connsiteX0-187" fmla="*/ 0 w 2875984"/>
              <a:gd name="connsiteY0-188" fmla="*/ 827509 h 3318659"/>
              <a:gd name="connsiteX1-189" fmla="*/ 1439065 w 2875984"/>
              <a:gd name="connsiteY1-190" fmla="*/ 0 h 3318659"/>
              <a:gd name="connsiteX2-191" fmla="*/ 2874956 w 2875984"/>
              <a:gd name="connsiteY2-192" fmla="*/ 830684 h 3318659"/>
              <a:gd name="connsiteX3-193" fmla="*/ 2875984 w 2875984"/>
              <a:gd name="connsiteY3-194" fmla="*/ 2488397 h 3318659"/>
              <a:gd name="connsiteX4-195" fmla="*/ 1430896 w 2875984"/>
              <a:gd name="connsiteY4-196" fmla="*/ 3318659 h 3318659"/>
              <a:gd name="connsiteX5-197" fmla="*/ 790 w 2875984"/>
              <a:gd name="connsiteY5-198" fmla="*/ 2489994 h 3318659"/>
              <a:gd name="connsiteX6-199" fmla="*/ 0 w 2875984"/>
              <a:gd name="connsiteY6-200" fmla="*/ 827509 h 3318659"/>
              <a:gd name="connsiteX0-201" fmla="*/ 0 w 2875984"/>
              <a:gd name="connsiteY0-202" fmla="*/ 827509 h 3318659"/>
              <a:gd name="connsiteX1-203" fmla="*/ 1439065 w 2875984"/>
              <a:gd name="connsiteY1-204" fmla="*/ 0 h 3318659"/>
              <a:gd name="connsiteX2-205" fmla="*/ 2874956 w 2875984"/>
              <a:gd name="connsiteY2-206" fmla="*/ 830684 h 3318659"/>
              <a:gd name="connsiteX3-207" fmla="*/ 2875984 w 2875984"/>
              <a:gd name="connsiteY3-208" fmla="*/ 2488397 h 3318659"/>
              <a:gd name="connsiteX4-209" fmla="*/ 1430896 w 2875984"/>
              <a:gd name="connsiteY4-210" fmla="*/ 3318659 h 3318659"/>
              <a:gd name="connsiteX5-211" fmla="*/ 790 w 2875984"/>
              <a:gd name="connsiteY5-212" fmla="*/ 2489994 h 3318659"/>
              <a:gd name="connsiteX6-213" fmla="*/ 0 w 2875984"/>
              <a:gd name="connsiteY6-214" fmla="*/ 827509 h 331865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73" y="connsiteY6-74"/>
              </a:cxn>
            </a:cxnLst>
            <a:rect l="l" t="t" r="r" b="b"/>
            <a:pathLst>
              <a:path w="2875984" h="3318659">
                <a:moveTo>
                  <a:pt x="0" y="827509"/>
                </a:moveTo>
                <a:cubicBezTo>
                  <a:pt x="475719" y="550085"/>
                  <a:pt x="965727" y="284568"/>
                  <a:pt x="1439065" y="0"/>
                </a:cubicBezTo>
                <a:lnTo>
                  <a:pt x="2874956" y="830684"/>
                </a:lnTo>
                <a:cubicBezTo>
                  <a:pt x="2875299" y="1383255"/>
                  <a:pt x="2875641" y="1935826"/>
                  <a:pt x="2875984" y="2488397"/>
                </a:cubicBezTo>
                <a:lnTo>
                  <a:pt x="1430896" y="3318659"/>
                </a:lnTo>
                <a:cubicBezTo>
                  <a:pt x="1029072" y="3065192"/>
                  <a:pt x="178778" y="2598206"/>
                  <a:pt x="790" y="2489994"/>
                </a:cubicBezTo>
                <a:cubicBezTo>
                  <a:pt x="-267" y="1935832"/>
                  <a:pt x="1057" y="1381671"/>
                  <a:pt x="0" y="82750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7729538" y="2741613"/>
            <a:ext cx="2401887" cy="1362075"/>
          </a:xfrm>
          <a:prstGeom prst="diamond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079500" y="1447800"/>
            <a:ext cx="4724400" cy="4095750"/>
          </a:xfrm>
          <a:prstGeom prst="hexagon">
            <a:avLst>
              <a:gd name="adj" fmla="val 29651"/>
              <a:gd name="vf" fmla="val 115470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1663700" y="1727200"/>
            <a:ext cx="3556000" cy="3556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pic>
        <p:nvPicPr>
          <p:cNvPr id="4" name="photo-1454942901704-3c44c11b2ad1-filtered.jpeg"/>
          <p:cNvPicPr>
            <a:picLocks noChangeAspect="1"/>
          </p:cNvPicPr>
          <p:nvPr userDrawn="1"/>
        </p:nvPicPr>
        <p:blipFill>
          <a:blip r:embed="rId2"/>
          <a:srcRect l="34993" t="59847" r="54661" b="24635"/>
          <a:stretch>
            <a:fillRect/>
          </a:stretch>
        </p:blipFill>
        <p:spPr>
          <a:xfrm>
            <a:off x="2747044" y="2804704"/>
            <a:ext cx="1407953" cy="14079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40" y="0"/>
                </a:moveTo>
                <a:cubicBezTo>
                  <a:pt x="7322" y="0"/>
                  <a:pt x="4803" y="1005"/>
                  <a:pt x="2882" y="3016"/>
                </a:cubicBezTo>
                <a:cubicBezTo>
                  <a:pt x="-961" y="7037"/>
                  <a:pt x="-961" y="13557"/>
                  <a:pt x="2882" y="17578"/>
                </a:cubicBezTo>
                <a:cubicBezTo>
                  <a:pt x="6724" y="21600"/>
                  <a:pt x="12954" y="21600"/>
                  <a:pt x="16796" y="17578"/>
                </a:cubicBezTo>
                <a:cubicBezTo>
                  <a:pt x="20639" y="13557"/>
                  <a:pt x="20639" y="7037"/>
                  <a:pt x="16796" y="3016"/>
                </a:cubicBezTo>
                <a:cubicBezTo>
                  <a:pt x="14875" y="1005"/>
                  <a:pt x="12359" y="0"/>
                  <a:pt x="9840" y="0"/>
                </a:cubicBezTo>
                <a:close/>
              </a:path>
            </a:pathLst>
          </a:custGeom>
          <a:ln w="50800">
            <a:solidFill>
              <a:srgbClr val="FFFFFF"/>
            </a:solidFill>
            <a:miter lim="400000"/>
            <a:headEnd/>
            <a:tailEnd/>
          </a:ln>
        </p:spPr>
      </p:pic>
      <p:sp>
        <p:nvSpPr>
          <p:cNvPr id="10" name="Picture Placeholder 9"/>
          <p:cNvSpPr>
            <a:spLocks noGrp="1"/>
          </p:cNvSpPr>
          <p:nvPr>
            <p:ph type="pic" sz="quarter" idx="12"/>
          </p:nvPr>
        </p:nvSpPr>
        <p:spPr>
          <a:xfrm>
            <a:off x="2730500" y="2794000"/>
            <a:ext cx="1422400" cy="14224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058314" y="1084658"/>
            <a:ext cx="5147291" cy="4922786"/>
          </a:xfrm>
          <a:custGeom>
            <a:avLst/>
            <a:gdLst>
              <a:gd name="connsiteX0" fmla="*/ 0 w 5097600"/>
              <a:gd name="connsiteY0" fmla="*/ 4917600 h 4917600"/>
              <a:gd name="connsiteX1" fmla="*/ 2548800 w 5097600"/>
              <a:gd name="connsiteY1" fmla="*/ 0 h 4917600"/>
              <a:gd name="connsiteX2" fmla="*/ 5097600 w 5097600"/>
              <a:gd name="connsiteY2" fmla="*/ 4917600 h 4917600"/>
              <a:gd name="connsiteX3" fmla="*/ 0 w 5097600"/>
              <a:gd name="connsiteY3" fmla="*/ 4917600 h 4917600"/>
              <a:gd name="connsiteX0-1" fmla="*/ 0 w 4773750"/>
              <a:gd name="connsiteY0-2" fmla="*/ 4308000 h 4917600"/>
              <a:gd name="connsiteX1-3" fmla="*/ 2224950 w 4773750"/>
              <a:gd name="connsiteY1-4" fmla="*/ 0 h 4917600"/>
              <a:gd name="connsiteX2-5" fmla="*/ 4773750 w 4773750"/>
              <a:gd name="connsiteY2-6" fmla="*/ 4917600 h 4917600"/>
              <a:gd name="connsiteX3-7" fmla="*/ 0 w 4773750"/>
              <a:gd name="connsiteY3-8" fmla="*/ 4308000 h 4917600"/>
              <a:gd name="connsiteX0-9" fmla="*/ 0 w 4773750"/>
              <a:gd name="connsiteY0-10" fmla="*/ 4308000 h 4917600"/>
              <a:gd name="connsiteX1-11" fmla="*/ 2224950 w 4773750"/>
              <a:gd name="connsiteY1-12" fmla="*/ 0 h 4917600"/>
              <a:gd name="connsiteX2-13" fmla="*/ 4773750 w 4773750"/>
              <a:gd name="connsiteY2-14" fmla="*/ 4917600 h 4917600"/>
              <a:gd name="connsiteX3-15" fmla="*/ 0 w 4773750"/>
              <a:gd name="connsiteY3-16" fmla="*/ 4308000 h 4917600"/>
              <a:gd name="connsiteX0-17" fmla="*/ 0 w 4773750"/>
              <a:gd name="connsiteY0-18" fmla="*/ 4308000 h 4917600"/>
              <a:gd name="connsiteX1-19" fmla="*/ 2224950 w 4773750"/>
              <a:gd name="connsiteY1-20" fmla="*/ 0 h 4917600"/>
              <a:gd name="connsiteX2-21" fmla="*/ 4773750 w 4773750"/>
              <a:gd name="connsiteY2-22" fmla="*/ 4917600 h 4917600"/>
              <a:gd name="connsiteX3-23" fmla="*/ 1285461 w 4773750"/>
              <a:gd name="connsiteY3-24" fmla="*/ 4296966 h 4917600"/>
              <a:gd name="connsiteX4" fmla="*/ 0 w 4773750"/>
              <a:gd name="connsiteY4" fmla="*/ 4308000 h 4917600"/>
              <a:gd name="connsiteX0-25" fmla="*/ 0 w 4773750"/>
              <a:gd name="connsiteY0-26" fmla="*/ 4308000 h 5271659"/>
              <a:gd name="connsiteX1-27" fmla="*/ 2224950 w 4773750"/>
              <a:gd name="connsiteY1-28" fmla="*/ 0 h 5271659"/>
              <a:gd name="connsiteX2-29" fmla="*/ 4773750 w 4773750"/>
              <a:gd name="connsiteY2-30" fmla="*/ 4917600 h 5271659"/>
              <a:gd name="connsiteX3-31" fmla="*/ 980661 w 4773750"/>
              <a:gd name="connsiteY3-32" fmla="*/ 4916091 h 5271659"/>
              <a:gd name="connsiteX4-33" fmla="*/ 1285461 w 4773750"/>
              <a:gd name="connsiteY4-34" fmla="*/ 4296966 h 5271659"/>
              <a:gd name="connsiteX5" fmla="*/ 0 w 4773750"/>
              <a:gd name="connsiteY5" fmla="*/ 4308000 h 5271659"/>
              <a:gd name="connsiteX0-35" fmla="*/ 0 w 4773750"/>
              <a:gd name="connsiteY0-36" fmla="*/ 4308000 h 5271659"/>
              <a:gd name="connsiteX1-37" fmla="*/ 2186850 w 4773750"/>
              <a:gd name="connsiteY1-38" fmla="*/ 0 h 5271659"/>
              <a:gd name="connsiteX2-39" fmla="*/ 4773750 w 4773750"/>
              <a:gd name="connsiteY2-40" fmla="*/ 4917600 h 5271659"/>
              <a:gd name="connsiteX3-41" fmla="*/ 980661 w 4773750"/>
              <a:gd name="connsiteY3-42" fmla="*/ 4916091 h 5271659"/>
              <a:gd name="connsiteX4-43" fmla="*/ 1285461 w 4773750"/>
              <a:gd name="connsiteY4-44" fmla="*/ 4296966 h 5271659"/>
              <a:gd name="connsiteX5-45" fmla="*/ 0 w 4773750"/>
              <a:gd name="connsiteY5-46" fmla="*/ 4308000 h 5271659"/>
              <a:gd name="connsiteX0-47" fmla="*/ 0 w 4773750"/>
              <a:gd name="connsiteY0-48" fmla="*/ 4308000 h 5271659"/>
              <a:gd name="connsiteX1-49" fmla="*/ 2186850 w 4773750"/>
              <a:gd name="connsiteY1-50" fmla="*/ 0 h 5271659"/>
              <a:gd name="connsiteX2-51" fmla="*/ 2790411 w 4773750"/>
              <a:gd name="connsiteY2-52" fmla="*/ 1163241 h 5271659"/>
              <a:gd name="connsiteX3-53" fmla="*/ 4773750 w 4773750"/>
              <a:gd name="connsiteY3-54" fmla="*/ 4917600 h 5271659"/>
              <a:gd name="connsiteX4-55" fmla="*/ 980661 w 4773750"/>
              <a:gd name="connsiteY4-56" fmla="*/ 4916091 h 5271659"/>
              <a:gd name="connsiteX5-57" fmla="*/ 1285461 w 4773750"/>
              <a:gd name="connsiteY5-58" fmla="*/ 4296966 h 5271659"/>
              <a:gd name="connsiteX6" fmla="*/ 0 w 4773750"/>
              <a:gd name="connsiteY6" fmla="*/ 4308000 h 5271659"/>
              <a:gd name="connsiteX0-59" fmla="*/ 0 w 4773750"/>
              <a:gd name="connsiteY0-60" fmla="*/ 4308000 h 5271659"/>
              <a:gd name="connsiteX1-61" fmla="*/ 2186850 w 4773750"/>
              <a:gd name="connsiteY1-62" fmla="*/ 0 h 5271659"/>
              <a:gd name="connsiteX2-63" fmla="*/ 2790411 w 4773750"/>
              <a:gd name="connsiteY2-64" fmla="*/ 1163241 h 5271659"/>
              <a:gd name="connsiteX3-65" fmla="*/ 3352386 w 4773750"/>
              <a:gd name="connsiteY3-66" fmla="*/ 220266 h 5271659"/>
              <a:gd name="connsiteX4-67" fmla="*/ 4773750 w 4773750"/>
              <a:gd name="connsiteY4-68" fmla="*/ 4917600 h 5271659"/>
              <a:gd name="connsiteX5-69" fmla="*/ 980661 w 4773750"/>
              <a:gd name="connsiteY5-70" fmla="*/ 4916091 h 5271659"/>
              <a:gd name="connsiteX6-71" fmla="*/ 1285461 w 4773750"/>
              <a:gd name="connsiteY6-72" fmla="*/ 4296966 h 5271659"/>
              <a:gd name="connsiteX7" fmla="*/ 0 w 4773750"/>
              <a:gd name="connsiteY7" fmla="*/ 4308000 h 5271659"/>
              <a:gd name="connsiteX0-73" fmla="*/ 0 w 5126175"/>
              <a:gd name="connsiteY0-74" fmla="*/ 4308000 h 4929796"/>
              <a:gd name="connsiteX1-75" fmla="*/ 2186850 w 5126175"/>
              <a:gd name="connsiteY1-76" fmla="*/ 0 h 4929796"/>
              <a:gd name="connsiteX2-77" fmla="*/ 2790411 w 5126175"/>
              <a:gd name="connsiteY2-78" fmla="*/ 1163241 h 4929796"/>
              <a:gd name="connsiteX3-79" fmla="*/ 3352386 w 5126175"/>
              <a:gd name="connsiteY3-80" fmla="*/ 220266 h 4929796"/>
              <a:gd name="connsiteX4-81" fmla="*/ 5126175 w 5126175"/>
              <a:gd name="connsiteY4-82" fmla="*/ 3784125 h 4929796"/>
              <a:gd name="connsiteX5-83" fmla="*/ 980661 w 5126175"/>
              <a:gd name="connsiteY5-84" fmla="*/ 4916091 h 4929796"/>
              <a:gd name="connsiteX6-85" fmla="*/ 1285461 w 5126175"/>
              <a:gd name="connsiteY6-86" fmla="*/ 4296966 h 4929796"/>
              <a:gd name="connsiteX7-87" fmla="*/ 0 w 5126175"/>
              <a:gd name="connsiteY7-88" fmla="*/ 4308000 h 4929796"/>
              <a:gd name="connsiteX0-89" fmla="*/ 0 w 5480405"/>
              <a:gd name="connsiteY0-90" fmla="*/ 4308000 h 4998892"/>
              <a:gd name="connsiteX1-91" fmla="*/ 2186850 w 5480405"/>
              <a:gd name="connsiteY1-92" fmla="*/ 0 h 4998892"/>
              <a:gd name="connsiteX2-93" fmla="*/ 2790411 w 5480405"/>
              <a:gd name="connsiteY2-94" fmla="*/ 1163241 h 4998892"/>
              <a:gd name="connsiteX3-95" fmla="*/ 3352386 w 5480405"/>
              <a:gd name="connsiteY3-96" fmla="*/ 220266 h 4998892"/>
              <a:gd name="connsiteX4-97" fmla="*/ 5126175 w 5480405"/>
              <a:gd name="connsiteY4-98" fmla="*/ 3784125 h 4998892"/>
              <a:gd name="connsiteX5-99" fmla="*/ 5124036 w 5480405"/>
              <a:gd name="connsiteY5-100" fmla="*/ 4916091 h 4998892"/>
              <a:gd name="connsiteX6-101" fmla="*/ 980661 w 5480405"/>
              <a:gd name="connsiteY6-102" fmla="*/ 4916091 h 4998892"/>
              <a:gd name="connsiteX7-103" fmla="*/ 1285461 w 5480405"/>
              <a:gd name="connsiteY7-104" fmla="*/ 4296966 h 4998892"/>
              <a:gd name="connsiteX8" fmla="*/ 0 w 5480405"/>
              <a:gd name="connsiteY8" fmla="*/ 4308000 h 4998892"/>
              <a:gd name="connsiteX0-105" fmla="*/ 0 w 5480405"/>
              <a:gd name="connsiteY0-106" fmla="*/ 4308000 h 4926983"/>
              <a:gd name="connsiteX1-107" fmla="*/ 2186850 w 5480405"/>
              <a:gd name="connsiteY1-108" fmla="*/ 0 h 4926983"/>
              <a:gd name="connsiteX2-109" fmla="*/ 2790411 w 5480405"/>
              <a:gd name="connsiteY2-110" fmla="*/ 1163241 h 4926983"/>
              <a:gd name="connsiteX3-111" fmla="*/ 3352386 w 5480405"/>
              <a:gd name="connsiteY3-112" fmla="*/ 220266 h 4926983"/>
              <a:gd name="connsiteX4-113" fmla="*/ 5126175 w 5480405"/>
              <a:gd name="connsiteY4-114" fmla="*/ 3784125 h 4926983"/>
              <a:gd name="connsiteX5-115" fmla="*/ 5124036 w 5480405"/>
              <a:gd name="connsiteY5-116" fmla="*/ 4916091 h 4926983"/>
              <a:gd name="connsiteX6-117" fmla="*/ 980661 w 5480405"/>
              <a:gd name="connsiteY6-118" fmla="*/ 4916091 h 4926983"/>
              <a:gd name="connsiteX7-119" fmla="*/ 1285461 w 5480405"/>
              <a:gd name="connsiteY7-120" fmla="*/ 4296966 h 4926983"/>
              <a:gd name="connsiteX8-121" fmla="*/ 0 w 5480405"/>
              <a:gd name="connsiteY8-122" fmla="*/ 4308000 h 4926983"/>
              <a:gd name="connsiteX0-123" fmla="*/ 0 w 5480405"/>
              <a:gd name="connsiteY0-124" fmla="*/ 4308000 h 4926983"/>
              <a:gd name="connsiteX1-125" fmla="*/ 2186850 w 5480405"/>
              <a:gd name="connsiteY1-126" fmla="*/ 0 h 4926983"/>
              <a:gd name="connsiteX2-127" fmla="*/ 2790411 w 5480405"/>
              <a:gd name="connsiteY2-128" fmla="*/ 1163241 h 4926983"/>
              <a:gd name="connsiteX3-129" fmla="*/ 3352386 w 5480405"/>
              <a:gd name="connsiteY3-130" fmla="*/ 220266 h 4926983"/>
              <a:gd name="connsiteX4-131" fmla="*/ 5126175 w 5480405"/>
              <a:gd name="connsiteY4-132" fmla="*/ 3784125 h 4926983"/>
              <a:gd name="connsiteX5-133" fmla="*/ 5124036 w 5480405"/>
              <a:gd name="connsiteY5-134" fmla="*/ 4916091 h 4926983"/>
              <a:gd name="connsiteX6-135" fmla="*/ 980661 w 5480405"/>
              <a:gd name="connsiteY6-136" fmla="*/ 4916091 h 4926983"/>
              <a:gd name="connsiteX7-137" fmla="*/ 1285461 w 5480405"/>
              <a:gd name="connsiteY7-138" fmla="*/ 4296966 h 4926983"/>
              <a:gd name="connsiteX8-139" fmla="*/ 0 w 5480405"/>
              <a:gd name="connsiteY8-140" fmla="*/ 4308000 h 4926983"/>
              <a:gd name="connsiteX0-141" fmla="*/ 0 w 5480405"/>
              <a:gd name="connsiteY0-142" fmla="*/ 4308000 h 4926983"/>
              <a:gd name="connsiteX1-143" fmla="*/ 2186850 w 5480405"/>
              <a:gd name="connsiteY1-144" fmla="*/ 0 h 4926983"/>
              <a:gd name="connsiteX2-145" fmla="*/ 2790411 w 5480405"/>
              <a:gd name="connsiteY2-146" fmla="*/ 1163241 h 4926983"/>
              <a:gd name="connsiteX3-147" fmla="*/ 3352386 w 5480405"/>
              <a:gd name="connsiteY3-148" fmla="*/ 220266 h 4926983"/>
              <a:gd name="connsiteX4-149" fmla="*/ 5126175 w 5480405"/>
              <a:gd name="connsiteY4-150" fmla="*/ 3784125 h 4926983"/>
              <a:gd name="connsiteX5-151" fmla="*/ 5124036 w 5480405"/>
              <a:gd name="connsiteY5-152" fmla="*/ 4916091 h 4926983"/>
              <a:gd name="connsiteX6-153" fmla="*/ 980661 w 5480405"/>
              <a:gd name="connsiteY6-154" fmla="*/ 4916091 h 4926983"/>
              <a:gd name="connsiteX7-155" fmla="*/ 1285461 w 5480405"/>
              <a:gd name="connsiteY7-156" fmla="*/ 4296966 h 4926983"/>
              <a:gd name="connsiteX8-157" fmla="*/ 0 w 5480405"/>
              <a:gd name="connsiteY8-158" fmla="*/ 4308000 h 4926983"/>
              <a:gd name="connsiteX0-159" fmla="*/ 0 w 5480405"/>
              <a:gd name="connsiteY0-160" fmla="*/ 4308000 h 4926983"/>
              <a:gd name="connsiteX1-161" fmla="*/ 2186850 w 5480405"/>
              <a:gd name="connsiteY1-162" fmla="*/ 0 h 4926983"/>
              <a:gd name="connsiteX2-163" fmla="*/ 2790411 w 5480405"/>
              <a:gd name="connsiteY2-164" fmla="*/ 1163241 h 4926983"/>
              <a:gd name="connsiteX3-165" fmla="*/ 3352386 w 5480405"/>
              <a:gd name="connsiteY3-166" fmla="*/ 220266 h 4926983"/>
              <a:gd name="connsiteX4-167" fmla="*/ 5126175 w 5480405"/>
              <a:gd name="connsiteY4-168" fmla="*/ 3784125 h 4926983"/>
              <a:gd name="connsiteX5-169" fmla="*/ 5124036 w 5480405"/>
              <a:gd name="connsiteY5-170" fmla="*/ 4916091 h 4926983"/>
              <a:gd name="connsiteX6-171" fmla="*/ 980661 w 5480405"/>
              <a:gd name="connsiteY6-172" fmla="*/ 4916091 h 4926983"/>
              <a:gd name="connsiteX7-173" fmla="*/ 1285461 w 5480405"/>
              <a:gd name="connsiteY7-174" fmla="*/ 4296966 h 4926983"/>
              <a:gd name="connsiteX8-175" fmla="*/ 0 w 5480405"/>
              <a:gd name="connsiteY8-176" fmla="*/ 4308000 h 4926983"/>
              <a:gd name="connsiteX0-177" fmla="*/ 0 w 5221007"/>
              <a:gd name="connsiteY0-178" fmla="*/ 4308000 h 4926983"/>
              <a:gd name="connsiteX1-179" fmla="*/ 2186850 w 5221007"/>
              <a:gd name="connsiteY1-180" fmla="*/ 0 h 4926983"/>
              <a:gd name="connsiteX2-181" fmla="*/ 2790411 w 5221007"/>
              <a:gd name="connsiteY2-182" fmla="*/ 1163241 h 4926983"/>
              <a:gd name="connsiteX3-183" fmla="*/ 3352386 w 5221007"/>
              <a:gd name="connsiteY3-184" fmla="*/ 220266 h 4926983"/>
              <a:gd name="connsiteX4-185" fmla="*/ 5126175 w 5221007"/>
              <a:gd name="connsiteY4-186" fmla="*/ 3784125 h 4926983"/>
              <a:gd name="connsiteX5-187" fmla="*/ 5124036 w 5221007"/>
              <a:gd name="connsiteY5-188" fmla="*/ 4916091 h 4926983"/>
              <a:gd name="connsiteX6-189" fmla="*/ 980661 w 5221007"/>
              <a:gd name="connsiteY6-190" fmla="*/ 4916091 h 4926983"/>
              <a:gd name="connsiteX7-191" fmla="*/ 1285461 w 5221007"/>
              <a:gd name="connsiteY7-192" fmla="*/ 4296966 h 4926983"/>
              <a:gd name="connsiteX8-193" fmla="*/ 0 w 5221007"/>
              <a:gd name="connsiteY8-194" fmla="*/ 4308000 h 4926983"/>
              <a:gd name="connsiteX0-195" fmla="*/ 0 w 5221007"/>
              <a:gd name="connsiteY0-196" fmla="*/ 4308000 h 4922786"/>
              <a:gd name="connsiteX1-197" fmla="*/ 2186850 w 5221007"/>
              <a:gd name="connsiteY1-198" fmla="*/ 0 h 4922786"/>
              <a:gd name="connsiteX2-199" fmla="*/ 2790411 w 5221007"/>
              <a:gd name="connsiteY2-200" fmla="*/ 1163241 h 4922786"/>
              <a:gd name="connsiteX3-201" fmla="*/ 3352386 w 5221007"/>
              <a:gd name="connsiteY3-202" fmla="*/ 220266 h 4922786"/>
              <a:gd name="connsiteX4-203" fmla="*/ 5126175 w 5221007"/>
              <a:gd name="connsiteY4-204" fmla="*/ 3784125 h 4922786"/>
              <a:gd name="connsiteX5-205" fmla="*/ 5124036 w 5221007"/>
              <a:gd name="connsiteY5-206" fmla="*/ 4916091 h 4922786"/>
              <a:gd name="connsiteX6-207" fmla="*/ 980661 w 5221007"/>
              <a:gd name="connsiteY6-208" fmla="*/ 4916091 h 4922786"/>
              <a:gd name="connsiteX7-209" fmla="*/ 1285461 w 5221007"/>
              <a:gd name="connsiteY7-210" fmla="*/ 4296966 h 4922786"/>
              <a:gd name="connsiteX8-211" fmla="*/ 0 w 5221007"/>
              <a:gd name="connsiteY8-212" fmla="*/ 4308000 h 4922786"/>
              <a:gd name="connsiteX0-213" fmla="*/ 0 w 5147291"/>
              <a:gd name="connsiteY0-214" fmla="*/ 4308000 h 4922786"/>
              <a:gd name="connsiteX1-215" fmla="*/ 2186850 w 5147291"/>
              <a:gd name="connsiteY1-216" fmla="*/ 0 h 4922786"/>
              <a:gd name="connsiteX2-217" fmla="*/ 2790411 w 5147291"/>
              <a:gd name="connsiteY2-218" fmla="*/ 1163241 h 4922786"/>
              <a:gd name="connsiteX3-219" fmla="*/ 3352386 w 5147291"/>
              <a:gd name="connsiteY3-220" fmla="*/ 220266 h 4922786"/>
              <a:gd name="connsiteX4-221" fmla="*/ 5126175 w 5147291"/>
              <a:gd name="connsiteY4-222" fmla="*/ 3784125 h 4922786"/>
              <a:gd name="connsiteX5-223" fmla="*/ 5124036 w 5147291"/>
              <a:gd name="connsiteY5-224" fmla="*/ 4916091 h 4922786"/>
              <a:gd name="connsiteX6-225" fmla="*/ 980661 w 5147291"/>
              <a:gd name="connsiteY6-226" fmla="*/ 4916091 h 4922786"/>
              <a:gd name="connsiteX7-227" fmla="*/ 1285461 w 5147291"/>
              <a:gd name="connsiteY7-228" fmla="*/ 4296966 h 4922786"/>
              <a:gd name="connsiteX8-229" fmla="*/ 0 w 5147291"/>
              <a:gd name="connsiteY8-230" fmla="*/ 4308000 h 4922786"/>
              <a:gd name="connsiteX0-231" fmla="*/ 0 w 5147291"/>
              <a:gd name="connsiteY0-232" fmla="*/ 4308000 h 4922786"/>
              <a:gd name="connsiteX1-233" fmla="*/ 2186850 w 5147291"/>
              <a:gd name="connsiteY1-234" fmla="*/ 0 h 4922786"/>
              <a:gd name="connsiteX2-235" fmla="*/ 2818986 w 5147291"/>
              <a:gd name="connsiteY2-236" fmla="*/ 1210866 h 4922786"/>
              <a:gd name="connsiteX3-237" fmla="*/ 3352386 w 5147291"/>
              <a:gd name="connsiteY3-238" fmla="*/ 220266 h 4922786"/>
              <a:gd name="connsiteX4-239" fmla="*/ 5126175 w 5147291"/>
              <a:gd name="connsiteY4-240" fmla="*/ 3784125 h 4922786"/>
              <a:gd name="connsiteX5-241" fmla="*/ 5124036 w 5147291"/>
              <a:gd name="connsiteY5-242" fmla="*/ 4916091 h 4922786"/>
              <a:gd name="connsiteX6-243" fmla="*/ 980661 w 5147291"/>
              <a:gd name="connsiteY6-244" fmla="*/ 4916091 h 4922786"/>
              <a:gd name="connsiteX7-245" fmla="*/ 1285461 w 5147291"/>
              <a:gd name="connsiteY7-246" fmla="*/ 4296966 h 4922786"/>
              <a:gd name="connsiteX8-247" fmla="*/ 0 w 5147291"/>
              <a:gd name="connsiteY8-248" fmla="*/ 4308000 h 4922786"/>
              <a:gd name="connsiteX0-249" fmla="*/ 0 w 5147291"/>
              <a:gd name="connsiteY0-250" fmla="*/ 4308000 h 4922786"/>
              <a:gd name="connsiteX1-251" fmla="*/ 2186850 w 5147291"/>
              <a:gd name="connsiteY1-252" fmla="*/ 0 h 4922786"/>
              <a:gd name="connsiteX2-253" fmla="*/ 2818986 w 5147291"/>
              <a:gd name="connsiteY2-254" fmla="*/ 1210866 h 4922786"/>
              <a:gd name="connsiteX3-255" fmla="*/ 3352386 w 5147291"/>
              <a:gd name="connsiteY3-256" fmla="*/ 220266 h 4922786"/>
              <a:gd name="connsiteX4-257" fmla="*/ 5126175 w 5147291"/>
              <a:gd name="connsiteY4-258" fmla="*/ 3784125 h 4922786"/>
              <a:gd name="connsiteX5-259" fmla="*/ 5124036 w 5147291"/>
              <a:gd name="connsiteY5-260" fmla="*/ 4916091 h 4922786"/>
              <a:gd name="connsiteX6-261" fmla="*/ 980661 w 5147291"/>
              <a:gd name="connsiteY6-262" fmla="*/ 4916091 h 4922786"/>
              <a:gd name="connsiteX7-263" fmla="*/ 1285461 w 5147291"/>
              <a:gd name="connsiteY7-264" fmla="*/ 4296966 h 4922786"/>
              <a:gd name="connsiteX8-265" fmla="*/ 0 w 5147291"/>
              <a:gd name="connsiteY8-266" fmla="*/ 4308000 h 4922786"/>
              <a:gd name="connsiteX0-267" fmla="*/ 0 w 5147291"/>
              <a:gd name="connsiteY0-268" fmla="*/ 4308000 h 4922786"/>
              <a:gd name="connsiteX1-269" fmla="*/ 2186850 w 5147291"/>
              <a:gd name="connsiteY1-270" fmla="*/ 0 h 4922786"/>
              <a:gd name="connsiteX2-271" fmla="*/ 2818986 w 5147291"/>
              <a:gd name="connsiteY2-272" fmla="*/ 1210866 h 4922786"/>
              <a:gd name="connsiteX3-273" fmla="*/ 3352386 w 5147291"/>
              <a:gd name="connsiteY3-274" fmla="*/ 220266 h 4922786"/>
              <a:gd name="connsiteX4-275" fmla="*/ 5126175 w 5147291"/>
              <a:gd name="connsiteY4-276" fmla="*/ 3784125 h 4922786"/>
              <a:gd name="connsiteX5-277" fmla="*/ 5124036 w 5147291"/>
              <a:gd name="connsiteY5-278" fmla="*/ 4916091 h 4922786"/>
              <a:gd name="connsiteX6-279" fmla="*/ 980661 w 5147291"/>
              <a:gd name="connsiteY6-280" fmla="*/ 4916091 h 4922786"/>
              <a:gd name="connsiteX7-281" fmla="*/ 1285461 w 5147291"/>
              <a:gd name="connsiteY7-282" fmla="*/ 4296966 h 4922786"/>
              <a:gd name="connsiteX8-283" fmla="*/ 0 w 5147291"/>
              <a:gd name="connsiteY8-284" fmla="*/ 4308000 h 4922786"/>
              <a:gd name="connsiteX0-285" fmla="*/ 0 w 5147291"/>
              <a:gd name="connsiteY0-286" fmla="*/ 4308000 h 4922786"/>
              <a:gd name="connsiteX1-287" fmla="*/ 2186850 w 5147291"/>
              <a:gd name="connsiteY1-288" fmla="*/ 0 h 4922786"/>
              <a:gd name="connsiteX2-289" fmla="*/ 2818986 w 5147291"/>
              <a:gd name="connsiteY2-290" fmla="*/ 1210866 h 4922786"/>
              <a:gd name="connsiteX3-291" fmla="*/ 3352386 w 5147291"/>
              <a:gd name="connsiteY3-292" fmla="*/ 220266 h 4922786"/>
              <a:gd name="connsiteX4-293" fmla="*/ 5126175 w 5147291"/>
              <a:gd name="connsiteY4-294" fmla="*/ 3784125 h 4922786"/>
              <a:gd name="connsiteX5-295" fmla="*/ 5124036 w 5147291"/>
              <a:gd name="connsiteY5-296" fmla="*/ 4916091 h 4922786"/>
              <a:gd name="connsiteX6-297" fmla="*/ 980661 w 5147291"/>
              <a:gd name="connsiteY6-298" fmla="*/ 4916091 h 4922786"/>
              <a:gd name="connsiteX7-299" fmla="*/ 1285461 w 5147291"/>
              <a:gd name="connsiteY7-300" fmla="*/ 4296966 h 4922786"/>
              <a:gd name="connsiteX8-301" fmla="*/ 0 w 5147291"/>
              <a:gd name="connsiteY8-302" fmla="*/ 4308000 h 4922786"/>
              <a:gd name="connsiteX0-303" fmla="*/ 0 w 5147291"/>
              <a:gd name="connsiteY0-304" fmla="*/ 4308000 h 4922786"/>
              <a:gd name="connsiteX1-305" fmla="*/ 2186850 w 5147291"/>
              <a:gd name="connsiteY1-306" fmla="*/ 0 h 4922786"/>
              <a:gd name="connsiteX2-307" fmla="*/ 2818986 w 5147291"/>
              <a:gd name="connsiteY2-308" fmla="*/ 1210866 h 4922786"/>
              <a:gd name="connsiteX3-309" fmla="*/ 3352386 w 5147291"/>
              <a:gd name="connsiteY3-310" fmla="*/ 220266 h 4922786"/>
              <a:gd name="connsiteX4-311" fmla="*/ 5126175 w 5147291"/>
              <a:gd name="connsiteY4-312" fmla="*/ 3784125 h 4922786"/>
              <a:gd name="connsiteX5-313" fmla="*/ 5124036 w 5147291"/>
              <a:gd name="connsiteY5-314" fmla="*/ 4916091 h 4922786"/>
              <a:gd name="connsiteX6-315" fmla="*/ 980661 w 5147291"/>
              <a:gd name="connsiteY6-316" fmla="*/ 4916091 h 4922786"/>
              <a:gd name="connsiteX7-317" fmla="*/ 1285461 w 5147291"/>
              <a:gd name="connsiteY7-318" fmla="*/ 4296966 h 4922786"/>
              <a:gd name="connsiteX8-319" fmla="*/ 0 w 5147291"/>
              <a:gd name="connsiteY8-320" fmla="*/ 4308000 h 4922786"/>
              <a:gd name="connsiteX0-321" fmla="*/ 0 w 5147291"/>
              <a:gd name="connsiteY0-322" fmla="*/ 4308000 h 4922786"/>
              <a:gd name="connsiteX1-323" fmla="*/ 2186850 w 5147291"/>
              <a:gd name="connsiteY1-324" fmla="*/ 0 h 4922786"/>
              <a:gd name="connsiteX2-325" fmla="*/ 2818986 w 5147291"/>
              <a:gd name="connsiteY2-326" fmla="*/ 1210866 h 4922786"/>
              <a:gd name="connsiteX3-327" fmla="*/ 3352386 w 5147291"/>
              <a:gd name="connsiteY3-328" fmla="*/ 220266 h 4922786"/>
              <a:gd name="connsiteX4-329" fmla="*/ 5126175 w 5147291"/>
              <a:gd name="connsiteY4-330" fmla="*/ 3784125 h 4922786"/>
              <a:gd name="connsiteX5-331" fmla="*/ 5124036 w 5147291"/>
              <a:gd name="connsiteY5-332" fmla="*/ 4916091 h 4922786"/>
              <a:gd name="connsiteX6-333" fmla="*/ 980661 w 5147291"/>
              <a:gd name="connsiteY6-334" fmla="*/ 4916091 h 4922786"/>
              <a:gd name="connsiteX7-335" fmla="*/ 1285461 w 5147291"/>
              <a:gd name="connsiteY7-336" fmla="*/ 4296966 h 4922786"/>
              <a:gd name="connsiteX8-337" fmla="*/ 0 w 5147291"/>
              <a:gd name="connsiteY8-338" fmla="*/ 4308000 h 4922786"/>
              <a:gd name="connsiteX0-339" fmla="*/ 0 w 5147291"/>
              <a:gd name="connsiteY0-340" fmla="*/ 4308000 h 4922786"/>
              <a:gd name="connsiteX1-341" fmla="*/ 2186850 w 5147291"/>
              <a:gd name="connsiteY1-342" fmla="*/ 0 h 4922786"/>
              <a:gd name="connsiteX2-343" fmla="*/ 2818986 w 5147291"/>
              <a:gd name="connsiteY2-344" fmla="*/ 1210866 h 4922786"/>
              <a:gd name="connsiteX3-345" fmla="*/ 3352386 w 5147291"/>
              <a:gd name="connsiteY3-346" fmla="*/ 220266 h 4922786"/>
              <a:gd name="connsiteX4-347" fmla="*/ 5126175 w 5147291"/>
              <a:gd name="connsiteY4-348" fmla="*/ 3784125 h 4922786"/>
              <a:gd name="connsiteX5-349" fmla="*/ 5124036 w 5147291"/>
              <a:gd name="connsiteY5-350" fmla="*/ 4916091 h 4922786"/>
              <a:gd name="connsiteX6-351" fmla="*/ 980661 w 5147291"/>
              <a:gd name="connsiteY6-352" fmla="*/ 4916091 h 4922786"/>
              <a:gd name="connsiteX7-353" fmla="*/ 1285461 w 5147291"/>
              <a:gd name="connsiteY7-354" fmla="*/ 4296966 h 4922786"/>
              <a:gd name="connsiteX8-355" fmla="*/ 0 w 5147291"/>
              <a:gd name="connsiteY8-356" fmla="*/ 4308000 h 4922786"/>
              <a:gd name="connsiteX0-357" fmla="*/ 0 w 5147291"/>
              <a:gd name="connsiteY0-358" fmla="*/ 4308000 h 4922786"/>
              <a:gd name="connsiteX1-359" fmla="*/ 2186850 w 5147291"/>
              <a:gd name="connsiteY1-360" fmla="*/ 0 h 4922786"/>
              <a:gd name="connsiteX2-361" fmla="*/ 2818986 w 5147291"/>
              <a:gd name="connsiteY2-362" fmla="*/ 1210866 h 4922786"/>
              <a:gd name="connsiteX3-363" fmla="*/ 3352386 w 5147291"/>
              <a:gd name="connsiteY3-364" fmla="*/ 220266 h 4922786"/>
              <a:gd name="connsiteX4-365" fmla="*/ 5126175 w 5147291"/>
              <a:gd name="connsiteY4-366" fmla="*/ 3784125 h 4922786"/>
              <a:gd name="connsiteX5-367" fmla="*/ 5124036 w 5147291"/>
              <a:gd name="connsiteY5-368" fmla="*/ 4916091 h 4922786"/>
              <a:gd name="connsiteX6-369" fmla="*/ 980661 w 5147291"/>
              <a:gd name="connsiteY6-370" fmla="*/ 4916091 h 4922786"/>
              <a:gd name="connsiteX7-371" fmla="*/ 1285461 w 5147291"/>
              <a:gd name="connsiteY7-372" fmla="*/ 4296966 h 4922786"/>
              <a:gd name="connsiteX8-373" fmla="*/ 0 w 5147291"/>
              <a:gd name="connsiteY8-374" fmla="*/ 4308000 h 4922786"/>
              <a:gd name="connsiteX0-375" fmla="*/ 0 w 5147291"/>
              <a:gd name="connsiteY0-376" fmla="*/ 4308000 h 4922786"/>
              <a:gd name="connsiteX1-377" fmla="*/ 2186850 w 5147291"/>
              <a:gd name="connsiteY1-378" fmla="*/ 0 h 4922786"/>
              <a:gd name="connsiteX2-379" fmla="*/ 2818986 w 5147291"/>
              <a:gd name="connsiteY2-380" fmla="*/ 1210866 h 4922786"/>
              <a:gd name="connsiteX3-381" fmla="*/ 3352386 w 5147291"/>
              <a:gd name="connsiteY3-382" fmla="*/ 220266 h 4922786"/>
              <a:gd name="connsiteX4-383" fmla="*/ 5126175 w 5147291"/>
              <a:gd name="connsiteY4-384" fmla="*/ 3784125 h 4922786"/>
              <a:gd name="connsiteX5-385" fmla="*/ 5124036 w 5147291"/>
              <a:gd name="connsiteY5-386" fmla="*/ 4916091 h 4922786"/>
              <a:gd name="connsiteX6-387" fmla="*/ 980661 w 5147291"/>
              <a:gd name="connsiteY6-388" fmla="*/ 4916091 h 4922786"/>
              <a:gd name="connsiteX7-389" fmla="*/ 1285461 w 5147291"/>
              <a:gd name="connsiteY7-390" fmla="*/ 4296966 h 4922786"/>
              <a:gd name="connsiteX8-391" fmla="*/ 0 w 5147291"/>
              <a:gd name="connsiteY8-392" fmla="*/ 4308000 h 4922786"/>
              <a:gd name="connsiteX0-393" fmla="*/ 0 w 5147291"/>
              <a:gd name="connsiteY0-394" fmla="*/ 4308000 h 4922786"/>
              <a:gd name="connsiteX1-395" fmla="*/ 2186850 w 5147291"/>
              <a:gd name="connsiteY1-396" fmla="*/ 0 h 4922786"/>
              <a:gd name="connsiteX2-397" fmla="*/ 2818986 w 5147291"/>
              <a:gd name="connsiteY2-398" fmla="*/ 1210866 h 4922786"/>
              <a:gd name="connsiteX3-399" fmla="*/ 3352386 w 5147291"/>
              <a:gd name="connsiteY3-400" fmla="*/ 220266 h 4922786"/>
              <a:gd name="connsiteX4-401" fmla="*/ 5126175 w 5147291"/>
              <a:gd name="connsiteY4-402" fmla="*/ 3784125 h 4922786"/>
              <a:gd name="connsiteX5-403" fmla="*/ 5124036 w 5147291"/>
              <a:gd name="connsiteY5-404" fmla="*/ 4916091 h 4922786"/>
              <a:gd name="connsiteX6-405" fmla="*/ 980661 w 5147291"/>
              <a:gd name="connsiteY6-406" fmla="*/ 4916091 h 4922786"/>
              <a:gd name="connsiteX7-407" fmla="*/ 1285461 w 5147291"/>
              <a:gd name="connsiteY7-408" fmla="*/ 4296966 h 4922786"/>
              <a:gd name="connsiteX8-409" fmla="*/ 0 w 5147291"/>
              <a:gd name="connsiteY8-410" fmla="*/ 4308000 h 4922786"/>
              <a:gd name="connsiteX0-411" fmla="*/ 0 w 5147291"/>
              <a:gd name="connsiteY0-412" fmla="*/ 4308000 h 4922786"/>
              <a:gd name="connsiteX1-413" fmla="*/ 2186850 w 5147291"/>
              <a:gd name="connsiteY1-414" fmla="*/ 0 h 4922786"/>
              <a:gd name="connsiteX2-415" fmla="*/ 2818986 w 5147291"/>
              <a:gd name="connsiteY2-416" fmla="*/ 1210866 h 4922786"/>
              <a:gd name="connsiteX3-417" fmla="*/ 3352386 w 5147291"/>
              <a:gd name="connsiteY3-418" fmla="*/ 220266 h 4922786"/>
              <a:gd name="connsiteX4-419" fmla="*/ 5126175 w 5147291"/>
              <a:gd name="connsiteY4-420" fmla="*/ 3784125 h 4922786"/>
              <a:gd name="connsiteX5-421" fmla="*/ 5124036 w 5147291"/>
              <a:gd name="connsiteY5-422" fmla="*/ 4916091 h 4922786"/>
              <a:gd name="connsiteX6-423" fmla="*/ 980661 w 5147291"/>
              <a:gd name="connsiteY6-424" fmla="*/ 4916091 h 4922786"/>
              <a:gd name="connsiteX7-425" fmla="*/ 1285461 w 5147291"/>
              <a:gd name="connsiteY7-426" fmla="*/ 4296966 h 4922786"/>
              <a:gd name="connsiteX8-427" fmla="*/ 0 w 5147291"/>
              <a:gd name="connsiteY8-428" fmla="*/ 4308000 h 4922786"/>
              <a:gd name="connsiteX0-429" fmla="*/ 0 w 5147291"/>
              <a:gd name="connsiteY0-430" fmla="*/ 4308000 h 4922786"/>
              <a:gd name="connsiteX1-431" fmla="*/ 2186850 w 5147291"/>
              <a:gd name="connsiteY1-432" fmla="*/ 0 h 4922786"/>
              <a:gd name="connsiteX2-433" fmla="*/ 2818986 w 5147291"/>
              <a:gd name="connsiteY2-434" fmla="*/ 1210866 h 4922786"/>
              <a:gd name="connsiteX3-435" fmla="*/ 3352386 w 5147291"/>
              <a:gd name="connsiteY3-436" fmla="*/ 220266 h 4922786"/>
              <a:gd name="connsiteX4-437" fmla="*/ 5126175 w 5147291"/>
              <a:gd name="connsiteY4-438" fmla="*/ 3784125 h 4922786"/>
              <a:gd name="connsiteX5-439" fmla="*/ 5124036 w 5147291"/>
              <a:gd name="connsiteY5-440" fmla="*/ 4916091 h 4922786"/>
              <a:gd name="connsiteX6-441" fmla="*/ 980661 w 5147291"/>
              <a:gd name="connsiteY6-442" fmla="*/ 4916091 h 4922786"/>
              <a:gd name="connsiteX7-443" fmla="*/ 1285461 w 5147291"/>
              <a:gd name="connsiteY7-444" fmla="*/ 4296966 h 4922786"/>
              <a:gd name="connsiteX8-445" fmla="*/ 0 w 5147291"/>
              <a:gd name="connsiteY8-446" fmla="*/ 4308000 h 4922786"/>
              <a:gd name="connsiteX0-447" fmla="*/ 0 w 5147291"/>
              <a:gd name="connsiteY0-448" fmla="*/ 4308000 h 4922786"/>
              <a:gd name="connsiteX1-449" fmla="*/ 2186850 w 5147291"/>
              <a:gd name="connsiteY1-450" fmla="*/ 0 h 4922786"/>
              <a:gd name="connsiteX2-451" fmla="*/ 2826606 w 5147291"/>
              <a:gd name="connsiteY2-452" fmla="*/ 1233726 h 4922786"/>
              <a:gd name="connsiteX3-453" fmla="*/ 3352386 w 5147291"/>
              <a:gd name="connsiteY3-454" fmla="*/ 220266 h 4922786"/>
              <a:gd name="connsiteX4-455" fmla="*/ 5126175 w 5147291"/>
              <a:gd name="connsiteY4-456" fmla="*/ 3784125 h 4922786"/>
              <a:gd name="connsiteX5-457" fmla="*/ 5124036 w 5147291"/>
              <a:gd name="connsiteY5-458" fmla="*/ 4916091 h 4922786"/>
              <a:gd name="connsiteX6-459" fmla="*/ 980661 w 5147291"/>
              <a:gd name="connsiteY6-460" fmla="*/ 4916091 h 4922786"/>
              <a:gd name="connsiteX7-461" fmla="*/ 1285461 w 5147291"/>
              <a:gd name="connsiteY7-462" fmla="*/ 4296966 h 4922786"/>
              <a:gd name="connsiteX8-463" fmla="*/ 0 w 5147291"/>
              <a:gd name="connsiteY8-464" fmla="*/ 4308000 h 4922786"/>
              <a:gd name="connsiteX0-465" fmla="*/ 0 w 5147291"/>
              <a:gd name="connsiteY0-466" fmla="*/ 4308000 h 4922786"/>
              <a:gd name="connsiteX1-467" fmla="*/ 2186850 w 5147291"/>
              <a:gd name="connsiteY1-468" fmla="*/ 0 h 4922786"/>
              <a:gd name="connsiteX2-469" fmla="*/ 2826606 w 5147291"/>
              <a:gd name="connsiteY2-470" fmla="*/ 1233726 h 4922786"/>
              <a:gd name="connsiteX3-471" fmla="*/ 3352386 w 5147291"/>
              <a:gd name="connsiteY3-472" fmla="*/ 220266 h 4922786"/>
              <a:gd name="connsiteX4-473" fmla="*/ 5126175 w 5147291"/>
              <a:gd name="connsiteY4-474" fmla="*/ 3784125 h 4922786"/>
              <a:gd name="connsiteX5-475" fmla="*/ 5124036 w 5147291"/>
              <a:gd name="connsiteY5-476" fmla="*/ 4916091 h 4922786"/>
              <a:gd name="connsiteX6-477" fmla="*/ 980661 w 5147291"/>
              <a:gd name="connsiteY6-478" fmla="*/ 4916091 h 4922786"/>
              <a:gd name="connsiteX7-479" fmla="*/ 1285461 w 5147291"/>
              <a:gd name="connsiteY7-480" fmla="*/ 4296966 h 4922786"/>
              <a:gd name="connsiteX8-481" fmla="*/ 0 w 5147291"/>
              <a:gd name="connsiteY8-482" fmla="*/ 4308000 h 4922786"/>
              <a:gd name="connsiteX0-483" fmla="*/ 0 w 5147291"/>
              <a:gd name="connsiteY0-484" fmla="*/ 4308000 h 4922786"/>
              <a:gd name="connsiteX1-485" fmla="*/ 2186850 w 5147291"/>
              <a:gd name="connsiteY1-486" fmla="*/ 0 h 4922786"/>
              <a:gd name="connsiteX2-487" fmla="*/ 2826606 w 5147291"/>
              <a:gd name="connsiteY2-488" fmla="*/ 1233726 h 4922786"/>
              <a:gd name="connsiteX3-489" fmla="*/ 3352386 w 5147291"/>
              <a:gd name="connsiteY3-490" fmla="*/ 212646 h 4922786"/>
              <a:gd name="connsiteX4-491" fmla="*/ 5126175 w 5147291"/>
              <a:gd name="connsiteY4-492" fmla="*/ 3784125 h 4922786"/>
              <a:gd name="connsiteX5-493" fmla="*/ 5124036 w 5147291"/>
              <a:gd name="connsiteY5-494" fmla="*/ 4916091 h 4922786"/>
              <a:gd name="connsiteX6-495" fmla="*/ 980661 w 5147291"/>
              <a:gd name="connsiteY6-496" fmla="*/ 4916091 h 4922786"/>
              <a:gd name="connsiteX7-497" fmla="*/ 1285461 w 5147291"/>
              <a:gd name="connsiteY7-498" fmla="*/ 4296966 h 4922786"/>
              <a:gd name="connsiteX8-499" fmla="*/ 0 w 5147291"/>
              <a:gd name="connsiteY8-500" fmla="*/ 4308000 h 4922786"/>
              <a:gd name="connsiteX0-501" fmla="*/ 0 w 5147291"/>
              <a:gd name="connsiteY0-502" fmla="*/ 4308000 h 4922786"/>
              <a:gd name="connsiteX1-503" fmla="*/ 2186850 w 5147291"/>
              <a:gd name="connsiteY1-504" fmla="*/ 0 h 4922786"/>
              <a:gd name="connsiteX2-505" fmla="*/ 2826606 w 5147291"/>
              <a:gd name="connsiteY2-506" fmla="*/ 1233726 h 4922786"/>
              <a:gd name="connsiteX3-507" fmla="*/ 3352386 w 5147291"/>
              <a:gd name="connsiteY3-508" fmla="*/ 212646 h 4922786"/>
              <a:gd name="connsiteX4-509" fmla="*/ 5126175 w 5147291"/>
              <a:gd name="connsiteY4-510" fmla="*/ 3784125 h 4922786"/>
              <a:gd name="connsiteX5-511" fmla="*/ 5124036 w 5147291"/>
              <a:gd name="connsiteY5-512" fmla="*/ 4916091 h 4922786"/>
              <a:gd name="connsiteX6-513" fmla="*/ 980661 w 5147291"/>
              <a:gd name="connsiteY6-514" fmla="*/ 4916091 h 4922786"/>
              <a:gd name="connsiteX7-515" fmla="*/ 1285461 w 5147291"/>
              <a:gd name="connsiteY7-516" fmla="*/ 4296966 h 4922786"/>
              <a:gd name="connsiteX8-517" fmla="*/ 0 w 5147291"/>
              <a:gd name="connsiteY8-518" fmla="*/ 4308000 h 4922786"/>
              <a:gd name="connsiteX0-519" fmla="*/ 0 w 5147291"/>
              <a:gd name="connsiteY0-520" fmla="*/ 4308000 h 4922786"/>
              <a:gd name="connsiteX1-521" fmla="*/ 2186850 w 5147291"/>
              <a:gd name="connsiteY1-522" fmla="*/ 0 h 4922786"/>
              <a:gd name="connsiteX2-523" fmla="*/ 2826606 w 5147291"/>
              <a:gd name="connsiteY2-524" fmla="*/ 1233726 h 4922786"/>
              <a:gd name="connsiteX3-525" fmla="*/ 3352386 w 5147291"/>
              <a:gd name="connsiteY3-526" fmla="*/ 212646 h 4922786"/>
              <a:gd name="connsiteX4-527" fmla="*/ 5126175 w 5147291"/>
              <a:gd name="connsiteY4-528" fmla="*/ 3784125 h 4922786"/>
              <a:gd name="connsiteX5-529" fmla="*/ 5124036 w 5147291"/>
              <a:gd name="connsiteY5-530" fmla="*/ 4916091 h 4922786"/>
              <a:gd name="connsiteX6-531" fmla="*/ 980661 w 5147291"/>
              <a:gd name="connsiteY6-532" fmla="*/ 4916091 h 4922786"/>
              <a:gd name="connsiteX7-533" fmla="*/ 1285461 w 5147291"/>
              <a:gd name="connsiteY7-534" fmla="*/ 4296966 h 4922786"/>
              <a:gd name="connsiteX8-535" fmla="*/ 0 w 5147291"/>
              <a:gd name="connsiteY8-536" fmla="*/ 4308000 h 4922786"/>
              <a:gd name="connsiteX0-537" fmla="*/ 0 w 5147291"/>
              <a:gd name="connsiteY0-538" fmla="*/ 4308000 h 4922786"/>
              <a:gd name="connsiteX1-539" fmla="*/ 2186850 w 5147291"/>
              <a:gd name="connsiteY1-540" fmla="*/ 0 h 4922786"/>
              <a:gd name="connsiteX2-541" fmla="*/ 2826606 w 5147291"/>
              <a:gd name="connsiteY2-542" fmla="*/ 1233726 h 4922786"/>
              <a:gd name="connsiteX3-543" fmla="*/ 3352386 w 5147291"/>
              <a:gd name="connsiteY3-544" fmla="*/ 212646 h 4922786"/>
              <a:gd name="connsiteX4-545" fmla="*/ 5126175 w 5147291"/>
              <a:gd name="connsiteY4-546" fmla="*/ 3784125 h 4922786"/>
              <a:gd name="connsiteX5-547" fmla="*/ 5124036 w 5147291"/>
              <a:gd name="connsiteY5-548" fmla="*/ 4916091 h 4922786"/>
              <a:gd name="connsiteX6-549" fmla="*/ 980661 w 5147291"/>
              <a:gd name="connsiteY6-550" fmla="*/ 4916091 h 4922786"/>
              <a:gd name="connsiteX7-551" fmla="*/ 1285461 w 5147291"/>
              <a:gd name="connsiteY7-552" fmla="*/ 4296966 h 4922786"/>
              <a:gd name="connsiteX8-553" fmla="*/ 0 w 5147291"/>
              <a:gd name="connsiteY8-554" fmla="*/ 4308000 h 4922786"/>
              <a:gd name="connsiteX0-555" fmla="*/ 0 w 5147291"/>
              <a:gd name="connsiteY0-556" fmla="*/ 4308000 h 4922786"/>
              <a:gd name="connsiteX1-557" fmla="*/ 2186850 w 5147291"/>
              <a:gd name="connsiteY1-558" fmla="*/ 0 h 4922786"/>
              <a:gd name="connsiteX2-559" fmla="*/ 2826606 w 5147291"/>
              <a:gd name="connsiteY2-560" fmla="*/ 1233726 h 4922786"/>
              <a:gd name="connsiteX3-561" fmla="*/ 3344766 w 5147291"/>
              <a:gd name="connsiteY3-562" fmla="*/ 205026 h 4922786"/>
              <a:gd name="connsiteX4-563" fmla="*/ 5126175 w 5147291"/>
              <a:gd name="connsiteY4-564" fmla="*/ 3784125 h 4922786"/>
              <a:gd name="connsiteX5-565" fmla="*/ 5124036 w 5147291"/>
              <a:gd name="connsiteY5-566" fmla="*/ 4916091 h 4922786"/>
              <a:gd name="connsiteX6-567" fmla="*/ 980661 w 5147291"/>
              <a:gd name="connsiteY6-568" fmla="*/ 4916091 h 4922786"/>
              <a:gd name="connsiteX7-569" fmla="*/ 1285461 w 5147291"/>
              <a:gd name="connsiteY7-570" fmla="*/ 4296966 h 4922786"/>
              <a:gd name="connsiteX8-571" fmla="*/ 0 w 5147291"/>
              <a:gd name="connsiteY8-572" fmla="*/ 4308000 h 4922786"/>
              <a:gd name="connsiteX0-573" fmla="*/ 0 w 5147291"/>
              <a:gd name="connsiteY0-574" fmla="*/ 4308000 h 4922786"/>
              <a:gd name="connsiteX1-575" fmla="*/ 2186850 w 5147291"/>
              <a:gd name="connsiteY1-576" fmla="*/ 0 h 4922786"/>
              <a:gd name="connsiteX2-577" fmla="*/ 2834226 w 5147291"/>
              <a:gd name="connsiteY2-578" fmla="*/ 1233726 h 4922786"/>
              <a:gd name="connsiteX3-579" fmla="*/ 3344766 w 5147291"/>
              <a:gd name="connsiteY3-580" fmla="*/ 205026 h 4922786"/>
              <a:gd name="connsiteX4-581" fmla="*/ 5126175 w 5147291"/>
              <a:gd name="connsiteY4-582" fmla="*/ 3784125 h 4922786"/>
              <a:gd name="connsiteX5-583" fmla="*/ 5124036 w 5147291"/>
              <a:gd name="connsiteY5-584" fmla="*/ 4916091 h 4922786"/>
              <a:gd name="connsiteX6-585" fmla="*/ 980661 w 5147291"/>
              <a:gd name="connsiteY6-586" fmla="*/ 4916091 h 4922786"/>
              <a:gd name="connsiteX7-587" fmla="*/ 1285461 w 5147291"/>
              <a:gd name="connsiteY7-588" fmla="*/ 4296966 h 4922786"/>
              <a:gd name="connsiteX8-589" fmla="*/ 0 w 5147291"/>
              <a:gd name="connsiteY8-590" fmla="*/ 4308000 h 4922786"/>
              <a:gd name="connsiteX0-591" fmla="*/ 0 w 5147291"/>
              <a:gd name="connsiteY0-592" fmla="*/ 4308000 h 4922786"/>
              <a:gd name="connsiteX1-593" fmla="*/ 2186850 w 5147291"/>
              <a:gd name="connsiteY1-594" fmla="*/ 0 h 4922786"/>
              <a:gd name="connsiteX2-595" fmla="*/ 2834226 w 5147291"/>
              <a:gd name="connsiteY2-596" fmla="*/ 1233726 h 4922786"/>
              <a:gd name="connsiteX3-597" fmla="*/ 3344766 w 5147291"/>
              <a:gd name="connsiteY3-598" fmla="*/ 205026 h 4922786"/>
              <a:gd name="connsiteX4-599" fmla="*/ 5126175 w 5147291"/>
              <a:gd name="connsiteY4-600" fmla="*/ 3784125 h 4922786"/>
              <a:gd name="connsiteX5-601" fmla="*/ 5124036 w 5147291"/>
              <a:gd name="connsiteY5-602" fmla="*/ 4916091 h 4922786"/>
              <a:gd name="connsiteX6-603" fmla="*/ 980661 w 5147291"/>
              <a:gd name="connsiteY6-604" fmla="*/ 4916091 h 4922786"/>
              <a:gd name="connsiteX7-605" fmla="*/ 1285461 w 5147291"/>
              <a:gd name="connsiteY7-606" fmla="*/ 4296966 h 4922786"/>
              <a:gd name="connsiteX8-607" fmla="*/ 0 w 5147291"/>
              <a:gd name="connsiteY8-608" fmla="*/ 4308000 h 4922786"/>
              <a:gd name="connsiteX0-609" fmla="*/ 0 w 5147291"/>
              <a:gd name="connsiteY0-610" fmla="*/ 4308000 h 4922786"/>
              <a:gd name="connsiteX1-611" fmla="*/ 2186850 w 5147291"/>
              <a:gd name="connsiteY1-612" fmla="*/ 0 h 4922786"/>
              <a:gd name="connsiteX2-613" fmla="*/ 2834226 w 5147291"/>
              <a:gd name="connsiteY2-614" fmla="*/ 1233726 h 4922786"/>
              <a:gd name="connsiteX3-615" fmla="*/ 3344766 w 5147291"/>
              <a:gd name="connsiteY3-616" fmla="*/ 205026 h 4922786"/>
              <a:gd name="connsiteX4-617" fmla="*/ 5126175 w 5147291"/>
              <a:gd name="connsiteY4-618" fmla="*/ 3784125 h 4922786"/>
              <a:gd name="connsiteX5-619" fmla="*/ 5124036 w 5147291"/>
              <a:gd name="connsiteY5-620" fmla="*/ 4916091 h 4922786"/>
              <a:gd name="connsiteX6-621" fmla="*/ 980661 w 5147291"/>
              <a:gd name="connsiteY6-622" fmla="*/ 4916091 h 4922786"/>
              <a:gd name="connsiteX7-623" fmla="*/ 1285461 w 5147291"/>
              <a:gd name="connsiteY7-624" fmla="*/ 4296966 h 4922786"/>
              <a:gd name="connsiteX8-625" fmla="*/ 0 w 5147291"/>
              <a:gd name="connsiteY8-626" fmla="*/ 4308000 h 4922786"/>
              <a:gd name="connsiteX0-627" fmla="*/ 0 w 5147291"/>
              <a:gd name="connsiteY0-628" fmla="*/ 4308000 h 4922786"/>
              <a:gd name="connsiteX1-629" fmla="*/ 2186850 w 5147291"/>
              <a:gd name="connsiteY1-630" fmla="*/ 0 h 4922786"/>
              <a:gd name="connsiteX2-631" fmla="*/ 2834226 w 5147291"/>
              <a:gd name="connsiteY2-632" fmla="*/ 1233726 h 4922786"/>
              <a:gd name="connsiteX3-633" fmla="*/ 3344766 w 5147291"/>
              <a:gd name="connsiteY3-634" fmla="*/ 205026 h 4922786"/>
              <a:gd name="connsiteX4-635" fmla="*/ 5126175 w 5147291"/>
              <a:gd name="connsiteY4-636" fmla="*/ 3784125 h 4922786"/>
              <a:gd name="connsiteX5-637" fmla="*/ 5124036 w 5147291"/>
              <a:gd name="connsiteY5-638" fmla="*/ 4916091 h 4922786"/>
              <a:gd name="connsiteX6-639" fmla="*/ 980661 w 5147291"/>
              <a:gd name="connsiteY6-640" fmla="*/ 4916091 h 4922786"/>
              <a:gd name="connsiteX7-641" fmla="*/ 1285461 w 5147291"/>
              <a:gd name="connsiteY7-642" fmla="*/ 4296966 h 4922786"/>
              <a:gd name="connsiteX8-643" fmla="*/ 0 w 5147291"/>
              <a:gd name="connsiteY8-644" fmla="*/ 4308000 h 4922786"/>
              <a:gd name="connsiteX0-645" fmla="*/ 0 w 5147291"/>
              <a:gd name="connsiteY0-646" fmla="*/ 4308000 h 4922786"/>
              <a:gd name="connsiteX1-647" fmla="*/ 2186850 w 5147291"/>
              <a:gd name="connsiteY1-648" fmla="*/ 0 h 4922786"/>
              <a:gd name="connsiteX2-649" fmla="*/ 2834226 w 5147291"/>
              <a:gd name="connsiteY2-650" fmla="*/ 1233726 h 4922786"/>
              <a:gd name="connsiteX3-651" fmla="*/ 3344766 w 5147291"/>
              <a:gd name="connsiteY3-652" fmla="*/ 189786 h 4922786"/>
              <a:gd name="connsiteX4-653" fmla="*/ 5126175 w 5147291"/>
              <a:gd name="connsiteY4-654" fmla="*/ 3784125 h 4922786"/>
              <a:gd name="connsiteX5-655" fmla="*/ 5124036 w 5147291"/>
              <a:gd name="connsiteY5-656" fmla="*/ 4916091 h 4922786"/>
              <a:gd name="connsiteX6-657" fmla="*/ 980661 w 5147291"/>
              <a:gd name="connsiteY6-658" fmla="*/ 4916091 h 4922786"/>
              <a:gd name="connsiteX7-659" fmla="*/ 1285461 w 5147291"/>
              <a:gd name="connsiteY7-660" fmla="*/ 4296966 h 4922786"/>
              <a:gd name="connsiteX8-661" fmla="*/ 0 w 5147291"/>
              <a:gd name="connsiteY8-662" fmla="*/ 4308000 h 4922786"/>
              <a:gd name="connsiteX0-663" fmla="*/ 0 w 5147291"/>
              <a:gd name="connsiteY0-664" fmla="*/ 4308000 h 4922786"/>
              <a:gd name="connsiteX1-665" fmla="*/ 2186850 w 5147291"/>
              <a:gd name="connsiteY1-666" fmla="*/ 0 h 4922786"/>
              <a:gd name="connsiteX2-667" fmla="*/ 2834226 w 5147291"/>
              <a:gd name="connsiteY2-668" fmla="*/ 1233726 h 4922786"/>
              <a:gd name="connsiteX3-669" fmla="*/ 3344766 w 5147291"/>
              <a:gd name="connsiteY3-670" fmla="*/ 189786 h 4922786"/>
              <a:gd name="connsiteX4-671" fmla="*/ 5126175 w 5147291"/>
              <a:gd name="connsiteY4-672" fmla="*/ 3784125 h 4922786"/>
              <a:gd name="connsiteX5-673" fmla="*/ 5124036 w 5147291"/>
              <a:gd name="connsiteY5-674" fmla="*/ 4916091 h 4922786"/>
              <a:gd name="connsiteX6-675" fmla="*/ 980661 w 5147291"/>
              <a:gd name="connsiteY6-676" fmla="*/ 4916091 h 4922786"/>
              <a:gd name="connsiteX7-677" fmla="*/ 1285461 w 5147291"/>
              <a:gd name="connsiteY7-678" fmla="*/ 4296966 h 4922786"/>
              <a:gd name="connsiteX8-679" fmla="*/ 0 w 5147291"/>
              <a:gd name="connsiteY8-680" fmla="*/ 4308000 h 492278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33" y="connsiteY4-34"/>
              </a:cxn>
              <a:cxn ang="0">
                <a:pos x="connsiteX5-45" y="connsiteY5-46"/>
              </a:cxn>
              <a:cxn ang="0">
                <a:pos x="connsiteX6-71" y="connsiteY6-72"/>
              </a:cxn>
              <a:cxn ang="0">
                <a:pos x="connsiteX7-87" y="connsiteY7-88"/>
              </a:cxn>
              <a:cxn ang="0">
                <a:pos x="connsiteX8-121" y="connsiteY8-122"/>
              </a:cxn>
            </a:cxnLst>
            <a:rect l="l" t="t" r="r" b="b"/>
            <a:pathLst>
              <a:path w="5147291" h="4922786">
                <a:moveTo>
                  <a:pt x="0" y="4308000"/>
                </a:moveTo>
                <a:cubicBezTo>
                  <a:pt x="738475" y="2910100"/>
                  <a:pt x="1457900" y="1436000"/>
                  <a:pt x="2186850" y="0"/>
                </a:cubicBezTo>
                <a:cubicBezTo>
                  <a:pt x="2388037" y="390922"/>
                  <a:pt x="2600654" y="787559"/>
                  <a:pt x="2834226" y="1233726"/>
                </a:cubicBezTo>
                <a:cubicBezTo>
                  <a:pt x="2859626" y="1210231"/>
                  <a:pt x="3220306" y="392351"/>
                  <a:pt x="3344766" y="189786"/>
                </a:cubicBezTo>
                <a:lnTo>
                  <a:pt x="5126175" y="3784125"/>
                </a:lnTo>
                <a:cubicBezTo>
                  <a:pt x="5151575" y="4087337"/>
                  <a:pt x="5157730" y="4860780"/>
                  <a:pt x="5124036" y="4916091"/>
                </a:cubicBezTo>
                <a:cubicBezTo>
                  <a:pt x="4880792" y="4933302"/>
                  <a:pt x="1521998" y="4911329"/>
                  <a:pt x="980661" y="4916091"/>
                </a:cubicBezTo>
                <a:cubicBezTo>
                  <a:pt x="972724" y="4892278"/>
                  <a:pt x="1274280" y="4398315"/>
                  <a:pt x="1285461" y="4296966"/>
                </a:cubicBezTo>
                <a:lnTo>
                  <a:pt x="0" y="430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199822" y="1250952"/>
            <a:ext cx="4144328" cy="4191508"/>
          </a:xfrm>
          <a:custGeom>
            <a:avLst/>
            <a:gdLst>
              <a:gd name="connsiteX0" fmla="*/ 0 w 3467100"/>
              <a:gd name="connsiteY0" fmla="*/ 1922962 h 3845924"/>
              <a:gd name="connsiteX1" fmla="*/ 1733550 w 3467100"/>
              <a:gd name="connsiteY1" fmla="*/ 0 h 3845924"/>
              <a:gd name="connsiteX2" fmla="*/ 3467100 w 3467100"/>
              <a:gd name="connsiteY2" fmla="*/ 1922962 h 3845924"/>
              <a:gd name="connsiteX3" fmla="*/ 1733550 w 3467100"/>
              <a:gd name="connsiteY3" fmla="*/ 3845924 h 3845924"/>
              <a:gd name="connsiteX4" fmla="*/ 0 w 3467100"/>
              <a:gd name="connsiteY4" fmla="*/ 1922962 h 3845924"/>
              <a:gd name="connsiteX0-1" fmla="*/ 0 w 3467100"/>
              <a:gd name="connsiteY0-2" fmla="*/ 1922962 h 3845924"/>
              <a:gd name="connsiteX1-3" fmla="*/ 136979 w 3467100"/>
              <a:gd name="connsiteY1-4" fmla="*/ 0 h 3845924"/>
              <a:gd name="connsiteX2-5" fmla="*/ 3467100 w 3467100"/>
              <a:gd name="connsiteY2-6" fmla="*/ 1922962 h 3845924"/>
              <a:gd name="connsiteX3-7" fmla="*/ 1733550 w 3467100"/>
              <a:gd name="connsiteY3-8" fmla="*/ 3845924 h 3845924"/>
              <a:gd name="connsiteX4-9" fmla="*/ 0 w 3467100"/>
              <a:gd name="connsiteY4-10" fmla="*/ 1922962 h 3845924"/>
              <a:gd name="connsiteX0-11" fmla="*/ 0 w 3495675"/>
              <a:gd name="connsiteY0-12" fmla="*/ 1751512 h 3845924"/>
              <a:gd name="connsiteX1-13" fmla="*/ 165554 w 3495675"/>
              <a:gd name="connsiteY1-14" fmla="*/ 0 h 3845924"/>
              <a:gd name="connsiteX2-15" fmla="*/ 3495675 w 3495675"/>
              <a:gd name="connsiteY2-16" fmla="*/ 1922962 h 3845924"/>
              <a:gd name="connsiteX3-17" fmla="*/ 1762125 w 3495675"/>
              <a:gd name="connsiteY3-18" fmla="*/ 3845924 h 3845924"/>
              <a:gd name="connsiteX4-19" fmla="*/ 0 w 3495675"/>
              <a:gd name="connsiteY4-20" fmla="*/ 1751512 h 3845924"/>
              <a:gd name="connsiteX0-21" fmla="*/ 0 w 3495675"/>
              <a:gd name="connsiteY0-22" fmla="*/ 1751512 h 3683999"/>
              <a:gd name="connsiteX1-23" fmla="*/ 165554 w 3495675"/>
              <a:gd name="connsiteY1-24" fmla="*/ 0 h 3683999"/>
              <a:gd name="connsiteX2-25" fmla="*/ 3495675 w 3495675"/>
              <a:gd name="connsiteY2-26" fmla="*/ 1922962 h 3683999"/>
              <a:gd name="connsiteX3-27" fmla="*/ 1571625 w 3495675"/>
              <a:gd name="connsiteY3-28" fmla="*/ 3683999 h 3683999"/>
              <a:gd name="connsiteX4-29" fmla="*/ 0 w 3495675"/>
              <a:gd name="connsiteY4-30" fmla="*/ 1751512 h 3683999"/>
              <a:gd name="connsiteX0-31" fmla="*/ 0 w 3476625"/>
              <a:gd name="connsiteY0-32" fmla="*/ 1751512 h 3683999"/>
              <a:gd name="connsiteX1-33" fmla="*/ 165554 w 3476625"/>
              <a:gd name="connsiteY1-34" fmla="*/ 0 h 3683999"/>
              <a:gd name="connsiteX2-35" fmla="*/ 3476625 w 3476625"/>
              <a:gd name="connsiteY2-36" fmla="*/ 2122987 h 3683999"/>
              <a:gd name="connsiteX3-37" fmla="*/ 1571625 w 3476625"/>
              <a:gd name="connsiteY3-38" fmla="*/ 3683999 h 3683999"/>
              <a:gd name="connsiteX4-39" fmla="*/ 0 w 3476625"/>
              <a:gd name="connsiteY4-40" fmla="*/ 1751512 h 3683999"/>
              <a:gd name="connsiteX0-41" fmla="*/ 0 w 3476625"/>
              <a:gd name="connsiteY0-42" fmla="*/ 1751512 h 3683999"/>
              <a:gd name="connsiteX1-43" fmla="*/ 165554 w 3476625"/>
              <a:gd name="connsiteY1-44" fmla="*/ 0 h 3683999"/>
              <a:gd name="connsiteX2-45" fmla="*/ 3476625 w 3476625"/>
              <a:gd name="connsiteY2-46" fmla="*/ 2122987 h 3683999"/>
              <a:gd name="connsiteX3-47" fmla="*/ 1571625 w 3476625"/>
              <a:gd name="connsiteY3-48" fmla="*/ 3683999 h 3683999"/>
              <a:gd name="connsiteX4-49" fmla="*/ 0 w 3476625"/>
              <a:gd name="connsiteY4-50" fmla="*/ 1751512 h 3683999"/>
              <a:gd name="connsiteX0-51" fmla="*/ 0 w 3477629"/>
              <a:gd name="connsiteY0-52" fmla="*/ 1840853 h 3773340"/>
              <a:gd name="connsiteX1-53" fmla="*/ 165554 w 3477629"/>
              <a:gd name="connsiteY1-54" fmla="*/ 89341 h 3773340"/>
              <a:gd name="connsiteX2-55" fmla="*/ 1922463 w 3477629"/>
              <a:gd name="connsiteY2-56" fmla="*/ 280840 h 3773340"/>
              <a:gd name="connsiteX3-57" fmla="*/ 3476625 w 3477629"/>
              <a:gd name="connsiteY3-58" fmla="*/ 2212328 h 3773340"/>
              <a:gd name="connsiteX4-59" fmla="*/ 1571625 w 3477629"/>
              <a:gd name="connsiteY4-60" fmla="*/ 3773340 h 3773340"/>
              <a:gd name="connsiteX5" fmla="*/ 0 w 3477629"/>
              <a:gd name="connsiteY5" fmla="*/ 1840853 h 3773340"/>
              <a:gd name="connsiteX0-61" fmla="*/ 0 w 3477629"/>
              <a:gd name="connsiteY0-62" fmla="*/ 1780754 h 3713241"/>
              <a:gd name="connsiteX1-63" fmla="*/ 165554 w 3477629"/>
              <a:gd name="connsiteY1-64" fmla="*/ 29242 h 3713241"/>
              <a:gd name="connsiteX2-65" fmla="*/ 1922463 w 3477629"/>
              <a:gd name="connsiteY2-66" fmla="*/ 220741 h 3713241"/>
              <a:gd name="connsiteX3-67" fmla="*/ 3476625 w 3477629"/>
              <a:gd name="connsiteY3-68" fmla="*/ 2152229 h 3713241"/>
              <a:gd name="connsiteX4-69" fmla="*/ 1571625 w 3477629"/>
              <a:gd name="connsiteY4-70" fmla="*/ 3713241 h 3713241"/>
              <a:gd name="connsiteX5-71" fmla="*/ 0 w 3477629"/>
              <a:gd name="connsiteY5-72" fmla="*/ 1780754 h 3713241"/>
              <a:gd name="connsiteX0-73" fmla="*/ 0 w 3477453"/>
              <a:gd name="connsiteY0-74" fmla="*/ 1780754 h 3713241"/>
              <a:gd name="connsiteX1-75" fmla="*/ 165554 w 3477453"/>
              <a:gd name="connsiteY1-76" fmla="*/ 29242 h 3713241"/>
              <a:gd name="connsiteX2-77" fmla="*/ 1922463 w 3477453"/>
              <a:gd name="connsiteY2-78" fmla="*/ 220741 h 3713241"/>
              <a:gd name="connsiteX3-79" fmla="*/ 3476625 w 3477453"/>
              <a:gd name="connsiteY3-80" fmla="*/ 2152229 h 3713241"/>
              <a:gd name="connsiteX4-81" fmla="*/ 1571625 w 3477453"/>
              <a:gd name="connsiteY4-82" fmla="*/ 3713241 h 3713241"/>
              <a:gd name="connsiteX5-83" fmla="*/ 0 w 3477453"/>
              <a:gd name="connsiteY5-84" fmla="*/ 1780754 h 3713241"/>
              <a:gd name="connsiteX0-85" fmla="*/ 0 w 3477453"/>
              <a:gd name="connsiteY0-86" fmla="*/ 1780754 h 3713241"/>
              <a:gd name="connsiteX1-87" fmla="*/ 165554 w 3477453"/>
              <a:gd name="connsiteY1-88" fmla="*/ 29242 h 3713241"/>
              <a:gd name="connsiteX2-89" fmla="*/ 1922463 w 3477453"/>
              <a:gd name="connsiteY2-90" fmla="*/ 220741 h 3713241"/>
              <a:gd name="connsiteX3-91" fmla="*/ 3476625 w 3477453"/>
              <a:gd name="connsiteY3-92" fmla="*/ 2152229 h 3713241"/>
              <a:gd name="connsiteX4-93" fmla="*/ 1571625 w 3477453"/>
              <a:gd name="connsiteY4-94" fmla="*/ 3713241 h 3713241"/>
              <a:gd name="connsiteX5-95" fmla="*/ 0 w 3477453"/>
              <a:gd name="connsiteY5-96" fmla="*/ 1780754 h 3713241"/>
              <a:gd name="connsiteX0-97" fmla="*/ 0 w 3566250"/>
              <a:gd name="connsiteY0-98" fmla="*/ 1780754 h 3999928"/>
              <a:gd name="connsiteX1-99" fmla="*/ 165554 w 3566250"/>
              <a:gd name="connsiteY1-100" fmla="*/ 29242 h 3999928"/>
              <a:gd name="connsiteX2-101" fmla="*/ 1922463 w 3566250"/>
              <a:gd name="connsiteY2-102" fmla="*/ 220741 h 3999928"/>
              <a:gd name="connsiteX3-103" fmla="*/ 3476625 w 3566250"/>
              <a:gd name="connsiteY3-104" fmla="*/ 2152229 h 3999928"/>
              <a:gd name="connsiteX4-105" fmla="*/ 3294063 w 3566250"/>
              <a:gd name="connsiteY4-106" fmla="*/ 3878341 h 3999928"/>
              <a:gd name="connsiteX5-107" fmla="*/ 1571625 w 3566250"/>
              <a:gd name="connsiteY5-108" fmla="*/ 3713241 h 3999928"/>
              <a:gd name="connsiteX6" fmla="*/ 0 w 3566250"/>
              <a:gd name="connsiteY6" fmla="*/ 1780754 h 3999928"/>
              <a:gd name="connsiteX0-109" fmla="*/ 0 w 3566250"/>
              <a:gd name="connsiteY0-110" fmla="*/ 1780754 h 3878341"/>
              <a:gd name="connsiteX1-111" fmla="*/ 165554 w 3566250"/>
              <a:gd name="connsiteY1-112" fmla="*/ 29242 h 3878341"/>
              <a:gd name="connsiteX2-113" fmla="*/ 1922463 w 3566250"/>
              <a:gd name="connsiteY2-114" fmla="*/ 220741 h 3878341"/>
              <a:gd name="connsiteX3-115" fmla="*/ 3476625 w 3566250"/>
              <a:gd name="connsiteY3-116" fmla="*/ 2152229 h 3878341"/>
              <a:gd name="connsiteX4-117" fmla="*/ 3294063 w 3566250"/>
              <a:gd name="connsiteY4-118" fmla="*/ 3878341 h 3878341"/>
              <a:gd name="connsiteX5-119" fmla="*/ 1571625 w 3566250"/>
              <a:gd name="connsiteY5-120" fmla="*/ 3713241 h 3878341"/>
              <a:gd name="connsiteX6-121" fmla="*/ 0 w 3566250"/>
              <a:gd name="connsiteY6-122" fmla="*/ 1780754 h 3878341"/>
              <a:gd name="connsiteX0-123" fmla="*/ 0 w 3566250"/>
              <a:gd name="connsiteY0-124" fmla="*/ 1780754 h 3878341"/>
              <a:gd name="connsiteX1-125" fmla="*/ 165554 w 3566250"/>
              <a:gd name="connsiteY1-126" fmla="*/ 29242 h 3878341"/>
              <a:gd name="connsiteX2-127" fmla="*/ 1922463 w 3566250"/>
              <a:gd name="connsiteY2-128" fmla="*/ 220741 h 3878341"/>
              <a:gd name="connsiteX3-129" fmla="*/ 3476625 w 3566250"/>
              <a:gd name="connsiteY3-130" fmla="*/ 2152229 h 3878341"/>
              <a:gd name="connsiteX4-131" fmla="*/ 3294063 w 3566250"/>
              <a:gd name="connsiteY4-132" fmla="*/ 3878341 h 3878341"/>
              <a:gd name="connsiteX5-133" fmla="*/ 1571625 w 3566250"/>
              <a:gd name="connsiteY5-134" fmla="*/ 3713241 h 3878341"/>
              <a:gd name="connsiteX6-135" fmla="*/ 0 w 3566250"/>
              <a:gd name="connsiteY6-136" fmla="*/ 1780754 h 3878341"/>
              <a:gd name="connsiteX0-137" fmla="*/ 0 w 3521004"/>
              <a:gd name="connsiteY0-138" fmla="*/ 1780754 h 3878341"/>
              <a:gd name="connsiteX1-139" fmla="*/ 165554 w 3521004"/>
              <a:gd name="connsiteY1-140" fmla="*/ 29242 h 3878341"/>
              <a:gd name="connsiteX2-141" fmla="*/ 1922463 w 3521004"/>
              <a:gd name="connsiteY2-142" fmla="*/ 220741 h 3878341"/>
              <a:gd name="connsiteX3-143" fmla="*/ 3476625 w 3521004"/>
              <a:gd name="connsiteY3-144" fmla="*/ 2152229 h 3878341"/>
              <a:gd name="connsiteX4-145" fmla="*/ 3294063 w 3521004"/>
              <a:gd name="connsiteY4-146" fmla="*/ 3878341 h 3878341"/>
              <a:gd name="connsiteX5-147" fmla="*/ 1571625 w 3521004"/>
              <a:gd name="connsiteY5-148" fmla="*/ 3713241 h 3878341"/>
              <a:gd name="connsiteX6-149" fmla="*/ 0 w 3521004"/>
              <a:gd name="connsiteY6-150" fmla="*/ 1780754 h 3878341"/>
              <a:gd name="connsiteX0-151" fmla="*/ 0 w 3516242"/>
              <a:gd name="connsiteY0-152" fmla="*/ 1766467 h 3878341"/>
              <a:gd name="connsiteX1-153" fmla="*/ 160792 w 3516242"/>
              <a:gd name="connsiteY1-154" fmla="*/ 29242 h 3878341"/>
              <a:gd name="connsiteX2-155" fmla="*/ 1917701 w 3516242"/>
              <a:gd name="connsiteY2-156" fmla="*/ 220741 h 3878341"/>
              <a:gd name="connsiteX3-157" fmla="*/ 3471863 w 3516242"/>
              <a:gd name="connsiteY3-158" fmla="*/ 2152229 h 3878341"/>
              <a:gd name="connsiteX4-159" fmla="*/ 3289301 w 3516242"/>
              <a:gd name="connsiteY4-160" fmla="*/ 3878341 h 3878341"/>
              <a:gd name="connsiteX5-161" fmla="*/ 1566863 w 3516242"/>
              <a:gd name="connsiteY5-162" fmla="*/ 3713241 h 3878341"/>
              <a:gd name="connsiteX6-163" fmla="*/ 0 w 3516242"/>
              <a:gd name="connsiteY6-164" fmla="*/ 1766467 h 3878341"/>
              <a:gd name="connsiteX0-165" fmla="*/ 0 w 3516242"/>
              <a:gd name="connsiteY0-166" fmla="*/ 1766467 h 3878341"/>
              <a:gd name="connsiteX1-167" fmla="*/ 160792 w 3516242"/>
              <a:gd name="connsiteY1-168" fmla="*/ 29242 h 3878341"/>
              <a:gd name="connsiteX2-169" fmla="*/ 1917701 w 3516242"/>
              <a:gd name="connsiteY2-170" fmla="*/ 220741 h 3878341"/>
              <a:gd name="connsiteX3-171" fmla="*/ 3471863 w 3516242"/>
              <a:gd name="connsiteY3-172" fmla="*/ 2152229 h 3878341"/>
              <a:gd name="connsiteX4-173" fmla="*/ 3289301 w 3516242"/>
              <a:gd name="connsiteY4-174" fmla="*/ 3878341 h 3878341"/>
              <a:gd name="connsiteX5-175" fmla="*/ 1569244 w 3516242"/>
              <a:gd name="connsiteY5-176" fmla="*/ 3701335 h 3878341"/>
              <a:gd name="connsiteX6-177" fmla="*/ 0 w 3516242"/>
              <a:gd name="connsiteY6-178" fmla="*/ 1766467 h 3878341"/>
              <a:gd name="connsiteX0-179" fmla="*/ 0 w 3516242"/>
              <a:gd name="connsiteY0-180" fmla="*/ 1766467 h 3878341"/>
              <a:gd name="connsiteX1-181" fmla="*/ 160792 w 3516242"/>
              <a:gd name="connsiteY1-182" fmla="*/ 29242 h 3878341"/>
              <a:gd name="connsiteX2-183" fmla="*/ 1917701 w 3516242"/>
              <a:gd name="connsiteY2-184" fmla="*/ 220741 h 3878341"/>
              <a:gd name="connsiteX3-185" fmla="*/ 3471863 w 3516242"/>
              <a:gd name="connsiteY3-186" fmla="*/ 2152229 h 3878341"/>
              <a:gd name="connsiteX4-187" fmla="*/ 3289301 w 3516242"/>
              <a:gd name="connsiteY4-188" fmla="*/ 3878341 h 3878341"/>
              <a:gd name="connsiteX5-189" fmla="*/ 1569244 w 3516242"/>
              <a:gd name="connsiteY5-190" fmla="*/ 3701335 h 3878341"/>
              <a:gd name="connsiteX6-191" fmla="*/ 0 w 3516242"/>
              <a:gd name="connsiteY6-192" fmla="*/ 1766467 h 3878341"/>
              <a:gd name="connsiteX0-193" fmla="*/ 0 w 3518692"/>
              <a:gd name="connsiteY0-194" fmla="*/ 1766467 h 3885485"/>
              <a:gd name="connsiteX1-195" fmla="*/ 160792 w 3518692"/>
              <a:gd name="connsiteY1-196" fmla="*/ 29242 h 3885485"/>
              <a:gd name="connsiteX2-197" fmla="*/ 1917701 w 3518692"/>
              <a:gd name="connsiteY2-198" fmla="*/ 220741 h 3885485"/>
              <a:gd name="connsiteX3-199" fmla="*/ 3471863 w 3518692"/>
              <a:gd name="connsiteY3-200" fmla="*/ 2152229 h 3885485"/>
              <a:gd name="connsiteX4-201" fmla="*/ 3308351 w 3518692"/>
              <a:gd name="connsiteY4-202" fmla="*/ 3885485 h 3885485"/>
              <a:gd name="connsiteX5-203" fmla="*/ 1569244 w 3518692"/>
              <a:gd name="connsiteY5-204" fmla="*/ 3701335 h 3885485"/>
              <a:gd name="connsiteX6-205" fmla="*/ 0 w 3518692"/>
              <a:gd name="connsiteY6-206" fmla="*/ 1766467 h 3885485"/>
              <a:gd name="connsiteX0-207" fmla="*/ 0 w 3512011"/>
              <a:gd name="connsiteY0-208" fmla="*/ 1766467 h 3885485"/>
              <a:gd name="connsiteX1-209" fmla="*/ 160792 w 3512011"/>
              <a:gd name="connsiteY1-210" fmla="*/ 29242 h 3885485"/>
              <a:gd name="connsiteX2-211" fmla="*/ 1917701 w 3512011"/>
              <a:gd name="connsiteY2-212" fmla="*/ 220741 h 3885485"/>
              <a:gd name="connsiteX3-213" fmla="*/ 3471863 w 3512011"/>
              <a:gd name="connsiteY3-214" fmla="*/ 2152229 h 3885485"/>
              <a:gd name="connsiteX4-215" fmla="*/ 3308351 w 3512011"/>
              <a:gd name="connsiteY4-216" fmla="*/ 3885485 h 3885485"/>
              <a:gd name="connsiteX5-217" fmla="*/ 1569244 w 3512011"/>
              <a:gd name="connsiteY5-218" fmla="*/ 3701335 h 3885485"/>
              <a:gd name="connsiteX6-219" fmla="*/ 0 w 3512011"/>
              <a:gd name="connsiteY6-220" fmla="*/ 1766467 h 3885485"/>
              <a:gd name="connsiteX0-221" fmla="*/ 0 w 3512011"/>
              <a:gd name="connsiteY0-222" fmla="*/ 1766467 h 3888660"/>
              <a:gd name="connsiteX1-223" fmla="*/ 160792 w 3512011"/>
              <a:gd name="connsiteY1-224" fmla="*/ 29242 h 3888660"/>
              <a:gd name="connsiteX2-225" fmla="*/ 1917701 w 3512011"/>
              <a:gd name="connsiteY2-226" fmla="*/ 220741 h 3888660"/>
              <a:gd name="connsiteX3-227" fmla="*/ 3471863 w 3512011"/>
              <a:gd name="connsiteY3-228" fmla="*/ 2152229 h 3888660"/>
              <a:gd name="connsiteX4-229" fmla="*/ 3308351 w 3512011"/>
              <a:gd name="connsiteY4-230" fmla="*/ 3888660 h 3888660"/>
              <a:gd name="connsiteX5-231" fmla="*/ 1569244 w 3512011"/>
              <a:gd name="connsiteY5-232" fmla="*/ 3701335 h 3888660"/>
              <a:gd name="connsiteX6-233" fmla="*/ 0 w 3512011"/>
              <a:gd name="connsiteY6-234" fmla="*/ 1766467 h 3888660"/>
              <a:gd name="connsiteX0-235" fmla="*/ 0 w 3506319"/>
              <a:gd name="connsiteY0-236" fmla="*/ 1766467 h 3888660"/>
              <a:gd name="connsiteX1-237" fmla="*/ 160792 w 3506319"/>
              <a:gd name="connsiteY1-238" fmla="*/ 29242 h 3888660"/>
              <a:gd name="connsiteX2-239" fmla="*/ 1917701 w 3506319"/>
              <a:gd name="connsiteY2-240" fmla="*/ 220741 h 3888660"/>
              <a:gd name="connsiteX3-241" fmla="*/ 3465513 w 3506319"/>
              <a:gd name="connsiteY3-242" fmla="*/ 2149054 h 3888660"/>
              <a:gd name="connsiteX4-243" fmla="*/ 3308351 w 3506319"/>
              <a:gd name="connsiteY4-244" fmla="*/ 3888660 h 3888660"/>
              <a:gd name="connsiteX5-245" fmla="*/ 1569244 w 3506319"/>
              <a:gd name="connsiteY5-246" fmla="*/ 3701335 h 3888660"/>
              <a:gd name="connsiteX6-247" fmla="*/ 0 w 3506319"/>
              <a:gd name="connsiteY6-248" fmla="*/ 1766467 h 3888660"/>
              <a:gd name="connsiteX0-249" fmla="*/ 0 w 3517723"/>
              <a:gd name="connsiteY0-250" fmla="*/ 1766467 h 3888660"/>
              <a:gd name="connsiteX1-251" fmla="*/ 160792 w 3517723"/>
              <a:gd name="connsiteY1-252" fmla="*/ 29242 h 3888660"/>
              <a:gd name="connsiteX2-253" fmla="*/ 1917701 w 3517723"/>
              <a:gd name="connsiteY2-254" fmla="*/ 220741 h 3888660"/>
              <a:gd name="connsiteX3-255" fmla="*/ 3478213 w 3517723"/>
              <a:gd name="connsiteY3-256" fmla="*/ 2155404 h 3888660"/>
              <a:gd name="connsiteX4-257" fmla="*/ 3308351 w 3517723"/>
              <a:gd name="connsiteY4-258" fmla="*/ 3888660 h 3888660"/>
              <a:gd name="connsiteX5-259" fmla="*/ 1569244 w 3517723"/>
              <a:gd name="connsiteY5-260" fmla="*/ 3701335 h 3888660"/>
              <a:gd name="connsiteX6-261" fmla="*/ 0 w 3517723"/>
              <a:gd name="connsiteY6-262" fmla="*/ 1766467 h 3888660"/>
              <a:gd name="connsiteX0-263" fmla="*/ 0 w 3479037"/>
              <a:gd name="connsiteY0-264" fmla="*/ 1766467 h 3888660"/>
              <a:gd name="connsiteX1-265" fmla="*/ 160792 w 3479037"/>
              <a:gd name="connsiteY1-266" fmla="*/ 29242 h 3888660"/>
              <a:gd name="connsiteX2-267" fmla="*/ 1917701 w 3479037"/>
              <a:gd name="connsiteY2-268" fmla="*/ 220741 h 3888660"/>
              <a:gd name="connsiteX3-269" fmla="*/ 3478213 w 3479037"/>
              <a:gd name="connsiteY3-270" fmla="*/ 2155404 h 3888660"/>
              <a:gd name="connsiteX4-271" fmla="*/ 3308351 w 3479037"/>
              <a:gd name="connsiteY4-272" fmla="*/ 3888660 h 3888660"/>
              <a:gd name="connsiteX5-273" fmla="*/ 1569244 w 3479037"/>
              <a:gd name="connsiteY5-274" fmla="*/ 3701335 h 3888660"/>
              <a:gd name="connsiteX6-275" fmla="*/ 0 w 3479037"/>
              <a:gd name="connsiteY6-276" fmla="*/ 1766467 h 3888660"/>
              <a:gd name="connsiteX0-277" fmla="*/ 0 w 3478213"/>
              <a:gd name="connsiteY0-278" fmla="*/ 1766467 h 3888660"/>
              <a:gd name="connsiteX1-279" fmla="*/ 160792 w 3478213"/>
              <a:gd name="connsiteY1-280" fmla="*/ 29242 h 3888660"/>
              <a:gd name="connsiteX2-281" fmla="*/ 1917701 w 3478213"/>
              <a:gd name="connsiteY2-282" fmla="*/ 220741 h 3888660"/>
              <a:gd name="connsiteX3-283" fmla="*/ 3478213 w 3478213"/>
              <a:gd name="connsiteY3-284" fmla="*/ 2155404 h 3888660"/>
              <a:gd name="connsiteX4-285" fmla="*/ 3308351 w 3478213"/>
              <a:gd name="connsiteY4-286" fmla="*/ 3888660 h 3888660"/>
              <a:gd name="connsiteX5-287" fmla="*/ 1569244 w 3478213"/>
              <a:gd name="connsiteY5-288" fmla="*/ 3701335 h 3888660"/>
              <a:gd name="connsiteX6-289" fmla="*/ 0 w 3478213"/>
              <a:gd name="connsiteY6-290" fmla="*/ 1766467 h 3888660"/>
              <a:gd name="connsiteX0-291" fmla="*/ 0 w 3478213"/>
              <a:gd name="connsiteY0-292" fmla="*/ 1765382 h 3887575"/>
              <a:gd name="connsiteX1-293" fmla="*/ 160792 w 3478213"/>
              <a:gd name="connsiteY1-294" fmla="*/ 28157 h 3887575"/>
              <a:gd name="connsiteX2-295" fmla="*/ 1908176 w 3478213"/>
              <a:gd name="connsiteY2-296" fmla="*/ 235531 h 3887575"/>
              <a:gd name="connsiteX3-297" fmla="*/ 3478213 w 3478213"/>
              <a:gd name="connsiteY3-298" fmla="*/ 2154319 h 3887575"/>
              <a:gd name="connsiteX4-299" fmla="*/ 3308351 w 3478213"/>
              <a:gd name="connsiteY4-300" fmla="*/ 3887575 h 3887575"/>
              <a:gd name="connsiteX5-301" fmla="*/ 1569244 w 3478213"/>
              <a:gd name="connsiteY5-302" fmla="*/ 3700250 h 3887575"/>
              <a:gd name="connsiteX6-303" fmla="*/ 0 w 3478213"/>
              <a:gd name="connsiteY6-304" fmla="*/ 1765382 h 3887575"/>
              <a:gd name="connsiteX0-305" fmla="*/ 0 w 3478213"/>
              <a:gd name="connsiteY0-306" fmla="*/ 1765382 h 3887575"/>
              <a:gd name="connsiteX1-307" fmla="*/ 160792 w 3478213"/>
              <a:gd name="connsiteY1-308" fmla="*/ 28157 h 3887575"/>
              <a:gd name="connsiteX2-309" fmla="*/ 1908176 w 3478213"/>
              <a:gd name="connsiteY2-310" fmla="*/ 235531 h 3887575"/>
              <a:gd name="connsiteX3-311" fmla="*/ 3478213 w 3478213"/>
              <a:gd name="connsiteY3-312" fmla="*/ 2154319 h 3887575"/>
              <a:gd name="connsiteX4-313" fmla="*/ 3308351 w 3478213"/>
              <a:gd name="connsiteY4-314" fmla="*/ 3887575 h 3887575"/>
              <a:gd name="connsiteX5-315" fmla="*/ 1569244 w 3478213"/>
              <a:gd name="connsiteY5-316" fmla="*/ 3700250 h 3887575"/>
              <a:gd name="connsiteX6-317" fmla="*/ 0 w 3478213"/>
              <a:gd name="connsiteY6-318" fmla="*/ 1765382 h 3887575"/>
              <a:gd name="connsiteX0-319" fmla="*/ 0 w 3478213"/>
              <a:gd name="connsiteY0-320" fmla="*/ 1765382 h 3887575"/>
              <a:gd name="connsiteX1-321" fmla="*/ 167142 w 3478213"/>
              <a:gd name="connsiteY1-322" fmla="*/ 28157 h 3887575"/>
              <a:gd name="connsiteX2-323" fmla="*/ 1908176 w 3478213"/>
              <a:gd name="connsiteY2-324" fmla="*/ 235531 h 3887575"/>
              <a:gd name="connsiteX3-325" fmla="*/ 3478213 w 3478213"/>
              <a:gd name="connsiteY3-326" fmla="*/ 2154319 h 3887575"/>
              <a:gd name="connsiteX4-327" fmla="*/ 3308351 w 3478213"/>
              <a:gd name="connsiteY4-328" fmla="*/ 3887575 h 3887575"/>
              <a:gd name="connsiteX5-329" fmla="*/ 1569244 w 3478213"/>
              <a:gd name="connsiteY5-330" fmla="*/ 3700250 h 3887575"/>
              <a:gd name="connsiteX6-331" fmla="*/ 0 w 3478213"/>
              <a:gd name="connsiteY6-332" fmla="*/ 1765382 h 3887575"/>
              <a:gd name="connsiteX0-333" fmla="*/ 0 w 3478213"/>
              <a:gd name="connsiteY0-334" fmla="*/ 1737225 h 3859418"/>
              <a:gd name="connsiteX1-335" fmla="*/ 167142 w 3478213"/>
              <a:gd name="connsiteY1-336" fmla="*/ 0 h 3859418"/>
              <a:gd name="connsiteX2-337" fmla="*/ 1908176 w 3478213"/>
              <a:gd name="connsiteY2-338" fmla="*/ 207374 h 3859418"/>
              <a:gd name="connsiteX3-339" fmla="*/ 3478213 w 3478213"/>
              <a:gd name="connsiteY3-340" fmla="*/ 2126162 h 3859418"/>
              <a:gd name="connsiteX4-341" fmla="*/ 3308351 w 3478213"/>
              <a:gd name="connsiteY4-342" fmla="*/ 3859418 h 3859418"/>
              <a:gd name="connsiteX5-343" fmla="*/ 1569244 w 3478213"/>
              <a:gd name="connsiteY5-344" fmla="*/ 3672093 h 3859418"/>
              <a:gd name="connsiteX6-345" fmla="*/ 0 w 3478213"/>
              <a:gd name="connsiteY6-346" fmla="*/ 1737225 h 3859418"/>
              <a:gd name="connsiteX0-347" fmla="*/ 0 w 3478213"/>
              <a:gd name="connsiteY0-348" fmla="*/ 1737225 h 3859418"/>
              <a:gd name="connsiteX1-349" fmla="*/ 167142 w 3478213"/>
              <a:gd name="connsiteY1-350" fmla="*/ 0 h 3859418"/>
              <a:gd name="connsiteX2-351" fmla="*/ 1908176 w 3478213"/>
              <a:gd name="connsiteY2-352" fmla="*/ 207374 h 3859418"/>
              <a:gd name="connsiteX3-353" fmla="*/ 3478213 w 3478213"/>
              <a:gd name="connsiteY3-354" fmla="*/ 2126162 h 3859418"/>
              <a:gd name="connsiteX4-355" fmla="*/ 3308351 w 3478213"/>
              <a:gd name="connsiteY4-356" fmla="*/ 3859418 h 3859418"/>
              <a:gd name="connsiteX5-357" fmla="*/ 1569244 w 3478213"/>
              <a:gd name="connsiteY5-358" fmla="*/ 3672093 h 3859418"/>
              <a:gd name="connsiteX6-359" fmla="*/ 0 w 3478213"/>
              <a:gd name="connsiteY6-360" fmla="*/ 1737225 h 3859418"/>
              <a:gd name="connsiteX0-361" fmla="*/ 0 w 3478213"/>
              <a:gd name="connsiteY0-362" fmla="*/ 1729605 h 3851798"/>
              <a:gd name="connsiteX1-363" fmla="*/ 212862 w 3478213"/>
              <a:gd name="connsiteY1-364" fmla="*/ 0 h 3851798"/>
              <a:gd name="connsiteX2-365" fmla="*/ 1908176 w 3478213"/>
              <a:gd name="connsiteY2-366" fmla="*/ 199754 h 3851798"/>
              <a:gd name="connsiteX3-367" fmla="*/ 3478213 w 3478213"/>
              <a:gd name="connsiteY3-368" fmla="*/ 2118542 h 3851798"/>
              <a:gd name="connsiteX4-369" fmla="*/ 3308351 w 3478213"/>
              <a:gd name="connsiteY4-370" fmla="*/ 3851798 h 3851798"/>
              <a:gd name="connsiteX5-371" fmla="*/ 1569244 w 3478213"/>
              <a:gd name="connsiteY5-372" fmla="*/ 3664473 h 3851798"/>
              <a:gd name="connsiteX6-373" fmla="*/ 0 w 3478213"/>
              <a:gd name="connsiteY6-374" fmla="*/ 1729605 h 3851798"/>
              <a:gd name="connsiteX0-375" fmla="*/ 0 w 3462973"/>
              <a:gd name="connsiteY0-376" fmla="*/ 1767705 h 3851798"/>
              <a:gd name="connsiteX1-377" fmla="*/ 197622 w 3462973"/>
              <a:gd name="connsiteY1-378" fmla="*/ 0 h 3851798"/>
              <a:gd name="connsiteX2-379" fmla="*/ 1892936 w 3462973"/>
              <a:gd name="connsiteY2-380" fmla="*/ 199754 h 3851798"/>
              <a:gd name="connsiteX3-381" fmla="*/ 3462973 w 3462973"/>
              <a:gd name="connsiteY3-382" fmla="*/ 2118542 h 3851798"/>
              <a:gd name="connsiteX4-383" fmla="*/ 3293111 w 3462973"/>
              <a:gd name="connsiteY4-384" fmla="*/ 3851798 h 3851798"/>
              <a:gd name="connsiteX5-385" fmla="*/ 1554004 w 3462973"/>
              <a:gd name="connsiteY5-386" fmla="*/ 3664473 h 3851798"/>
              <a:gd name="connsiteX6-387" fmla="*/ 0 w 3462973"/>
              <a:gd name="connsiteY6-388" fmla="*/ 1767705 h 3851798"/>
              <a:gd name="connsiteX0-389" fmla="*/ 0 w 3462973"/>
              <a:gd name="connsiteY0-390" fmla="*/ 1767705 h 3851798"/>
              <a:gd name="connsiteX1-391" fmla="*/ 197622 w 3462973"/>
              <a:gd name="connsiteY1-392" fmla="*/ 0 h 3851798"/>
              <a:gd name="connsiteX2-393" fmla="*/ 1892936 w 3462973"/>
              <a:gd name="connsiteY2-394" fmla="*/ 199754 h 3851798"/>
              <a:gd name="connsiteX3-395" fmla="*/ 3462973 w 3462973"/>
              <a:gd name="connsiteY3-396" fmla="*/ 2118542 h 3851798"/>
              <a:gd name="connsiteX4-397" fmla="*/ 3293111 w 3462973"/>
              <a:gd name="connsiteY4-398" fmla="*/ 3851798 h 3851798"/>
              <a:gd name="connsiteX5-399" fmla="*/ 1599724 w 3462973"/>
              <a:gd name="connsiteY5-400" fmla="*/ 3778773 h 3851798"/>
              <a:gd name="connsiteX6-401" fmla="*/ 0 w 3462973"/>
              <a:gd name="connsiteY6-402" fmla="*/ 1767705 h 3851798"/>
              <a:gd name="connsiteX0-403" fmla="*/ 0 w 3462973"/>
              <a:gd name="connsiteY0-404" fmla="*/ 1767705 h 3851798"/>
              <a:gd name="connsiteX1-405" fmla="*/ 197622 w 3462973"/>
              <a:gd name="connsiteY1-406" fmla="*/ 0 h 3851798"/>
              <a:gd name="connsiteX2-407" fmla="*/ 1892936 w 3462973"/>
              <a:gd name="connsiteY2-408" fmla="*/ 199754 h 3851798"/>
              <a:gd name="connsiteX3-409" fmla="*/ 3462973 w 3462973"/>
              <a:gd name="connsiteY3-410" fmla="*/ 2118542 h 3851798"/>
              <a:gd name="connsiteX4-411" fmla="*/ 3430271 w 3462973"/>
              <a:gd name="connsiteY4-412" fmla="*/ 3851798 h 3851798"/>
              <a:gd name="connsiteX5-413" fmla="*/ 1599724 w 3462973"/>
              <a:gd name="connsiteY5-414" fmla="*/ 3778773 h 3851798"/>
              <a:gd name="connsiteX6-415" fmla="*/ 0 w 3462973"/>
              <a:gd name="connsiteY6-416" fmla="*/ 1767705 h 3851798"/>
              <a:gd name="connsiteX0-417" fmla="*/ 0 w 4141153"/>
              <a:gd name="connsiteY0-418" fmla="*/ 1767705 h 3851798"/>
              <a:gd name="connsiteX1-419" fmla="*/ 197622 w 4141153"/>
              <a:gd name="connsiteY1-420" fmla="*/ 0 h 3851798"/>
              <a:gd name="connsiteX2-421" fmla="*/ 1892936 w 4141153"/>
              <a:gd name="connsiteY2-422" fmla="*/ 199754 h 3851798"/>
              <a:gd name="connsiteX3-423" fmla="*/ 4141153 w 4141153"/>
              <a:gd name="connsiteY3-424" fmla="*/ 1867082 h 3851798"/>
              <a:gd name="connsiteX4-425" fmla="*/ 3430271 w 4141153"/>
              <a:gd name="connsiteY4-426" fmla="*/ 3851798 h 3851798"/>
              <a:gd name="connsiteX5-427" fmla="*/ 1599724 w 4141153"/>
              <a:gd name="connsiteY5-428" fmla="*/ 3778773 h 3851798"/>
              <a:gd name="connsiteX6-429" fmla="*/ 0 w 4141153"/>
              <a:gd name="connsiteY6-430" fmla="*/ 1767705 h 3851798"/>
              <a:gd name="connsiteX0-431" fmla="*/ 0 w 4141153"/>
              <a:gd name="connsiteY0-432" fmla="*/ 1903338 h 3987431"/>
              <a:gd name="connsiteX1-433" fmla="*/ 197622 w 4141153"/>
              <a:gd name="connsiteY1-434" fmla="*/ 135633 h 3987431"/>
              <a:gd name="connsiteX2-435" fmla="*/ 2540636 w 4141153"/>
              <a:gd name="connsiteY2-436" fmla="*/ 107 h 3987431"/>
              <a:gd name="connsiteX3-437" fmla="*/ 4141153 w 4141153"/>
              <a:gd name="connsiteY3-438" fmla="*/ 2002715 h 3987431"/>
              <a:gd name="connsiteX4-439" fmla="*/ 3430271 w 4141153"/>
              <a:gd name="connsiteY4-440" fmla="*/ 3987431 h 3987431"/>
              <a:gd name="connsiteX5-441" fmla="*/ 1599724 w 4141153"/>
              <a:gd name="connsiteY5-442" fmla="*/ 3914406 h 3987431"/>
              <a:gd name="connsiteX6-443" fmla="*/ 0 w 4141153"/>
              <a:gd name="connsiteY6-444" fmla="*/ 1903338 h 3987431"/>
              <a:gd name="connsiteX0-445" fmla="*/ 0 w 4141153"/>
              <a:gd name="connsiteY0-446" fmla="*/ 1903351 h 3987444"/>
              <a:gd name="connsiteX1-447" fmla="*/ 207147 w 4141153"/>
              <a:gd name="connsiteY1-448" fmla="*/ 119771 h 3987444"/>
              <a:gd name="connsiteX2-449" fmla="*/ 2540636 w 4141153"/>
              <a:gd name="connsiteY2-450" fmla="*/ 120 h 3987444"/>
              <a:gd name="connsiteX3-451" fmla="*/ 4141153 w 4141153"/>
              <a:gd name="connsiteY3-452" fmla="*/ 2002728 h 3987444"/>
              <a:gd name="connsiteX4-453" fmla="*/ 3430271 w 4141153"/>
              <a:gd name="connsiteY4-454" fmla="*/ 3987444 h 3987444"/>
              <a:gd name="connsiteX5-455" fmla="*/ 1599724 w 4141153"/>
              <a:gd name="connsiteY5-456" fmla="*/ 3914419 h 3987444"/>
              <a:gd name="connsiteX6-457" fmla="*/ 0 w 4141153"/>
              <a:gd name="connsiteY6-458" fmla="*/ 1903351 h 3987444"/>
              <a:gd name="connsiteX0-459" fmla="*/ 0 w 4141153"/>
              <a:gd name="connsiteY0-460" fmla="*/ 2013996 h 4098089"/>
              <a:gd name="connsiteX1-461" fmla="*/ 207147 w 4141153"/>
              <a:gd name="connsiteY1-462" fmla="*/ 230416 h 4098089"/>
              <a:gd name="connsiteX2-463" fmla="*/ 708354 w 4141153"/>
              <a:gd name="connsiteY2-464" fmla="*/ 278470 h 4098089"/>
              <a:gd name="connsiteX3-465" fmla="*/ 2540636 w 4141153"/>
              <a:gd name="connsiteY3-466" fmla="*/ 110765 h 4098089"/>
              <a:gd name="connsiteX4-467" fmla="*/ 4141153 w 4141153"/>
              <a:gd name="connsiteY4-468" fmla="*/ 2113373 h 4098089"/>
              <a:gd name="connsiteX5-469" fmla="*/ 3430271 w 4141153"/>
              <a:gd name="connsiteY5-470" fmla="*/ 4098089 h 4098089"/>
              <a:gd name="connsiteX6-471" fmla="*/ 1599724 w 4141153"/>
              <a:gd name="connsiteY6-472" fmla="*/ 4025064 h 4098089"/>
              <a:gd name="connsiteX7" fmla="*/ 0 w 4141153"/>
              <a:gd name="connsiteY7" fmla="*/ 2013996 h 4098089"/>
              <a:gd name="connsiteX0-473" fmla="*/ 0 w 4141153"/>
              <a:gd name="connsiteY0-474" fmla="*/ 2137211 h 4221304"/>
              <a:gd name="connsiteX1-475" fmla="*/ 207147 w 4141153"/>
              <a:gd name="connsiteY1-476" fmla="*/ 353631 h 4221304"/>
              <a:gd name="connsiteX2-477" fmla="*/ 708354 w 4141153"/>
              <a:gd name="connsiteY2-478" fmla="*/ 401685 h 4221304"/>
              <a:gd name="connsiteX3-479" fmla="*/ 749629 w 4141153"/>
              <a:gd name="connsiteY3-480" fmla="*/ 33386 h 4221304"/>
              <a:gd name="connsiteX4-481" fmla="*/ 2540636 w 4141153"/>
              <a:gd name="connsiteY4-482" fmla="*/ 233980 h 4221304"/>
              <a:gd name="connsiteX5-483" fmla="*/ 4141153 w 4141153"/>
              <a:gd name="connsiteY5-484" fmla="*/ 2236588 h 4221304"/>
              <a:gd name="connsiteX6-485" fmla="*/ 3430271 w 4141153"/>
              <a:gd name="connsiteY6-486" fmla="*/ 4221304 h 4221304"/>
              <a:gd name="connsiteX7-487" fmla="*/ 1599724 w 4141153"/>
              <a:gd name="connsiteY7-488" fmla="*/ 4148279 h 4221304"/>
              <a:gd name="connsiteX8" fmla="*/ 0 w 4141153"/>
              <a:gd name="connsiteY8" fmla="*/ 2137211 h 4221304"/>
              <a:gd name="connsiteX0-489" fmla="*/ 0 w 4141153"/>
              <a:gd name="connsiteY0-490" fmla="*/ 2136064 h 4220157"/>
              <a:gd name="connsiteX1-491" fmla="*/ 207147 w 4141153"/>
              <a:gd name="connsiteY1-492" fmla="*/ 352484 h 4220157"/>
              <a:gd name="connsiteX2-493" fmla="*/ 708354 w 4141153"/>
              <a:gd name="connsiteY2-494" fmla="*/ 400538 h 4220157"/>
              <a:gd name="connsiteX3-495" fmla="*/ 749629 w 4141153"/>
              <a:gd name="connsiteY3-496" fmla="*/ 32239 h 4220157"/>
              <a:gd name="connsiteX4-497" fmla="*/ 2515236 w 4141153"/>
              <a:gd name="connsiteY4-498" fmla="*/ 236008 h 4220157"/>
              <a:gd name="connsiteX5-499" fmla="*/ 4141153 w 4141153"/>
              <a:gd name="connsiteY5-500" fmla="*/ 2235441 h 4220157"/>
              <a:gd name="connsiteX6-501" fmla="*/ 3430271 w 4141153"/>
              <a:gd name="connsiteY6-502" fmla="*/ 4220157 h 4220157"/>
              <a:gd name="connsiteX7-503" fmla="*/ 1599724 w 4141153"/>
              <a:gd name="connsiteY7-504" fmla="*/ 4147132 h 4220157"/>
              <a:gd name="connsiteX8-505" fmla="*/ 0 w 4141153"/>
              <a:gd name="connsiteY8-506" fmla="*/ 2136064 h 4220157"/>
              <a:gd name="connsiteX0-507" fmla="*/ 0 w 4153853"/>
              <a:gd name="connsiteY0-508" fmla="*/ 2136064 h 4220157"/>
              <a:gd name="connsiteX1-509" fmla="*/ 219847 w 4153853"/>
              <a:gd name="connsiteY1-510" fmla="*/ 352484 h 4220157"/>
              <a:gd name="connsiteX2-511" fmla="*/ 721054 w 4153853"/>
              <a:gd name="connsiteY2-512" fmla="*/ 400538 h 4220157"/>
              <a:gd name="connsiteX3-513" fmla="*/ 762329 w 4153853"/>
              <a:gd name="connsiteY3-514" fmla="*/ 32239 h 4220157"/>
              <a:gd name="connsiteX4-515" fmla="*/ 2527936 w 4153853"/>
              <a:gd name="connsiteY4-516" fmla="*/ 236008 h 4220157"/>
              <a:gd name="connsiteX5-517" fmla="*/ 4153853 w 4153853"/>
              <a:gd name="connsiteY5-518" fmla="*/ 2235441 h 4220157"/>
              <a:gd name="connsiteX6-519" fmla="*/ 3442971 w 4153853"/>
              <a:gd name="connsiteY6-520" fmla="*/ 4220157 h 4220157"/>
              <a:gd name="connsiteX7-521" fmla="*/ 1612424 w 4153853"/>
              <a:gd name="connsiteY7-522" fmla="*/ 4147132 h 4220157"/>
              <a:gd name="connsiteX8-523" fmla="*/ 0 w 4153853"/>
              <a:gd name="connsiteY8-524" fmla="*/ 2136064 h 4220157"/>
              <a:gd name="connsiteX0-525" fmla="*/ 0 w 4153853"/>
              <a:gd name="connsiteY0-526" fmla="*/ 2136064 h 4220157"/>
              <a:gd name="connsiteX1-527" fmla="*/ 219847 w 4153853"/>
              <a:gd name="connsiteY1-528" fmla="*/ 352484 h 4220157"/>
              <a:gd name="connsiteX2-529" fmla="*/ 721054 w 4153853"/>
              <a:gd name="connsiteY2-530" fmla="*/ 400538 h 4220157"/>
              <a:gd name="connsiteX3-531" fmla="*/ 762329 w 4153853"/>
              <a:gd name="connsiteY3-532" fmla="*/ 32239 h 4220157"/>
              <a:gd name="connsiteX4-533" fmla="*/ 2527936 w 4153853"/>
              <a:gd name="connsiteY4-534" fmla="*/ 236008 h 4220157"/>
              <a:gd name="connsiteX5-535" fmla="*/ 4153853 w 4153853"/>
              <a:gd name="connsiteY5-536" fmla="*/ 2235441 h 4220157"/>
              <a:gd name="connsiteX6-537" fmla="*/ 3442971 w 4153853"/>
              <a:gd name="connsiteY6-538" fmla="*/ 4220157 h 4220157"/>
              <a:gd name="connsiteX7-539" fmla="*/ 1618774 w 4153853"/>
              <a:gd name="connsiteY7-540" fmla="*/ 4143957 h 4220157"/>
              <a:gd name="connsiteX8-541" fmla="*/ 0 w 4153853"/>
              <a:gd name="connsiteY8-542" fmla="*/ 2136064 h 4220157"/>
              <a:gd name="connsiteX0-543" fmla="*/ 0 w 4153853"/>
              <a:gd name="connsiteY0-544" fmla="*/ 2136064 h 4216982"/>
              <a:gd name="connsiteX1-545" fmla="*/ 219847 w 4153853"/>
              <a:gd name="connsiteY1-546" fmla="*/ 352484 h 4216982"/>
              <a:gd name="connsiteX2-547" fmla="*/ 721054 w 4153853"/>
              <a:gd name="connsiteY2-548" fmla="*/ 400538 h 4216982"/>
              <a:gd name="connsiteX3-549" fmla="*/ 762329 w 4153853"/>
              <a:gd name="connsiteY3-550" fmla="*/ 32239 h 4216982"/>
              <a:gd name="connsiteX4-551" fmla="*/ 2527936 w 4153853"/>
              <a:gd name="connsiteY4-552" fmla="*/ 236008 h 4216982"/>
              <a:gd name="connsiteX5-553" fmla="*/ 4153853 w 4153853"/>
              <a:gd name="connsiteY5-554" fmla="*/ 2235441 h 4216982"/>
              <a:gd name="connsiteX6-555" fmla="*/ 3455671 w 4153853"/>
              <a:gd name="connsiteY6-556" fmla="*/ 4216982 h 4216982"/>
              <a:gd name="connsiteX7-557" fmla="*/ 1618774 w 4153853"/>
              <a:gd name="connsiteY7-558" fmla="*/ 4143957 h 4216982"/>
              <a:gd name="connsiteX8-559" fmla="*/ 0 w 4153853"/>
              <a:gd name="connsiteY8-560" fmla="*/ 2136064 h 4216982"/>
              <a:gd name="connsiteX0-561" fmla="*/ 0 w 4179484"/>
              <a:gd name="connsiteY0-562" fmla="*/ 2136064 h 4216982"/>
              <a:gd name="connsiteX1-563" fmla="*/ 219847 w 4179484"/>
              <a:gd name="connsiteY1-564" fmla="*/ 352484 h 4216982"/>
              <a:gd name="connsiteX2-565" fmla="*/ 721054 w 4179484"/>
              <a:gd name="connsiteY2-566" fmla="*/ 400538 h 4216982"/>
              <a:gd name="connsiteX3-567" fmla="*/ 762329 w 4179484"/>
              <a:gd name="connsiteY3-568" fmla="*/ 32239 h 4216982"/>
              <a:gd name="connsiteX4-569" fmla="*/ 2527936 w 4179484"/>
              <a:gd name="connsiteY4-570" fmla="*/ 236008 h 4216982"/>
              <a:gd name="connsiteX5-571" fmla="*/ 4153853 w 4179484"/>
              <a:gd name="connsiteY5-572" fmla="*/ 2235441 h 4216982"/>
              <a:gd name="connsiteX6-573" fmla="*/ 3486479 w 4179484"/>
              <a:gd name="connsiteY6-574" fmla="*/ 3962889 h 4216982"/>
              <a:gd name="connsiteX7-575" fmla="*/ 3455671 w 4179484"/>
              <a:gd name="connsiteY7-576" fmla="*/ 4216982 h 4216982"/>
              <a:gd name="connsiteX8-577" fmla="*/ 1618774 w 4179484"/>
              <a:gd name="connsiteY8-578" fmla="*/ 4143957 h 4216982"/>
              <a:gd name="connsiteX9" fmla="*/ 0 w 4179484"/>
              <a:gd name="connsiteY9" fmla="*/ 2136064 h 4216982"/>
              <a:gd name="connsiteX0-579" fmla="*/ 0 w 4224849"/>
              <a:gd name="connsiteY0-580" fmla="*/ 2136064 h 4216982"/>
              <a:gd name="connsiteX1-581" fmla="*/ 219847 w 4224849"/>
              <a:gd name="connsiteY1-582" fmla="*/ 352484 h 4216982"/>
              <a:gd name="connsiteX2-583" fmla="*/ 721054 w 4224849"/>
              <a:gd name="connsiteY2-584" fmla="*/ 400538 h 4216982"/>
              <a:gd name="connsiteX3-585" fmla="*/ 762329 w 4224849"/>
              <a:gd name="connsiteY3-586" fmla="*/ 32239 h 4216982"/>
              <a:gd name="connsiteX4-587" fmla="*/ 2527936 w 4224849"/>
              <a:gd name="connsiteY4-588" fmla="*/ 236008 h 4216982"/>
              <a:gd name="connsiteX5-589" fmla="*/ 4153853 w 4224849"/>
              <a:gd name="connsiteY5-590" fmla="*/ 2235441 h 4216982"/>
              <a:gd name="connsiteX6-591" fmla="*/ 3972253 w 4224849"/>
              <a:gd name="connsiteY6-592" fmla="*/ 4004164 h 4216982"/>
              <a:gd name="connsiteX7-593" fmla="*/ 3486479 w 4224849"/>
              <a:gd name="connsiteY7-594" fmla="*/ 3962889 h 4216982"/>
              <a:gd name="connsiteX8-595" fmla="*/ 3455671 w 4224849"/>
              <a:gd name="connsiteY8-596" fmla="*/ 4216982 h 4216982"/>
              <a:gd name="connsiteX9-597" fmla="*/ 1618774 w 4224849"/>
              <a:gd name="connsiteY9-598" fmla="*/ 4143957 h 4216982"/>
              <a:gd name="connsiteX10" fmla="*/ 0 w 4224849"/>
              <a:gd name="connsiteY10" fmla="*/ 2136064 h 4216982"/>
              <a:gd name="connsiteX0-599" fmla="*/ 0 w 4216913"/>
              <a:gd name="connsiteY0-600" fmla="*/ 2136064 h 4216982"/>
              <a:gd name="connsiteX1-601" fmla="*/ 219847 w 4216913"/>
              <a:gd name="connsiteY1-602" fmla="*/ 352484 h 4216982"/>
              <a:gd name="connsiteX2-603" fmla="*/ 721054 w 4216913"/>
              <a:gd name="connsiteY2-604" fmla="*/ 400538 h 4216982"/>
              <a:gd name="connsiteX3-605" fmla="*/ 762329 w 4216913"/>
              <a:gd name="connsiteY3-606" fmla="*/ 32239 h 4216982"/>
              <a:gd name="connsiteX4-607" fmla="*/ 2527936 w 4216913"/>
              <a:gd name="connsiteY4-608" fmla="*/ 236008 h 4216982"/>
              <a:gd name="connsiteX5-609" fmla="*/ 4144328 w 4216913"/>
              <a:gd name="connsiteY5-610" fmla="*/ 2235441 h 4216982"/>
              <a:gd name="connsiteX6-611" fmla="*/ 3972253 w 4216913"/>
              <a:gd name="connsiteY6-612" fmla="*/ 4004164 h 4216982"/>
              <a:gd name="connsiteX7-613" fmla="*/ 3486479 w 4216913"/>
              <a:gd name="connsiteY7-614" fmla="*/ 3962889 h 4216982"/>
              <a:gd name="connsiteX8-615" fmla="*/ 3455671 w 4216913"/>
              <a:gd name="connsiteY8-616" fmla="*/ 4216982 h 4216982"/>
              <a:gd name="connsiteX9-617" fmla="*/ 1618774 w 4216913"/>
              <a:gd name="connsiteY9-618" fmla="*/ 4143957 h 4216982"/>
              <a:gd name="connsiteX10-619" fmla="*/ 0 w 4216913"/>
              <a:gd name="connsiteY10-620" fmla="*/ 2136064 h 4216982"/>
              <a:gd name="connsiteX0-621" fmla="*/ 0 w 4144328"/>
              <a:gd name="connsiteY0-622" fmla="*/ 2136064 h 4216982"/>
              <a:gd name="connsiteX1-623" fmla="*/ 219847 w 4144328"/>
              <a:gd name="connsiteY1-624" fmla="*/ 352484 h 4216982"/>
              <a:gd name="connsiteX2-625" fmla="*/ 721054 w 4144328"/>
              <a:gd name="connsiteY2-626" fmla="*/ 400538 h 4216982"/>
              <a:gd name="connsiteX3-627" fmla="*/ 762329 w 4144328"/>
              <a:gd name="connsiteY3-628" fmla="*/ 32239 h 4216982"/>
              <a:gd name="connsiteX4-629" fmla="*/ 2527936 w 4144328"/>
              <a:gd name="connsiteY4-630" fmla="*/ 236008 h 4216982"/>
              <a:gd name="connsiteX5-631" fmla="*/ 4144328 w 4144328"/>
              <a:gd name="connsiteY5-632" fmla="*/ 2235441 h 4216982"/>
              <a:gd name="connsiteX6-633" fmla="*/ 3972253 w 4144328"/>
              <a:gd name="connsiteY6-634" fmla="*/ 4004164 h 4216982"/>
              <a:gd name="connsiteX7-635" fmla="*/ 3486479 w 4144328"/>
              <a:gd name="connsiteY7-636" fmla="*/ 3962889 h 4216982"/>
              <a:gd name="connsiteX8-637" fmla="*/ 3455671 w 4144328"/>
              <a:gd name="connsiteY8-638" fmla="*/ 4216982 h 4216982"/>
              <a:gd name="connsiteX9-639" fmla="*/ 1618774 w 4144328"/>
              <a:gd name="connsiteY9-640" fmla="*/ 4143957 h 4216982"/>
              <a:gd name="connsiteX10-641" fmla="*/ 0 w 4144328"/>
              <a:gd name="connsiteY10-642" fmla="*/ 2136064 h 4216982"/>
              <a:gd name="connsiteX0-643" fmla="*/ 0 w 4144328"/>
              <a:gd name="connsiteY0-644" fmla="*/ 2136064 h 4216982"/>
              <a:gd name="connsiteX1-645" fmla="*/ 219847 w 4144328"/>
              <a:gd name="connsiteY1-646" fmla="*/ 352484 h 4216982"/>
              <a:gd name="connsiteX2-647" fmla="*/ 721054 w 4144328"/>
              <a:gd name="connsiteY2-648" fmla="*/ 400538 h 4216982"/>
              <a:gd name="connsiteX3-649" fmla="*/ 762329 w 4144328"/>
              <a:gd name="connsiteY3-650" fmla="*/ 32239 h 4216982"/>
              <a:gd name="connsiteX4-651" fmla="*/ 2527936 w 4144328"/>
              <a:gd name="connsiteY4-652" fmla="*/ 236008 h 4216982"/>
              <a:gd name="connsiteX5-653" fmla="*/ 4144328 w 4144328"/>
              <a:gd name="connsiteY5-654" fmla="*/ 2235441 h 4216982"/>
              <a:gd name="connsiteX6-655" fmla="*/ 3972253 w 4144328"/>
              <a:gd name="connsiteY6-656" fmla="*/ 4004164 h 4216982"/>
              <a:gd name="connsiteX7-657" fmla="*/ 3486479 w 4144328"/>
              <a:gd name="connsiteY7-658" fmla="*/ 3962889 h 4216982"/>
              <a:gd name="connsiteX8-659" fmla="*/ 3455671 w 4144328"/>
              <a:gd name="connsiteY8-660" fmla="*/ 4216982 h 4216982"/>
              <a:gd name="connsiteX9-661" fmla="*/ 1618774 w 4144328"/>
              <a:gd name="connsiteY9-662" fmla="*/ 4143957 h 4216982"/>
              <a:gd name="connsiteX10-663" fmla="*/ 0 w 4144328"/>
              <a:gd name="connsiteY10-664" fmla="*/ 2136064 h 4216982"/>
              <a:gd name="connsiteX0-665" fmla="*/ 0 w 4144328"/>
              <a:gd name="connsiteY0-666" fmla="*/ 2136064 h 4216982"/>
              <a:gd name="connsiteX1-667" fmla="*/ 219847 w 4144328"/>
              <a:gd name="connsiteY1-668" fmla="*/ 352484 h 4216982"/>
              <a:gd name="connsiteX2-669" fmla="*/ 721054 w 4144328"/>
              <a:gd name="connsiteY2-670" fmla="*/ 400538 h 4216982"/>
              <a:gd name="connsiteX3-671" fmla="*/ 762329 w 4144328"/>
              <a:gd name="connsiteY3-672" fmla="*/ 32239 h 4216982"/>
              <a:gd name="connsiteX4-673" fmla="*/ 2527936 w 4144328"/>
              <a:gd name="connsiteY4-674" fmla="*/ 236008 h 4216982"/>
              <a:gd name="connsiteX5-675" fmla="*/ 4144328 w 4144328"/>
              <a:gd name="connsiteY5-676" fmla="*/ 2235441 h 4216982"/>
              <a:gd name="connsiteX6-677" fmla="*/ 3972253 w 4144328"/>
              <a:gd name="connsiteY6-678" fmla="*/ 4004164 h 4216982"/>
              <a:gd name="connsiteX7-679" fmla="*/ 3486479 w 4144328"/>
              <a:gd name="connsiteY7-680" fmla="*/ 3962889 h 4216982"/>
              <a:gd name="connsiteX8-681" fmla="*/ 3455671 w 4144328"/>
              <a:gd name="connsiteY8-682" fmla="*/ 4216982 h 4216982"/>
              <a:gd name="connsiteX9-683" fmla="*/ 1618774 w 4144328"/>
              <a:gd name="connsiteY9-684" fmla="*/ 4143957 h 4216982"/>
              <a:gd name="connsiteX10-685" fmla="*/ 0 w 4144328"/>
              <a:gd name="connsiteY10-686" fmla="*/ 2136064 h 4216982"/>
              <a:gd name="connsiteX0-687" fmla="*/ 0 w 4144328"/>
              <a:gd name="connsiteY0-688" fmla="*/ 2136064 h 4216982"/>
              <a:gd name="connsiteX1-689" fmla="*/ 219847 w 4144328"/>
              <a:gd name="connsiteY1-690" fmla="*/ 352484 h 4216982"/>
              <a:gd name="connsiteX2-691" fmla="*/ 721054 w 4144328"/>
              <a:gd name="connsiteY2-692" fmla="*/ 400538 h 4216982"/>
              <a:gd name="connsiteX3-693" fmla="*/ 762329 w 4144328"/>
              <a:gd name="connsiteY3-694" fmla="*/ 32239 h 4216982"/>
              <a:gd name="connsiteX4-695" fmla="*/ 2527936 w 4144328"/>
              <a:gd name="connsiteY4-696" fmla="*/ 236008 h 4216982"/>
              <a:gd name="connsiteX5-697" fmla="*/ 4144328 w 4144328"/>
              <a:gd name="connsiteY5-698" fmla="*/ 2235441 h 4216982"/>
              <a:gd name="connsiteX6-699" fmla="*/ 3972253 w 4144328"/>
              <a:gd name="connsiteY6-700" fmla="*/ 4004164 h 4216982"/>
              <a:gd name="connsiteX7-701" fmla="*/ 3486479 w 4144328"/>
              <a:gd name="connsiteY7-702" fmla="*/ 3962889 h 4216982"/>
              <a:gd name="connsiteX8-703" fmla="*/ 3455671 w 4144328"/>
              <a:gd name="connsiteY8-704" fmla="*/ 4216982 h 4216982"/>
              <a:gd name="connsiteX9-705" fmla="*/ 1618774 w 4144328"/>
              <a:gd name="connsiteY9-706" fmla="*/ 4143957 h 4216982"/>
              <a:gd name="connsiteX10-707" fmla="*/ 0 w 4144328"/>
              <a:gd name="connsiteY10-708" fmla="*/ 2136064 h 4216982"/>
              <a:gd name="connsiteX0-709" fmla="*/ 0 w 4144328"/>
              <a:gd name="connsiteY0-710" fmla="*/ 2136064 h 4216982"/>
              <a:gd name="connsiteX1-711" fmla="*/ 219847 w 4144328"/>
              <a:gd name="connsiteY1-712" fmla="*/ 352484 h 4216982"/>
              <a:gd name="connsiteX2-713" fmla="*/ 721054 w 4144328"/>
              <a:gd name="connsiteY2-714" fmla="*/ 400538 h 4216982"/>
              <a:gd name="connsiteX3-715" fmla="*/ 762329 w 4144328"/>
              <a:gd name="connsiteY3-716" fmla="*/ 32239 h 4216982"/>
              <a:gd name="connsiteX4-717" fmla="*/ 2527936 w 4144328"/>
              <a:gd name="connsiteY4-718" fmla="*/ 236008 h 4216982"/>
              <a:gd name="connsiteX5-719" fmla="*/ 4144328 w 4144328"/>
              <a:gd name="connsiteY5-720" fmla="*/ 2235441 h 4216982"/>
              <a:gd name="connsiteX6-721" fmla="*/ 3972253 w 4144328"/>
              <a:gd name="connsiteY6-722" fmla="*/ 4004164 h 4216982"/>
              <a:gd name="connsiteX7-723" fmla="*/ 3486479 w 4144328"/>
              <a:gd name="connsiteY7-724" fmla="*/ 3962889 h 4216982"/>
              <a:gd name="connsiteX8-725" fmla="*/ 3455671 w 4144328"/>
              <a:gd name="connsiteY8-726" fmla="*/ 4216982 h 4216982"/>
              <a:gd name="connsiteX9-727" fmla="*/ 1618774 w 4144328"/>
              <a:gd name="connsiteY9-728" fmla="*/ 4143957 h 4216982"/>
              <a:gd name="connsiteX10-729" fmla="*/ 0 w 4144328"/>
              <a:gd name="connsiteY10-730" fmla="*/ 2136064 h 4216982"/>
              <a:gd name="connsiteX0-731" fmla="*/ 0 w 4144328"/>
              <a:gd name="connsiteY0-732" fmla="*/ 2136064 h 4221185"/>
              <a:gd name="connsiteX1-733" fmla="*/ 219847 w 4144328"/>
              <a:gd name="connsiteY1-734" fmla="*/ 352484 h 4221185"/>
              <a:gd name="connsiteX2-735" fmla="*/ 721054 w 4144328"/>
              <a:gd name="connsiteY2-736" fmla="*/ 400538 h 4221185"/>
              <a:gd name="connsiteX3-737" fmla="*/ 762329 w 4144328"/>
              <a:gd name="connsiteY3-738" fmla="*/ 32239 h 4221185"/>
              <a:gd name="connsiteX4-739" fmla="*/ 2527936 w 4144328"/>
              <a:gd name="connsiteY4-740" fmla="*/ 236008 h 4221185"/>
              <a:gd name="connsiteX5-741" fmla="*/ 4144328 w 4144328"/>
              <a:gd name="connsiteY5-742" fmla="*/ 2235441 h 4221185"/>
              <a:gd name="connsiteX6-743" fmla="*/ 3972253 w 4144328"/>
              <a:gd name="connsiteY6-744" fmla="*/ 4004164 h 4221185"/>
              <a:gd name="connsiteX7-745" fmla="*/ 3486479 w 4144328"/>
              <a:gd name="connsiteY7-746" fmla="*/ 3962889 h 4221185"/>
              <a:gd name="connsiteX8-747" fmla="*/ 3455671 w 4144328"/>
              <a:gd name="connsiteY8-748" fmla="*/ 4216982 h 4221185"/>
              <a:gd name="connsiteX9-749" fmla="*/ 2416503 w 4144328"/>
              <a:gd name="connsiteY9-750" fmla="*/ 4216889 h 4221185"/>
              <a:gd name="connsiteX10-751" fmla="*/ 1618774 w 4144328"/>
              <a:gd name="connsiteY10-752" fmla="*/ 4143957 h 4221185"/>
              <a:gd name="connsiteX11" fmla="*/ 0 w 4144328"/>
              <a:gd name="connsiteY11" fmla="*/ 2136064 h 4221185"/>
              <a:gd name="connsiteX0-753" fmla="*/ 0 w 4144328"/>
              <a:gd name="connsiteY0-754" fmla="*/ 2129253 h 4214374"/>
              <a:gd name="connsiteX1-755" fmla="*/ 219847 w 4144328"/>
              <a:gd name="connsiteY1-756" fmla="*/ 345673 h 4214374"/>
              <a:gd name="connsiteX2-757" fmla="*/ 721054 w 4144328"/>
              <a:gd name="connsiteY2-758" fmla="*/ 393727 h 4214374"/>
              <a:gd name="connsiteX3-759" fmla="*/ 762329 w 4144328"/>
              <a:gd name="connsiteY3-760" fmla="*/ 25428 h 4214374"/>
              <a:gd name="connsiteX4-761" fmla="*/ 2527936 w 4144328"/>
              <a:gd name="connsiteY4-762" fmla="*/ 229197 h 4214374"/>
              <a:gd name="connsiteX5-763" fmla="*/ 4144328 w 4144328"/>
              <a:gd name="connsiteY5-764" fmla="*/ 2228630 h 4214374"/>
              <a:gd name="connsiteX6-765" fmla="*/ 3972253 w 4144328"/>
              <a:gd name="connsiteY6-766" fmla="*/ 3997353 h 4214374"/>
              <a:gd name="connsiteX7-767" fmla="*/ 3486479 w 4144328"/>
              <a:gd name="connsiteY7-768" fmla="*/ 3956078 h 4214374"/>
              <a:gd name="connsiteX8-769" fmla="*/ 3455671 w 4144328"/>
              <a:gd name="connsiteY8-770" fmla="*/ 4210171 h 4214374"/>
              <a:gd name="connsiteX9-771" fmla="*/ 2416503 w 4144328"/>
              <a:gd name="connsiteY9-772" fmla="*/ 4210078 h 4214374"/>
              <a:gd name="connsiteX10-773" fmla="*/ 1618774 w 4144328"/>
              <a:gd name="connsiteY10-774" fmla="*/ 4137146 h 4214374"/>
              <a:gd name="connsiteX11-775" fmla="*/ 0 w 4144328"/>
              <a:gd name="connsiteY11-776" fmla="*/ 2129253 h 4214374"/>
              <a:gd name="connsiteX0-777" fmla="*/ 0 w 4144328"/>
              <a:gd name="connsiteY0-778" fmla="*/ 2104568 h 4189689"/>
              <a:gd name="connsiteX1-779" fmla="*/ 219847 w 4144328"/>
              <a:gd name="connsiteY1-780" fmla="*/ 320988 h 4189689"/>
              <a:gd name="connsiteX2-781" fmla="*/ 721054 w 4144328"/>
              <a:gd name="connsiteY2-782" fmla="*/ 369042 h 4189689"/>
              <a:gd name="connsiteX3-783" fmla="*/ 762329 w 4144328"/>
              <a:gd name="connsiteY3-784" fmla="*/ 743 h 4189689"/>
              <a:gd name="connsiteX4-785" fmla="*/ 2527936 w 4144328"/>
              <a:gd name="connsiteY4-786" fmla="*/ 204512 h 4189689"/>
              <a:gd name="connsiteX5-787" fmla="*/ 4144328 w 4144328"/>
              <a:gd name="connsiteY5-788" fmla="*/ 2203945 h 4189689"/>
              <a:gd name="connsiteX6-789" fmla="*/ 3972253 w 4144328"/>
              <a:gd name="connsiteY6-790" fmla="*/ 3972668 h 4189689"/>
              <a:gd name="connsiteX7-791" fmla="*/ 3486479 w 4144328"/>
              <a:gd name="connsiteY7-792" fmla="*/ 3931393 h 4189689"/>
              <a:gd name="connsiteX8-793" fmla="*/ 3455671 w 4144328"/>
              <a:gd name="connsiteY8-794" fmla="*/ 4185486 h 4189689"/>
              <a:gd name="connsiteX9-795" fmla="*/ 2416503 w 4144328"/>
              <a:gd name="connsiteY9-796" fmla="*/ 4185393 h 4189689"/>
              <a:gd name="connsiteX10-797" fmla="*/ 1618774 w 4144328"/>
              <a:gd name="connsiteY10-798" fmla="*/ 4112461 h 4189689"/>
              <a:gd name="connsiteX11-799" fmla="*/ 0 w 4144328"/>
              <a:gd name="connsiteY11-800" fmla="*/ 2104568 h 4189689"/>
              <a:gd name="connsiteX0-801" fmla="*/ 0 w 4144328"/>
              <a:gd name="connsiteY0-802" fmla="*/ 2103825 h 4188946"/>
              <a:gd name="connsiteX1-803" fmla="*/ 219847 w 4144328"/>
              <a:gd name="connsiteY1-804" fmla="*/ 320245 h 4188946"/>
              <a:gd name="connsiteX2-805" fmla="*/ 721054 w 4144328"/>
              <a:gd name="connsiteY2-806" fmla="*/ 368299 h 4188946"/>
              <a:gd name="connsiteX3-807" fmla="*/ 762329 w 4144328"/>
              <a:gd name="connsiteY3-808" fmla="*/ 0 h 4188946"/>
              <a:gd name="connsiteX4-809" fmla="*/ 2527936 w 4144328"/>
              <a:gd name="connsiteY4-810" fmla="*/ 203769 h 4188946"/>
              <a:gd name="connsiteX5-811" fmla="*/ 4144328 w 4144328"/>
              <a:gd name="connsiteY5-812" fmla="*/ 2203202 h 4188946"/>
              <a:gd name="connsiteX6-813" fmla="*/ 3972253 w 4144328"/>
              <a:gd name="connsiteY6-814" fmla="*/ 3971925 h 4188946"/>
              <a:gd name="connsiteX7-815" fmla="*/ 3486479 w 4144328"/>
              <a:gd name="connsiteY7-816" fmla="*/ 3930650 h 4188946"/>
              <a:gd name="connsiteX8-817" fmla="*/ 3455671 w 4144328"/>
              <a:gd name="connsiteY8-818" fmla="*/ 4184743 h 4188946"/>
              <a:gd name="connsiteX9-819" fmla="*/ 2416503 w 4144328"/>
              <a:gd name="connsiteY9-820" fmla="*/ 4184650 h 4188946"/>
              <a:gd name="connsiteX10-821" fmla="*/ 1618774 w 4144328"/>
              <a:gd name="connsiteY10-822" fmla="*/ 4111718 h 4188946"/>
              <a:gd name="connsiteX11-823" fmla="*/ 0 w 4144328"/>
              <a:gd name="connsiteY11-824" fmla="*/ 2103825 h 4188946"/>
              <a:gd name="connsiteX0-825" fmla="*/ 0 w 4144328"/>
              <a:gd name="connsiteY0-826" fmla="*/ 2103825 h 4188946"/>
              <a:gd name="connsiteX1-827" fmla="*/ 219847 w 4144328"/>
              <a:gd name="connsiteY1-828" fmla="*/ 320245 h 4188946"/>
              <a:gd name="connsiteX2-829" fmla="*/ 721054 w 4144328"/>
              <a:gd name="connsiteY2-830" fmla="*/ 368299 h 4188946"/>
              <a:gd name="connsiteX3-831" fmla="*/ 762329 w 4144328"/>
              <a:gd name="connsiteY3-832" fmla="*/ 0 h 4188946"/>
              <a:gd name="connsiteX4-833" fmla="*/ 2527936 w 4144328"/>
              <a:gd name="connsiteY4-834" fmla="*/ 203769 h 4188946"/>
              <a:gd name="connsiteX5-835" fmla="*/ 4144328 w 4144328"/>
              <a:gd name="connsiteY5-836" fmla="*/ 2203202 h 4188946"/>
              <a:gd name="connsiteX6-837" fmla="*/ 3972253 w 4144328"/>
              <a:gd name="connsiteY6-838" fmla="*/ 3971925 h 4188946"/>
              <a:gd name="connsiteX7-839" fmla="*/ 3486479 w 4144328"/>
              <a:gd name="connsiteY7-840" fmla="*/ 3930650 h 4188946"/>
              <a:gd name="connsiteX8-841" fmla="*/ 3455671 w 4144328"/>
              <a:gd name="connsiteY8-842" fmla="*/ 4184743 h 4188946"/>
              <a:gd name="connsiteX9-843" fmla="*/ 2416503 w 4144328"/>
              <a:gd name="connsiteY9-844" fmla="*/ 4184650 h 4188946"/>
              <a:gd name="connsiteX10-845" fmla="*/ 1618774 w 4144328"/>
              <a:gd name="connsiteY10-846" fmla="*/ 4111718 h 4188946"/>
              <a:gd name="connsiteX11-847" fmla="*/ 0 w 4144328"/>
              <a:gd name="connsiteY11-848" fmla="*/ 2103825 h 4188946"/>
              <a:gd name="connsiteX0-849" fmla="*/ 0 w 4144328"/>
              <a:gd name="connsiteY0-850" fmla="*/ 2103825 h 4188946"/>
              <a:gd name="connsiteX1-851" fmla="*/ 219847 w 4144328"/>
              <a:gd name="connsiteY1-852" fmla="*/ 320245 h 4188946"/>
              <a:gd name="connsiteX2-853" fmla="*/ 721054 w 4144328"/>
              <a:gd name="connsiteY2-854" fmla="*/ 368299 h 4188946"/>
              <a:gd name="connsiteX3-855" fmla="*/ 762329 w 4144328"/>
              <a:gd name="connsiteY3-856" fmla="*/ 0 h 4188946"/>
              <a:gd name="connsiteX4-857" fmla="*/ 2527936 w 4144328"/>
              <a:gd name="connsiteY4-858" fmla="*/ 203769 h 4188946"/>
              <a:gd name="connsiteX5-859" fmla="*/ 4144328 w 4144328"/>
              <a:gd name="connsiteY5-860" fmla="*/ 2203202 h 4188946"/>
              <a:gd name="connsiteX6-861" fmla="*/ 3972253 w 4144328"/>
              <a:gd name="connsiteY6-862" fmla="*/ 3971925 h 4188946"/>
              <a:gd name="connsiteX7-863" fmla="*/ 3486479 w 4144328"/>
              <a:gd name="connsiteY7-864" fmla="*/ 3930650 h 4188946"/>
              <a:gd name="connsiteX8-865" fmla="*/ 3455671 w 4144328"/>
              <a:gd name="connsiteY8-866" fmla="*/ 4184743 h 4188946"/>
              <a:gd name="connsiteX9-867" fmla="*/ 2416503 w 4144328"/>
              <a:gd name="connsiteY9-868" fmla="*/ 4184650 h 4188946"/>
              <a:gd name="connsiteX10-869" fmla="*/ 1618774 w 4144328"/>
              <a:gd name="connsiteY10-870" fmla="*/ 4111718 h 4188946"/>
              <a:gd name="connsiteX11-871" fmla="*/ 0 w 4144328"/>
              <a:gd name="connsiteY11-872" fmla="*/ 2103825 h 4188946"/>
              <a:gd name="connsiteX0-873" fmla="*/ 0 w 4144328"/>
              <a:gd name="connsiteY0-874" fmla="*/ 2103825 h 4188946"/>
              <a:gd name="connsiteX1-875" fmla="*/ 219847 w 4144328"/>
              <a:gd name="connsiteY1-876" fmla="*/ 320245 h 4188946"/>
              <a:gd name="connsiteX2-877" fmla="*/ 721054 w 4144328"/>
              <a:gd name="connsiteY2-878" fmla="*/ 368299 h 4188946"/>
              <a:gd name="connsiteX3-879" fmla="*/ 762329 w 4144328"/>
              <a:gd name="connsiteY3-880" fmla="*/ 0 h 4188946"/>
              <a:gd name="connsiteX4-881" fmla="*/ 2527936 w 4144328"/>
              <a:gd name="connsiteY4-882" fmla="*/ 203769 h 4188946"/>
              <a:gd name="connsiteX5-883" fmla="*/ 4144328 w 4144328"/>
              <a:gd name="connsiteY5-884" fmla="*/ 2203202 h 4188946"/>
              <a:gd name="connsiteX6-885" fmla="*/ 3972253 w 4144328"/>
              <a:gd name="connsiteY6-886" fmla="*/ 3971925 h 4188946"/>
              <a:gd name="connsiteX7-887" fmla="*/ 3486479 w 4144328"/>
              <a:gd name="connsiteY7-888" fmla="*/ 3930650 h 4188946"/>
              <a:gd name="connsiteX8-889" fmla="*/ 3455671 w 4144328"/>
              <a:gd name="connsiteY8-890" fmla="*/ 4184743 h 4188946"/>
              <a:gd name="connsiteX9-891" fmla="*/ 2416503 w 4144328"/>
              <a:gd name="connsiteY9-892" fmla="*/ 4184650 h 4188946"/>
              <a:gd name="connsiteX10-893" fmla="*/ 1618774 w 4144328"/>
              <a:gd name="connsiteY10-894" fmla="*/ 4111718 h 4188946"/>
              <a:gd name="connsiteX11-895" fmla="*/ 0 w 4144328"/>
              <a:gd name="connsiteY11-896" fmla="*/ 2103825 h 4188946"/>
              <a:gd name="connsiteX0-897" fmla="*/ 0 w 4144328"/>
              <a:gd name="connsiteY0-898" fmla="*/ 2103825 h 4188946"/>
              <a:gd name="connsiteX1-899" fmla="*/ 219847 w 4144328"/>
              <a:gd name="connsiteY1-900" fmla="*/ 320245 h 4188946"/>
              <a:gd name="connsiteX2-901" fmla="*/ 714704 w 4144328"/>
              <a:gd name="connsiteY2-902" fmla="*/ 368299 h 4188946"/>
              <a:gd name="connsiteX3-903" fmla="*/ 762329 w 4144328"/>
              <a:gd name="connsiteY3-904" fmla="*/ 0 h 4188946"/>
              <a:gd name="connsiteX4-905" fmla="*/ 2527936 w 4144328"/>
              <a:gd name="connsiteY4-906" fmla="*/ 203769 h 4188946"/>
              <a:gd name="connsiteX5-907" fmla="*/ 4144328 w 4144328"/>
              <a:gd name="connsiteY5-908" fmla="*/ 2203202 h 4188946"/>
              <a:gd name="connsiteX6-909" fmla="*/ 3972253 w 4144328"/>
              <a:gd name="connsiteY6-910" fmla="*/ 3971925 h 4188946"/>
              <a:gd name="connsiteX7-911" fmla="*/ 3486479 w 4144328"/>
              <a:gd name="connsiteY7-912" fmla="*/ 3930650 h 4188946"/>
              <a:gd name="connsiteX8-913" fmla="*/ 3455671 w 4144328"/>
              <a:gd name="connsiteY8-914" fmla="*/ 4184743 h 4188946"/>
              <a:gd name="connsiteX9-915" fmla="*/ 2416503 w 4144328"/>
              <a:gd name="connsiteY9-916" fmla="*/ 4184650 h 4188946"/>
              <a:gd name="connsiteX10-917" fmla="*/ 1618774 w 4144328"/>
              <a:gd name="connsiteY10-918" fmla="*/ 4111718 h 4188946"/>
              <a:gd name="connsiteX11-919" fmla="*/ 0 w 4144328"/>
              <a:gd name="connsiteY11-920" fmla="*/ 2103825 h 4188946"/>
              <a:gd name="connsiteX0-921" fmla="*/ 0 w 4144328"/>
              <a:gd name="connsiteY0-922" fmla="*/ 2103825 h 4188946"/>
              <a:gd name="connsiteX1-923" fmla="*/ 219847 w 4144328"/>
              <a:gd name="connsiteY1-924" fmla="*/ 320245 h 4188946"/>
              <a:gd name="connsiteX2-925" fmla="*/ 714704 w 4144328"/>
              <a:gd name="connsiteY2-926" fmla="*/ 368299 h 4188946"/>
              <a:gd name="connsiteX3-927" fmla="*/ 762329 w 4144328"/>
              <a:gd name="connsiteY3-928" fmla="*/ 0 h 4188946"/>
              <a:gd name="connsiteX4-929" fmla="*/ 2527936 w 4144328"/>
              <a:gd name="connsiteY4-930" fmla="*/ 203769 h 4188946"/>
              <a:gd name="connsiteX5-931" fmla="*/ 4144328 w 4144328"/>
              <a:gd name="connsiteY5-932" fmla="*/ 2203202 h 4188946"/>
              <a:gd name="connsiteX6-933" fmla="*/ 3972253 w 4144328"/>
              <a:gd name="connsiteY6-934" fmla="*/ 3971925 h 4188946"/>
              <a:gd name="connsiteX7-935" fmla="*/ 3486479 w 4144328"/>
              <a:gd name="connsiteY7-936" fmla="*/ 3930650 h 4188946"/>
              <a:gd name="connsiteX8-937" fmla="*/ 3455671 w 4144328"/>
              <a:gd name="connsiteY8-938" fmla="*/ 4184743 h 4188946"/>
              <a:gd name="connsiteX9-939" fmla="*/ 2416503 w 4144328"/>
              <a:gd name="connsiteY9-940" fmla="*/ 4184650 h 4188946"/>
              <a:gd name="connsiteX10-941" fmla="*/ 1618774 w 4144328"/>
              <a:gd name="connsiteY10-942" fmla="*/ 4111718 h 4188946"/>
              <a:gd name="connsiteX11-943" fmla="*/ 0 w 4144328"/>
              <a:gd name="connsiteY11-944" fmla="*/ 2103825 h 4188946"/>
              <a:gd name="connsiteX0-945" fmla="*/ 0 w 4144328"/>
              <a:gd name="connsiteY0-946" fmla="*/ 2103825 h 4188946"/>
              <a:gd name="connsiteX1-947" fmla="*/ 219847 w 4144328"/>
              <a:gd name="connsiteY1-948" fmla="*/ 320245 h 4188946"/>
              <a:gd name="connsiteX2-949" fmla="*/ 708354 w 4144328"/>
              <a:gd name="connsiteY2-950" fmla="*/ 365124 h 4188946"/>
              <a:gd name="connsiteX3-951" fmla="*/ 762329 w 4144328"/>
              <a:gd name="connsiteY3-952" fmla="*/ 0 h 4188946"/>
              <a:gd name="connsiteX4-953" fmla="*/ 2527936 w 4144328"/>
              <a:gd name="connsiteY4-954" fmla="*/ 203769 h 4188946"/>
              <a:gd name="connsiteX5-955" fmla="*/ 4144328 w 4144328"/>
              <a:gd name="connsiteY5-956" fmla="*/ 2203202 h 4188946"/>
              <a:gd name="connsiteX6-957" fmla="*/ 3972253 w 4144328"/>
              <a:gd name="connsiteY6-958" fmla="*/ 3971925 h 4188946"/>
              <a:gd name="connsiteX7-959" fmla="*/ 3486479 w 4144328"/>
              <a:gd name="connsiteY7-960" fmla="*/ 3930650 h 4188946"/>
              <a:gd name="connsiteX8-961" fmla="*/ 3455671 w 4144328"/>
              <a:gd name="connsiteY8-962" fmla="*/ 4184743 h 4188946"/>
              <a:gd name="connsiteX9-963" fmla="*/ 2416503 w 4144328"/>
              <a:gd name="connsiteY9-964" fmla="*/ 4184650 h 4188946"/>
              <a:gd name="connsiteX10-965" fmla="*/ 1618774 w 4144328"/>
              <a:gd name="connsiteY10-966" fmla="*/ 4111718 h 4188946"/>
              <a:gd name="connsiteX11-967" fmla="*/ 0 w 4144328"/>
              <a:gd name="connsiteY11-968" fmla="*/ 2103825 h 4188946"/>
              <a:gd name="connsiteX0-969" fmla="*/ 0 w 4144328"/>
              <a:gd name="connsiteY0-970" fmla="*/ 2103825 h 4188946"/>
              <a:gd name="connsiteX1-971" fmla="*/ 219847 w 4144328"/>
              <a:gd name="connsiteY1-972" fmla="*/ 320245 h 4188946"/>
              <a:gd name="connsiteX2-973" fmla="*/ 708354 w 4144328"/>
              <a:gd name="connsiteY2-974" fmla="*/ 365124 h 4188946"/>
              <a:gd name="connsiteX3-975" fmla="*/ 762329 w 4144328"/>
              <a:gd name="connsiteY3-976" fmla="*/ 0 h 4188946"/>
              <a:gd name="connsiteX4-977" fmla="*/ 2527936 w 4144328"/>
              <a:gd name="connsiteY4-978" fmla="*/ 203769 h 4188946"/>
              <a:gd name="connsiteX5-979" fmla="*/ 4144328 w 4144328"/>
              <a:gd name="connsiteY5-980" fmla="*/ 2203202 h 4188946"/>
              <a:gd name="connsiteX6-981" fmla="*/ 3972253 w 4144328"/>
              <a:gd name="connsiteY6-982" fmla="*/ 3971925 h 4188946"/>
              <a:gd name="connsiteX7-983" fmla="*/ 3486479 w 4144328"/>
              <a:gd name="connsiteY7-984" fmla="*/ 3930650 h 4188946"/>
              <a:gd name="connsiteX8-985" fmla="*/ 3455671 w 4144328"/>
              <a:gd name="connsiteY8-986" fmla="*/ 4184743 h 4188946"/>
              <a:gd name="connsiteX9-987" fmla="*/ 2416503 w 4144328"/>
              <a:gd name="connsiteY9-988" fmla="*/ 4184650 h 4188946"/>
              <a:gd name="connsiteX10-989" fmla="*/ 1618774 w 4144328"/>
              <a:gd name="connsiteY10-990" fmla="*/ 4111718 h 4188946"/>
              <a:gd name="connsiteX11-991" fmla="*/ 0 w 4144328"/>
              <a:gd name="connsiteY11-992" fmla="*/ 2103825 h 4188946"/>
              <a:gd name="connsiteX0-993" fmla="*/ 0 w 4144328"/>
              <a:gd name="connsiteY0-994" fmla="*/ 2103825 h 4188946"/>
              <a:gd name="connsiteX1-995" fmla="*/ 219847 w 4144328"/>
              <a:gd name="connsiteY1-996" fmla="*/ 320245 h 4188946"/>
              <a:gd name="connsiteX2-997" fmla="*/ 708354 w 4144328"/>
              <a:gd name="connsiteY2-998" fmla="*/ 365124 h 4188946"/>
              <a:gd name="connsiteX3-999" fmla="*/ 762329 w 4144328"/>
              <a:gd name="connsiteY3-1000" fmla="*/ 0 h 4188946"/>
              <a:gd name="connsiteX4-1001" fmla="*/ 2527936 w 4144328"/>
              <a:gd name="connsiteY4-1002" fmla="*/ 203769 h 4188946"/>
              <a:gd name="connsiteX5-1003" fmla="*/ 4144328 w 4144328"/>
              <a:gd name="connsiteY5-1004" fmla="*/ 2203202 h 4188946"/>
              <a:gd name="connsiteX6-1005" fmla="*/ 3972253 w 4144328"/>
              <a:gd name="connsiteY6-1006" fmla="*/ 3971925 h 4188946"/>
              <a:gd name="connsiteX7-1007" fmla="*/ 3486479 w 4144328"/>
              <a:gd name="connsiteY7-1008" fmla="*/ 3930650 h 4188946"/>
              <a:gd name="connsiteX8-1009" fmla="*/ 3455671 w 4144328"/>
              <a:gd name="connsiteY8-1010" fmla="*/ 4184743 h 4188946"/>
              <a:gd name="connsiteX9-1011" fmla="*/ 2416503 w 4144328"/>
              <a:gd name="connsiteY9-1012" fmla="*/ 4184650 h 4188946"/>
              <a:gd name="connsiteX10-1013" fmla="*/ 1618774 w 4144328"/>
              <a:gd name="connsiteY10-1014" fmla="*/ 4111718 h 4188946"/>
              <a:gd name="connsiteX11-1015" fmla="*/ 0 w 4144328"/>
              <a:gd name="connsiteY11-1016" fmla="*/ 2103825 h 4188946"/>
              <a:gd name="connsiteX0-1017" fmla="*/ 0 w 4144328"/>
              <a:gd name="connsiteY0-1018" fmla="*/ 2103825 h 4188946"/>
              <a:gd name="connsiteX1-1019" fmla="*/ 219847 w 4144328"/>
              <a:gd name="connsiteY1-1020" fmla="*/ 320245 h 4188946"/>
              <a:gd name="connsiteX2-1021" fmla="*/ 702004 w 4144328"/>
              <a:gd name="connsiteY2-1022" fmla="*/ 365124 h 4188946"/>
              <a:gd name="connsiteX3-1023" fmla="*/ 762329 w 4144328"/>
              <a:gd name="connsiteY3-1024" fmla="*/ 0 h 4188946"/>
              <a:gd name="connsiteX4-1025" fmla="*/ 2527936 w 4144328"/>
              <a:gd name="connsiteY4-1026" fmla="*/ 203769 h 4188946"/>
              <a:gd name="connsiteX5-1027" fmla="*/ 4144328 w 4144328"/>
              <a:gd name="connsiteY5-1028" fmla="*/ 2203202 h 4188946"/>
              <a:gd name="connsiteX6-1029" fmla="*/ 3972253 w 4144328"/>
              <a:gd name="connsiteY6-1030" fmla="*/ 3971925 h 4188946"/>
              <a:gd name="connsiteX7-1031" fmla="*/ 3486479 w 4144328"/>
              <a:gd name="connsiteY7-1032" fmla="*/ 3930650 h 4188946"/>
              <a:gd name="connsiteX8-1033" fmla="*/ 3455671 w 4144328"/>
              <a:gd name="connsiteY8-1034" fmla="*/ 4184743 h 4188946"/>
              <a:gd name="connsiteX9-1035" fmla="*/ 2416503 w 4144328"/>
              <a:gd name="connsiteY9-1036" fmla="*/ 4184650 h 4188946"/>
              <a:gd name="connsiteX10-1037" fmla="*/ 1618774 w 4144328"/>
              <a:gd name="connsiteY10-1038" fmla="*/ 4111718 h 4188946"/>
              <a:gd name="connsiteX11-1039" fmla="*/ 0 w 4144328"/>
              <a:gd name="connsiteY11-1040" fmla="*/ 2103825 h 4188946"/>
              <a:gd name="connsiteX0-1041" fmla="*/ 0 w 4144328"/>
              <a:gd name="connsiteY0-1042" fmla="*/ 2103825 h 4188946"/>
              <a:gd name="connsiteX1-1043" fmla="*/ 219847 w 4144328"/>
              <a:gd name="connsiteY1-1044" fmla="*/ 320245 h 4188946"/>
              <a:gd name="connsiteX2-1045" fmla="*/ 702004 w 4144328"/>
              <a:gd name="connsiteY2-1046" fmla="*/ 365124 h 4188946"/>
              <a:gd name="connsiteX3-1047" fmla="*/ 762329 w 4144328"/>
              <a:gd name="connsiteY3-1048" fmla="*/ 0 h 4188946"/>
              <a:gd name="connsiteX4-1049" fmla="*/ 2527936 w 4144328"/>
              <a:gd name="connsiteY4-1050" fmla="*/ 203769 h 4188946"/>
              <a:gd name="connsiteX5-1051" fmla="*/ 4144328 w 4144328"/>
              <a:gd name="connsiteY5-1052" fmla="*/ 2203202 h 4188946"/>
              <a:gd name="connsiteX6-1053" fmla="*/ 3972253 w 4144328"/>
              <a:gd name="connsiteY6-1054" fmla="*/ 3971925 h 4188946"/>
              <a:gd name="connsiteX7-1055" fmla="*/ 3486479 w 4144328"/>
              <a:gd name="connsiteY7-1056" fmla="*/ 3930650 h 4188946"/>
              <a:gd name="connsiteX8-1057" fmla="*/ 3455671 w 4144328"/>
              <a:gd name="connsiteY8-1058" fmla="*/ 4184743 h 4188946"/>
              <a:gd name="connsiteX9-1059" fmla="*/ 2416503 w 4144328"/>
              <a:gd name="connsiteY9-1060" fmla="*/ 4184650 h 4188946"/>
              <a:gd name="connsiteX10-1061" fmla="*/ 1618774 w 4144328"/>
              <a:gd name="connsiteY10-1062" fmla="*/ 4111718 h 4188946"/>
              <a:gd name="connsiteX11-1063" fmla="*/ 0 w 4144328"/>
              <a:gd name="connsiteY11-1064" fmla="*/ 2103825 h 4188946"/>
              <a:gd name="connsiteX0-1065" fmla="*/ 0 w 4144328"/>
              <a:gd name="connsiteY0-1066" fmla="*/ 2103825 h 4188946"/>
              <a:gd name="connsiteX1-1067" fmla="*/ 219847 w 4144328"/>
              <a:gd name="connsiteY1-1068" fmla="*/ 320245 h 4188946"/>
              <a:gd name="connsiteX2-1069" fmla="*/ 702004 w 4144328"/>
              <a:gd name="connsiteY2-1070" fmla="*/ 365124 h 4188946"/>
              <a:gd name="connsiteX3-1071" fmla="*/ 762329 w 4144328"/>
              <a:gd name="connsiteY3-1072" fmla="*/ 0 h 4188946"/>
              <a:gd name="connsiteX4-1073" fmla="*/ 2527936 w 4144328"/>
              <a:gd name="connsiteY4-1074" fmla="*/ 203769 h 4188946"/>
              <a:gd name="connsiteX5-1075" fmla="*/ 4144328 w 4144328"/>
              <a:gd name="connsiteY5-1076" fmla="*/ 2203202 h 4188946"/>
              <a:gd name="connsiteX6-1077" fmla="*/ 3972253 w 4144328"/>
              <a:gd name="connsiteY6-1078" fmla="*/ 3971925 h 4188946"/>
              <a:gd name="connsiteX7-1079" fmla="*/ 3486479 w 4144328"/>
              <a:gd name="connsiteY7-1080" fmla="*/ 3930650 h 4188946"/>
              <a:gd name="connsiteX8-1081" fmla="*/ 3455671 w 4144328"/>
              <a:gd name="connsiteY8-1082" fmla="*/ 4184743 h 4188946"/>
              <a:gd name="connsiteX9-1083" fmla="*/ 2416503 w 4144328"/>
              <a:gd name="connsiteY9-1084" fmla="*/ 4184650 h 4188946"/>
              <a:gd name="connsiteX10-1085" fmla="*/ 1618774 w 4144328"/>
              <a:gd name="connsiteY10-1086" fmla="*/ 4111718 h 4188946"/>
              <a:gd name="connsiteX11-1087" fmla="*/ 0 w 4144328"/>
              <a:gd name="connsiteY11-1088" fmla="*/ 2103825 h 4188946"/>
              <a:gd name="connsiteX0-1089" fmla="*/ 0 w 4144328"/>
              <a:gd name="connsiteY0-1090" fmla="*/ 2103825 h 4188946"/>
              <a:gd name="connsiteX1-1091" fmla="*/ 219847 w 4144328"/>
              <a:gd name="connsiteY1-1092" fmla="*/ 320245 h 4188946"/>
              <a:gd name="connsiteX2-1093" fmla="*/ 702004 w 4144328"/>
              <a:gd name="connsiteY2-1094" fmla="*/ 365124 h 4188946"/>
              <a:gd name="connsiteX3-1095" fmla="*/ 762329 w 4144328"/>
              <a:gd name="connsiteY3-1096" fmla="*/ 0 h 4188946"/>
              <a:gd name="connsiteX4-1097" fmla="*/ 2527936 w 4144328"/>
              <a:gd name="connsiteY4-1098" fmla="*/ 203769 h 4188946"/>
              <a:gd name="connsiteX5-1099" fmla="*/ 4144328 w 4144328"/>
              <a:gd name="connsiteY5-1100" fmla="*/ 2203202 h 4188946"/>
              <a:gd name="connsiteX6-1101" fmla="*/ 3972253 w 4144328"/>
              <a:gd name="connsiteY6-1102" fmla="*/ 3971925 h 4188946"/>
              <a:gd name="connsiteX7-1103" fmla="*/ 3486479 w 4144328"/>
              <a:gd name="connsiteY7-1104" fmla="*/ 3930650 h 4188946"/>
              <a:gd name="connsiteX8-1105" fmla="*/ 3455671 w 4144328"/>
              <a:gd name="connsiteY8-1106" fmla="*/ 4184743 h 4188946"/>
              <a:gd name="connsiteX9-1107" fmla="*/ 2416503 w 4144328"/>
              <a:gd name="connsiteY9-1108" fmla="*/ 4184650 h 4188946"/>
              <a:gd name="connsiteX10-1109" fmla="*/ 1618774 w 4144328"/>
              <a:gd name="connsiteY10-1110" fmla="*/ 4111718 h 4188946"/>
              <a:gd name="connsiteX11-1111" fmla="*/ 0 w 4144328"/>
              <a:gd name="connsiteY11-1112" fmla="*/ 2103825 h 4188946"/>
              <a:gd name="connsiteX0-1113" fmla="*/ 0 w 4144328"/>
              <a:gd name="connsiteY0-1114" fmla="*/ 2103825 h 4188946"/>
              <a:gd name="connsiteX1-1115" fmla="*/ 219847 w 4144328"/>
              <a:gd name="connsiteY1-1116" fmla="*/ 320245 h 4188946"/>
              <a:gd name="connsiteX2-1117" fmla="*/ 702004 w 4144328"/>
              <a:gd name="connsiteY2-1118" fmla="*/ 365124 h 4188946"/>
              <a:gd name="connsiteX3-1119" fmla="*/ 762329 w 4144328"/>
              <a:gd name="connsiteY3-1120" fmla="*/ 0 h 4188946"/>
              <a:gd name="connsiteX4-1121" fmla="*/ 2527936 w 4144328"/>
              <a:gd name="connsiteY4-1122" fmla="*/ 203769 h 4188946"/>
              <a:gd name="connsiteX5-1123" fmla="*/ 4144328 w 4144328"/>
              <a:gd name="connsiteY5-1124" fmla="*/ 2203202 h 4188946"/>
              <a:gd name="connsiteX6-1125" fmla="*/ 3972253 w 4144328"/>
              <a:gd name="connsiteY6-1126" fmla="*/ 3971925 h 4188946"/>
              <a:gd name="connsiteX7-1127" fmla="*/ 3486479 w 4144328"/>
              <a:gd name="connsiteY7-1128" fmla="*/ 3930650 h 4188946"/>
              <a:gd name="connsiteX8-1129" fmla="*/ 3455671 w 4144328"/>
              <a:gd name="connsiteY8-1130" fmla="*/ 4184743 h 4188946"/>
              <a:gd name="connsiteX9-1131" fmla="*/ 2416503 w 4144328"/>
              <a:gd name="connsiteY9-1132" fmla="*/ 4184650 h 4188946"/>
              <a:gd name="connsiteX10-1133" fmla="*/ 1618774 w 4144328"/>
              <a:gd name="connsiteY10-1134" fmla="*/ 4111718 h 4188946"/>
              <a:gd name="connsiteX11-1135" fmla="*/ 0 w 4144328"/>
              <a:gd name="connsiteY11-1136" fmla="*/ 2103825 h 4188946"/>
              <a:gd name="connsiteX0-1137" fmla="*/ 0 w 4144328"/>
              <a:gd name="connsiteY0-1138" fmla="*/ 2103825 h 4188946"/>
              <a:gd name="connsiteX1-1139" fmla="*/ 219847 w 4144328"/>
              <a:gd name="connsiteY1-1140" fmla="*/ 320245 h 4188946"/>
              <a:gd name="connsiteX2-1141" fmla="*/ 702004 w 4144328"/>
              <a:gd name="connsiteY2-1142" fmla="*/ 365124 h 4188946"/>
              <a:gd name="connsiteX3-1143" fmla="*/ 762329 w 4144328"/>
              <a:gd name="connsiteY3-1144" fmla="*/ 0 h 4188946"/>
              <a:gd name="connsiteX4-1145" fmla="*/ 2527936 w 4144328"/>
              <a:gd name="connsiteY4-1146" fmla="*/ 203769 h 4188946"/>
              <a:gd name="connsiteX5-1147" fmla="*/ 4144328 w 4144328"/>
              <a:gd name="connsiteY5-1148" fmla="*/ 2203202 h 4188946"/>
              <a:gd name="connsiteX6-1149" fmla="*/ 3972253 w 4144328"/>
              <a:gd name="connsiteY6-1150" fmla="*/ 3971925 h 4188946"/>
              <a:gd name="connsiteX7-1151" fmla="*/ 3486479 w 4144328"/>
              <a:gd name="connsiteY7-1152" fmla="*/ 3930650 h 4188946"/>
              <a:gd name="connsiteX8-1153" fmla="*/ 3455671 w 4144328"/>
              <a:gd name="connsiteY8-1154" fmla="*/ 4184743 h 4188946"/>
              <a:gd name="connsiteX9-1155" fmla="*/ 2416503 w 4144328"/>
              <a:gd name="connsiteY9-1156" fmla="*/ 4184650 h 4188946"/>
              <a:gd name="connsiteX10-1157" fmla="*/ 1618774 w 4144328"/>
              <a:gd name="connsiteY10-1158" fmla="*/ 4111718 h 4188946"/>
              <a:gd name="connsiteX11-1159" fmla="*/ 0 w 4144328"/>
              <a:gd name="connsiteY11-1160" fmla="*/ 2103825 h 4188946"/>
              <a:gd name="connsiteX0-1161" fmla="*/ 0 w 4144328"/>
              <a:gd name="connsiteY0-1162" fmla="*/ 2103825 h 4188946"/>
              <a:gd name="connsiteX1-1163" fmla="*/ 219847 w 4144328"/>
              <a:gd name="connsiteY1-1164" fmla="*/ 320245 h 4188946"/>
              <a:gd name="connsiteX2-1165" fmla="*/ 702004 w 4144328"/>
              <a:gd name="connsiteY2-1166" fmla="*/ 365124 h 4188946"/>
              <a:gd name="connsiteX3-1167" fmla="*/ 762329 w 4144328"/>
              <a:gd name="connsiteY3-1168" fmla="*/ 0 h 4188946"/>
              <a:gd name="connsiteX4-1169" fmla="*/ 2527936 w 4144328"/>
              <a:gd name="connsiteY4-1170" fmla="*/ 203769 h 4188946"/>
              <a:gd name="connsiteX5-1171" fmla="*/ 4144328 w 4144328"/>
              <a:gd name="connsiteY5-1172" fmla="*/ 2203202 h 4188946"/>
              <a:gd name="connsiteX6-1173" fmla="*/ 3972253 w 4144328"/>
              <a:gd name="connsiteY6-1174" fmla="*/ 3971925 h 4188946"/>
              <a:gd name="connsiteX7-1175" fmla="*/ 3486479 w 4144328"/>
              <a:gd name="connsiteY7-1176" fmla="*/ 3930650 h 4188946"/>
              <a:gd name="connsiteX8-1177" fmla="*/ 3455671 w 4144328"/>
              <a:gd name="connsiteY8-1178" fmla="*/ 4184743 h 4188946"/>
              <a:gd name="connsiteX9-1179" fmla="*/ 2416503 w 4144328"/>
              <a:gd name="connsiteY9-1180" fmla="*/ 4184650 h 4188946"/>
              <a:gd name="connsiteX10-1181" fmla="*/ 1618774 w 4144328"/>
              <a:gd name="connsiteY10-1182" fmla="*/ 4111718 h 4188946"/>
              <a:gd name="connsiteX11-1183" fmla="*/ 0 w 4144328"/>
              <a:gd name="connsiteY11-1184" fmla="*/ 2103825 h 4188946"/>
              <a:gd name="connsiteX0-1185" fmla="*/ 0 w 4144328"/>
              <a:gd name="connsiteY0-1186" fmla="*/ 2103825 h 4188946"/>
              <a:gd name="connsiteX1-1187" fmla="*/ 219847 w 4144328"/>
              <a:gd name="connsiteY1-1188" fmla="*/ 320245 h 4188946"/>
              <a:gd name="connsiteX2-1189" fmla="*/ 702004 w 4144328"/>
              <a:gd name="connsiteY2-1190" fmla="*/ 361949 h 4188946"/>
              <a:gd name="connsiteX3-1191" fmla="*/ 762329 w 4144328"/>
              <a:gd name="connsiteY3-1192" fmla="*/ 0 h 4188946"/>
              <a:gd name="connsiteX4-1193" fmla="*/ 2527936 w 4144328"/>
              <a:gd name="connsiteY4-1194" fmla="*/ 203769 h 4188946"/>
              <a:gd name="connsiteX5-1195" fmla="*/ 4144328 w 4144328"/>
              <a:gd name="connsiteY5-1196" fmla="*/ 2203202 h 4188946"/>
              <a:gd name="connsiteX6-1197" fmla="*/ 3972253 w 4144328"/>
              <a:gd name="connsiteY6-1198" fmla="*/ 3971925 h 4188946"/>
              <a:gd name="connsiteX7-1199" fmla="*/ 3486479 w 4144328"/>
              <a:gd name="connsiteY7-1200" fmla="*/ 3930650 h 4188946"/>
              <a:gd name="connsiteX8-1201" fmla="*/ 3455671 w 4144328"/>
              <a:gd name="connsiteY8-1202" fmla="*/ 4184743 h 4188946"/>
              <a:gd name="connsiteX9-1203" fmla="*/ 2416503 w 4144328"/>
              <a:gd name="connsiteY9-1204" fmla="*/ 4184650 h 4188946"/>
              <a:gd name="connsiteX10-1205" fmla="*/ 1618774 w 4144328"/>
              <a:gd name="connsiteY10-1206" fmla="*/ 4111718 h 4188946"/>
              <a:gd name="connsiteX11-1207" fmla="*/ 0 w 4144328"/>
              <a:gd name="connsiteY11-1208" fmla="*/ 2103825 h 4188946"/>
              <a:gd name="connsiteX0-1209" fmla="*/ 0 w 4144328"/>
              <a:gd name="connsiteY0-1210" fmla="*/ 2103825 h 4188946"/>
              <a:gd name="connsiteX1-1211" fmla="*/ 219847 w 4144328"/>
              <a:gd name="connsiteY1-1212" fmla="*/ 320245 h 4188946"/>
              <a:gd name="connsiteX2-1213" fmla="*/ 702004 w 4144328"/>
              <a:gd name="connsiteY2-1214" fmla="*/ 361949 h 4188946"/>
              <a:gd name="connsiteX3-1215" fmla="*/ 762329 w 4144328"/>
              <a:gd name="connsiteY3-1216" fmla="*/ 0 h 4188946"/>
              <a:gd name="connsiteX4-1217" fmla="*/ 2527936 w 4144328"/>
              <a:gd name="connsiteY4-1218" fmla="*/ 203769 h 4188946"/>
              <a:gd name="connsiteX5-1219" fmla="*/ 4144328 w 4144328"/>
              <a:gd name="connsiteY5-1220" fmla="*/ 2203202 h 4188946"/>
              <a:gd name="connsiteX6-1221" fmla="*/ 3972253 w 4144328"/>
              <a:gd name="connsiteY6-1222" fmla="*/ 3971925 h 4188946"/>
              <a:gd name="connsiteX7-1223" fmla="*/ 3486479 w 4144328"/>
              <a:gd name="connsiteY7-1224" fmla="*/ 3930650 h 4188946"/>
              <a:gd name="connsiteX8-1225" fmla="*/ 3455671 w 4144328"/>
              <a:gd name="connsiteY8-1226" fmla="*/ 4184743 h 4188946"/>
              <a:gd name="connsiteX9-1227" fmla="*/ 2416503 w 4144328"/>
              <a:gd name="connsiteY9-1228" fmla="*/ 4184650 h 4188946"/>
              <a:gd name="connsiteX10-1229" fmla="*/ 1618774 w 4144328"/>
              <a:gd name="connsiteY10-1230" fmla="*/ 4111718 h 4188946"/>
              <a:gd name="connsiteX11-1231" fmla="*/ 0 w 4144328"/>
              <a:gd name="connsiteY11-1232" fmla="*/ 2103825 h 4188946"/>
              <a:gd name="connsiteX0-1233" fmla="*/ 0 w 4144328"/>
              <a:gd name="connsiteY0-1234" fmla="*/ 2107000 h 4188946"/>
              <a:gd name="connsiteX1-1235" fmla="*/ 219847 w 4144328"/>
              <a:gd name="connsiteY1-1236" fmla="*/ 320245 h 4188946"/>
              <a:gd name="connsiteX2-1237" fmla="*/ 702004 w 4144328"/>
              <a:gd name="connsiteY2-1238" fmla="*/ 361949 h 4188946"/>
              <a:gd name="connsiteX3-1239" fmla="*/ 762329 w 4144328"/>
              <a:gd name="connsiteY3-1240" fmla="*/ 0 h 4188946"/>
              <a:gd name="connsiteX4-1241" fmla="*/ 2527936 w 4144328"/>
              <a:gd name="connsiteY4-1242" fmla="*/ 203769 h 4188946"/>
              <a:gd name="connsiteX5-1243" fmla="*/ 4144328 w 4144328"/>
              <a:gd name="connsiteY5-1244" fmla="*/ 2203202 h 4188946"/>
              <a:gd name="connsiteX6-1245" fmla="*/ 3972253 w 4144328"/>
              <a:gd name="connsiteY6-1246" fmla="*/ 3971925 h 4188946"/>
              <a:gd name="connsiteX7-1247" fmla="*/ 3486479 w 4144328"/>
              <a:gd name="connsiteY7-1248" fmla="*/ 3930650 h 4188946"/>
              <a:gd name="connsiteX8-1249" fmla="*/ 3455671 w 4144328"/>
              <a:gd name="connsiteY8-1250" fmla="*/ 4184743 h 4188946"/>
              <a:gd name="connsiteX9-1251" fmla="*/ 2416503 w 4144328"/>
              <a:gd name="connsiteY9-1252" fmla="*/ 4184650 h 4188946"/>
              <a:gd name="connsiteX10-1253" fmla="*/ 1618774 w 4144328"/>
              <a:gd name="connsiteY10-1254" fmla="*/ 4111718 h 4188946"/>
              <a:gd name="connsiteX11-1255" fmla="*/ 0 w 4144328"/>
              <a:gd name="connsiteY11-1256" fmla="*/ 2107000 h 4188946"/>
              <a:gd name="connsiteX0-1257" fmla="*/ 0 w 4144328"/>
              <a:gd name="connsiteY0-1258" fmla="*/ 2107000 h 4190232"/>
              <a:gd name="connsiteX1-1259" fmla="*/ 219847 w 4144328"/>
              <a:gd name="connsiteY1-1260" fmla="*/ 320245 h 4190232"/>
              <a:gd name="connsiteX2-1261" fmla="*/ 702004 w 4144328"/>
              <a:gd name="connsiteY2-1262" fmla="*/ 361949 h 4190232"/>
              <a:gd name="connsiteX3-1263" fmla="*/ 762329 w 4144328"/>
              <a:gd name="connsiteY3-1264" fmla="*/ 0 h 4190232"/>
              <a:gd name="connsiteX4-1265" fmla="*/ 2527936 w 4144328"/>
              <a:gd name="connsiteY4-1266" fmla="*/ 203769 h 4190232"/>
              <a:gd name="connsiteX5-1267" fmla="*/ 4144328 w 4144328"/>
              <a:gd name="connsiteY5-1268" fmla="*/ 2203202 h 4190232"/>
              <a:gd name="connsiteX6-1269" fmla="*/ 3972253 w 4144328"/>
              <a:gd name="connsiteY6-1270" fmla="*/ 3971925 h 4190232"/>
              <a:gd name="connsiteX7-1271" fmla="*/ 3486479 w 4144328"/>
              <a:gd name="connsiteY7-1272" fmla="*/ 3930650 h 4190232"/>
              <a:gd name="connsiteX8-1273" fmla="*/ 3455671 w 4144328"/>
              <a:gd name="connsiteY8-1274" fmla="*/ 4184743 h 4190232"/>
              <a:gd name="connsiteX9-1275" fmla="*/ 2416503 w 4144328"/>
              <a:gd name="connsiteY9-1276" fmla="*/ 4184650 h 4190232"/>
              <a:gd name="connsiteX10-1277" fmla="*/ 1618774 w 4144328"/>
              <a:gd name="connsiteY10-1278" fmla="*/ 4111718 h 4190232"/>
              <a:gd name="connsiteX11-1279" fmla="*/ 0 w 4144328"/>
              <a:gd name="connsiteY11-1280" fmla="*/ 2107000 h 4190232"/>
              <a:gd name="connsiteX0-1281" fmla="*/ 0 w 4144328"/>
              <a:gd name="connsiteY0-1282" fmla="*/ 2107000 h 4191508"/>
              <a:gd name="connsiteX1-1283" fmla="*/ 219847 w 4144328"/>
              <a:gd name="connsiteY1-1284" fmla="*/ 320245 h 4191508"/>
              <a:gd name="connsiteX2-1285" fmla="*/ 702004 w 4144328"/>
              <a:gd name="connsiteY2-1286" fmla="*/ 361949 h 4191508"/>
              <a:gd name="connsiteX3-1287" fmla="*/ 762329 w 4144328"/>
              <a:gd name="connsiteY3-1288" fmla="*/ 0 h 4191508"/>
              <a:gd name="connsiteX4-1289" fmla="*/ 2527936 w 4144328"/>
              <a:gd name="connsiteY4-1290" fmla="*/ 203769 h 4191508"/>
              <a:gd name="connsiteX5-1291" fmla="*/ 4144328 w 4144328"/>
              <a:gd name="connsiteY5-1292" fmla="*/ 2203202 h 4191508"/>
              <a:gd name="connsiteX6-1293" fmla="*/ 3972253 w 4144328"/>
              <a:gd name="connsiteY6-1294" fmla="*/ 3971925 h 4191508"/>
              <a:gd name="connsiteX7-1295" fmla="*/ 3486479 w 4144328"/>
              <a:gd name="connsiteY7-1296" fmla="*/ 3930650 h 4191508"/>
              <a:gd name="connsiteX8-1297" fmla="*/ 3455671 w 4144328"/>
              <a:gd name="connsiteY8-1298" fmla="*/ 4184743 h 4191508"/>
              <a:gd name="connsiteX9-1299" fmla="*/ 2416503 w 4144328"/>
              <a:gd name="connsiteY9-1300" fmla="*/ 4184650 h 4191508"/>
              <a:gd name="connsiteX10-1301" fmla="*/ 1618774 w 4144328"/>
              <a:gd name="connsiteY10-1302" fmla="*/ 4111718 h 4191508"/>
              <a:gd name="connsiteX11-1303" fmla="*/ 0 w 4144328"/>
              <a:gd name="connsiteY11-1304" fmla="*/ 2107000 h 4191508"/>
              <a:gd name="connsiteX0-1305" fmla="*/ 0 w 4144328"/>
              <a:gd name="connsiteY0-1306" fmla="*/ 2107000 h 4191508"/>
              <a:gd name="connsiteX1-1307" fmla="*/ 219847 w 4144328"/>
              <a:gd name="connsiteY1-1308" fmla="*/ 320245 h 4191508"/>
              <a:gd name="connsiteX2-1309" fmla="*/ 702004 w 4144328"/>
              <a:gd name="connsiteY2-1310" fmla="*/ 361949 h 4191508"/>
              <a:gd name="connsiteX3-1311" fmla="*/ 762329 w 4144328"/>
              <a:gd name="connsiteY3-1312" fmla="*/ 0 h 4191508"/>
              <a:gd name="connsiteX4-1313" fmla="*/ 2527936 w 4144328"/>
              <a:gd name="connsiteY4-1314" fmla="*/ 203769 h 4191508"/>
              <a:gd name="connsiteX5-1315" fmla="*/ 4144328 w 4144328"/>
              <a:gd name="connsiteY5-1316" fmla="*/ 2203202 h 4191508"/>
              <a:gd name="connsiteX6-1317" fmla="*/ 3972253 w 4144328"/>
              <a:gd name="connsiteY6-1318" fmla="*/ 3971925 h 4191508"/>
              <a:gd name="connsiteX7-1319" fmla="*/ 3486479 w 4144328"/>
              <a:gd name="connsiteY7-1320" fmla="*/ 3930650 h 4191508"/>
              <a:gd name="connsiteX8-1321" fmla="*/ 3455671 w 4144328"/>
              <a:gd name="connsiteY8-1322" fmla="*/ 4184743 h 4191508"/>
              <a:gd name="connsiteX9-1323" fmla="*/ 2416503 w 4144328"/>
              <a:gd name="connsiteY9-1324" fmla="*/ 4184650 h 4191508"/>
              <a:gd name="connsiteX10-1325" fmla="*/ 1618774 w 4144328"/>
              <a:gd name="connsiteY10-1326" fmla="*/ 4111718 h 4191508"/>
              <a:gd name="connsiteX11-1327" fmla="*/ 0 w 4144328"/>
              <a:gd name="connsiteY11-1328" fmla="*/ 2107000 h 4191508"/>
              <a:gd name="connsiteX0-1329" fmla="*/ 0 w 4144328"/>
              <a:gd name="connsiteY0-1330" fmla="*/ 2107000 h 4191508"/>
              <a:gd name="connsiteX1-1331" fmla="*/ 219847 w 4144328"/>
              <a:gd name="connsiteY1-1332" fmla="*/ 320245 h 4191508"/>
              <a:gd name="connsiteX2-1333" fmla="*/ 702004 w 4144328"/>
              <a:gd name="connsiteY2-1334" fmla="*/ 361949 h 4191508"/>
              <a:gd name="connsiteX3-1335" fmla="*/ 762329 w 4144328"/>
              <a:gd name="connsiteY3-1336" fmla="*/ 0 h 4191508"/>
              <a:gd name="connsiteX4-1337" fmla="*/ 2527936 w 4144328"/>
              <a:gd name="connsiteY4-1338" fmla="*/ 203769 h 4191508"/>
              <a:gd name="connsiteX5-1339" fmla="*/ 4144328 w 4144328"/>
              <a:gd name="connsiteY5-1340" fmla="*/ 2203202 h 4191508"/>
              <a:gd name="connsiteX6-1341" fmla="*/ 3972253 w 4144328"/>
              <a:gd name="connsiteY6-1342" fmla="*/ 3971925 h 4191508"/>
              <a:gd name="connsiteX7-1343" fmla="*/ 3486479 w 4144328"/>
              <a:gd name="connsiteY7-1344" fmla="*/ 3930650 h 4191508"/>
              <a:gd name="connsiteX8-1345" fmla="*/ 3455671 w 4144328"/>
              <a:gd name="connsiteY8-1346" fmla="*/ 4184743 h 4191508"/>
              <a:gd name="connsiteX9-1347" fmla="*/ 2416503 w 4144328"/>
              <a:gd name="connsiteY9-1348" fmla="*/ 4184650 h 4191508"/>
              <a:gd name="connsiteX10-1349" fmla="*/ 1618774 w 4144328"/>
              <a:gd name="connsiteY10-1350" fmla="*/ 4111718 h 4191508"/>
              <a:gd name="connsiteX11-1351" fmla="*/ 0 w 4144328"/>
              <a:gd name="connsiteY11-1352" fmla="*/ 2107000 h 4191508"/>
              <a:gd name="connsiteX0-1353" fmla="*/ 0 w 4144328"/>
              <a:gd name="connsiteY0-1354" fmla="*/ 2107000 h 4191508"/>
              <a:gd name="connsiteX1-1355" fmla="*/ 219847 w 4144328"/>
              <a:gd name="connsiteY1-1356" fmla="*/ 320245 h 4191508"/>
              <a:gd name="connsiteX2-1357" fmla="*/ 702004 w 4144328"/>
              <a:gd name="connsiteY2-1358" fmla="*/ 361949 h 4191508"/>
              <a:gd name="connsiteX3-1359" fmla="*/ 762329 w 4144328"/>
              <a:gd name="connsiteY3-1360" fmla="*/ 0 h 4191508"/>
              <a:gd name="connsiteX4-1361" fmla="*/ 2527936 w 4144328"/>
              <a:gd name="connsiteY4-1362" fmla="*/ 203769 h 4191508"/>
              <a:gd name="connsiteX5-1363" fmla="*/ 4144328 w 4144328"/>
              <a:gd name="connsiteY5-1364" fmla="*/ 2203202 h 4191508"/>
              <a:gd name="connsiteX6-1365" fmla="*/ 3972253 w 4144328"/>
              <a:gd name="connsiteY6-1366" fmla="*/ 3971925 h 4191508"/>
              <a:gd name="connsiteX7-1367" fmla="*/ 3486479 w 4144328"/>
              <a:gd name="connsiteY7-1368" fmla="*/ 3930650 h 4191508"/>
              <a:gd name="connsiteX8-1369" fmla="*/ 3455671 w 4144328"/>
              <a:gd name="connsiteY8-1370" fmla="*/ 4184743 h 4191508"/>
              <a:gd name="connsiteX9-1371" fmla="*/ 2416503 w 4144328"/>
              <a:gd name="connsiteY9-1372" fmla="*/ 4184650 h 4191508"/>
              <a:gd name="connsiteX10-1373" fmla="*/ 1618774 w 4144328"/>
              <a:gd name="connsiteY10-1374" fmla="*/ 4111718 h 4191508"/>
              <a:gd name="connsiteX11-1375" fmla="*/ 0 w 4144328"/>
              <a:gd name="connsiteY11-1376" fmla="*/ 2107000 h 4191508"/>
              <a:gd name="connsiteX0-1377" fmla="*/ 0 w 4144328"/>
              <a:gd name="connsiteY0-1378" fmla="*/ 2107000 h 4191508"/>
              <a:gd name="connsiteX1-1379" fmla="*/ 219847 w 4144328"/>
              <a:gd name="connsiteY1-1380" fmla="*/ 320245 h 4191508"/>
              <a:gd name="connsiteX2-1381" fmla="*/ 702004 w 4144328"/>
              <a:gd name="connsiteY2-1382" fmla="*/ 361949 h 4191508"/>
              <a:gd name="connsiteX3-1383" fmla="*/ 762329 w 4144328"/>
              <a:gd name="connsiteY3-1384" fmla="*/ 0 h 4191508"/>
              <a:gd name="connsiteX4-1385" fmla="*/ 2527936 w 4144328"/>
              <a:gd name="connsiteY4-1386" fmla="*/ 203769 h 4191508"/>
              <a:gd name="connsiteX5-1387" fmla="*/ 4144328 w 4144328"/>
              <a:gd name="connsiteY5-1388" fmla="*/ 2203202 h 4191508"/>
              <a:gd name="connsiteX6-1389" fmla="*/ 3972253 w 4144328"/>
              <a:gd name="connsiteY6-1390" fmla="*/ 3971925 h 4191508"/>
              <a:gd name="connsiteX7-1391" fmla="*/ 3486479 w 4144328"/>
              <a:gd name="connsiteY7-1392" fmla="*/ 3930650 h 4191508"/>
              <a:gd name="connsiteX8-1393" fmla="*/ 3455671 w 4144328"/>
              <a:gd name="connsiteY8-1394" fmla="*/ 4184743 h 4191508"/>
              <a:gd name="connsiteX9-1395" fmla="*/ 2416503 w 4144328"/>
              <a:gd name="connsiteY9-1396" fmla="*/ 4184650 h 4191508"/>
              <a:gd name="connsiteX10-1397" fmla="*/ 1618774 w 4144328"/>
              <a:gd name="connsiteY10-1398" fmla="*/ 4111718 h 4191508"/>
              <a:gd name="connsiteX11-1399" fmla="*/ 0 w 4144328"/>
              <a:gd name="connsiteY11-1400" fmla="*/ 2107000 h 4191508"/>
              <a:gd name="connsiteX0-1401" fmla="*/ 0 w 4144328"/>
              <a:gd name="connsiteY0-1402" fmla="*/ 2107000 h 4191508"/>
              <a:gd name="connsiteX1-1403" fmla="*/ 219847 w 4144328"/>
              <a:gd name="connsiteY1-1404" fmla="*/ 320245 h 4191508"/>
              <a:gd name="connsiteX2-1405" fmla="*/ 702004 w 4144328"/>
              <a:gd name="connsiteY2-1406" fmla="*/ 361949 h 4191508"/>
              <a:gd name="connsiteX3-1407" fmla="*/ 762329 w 4144328"/>
              <a:gd name="connsiteY3-1408" fmla="*/ 0 h 4191508"/>
              <a:gd name="connsiteX4-1409" fmla="*/ 2527936 w 4144328"/>
              <a:gd name="connsiteY4-1410" fmla="*/ 203769 h 4191508"/>
              <a:gd name="connsiteX5-1411" fmla="*/ 4144328 w 4144328"/>
              <a:gd name="connsiteY5-1412" fmla="*/ 2203202 h 4191508"/>
              <a:gd name="connsiteX6-1413" fmla="*/ 3972253 w 4144328"/>
              <a:gd name="connsiteY6-1414" fmla="*/ 3971925 h 4191508"/>
              <a:gd name="connsiteX7-1415" fmla="*/ 3486479 w 4144328"/>
              <a:gd name="connsiteY7-1416" fmla="*/ 3930650 h 4191508"/>
              <a:gd name="connsiteX8-1417" fmla="*/ 3455671 w 4144328"/>
              <a:gd name="connsiteY8-1418" fmla="*/ 4184743 h 4191508"/>
              <a:gd name="connsiteX9-1419" fmla="*/ 2416503 w 4144328"/>
              <a:gd name="connsiteY9-1420" fmla="*/ 4184650 h 4191508"/>
              <a:gd name="connsiteX10-1421" fmla="*/ 1618774 w 4144328"/>
              <a:gd name="connsiteY10-1422" fmla="*/ 4111718 h 4191508"/>
              <a:gd name="connsiteX11-1423" fmla="*/ 0 w 4144328"/>
              <a:gd name="connsiteY11-1424" fmla="*/ 2107000 h 4191508"/>
              <a:gd name="connsiteX0-1425" fmla="*/ 0 w 4144328"/>
              <a:gd name="connsiteY0-1426" fmla="*/ 2107000 h 4191508"/>
              <a:gd name="connsiteX1-1427" fmla="*/ 219847 w 4144328"/>
              <a:gd name="connsiteY1-1428" fmla="*/ 320245 h 4191508"/>
              <a:gd name="connsiteX2-1429" fmla="*/ 702004 w 4144328"/>
              <a:gd name="connsiteY2-1430" fmla="*/ 361949 h 4191508"/>
              <a:gd name="connsiteX3-1431" fmla="*/ 762329 w 4144328"/>
              <a:gd name="connsiteY3-1432" fmla="*/ 0 h 4191508"/>
              <a:gd name="connsiteX4-1433" fmla="*/ 2527936 w 4144328"/>
              <a:gd name="connsiteY4-1434" fmla="*/ 203769 h 4191508"/>
              <a:gd name="connsiteX5-1435" fmla="*/ 4144328 w 4144328"/>
              <a:gd name="connsiteY5-1436" fmla="*/ 2203202 h 4191508"/>
              <a:gd name="connsiteX6-1437" fmla="*/ 3972253 w 4144328"/>
              <a:gd name="connsiteY6-1438" fmla="*/ 3971925 h 4191508"/>
              <a:gd name="connsiteX7-1439" fmla="*/ 3486479 w 4144328"/>
              <a:gd name="connsiteY7-1440" fmla="*/ 3930650 h 4191508"/>
              <a:gd name="connsiteX8-1441" fmla="*/ 3455671 w 4144328"/>
              <a:gd name="connsiteY8-1442" fmla="*/ 4184743 h 4191508"/>
              <a:gd name="connsiteX9-1443" fmla="*/ 2416503 w 4144328"/>
              <a:gd name="connsiteY9-1444" fmla="*/ 4184650 h 4191508"/>
              <a:gd name="connsiteX10-1445" fmla="*/ 1618774 w 4144328"/>
              <a:gd name="connsiteY10-1446" fmla="*/ 4111718 h 4191508"/>
              <a:gd name="connsiteX11-1447" fmla="*/ 0 w 4144328"/>
              <a:gd name="connsiteY11-1448" fmla="*/ 2107000 h 41915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71" y="connsiteY5-72"/>
              </a:cxn>
              <a:cxn ang="0">
                <a:pos x="connsiteX6-121" y="connsiteY6-122"/>
              </a:cxn>
              <a:cxn ang="0">
                <a:pos x="connsiteX7-487" y="connsiteY7-488"/>
              </a:cxn>
              <a:cxn ang="0">
                <a:pos x="connsiteX8-505" y="connsiteY8-506"/>
              </a:cxn>
              <a:cxn ang="0">
                <a:pos x="connsiteX9-597" y="connsiteY9-598"/>
              </a:cxn>
              <a:cxn ang="0">
                <a:pos x="connsiteX10-619" y="connsiteY10-620"/>
              </a:cxn>
              <a:cxn ang="0">
                <a:pos x="connsiteX11-775" y="connsiteY11-776"/>
              </a:cxn>
            </a:cxnLst>
            <a:rect l="l" t="t" r="r" b="b"/>
            <a:pathLst>
              <a:path w="4144328" h="4191508">
                <a:moveTo>
                  <a:pt x="0" y="2107000"/>
                </a:moveTo>
                <a:cubicBezTo>
                  <a:pt x="55714" y="1527925"/>
                  <a:pt x="164133" y="899320"/>
                  <a:pt x="219847" y="320245"/>
                </a:cubicBezTo>
                <a:cubicBezTo>
                  <a:pt x="266998" y="320445"/>
                  <a:pt x="427389" y="346966"/>
                  <a:pt x="702004" y="361949"/>
                </a:cubicBezTo>
                <a:cubicBezTo>
                  <a:pt x="728918" y="347204"/>
                  <a:pt x="736349" y="120026"/>
                  <a:pt x="762329" y="0"/>
                </a:cubicBezTo>
                <a:cubicBezTo>
                  <a:pt x="902609" y="624"/>
                  <a:pt x="1842032" y="126023"/>
                  <a:pt x="2527936" y="203769"/>
                </a:cubicBezTo>
                <a:cubicBezTo>
                  <a:pt x="2860706" y="633800"/>
                  <a:pt x="4131364" y="2189444"/>
                  <a:pt x="4144328" y="2203202"/>
                </a:cubicBezTo>
                <a:cubicBezTo>
                  <a:pt x="4091889" y="2561353"/>
                  <a:pt x="4010457" y="3741167"/>
                  <a:pt x="3972253" y="3971925"/>
                </a:cubicBezTo>
                <a:cubicBezTo>
                  <a:pt x="3959449" y="3980433"/>
                  <a:pt x="3523893" y="3920580"/>
                  <a:pt x="3486479" y="3930650"/>
                </a:cubicBezTo>
                <a:cubicBezTo>
                  <a:pt x="3480815" y="4045495"/>
                  <a:pt x="3468505" y="4161444"/>
                  <a:pt x="3455671" y="4184743"/>
                </a:cubicBezTo>
                <a:cubicBezTo>
                  <a:pt x="3271207" y="4185770"/>
                  <a:pt x="2762892" y="4199498"/>
                  <a:pt x="2416503" y="4184650"/>
                </a:cubicBezTo>
                <a:lnTo>
                  <a:pt x="1618774" y="4111718"/>
                </a:lnTo>
                <a:lnTo>
                  <a:pt x="0" y="2107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5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1305115" y="2223882"/>
            <a:ext cx="2875984" cy="3318659"/>
          </a:xfrm>
          <a:custGeom>
            <a:avLst/>
            <a:gdLst>
              <a:gd name="connsiteX0" fmla="*/ 3 w 2895600"/>
              <a:gd name="connsiteY0" fmla="*/ 1285503 h 3365500"/>
              <a:gd name="connsiteX1" fmla="*/ 1447800 w 2895600"/>
              <a:gd name="connsiteY1" fmla="*/ 0 h 3365500"/>
              <a:gd name="connsiteX2" fmla="*/ 2895597 w 2895600"/>
              <a:gd name="connsiteY2" fmla="*/ 1285503 h 3365500"/>
              <a:gd name="connsiteX3" fmla="*/ 2342588 w 2895600"/>
              <a:gd name="connsiteY3" fmla="*/ 3365491 h 3365500"/>
              <a:gd name="connsiteX4" fmla="*/ 553012 w 2895600"/>
              <a:gd name="connsiteY4" fmla="*/ 3365491 h 3365500"/>
              <a:gd name="connsiteX5" fmla="*/ 3 w 2895600"/>
              <a:gd name="connsiteY5" fmla="*/ 1285503 h 3365500"/>
              <a:gd name="connsiteX0-1" fmla="*/ 0 w 2870194"/>
              <a:gd name="connsiteY0-2" fmla="*/ 853703 h 3365491"/>
              <a:gd name="connsiteX1-3" fmla="*/ 1422397 w 2870194"/>
              <a:gd name="connsiteY1-4" fmla="*/ 0 h 3365491"/>
              <a:gd name="connsiteX2-5" fmla="*/ 2870194 w 2870194"/>
              <a:gd name="connsiteY2-6" fmla="*/ 1285503 h 3365491"/>
              <a:gd name="connsiteX3-7" fmla="*/ 2317185 w 2870194"/>
              <a:gd name="connsiteY3-8" fmla="*/ 3365491 h 3365491"/>
              <a:gd name="connsiteX4-9" fmla="*/ 527609 w 2870194"/>
              <a:gd name="connsiteY4-10" fmla="*/ 3365491 h 3365491"/>
              <a:gd name="connsiteX5-11" fmla="*/ 0 w 2870194"/>
              <a:gd name="connsiteY5-12" fmla="*/ 853703 h 3365491"/>
              <a:gd name="connsiteX0-13" fmla="*/ 0 w 2908294"/>
              <a:gd name="connsiteY0-14" fmla="*/ 853703 h 3365491"/>
              <a:gd name="connsiteX1-15" fmla="*/ 1422397 w 2908294"/>
              <a:gd name="connsiteY1-16" fmla="*/ 0 h 3365491"/>
              <a:gd name="connsiteX2-17" fmla="*/ 2908294 w 2908294"/>
              <a:gd name="connsiteY2-18" fmla="*/ 866403 h 3365491"/>
              <a:gd name="connsiteX3-19" fmla="*/ 2317185 w 2908294"/>
              <a:gd name="connsiteY3-20" fmla="*/ 3365491 h 3365491"/>
              <a:gd name="connsiteX4-21" fmla="*/ 527609 w 2908294"/>
              <a:gd name="connsiteY4-22" fmla="*/ 3365491 h 3365491"/>
              <a:gd name="connsiteX5-23" fmla="*/ 0 w 2908294"/>
              <a:gd name="connsiteY5-24" fmla="*/ 853703 h 3365491"/>
              <a:gd name="connsiteX0-25" fmla="*/ 0 w 2908294"/>
              <a:gd name="connsiteY0-26" fmla="*/ 853703 h 3365491"/>
              <a:gd name="connsiteX1-27" fmla="*/ 1422397 w 2908294"/>
              <a:gd name="connsiteY1-28" fmla="*/ 0 h 3365491"/>
              <a:gd name="connsiteX2-29" fmla="*/ 2908294 w 2908294"/>
              <a:gd name="connsiteY2-30" fmla="*/ 866403 h 3365491"/>
              <a:gd name="connsiteX3-31" fmla="*/ 2875985 w 2908294"/>
              <a:gd name="connsiteY3-32" fmla="*/ 2552691 h 3365491"/>
              <a:gd name="connsiteX4-33" fmla="*/ 527609 w 2908294"/>
              <a:gd name="connsiteY4-34" fmla="*/ 3365491 h 3365491"/>
              <a:gd name="connsiteX5-35" fmla="*/ 0 w 2908294"/>
              <a:gd name="connsiteY5-36" fmla="*/ 853703 h 3365491"/>
              <a:gd name="connsiteX0-37" fmla="*/ 0 w 2908294"/>
              <a:gd name="connsiteY0-38" fmla="*/ 853703 h 3340091"/>
              <a:gd name="connsiteX1-39" fmla="*/ 1422397 w 2908294"/>
              <a:gd name="connsiteY1-40" fmla="*/ 0 h 3340091"/>
              <a:gd name="connsiteX2-41" fmla="*/ 2908294 w 2908294"/>
              <a:gd name="connsiteY2-42" fmla="*/ 866403 h 3340091"/>
              <a:gd name="connsiteX3-43" fmla="*/ 2875985 w 2908294"/>
              <a:gd name="connsiteY3-44" fmla="*/ 2552691 h 3340091"/>
              <a:gd name="connsiteX4-45" fmla="*/ 1416609 w 2908294"/>
              <a:gd name="connsiteY4-46" fmla="*/ 3340091 h 3340091"/>
              <a:gd name="connsiteX5-47" fmla="*/ 0 w 2908294"/>
              <a:gd name="connsiteY5-48" fmla="*/ 853703 h 3340091"/>
              <a:gd name="connsiteX0-49" fmla="*/ 0 w 2908294"/>
              <a:gd name="connsiteY0-50" fmla="*/ 853703 h 3340091"/>
              <a:gd name="connsiteX1-51" fmla="*/ 1422397 w 2908294"/>
              <a:gd name="connsiteY1-52" fmla="*/ 0 h 3340091"/>
              <a:gd name="connsiteX2-53" fmla="*/ 2908294 w 2908294"/>
              <a:gd name="connsiteY2-54" fmla="*/ 866403 h 3340091"/>
              <a:gd name="connsiteX3-55" fmla="*/ 2875985 w 2908294"/>
              <a:gd name="connsiteY3-56" fmla="*/ 2552691 h 3340091"/>
              <a:gd name="connsiteX4-57" fmla="*/ 1416609 w 2908294"/>
              <a:gd name="connsiteY4-58" fmla="*/ 3340091 h 3340091"/>
              <a:gd name="connsiteX5-59" fmla="*/ 12697 w 2908294"/>
              <a:gd name="connsiteY5-60" fmla="*/ 2463801 h 3340091"/>
              <a:gd name="connsiteX6" fmla="*/ 0 w 2908294"/>
              <a:gd name="connsiteY6" fmla="*/ 853703 h 3340091"/>
              <a:gd name="connsiteX0-61" fmla="*/ 0 w 2908294"/>
              <a:gd name="connsiteY0-62" fmla="*/ 853703 h 3340091"/>
              <a:gd name="connsiteX1-63" fmla="*/ 1422397 w 2908294"/>
              <a:gd name="connsiteY1-64" fmla="*/ 0 h 3340091"/>
              <a:gd name="connsiteX2-65" fmla="*/ 2908294 w 2908294"/>
              <a:gd name="connsiteY2-66" fmla="*/ 866403 h 3340091"/>
              <a:gd name="connsiteX3-67" fmla="*/ 2875985 w 2908294"/>
              <a:gd name="connsiteY3-68" fmla="*/ 2552691 h 3340091"/>
              <a:gd name="connsiteX4-69" fmla="*/ 1416609 w 2908294"/>
              <a:gd name="connsiteY4-70" fmla="*/ 3340091 h 3340091"/>
              <a:gd name="connsiteX5-71" fmla="*/ 12697 w 2908294"/>
              <a:gd name="connsiteY5-72" fmla="*/ 2463801 h 3340091"/>
              <a:gd name="connsiteX6-73" fmla="*/ 0 w 2908294"/>
              <a:gd name="connsiteY6-74" fmla="*/ 853703 h 3340091"/>
              <a:gd name="connsiteX0-75" fmla="*/ 0 w 2908294"/>
              <a:gd name="connsiteY0-76" fmla="*/ 853703 h 3344853"/>
              <a:gd name="connsiteX1-77" fmla="*/ 1422397 w 2908294"/>
              <a:gd name="connsiteY1-78" fmla="*/ 0 h 3344853"/>
              <a:gd name="connsiteX2-79" fmla="*/ 2908294 w 2908294"/>
              <a:gd name="connsiteY2-80" fmla="*/ 866403 h 3344853"/>
              <a:gd name="connsiteX3-81" fmla="*/ 2875985 w 2908294"/>
              <a:gd name="connsiteY3-82" fmla="*/ 2552691 h 3344853"/>
              <a:gd name="connsiteX4-83" fmla="*/ 1433278 w 2908294"/>
              <a:gd name="connsiteY4-84" fmla="*/ 3344853 h 3344853"/>
              <a:gd name="connsiteX5-85" fmla="*/ 12697 w 2908294"/>
              <a:gd name="connsiteY5-86" fmla="*/ 2463801 h 3344853"/>
              <a:gd name="connsiteX6-87" fmla="*/ 0 w 2908294"/>
              <a:gd name="connsiteY6-88" fmla="*/ 853703 h 3344853"/>
              <a:gd name="connsiteX0-89" fmla="*/ 0 w 2908294"/>
              <a:gd name="connsiteY0-90" fmla="*/ 853703 h 3344853"/>
              <a:gd name="connsiteX1-91" fmla="*/ 1422397 w 2908294"/>
              <a:gd name="connsiteY1-92" fmla="*/ 0 h 3344853"/>
              <a:gd name="connsiteX2-93" fmla="*/ 2908294 w 2908294"/>
              <a:gd name="connsiteY2-94" fmla="*/ 866403 h 3344853"/>
              <a:gd name="connsiteX3-95" fmla="*/ 2875985 w 2908294"/>
              <a:gd name="connsiteY3-96" fmla="*/ 2552691 h 3344853"/>
              <a:gd name="connsiteX4-97" fmla="*/ 1433278 w 2908294"/>
              <a:gd name="connsiteY4-98" fmla="*/ 3344853 h 3344853"/>
              <a:gd name="connsiteX5-99" fmla="*/ 3172 w 2908294"/>
              <a:gd name="connsiteY5-100" fmla="*/ 2516188 h 3344853"/>
              <a:gd name="connsiteX6-101" fmla="*/ 0 w 2908294"/>
              <a:gd name="connsiteY6-102" fmla="*/ 853703 h 3344853"/>
              <a:gd name="connsiteX0-103" fmla="*/ 0 w 2908294"/>
              <a:gd name="connsiteY0-104" fmla="*/ 853703 h 3344853"/>
              <a:gd name="connsiteX1-105" fmla="*/ 1422397 w 2908294"/>
              <a:gd name="connsiteY1-106" fmla="*/ 0 h 3344853"/>
              <a:gd name="connsiteX2-107" fmla="*/ 2908294 w 2908294"/>
              <a:gd name="connsiteY2-108" fmla="*/ 866403 h 3344853"/>
              <a:gd name="connsiteX3-109" fmla="*/ 2875985 w 2908294"/>
              <a:gd name="connsiteY3-110" fmla="*/ 2552691 h 3344853"/>
              <a:gd name="connsiteX4-111" fmla="*/ 1433278 w 2908294"/>
              <a:gd name="connsiteY4-112" fmla="*/ 3344853 h 3344853"/>
              <a:gd name="connsiteX5-113" fmla="*/ 3172 w 2908294"/>
              <a:gd name="connsiteY5-114" fmla="*/ 2516188 h 3344853"/>
              <a:gd name="connsiteX6-115" fmla="*/ 0 w 2908294"/>
              <a:gd name="connsiteY6-116" fmla="*/ 853703 h 3344853"/>
              <a:gd name="connsiteX0-117" fmla="*/ 0 w 2905912"/>
              <a:gd name="connsiteY0-118" fmla="*/ 853703 h 3344853"/>
              <a:gd name="connsiteX1-119" fmla="*/ 1420015 w 2905912"/>
              <a:gd name="connsiteY1-120" fmla="*/ 0 h 3344853"/>
              <a:gd name="connsiteX2-121" fmla="*/ 2905912 w 2905912"/>
              <a:gd name="connsiteY2-122" fmla="*/ 866403 h 3344853"/>
              <a:gd name="connsiteX3-123" fmla="*/ 2873603 w 2905912"/>
              <a:gd name="connsiteY3-124" fmla="*/ 2552691 h 3344853"/>
              <a:gd name="connsiteX4-125" fmla="*/ 1430896 w 2905912"/>
              <a:gd name="connsiteY4-126" fmla="*/ 3344853 h 3344853"/>
              <a:gd name="connsiteX5-127" fmla="*/ 790 w 2905912"/>
              <a:gd name="connsiteY5-128" fmla="*/ 2516188 h 3344853"/>
              <a:gd name="connsiteX6-129" fmla="*/ 0 w 2905912"/>
              <a:gd name="connsiteY6-130" fmla="*/ 853703 h 3344853"/>
              <a:gd name="connsiteX0-131" fmla="*/ 0 w 2905912"/>
              <a:gd name="connsiteY0-132" fmla="*/ 853703 h 3344853"/>
              <a:gd name="connsiteX1-133" fmla="*/ 1420015 w 2905912"/>
              <a:gd name="connsiteY1-134" fmla="*/ 0 h 3344853"/>
              <a:gd name="connsiteX2-135" fmla="*/ 2905912 w 2905912"/>
              <a:gd name="connsiteY2-136" fmla="*/ 866403 h 3344853"/>
              <a:gd name="connsiteX3-137" fmla="*/ 2873603 w 2905912"/>
              <a:gd name="connsiteY3-138" fmla="*/ 2552691 h 3344853"/>
              <a:gd name="connsiteX4-139" fmla="*/ 1430896 w 2905912"/>
              <a:gd name="connsiteY4-140" fmla="*/ 3344853 h 3344853"/>
              <a:gd name="connsiteX5-141" fmla="*/ 790 w 2905912"/>
              <a:gd name="connsiteY5-142" fmla="*/ 2516188 h 3344853"/>
              <a:gd name="connsiteX6-143" fmla="*/ 0 w 2905912"/>
              <a:gd name="connsiteY6-144" fmla="*/ 853703 h 3344853"/>
              <a:gd name="connsiteX0-145" fmla="*/ 0 w 2905912"/>
              <a:gd name="connsiteY0-146" fmla="*/ 827509 h 3318659"/>
              <a:gd name="connsiteX1-147" fmla="*/ 1439065 w 2905912"/>
              <a:gd name="connsiteY1-148" fmla="*/ 0 h 3318659"/>
              <a:gd name="connsiteX2-149" fmla="*/ 2905912 w 2905912"/>
              <a:gd name="connsiteY2-150" fmla="*/ 840209 h 3318659"/>
              <a:gd name="connsiteX3-151" fmla="*/ 2873603 w 2905912"/>
              <a:gd name="connsiteY3-152" fmla="*/ 2526497 h 3318659"/>
              <a:gd name="connsiteX4-153" fmla="*/ 1430896 w 2905912"/>
              <a:gd name="connsiteY4-154" fmla="*/ 3318659 h 3318659"/>
              <a:gd name="connsiteX5-155" fmla="*/ 790 w 2905912"/>
              <a:gd name="connsiteY5-156" fmla="*/ 2489994 h 3318659"/>
              <a:gd name="connsiteX6-157" fmla="*/ 0 w 2905912"/>
              <a:gd name="connsiteY6-158" fmla="*/ 827509 h 3318659"/>
              <a:gd name="connsiteX0-159" fmla="*/ 0 w 2874956"/>
              <a:gd name="connsiteY0-160" fmla="*/ 827509 h 3318659"/>
              <a:gd name="connsiteX1-161" fmla="*/ 1439065 w 2874956"/>
              <a:gd name="connsiteY1-162" fmla="*/ 0 h 3318659"/>
              <a:gd name="connsiteX2-163" fmla="*/ 2874956 w 2874956"/>
              <a:gd name="connsiteY2-164" fmla="*/ 830684 h 3318659"/>
              <a:gd name="connsiteX3-165" fmla="*/ 2873603 w 2874956"/>
              <a:gd name="connsiteY3-166" fmla="*/ 2526497 h 3318659"/>
              <a:gd name="connsiteX4-167" fmla="*/ 1430896 w 2874956"/>
              <a:gd name="connsiteY4-168" fmla="*/ 3318659 h 3318659"/>
              <a:gd name="connsiteX5-169" fmla="*/ 790 w 2874956"/>
              <a:gd name="connsiteY5-170" fmla="*/ 2489994 h 3318659"/>
              <a:gd name="connsiteX6-171" fmla="*/ 0 w 2874956"/>
              <a:gd name="connsiteY6-172" fmla="*/ 827509 h 3318659"/>
              <a:gd name="connsiteX0-173" fmla="*/ 0 w 2875984"/>
              <a:gd name="connsiteY0-174" fmla="*/ 827509 h 3318659"/>
              <a:gd name="connsiteX1-175" fmla="*/ 1439065 w 2875984"/>
              <a:gd name="connsiteY1-176" fmla="*/ 0 h 3318659"/>
              <a:gd name="connsiteX2-177" fmla="*/ 2874956 w 2875984"/>
              <a:gd name="connsiteY2-178" fmla="*/ 830684 h 3318659"/>
              <a:gd name="connsiteX3-179" fmla="*/ 2875984 w 2875984"/>
              <a:gd name="connsiteY3-180" fmla="*/ 2488397 h 3318659"/>
              <a:gd name="connsiteX4-181" fmla="*/ 1430896 w 2875984"/>
              <a:gd name="connsiteY4-182" fmla="*/ 3318659 h 3318659"/>
              <a:gd name="connsiteX5-183" fmla="*/ 790 w 2875984"/>
              <a:gd name="connsiteY5-184" fmla="*/ 2489994 h 3318659"/>
              <a:gd name="connsiteX6-185" fmla="*/ 0 w 2875984"/>
              <a:gd name="connsiteY6-186" fmla="*/ 827509 h 3318659"/>
              <a:gd name="connsiteX0-187" fmla="*/ 0 w 2875984"/>
              <a:gd name="connsiteY0-188" fmla="*/ 827509 h 3318659"/>
              <a:gd name="connsiteX1-189" fmla="*/ 1439065 w 2875984"/>
              <a:gd name="connsiteY1-190" fmla="*/ 0 h 3318659"/>
              <a:gd name="connsiteX2-191" fmla="*/ 2874956 w 2875984"/>
              <a:gd name="connsiteY2-192" fmla="*/ 830684 h 3318659"/>
              <a:gd name="connsiteX3-193" fmla="*/ 2875984 w 2875984"/>
              <a:gd name="connsiteY3-194" fmla="*/ 2488397 h 3318659"/>
              <a:gd name="connsiteX4-195" fmla="*/ 1430896 w 2875984"/>
              <a:gd name="connsiteY4-196" fmla="*/ 3318659 h 3318659"/>
              <a:gd name="connsiteX5-197" fmla="*/ 790 w 2875984"/>
              <a:gd name="connsiteY5-198" fmla="*/ 2489994 h 3318659"/>
              <a:gd name="connsiteX6-199" fmla="*/ 0 w 2875984"/>
              <a:gd name="connsiteY6-200" fmla="*/ 827509 h 3318659"/>
              <a:gd name="connsiteX0-201" fmla="*/ 0 w 2875984"/>
              <a:gd name="connsiteY0-202" fmla="*/ 827509 h 3318659"/>
              <a:gd name="connsiteX1-203" fmla="*/ 1439065 w 2875984"/>
              <a:gd name="connsiteY1-204" fmla="*/ 0 h 3318659"/>
              <a:gd name="connsiteX2-205" fmla="*/ 2874956 w 2875984"/>
              <a:gd name="connsiteY2-206" fmla="*/ 830684 h 3318659"/>
              <a:gd name="connsiteX3-207" fmla="*/ 2875984 w 2875984"/>
              <a:gd name="connsiteY3-208" fmla="*/ 2488397 h 3318659"/>
              <a:gd name="connsiteX4-209" fmla="*/ 1430896 w 2875984"/>
              <a:gd name="connsiteY4-210" fmla="*/ 3318659 h 3318659"/>
              <a:gd name="connsiteX5-211" fmla="*/ 790 w 2875984"/>
              <a:gd name="connsiteY5-212" fmla="*/ 2489994 h 3318659"/>
              <a:gd name="connsiteX6-213" fmla="*/ 0 w 2875984"/>
              <a:gd name="connsiteY6-214" fmla="*/ 827509 h 331865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73" y="connsiteY6-74"/>
              </a:cxn>
            </a:cxnLst>
            <a:rect l="l" t="t" r="r" b="b"/>
            <a:pathLst>
              <a:path w="2875984" h="3318659">
                <a:moveTo>
                  <a:pt x="0" y="827509"/>
                </a:moveTo>
                <a:cubicBezTo>
                  <a:pt x="475719" y="550085"/>
                  <a:pt x="965727" y="284568"/>
                  <a:pt x="1439065" y="0"/>
                </a:cubicBezTo>
                <a:lnTo>
                  <a:pt x="2874956" y="830684"/>
                </a:lnTo>
                <a:cubicBezTo>
                  <a:pt x="2875299" y="1383255"/>
                  <a:pt x="2875641" y="1935826"/>
                  <a:pt x="2875984" y="2488397"/>
                </a:cubicBezTo>
                <a:lnTo>
                  <a:pt x="1430896" y="3318659"/>
                </a:lnTo>
                <a:cubicBezTo>
                  <a:pt x="1029072" y="3065192"/>
                  <a:pt x="178778" y="2598206"/>
                  <a:pt x="790" y="2489994"/>
                </a:cubicBezTo>
                <a:cubicBezTo>
                  <a:pt x="-267" y="1935832"/>
                  <a:pt x="1057" y="1381671"/>
                  <a:pt x="0" y="82750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13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1293242" y="1620975"/>
            <a:ext cx="3978000" cy="3978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971042" y="1298775"/>
            <a:ext cx="4622400" cy="4622400"/>
          </a:xfrm>
          <a:prstGeom prst="diamond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927100" y="914400"/>
            <a:ext cx="3219450" cy="3198813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2755620" y="2742227"/>
            <a:ext cx="3219450" cy="3198813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2"/>
          </p:nvPr>
        </p:nvSpPr>
        <p:spPr>
          <a:xfrm>
            <a:off x="2782888" y="2735263"/>
            <a:ext cx="1363662" cy="1377950"/>
          </a:xfrm>
          <a:solidFill>
            <a:schemeClr val="bg1">
              <a:lumMod val="95000"/>
            </a:schemeClr>
          </a:solidFill>
          <a:ln w="12700"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558691" y="2408589"/>
            <a:ext cx="2156308" cy="213477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6106439" y="947783"/>
            <a:ext cx="5060812" cy="5051817"/>
          </a:xfrm>
          <a:custGeom>
            <a:avLst/>
            <a:gdLst>
              <a:gd name="connsiteX0" fmla="*/ 0 w 4849813"/>
              <a:gd name="connsiteY0" fmla="*/ 0 h 901700"/>
              <a:gd name="connsiteX1" fmla="*/ 4849813 w 4849813"/>
              <a:gd name="connsiteY1" fmla="*/ 0 h 901700"/>
              <a:gd name="connsiteX2" fmla="*/ 4849813 w 4849813"/>
              <a:gd name="connsiteY2" fmla="*/ 901700 h 901700"/>
              <a:gd name="connsiteX3" fmla="*/ 0 w 4849813"/>
              <a:gd name="connsiteY3" fmla="*/ 901700 h 901700"/>
              <a:gd name="connsiteX4" fmla="*/ 0 w 4849813"/>
              <a:gd name="connsiteY4" fmla="*/ 0 h 901700"/>
              <a:gd name="connsiteX0-1" fmla="*/ 0 w 4849813"/>
              <a:gd name="connsiteY0-2" fmla="*/ 0 h 901700"/>
              <a:gd name="connsiteX1-3" fmla="*/ 4849813 w 4849813"/>
              <a:gd name="connsiteY1-4" fmla="*/ 0 h 901700"/>
              <a:gd name="connsiteX2-5" fmla="*/ 4849813 w 4849813"/>
              <a:gd name="connsiteY2-6" fmla="*/ 901700 h 901700"/>
              <a:gd name="connsiteX3-7" fmla="*/ 0 w 4849813"/>
              <a:gd name="connsiteY3-8" fmla="*/ 437874 h 901700"/>
              <a:gd name="connsiteX4-9" fmla="*/ 0 w 4849813"/>
              <a:gd name="connsiteY4-10" fmla="*/ 0 h 901700"/>
              <a:gd name="connsiteX0-11" fmla="*/ 0 w 4849813"/>
              <a:gd name="connsiteY0-12" fmla="*/ 1086679 h 1988379"/>
              <a:gd name="connsiteX1-13" fmla="*/ 2742717 w 4849813"/>
              <a:gd name="connsiteY1-14" fmla="*/ 0 h 1988379"/>
              <a:gd name="connsiteX2-15" fmla="*/ 4849813 w 4849813"/>
              <a:gd name="connsiteY2-16" fmla="*/ 1988379 h 1988379"/>
              <a:gd name="connsiteX3-17" fmla="*/ 0 w 4849813"/>
              <a:gd name="connsiteY3-18" fmla="*/ 1524553 h 1988379"/>
              <a:gd name="connsiteX4-19" fmla="*/ 0 w 4849813"/>
              <a:gd name="connsiteY4-20" fmla="*/ 1086679 h 1988379"/>
              <a:gd name="connsiteX0-21" fmla="*/ 0 w 4849813"/>
              <a:gd name="connsiteY0-22" fmla="*/ 1086679 h 1988379"/>
              <a:gd name="connsiteX1-23" fmla="*/ 2742717 w 4849813"/>
              <a:gd name="connsiteY1-24" fmla="*/ 0 h 1988379"/>
              <a:gd name="connsiteX2-25" fmla="*/ 4849813 w 4849813"/>
              <a:gd name="connsiteY2-26" fmla="*/ 1988379 h 1988379"/>
              <a:gd name="connsiteX3-27" fmla="*/ 2690329 w 4849813"/>
              <a:gd name="connsiteY3-28" fmla="*/ 317846 h 1988379"/>
              <a:gd name="connsiteX4-29" fmla="*/ 0 w 4849813"/>
              <a:gd name="connsiteY4-30" fmla="*/ 1524553 h 1988379"/>
              <a:gd name="connsiteX5" fmla="*/ 0 w 4849813"/>
              <a:gd name="connsiteY5" fmla="*/ 1086679 h 1988379"/>
              <a:gd name="connsiteX0-31" fmla="*/ 0 w 3869152"/>
              <a:gd name="connsiteY0-32" fmla="*/ 1086679 h 2783510"/>
              <a:gd name="connsiteX1-33" fmla="*/ 2742717 w 3869152"/>
              <a:gd name="connsiteY1-34" fmla="*/ 0 h 2783510"/>
              <a:gd name="connsiteX2-35" fmla="*/ 3869152 w 3869152"/>
              <a:gd name="connsiteY2-36" fmla="*/ 2783510 h 2783510"/>
              <a:gd name="connsiteX3-37" fmla="*/ 2690329 w 3869152"/>
              <a:gd name="connsiteY3-38" fmla="*/ 317846 h 2783510"/>
              <a:gd name="connsiteX4-39" fmla="*/ 0 w 3869152"/>
              <a:gd name="connsiteY4-40" fmla="*/ 1524553 h 2783510"/>
              <a:gd name="connsiteX5-41" fmla="*/ 0 w 3869152"/>
              <a:gd name="connsiteY5-42" fmla="*/ 1086679 h 2783510"/>
              <a:gd name="connsiteX0-43" fmla="*/ 0 w 3869152"/>
              <a:gd name="connsiteY0-44" fmla="*/ 1086679 h 2783783"/>
              <a:gd name="connsiteX1-45" fmla="*/ 2742717 w 3869152"/>
              <a:gd name="connsiteY1-46" fmla="*/ 0 h 2783783"/>
              <a:gd name="connsiteX2-47" fmla="*/ 3869152 w 3869152"/>
              <a:gd name="connsiteY2-48" fmla="*/ 2783510 h 2783783"/>
              <a:gd name="connsiteX3-49" fmla="*/ 2690329 w 3869152"/>
              <a:gd name="connsiteY3-50" fmla="*/ 317846 h 2783783"/>
              <a:gd name="connsiteX4-51" fmla="*/ 0 w 3869152"/>
              <a:gd name="connsiteY4-52" fmla="*/ 1524553 h 2783783"/>
              <a:gd name="connsiteX5-53" fmla="*/ 0 w 3869152"/>
              <a:gd name="connsiteY5-54" fmla="*/ 1086679 h 2783783"/>
              <a:gd name="connsiteX0-55" fmla="*/ 0 w 4426732"/>
              <a:gd name="connsiteY0-56" fmla="*/ 1086679 h 2973844"/>
              <a:gd name="connsiteX1-57" fmla="*/ 2742717 w 4426732"/>
              <a:gd name="connsiteY1-58" fmla="*/ 0 h 2973844"/>
              <a:gd name="connsiteX2-59" fmla="*/ 4386608 w 4426732"/>
              <a:gd name="connsiteY2-60" fmla="*/ 2477950 h 2973844"/>
              <a:gd name="connsiteX3-61" fmla="*/ 3869152 w 4426732"/>
              <a:gd name="connsiteY3-62" fmla="*/ 2783510 h 2973844"/>
              <a:gd name="connsiteX4-63" fmla="*/ 2690329 w 4426732"/>
              <a:gd name="connsiteY4-64" fmla="*/ 317846 h 2973844"/>
              <a:gd name="connsiteX5-65" fmla="*/ 0 w 4426732"/>
              <a:gd name="connsiteY5-66" fmla="*/ 1524553 h 2973844"/>
              <a:gd name="connsiteX6" fmla="*/ 0 w 4426732"/>
              <a:gd name="connsiteY6" fmla="*/ 1086679 h 2973844"/>
              <a:gd name="connsiteX0-67" fmla="*/ 0 w 4426732"/>
              <a:gd name="connsiteY0-68" fmla="*/ 1086679 h 2973844"/>
              <a:gd name="connsiteX1-69" fmla="*/ 2742717 w 4426732"/>
              <a:gd name="connsiteY1-70" fmla="*/ 0 h 2973844"/>
              <a:gd name="connsiteX2-71" fmla="*/ 4386608 w 4426732"/>
              <a:gd name="connsiteY2-72" fmla="*/ 2477950 h 2973844"/>
              <a:gd name="connsiteX3-73" fmla="*/ 3869152 w 4426732"/>
              <a:gd name="connsiteY3-74" fmla="*/ 2783510 h 2973844"/>
              <a:gd name="connsiteX4-75" fmla="*/ 2690329 w 4426732"/>
              <a:gd name="connsiteY4-76" fmla="*/ 317846 h 2973844"/>
              <a:gd name="connsiteX5-77" fmla="*/ 0 w 4426732"/>
              <a:gd name="connsiteY5-78" fmla="*/ 1524553 h 2973844"/>
              <a:gd name="connsiteX6-79" fmla="*/ 0 w 4426732"/>
              <a:gd name="connsiteY6-80" fmla="*/ 1086679 h 2973844"/>
              <a:gd name="connsiteX0-81" fmla="*/ 0 w 4426732"/>
              <a:gd name="connsiteY0-82" fmla="*/ 1086679 h 2973844"/>
              <a:gd name="connsiteX1-83" fmla="*/ 2742717 w 4426732"/>
              <a:gd name="connsiteY1-84" fmla="*/ 0 h 2973844"/>
              <a:gd name="connsiteX2-85" fmla="*/ 4386608 w 4426732"/>
              <a:gd name="connsiteY2-86" fmla="*/ 2477950 h 2973844"/>
              <a:gd name="connsiteX3-87" fmla="*/ 3869152 w 4426732"/>
              <a:gd name="connsiteY3-88" fmla="*/ 2783510 h 2973844"/>
              <a:gd name="connsiteX4-89" fmla="*/ 2690329 w 4426732"/>
              <a:gd name="connsiteY4-90" fmla="*/ 317846 h 2973844"/>
              <a:gd name="connsiteX5-91" fmla="*/ 0 w 4426732"/>
              <a:gd name="connsiteY5-92" fmla="*/ 1524553 h 2973844"/>
              <a:gd name="connsiteX6-93" fmla="*/ 0 w 4426732"/>
              <a:gd name="connsiteY6-94" fmla="*/ 1086679 h 2973844"/>
              <a:gd name="connsiteX0-95" fmla="*/ 0 w 4397492"/>
              <a:gd name="connsiteY0-96" fmla="*/ 1086679 h 4467239"/>
              <a:gd name="connsiteX1-97" fmla="*/ 2742717 w 4397492"/>
              <a:gd name="connsiteY1-98" fmla="*/ 0 h 4467239"/>
              <a:gd name="connsiteX2-99" fmla="*/ 4386608 w 4397492"/>
              <a:gd name="connsiteY2-100" fmla="*/ 2477950 h 4467239"/>
              <a:gd name="connsiteX3-101" fmla="*/ 1431373 w 4397492"/>
              <a:gd name="connsiteY3-102" fmla="*/ 4465775 h 4467239"/>
              <a:gd name="connsiteX4-103" fmla="*/ 3869152 w 4397492"/>
              <a:gd name="connsiteY4-104" fmla="*/ 2783510 h 4467239"/>
              <a:gd name="connsiteX5-105" fmla="*/ 2690329 w 4397492"/>
              <a:gd name="connsiteY5-106" fmla="*/ 317846 h 4467239"/>
              <a:gd name="connsiteX6-107" fmla="*/ 0 w 4397492"/>
              <a:gd name="connsiteY6-108" fmla="*/ 1524553 h 4467239"/>
              <a:gd name="connsiteX7" fmla="*/ 0 w 4397492"/>
              <a:gd name="connsiteY7" fmla="*/ 1086679 h 4467239"/>
              <a:gd name="connsiteX0-109" fmla="*/ 0 w 4397492"/>
              <a:gd name="connsiteY0-110" fmla="*/ 1086679 h 4467038"/>
              <a:gd name="connsiteX1-111" fmla="*/ 2742717 w 4397492"/>
              <a:gd name="connsiteY1-112" fmla="*/ 0 h 4467038"/>
              <a:gd name="connsiteX2-113" fmla="*/ 4386608 w 4397492"/>
              <a:gd name="connsiteY2-114" fmla="*/ 2477950 h 4467038"/>
              <a:gd name="connsiteX3-115" fmla="*/ 1431373 w 4397492"/>
              <a:gd name="connsiteY3-116" fmla="*/ 4465775 h 4467038"/>
              <a:gd name="connsiteX4-117" fmla="*/ 3617361 w 4397492"/>
              <a:gd name="connsiteY4-118" fmla="*/ 2571476 h 4467038"/>
              <a:gd name="connsiteX5-119" fmla="*/ 2690329 w 4397492"/>
              <a:gd name="connsiteY5-120" fmla="*/ 317846 h 4467038"/>
              <a:gd name="connsiteX6-121" fmla="*/ 0 w 4397492"/>
              <a:gd name="connsiteY6-122" fmla="*/ 1524553 h 4467038"/>
              <a:gd name="connsiteX7-123" fmla="*/ 0 w 4397492"/>
              <a:gd name="connsiteY7-124" fmla="*/ 1086679 h 4467038"/>
              <a:gd name="connsiteX0-125" fmla="*/ 0 w 4107023"/>
              <a:gd name="connsiteY0-126" fmla="*/ 1086679 h 4467038"/>
              <a:gd name="connsiteX1-127" fmla="*/ 2742717 w 4107023"/>
              <a:gd name="connsiteY1-128" fmla="*/ 0 h 4467038"/>
              <a:gd name="connsiteX2-129" fmla="*/ 4095060 w 4107023"/>
              <a:gd name="connsiteY2-130" fmla="*/ 2769498 h 4467038"/>
              <a:gd name="connsiteX3-131" fmla="*/ 1431373 w 4107023"/>
              <a:gd name="connsiteY3-132" fmla="*/ 4465775 h 4467038"/>
              <a:gd name="connsiteX4-133" fmla="*/ 3617361 w 4107023"/>
              <a:gd name="connsiteY4-134" fmla="*/ 2571476 h 4467038"/>
              <a:gd name="connsiteX5-135" fmla="*/ 2690329 w 4107023"/>
              <a:gd name="connsiteY5-136" fmla="*/ 317846 h 4467038"/>
              <a:gd name="connsiteX6-137" fmla="*/ 0 w 4107023"/>
              <a:gd name="connsiteY6-138" fmla="*/ 1524553 h 4467038"/>
              <a:gd name="connsiteX7-139" fmla="*/ 0 w 4107023"/>
              <a:gd name="connsiteY7-140" fmla="*/ 1086679 h 4467038"/>
              <a:gd name="connsiteX0-141" fmla="*/ 0 w 4095639"/>
              <a:gd name="connsiteY0-142" fmla="*/ 1086679 h 4730955"/>
              <a:gd name="connsiteX1-143" fmla="*/ 2742717 w 4095639"/>
              <a:gd name="connsiteY1-144" fmla="*/ 0 h 4730955"/>
              <a:gd name="connsiteX2-145" fmla="*/ 4095060 w 4095639"/>
              <a:gd name="connsiteY2-146" fmla="*/ 2769498 h 4730955"/>
              <a:gd name="connsiteX3-147" fmla="*/ 1815687 w 4095639"/>
              <a:gd name="connsiteY3-148" fmla="*/ 4585044 h 4730955"/>
              <a:gd name="connsiteX4-149" fmla="*/ 1431373 w 4095639"/>
              <a:gd name="connsiteY4-150" fmla="*/ 4465775 h 4730955"/>
              <a:gd name="connsiteX5-151" fmla="*/ 3617361 w 4095639"/>
              <a:gd name="connsiteY5-152" fmla="*/ 2571476 h 4730955"/>
              <a:gd name="connsiteX6-153" fmla="*/ 2690329 w 4095639"/>
              <a:gd name="connsiteY6-154" fmla="*/ 317846 h 4730955"/>
              <a:gd name="connsiteX7-155" fmla="*/ 0 w 4095639"/>
              <a:gd name="connsiteY7-156" fmla="*/ 1524553 h 4730955"/>
              <a:gd name="connsiteX8" fmla="*/ 0 w 4095639"/>
              <a:gd name="connsiteY8" fmla="*/ 1086679 h 4730955"/>
              <a:gd name="connsiteX0-157" fmla="*/ 359693 w 4455332"/>
              <a:gd name="connsiteY0-158" fmla="*/ 1086679 h 4608625"/>
              <a:gd name="connsiteX1-159" fmla="*/ 3102410 w 4455332"/>
              <a:gd name="connsiteY1-160" fmla="*/ 0 h 4608625"/>
              <a:gd name="connsiteX2-161" fmla="*/ 4454753 w 4455332"/>
              <a:gd name="connsiteY2-162" fmla="*/ 2769498 h 4608625"/>
              <a:gd name="connsiteX3-163" fmla="*/ 2175380 w 4455332"/>
              <a:gd name="connsiteY3-164" fmla="*/ 4585044 h 4608625"/>
              <a:gd name="connsiteX4-165" fmla="*/ 2023 w 4455332"/>
              <a:gd name="connsiteY4-166" fmla="*/ 2080383 h 4608625"/>
              <a:gd name="connsiteX5-167" fmla="*/ 1791066 w 4455332"/>
              <a:gd name="connsiteY5-168" fmla="*/ 4465775 h 4608625"/>
              <a:gd name="connsiteX6-169" fmla="*/ 3977054 w 4455332"/>
              <a:gd name="connsiteY6-170" fmla="*/ 2571476 h 4608625"/>
              <a:gd name="connsiteX7-171" fmla="*/ 3050022 w 4455332"/>
              <a:gd name="connsiteY7-172" fmla="*/ 317846 h 4608625"/>
              <a:gd name="connsiteX8-173" fmla="*/ 359693 w 4455332"/>
              <a:gd name="connsiteY8-174" fmla="*/ 1524553 h 4608625"/>
              <a:gd name="connsiteX9" fmla="*/ 359693 w 4455332"/>
              <a:gd name="connsiteY9" fmla="*/ 1086679 h 4608625"/>
              <a:gd name="connsiteX0-175" fmla="*/ 359152 w 4454791"/>
              <a:gd name="connsiteY0-176" fmla="*/ 1086679 h 4608625"/>
              <a:gd name="connsiteX1-177" fmla="*/ 3101869 w 4454791"/>
              <a:gd name="connsiteY1-178" fmla="*/ 0 h 4608625"/>
              <a:gd name="connsiteX2-179" fmla="*/ 4454212 w 4454791"/>
              <a:gd name="connsiteY2-180" fmla="*/ 2769498 h 4608625"/>
              <a:gd name="connsiteX3-181" fmla="*/ 2174839 w 4454791"/>
              <a:gd name="connsiteY3-182" fmla="*/ 4585044 h 4608625"/>
              <a:gd name="connsiteX4-183" fmla="*/ 1482 w 4454791"/>
              <a:gd name="connsiteY4-184" fmla="*/ 2080383 h 4608625"/>
              <a:gd name="connsiteX5-185" fmla="*/ 2347116 w 4454791"/>
              <a:gd name="connsiteY5-186" fmla="*/ 4068210 h 4608625"/>
              <a:gd name="connsiteX6-187" fmla="*/ 3976513 w 4454791"/>
              <a:gd name="connsiteY6-188" fmla="*/ 2571476 h 4608625"/>
              <a:gd name="connsiteX7-189" fmla="*/ 3049481 w 4454791"/>
              <a:gd name="connsiteY7-190" fmla="*/ 317846 h 4608625"/>
              <a:gd name="connsiteX8-191" fmla="*/ 359152 w 4454791"/>
              <a:gd name="connsiteY8-192" fmla="*/ 1524553 h 4608625"/>
              <a:gd name="connsiteX9-193" fmla="*/ 359152 w 4454791"/>
              <a:gd name="connsiteY9-194" fmla="*/ 1086679 h 4608625"/>
              <a:gd name="connsiteX0-195" fmla="*/ 776748 w 4872387"/>
              <a:gd name="connsiteY0-196" fmla="*/ 1086679 h 4585044"/>
              <a:gd name="connsiteX1-197" fmla="*/ 3519465 w 4872387"/>
              <a:gd name="connsiteY1-198" fmla="*/ 0 h 4585044"/>
              <a:gd name="connsiteX2-199" fmla="*/ 4871808 w 4872387"/>
              <a:gd name="connsiteY2-200" fmla="*/ 2769498 h 4585044"/>
              <a:gd name="connsiteX3-201" fmla="*/ 2592435 w 4872387"/>
              <a:gd name="connsiteY3-202" fmla="*/ 4585044 h 4585044"/>
              <a:gd name="connsiteX4-203" fmla="*/ 180539 w 4872387"/>
              <a:gd name="connsiteY4-204" fmla="*/ 2424940 h 4585044"/>
              <a:gd name="connsiteX5-205" fmla="*/ 419078 w 4872387"/>
              <a:gd name="connsiteY5-206" fmla="*/ 2080383 h 4585044"/>
              <a:gd name="connsiteX6-207" fmla="*/ 2764712 w 4872387"/>
              <a:gd name="connsiteY6-208" fmla="*/ 4068210 h 4585044"/>
              <a:gd name="connsiteX7-209" fmla="*/ 4394109 w 4872387"/>
              <a:gd name="connsiteY7-210" fmla="*/ 2571476 h 4585044"/>
              <a:gd name="connsiteX8-211" fmla="*/ 3467077 w 4872387"/>
              <a:gd name="connsiteY8-212" fmla="*/ 317846 h 4585044"/>
              <a:gd name="connsiteX9-213" fmla="*/ 776748 w 4872387"/>
              <a:gd name="connsiteY9-214" fmla="*/ 1524553 h 4585044"/>
              <a:gd name="connsiteX10" fmla="*/ 776748 w 4872387"/>
              <a:gd name="connsiteY10" fmla="*/ 1086679 h 4585044"/>
              <a:gd name="connsiteX0-215" fmla="*/ 689903 w 4785542"/>
              <a:gd name="connsiteY0-216" fmla="*/ 1086679 h 4585044"/>
              <a:gd name="connsiteX1-217" fmla="*/ 3432620 w 4785542"/>
              <a:gd name="connsiteY1-218" fmla="*/ 0 h 4585044"/>
              <a:gd name="connsiteX2-219" fmla="*/ 4784963 w 4785542"/>
              <a:gd name="connsiteY2-220" fmla="*/ 2769498 h 4585044"/>
              <a:gd name="connsiteX3-221" fmla="*/ 2505590 w 4785542"/>
              <a:gd name="connsiteY3-222" fmla="*/ 4585044 h 4585044"/>
              <a:gd name="connsiteX4-223" fmla="*/ 93694 w 4785542"/>
              <a:gd name="connsiteY4-224" fmla="*/ 2424940 h 4585044"/>
              <a:gd name="connsiteX5-225" fmla="*/ 875572 w 4785542"/>
              <a:gd name="connsiteY5-226" fmla="*/ 1802088 h 4585044"/>
              <a:gd name="connsiteX6-227" fmla="*/ 2677867 w 4785542"/>
              <a:gd name="connsiteY6-228" fmla="*/ 4068210 h 4585044"/>
              <a:gd name="connsiteX7-229" fmla="*/ 4307264 w 4785542"/>
              <a:gd name="connsiteY7-230" fmla="*/ 2571476 h 4585044"/>
              <a:gd name="connsiteX8-231" fmla="*/ 3380232 w 4785542"/>
              <a:gd name="connsiteY8-232" fmla="*/ 317846 h 4585044"/>
              <a:gd name="connsiteX9-233" fmla="*/ 689903 w 4785542"/>
              <a:gd name="connsiteY9-234" fmla="*/ 1524553 h 4585044"/>
              <a:gd name="connsiteX10-235" fmla="*/ 689903 w 4785542"/>
              <a:gd name="connsiteY10-236" fmla="*/ 1086679 h 4585044"/>
              <a:gd name="connsiteX0-237" fmla="*/ 334016 w 4429655"/>
              <a:gd name="connsiteY0-238" fmla="*/ 1086679 h 4585044"/>
              <a:gd name="connsiteX1-239" fmla="*/ 3076733 w 4429655"/>
              <a:gd name="connsiteY1-240" fmla="*/ 0 h 4585044"/>
              <a:gd name="connsiteX2-241" fmla="*/ 4429076 w 4429655"/>
              <a:gd name="connsiteY2-242" fmla="*/ 2769498 h 4585044"/>
              <a:gd name="connsiteX3-243" fmla="*/ 2149703 w 4429655"/>
              <a:gd name="connsiteY3-244" fmla="*/ 4585044 h 4585044"/>
              <a:gd name="connsiteX4-245" fmla="*/ 148624 w 4429655"/>
              <a:gd name="connsiteY4-246" fmla="*/ 2120140 h 4585044"/>
              <a:gd name="connsiteX5-247" fmla="*/ 519685 w 4429655"/>
              <a:gd name="connsiteY5-248" fmla="*/ 1802088 h 4585044"/>
              <a:gd name="connsiteX6-249" fmla="*/ 2321980 w 4429655"/>
              <a:gd name="connsiteY6-250" fmla="*/ 4068210 h 4585044"/>
              <a:gd name="connsiteX7-251" fmla="*/ 3951377 w 4429655"/>
              <a:gd name="connsiteY7-252" fmla="*/ 2571476 h 4585044"/>
              <a:gd name="connsiteX8-253" fmla="*/ 3024345 w 4429655"/>
              <a:gd name="connsiteY8-254" fmla="*/ 317846 h 4585044"/>
              <a:gd name="connsiteX9-255" fmla="*/ 334016 w 4429655"/>
              <a:gd name="connsiteY9-256" fmla="*/ 1524553 h 4585044"/>
              <a:gd name="connsiteX10-257" fmla="*/ 334016 w 4429655"/>
              <a:gd name="connsiteY10-258" fmla="*/ 1086679 h 4585044"/>
              <a:gd name="connsiteX0-259" fmla="*/ 0 w 4625726"/>
              <a:gd name="connsiteY0-260" fmla="*/ 1484244 h 4585044"/>
              <a:gd name="connsiteX1-261" fmla="*/ 3272804 w 4625726"/>
              <a:gd name="connsiteY1-262" fmla="*/ 0 h 4585044"/>
              <a:gd name="connsiteX2-263" fmla="*/ 4625147 w 4625726"/>
              <a:gd name="connsiteY2-264" fmla="*/ 2769498 h 4585044"/>
              <a:gd name="connsiteX3-265" fmla="*/ 2345774 w 4625726"/>
              <a:gd name="connsiteY3-266" fmla="*/ 4585044 h 4585044"/>
              <a:gd name="connsiteX4-267" fmla="*/ 344695 w 4625726"/>
              <a:gd name="connsiteY4-268" fmla="*/ 2120140 h 4585044"/>
              <a:gd name="connsiteX5-269" fmla="*/ 715756 w 4625726"/>
              <a:gd name="connsiteY5-270" fmla="*/ 1802088 h 4585044"/>
              <a:gd name="connsiteX6-271" fmla="*/ 2518051 w 4625726"/>
              <a:gd name="connsiteY6-272" fmla="*/ 4068210 h 4585044"/>
              <a:gd name="connsiteX7-273" fmla="*/ 4147448 w 4625726"/>
              <a:gd name="connsiteY7-274" fmla="*/ 2571476 h 4585044"/>
              <a:gd name="connsiteX8-275" fmla="*/ 3220416 w 4625726"/>
              <a:gd name="connsiteY8-276" fmla="*/ 317846 h 4585044"/>
              <a:gd name="connsiteX9-277" fmla="*/ 530087 w 4625726"/>
              <a:gd name="connsiteY9-278" fmla="*/ 1524553 h 4585044"/>
              <a:gd name="connsiteX10-279" fmla="*/ 0 w 4625726"/>
              <a:gd name="connsiteY10-280" fmla="*/ 1484244 h 4585044"/>
              <a:gd name="connsiteX0-281" fmla="*/ 0 w 4625726"/>
              <a:gd name="connsiteY0-282" fmla="*/ 1484244 h 4585044"/>
              <a:gd name="connsiteX1-283" fmla="*/ 3272804 w 4625726"/>
              <a:gd name="connsiteY1-284" fmla="*/ 0 h 4585044"/>
              <a:gd name="connsiteX2-285" fmla="*/ 4625147 w 4625726"/>
              <a:gd name="connsiteY2-286" fmla="*/ 2769498 h 4585044"/>
              <a:gd name="connsiteX3-287" fmla="*/ 2345774 w 4625726"/>
              <a:gd name="connsiteY3-288" fmla="*/ 4585044 h 4585044"/>
              <a:gd name="connsiteX4-289" fmla="*/ 344695 w 4625726"/>
              <a:gd name="connsiteY4-290" fmla="*/ 2120140 h 4585044"/>
              <a:gd name="connsiteX5-291" fmla="*/ 715756 w 4625726"/>
              <a:gd name="connsiteY5-292" fmla="*/ 1802088 h 4585044"/>
              <a:gd name="connsiteX6-293" fmla="*/ 2518051 w 4625726"/>
              <a:gd name="connsiteY6-294" fmla="*/ 4068210 h 4585044"/>
              <a:gd name="connsiteX7-295" fmla="*/ 4147448 w 4625726"/>
              <a:gd name="connsiteY7-296" fmla="*/ 2571476 h 4585044"/>
              <a:gd name="connsiteX8-297" fmla="*/ 3220416 w 4625726"/>
              <a:gd name="connsiteY8-298" fmla="*/ 317846 h 4585044"/>
              <a:gd name="connsiteX9-299" fmla="*/ 755374 w 4625726"/>
              <a:gd name="connsiteY9-300" fmla="*/ 1802849 h 4585044"/>
              <a:gd name="connsiteX10-301" fmla="*/ 0 w 4625726"/>
              <a:gd name="connsiteY10-302" fmla="*/ 1484244 h 4585044"/>
              <a:gd name="connsiteX0-303" fmla="*/ 0 w 4771500"/>
              <a:gd name="connsiteY0-304" fmla="*/ 1603514 h 4585044"/>
              <a:gd name="connsiteX1-305" fmla="*/ 3418578 w 4771500"/>
              <a:gd name="connsiteY1-306" fmla="*/ 0 h 4585044"/>
              <a:gd name="connsiteX2-307" fmla="*/ 4770921 w 4771500"/>
              <a:gd name="connsiteY2-308" fmla="*/ 2769498 h 4585044"/>
              <a:gd name="connsiteX3-309" fmla="*/ 2491548 w 4771500"/>
              <a:gd name="connsiteY3-310" fmla="*/ 4585044 h 4585044"/>
              <a:gd name="connsiteX4-311" fmla="*/ 490469 w 4771500"/>
              <a:gd name="connsiteY4-312" fmla="*/ 2120140 h 4585044"/>
              <a:gd name="connsiteX5-313" fmla="*/ 861530 w 4771500"/>
              <a:gd name="connsiteY5-314" fmla="*/ 1802088 h 4585044"/>
              <a:gd name="connsiteX6-315" fmla="*/ 2663825 w 4771500"/>
              <a:gd name="connsiteY6-316" fmla="*/ 4068210 h 4585044"/>
              <a:gd name="connsiteX7-317" fmla="*/ 4293222 w 4771500"/>
              <a:gd name="connsiteY7-318" fmla="*/ 2571476 h 4585044"/>
              <a:gd name="connsiteX8-319" fmla="*/ 3366190 w 4771500"/>
              <a:gd name="connsiteY8-320" fmla="*/ 317846 h 4585044"/>
              <a:gd name="connsiteX9-321" fmla="*/ 901148 w 4771500"/>
              <a:gd name="connsiteY9-322" fmla="*/ 1802849 h 4585044"/>
              <a:gd name="connsiteX10-323" fmla="*/ 0 w 4771500"/>
              <a:gd name="connsiteY10-324" fmla="*/ 1603514 h 4585044"/>
              <a:gd name="connsiteX0-325" fmla="*/ 91738 w 4863238"/>
              <a:gd name="connsiteY0-326" fmla="*/ 1603514 h 4585044"/>
              <a:gd name="connsiteX1-327" fmla="*/ 3510316 w 4863238"/>
              <a:gd name="connsiteY1-328" fmla="*/ 0 h 4585044"/>
              <a:gd name="connsiteX2-329" fmla="*/ 4862659 w 4863238"/>
              <a:gd name="connsiteY2-330" fmla="*/ 2769498 h 4585044"/>
              <a:gd name="connsiteX3-331" fmla="*/ 2583286 w 4863238"/>
              <a:gd name="connsiteY3-332" fmla="*/ 4585044 h 4585044"/>
              <a:gd name="connsiteX4-333" fmla="*/ 86907 w 4863238"/>
              <a:gd name="connsiteY4-334" fmla="*/ 1637540 h 4585044"/>
              <a:gd name="connsiteX5-335" fmla="*/ 953268 w 4863238"/>
              <a:gd name="connsiteY5-336" fmla="*/ 1802088 h 4585044"/>
              <a:gd name="connsiteX6-337" fmla="*/ 2755563 w 4863238"/>
              <a:gd name="connsiteY6-338" fmla="*/ 4068210 h 4585044"/>
              <a:gd name="connsiteX7-339" fmla="*/ 4384960 w 4863238"/>
              <a:gd name="connsiteY7-340" fmla="*/ 2571476 h 4585044"/>
              <a:gd name="connsiteX8-341" fmla="*/ 3457928 w 4863238"/>
              <a:gd name="connsiteY8-342" fmla="*/ 317846 h 4585044"/>
              <a:gd name="connsiteX9-343" fmla="*/ 992886 w 4863238"/>
              <a:gd name="connsiteY9-344" fmla="*/ 1802849 h 4585044"/>
              <a:gd name="connsiteX10-345" fmla="*/ 91738 w 4863238"/>
              <a:gd name="connsiteY10-346" fmla="*/ 1603514 h 4585044"/>
              <a:gd name="connsiteX0-347" fmla="*/ 4831 w 4776331"/>
              <a:gd name="connsiteY0-348" fmla="*/ 1603514 h 4585044"/>
              <a:gd name="connsiteX1-349" fmla="*/ 3423409 w 4776331"/>
              <a:gd name="connsiteY1-350" fmla="*/ 0 h 4585044"/>
              <a:gd name="connsiteX2-351" fmla="*/ 4775752 w 4776331"/>
              <a:gd name="connsiteY2-352" fmla="*/ 2769498 h 4585044"/>
              <a:gd name="connsiteX3-353" fmla="*/ 2496379 w 4776331"/>
              <a:gd name="connsiteY3-354" fmla="*/ 4585044 h 4585044"/>
              <a:gd name="connsiteX4-355" fmla="*/ 0 w 4776331"/>
              <a:gd name="connsiteY4-356" fmla="*/ 1637540 h 4585044"/>
              <a:gd name="connsiteX5-357" fmla="*/ 866361 w 4776331"/>
              <a:gd name="connsiteY5-358" fmla="*/ 1802088 h 4585044"/>
              <a:gd name="connsiteX6-359" fmla="*/ 2668656 w 4776331"/>
              <a:gd name="connsiteY6-360" fmla="*/ 4068210 h 4585044"/>
              <a:gd name="connsiteX7-361" fmla="*/ 4298053 w 4776331"/>
              <a:gd name="connsiteY7-362" fmla="*/ 2571476 h 4585044"/>
              <a:gd name="connsiteX8-363" fmla="*/ 3371021 w 4776331"/>
              <a:gd name="connsiteY8-364" fmla="*/ 317846 h 4585044"/>
              <a:gd name="connsiteX9-365" fmla="*/ 905979 w 4776331"/>
              <a:gd name="connsiteY9-366" fmla="*/ 1802849 h 4585044"/>
              <a:gd name="connsiteX10-367" fmla="*/ 4831 w 4776331"/>
              <a:gd name="connsiteY10-368" fmla="*/ 1603514 h 4585044"/>
              <a:gd name="connsiteX0-369" fmla="*/ 4831 w 4776331"/>
              <a:gd name="connsiteY0-370" fmla="*/ 1603514 h 4585044"/>
              <a:gd name="connsiteX1-371" fmla="*/ 3423409 w 4776331"/>
              <a:gd name="connsiteY1-372" fmla="*/ 0 h 4585044"/>
              <a:gd name="connsiteX2-373" fmla="*/ 4775752 w 4776331"/>
              <a:gd name="connsiteY2-374" fmla="*/ 2769498 h 4585044"/>
              <a:gd name="connsiteX3-375" fmla="*/ 2496379 w 4776331"/>
              <a:gd name="connsiteY3-376" fmla="*/ 4585044 h 4585044"/>
              <a:gd name="connsiteX4-377" fmla="*/ 0 w 4776331"/>
              <a:gd name="connsiteY4-378" fmla="*/ 1637540 h 4585044"/>
              <a:gd name="connsiteX5-379" fmla="*/ 866361 w 4776331"/>
              <a:gd name="connsiteY5-380" fmla="*/ 1802088 h 4585044"/>
              <a:gd name="connsiteX6-381" fmla="*/ 2668656 w 4776331"/>
              <a:gd name="connsiteY6-382" fmla="*/ 4068210 h 4585044"/>
              <a:gd name="connsiteX7-383" fmla="*/ 4298053 w 4776331"/>
              <a:gd name="connsiteY7-384" fmla="*/ 2571476 h 4585044"/>
              <a:gd name="connsiteX8-385" fmla="*/ 3371021 w 4776331"/>
              <a:gd name="connsiteY8-386" fmla="*/ 317846 h 4585044"/>
              <a:gd name="connsiteX9-387" fmla="*/ 905979 w 4776331"/>
              <a:gd name="connsiteY9-388" fmla="*/ 1802849 h 4585044"/>
              <a:gd name="connsiteX10-389" fmla="*/ 4831 w 4776331"/>
              <a:gd name="connsiteY10-390" fmla="*/ 1603514 h 4585044"/>
              <a:gd name="connsiteX0-391" fmla="*/ 4831 w 4776331"/>
              <a:gd name="connsiteY0-392" fmla="*/ 1603514 h 4585044"/>
              <a:gd name="connsiteX1-393" fmla="*/ 3423409 w 4776331"/>
              <a:gd name="connsiteY1-394" fmla="*/ 0 h 4585044"/>
              <a:gd name="connsiteX2-395" fmla="*/ 4775752 w 4776331"/>
              <a:gd name="connsiteY2-396" fmla="*/ 2769498 h 4585044"/>
              <a:gd name="connsiteX3-397" fmla="*/ 2496379 w 4776331"/>
              <a:gd name="connsiteY3-398" fmla="*/ 4585044 h 4585044"/>
              <a:gd name="connsiteX4-399" fmla="*/ 0 w 4776331"/>
              <a:gd name="connsiteY4-400" fmla="*/ 1637540 h 4585044"/>
              <a:gd name="connsiteX5-401" fmla="*/ 866361 w 4776331"/>
              <a:gd name="connsiteY5-402" fmla="*/ 1802088 h 4585044"/>
              <a:gd name="connsiteX6-403" fmla="*/ 2668656 w 4776331"/>
              <a:gd name="connsiteY6-404" fmla="*/ 4068210 h 4585044"/>
              <a:gd name="connsiteX7-405" fmla="*/ 4298053 w 4776331"/>
              <a:gd name="connsiteY7-406" fmla="*/ 2571476 h 4585044"/>
              <a:gd name="connsiteX8-407" fmla="*/ 3371021 w 4776331"/>
              <a:gd name="connsiteY8-408" fmla="*/ 317846 h 4585044"/>
              <a:gd name="connsiteX9-409" fmla="*/ 905979 w 4776331"/>
              <a:gd name="connsiteY9-410" fmla="*/ 1802849 h 4585044"/>
              <a:gd name="connsiteX10-411" fmla="*/ 4831 w 4776331"/>
              <a:gd name="connsiteY10-412" fmla="*/ 1603514 h 4585044"/>
              <a:gd name="connsiteX0-413" fmla="*/ 0 w 4790550"/>
              <a:gd name="connsiteY0-414" fmla="*/ 1749564 h 4585044"/>
              <a:gd name="connsiteX1-415" fmla="*/ 3437628 w 4790550"/>
              <a:gd name="connsiteY1-416" fmla="*/ 0 h 4585044"/>
              <a:gd name="connsiteX2-417" fmla="*/ 4789971 w 4790550"/>
              <a:gd name="connsiteY2-418" fmla="*/ 2769498 h 4585044"/>
              <a:gd name="connsiteX3-419" fmla="*/ 2510598 w 4790550"/>
              <a:gd name="connsiteY3-420" fmla="*/ 4585044 h 4585044"/>
              <a:gd name="connsiteX4-421" fmla="*/ 14219 w 4790550"/>
              <a:gd name="connsiteY4-422" fmla="*/ 1637540 h 4585044"/>
              <a:gd name="connsiteX5-423" fmla="*/ 880580 w 4790550"/>
              <a:gd name="connsiteY5-424" fmla="*/ 1802088 h 4585044"/>
              <a:gd name="connsiteX6-425" fmla="*/ 2682875 w 4790550"/>
              <a:gd name="connsiteY6-426" fmla="*/ 4068210 h 4585044"/>
              <a:gd name="connsiteX7-427" fmla="*/ 4312272 w 4790550"/>
              <a:gd name="connsiteY7-428" fmla="*/ 2571476 h 4585044"/>
              <a:gd name="connsiteX8-429" fmla="*/ 3385240 w 4790550"/>
              <a:gd name="connsiteY8-430" fmla="*/ 317846 h 4585044"/>
              <a:gd name="connsiteX9-431" fmla="*/ 920198 w 4790550"/>
              <a:gd name="connsiteY9-432" fmla="*/ 1802849 h 4585044"/>
              <a:gd name="connsiteX10-433" fmla="*/ 0 w 4790550"/>
              <a:gd name="connsiteY10-434" fmla="*/ 1749564 h 4585044"/>
              <a:gd name="connsiteX0-435" fmla="*/ 4831 w 4776331"/>
              <a:gd name="connsiteY0-436" fmla="*/ 1546364 h 4585044"/>
              <a:gd name="connsiteX1-437" fmla="*/ 3423409 w 4776331"/>
              <a:gd name="connsiteY1-438" fmla="*/ 0 h 4585044"/>
              <a:gd name="connsiteX2-439" fmla="*/ 4775752 w 4776331"/>
              <a:gd name="connsiteY2-440" fmla="*/ 2769498 h 4585044"/>
              <a:gd name="connsiteX3-441" fmla="*/ 2496379 w 4776331"/>
              <a:gd name="connsiteY3-442" fmla="*/ 4585044 h 4585044"/>
              <a:gd name="connsiteX4-443" fmla="*/ 0 w 4776331"/>
              <a:gd name="connsiteY4-444" fmla="*/ 1637540 h 4585044"/>
              <a:gd name="connsiteX5-445" fmla="*/ 866361 w 4776331"/>
              <a:gd name="connsiteY5-446" fmla="*/ 1802088 h 4585044"/>
              <a:gd name="connsiteX6-447" fmla="*/ 2668656 w 4776331"/>
              <a:gd name="connsiteY6-448" fmla="*/ 4068210 h 4585044"/>
              <a:gd name="connsiteX7-449" fmla="*/ 4298053 w 4776331"/>
              <a:gd name="connsiteY7-450" fmla="*/ 2571476 h 4585044"/>
              <a:gd name="connsiteX8-451" fmla="*/ 3371021 w 4776331"/>
              <a:gd name="connsiteY8-452" fmla="*/ 317846 h 4585044"/>
              <a:gd name="connsiteX9-453" fmla="*/ 905979 w 4776331"/>
              <a:gd name="connsiteY9-454" fmla="*/ 1802849 h 4585044"/>
              <a:gd name="connsiteX10-455" fmla="*/ 4831 w 4776331"/>
              <a:gd name="connsiteY10-456" fmla="*/ 1546364 h 4585044"/>
              <a:gd name="connsiteX0-457" fmla="*/ 4831 w 4776331"/>
              <a:gd name="connsiteY0-458" fmla="*/ 1546364 h 4585044"/>
              <a:gd name="connsiteX1-459" fmla="*/ 3423409 w 4776331"/>
              <a:gd name="connsiteY1-460" fmla="*/ 0 h 4585044"/>
              <a:gd name="connsiteX2-461" fmla="*/ 4775752 w 4776331"/>
              <a:gd name="connsiteY2-462" fmla="*/ 2769498 h 4585044"/>
              <a:gd name="connsiteX3-463" fmla="*/ 2496379 w 4776331"/>
              <a:gd name="connsiteY3-464" fmla="*/ 4585044 h 4585044"/>
              <a:gd name="connsiteX4-465" fmla="*/ 0 w 4776331"/>
              <a:gd name="connsiteY4-466" fmla="*/ 1637540 h 4585044"/>
              <a:gd name="connsiteX5-467" fmla="*/ 866361 w 4776331"/>
              <a:gd name="connsiteY5-468" fmla="*/ 1802088 h 4585044"/>
              <a:gd name="connsiteX6-469" fmla="*/ 2668656 w 4776331"/>
              <a:gd name="connsiteY6-470" fmla="*/ 4068210 h 4585044"/>
              <a:gd name="connsiteX7-471" fmla="*/ 4298053 w 4776331"/>
              <a:gd name="connsiteY7-472" fmla="*/ 2571476 h 4585044"/>
              <a:gd name="connsiteX8-473" fmla="*/ 3371021 w 4776331"/>
              <a:gd name="connsiteY8-474" fmla="*/ 317846 h 4585044"/>
              <a:gd name="connsiteX9-475" fmla="*/ 969479 w 4776331"/>
              <a:gd name="connsiteY9-476" fmla="*/ 1650449 h 4585044"/>
              <a:gd name="connsiteX10-477" fmla="*/ 4831 w 4776331"/>
              <a:gd name="connsiteY10-478" fmla="*/ 1546364 h 4585044"/>
              <a:gd name="connsiteX0-479" fmla="*/ 4831 w 4776331"/>
              <a:gd name="connsiteY0-480" fmla="*/ 1546364 h 4585044"/>
              <a:gd name="connsiteX1-481" fmla="*/ 3423409 w 4776331"/>
              <a:gd name="connsiteY1-482" fmla="*/ 0 h 4585044"/>
              <a:gd name="connsiteX2-483" fmla="*/ 4775752 w 4776331"/>
              <a:gd name="connsiteY2-484" fmla="*/ 2769498 h 4585044"/>
              <a:gd name="connsiteX3-485" fmla="*/ 2496379 w 4776331"/>
              <a:gd name="connsiteY3-486" fmla="*/ 4585044 h 4585044"/>
              <a:gd name="connsiteX4-487" fmla="*/ 0 w 4776331"/>
              <a:gd name="connsiteY4-488" fmla="*/ 1637540 h 4585044"/>
              <a:gd name="connsiteX5-489" fmla="*/ 866361 w 4776331"/>
              <a:gd name="connsiteY5-490" fmla="*/ 1802088 h 4585044"/>
              <a:gd name="connsiteX6-491" fmla="*/ 2668656 w 4776331"/>
              <a:gd name="connsiteY6-492" fmla="*/ 4068210 h 4585044"/>
              <a:gd name="connsiteX7-493" fmla="*/ 4298053 w 4776331"/>
              <a:gd name="connsiteY7-494" fmla="*/ 2571476 h 4585044"/>
              <a:gd name="connsiteX8-495" fmla="*/ 3371021 w 4776331"/>
              <a:gd name="connsiteY8-496" fmla="*/ 317846 h 4585044"/>
              <a:gd name="connsiteX9-497" fmla="*/ 969479 w 4776331"/>
              <a:gd name="connsiteY9-498" fmla="*/ 1650449 h 4585044"/>
              <a:gd name="connsiteX10-499" fmla="*/ 4831 w 4776331"/>
              <a:gd name="connsiteY10-500" fmla="*/ 1546364 h 4585044"/>
              <a:gd name="connsiteX0-501" fmla="*/ 4831 w 4776331"/>
              <a:gd name="connsiteY0-502" fmla="*/ 1546364 h 4585044"/>
              <a:gd name="connsiteX1-503" fmla="*/ 3423409 w 4776331"/>
              <a:gd name="connsiteY1-504" fmla="*/ 0 h 4585044"/>
              <a:gd name="connsiteX2-505" fmla="*/ 4775752 w 4776331"/>
              <a:gd name="connsiteY2-506" fmla="*/ 2769498 h 4585044"/>
              <a:gd name="connsiteX3-507" fmla="*/ 2496379 w 4776331"/>
              <a:gd name="connsiteY3-508" fmla="*/ 4585044 h 4585044"/>
              <a:gd name="connsiteX4-509" fmla="*/ 0 w 4776331"/>
              <a:gd name="connsiteY4-510" fmla="*/ 1637540 h 4585044"/>
              <a:gd name="connsiteX5-511" fmla="*/ 866361 w 4776331"/>
              <a:gd name="connsiteY5-512" fmla="*/ 1802088 h 4585044"/>
              <a:gd name="connsiteX6-513" fmla="*/ 2668656 w 4776331"/>
              <a:gd name="connsiteY6-514" fmla="*/ 4068210 h 4585044"/>
              <a:gd name="connsiteX7-515" fmla="*/ 4298053 w 4776331"/>
              <a:gd name="connsiteY7-516" fmla="*/ 2571476 h 4585044"/>
              <a:gd name="connsiteX8-517" fmla="*/ 3371021 w 4776331"/>
              <a:gd name="connsiteY8-518" fmla="*/ 317846 h 4585044"/>
              <a:gd name="connsiteX9-519" fmla="*/ 969479 w 4776331"/>
              <a:gd name="connsiteY9-520" fmla="*/ 1650449 h 4585044"/>
              <a:gd name="connsiteX10-521" fmla="*/ 4831 w 4776331"/>
              <a:gd name="connsiteY10-522" fmla="*/ 1546364 h 4585044"/>
              <a:gd name="connsiteX0-523" fmla="*/ 4831 w 4776331"/>
              <a:gd name="connsiteY0-524" fmla="*/ 1546364 h 4585044"/>
              <a:gd name="connsiteX1-525" fmla="*/ 3423409 w 4776331"/>
              <a:gd name="connsiteY1-526" fmla="*/ 0 h 4585044"/>
              <a:gd name="connsiteX2-527" fmla="*/ 4775752 w 4776331"/>
              <a:gd name="connsiteY2-528" fmla="*/ 2769498 h 4585044"/>
              <a:gd name="connsiteX3-529" fmla="*/ 2496379 w 4776331"/>
              <a:gd name="connsiteY3-530" fmla="*/ 4585044 h 4585044"/>
              <a:gd name="connsiteX4-531" fmla="*/ 0 w 4776331"/>
              <a:gd name="connsiteY4-532" fmla="*/ 1637540 h 4585044"/>
              <a:gd name="connsiteX5-533" fmla="*/ 948911 w 4776331"/>
              <a:gd name="connsiteY5-534" fmla="*/ 1687788 h 4585044"/>
              <a:gd name="connsiteX6-535" fmla="*/ 2668656 w 4776331"/>
              <a:gd name="connsiteY6-536" fmla="*/ 4068210 h 4585044"/>
              <a:gd name="connsiteX7-537" fmla="*/ 4298053 w 4776331"/>
              <a:gd name="connsiteY7-538" fmla="*/ 2571476 h 4585044"/>
              <a:gd name="connsiteX8-539" fmla="*/ 3371021 w 4776331"/>
              <a:gd name="connsiteY8-540" fmla="*/ 317846 h 4585044"/>
              <a:gd name="connsiteX9-541" fmla="*/ 969479 w 4776331"/>
              <a:gd name="connsiteY9-542" fmla="*/ 1650449 h 4585044"/>
              <a:gd name="connsiteX10-543" fmla="*/ 4831 w 4776331"/>
              <a:gd name="connsiteY10-544" fmla="*/ 1546364 h 4585044"/>
              <a:gd name="connsiteX0-545" fmla="*/ 4831 w 4776331"/>
              <a:gd name="connsiteY0-546" fmla="*/ 1546364 h 4585044"/>
              <a:gd name="connsiteX1-547" fmla="*/ 3423409 w 4776331"/>
              <a:gd name="connsiteY1-548" fmla="*/ 0 h 4585044"/>
              <a:gd name="connsiteX2-549" fmla="*/ 4775752 w 4776331"/>
              <a:gd name="connsiteY2-550" fmla="*/ 2769498 h 4585044"/>
              <a:gd name="connsiteX3-551" fmla="*/ 2496379 w 4776331"/>
              <a:gd name="connsiteY3-552" fmla="*/ 4585044 h 4585044"/>
              <a:gd name="connsiteX4-553" fmla="*/ 0 w 4776331"/>
              <a:gd name="connsiteY4-554" fmla="*/ 1637540 h 4585044"/>
              <a:gd name="connsiteX5-555" fmla="*/ 948911 w 4776331"/>
              <a:gd name="connsiteY5-556" fmla="*/ 1687788 h 4585044"/>
              <a:gd name="connsiteX6-557" fmla="*/ 2668656 w 4776331"/>
              <a:gd name="connsiteY6-558" fmla="*/ 4068210 h 4585044"/>
              <a:gd name="connsiteX7-559" fmla="*/ 4298053 w 4776331"/>
              <a:gd name="connsiteY7-560" fmla="*/ 2571476 h 4585044"/>
              <a:gd name="connsiteX8-561" fmla="*/ 3371021 w 4776331"/>
              <a:gd name="connsiteY8-562" fmla="*/ 317846 h 4585044"/>
              <a:gd name="connsiteX9-563" fmla="*/ 969479 w 4776331"/>
              <a:gd name="connsiteY9-564" fmla="*/ 1650449 h 4585044"/>
              <a:gd name="connsiteX10-565" fmla="*/ 4831 w 4776331"/>
              <a:gd name="connsiteY10-566" fmla="*/ 1546364 h 4585044"/>
              <a:gd name="connsiteX0-567" fmla="*/ 4831 w 4776331"/>
              <a:gd name="connsiteY0-568" fmla="*/ 1546364 h 4585044"/>
              <a:gd name="connsiteX1-569" fmla="*/ 3423409 w 4776331"/>
              <a:gd name="connsiteY1-570" fmla="*/ 0 h 4585044"/>
              <a:gd name="connsiteX2-571" fmla="*/ 4775752 w 4776331"/>
              <a:gd name="connsiteY2-572" fmla="*/ 2769498 h 4585044"/>
              <a:gd name="connsiteX3-573" fmla="*/ 2496379 w 4776331"/>
              <a:gd name="connsiteY3-574" fmla="*/ 4585044 h 4585044"/>
              <a:gd name="connsiteX4-575" fmla="*/ 0 w 4776331"/>
              <a:gd name="connsiteY4-576" fmla="*/ 1637540 h 4585044"/>
              <a:gd name="connsiteX5-577" fmla="*/ 948911 w 4776331"/>
              <a:gd name="connsiteY5-578" fmla="*/ 1687788 h 4585044"/>
              <a:gd name="connsiteX6-579" fmla="*/ 2668656 w 4776331"/>
              <a:gd name="connsiteY6-580" fmla="*/ 4068210 h 4585044"/>
              <a:gd name="connsiteX7-581" fmla="*/ 4298053 w 4776331"/>
              <a:gd name="connsiteY7-582" fmla="*/ 2571476 h 4585044"/>
              <a:gd name="connsiteX8-583" fmla="*/ 3371021 w 4776331"/>
              <a:gd name="connsiteY8-584" fmla="*/ 317846 h 4585044"/>
              <a:gd name="connsiteX9-585" fmla="*/ 969479 w 4776331"/>
              <a:gd name="connsiteY9-586" fmla="*/ 1650449 h 4585044"/>
              <a:gd name="connsiteX10-587" fmla="*/ 4831 w 4776331"/>
              <a:gd name="connsiteY10-588" fmla="*/ 1546364 h 4585044"/>
              <a:gd name="connsiteX0-589" fmla="*/ 23881 w 4795381"/>
              <a:gd name="connsiteY0-590" fmla="*/ 1546364 h 4585044"/>
              <a:gd name="connsiteX1-591" fmla="*/ 3442459 w 4795381"/>
              <a:gd name="connsiteY1-592" fmla="*/ 0 h 4585044"/>
              <a:gd name="connsiteX2-593" fmla="*/ 4794802 w 4795381"/>
              <a:gd name="connsiteY2-594" fmla="*/ 2769498 h 4585044"/>
              <a:gd name="connsiteX3-595" fmla="*/ 2515429 w 4795381"/>
              <a:gd name="connsiteY3-596" fmla="*/ 4585044 h 4585044"/>
              <a:gd name="connsiteX4-597" fmla="*/ 0 w 4795381"/>
              <a:gd name="connsiteY4-598" fmla="*/ 1554990 h 4585044"/>
              <a:gd name="connsiteX5-599" fmla="*/ 967961 w 4795381"/>
              <a:gd name="connsiteY5-600" fmla="*/ 1687788 h 4585044"/>
              <a:gd name="connsiteX6-601" fmla="*/ 2687706 w 4795381"/>
              <a:gd name="connsiteY6-602" fmla="*/ 4068210 h 4585044"/>
              <a:gd name="connsiteX7-603" fmla="*/ 4317103 w 4795381"/>
              <a:gd name="connsiteY7-604" fmla="*/ 2571476 h 4585044"/>
              <a:gd name="connsiteX8-605" fmla="*/ 3390071 w 4795381"/>
              <a:gd name="connsiteY8-606" fmla="*/ 317846 h 4585044"/>
              <a:gd name="connsiteX9-607" fmla="*/ 988529 w 4795381"/>
              <a:gd name="connsiteY9-608" fmla="*/ 1650449 h 4585044"/>
              <a:gd name="connsiteX10-609" fmla="*/ 23881 w 4795381"/>
              <a:gd name="connsiteY10-610" fmla="*/ 1546364 h 4585044"/>
              <a:gd name="connsiteX0-611" fmla="*/ 23881 w 4795381"/>
              <a:gd name="connsiteY0-612" fmla="*/ 1546364 h 4585044"/>
              <a:gd name="connsiteX1-613" fmla="*/ 3442459 w 4795381"/>
              <a:gd name="connsiteY1-614" fmla="*/ 0 h 4585044"/>
              <a:gd name="connsiteX2-615" fmla="*/ 4794802 w 4795381"/>
              <a:gd name="connsiteY2-616" fmla="*/ 2769498 h 4585044"/>
              <a:gd name="connsiteX3-617" fmla="*/ 2515429 w 4795381"/>
              <a:gd name="connsiteY3-618" fmla="*/ 4585044 h 4585044"/>
              <a:gd name="connsiteX4-619" fmla="*/ 0 w 4795381"/>
              <a:gd name="connsiteY4-620" fmla="*/ 1554990 h 4585044"/>
              <a:gd name="connsiteX5-621" fmla="*/ 967961 w 4795381"/>
              <a:gd name="connsiteY5-622" fmla="*/ 1675088 h 4585044"/>
              <a:gd name="connsiteX6-623" fmla="*/ 2687706 w 4795381"/>
              <a:gd name="connsiteY6-624" fmla="*/ 4068210 h 4585044"/>
              <a:gd name="connsiteX7-625" fmla="*/ 4317103 w 4795381"/>
              <a:gd name="connsiteY7-626" fmla="*/ 2571476 h 4585044"/>
              <a:gd name="connsiteX8-627" fmla="*/ 3390071 w 4795381"/>
              <a:gd name="connsiteY8-628" fmla="*/ 317846 h 4585044"/>
              <a:gd name="connsiteX9-629" fmla="*/ 988529 w 4795381"/>
              <a:gd name="connsiteY9-630" fmla="*/ 1650449 h 4585044"/>
              <a:gd name="connsiteX10-631" fmla="*/ 23881 w 4795381"/>
              <a:gd name="connsiteY10-632" fmla="*/ 1546364 h 4585044"/>
              <a:gd name="connsiteX0-633" fmla="*/ 23881 w 4795381"/>
              <a:gd name="connsiteY0-634" fmla="*/ 1546364 h 4585044"/>
              <a:gd name="connsiteX1-635" fmla="*/ 3442459 w 4795381"/>
              <a:gd name="connsiteY1-636" fmla="*/ 0 h 4585044"/>
              <a:gd name="connsiteX2-637" fmla="*/ 4794802 w 4795381"/>
              <a:gd name="connsiteY2-638" fmla="*/ 2769498 h 4585044"/>
              <a:gd name="connsiteX3-639" fmla="*/ 2515429 w 4795381"/>
              <a:gd name="connsiteY3-640" fmla="*/ 4585044 h 4585044"/>
              <a:gd name="connsiteX4-641" fmla="*/ 0 w 4795381"/>
              <a:gd name="connsiteY4-642" fmla="*/ 1554990 h 4585044"/>
              <a:gd name="connsiteX5-643" fmla="*/ 967961 w 4795381"/>
              <a:gd name="connsiteY5-644" fmla="*/ 1675088 h 4585044"/>
              <a:gd name="connsiteX6-645" fmla="*/ 2687706 w 4795381"/>
              <a:gd name="connsiteY6-646" fmla="*/ 4068210 h 4585044"/>
              <a:gd name="connsiteX7-647" fmla="*/ 4317103 w 4795381"/>
              <a:gd name="connsiteY7-648" fmla="*/ 2571476 h 4585044"/>
              <a:gd name="connsiteX8-649" fmla="*/ 3390071 w 4795381"/>
              <a:gd name="connsiteY8-650" fmla="*/ 317846 h 4585044"/>
              <a:gd name="connsiteX9-651" fmla="*/ 988529 w 4795381"/>
              <a:gd name="connsiteY9-652" fmla="*/ 1650449 h 4585044"/>
              <a:gd name="connsiteX10-653" fmla="*/ 23881 w 4795381"/>
              <a:gd name="connsiteY10-654" fmla="*/ 1546364 h 4585044"/>
              <a:gd name="connsiteX0-655" fmla="*/ 23881 w 4795381"/>
              <a:gd name="connsiteY0-656" fmla="*/ 1546364 h 4585044"/>
              <a:gd name="connsiteX1-657" fmla="*/ 3442459 w 4795381"/>
              <a:gd name="connsiteY1-658" fmla="*/ 0 h 4585044"/>
              <a:gd name="connsiteX2-659" fmla="*/ 4794802 w 4795381"/>
              <a:gd name="connsiteY2-660" fmla="*/ 2769498 h 4585044"/>
              <a:gd name="connsiteX3-661" fmla="*/ 2515429 w 4795381"/>
              <a:gd name="connsiteY3-662" fmla="*/ 4585044 h 4585044"/>
              <a:gd name="connsiteX4-663" fmla="*/ 0 w 4795381"/>
              <a:gd name="connsiteY4-664" fmla="*/ 1554990 h 4585044"/>
              <a:gd name="connsiteX5-665" fmla="*/ 967961 w 4795381"/>
              <a:gd name="connsiteY5-666" fmla="*/ 1675088 h 4585044"/>
              <a:gd name="connsiteX6-667" fmla="*/ 2687706 w 4795381"/>
              <a:gd name="connsiteY6-668" fmla="*/ 4068210 h 4585044"/>
              <a:gd name="connsiteX7-669" fmla="*/ 4317103 w 4795381"/>
              <a:gd name="connsiteY7-670" fmla="*/ 2571476 h 4585044"/>
              <a:gd name="connsiteX8-671" fmla="*/ 3390071 w 4795381"/>
              <a:gd name="connsiteY8-672" fmla="*/ 317846 h 4585044"/>
              <a:gd name="connsiteX9-673" fmla="*/ 988529 w 4795381"/>
              <a:gd name="connsiteY9-674" fmla="*/ 1650449 h 4585044"/>
              <a:gd name="connsiteX10-675" fmla="*/ 23881 w 4795381"/>
              <a:gd name="connsiteY10-676" fmla="*/ 1546364 h 4585044"/>
              <a:gd name="connsiteX0-677" fmla="*/ 23881 w 4795381"/>
              <a:gd name="connsiteY0-678" fmla="*/ 1546364 h 4585044"/>
              <a:gd name="connsiteX1-679" fmla="*/ 3442459 w 4795381"/>
              <a:gd name="connsiteY1-680" fmla="*/ 0 h 4585044"/>
              <a:gd name="connsiteX2-681" fmla="*/ 4794802 w 4795381"/>
              <a:gd name="connsiteY2-682" fmla="*/ 2769498 h 4585044"/>
              <a:gd name="connsiteX3-683" fmla="*/ 2515429 w 4795381"/>
              <a:gd name="connsiteY3-684" fmla="*/ 4585044 h 4585044"/>
              <a:gd name="connsiteX4-685" fmla="*/ 0 w 4795381"/>
              <a:gd name="connsiteY4-686" fmla="*/ 1554990 h 4585044"/>
              <a:gd name="connsiteX5-687" fmla="*/ 967961 w 4795381"/>
              <a:gd name="connsiteY5-688" fmla="*/ 1675088 h 4585044"/>
              <a:gd name="connsiteX6-689" fmla="*/ 2503556 w 4795381"/>
              <a:gd name="connsiteY6-690" fmla="*/ 4080910 h 4585044"/>
              <a:gd name="connsiteX7-691" fmla="*/ 4317103 w 4795381"/>
              <a:gd name="connsiteY7-692" fmla="*/ 2571476 h 4585044"/>
              <a:gd name="connsiteX8-693" fmla="*/ 3390071 w 4795381"/>
              <a:gd name="connsiteY8-694" fmla="*/ 317846 h 4585044"/>
              <a:gd name="connsiteX9-695" fmla="*/ 988529 w 4795381"/>
              <a:gd name="connsiteY9-696" fmla="*/ 1650449 h 4585044"/>
              <a:gd name="connsiteX10-697" fmla="*/ 23881 w 4795381"/>
              <a:gd name="connsiteY10-698" fmla="*/ 1546364 h 4585044"/>
              <a:gd name="connsiteX0-699" fmla="*/ 23881 w 4795381"/>
              <a:gd name="connsiteY0-700" fmla="*/ 1546364 h 4585100"/>
              <a:gd name="connsiteX1-701" fmla="*/ 3442459 w 4795381"/>
              <a:gd name="connsiteY1-702" fmla="*/ 0 h 4585100"/>
              <a:gd name="connsiteX2-703" fmla="*/ 4794802 w 4795381"/>
              <a:gd name="connsiteY2-704" fmla="*/ 2769498 h 4585100"/>
              <a:gd name="connsiteX3-705" fmla="*/ 2515429 w 4795381"/>
              <a:gd name="connsiteY3-706" fmla="*/ 4585044 h 4585100"/>
              <a:gd name="connsiteX4-707" fmla="*/ 0 w 4795381"/>
              <a:gd name="connsiteY4-708" fmla="*/ 1554990 h 4585100"/>
              <a:gd name="connsiteX5-709" fmla="*/ 967961 w 4795381"/>
              <a:gd name="connsiteY5-710" fmla="*/ 1675088 h 4585100"/>
              <a:gd name="connsiteX6-711" fmla="*/ 2503556 w 4795381"/>
              <a:gd name="connsiteY6-712" fmla="*/ 4080910 h 4585100"/>
              <a:gd name="connsiteX7-713" fmla="*/ 4317103 w 4795381"/>
              <a:gd name="connsiteY7-714" fmla="*/ 2571476 h 4585100"/>
              <a:gd name="connsiteX8-715" fmla="*/ 3390071 w 4795381"/>
              <a:gd name="connsiteY8-716" fmla="*/ 317846 h 4585100"/>
              <a:gd name="connsiteX9-717" fmla="*/ 988529 w 4795381"/>
              <a:gd name="connsiteY9-718" fmla="*/ 1650449 h 4585100"/>
              <a:gd name="connsiteX10-719" fmla="*/ 23881 w 4795381"/>
              <a:gd name="connsiteY10-720" fmla="*/ 1546364 h 4585100"/>
              <a:gd name="connsiteX0-721" fmla="*/ 23881 w 4795381"/>
              <a:gd name="connsiteY0-722" fmla="*/ 1546364 h 4585313"/>
              <a:gd name="connsiteX1-723" fmla="*/ 3442459 w 4795381"/>
              <a:gd name="connsiteY1-724" fmla="*/ 0 h 4585313"/>
              <a:gd name="connsiteX2-725" fmla="*/ 4794802 w 4795381"/>
              <a:gd name="connsiteY2-726" fmla="*/ 2769498 h 4585313"/>
              <a:gd name="connsiteX3-727" fmla="*/ 2515429 w 4795381"/>
              <a:gd name="connsiteY3-728" fmla="*/ 4585044 h 4585313"/>
              <a:gd name="connsiteX4-729" fmla="*/ 0 w 4795381"/>
              <a:gd name="connsiteY4-730" fmla="*/ 1554990 h 4585313"/>
              <a:gd name="connsiteX5-731" fmla="*/ 967961 w 4795381"/>
              <a:gd name="connsiteY5-732" fmla="*/ 1675088 h 4585313"/>
              <a:gd name="connsiteX6-733" fmla="*/ 2503556 w 4795381"/>
              <a:gd name="connsiteY6-734" fmla="*/ 4080910 h 4585313"/>
              <a:gd name="connsiteX7-735" fmla="*/ 4317103 w 4795381"/>
              <a:gd name="connsiteY7-736" fmla="*/ 2571476 h 4585313"/>
              <a:gd name="connsiteX8-737" fmla="*/ 3390071 w 4795381"/>
              <a:gd name="connsiteY8-738" fmla="*/ 317846 h 4585313"/>
              <a:gd name="connsiteX9-739" fmla="*/ 988529 w 4795381"/>
              <a:gd name="connsiteY9-740" fmla="*/ 1650449 h 4585313"/>
              <a:gd name="connsiteX10-741" fmla="*/ 23881 w 4795381"/>
              <a:gd name="connsiteY10-742" fmla="*/ 1546364 h 4585313"/>
              <a:gd name="connsiteX0-743" fmla="*/ 23881 w 4795381"/>
              <a:gd name="connsiteY0-744" fmla="*/ 1546364 h 4585100"/>
              <a:gd name="connsiteX1-745" fmla="*/ 3442459 w 4795381"/>
              <a:gd name="connsiteY1-746" fmla="*/ 0 h 4585100"/>
              <a:gd name="connsiteX2-747" fmla="*/ 4794802 w 4795381"/>
              <a:gd name="connsiteY2-748" fmla="*/ 2769498 h 4585100"/>
              <a:gd name="connsiteX3-749" fmla="*/ 2515429 w 4795381"/>
              <a:gd name="connsiteY3-750" fmla="*/ 4585044 h 4585100"/>
              <a:gd name="connsiteX4-751" fmla="*/ 0 w 4795381"/>
              <a:gd name="connsiteY4-752" fmla="*/ 1554990 h 4585100"/>
              <a:gd name="connsiteX5-753" fmla="*/ 967961 w 4795381"/>
              <a:gd name="connsiteY5-754" fmla="*/ 1675088 h 4585100"/>
              <a:gd name="connsiteX6-755" fmla="*/ 2503556 w 4795381"/>
              <a:gd name="connsiteY6-756" fmla="*/ 4080910 h 4585100"/>
              <a:gd name="connsiteX7-757" fmla="*/ 4317103 w 4795381"/>
              <a:gd name="connsiteY7-758" fmla="*/ 2571476 h 4585100"/>
              <a:gd name="connsiteX8-759" fmla="*/ 3390071 w 4795381"/>
              <a:gd name="connsiteY8-760" fmla="*/ 317846 h 4585100"/>
              <a:gd name="connsiteX9-761" fmla="*/ 988529 w 4795381"/>
              <a:gd name="connsiteY9-762" fmla="*/ 1650449 h 4585100"/>
              <a:gd name="connsiteX10-763" fmla="*/ 23881 w 4795381"/>
              <a:gd name="connsiteY10-764" fmla="*/ 1546364 h 4585100"/>
              <a:gd name="connsiteX0-765" fmla="*/ 23881 w 4795381"/>
              <a:gd name="connsiteY0-766" fmla="*/ 1546364 h 4547001"/>
              <a:gd name="connsiteX1-767" fmla="*/ 3442459 w 4795381"/>
              <a:gd name="connsiteY1-768" fmla="*/ 0 h 4547001"/>
              <a:gd name="connsiteX2-769" fmla="*/ 4794802 w 4795381"/>
              <a:gd name="connsiteY2-770" fmla="*/ 2769498 h 4547001"/>
              <a:gd name="connsiteX3-771" fmla="*/ 2394779 w 4795381"/>
              <a:gd name="connsiteY3-772" fmla="*/ 4546944 h 4547001"/>
              <a:gd name="connsiteX4-773" fmla="*/ 0 w 4795381"/>
              <a:gd name="connsiteY4-774" fmla="*/ 1554990 h 4547001"/>
              <a:gd name="connsiteX5-775" fmla="*/ 967961 w 4795381"/>
              <a:gd name="connsiteY5-776" fmla="*/ 1675088 h 4547001"/>
              <a:gd name="connsiteX6-777" fmla="*/ 2503556 w 4795381"/>
              <a:gd name="connsiteY6-778" fmla="*/ 4080910 h 4547001"/>
              <a:gd name="connsiteX7-779" fmla="*/ 4317103 w 4795381"/>
              <a:gd name="connsiteY7-780" fmla="*/ 2571476 h 4547001"/>
              <a:gd name="connsiteX8-781" fmla="*/ 3390071 w 4795381"/>
              <a:gd name="connsiteY8-782" fmla="*/ 317846 h 4547001"/>
              <a:gd name="connsiteX9-783" fmla="*/ 988529 w 4795381"/>
              <a:gd name="connsiteY9-784" fmla="*/ 1650449 h 4547001"/>
              <a:gd name="connsiteX10-785" fmla="*/ 23881 w 4795381"/>
              <a:gd name="connsiteY10-786" fmla="*/ 1546364 h 4547001"/>
              <a:gd name="connsiteX0-787" fmla="*/ 23881 w 4795381"/>
              <a:gd name="connsiteY0-788" fmla="*/ 1546364 h 4547001"/>
              <a:gd name="connsiteX1-789" fmla="*/ 3442459 w 4795381"/>
              <a:gd name="connsiteY1-790" fmla="*/ 0 h 4547001"/>
              <a:gd name="connsiteX2-791" fmla="*/ 4794802 w 4795381"/>
              <a:gd name="connsiteY2-792" fmla="*/ 2769498 h 4547001"/>
              <a:gd name="connsiteX3-793" fmla="*/ 2394779 w 4795381"/>
              <a:gd name="connsiteY3-794" fmla="*/ 4546944 h 4547001"/>
              <a:gd name="connsiteX4-795" fmla="*/ 0 w 4795381"/>
              <a:gd name="connsiteY4-796" fmla="*/ 1554990 h 4547001"/>
              <a:gd name="connsiteX5-797" fmla="*/ 967961 w 4795381"/>
              <a:gd name="connsiteY5-798" fmla="*/ 1675088 h 4547001"/>
              <a:gd name="connsiteX6-799" fmla="*/ 2503556 w 4795381"/>
              <a:gd name="connsiteY6-800" fmla="*/ 4080910 h 4547001"/>
              <a:gd name="connsiteX7-801" fmla="*/ 4317103 w 4795381"/>
              <a:gd name="connsiteY7-802" fmla="*/ 2571476 h 4547001"/>
              <a:gd name="connsiteX8-803" fmla="*/ 3390071 w 4795381"/>
              <a:gd name="connsiteY8-804" fmla="*/ 317846 h 4547001"/>
              <a:gd name="connsiteX9-805" fmla="*/ 988529 w 4795381"/>
              <a:gd name="connsiteY9-806" fmla="*/ 1650449 h 4547001"/>
              <a:gd name="connsiteX10-807" fmla="*/ 23881 w 4795381"/>
              <a:gd name="connsiteY10-808" fmla="*/ 1546364 h 4547001"/>
              <a:gd name="connsiteX0-809" fmla="*/ 23881 w 4795381"/>
              <a:gd name="connsiteY0-810" fmla="*/ 1546364 h 4546984"/>
              <a:gd name="connsiteX1-811" fmla="*/ 3442459 w 4795381"/>
              <a:gd name="connsiteY1-812" fmla="*/ 0 h 4546984"/>
              <a:gd name="connsiteX2-813" fmla="*/ 4794802 w 4795381"/>
              <a:gd name="connsiteY2-814" fmla="*/ 2769498 h 4546984"/>
              <a:gd name="connsiteX3-815" fmla="*/ 2394779 w 4795381"/>
              <a:gd name="connsiteY3-816" fmla="*/ 4546944 h 4546984"/>
              <a:gd name="connsiteX4-817" fmla="*/ 0 w 4795381"/>
              <a:gd name="connsiteY4-818" fmla="*/ 1554990 h 4546984"/>
              <a:gd name="connsiteX5-819" fmla="*/ 967961 w 4795381"/>
              <a:gd name="connsiteY5-820" fmla="*/ 1675088 h 4546984"/>
              <a:gd name="connsiteX6-821" fmla="*/ 2503556 w 4795381"/>
              <a:gd name="connsiteY6-822" fmla="*/ 4080910 h 4546984"/>
              <a:gd name="connsiteX7-823" fmla="*/ 4317103 w 4795381"/>
              <a:gd name="connsiteY7-824" fmla="*/ 2571476 h 4546984"/>
              <a:gd name="connsiteX8-825" fmla="*/ 3390071 w 4795381"/>
              <a:gd name="connsiteY8-826" fmla="*/ 317846 h 4546984"/>
              <a:gd name="connsiteX9-827" fmla="*/ 988529 w 4795381"/>
              <a:gd name="connsiteY9-828" fmla="*/ 1650449 h 4546984"/>
              <a:gd name="connsiteX10-829" fmla="*/ 23881 w 4795381"/>
              <a:gd name="connsiteY10-830" fmla="*/ 1546364 h 4546984"/>
              <a:gd name="connsiteX0-831" fmla="*/ 23881 w 4795381"/>
              <a:gd name="connsiteY0-832" fmla="*/ 1546364 h 4546984"/>
              <a:gd name="connsiteX1-833" fmla="*/ 3442459 w 4795381"/>
              <a:gd name="connsiteY1-834" fmla="*/ 0 h 4546984"/>
              <a:gd name="connsiteX2-835" fmla="*/ 4794802 w 4795381"/>
              <a:gd name="connsiteY2-836" fmla="*/ 2769498 h 4546984"/>
              <a:gd name="connsiteX3-837" fmla="*/ 2394779 w 4795381"/>
              <a:gd name="connsiteY3-838" fmla="*/ 4546944 h 4546984"/>
              <a:gd name="connsiteX4-839" fmla="*/ 0 w 4795381"/>
              <a:gd name="connsiteY4-840" fmla="*/ 1554990 h 4546984"/>
              <a:gd name="connsiteX5-841" fmla="*/ 967961 w 4795381"/>
              <a:gd name="connsiteY5-842" fmla="*/ 1675088 h 4546984"/>
              <a:gd name="connsiteX6-843" fmla="*/ 2503556 w 4795381"/>
              <a:gd name="connsiteY6-844" fmla="*/ 4080910 h 4546984"/>
              <a:gd name="connsiteX7-845" fmla="*/ 4317103 w 4795381"/>
              <a:gd name="connsiteY7-846" fmla="*/ 2571476 h 4546984"/>
              <a:gd name="connsiteX8-847" fmla="*/ 3390071 w 4795381"/>
              <a:gd name="connsiteY8-848" fmla="*/ 317846 h 4546984"/>
              <a:gd name="connsiteX9-849" fmla="*/ 988529 w 4795381"/>
              <a:gd name="connsiteY9-850" fmla="*/ 1650449 h 4546984"/>
              <a:gd name="connsiteX10-851" fmla="*/ 23881 w 4795381"/>
              <a:gd name="connsiteY10-852" fmla="*/ 1546364 h 4546984"/>
              <a:gd name="connsiteX0-853" fmla="*/ 23881 w 4795381"/>
              <a:gd name="connsiteY0-854" fmla="*/ 1546364 h 4546984"/>
              <a:gd name="connsiteX1-855" fmla="*/ 3442459 w 4795381"/>
              <a:gd name="connsiteY1-856" fmla="*/ 0 h 4546984"/>
              <a:gd name="connsiteX2-857" fmla="*/ 4794802 w 4795381"/>
              <a:gd name="connsiteY2-858" fmla="*/ 2769498 h 4546984"/>
              <a:gd name="connsiteX3-859" fmla="*/ 2394779 w 4795381"/>
              <a:gd name="connsiteY3-860" fmla="*/ 4546944 h 4546984"/>
              <a:gd name="connsiteX4-861" fmla="*/ 0 w 4795381"/>
              <a:gd name="connsiteY4-862" fmla="*/ 1554990 h 4546984"/>
              <a:gd name="connsiteX5-863" fmla="*/ 967961 w 4795381"/>
              <a:gd name="connsiteY5-864" fmla="*/ 1675088 h 4546984"/>
              <a:gd name="connsiteX6-865" fmla="*/ 2503556 w 4795381"/>
              <a:gd name="connsiteY6-866" fmla="*/ 4080910 h 4546984"/>
              <a:gd name="connsiteX7-867" fmla="*/ 4317103 w 4795381"/>
              <a:gd name="connsiteY7-868" fmla="*/ 2571476 h 4546984"/>
              <a:gd name="connsiteX8-869" fmla="*/ 3390071 w 4795381"/>
              <a:gd name="connsiteY8-870" fmla="*/ 317846 h 4546984"/>
              <a:gd name="connsiteX9-871" fmla="*/ 988529 w 4795381"/>
              <a:gd name="connsiteY9-872" fmla="*/ 1650449 h 4546984"/>
              <a:gd name="connsiteX10-873" fmla="*/ 23881 w 4795381"/>
              <a:gd name="connsiteY10-874" fmla="*/ 1546364 h 4546984"/>
              <a:gd name="connsiteX0-875" fmla="*/ 23881 w 4795119"/>
              <a:gd name="connsiteY0-876" fmla="*/ 1546364 h 4546984"/>
              <a:gd name="connsiteX1-877" fmla="*/ 3442459 w 4795119"/>
              <a:gd name="connsiteY1-878" fmla="*/ 0 h 4546984"/>
              <a:gd name="connsiteX2-879" fmla="*/ 4794802 w 4795119"/>
              <a:gd name="connsiteY2-880" fmla="*/ 2769498 h 4546984"/>
              <a:gd name="connsiteX3-881" fmla="*/ 2394779 w 4795119"/>
              <a:gd name="connsiteY3-882" fmla="*/ 4546944 h 4546984"/>
              <a:gd name="connsiteX4-883" fmla="*/ 0 w 4795119"/>
              <a:gd name="connsiteY4-884" fmla="*/ 1554990 h 4546984"/>
              <a:gd name="connsiteX5-885" fmla="*/ 967961 w 4795119"/>
              <a:gd name="connsiteY5-886" fmla="*/ 1675088 h 4546984"/>
              <a:gd name="connsiteX6-887" fmla="*/ 2503556 w 4795119"/>
              <a:gd name="connsiteY6-888" fmla="*/ 4080910 h 4546984"/>
              <a:gd name="connsiteX7-889" fmla="*/ 4317103 w 4795119"/>
              <a:gd name="connsiteY7-890" fmla="*/ 2571476 h 4546984"/>
              <a:gd name="connsiteX8-891" fmla="*/ 3390071 w 4795119"/>
              <a:gd name="connsiteY8-892" fmla="*/ 317846 h 4546984"/>
              <a:gd name="connsiteX9-893" fmla="*/ 988529 w 4795119"/>
              <a:gd name="connsiteY9-894" fmla="*/ 1650449 h 4546984"/>
              <a:gd name="connsiteX10-895" fmla="*/ 23881 w 4795119"/>
              <a:gd name="connsiteY10-896" fmla="*/ 1546364 h 4546984"/>
              <a:gd name="connsiteX0-897" fmla="*/ 23881 w 4795119"/>
              <a:gd name="connsiteY0-898" fmla="*/ 1546364 h 4546984"/>
              <a:gd name="connsiteX1-899" fmla="*/ 3442459 w 4795119"/>
              <a:gd name="connsiteY1-900" fmla="*/ 0 h 4546984"/>
              <a:gd name="connsiteX2-901" fmla="*/ 4794802 w 4795119"/>
              <a:gd name="connsiteY2-902" fmla="*/ 2769498 h 4546984"/>
              <a:gd name="connsiteX3-903" fmla="*/ 2394779 w 4795119"/>
              <a:gd name="connsiteY3-904" fmla="*/ 4546944 h 4546984"/>
              <a:gd name="connsiteX4-905" fmla="*/ 0 w 4795119"/>
              <a:gd name="connsiteY4-906" fmla="*/ 1554990 h 4546984"/>
              <a:gd name="connsiteX5-907" fmla="*/ 967961 w 4795119"/>
              <a:gd name="connsiteY5-908" fmla="*/ 1675088 h 4546984"/>
              <a:gd name="connsiteX6-909" fmla="*/ 2503556 w 4795119"/>
              <a:gd name="connsiteY6-910" fmla="*/ 4080910 h 4546984"/>
              <a:gd name="connsiteX7-911" fmla="*/ 4317103 w 4795119"/>
              <a:gd name="connsiteY7-912" fmla="*/ 2571476 h 4546984"/>
              <a:gd name="connsiteX8-913" fmla="*/ 3390071 w 4795119"/>
              <a:gd name="connsiteY8-914" fmla="*/ 317846 h 4546984"/>
              <a:gd name="connsiteX9-915" fmla="*/ 988529 w 4795119"/>
              <a:gd name="connsiteY9-916" fmla="*/ 1650449 h 4546984"/>
              <a:gd name="connsiteX10-917" fmla="*/ 23881 w 4795119"/>
              <a:gd name="connsiteY10-918" fmla="*/ 1546364 h 4546984"/>
              <a:gd name="connsiteX0-919" fmla="*/ 23881 w 4795150"/>
              <a:gd name="connsiteY0-920" fmla="*/ 1927364 h 4927984"/>
              <a:gd name="connsiteX1-921" fmla="*/ 3569459 w 4795150"/>
              <a:gd name="connsiteY1-922" fmla="*/ 0 h 4927984"/>
              <a:gd name="connsiteX2-923" fmla="*/ 4794802 w 4795150"/>
              <a:gd name="connsiteY2-924" fmla="*/ 3150498 h 4927984"/>
              <a:gd name="connsiteX3-925" fmla="*/ 2394779 w 4795150"/>
              <a:gd name="connsiteY3-926" fmla="*/ 4927944 h 4927984"/>
              <a:gd name="connsiteX4-927" fmla="*/ 0 w 4795150"/>
              <a:gd name="connsiteY4-928" fmla="*/ 1935990 h 4927984"/>
              <a:gd name="connsiteX5-929" fmla="*/ 967961 w 4795150"/>
              <a:gd name="connsiteY5-930" fmla="*/ 2056088 h 4927984"/>
              <a:gd name="connsiteX6-931" fmla="*/ 2503556 w 4795150"/>
              <a:gd name="connsiteY6-932" fmla="*/ 4461910 h 4927984"/>
              <a:gd name="connsiteX7-933" fmla="*/ 4317103 w 4795150"/>
              <a:gd name="connsiteY7-934" fmla="*/ 2952476 h 4927984"/>
              <a:gd name="connsiteX8-935" fmla="*/ 3390071 w 4795150"/>
              <a:gd name="connsiteY8-936" fmla="*/ 698846 h 4927984"/>
              <a:gd name="connsiteX9-937" fmla="*/ 988529 w 4795150"/>
              <a:gd name="connsiteY9-938" fmla="*/ 2031449 h 4927984"/>
              <a:gd name="connsiteX10-939" fmla="*/ 23881 w 4795150"/>
              <a:gd name="connsiteY10-940" fmla="*/ 1927364 h 4927984"/>
              <a:gd name="connsiteX0-941" fmla="*/ 23881 w 6090374"/>
              <a:gd name="connsiteY0-942" fmla="*/ 1927364 h 4927984"/>
              <a:gd name="connsiteX1-943" fmla="*/ 3569459 w 6090374"/>
              <a:gd name="connsiteY1-944" fmla="*/ 0 h 4927984"/>
              <a:gd name="connsiteX2-945" fmla="*/ 6090202 w 6090374"/>
              <a:gd name="connsiteY2-946" fmla="*/ 2502798 h 4927984"/>
              <a:gd name="connsiteX3-947" fmla="*/ 2394779 w 6090374"/>
              <a:gd name="connsiteY3-948" fmla="*/ 4927944 h 4927984"/>
              <a:gd name="connsiteX4-949" fmla="*/ 0 w 6090374"/>
              <a:gd name="connsiteY4-950" fmla="*/ 1935990 h 4927984"/>
              <a:gd name="connsiteX5-951" fmla="*/ 967961 w 6090374"/>
              <a:gd name="connsiteY5-952" fmla="*/ 2056088 h 4927984"/>
              <a:gd name="connsiteX6-953" fmla="*/ 2503556 w 6090374"/>
              <a:gd name="connsiteY6-954" fmla="*/ 4461910 h 4927984"/>
              <a:gd name="connsiteX7-955" fmla="*/ 4317103 w 6090374"/>
              <a:gd name="connsiteY7-956" fmla="*/ 2952476 h 4927984"/>
              <a:gd name="connsiteX8-957" fmla="*/ 3390071 w 6090374"/>
              <a:gd name="connsiteY8-958" fmla="*/ 698846 h 4927984"/>
              <a:gd name="connsiteX9-959" fmla="*/ 988529 w 6090374"/>
              <a:gd name="connsiteY9-960" fmla="*/ 2031449 h 4927984"/>
              <a:gd name="connsiteX10-961" fmla="*/ 23881 w 6090374"/>
              <a:gd name="connsiteY10-962" fmla="*/ 1927364 h 4927984"/>
              <a:gd name="connsiteX0-963" fmla="*/ 23881 w 6090374"/>
              <a:gd name="connsiteY0-964" fmla="*/ 1927364 h 4927984"/>
              <a:gd name="connsiteX1-965" fmla="*/ 3569459 w 6090374"/>
              <a:gd name="connsiteY1-966" fmla="*/ 0 h 4927984"/>
              <a:gd name="connsiteX2-967" fmla="*/ 6090202 w 6090374"/>
              <a:gd name="connsiteY2-968" fmla="*/ 2502798 h 4927984"/>
              <a:gd name="connsiteX3-969" fmla="*/ 2394779 w 6090374"/>
              <a:gd name="connsiteY3-970" fmla="*/ 4927944 h 4927984"/>
              <a:gd name="connsiteX4-971" fmla="*/ 0 w 6090374"/>
              <a:gd name="connsiteY4-972" fmla="*/ 1935990 h 4927984"/>
              <a:gd name="connsiteX5-973" fmla="*/ 967961 w 6090374"/>
              <a:gd name="connsiteY5-974" fmla="*/ 2056088 h 4927984"/>
              <a:gd name="connsiteX6-975" fmla="*/ 2503556 w 6090374"/>
              <a:gd name="connsiteY6-976" fmla="*/ 4461910 h 4927984"/>
              <a:gd name="connsiteX7-977" fmla="*/ 5828403 w 6090374"/>
              <a:gd name="connsiteY7-978" fmla="*/ 2495276 h 4927984"/>
              <a:gd name="connsiteX8-979" fmla="*/ 3390071 w 6090374"/>
              <a:gd name="connsiteY8-980" fmla="*/ 698846 h 4927984"/>
              <a:gd name="connsiteX9-981" fmla="*/ 988529 w 6090374"/>
              <a:gd name="connsiteY9-982" fmla="*/ 2031449 h 4927984"/>
              <a:gd name="connsiteX10-983" fmla="*/ 23881 w 6090374"/>
              <a:gd name="connsiteY10-984" fmla="*/ 1927364 h 4927984"/>
              <a:gd name="connsiteX0-985" fmla="*/ 23881 w 6090374"/>
              <a:gd name="connsiteY0-986" fmla="*/ 1927364 h 4927984"/>
              <a:gd name="connsiteX1-987" fmla="*/ 3569459 w 6090374"/>
              <a:gd name="connsiteY1-988" fmla="*/ 0 h 4927984"/>
              <a:gd name="connsiteX2-989" fmla="*/ 6090202 w 6090374"/>
              <a:gd name="connsiteY2-990" fmla="*/ 2502798 h 4927984"/>
              <a:gd name="connsiteX3-991" fmla="*/ 2394779 w 6090374"/>
              <a:gd name="connsiteY3-992" fmla="*/ 4927944 h 4927984"/>
              <a:gd name="connsiteX4-993" fmla="*/ 0 w 6090374"/>
              <a:gd name="connsiteY4-994" fmla="*/ 1935990 h 4927984"/>
              <a:gd name="connsiteX5-995" fmla="*/ 967961 w 6090374"/>
              <a:gd name="connsiteY5-996" fmla="*/ 2056088 h 4927984"/>
              <a:gd name="connsiteX6-997" fmla="*/ 2503556 w 6090374"/>
              <a:gd name="connsiteY6-998" fmla="*/ 4461910 h 4927984"/>
              <a:gd name="connsiteX7-999" fmla="*/ 5828403 w 6090374"/>
              <a:gd name="connsiteY7-1000" fmla="*/ 2495276 h 4927984"/>
              <a:gd name="connsiteX8-1001" fmla="*/ 3542471 w 6090374"/>
              <a:gd name="connsiteY8-1002" fmla="*/ 267046 h 4927984"/>
              <a:gd name="connsiteX9-1003" fmla="*/ 988529 w 6090374"/>
              <a:gd name="connsiteY9-1004" fmla="*/ 2031449 h 4927984"/>
              <a:gd name="connsiteX10-1005" fmla="*/ 23881 w 6090374"/>
              <a:gd name="connsiteY10-1006" fmla="*/ 1927364 h 4927984"/>
              <a:gd name="connsiteX0-1007" fmla="*/ 23881 w 6090374"/>
              <a:gd name="connsiteY0-1008" fmla="*/ 1927364 h 4927984"/>
              <a:gd name="connsiteX1-1009" fmla="*/ 3569459 w 6090374"/>
              <a:gd name="connsiteY1-1010" fmla="*/ 0 h 4927984"/>
              <a:gd name="connsiteX2-1011" fmla="*/ 6090202 w 6090374"/>
              <a:gd name="connsiteY2-1012" fmla="*/ 2502798 h 4927984"/>
              <a:gd name="connsiteX3-1013" fmla="*/ 2394779 w 6090374"/>
              <a:gd name="connsiteY3-1014" fmla="*/ 4927944 h 4927984"/>
              <a:gd name="connsiteX4-1015" fmla="*/ 0 w 6090374"/>
              <a:gd name="connsiteY4-1016" fmla="*/ 1935990 h 4927984"/>
              <a:gd name="connsiteX5-1017" fmla="*/ 967961 w 6090374"/>
              <a:gd name="connsiteY5-1018" fmla="*/ 2056088 h 4927984"/>
              <a:gd name="connsiteX6-1019" fmla="*/ 2503556 w 6090374"/>
              <a:gd name="connsiteY6-1020" fmla="*/ 4461910 h 4927984"/>
              <a:gd name="connsiteX7-1021" fmla="*/ 5828403 w 6090374"/>
              <a:gd name="connsiteY7-1022" fmla="*/ 2495276 h 4927984"/>
              <a:gd name="connsiteX8-1023" fmla="*/ 3542471 w 6090374"/>
              <a:gd name="connsiteY8-1024" fmla="*/ 267046 h 4927984"/>
              <a:gd name="connsiteX9-1025" fmla="*/ 1433029 w 6090374"/>
              <a:gd name="connsiteY9-1026" fmla="*/ 2501349 h 4927984"/>
              <a:gd name="connsiteX10-1027" fmla="*/ 23881 w 6090374"/>
              <a:gd name="connsiteY10-1028" fmla="*/ 1927364 h 4927984"/>
              <a:gd name="connsiteX0-1029" fmla="*/ 23881 w 6090374"/>
              <a:gd name="connsiteY0-1030" fmla="*/ 1927364 h 4927984"/>
              <a:gd name="connsiteX1-1031" fmla="*/ 3569459 w 6090374"/>
              <a:gd name="connsiteY1-1032" fmla="*/ 0 h 4927984"/>
              <a:gd name="connsiteX2-1033" fmla="*/ 6090202 w 6090374"/>
              <a:gd name="connsiteY2-1034" fmla="*/ 2502798 h 4927984"/>
              <a:gd name="connsiteX3-1035" fmla="*/ 2394779 w 6090374"/>
              <a:gd name="connsiteY3-1036" fmla="*/ 4927944 h 4927984"/>
              <a:gd name="connsiteX4-1037" fmla="*/ 0 w 6090374"/>
              <a:gd name="connsiteY4-1038" fmla="*/ 1935990 h 4927984"/>
              <a:gd name="connsiteX5-1039" fmla="*/ 967961 w 6090374"/>
              <a:gd name="connsiteY5-1040" fmla="*/ 2056088 h 4927984"/>
              <a:gd name="connsiteX6-1041" fmla="*/ 2503556 w 6090374"/>
              <a:gd name="connsiteY6-1042" fmla="*/ 4461910 h 4927984"/>
              <a:gd name="connsiteX7-1043" fmla="*/ 5828403 w 6090374"/>
              <a:gd name="connsiteY7-1044" fmla="*/ 2495276 h 4927984"/>
              <a:gd name="connsiteX8-1045" fmla="*/ 3542471 w 6090374"/>
              <a:gd name="connsiteY8-1046" fmla="*/ 267046 h 4927984"/>
              <a:gd name="connsiteX9-1047" fmla="*/ 1433029 w 6090374"/>
              <a:gd name="connsiteY9-1048" fmla="*/ 2501349 h 4927984"/>
              <a:gd name="connsiteX10-1049" fmla="*/ 23881 w 6090374"/>
              <a:gd name="connsiteY10-1050" fmla="*/ 1927364 h 4927984"/>
              <a:gd name="connsiteX0-1051" fmla="*/ 23881 w 6090374"/>
              <a:gd name="connsiteY0-1052" fmla="*/ 1927364 h 4927984"/>
              <a:gd name="connsiteX1-1053" fmla="*/ 3569459 w 6090374"/>
              <a:gd name="connsiteY1-1054" fmla="*/ 0 h 4927984"/>
              <a:gd name="connsiteX2-1055" fmla="*/ 6090202 w 6090374"/>
              <a:gd name="connsiteY2-1056" fmla="*/ 2502798 h 4927984"/>
              <a:gd name="connsiteX3-1057" fmla="*/ 2394779 w 6090374"/>
              <a:gd name="connsiteY3-1058" fmla="*/ 4927944 h 4927984"/>
              <a:gd name="connsiteX4-1059" fmla="*/ 0 w 6090374"/>
              <a:gd name="connsiteY4-1060" fmla="*/ 1935990 h 4927984"/>
              <a:gd name="connsiteX5-1061" fmla="*/ 1463261 w 6090374"/>
              <a:gd name="connsiteY5-1062" fmla="*/ 2691088 h 4927984"/>
              <a:gd name="connsiteX6-1063" fmla="*/ 2503556 w 6090374"/>
              <a:gd name="connsiteY6-1064" fmla="*/ 4461910 h 4927984"/>
              <a:gd name="connsiteX7-1065" fmla="*/ 5828403 w 6090374"/>
              <a:gd name="connsiteY7-1066" fmla="*/ 2495276 h 4927984"/>
              <a:gd name="connsiteX8-1067" fmla="*/ 3542471 w 6090374"/>
              <a:gd name="connsiteY8-1068" fmla="*/ 267046 h 4927984"/>
              <a:gd name="connsiteX9-1069" fmla="*/ 1433029 w 6090374"/>
              <a:gd name="connsiteY9-1070" fmla="*/ 2501349 h 4927984"/>
              <a:gd name="connsiteX10-1071" fmla="*/ 23881 w 6090374"/>
              <a:gd name="connsiteY10-1072" fmla="*/ 1927364 h 4927984"/>
              <a:gd name="connsiteX0-1073" fmla="*/ 23881 w 6090374"/>
              <a:gd name="connsiteY0-1074" fmla="*/ 1927364 h 4927984"/>
              <a:gd name="connsiteX1-1075" fmla="*/ 3569459 w 6090374"/>
              <a:gd name="connsiteY1-1076" fmla="*/ 0 h 4927984"/>
              <a:gd name="connsiteX2-1077" fmla="*/ 6090202 w 6090374"/>
              <a:gd name="connsiteY2-1078" fmla="*/ 2502798 h 4927984"/>
              <a:gd name="connsiteX3-1079" fmla="*/ 2394779 w 6090374"/>
              <a:gd name="connsiteY3-1080" fmla="*/ 4927944 h 4927984"/>
              <a:gd name="connsiteX4-1081" fmla="*/ 0 w 6090374"/>
              <a:gd name="connsiteY4-1082" fmla="*/ 1935990 h 4927984"/>
              <a:gd name="connsiteX5-1083" fmla="*/ 1463261 w 6090374"/>
              <a:gd name="connsiteY5-1084" fmla="*/ 2691088 h 4927984"/>
              <a:gd name="connsiteX6-1085" fmla="*/ 2503556 w 6090374"/>
              <a:gd name="connsiteY6-1086" fmla="*/ 4461910 h 4927984"/>
              <a:gd name="connsiteX7-1087" fmla="*/ 5828403 w 6090374"/>
              <a:gd name="connsiteY7-1088" fmla="*/ 2495276 h 4927984"/>
              <a:gd name="connsiteX8-1089" fmla="*/ 3542471 w 6090374"/>
              <a:gd name="connsiteY8-1090" fmla="*/ 267046 h 4927984"/>
              <a:gd name="connsiteX9-1091" fmla="*/ 1356829 w 6090374"/>
              <a:gd name="connsiteY9-1092" fmla="*/ 2501349 h 4927984"/>
              <a:gd name="connsiteX10-1093" fmla="*/ 23881 w 6090374"/>
              <a:gd name="connsiteY10-1094" fmla="*/ 1927364 h 4927984"/>
              <a:gd name="connsiteX0-1095" fmla="*/ 1027181 w 6090374"/>
              <a:gd name="connsiteY0-1096" fmla="*/ 2448064 h 4927984"/>
              <a:gd name="connsiteX1-1097" fmla="*/ 3569459 w 6090374"/>
              <a:gd name="connsiteY1-1098" fmla="*/ 0 h 4927984"/>
              <a:gd name="connsiteX2-1099" fmla="*/ 6090202 w 6090374"/>
              <a:gd name="connsiteY2-1100" fmla="*/ 2502798 h 4927984"/>
              <a:gd name="connsiteX3-1101" fmla="*/ 2394779 w 6090374"/>
              <a:gd name="connsiteY3-1102" fmla="*/ 4927944 h 4927984"/>
              <a:gd name="connsiteX4-1103" fmla="*/ 0 w 6090374"/>
              <a:gd name="connsiteY4-1104" fmla="*/ 1935990 h 4927984"/>
              <a:gd name="connsiteX5-1105" fmla="*/ 1463261 w 6090374"/>
              <a:gd name="connsiteY5-1106" fmla="*/ 2691088 h 4927984"/>
              <a:gd name="connsiteX6-1107" fmla="*/ 2503556 w 6090374"/>
              <a:gd name="connsiteY6-1108" fmla="*/ 4461910 h 4927984"/>
              <a:gd name="connsiteX7-1109" fmla="*/ 5828403 w 6090374"/>
              <a:gd name="connsiteY7-1110" fmla="*/ 2495276 h 4927984"/>
              <a:gd name="connsiteX8-1111" fmla="*/ 3542471 w 6090374"/>
              <a:gd name="connsiteY8-1112" fmla="*/ 267046 h 4927984"/>
              <a:gd name="connsiteX9-1113" fmla="*/ 1356829 w 6090374"/>
              <a:gd name="connsiteY9-1114" fmla="*/ 2501349 h 4927984"/>
              <a:gd name="connsiteX10-1115" fmla="*/ 1027181 w 6090374"/>
              <a:gd name="connsiteY10-1116" fmla="*/ 2448064 h 4927984"/>
              <a:gd name="connsiteX0-1117" fmla="*/ 1027181 w 6090374"/>
              <a:gd name="connsiteY0-1118" fmla="*/ 2448064 h 5042283"/>
              <a:gd name="connsiteX1-1119" fmla="*/ 3569459 w 6090374"/>
              <a:gd name="connsiteY1-1120" fmla="*/ 0 h 5042283"/>
              <a:gd name="connsiteX2-1121" fmla="*/ 6090202 w 6090374"/>
              <a:gd name="connsiteY2-1122" fmla="*/ 2502798 h 5042283"/>
              <a:gd name="connsiteX3-1123" fmla="*/ 3537779 w 6090374"/>
              <a:gd name="connsiteY3-1124" fmla="*/ 5042244 h 5042283"/>
              <a:gd name="connsiteX4-1125" fmla="*/ 0 w 6090374"/>
              <a:gd name="connsiteY4-1126" fmla="*/ 1935990 h 5042283"/>
              <a:gd name="connsiteX5-1127" fmla="*/ 1463261 w 6090374"/>
              <a:gd name="connsiteY5-1128" fmla="*/ 2691088 h 5042283"/>
              <a:gd name="connsiteX6-1129" fmla="*/ 2503556 w 6090374"/>
              <a:gd name="connsiteY6-1130" fmla="*/ 4461910 h 5042283"/>
              <a:gd name="connsiteX7-1131" fmla="*/ 5828403 w 6090374"/>
              <a:gd name="connsiteY7-1132" fmla="*/ 2495276 h 5042283"/>
              <a:gd name="connsiteX8-1133" fmla="*/ 3542471 w 6090374"/>
              <a:gd name="connsiteY8-1134" fmla="*/ 267046 h 5042283"/>
              <a:gd name="connsiteX9-1135" fmla="*/ 1356829 w 6090374"/>
              <a:gd name="connsiteY9-1136" fmla="*/ 2501349 h 5042283"/>
              <a:gd name="connsiteX10-1137" fmla="*/ 1027181 w 6090374"/>
              <a:gd name="connsiteY10-1138" fmla="*/ 2448064 h 5042283"/>
              <a:gd name="connsiteX0-1139" fmla="*/ 1027181 w 6090374"/>
              <a:gd name="connsiteY0-1140" fmla="*/ 2448064 h 5042283"/>
              <a:gd name="connsiteX1-1141" fmla="*/ 3569459 w 6090374"/>
              <a:gd name="connsiteY1-1142" fmla="*/ 0 h 5042283"/>
              <a:gd name="connsiteX2-1143" fmla="*/ 6090202 w 6090374"/>
              <a:gd name="connsiteY2-1144" fmla="*/ 2502798 h 5042283"/>
              <a:gd name="connsiteX3-1145" fmla="*/ 3537779 w 6090374"/>
              <a:gd name="connsiteY3-1146" fmla="*/ 5042244 h 5042283"/>
              <a:gd name="connsiteX4-1147" fmla="*/ 0 w 6090374"/>
              <a:gd name="connsiteY4-1148" fmla="*/ 1935990 h 5042283"/>
              <a:gd name="connsiteX5-1149" fmla="*/ 1463261 w 6090374"/>
              <a:gd name="connsiteY5-1150" fmla="*/ 2691088 h 5042283"/>
              <a:gd name="connsiteX6-1151" fmla="*/ 3570356 w 6090374"/>
              <a:gd name="connsiteY6-1152" fmla="*/ 4690510 h 5042283"/>
              <a:gd name="connsiteX7-1153" fmla="*/ 5828403 w 6090374"/>
              <a:gd name="connsiteY7-1154" fmla="*/ 2495276 h 5042283"/>
              <a:gd name="connsiteX8-1155" fmla="*/ 3542471 w 6090374"/>
              <a:gd name="connsiteY8-1156" fmla="*/ 267046 h 5042283"/>
              <a:gd name="connsiteX9-1157" fmla="*/ 1356829 w 6090374"/>
              <a:gd name="connsiteY9-1158" fmla="*/ 2501349 h 5042283"/>
              <a:gd name="connsiteX10-1159" fmla="*/ 1027181 w 6090374"/>
              <a:gd name="connsiteY10-1160" fmla="*/ 2448064 h 5042283"/>
              <a:gd name="connsiteX0-1161" fmla="*/ 0 w 5063193"/>
              <a:gd name="connsiteY0-1162" fmla="*/ 2448064 h 5042292"/>
              <a:gd name="connsiteX1-1163" fmla="*/ 2542278 w 5063193"/>
              <a:gd name="connsiteY1-1164" fmla="*/ 0 h 5042292"/>
              <a:gd name="connsiteX2-1165" fmla="*/ 5063021 w 5063193"/>
              <a:gd name="connsiteY2-1166" fmla="*/ 2502798 h 5042292"/>
              <a:gd name="connsiteX3-1167" fmla="*/ 2510598 w 5063193"/>
              <a:gd name="connsiteY3-1168" fmla="*/ 5042244 h 5042292"/>
              <a:gd name="connsiteX4-1169" fmla="*/ 1519 w 5063193"/>
              <a:gd name="connsiteY4-1170" fmla="*/ 2482090 h 5042292"/>
              <a:gd name="connsiteX5-1171" fmla="*/ 436080 w 5063193"/>
              <a:gd name="connsiteY5-1172" fmla="*/ 2691088 h 5042292"/>
              <a:gd name="connsiteX6-1173" fmla="*/ 2543175 w 5063193"/>
              <a:gd name="connsiteY6-1174" fmla="*/ 4690510 h 5042292"/>
              <a:gd name="connsiteX7-1175" fmla="*/ 4801222 w 5063193"/>
              <a:gd name="connsiteY7-1176" fmla="*/ 2495276 h 5042292"/>
              <a:gd name="connsiteX8-1177" fmla="*/ 2515290 w 5063193"/>
              <a:gd name="connsiteY8-1178" fmla="*/ 267046 h 5042292"/>
              <a:gd name="connsiteX9-1179" fmla="*/ 329648 w 5063193"/>
              <a:gd name="connsiteY9-1180" fmla="*/ 2501349 h 5042292"/>
              <a:gd name="connsiteX10-1181" fmla="*/ 0 w 5063193"/>
              <a:gd name="connsiteY10-1182" fmla="*/ 2448064 h 5042292"/>
              <a:gd name="connsiteX0-1183" fmla="*/ 8006 w 5071199"/>
              <a:gd name="connsiteY0-1184" fmla="*/ 2448064 h 5042293"/>
              <a:gd name="connsiteX1-1185" fmla="*/ 2550284 w 5071199"/>
              <a:gd name="connsiteY1-1186" fmla="*/ 0 h 5042293"/>
              <a:gd name="connsiteX2-1187" fmla="*/ 5071027 w 5071199"/>
              <a:gd name="connsiteY2-1188" fmla="*/ 2502798 h 5042293"/>
              <a:gd name="connsiteX3-1189" fmla="*/ 2518604 w 5071199"/>
              <a:gd name="connsiteY3-1190" fmla="*/ 5042244 h 5042293"/>
              <a:gd name="connsiteX4-1191" fmla="*/ 0 w 5071199"/>
              <a:gd name="connsiteY4-1192" fmla="*/ 2496378 h 5042293"/>
              <a:gd name="connsiteX5-1193" fmla="*/ 444086 w 5071199"/>
              <a:gd name="connsiteY5-1194" fmla="*/ 2691088 h 5042293"/>
              <a:gd name="connsiteX6-1195" fmla="*/ 2551181 w 5071199"/>
              <a:gd name="connsiteY6-1196" fmla="*/ 4690510 h 5042293"/>
              <a:gd name="connsiteX7-1197" fmla="*/ 4809228 w 5071199"/>
              <a:gd name="connsiteY7-1198" fmla="*/ 2495276 h 5042293"/>
              <a:gd name="connsiteX8-1199" fmla="*/ 2523296 w 5071199"/>
              <a:gd name="connsiteY8-1200" fmla="*/ 267046 h 5042293"/>
              <a:gd name="connsiteX9-1201" fmla="*/ 337654 w 5071199"/>
              <a:gd name="connsiteY9-1202" fmla="*/ 2501349 h 5042293"/>
              <a:gd name="connsiteX10-1203" fmla="*/ 8006 w 5071199"/>
              <a:gd name="connsiteY10-1204" fmla="*/ 2448064 h 5042293"/>
              <a:gd name="connsiteX0-1205" fmla="*/ 8006 w 5071199"/>
              <a:gd name="connsiteY0-1206" fmla="*/ 2448064 h 5042293"/>
              <a:gd name="connsiteX1-1207" fmla="*/ 2550284 w 5071199"/>
              <a:gd name="connsiteY1-1208" fmla="*/ 0 h 5042293"/>
              <a:gd name="connsiteX2-1209" fmla="*/ 5071027 w 5071199"/>
              <a:gd name="connsiteY2-1210" fmla="*/ 2502798 h 5042293"/>
              <a:gd name="connsiteX3-1211" fmla="*/ 2518604 w 5071199"/>
              <a:gd name="connsiteY3-1212" fmla="*/ 5042244 h 5042293"/>
              <a:gd name="connsiteX4-1213" fmla="*/ 0 w 5071199"/>
              <a:gd name="connsiteY4-1214" fmla="*/ 2496378 h 5042293"/>
              <a:gd name="connsiteX5-1215" fmla="*/ 320261 w 5071199"/>
              <a:gd name="connsiteY5-1216" fmla="*/ 2514875 h 5042293"/>
              <a:gd name="connsiteX6-1217" fmla="*/ 2551181 w 5071199"/>
              <a:gd name="connsiteY6-1218" fmla="*/ 4690510 h 5042293"/>
              <a:gd name="connsiteX7-1219" fmla="*/ 4809228 w 5071199"/>
              <a:gd name="connsiteY7-1220" fmla="*/ 2495276 h 5042293"/>
              <a:gd name="connsiteX8-1221" fmla="*/ 2523296 w 5071199"/>
              <a:gd name="connsiteY8-1222" fmla="*/ 267046 h 5042293"/>
              <a:gd name="connsiteX9-1223" fmla="*/ 337654 w 5071199"/>
              <a:gd name="connsiteY9-1224" fmla="*/ 2501349 h 5042293"/>
              <a:gd name="connsiteX10-1225" fmla="*/ 8006 w 5071199"/>
              <a:gd name="connsiteY10-1226" fmla="*/ 2448064 h 5042293"/>
              <a:gd name="connsiteX0-1227" fmla="*/ 8006 w 5071199"/>
              <a:gd name="connsiteY0-1228" fmla="*/ 2448064 h 5042293"/>
              <a:gd name="connsiteX1-1229" fmla="*/ 2550284 w 5071199"/>
              <a:gd name="connsiteY1-1230" fmla="*/ 0 h 5042293"/>
              <a:gd name="connsiteX2-1231" fmla="*/ 5071027 w 5071199"/>
              <a:gd name="connsiteY2-1232" fmla="*/ 2502798 h 5042293"/>
              <a:gd name="connsiteX3-1233" fmla="*/ 2518604 w 5071199"/>
              <a:gd name="connsiteY3-1234" fmla="*/ 5042244 h 5042293"/>
              <a:gd name="connsiteX4-1235" fmla="*/ 0 w 5071199"/>
              <a:gd name="connsiteY4-1236" fmla="*/ 2496378 h 5042293"/>
              <a:gd name="connsiteX5-1237" fmla="*/ 320261 w 5071199"/>
              <a:gd name="connsiteY5-1238" fmla="*/ 2514875 h 5042293"/>
              <a:gd name="connsiteX6-1239" fmla="*/ 2551181 w 5071199"/>
              <a:gd name="connsiteY6-1240" fmla="*/ 4690510 h 5042293"/>
              <a:gd name="connsiteX7-1241" fmla="*/ 4747315 w 5071199"/>
              <a:gd name="connsiteY7-1242" fmla="*/ 2500038 h 5042293"/>
              <a:gd name="connsiteX8-1243" fmla="*/ 2523296 w 5071199"/>
              <a:gd name="connsiteY8-1244" fmla="*/ 267046 h 5042293"/>
              <a:gd name="connsiteX9-1245" fmla="*/ 337654 w 5071199"/>
              <a:gd name="connsiteY9-1246" fmla="*/ 2501349 h 5042293"/>
              <a:gd name="connsiteX10-1247" fmla="*/ 8006 w 5071199"/>
              <a:gd name="connsiteY10-1248" fmla="*/ 2448064 h 5042293"/>
              <a:gd name="connsiteX0-1249" fmla="*/ 8006 w 5052150"/>
              <a:gd name="connsiteY0-1250" fmla="*/ 2448064 h 5042293"/>
              <a:gd name="connsiteX1-1251" fmla="*/ 2550284 w 5052150"/>
              <a:gd name="connsiteY1-1252" fmla="*/ 0 h 5042293"/>
              <a:gd name="connsiteX2-1253" fmla="*/ 5051977 w 5052150"/>
              <a:gd name="connsiteY2-1254" fmla="*/ 2502798 h 5042293"/>
              <a:gd name="connsiteX3-1255" fmla="*/ 2518604 w 5052150"/>
              <a:gd name="connsiteY3-1256" fmla="*/ 5042244 h 5042293"/>
              <a:gd name="connsiteX4-1257" fmla="*/ 0 w 5052150"/>
              <a:gd name="connsiteY4-1258" fmla="*/ 2496378 h 5042293"/>
              <a:gd name="connsiteX5-1259" fmla="*/ 320261 w 5052150"/>
              <a:gd name="connsiteY5-1260" fmla="*/ 2514875 h 5042293"/>
              <a:gd name="connsiteX6-1261" fmla="*/ 2551181 w 5052150"/>
              <a:gd name="connsiteY6-1262" fmla="*/ 4690510 h 5042293"/>
              <a:gd name="connsiteX7-1263" fmla="*/ 4747315 w 5052150"/>
              <a:gd name="connsiteY7-1264" fmla="*/ 2500038 h 5042293"/>
              <a:gd name="connsiteX8-1265" fmla="*/ 2523296 w 5052150"/>
              <a:gd name="connsiteY8-1266" fmla="*/ 267046 h 5042293"/>
              <a:gd name="connsiteX9-1267" fmla="*/ 337654 w 5052150"/>
              <a:gd name="connsiteY9-1268" fmla="*/ 2501349 h 5042293"/>
              <a:gd name="connsiteX10-1269" fmla="*/ 8006 w 5052150"/>
              <a:gd name="connsiteY10-1270" fmla="*/ 2448064 h 5042293"/>
              <a:gd name="connsiteX0-1271" fmla="*/ 8006 w 5052150"/>
              <a:gd name="connsiteY0-1272" fmla="*/ 2448064 h 5042293"/>
              <a:gd name="connsiteX1-1273" fmla="*/ 2550284 w 5052150"/>
              <a:gd name="connsiteY1-1274" fmla="*/ 0 h 5042293"/>
              <a:gd name="connsiteX2-1275" fmla="*/ 5051977 w 5052150"/>
              <a:gd name="connsiteY2-1276" fmla="*/ 2502798 h 5042293"/>
              <a:gd name="connsiteX3-1277" fmla="*/ 2518604 w 5052150"/>
              <a:gd name="connsiteY3-1278" fmla="*/ 5042244 h 5042293"/>
              <a:gd name="connsiteX4-1279" fmla="*/ 0 w 5052150"/>
              <a:gd name="connsiteY4-1280" fmla="*/ 2496378 h 5042293"/>
              <a:gd name="connsiteX5-1281" fmla="*/ 320261 w 5052150"/>
              <a:gd name="connsiteY5-1282" fmla="*/ 2514875 h 5042293"/>
              <a:gd name="connsiteX6-1283" fmla="*/ 2536894 w 5052150"/>
              <a:gd name="connsiteY6-1284" fmla="*/ 4719085 h 5042293"/>
              <a:gd name="connsiteX7-1285" fmla="*/ 4747315 w 5052150"/>
              <a:gd name="connsiteY7-1286" fmla="*/ 2500038 h 5042293"/>
              <a:gd name="connsiteX8-1287" fmla="*/ 2523296 w 5052150"/>
              <a:gd name="connsiteY8-1288" fmla="*/ 267046 h 5042293"/>
              <a:gd name="connsiteX9-1289" fmla="*/ 337654 w 5052150"/>
              <a:gd name="connsiteY9-1290" fmla="*/ 2501349 h 5042293"/>
              <a:gd name="connsiteX10-1291" fmla="*/ 8006 w 5052150"/>
              <a:gd name="connsiteY10-1292" fmla="*/ 2448064 h 5042293"/>
              <a:gd name="connsiteX0-1293" fmla="*/ 8006 w 5052150"/>
              <a:gd name="connsiteY0-1294" fmla="*/ 2448064 h 5037530"/>
              <a:gd name="connsiteX1-1295" fmla="*/ 2550284 w 5052150"/>
              <a:gd name="connsiteY1-1296" fmla="*/ 0 h 5037530"/>
              <a:gd name="connsiteX2-1297" fmla="*/ 5051977 w 5052150"/>
              <a:gd name="connsiteY2-1298" fmla="*/ 2502798 h 5037530"/>
              <a:gd name="connsiteX3-1299" fmla="*/ 2523367 w 5052150"/>
              <a:gd name="connsiteY3-1300" fmla="*/ 5037481 h 5037530"/>
              <a:gd name="connsiteX4-1301" fmla="*/ 0 w 5052150"/>
              <a:gd name="connsiteY4-1302" fmla="*/ 2496378 h 5037530"/>
              <a:gd name="connsiteX5-1303" fmla="*/ 320261 w 5052150"/>
              <a:gd name="connsiteY5-1304" fmla="*/ 2514875 h 5037530"/>
              <a:gd name="connsiteX6-1305" fmla="*/ 2536894 w 5052150"/>
              <a:gd name="connsiteY6-1306" fmla="*/ 4719085 h 5037530"/>
              <a:gd name="connsiteX7-1307" fmla="*/ 4747315 w 5052150"/>
              <a:gd name="connsiteY7-1308" fmla="*/ 2500038 h 5037530"/>
              <a:gd name="connsiteX8-1309" fmla="*/ 2523296 w 5052150"/>
              <a:gd name="connsiteY8-1310" fmla="*/ 267046 h 5037530"/>
              <a:gd name="connsiteX9-1311" fmla="*/ 337654 w 5052150"/>
              <a:gd name="connsiteY9-1312" fmla="*/ 2501349 h 5037530"/>
              <a:gd name="connsiteX10-1313" fmla="*/ 8006 w 5052150"/>
              <a:gd name="connsiteY10-1314" fmla="*/ 2448064 h 5037530"/>
              <a:gd name="connsiteX0-1315" fmla="*/ 3243 w 5052150"/>
              <a:gd name="connsiteY0-1316" fmla="*/ 2486164 h 5037530"/>
              <a:gd name="connsiteX1-1317" fmla="*/ 2550284 w 5052150"/>
              <a:gd name="connsiteY1-1318" fmla="*/ 0 h 5037530"/>
              <a:gd name="connsiteX2-1319" fmla="*/ 5051977 w 5052150"/>
              <a:gd name="connsiteY2-1320" fmla="*/ 2502798 h 5037530"/>
              <a:gd name="connsiteX3-1321" fmla="*/ 2523367 w 5052150"/>
              <a:gd name="connsiteY3-1322" fmla="*/ 5037481 h 5037530"/>
              <a:gd name="connsiteX4-1323" fmla="*/ 0 w 5052150"/>
              <a:gd name="connsiteY4-1324" fmla="*/ 2496378 h 5037530"/>
              <a:gd name="connsiteX5-1325" fmla="*/ 320261 w 5052150"/>
              <a:gd name="connsiteY5-1326" fmla="*/ 2514875 h 5037530"/>
              <a:gd name="connsiteX6-1327" fmla="*/ 2536894 w 5052150"/>
              <a:gd name="connsiteY6-1328" fmla="*/ 4719085 h 5037530"/>
              <a:gd name="connsiteX7-1329" fmla="*/ 4747315 w 5052150"/>
              <a:gd name="connsiteY7-1330" fmla="*/ 2500038 h 5037530"/>
              <a:gd name="connsiteX8-1331" fmla="*/ 2523296 w 5052150"/>
              <a:gd name="connsiteY8-1332" fmla="*/ 267046 h 5037530"/>
              <a:gd name="connsiteX9-1333" fmla="*/ 337654 w 5052150"/>
              <a:gd name="connsiteY9-1334" fmla="*/ 2501349 h 5037530"/>
              <a:gd name="connsiteX10-1335" fmla="*/ 3243 w 5052150"/>
              <a:gd name="connsiteY10-1336" fmla="*/ 2486164 h 5037530"/>
              <a:gd name="connsiteX0-1337" fmla="*/ 3243 w 5052150"/>
              <a:gd name="connsiteY0-1338" fmla="*/ 2486164 h 5037530"/>
              <a:gd name="connsiteX1-1339" fmla="*/ 2550284 w 5052150"/>
              <a:gd name="connsiteY1-1340" fmla="*/ 0 h 5037530"/>
              <a:gd name="connsiteX2-1341" fmla="*/ 5051977 w 5052150"/>
              <a:gd name="connsiteY2-1342" fmla="*/ 2502798 h 5037530"/>
              <a:gd name="connsiteX3-1343" fmla="*/ 2523367 w 5052150"/>
              <a:gd name="connsiteY3-1344" fmla="*/ 5037481 h 5037530"/>
              <a:gd name="connsiteX4-1345" fmla="*/ 0 w 5052150"/>
              <a:gd name="connsiteY4-1346" fmla="*/ 2496378 h 5037530"/>
              <a:gd name="connsiteX5-1347" fmla="*/ 320261 w 5052150"/>
              <a:gd name="connsiteY5-1348" fmla="*/ 2514875 h 5037530"/>
              <a:gd name="connsiteX6-1349" fmla="*/ 2536894 w 5052150"/>
              <a:gd name="connsiteY6-1350" fmla="*/ 4719085 h 5037530"/>
              <a:gd name="connsiteX7-1351" fmla="*/ 4747315 w 5052150"/>
              <a:gd name="connsiteY7-1352" fmla="*/ 2500038 h 5037530"/>
              <a:gd name="connsiteX8-1353" fmla="*/ 2523296 w 5052150"/>
              <a:gd name="connsiteY8-1354" fmla="*/ 267046 h 5037530"/>
              <a:gd name="connsiteX9-1355" fmla="*/ 337654 w 5052150"/>
              <a:gd name="connsiteY9-1356" fmla="*/ 2501349 h 5037530"/>
              <a:gd name="connsiteX10-1357" fmla="*/ 3243 w 5052150"/>
              <a:gd name="connsiteY10-1358" fmla="*/ 2486164 h 5037530"/>
              <a:gd name="connsiteX0-1359" fmla="*/ 5624 w 5054531"/>
              <a:gd name="connsiteY0-1360" fmla="*/ 2486164 h 5037530"/>
              <a:gd name="connsiteX1-1361" fmla="*/ 2552665 w 5054531"/>
              <a:gd name="connsiteY1-1362" fmla="*/ 0 h 5037530"/>
              <a:gd name="connsiteX2-1363" fmla="*/ 5054358 w 5054531"/>
              <a:gd name="connsiteY2-1364" fmla="*/ 2502798 h 5037530"/>
              <a:gd name="connsiteX3-1365" fmla="*/ 2525748 w 5054531"/>
              <a:gd name="connsiteY3-1366" fmla="*/ 5037481 h 5037530"/>
              <a:gd name="connsiteX4-1367" fmla="*/ 0 w 5054531"/>
              <a:gd name="connsiteY4-1368" fmla="*/ 2501140 h 5037530"/>
              <a:gd name="connsiteX5-1369" fmla="*/ 322642 w 5054531"/>
              <a:gd name="connsiteY5-1370" fmla="*/ 2514875 h 5037530"/>
              <a:gd name="connsiteX6-1371" fmla="*/ 2539275 w 5054531"/>
              <a:gd name="connsiteY6-1372" fmla="*/ 4719085 h 5037530"/>
              <a:gd name="connsiteX7-1373" fmla="*/ 4749696 w 5054531"/>
              <a:gd name="connsiteY7-1374" fmla="*/ 2500038 h 5037530"/>
              <a:gd name="connsiteX8-1375" fmla="*/ 2525677 w 5054531"/>
              <a:gd name="connsiteY8-1376" fmla="*/ 267046 h 5037530"/>
              <a:gd name="connsiteX9-1377" fmla="*/ 340035 w 5054531"/>
              <a:gd name="connsiteY9-1378" fmla="*/ 2501349 h 5037530"/>
              <a:gd name="connsiteX10-1379" fmla="*/ 5624 w 5054531"/>
              <a:gd name="connsiteY10-1380" fmla="*/ 2486164 h 5037530"/>
              <a:gd name="connsiteX0-1381" fmla="*/ 5624 w 5054531"/>
              <a:gd name="connsiteY0-1382" fmla="*/ 2486164 h 5037530"/>
              <a:gd name="connsiteX1-1383" fmla="*/ 2552665 w 5054531"/>
              <a:gd name="connsiteY1-1384" fmla="*/ 0 h 5037530"/>
              <a:gd name="connsiteX2-1385" fmla="*/ 5054358 w 5054531"/>
              <a:gd name="connsiteY2-1386" fmla="*/ 2502798 h 5037530"/>
              <a:gd name="connsiteX3-1387" fmla="*/ 2525748 w 5054531"/>
              <a:gd name="connsiteY3-1388" fmla="*/ 5037481 h 5037530"/>
              <a:gd name="connsiteX4-1389" fmla="*/ 0 w 5054531"/>
              <a:gd name="connsiteY4-1390" fmla="*/ 2501140 h 5037530"/>
              <a:gd name="connsiteX5-1391" fmla="*/ 322642 w 5054531"/>
              <a:gd name="connsiteY5-1392" fmla="*/ 2514875 h 5037530"/>
              <a:gd name="connsiteX6-1393" fmla="*/ 2539275 w 5054531"/>
              <a:gd name="connsiteY6-1394" fmla="*/ 4719085 h 5037530"/>
              <a:gd name="connsiteX7-1395" fmla="*/ 4749696 w 5054531"/>
              <a:gd name="connsiteY7-1396" fmla="*/ 2500038 h 5037530"/>
              <a:gd name="connsiteX8-1397" fmla="*/ 2525677 w 5054531"/>
              <a:gd name="connsiteY8-1398" fmla="*/ 267046 h 5037530"/>
              <a:gd name="connsiteX9-1399" fmla="*/ 340035 w 5054531"/>
              <a:gd name="connsiteY9-1400" fmla="*/ 2501349 h 5037530"/>
              <a:gd name="connsiteX10-1401" fmla="*/ 5624 w 5054531"/>
              <a:gd name="connsiteY10-1402" fmla="*/ 2486164 h 5037530"/>
              <a:gd name="connsiteX0-1403" fmla="*/ 10386 w 5059293"/>
              <a:gd name="connsiteY0-1404" fmla="*/ 2486164 h 5037530"/>
              <a:gd name="connsiteX1-1405" fmla="*/ 2557427 w 5059293"/>
              <a:gd name="connsiteY1-1406" fmla="*/ 0 h 5037530"/>
              <a:gd name="connsiteX2-1407" fmla="*/ 5059120 w 5059293"/>
              <a:gd name="connsiteY2-1408" fmla="*/ 2502798 h 5037530"/>
              <a:gd name="connsiteX3-1409" fmla="*/ 2530510 w 5059293"/>
              <a:gd name="connsiteY3-1410" fmla="*/ 5037481 h 5037530"/>
              <a:gd name="connsiteX4-1411" fmla="*/ 0 w 5059293"/>
              <a:gd name="connsiteY4-1412" fmla="*/ 2501140 h 5037530"/>
              <a:gd name="connsiteX5-1413" fmla="*/ 327404 w 5059293"/>
              <a:gd name="connsiteY5-1414" fmla="*/ 2514875 h 5037530"/>
              <a:gd name="connsiteX6-1415" fmla="*/ 2544037 w 5059293"/>
              <a:gd name="connsiteY6-1416" fmla="*/ 4719085 h 5037530"/>
              <a:gd name="connsiteX7-1417" fmla="*/ 4754458 w 5059293"/>
              <a:gd name="connsiteY7-1418" fmla="*/ 2500038 h 5037530"/>
              <a:gd name="connsiteX8-1419" fmla="*/ 2530439 w 5059293"/>
              <a:gd name="connsiteY8-1420" fmla="*/ 267046 h 5037530"/>
              <a:gd name="connsiteX9-1421" fmla="*/ 344797 w 5059293"/>
              <a:gd name="connsiteY9-1422" fmla="*/ 2501349 h 5037530"/>
              <a:gd name="connsiteX10-1423" fmla="*/ 10386 w 5059293"/>
              <a:gd name="connsiteY10-1424" fmla="*/ 2486164 h 5037530"/>
              <a:gd name="connsiteX0-1425" fmla="*/ 10386 w 5059293"/>
              <a:gd name="connsiteY0-1426" fmla="*/ 2486164 h 5037529"/>
              <a:gd name="connsiteX1-1427" fmla="*/ 2557427 w 5059293"/>
              <a:gd name="connsiteY1-1428" fmla="*/ 0 h 5037529"/>
              <a:gd name="connsiteX2-1429" fmla="*/ 5059120 w 5059293"/>
              <a:gd name="connsiteY2-1430" fmla="*/ 2502798 h 5037529"/>
              <a:gd name="connsiteX3-1431" fmla="*/ 2530510 w 5059293"/>
              <a:gd name="connsiteY3-1432" fmla="*/ 5037481 h 5037529"/>
              <a:gd name="connsiteX4-1433" fmla="*/ 0 w 5059293"/>
              <a:gd name="connsiteY4-1434" fmla="*/ 2501140 h 5037529"/>
              <a:gd name="connsiteX5-1435" fmla="*/ 327404 w 5059293"/>
              <a:gd name="connsiteY5-1436" fmla="*/ 2514875 h 5037529"/>
              <a:gd name="connsiteX6-1437" fmla="*/ 2544037 w 5059293"/>
              <a:gd name="connsiteY6-1438" fmla="*/ 4719085 h 5037529"/>
              <a:gd name="connsiteX7-1439" fmla="*/ 4754458 w 5059293"/>
              <a:gd name="connsiteY7-1440" fmla="*/ 2500038 h 5037529"/>
              <a:gd name="connsiteX8-1441" fmla="*/ 2530439 w 5059293"/>
              <a:gd name="connsiteY8-1442" fmla="*/ 267046 h 5037529"/>
              <a:gd name="connsiteX9-1443" fmla="*/ 344797 w 5059293"/>
              <a:gd name="connsiteY9-1444" fmla="*/ 2501349 h 5037529"/>
              <a:gd name="connsiteX10-1445" fmla="*/ 10386 w 5059293"/>
              <a:gd name="connsiteY10-1446" fmla="*/ 2486164 h 5037529"/>
              <a:gd name="connsiteX0-1447" fmla="*/ 0 w 5060813"/>
              <a:gd name="connsiteY0-1448" fmla="*/ 2500452 h 5037529"/>
              <a:gd name="connsiteX1-1449" fmla="*/ 2558947 w 5060813"/>
              <a:gd name="connsiteY1-1450" fmla="*/ 0 h 5037529"/>
              <a:gd name="connsiteX2-1451" fmla="*/ 5060640 w 5060813"/>
              <a:gd name="connsiteY2-1452" fmla="*/ 2502798 h 5037529"/>
              <a:gd name="connsiteX3-1453" fmla="*/ 2532030 w 5060813"/>
              <a:gd name="connsiteY3-1454" fmla="*/ 5037481 h 5037529"/>
              <a:gd name="connsiteX4-1455" fmla="*/ 1520 w 5060813"/>
              <a:gd name="connsiteY4-1456" fmla="*/ 2501140 h 5037529"/>
              <a:gd name="connsiteX5-1457" fmla="*/ 328924 w 5060813"/>
              <a:gd name="connsiteY5-1458" fmla="*/ 2514875 h 5037529"/>
              <a:gd name="connsiteX6-1459" fmla="*/ 2545557 w 5060813"/>
              <a:gd name="connsiteY6-1460" fmla="*/ 4719085 h 5037529"/>
              <a:gd name="connsiteX7-1461" fmla="*/ 4755978 w 5060813"/>
              <a:gd name="connsiteY7-1462" fmla="*/ 2500038 h 5037529"/>
              <a:gd name="connsiteX8-1463" fmla="*/ 2531959 w 5060813"/>
              <a:gd name="connsiteY8-1464" fmla="*/ 267046 h 5037529"/>
              <a:gd name="connsiteX9-1465" fmla="*/ 346317 w 5060813"/>
              <a:gd name="connsiteY9-1466" fmla="*/ 2501349 h 5037529"/>
              <a:gd name="connsiteX10-1467" fmla="*/ 0 w 5060813"/>
              <a:gd name="connsiteY10-1468" fmla="*/ 2500452 h 5037529"/>
              <a:gd name="connsiteX0-1469" fmla="*/ 0 w 5060813"/>
              <a:gd name="connsiteY0-1470" fmla="*/ 2500452 h 5037529"/>
              <a:gd name="connsiteX1-1471" fmla="*/ 2558947 w 5060813"/>
              <a:gd name="connsiteY1-1472" fmla="*/ 0 h 5037529"/>
              <a:gd name="connsiteX2-1473" fmla="*/ 5060640 w 5060813"/>
              <a:gd name="connsiteY2-1474" fmla="*/ 2502798 h 5037529"/>
              <a:gd name="connsiteX3-1475" fmla="*/ 2532030 w 5060813"/>
              <a:gd name="connsiteY3-1476" fmla="*/ 5037481 h 5037529"/>
              <a:gd name="connsiteX4-1477" fmla="*/ 1520 w 5060813"/>
              <a:gd name="connsiteY4-1478" fmla="*/ 2501140 h 5037529"/>
              <a:gd name="connsiteX5-1479" fmla="*/ 328924 w 5060813"/>
              <a:gd name="connsiteY5-1480" fmla="*/ 2514875 h 5037529"/>
              <a:gd name="connsiteX6-1481" fmla="*/ 2545557 w 5060813"/>
              <a:gd name="connsiteY6-1482" fmla="*/ 4719085 h 5037529"/>
              <a:gd name="connsiteX7-1483" fmla="*/ 4755978 w 5060813"/>
              <a:gd name="connsiteY7-1484" fmla="*/ 2500038 h 5037529"/>
              <a:gd name="connsiteX8-1485" fmla="*/ 2531959 w 5060813"/>
              <a:gd name="connsiteY8-1486" fmla="*/ 267046 h 5037529"/>
              <a:gd name="connsiteX9-1487" fmla="*/ 320124 w 5060813"/>
              <a:gd name="connsiteY9-1488" fmla="*/ 2513255 h 5037529"/>
              <a:gd name="connsiteX10-1489" fmla="*/ 0 w 5060813"/>
              <a:gd name="connsiteY10-1490" fmla="*/ 2500452 h 5037529"/>
              <a:gd name="connsiteX0-1491" fmla="*/ 0 w 5060813"/>
              <a:gd name="connsiteY0-1492" fmla="*/ 2500452 h 5037529"/>
              <a:gd name="connsiteX1-1493" fmla="*/ 2558947 w 5060813"/>
              <a:gd name="connsiteY1-1494" fmla="*/ 0 h 5037529"/>
              <a:gd name="connsiteX2-1495" fmla="*/ 5060640 w 5060813"/>
              <a:gd name="connsiteY2-1496" fmla="*/ 2502798 h 5037529"/>
              <a:gd name="connsiteX3-1497" fmla="*/ 2532030 w 5060813"/>
              <a:gd name="connsiteY3-1498" fmla="*/ 5037481 h 5037529"/>
              <a:gd name="connsiteX4-1499" fmla="*/ 1520 w 5060813"/>
              <a:gd name="connsiteY4-1500" fmla="*/ 2501140 h 5037529"/>
              <a:gd name="connsiteX5-1501" fmla="*/ 328924 w 5060813"/>
              <a:gd name="connsiteY5-1502" fmla="*/ 2514875 h 5037529"/>
              <a:gd name="connsiteX6-1503" fmla="*/ 2545557 w 5060813"/>
              <a:gd name="connsiteY6-1504" fmla="*/ 4719085 h 5037529"/>
              <a:gd name="connsiteX7-1505" fmla="*/ 4755978 w 5060813"/>
              <a:gd name="connsiteY7-1506" fmla="*/ 2500038 h 5037529"/>
              <a:gd name="connsiteX8-1507" fmla="*/ 2531959 w 5060813"/>
              <a:gd name="connsiteY8-1508" fmla="*/ 267046 h 5037529"/>
              <a:gd name="connsiteX9-1509" fmla="*/ 320124 w 5060813"/>
              <a:gd name="connsiteY9-1510" fmla="*/ 2513255 h 5037529"/>
              <a:gd name="connsiteX10-1511" fmla="*/ 0 w 5060813"/>
              <a:gd name="connsiteY10-1512" fmla="*/ 2500452 h 5037529"/>
              <a:gd name="connsiteX0-1513" fmla="*/ 0 w 5060813"/>
              <a:gd name="connsiteY0-1514" fmla="*/ 2500452 h 5037529"/>
              <a:gd name="connsiteX1-1515" fmla="*/ 2558947 w 5060813"/>
              <a:gd name="connsiteY1-1516" fmla="*/ 0 h 5037529"/>
              <a:gd name="connsiteX2-1517" fmla="*/ 5060640 w 5060813"/>
              <a:gd name="connsiteY2-1518" fmla="*/ 2502798 h 5037529"/>
              <a:gd name="connsiteX3-1519" fmla="*/ 2532030 w 5060813"/>
              <a:gd name="connsiteY3-1520" fmla="*/ 5037481 h 5037529"/>
              <a:gd name="connsiteX4-1521" fmla="*/ 1520 w 5060813"/>
              <a:gd name="connsiteY4-1522" fmla="*/ 2501140 h 5037529"/>
              <a:gd name="connsiteX5-1523" fmla="*/ 328924 w 5060813"/>
              <a:gd name="connsiteY5-1524" fmla="*/ 2514875 h 5037529"/>
              <a:gd name="connsiteX6-1525" fmla="*/ 2545557 w 5060813"/>
              <a:gd name="connsiteY6-1526" fmla="*/ 4719085 h 5037529"/>
              <a:gd name="connsiteX7-1527" fmla="*/ 4755978 w 5060813"/>
              <a:gd name="connsiteY7-1528" fmla="*/ 2500038 h 5037529"/>
              <a:gd name="connsiteX8-1529" fmla="*/ 2531959 w 5060813"/>
              <a:gd name="connsiteY8-1530" fmla="*/ 267046 h 5037529"/>
              <a:gd name="connsiteX9-1531" fmla="*/ 320124 w 5060813"/>
              <a:gd name="connsiteY9-1532" fmla="*/ 2513255 h 5037529"/>
              <a:gd name="connsiteX10-1533" fmla="*/ 0 w 5060813"/>
              <a:gd name="connsiteY10-1534" fmla="*/ 2500452 h 5037529"/>
              <a:gd name="connsiteX0-1535" fmla="*/ 0 w 5060813"/>
              <a:gd name="connsiteY0-1536" fmla="*/ 2500452 h 5037529"/>
              <a:gd name="connsiteX1-1537" fmla="*/ 2558947 w 5060813"/>
              <a:gd name="connsiteY1-1538" fmla="*/ 0 h 5037529"/>
              <a:gd name="connsiteX2-1539" fmla="*/ 5060640 w 5060813"/>
              <a:gd name="connsiteY2-1540" fmla="*/ 2502798 h 5037529"/>
              <a:gd name="connsiteX3-1541" fmla="*/ 2532030 w 5060813"/>
              <a:gd name="connsiteY3-1542" fmla="*/ 5037481 h 5037529"/>
              <a:gd name="connsiteX4-1543" fmla="*/ 1520 w 5060813"/>
              <a:gd name="connsiteY4-1544" fmla="*/ 2501140 h 5037529"/>
              <a:gd name="connsiteX5-1545" fmla="*/ 328924 w 5060813"/>
              <a:gd name="connsiteY5-1546" fmla="*/ 2514875 h 5037529"/>
              <a:gd name="connsiteX6-1547" fmla="*/ 2545557 w 5060813"/>
              <a:gd name="connsiteY6-1548" fmla="*/ 4719085 h 5037529"/>
              <a:gd name="connsiteX7-1549" fmla="*/ 4755978 w 5060813"/>
              <a:gd name="connsiteY7-1550" fmla="*/ 2500038 h 5037529"/>
              <a:gd name="connsiteX8-1551" fmla="*/ 2531959 w 5060813"/>
              <a:gd name="connsiteY8-1552" fmla="*/ 267046 h 5037529"/>
              <a:gd name="connsiteX9-1553" fmla="*/ 320124 w 5060813"/>
              <a:gd name="connsiteY9-1554" fmla="*/ 2513255 h 5037529"/>
              <a:gd name="connsiteX10-1555" fmla="*/ 0 w 5060813"/>
              <a:gd name="connsiteY10-1556" fmla="*/ 2500452 h 5037529"/>
              <a:gd name="connsiteX0-1557" fmla="*/ 0 w 5060812"/>
              <a:gd name="connsiteY0-1558" fmla="*/ 2514740 h 5051817"/>
              <a:gd name="connsiteX1-1559" fmla="*/ 2535134 w 5060812"/>
              <a:gd name="connsiteY1-1560" fmla="*/ 0 h 5051817"/>
              <a:gd name="connsiteX2-1561" fmla="*/ 5060640 w 5060812"/>
              <a:gd name="connsiteY2-1562" fmla="*/ 2517086 h 5051817"/>
              <a:gd name="connsiteX3-1563" fmla="*/ 2532030 w 5060812"/>
              <a:gd name="connsiteY3-1564" fmla="*/ 5051769 h 5051817"/>
              <a:gd name="connsiteX4-1565" fmla="*/ 1520 w 5060812"/>
              <a:gd name="connsiteY4-1566" fmla="*/ 2515428 h 5051817"/>
              <a:gd name="connsiteX5-1567" fmla="*/ 328924 w 5060812"/>
              <a:gd name="connsiteY5-1568" fmla="*/ 2529163 h 5051817"/>
              <a:gd name="connsiteX6-1569" fmla="*/ 2545557 w 5060812"/>
              <a:gd name="connsiteY6-1570" fmla="*/ 4733373 h 5051817"/>
              <a:gd name="connsiteX7-1571" fmla="*/ 4755978 w 5060812"/>
              <a:gd name="connsiteY7-1572" fmla="*/ 2514326 h 5051817"/>
              <a:gd name="connsiteX8-1573" fmla="*/ 2531959 w 5060812"/>
              <a:gd name="connsiteY8-1574" fmla="*/ 281334 h 5051817"/>
              <a:gd name="connsiteX9-1575" fmla="*/ 320124 w 5060812"/>
              <a:gd name="connsiteY9-1576" fmla="*/ 2527543 h 5051817"/>
              <a:gd name="connsiteX10-1577" fmla="*/ 0 w 5060812"/>
              <a:gd name="connsiteY10-1578" fmla="*/ 2514740 h 5051817"/>
              <a:gd name="connsiteX0-1579" fmla="*/ 0 w 5060812"/>
              <a:gd name="connsiteY0-1580" fmla="*/ 2514740 h 5051817"/>
              <a:gd name="connsiteX1-1581" fmla="*/ 2535134 w 5060812"/>
              <a:gd name="connsiteY1-1582" fmla="*/ 0 h 5051817"/>
              <a:gd name="connsiteX2-1583" fmla="*/ 5060640 w 5060812"/>
              <a:gd name="connsiteY2-1584" fmla="*/ 2517086 h 5051817"/>
              <a:gd name="connsiteX3-1585" fmla="*/ 2532030 w 5060812"/>
              <a:gd name="connsiteY3-1586" fmla="*/ 5051769 h 5051817"/>
              <a:gd name="connsiteX4-1587" fmla="*/ 1520 w 5060812"/>
              <a:gd name="connsiteY4-1588" fmla="*/ 2515428 h 5051817"/>
              <a:gd name="connsiteX5-1589" fmla="*/ 328924 w 5060812"/>
              <a:gd name="connsiteY5-1590" fmla="*/ 2529163 h 5051817"/>
              <a:gd name="connsiteX6-1591" fmla="*/ 2545557 w 5060812"/>
              <a:gd name="connsiteY6-1592" fmla="*/ 4733373 h 5051817"/>
              <a:gd name="connsiteX7-1593" fmla="*/ 4755978 w 5060812"/>
              <a:gd name="connsiteY7-1594" fmla="*/ 2514326 h 5051817"/>
              <a:gd name="connsiteX8-1595" fmla="*/ 2531959 w 5060812"/>
              <a:gd name="connsiteY8-1596" fmla="*/ 295622 h 5051817"/>
              <a:gd name="connsiteX9-1597" fmla="*/ 320124 w 5060812"/>
              <a:gd name="connsiteY9-1598" fmla="*/ 2527543 h 5051817"/>
              <a:gd name="connsiteX10-1599" fmla="*/ 0 w 5060812"/>
              <a:gd name="connsiteY10-1600" fmla="*/ 2514740 h 5051817"/>
              <a:gd name="connsiteX0-1601" fmla="*/ 0 w 5060812"/>
              <a:gd name="connsiteY0-1602" fmla="*/ 2514740 h 5051817"/>
              <a:gd name="connsiteX1-1603" fmla="*/ 2535134 w 5060812"/>
              <a:gd name="connsiteY1-1604" fmla="*/ 0 h 5051817"/>
              <a:gd name="connsiteX2-1605" fmla="*/ 5060640 w 5060812"/>
              <a:gd name="connsiteY2-1606" fmla="*/ 2517086 h 5051817"/>
              <a:gd name="connsiteX3-1607" fmla="*/ 2532030 w 5060812"/>
              <a:gd name="connsiteY3-1608" fmla="*/ 5051769 h 5051817"/>
              <a:gd name="connsiteX4-1609" fmla="*/ 1520 w 5060812"/>
              <a:gd name="connsiteY4-1610" fmla="*/ 2515428 h 5051817"/>
              <a:gd name="connsiteX5-1611" fmla="*/ 328924 w 5060812"/>
              <a:gd name="connsiteY5-1612" fmla="*/ 2529163 h 5051817"/>
              <a:gd name="connsiteX6-1613" fmla="*/ 2545557 w 5060812"/>
              <a:gd name="connsiteY6-1614" fmla="*/ 4733373 h 5051817"/>
              <a:gd name="connsiteX7-1615" fmla="*/ 4755978 w 5060812"/>
              <a:gd name="connsiteY7-1616" fmla="*/ 2514326 h 5051817"/>
              <a:gd name="connsiteX8-1617" fmla="*/ 2531959 w 5060812"/>
              <a:gd name="connsiteY8-1618" fmla="*/ 295622 h 5051817"/>
              <a:gd name="connsiteX9-1619" fmla="*/ 320124 w 5060812"/>
              <a:gd name="connsiteY9-1620" fmla="*/ 2527543 h 5051817"/>
              <a:gd name="connsiteX10-1621" fmla="*/ 0 w 5060812"/>
              <a:gd name="connsiteY10-1622" fmla="*/ 2514740 h 5051817"/>
              <a:gd name="connsiteX0-1623" fmla="*/ 0 w 5060812"/>
              <a:gd name="connsiteY0-1624" fmla="*/ 2514740 h 5051817"/>
              <a:gd name="connsiteX1-1625" fmla="*/ 2535134 w 5060812"/>
              <a:gd name="connsiteY1-1626" fmla="*/ 0 h 5051817"/>
              <a:gd name="connsiteX2-1627" fmla="*/ 5060640 w 5060812"/>
              <a:gd name="connsiteY2-1628" fmla="*/ 2517086 h 5051817"/>
              <a:gd name="connsiteX3-1629" fmla="*/ 2532030 w 5060812"/>
              <a:gd name="connsiteY3-1630" fmla="*/ 5051769 h 5051817"/>
              <a:gd name="connsiteX4-1631" fmla="*/ 1520 w 5060812"/>
              <a:gd name="connsiteY4-1632" fmla="*/ 2515428 h 5051817"/>
              <a:gd name="connsiteX5-1633" fmla="*/ 328924 w 5060812"/>
              <a:gd name="connsiteY5-1634" fmla="*/ 2529163 h 5051817"/>
              <a:gd name="connsiteX6-1635" fmla="*/ 2545557 w 5060812"/>
              <a:gd name="connsiteY6-1636" fmla="*/ 4733373 h 5051817"/>
              <a:gd name="connsiteX7-1637" fmla="*/ 4755978 w 5060812"/>
              <a:gd name="connsiteY7-1638" fmla="*/ 2514326 h 5051817"/>
              <a:gd name="connsiteX8-1639" fmla="*/ 2531959 w 5060812"/>
              <a:gd name="connsiteY8-1640" fmla="*/ 295622 h 5051817"/>
              <a:gd name="connsiteX9-1641" fmla="*/ 320124 w 5060812"/>
              <a:gd name="connsiteY9-1642" fmla="*/ 2527543 h 5051817"/>
              <a:gd name="connsiteX10-1643" fmla="*/ 0 w 5060812"/>
              <a:gd name="connsiteY10-1644" fmla="*/ 2514740 h 5051817"/>
              <a:gd name="connsiteX0-1645" fmla="*/ 0 w 5060812"/>
              <a:gd name="connsiteY0-1646" fmla="*/ 2514740 h 5051817"/>
              <a:gd name="connsiteX1-1647" fmla="*/ 2535134 w 5060812"/>
              <a:gd name="connsiteY1-1648" fmla="*/ 0 h 5051817"/>
              <a:gd name="connsiteX2-1649" fmla="*/ 5060640 w 5060812"/>
              <a:gd name="connsiteY2-1650" fmla="*/ 2517086 h 5051817"/>
              <a:gd name="connsiteX3-1651" fmla="*/ 2532030 w 5060812"/>
              <a:gd name="connsiteY3-1652" fmla="*/ 5051769 h 5051817"/>
              <a:gd name="connsiteX4-1653" fmla="*/ 1520 w 5060812"/>
              <a:gd name="connsiteY4-1654" fmla="*/ 2515428 h 5051817"/>
              <a:gd name="connsiteX5-1655" fmla="*/ 328924 w 5060812"/>
              <a:gd name="connsiteY5-1656" fmla="*/ 2529163 h 5051817"/>
              <a:gd name="connsiteX6-1657" fmla="*/ 2545557 w 5060812"/>
              <a:gd name="connsiteY6-1658" fmla="*/ 4733373 h 5051817"/>
              <a:gd name="connsiteX7-1659" fmla="*/ 4755978 w 5060812"/>
              <a:gd name="connsiteY7-1660" fmla="*/ 2514326 h 5051817"/>
              <a:gd name="connsiteX8-1661" fmla="*/ 2531959 w 5060812"/>
              <a:gd name="connsiteY8-1662" fmla="*/ 295622 h 5051817"/>
              <a:gd name="connsiteX9-1663" fmla="*/ 320124 w 5060812"/>
              <a:gd name="connsiteY9-1664" fmla="*/ 2527543 h 5051817"/>
              <a:gd name="connsiteX10-1665" fmla="*/ 0 w 5060812"/>
              <a:gd name="connsiteY10-1666" fmla="*/ 2514740 h 5051817"/>
              <a:gd name="connsiteX0-1667" fmla="*/ 0 w 5060812"/>
              <a:gd name="connsiteY0-1668" fmla="*/ 2514740 h 5051817"/>
              <a:gd name="connsiteX1-1669" fmla="*/ 2535134 w 5060812"/>
              <a:gd name="connsiteY1-1670" fmla="*/ 0 h 5051817"/>
              <a:gd name="connsiteX2-1671" fmla="*/ 5060640 w 5060812"/>
              <a:gd name="connsiteY2-1672" fmla="*/ 2517086 h 5051817"/>
              <a:gd name="connsiteX3-1673" fmla="*/ 2532030 w 5060812"/>
              <a:gd name="connsiteY3-1674" fmla="*/ 5051769 h 5051817"/>
              <a:gd name="connsiteX4-1675" fmla="*/ 1520 w 5060812"/>
              <a:gd name="connsiteY4-1676" fmla="*/ 2515428 h 5051817"/>
              <a:gd name="connsiteX5-1677" fmla="*/ 328924 w 5060812"/>
              <a:gd name="connsiteY5-1678" fmla="*/ 2529163 h 5051817"/>
              <a:gd name="connsiteX6-1679" fmla="*/ 2545557 w 5060812"/>
              <a:gd name="connsiteY6-1680" fmla="*/ 4733373 h 5051817"/>
              <a:gd name="connsiteX7-1681" fmla="*/ 4749628 w 5060812"/>
              <a:gd name="connsiteY7-1682" fmla="*/ 2501626 h 5051817"/>
              <a:gd name="connsiteX8-1683" fmla="*/ 2531959 w 5060812"/>
              <a:gd name="connsiteY8-1684" fmla="*/ 295622 h 5051817"/>
              <a:gd name="connsiteX9-1685" fmla="*/ 320124 w 5060812"/>
              <a:gd name="connsiteY9-1686" fmla="*/ 2527543 h 5051817"/>
              <a:gd name="connsiteX10-1687" fmla="*/ 0 w 5060812"/>
              <a:gd name="connsiteY10-1688" fmla="*/ 2514740 h 5051817"/>
              <a:gd name="connsiteX0-1689" fmla="*/ 0 w 5060812"/>
              <a:gd name="connsiteY0-1690" fmla="*/ 2514740 h 5051817"/>
              <a:gd name="connsiteX1-1691" fmla="*/ 2535134 w 5060812"/>
              <a:gd name="connsiteY1-1692" fmla="*/ 0 h 5051817"/>
              <a:gd name="connsiteX2-1693" fmla="*/ 5060640 w 5060812"/>
              <a:gd name="connsiteY2-1694" fmla="*/ 2517086 h 5051817"/>
              <a:gd name="connsiteX3-1695" fmla="*/ 2532030 w 5060812"/>
              <a:gd name="connsiteY3-1696" fmla="*/ 5051769 h 5051817"/>
              <a:gd name="connsiteX4-1697" fmla="*/ 1520 w 5060812"/>
              <a:gd name="connsiteY4-1698" fmla="*/ 2515428 h 5051817"/>
              <a:gd name="connsiteX5-1699" fmla="*/ 328924 w 5060812"/>
              <a:gd name="connsiteY5-1700" fmla="*/ 2529163 h 5051817"/>
              <a:gd name="connsiteX6-1701" fmla="*/ 2545557 w 5060812"/>
              <a:gd name="connsiteY6-1702" fmla="*/ 4733373 h 5051817"/>
              <a:gd name="connsiteX7-1703" fmla="*/ 4755978 w 5060812"/>
              <a:gd name="connsiteY7-1704" fmla="*/ 2520676 h 5051817"/>
              <a:gd name="connsiteX8-1705" fmla="*/ 2531959 w 5060812"/>
              <a:gd name="connsiteY8-1706" fmla="*/ 295622 h 5051817"/>
              <a:gd name="connsiteX9-1707" fmla="*/ 320124 w 5060812"/>
              <a:gd name="connsiteY9-1708" fmla="*/ 2527543 h 5051817"/>
              <a:gd name="connsiteX10-1709" fmla="*/ 0 w 5060812"/>
              <a:gd name="connsiteY10-1710" fmla="*/ 2514740 h 5051817"/>
              <a:gd name="connsiteX0-1711" fmla="*/ 0 w 5060812"/>
              <a:gd name="connsiteY0-1712" fmla="*/ 2514740 h 5051817"/>
              <a:gd name="connsiteX1-1713" fmla="*/ 2535134 w 5060812"/>
              <a:gd name="connsiteY1-1714" fmla="*/ 0 h 5051817"/>
              <a:gd name="connsiteX2-1715" fmla="*/ 5060640 w 5060812"/>
              <a:gd name="connsiteY2-1716" fmla="*/ 2517086 h 5051817"/>
              <a:gd name="connsiteX3-1717" fmla="*/ 2532030 w 5060812"/>
              <a:gd name="connsiteY3-1718" fmla="*/ 5051769 h 5051817"/>
              <a:gd name="connsiteX4-1719" fmla="*/ 1520 w 5060812"/>
              <a:gd name="connsiteY4-1720" fmla="*/ 2515428 h 5051817"/>
              <a:gd name="connsiteX5-1721" fmla="*/ 328924 w 5060812"/>
              <a:gd name="connsiteY5-1722" fmla="*/ 2529163 h 5051817"/>
              <a:gd name="connsiteX6-1723" fmla="*/ 2545557 w 5060812"/>
              <a:gd name="connsiteY6-1724" fmla="*/ 4733373 h 5051817"/>
              <a:gd name="connsiteX7-1725" fmla="*/ 4755978 w 5060812"/>
              <a:gd name="connsiteY7-1726" fmla="*/ 2514326 h 5051817"/>
              <a:gd name="connsiteX8-1727" fmla="*/ 2531959 w 5060812"/>
              <a:gd name="connsiteY8-1728" fmla="*/ 295622 h 5051817"/>
              <a:gd name="connsiteX9-1729" fmla="*/ 320124 w 5060812"/>
              <a:gd name="connsiteY9-1730" fmla="*/ 2527543 h 5051817"/>
              <a:gd name="connsiteX10-1731" fmla="*/ 0 w 5060812"/>
              <a:gd name="connsiteY10-1732" fmla="*/ 2514740 h 5051817"/>
              <a:gd name="connsiteX0-1733" fmla="*/ 0 w 5060812"/>
              <a:gd name="connsiteY0-1734" fmla="*/ 2514740 h 5051817"/>
              <a:gd name="connsiteX1-1735" fmla="*/ 2535134 w 5060812"/>
              <a:gd name="connsiteY1-1736" fmla="*/ 0 h 5051817"/>
              <a:gd name="connsiteX2-1737" fmla="*/ 5060640 w 5060812"/>
              <a:gd name="connsiteY2-1738" fmla="*/ 2517086 h 5051817"/>
              <a:gd name="connsiteX3-1739" fmla="*/ 2532030 w 5060812"/>
              <a:gd name="connsiteY3-1740" fmla="*/ 5051769 h 5051817"/>
              <a:gd name="connsiteX4-1741" fmla="*/ 1520 w 5060812"/>
              <a:gd name="connsiteY4-1742" fmla="*/ 2515428 h 5051817"/>
              <a:gd name="connsiteX5-1743" fmla="*/ 328924 w 5060812"/>
              <a:gd name="connsiteY5-1744" fmla="*/ 2529163 h 5051817"/>
              <a:gd name="connsiteX6-1745" fmla="*/ 2545557 w 5060812"/>
              <a:gd name="connsiteY6-1746" fmla="*/ 4733373 h 5051817"/>
              <a:gd name="connsiteX7-1747" fmla="*/ 4755978 w 5060812"/>
              <a:gd name="connsiteY7-1748" fmla="*/ 2514326 h 5051817"/>
              <a:gd name="connsiteX8-1749" fmla="*/ 2531959 w 5060812"/>
              <a:gd name="connsiteY8-1750" fmla="*/ 295622 h 5051817"/>
              <a:gd name="connsiteX9-1751" fmla="*/ 320124 w 5060812"/>
              <a:gd name="connsiteY9-1752" fmla="*/ 2527543 h 5051817"/>
              <a:gd name="connsiteX10-1753" fmla="*/ 0 w 5060812"/>
              <a:gd name="connsiteY10-1754" fmla="*/ 2514740 h 505181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41" y="connsiteY5-42"/>
              </a:cxn>
              <a:cxn ang="0">
                <a:pos x="connsiteX6-79" y="connsiteY6-80"/>
              </a:cxn>
              <a:cxn ang="0">
                <a:pos x="connsiteX7-123" y="connsiteY7-124"/>
              </a:cxn>
              <a:cxn ang="0">
                <a:pos x="connsiteX8-173" y="connsiteY8-174"/>
              </a:cxn>
              <a:cxn ang="0">
                <a:pos x="connsiteX9-193" y="connsiteY9-194"/>
              </a:cxn>
              <a:cxn ang="0">
                <a:pos x="connsiteX10-235" y="connsiteY10-236"/>
              </a:cxn>
            </a:cxnLst>
            <a:rect l="l" t="t" r="r" b="b"/>
            <a:pathLst>
              <a:path w="5060812" h="5051817">
                <a:moveTo>
                  <a:pt x="0" y="2514740"/>
                </a:moveTo>
                <a:cubicBezTo>
                  <a:pt x="21926" y="2519985"/>
                  <a:pt x="2519558" y="1105"/>
                  <a:pt x="2535134" y="0"/>
                </a:cubicBezTo>
                <a:cubicBezTo>
                  <a:pt x="2531844" y="3831"/>
                  <a:pt x="5084936" y="2556751"/>
                  <a:pt x="5060640" y="2517086"/>
                </a:cubicBezTo>
                <a:cubicBezTo>
                  <a:pt x="5072339" y="2542175"/>
                  <a:pt x="2531478" y="5061156"/>
                  <a:pt x="2532030" y="5051769"/>
                </a:cubicBezTo>
                <a:cubicBezTo>
                  <a:pt x="2546663" y="5063640"/>
                  <a:pt x="387558" y="2913821"/>
                  <a:pt x="1520" y="2515428"/>
                </a:cubicBezTo>
                <a:lnTo>
                  <a:pt x="328924" y="2529163"/>
                </a:lnTo>
                <a:cubicBezTo>
                  <a:pt x="306009" y="2555943"/>
                  <a:pt x="2529924" y="4736835"/>
                  <a:pt x="2545557" y="4733373"/>
                </a:cubicBezTo>
                <a:cubicBezTo>
                  <a:pt x="2535790" y="4755311"/>
                  <a:pt x="4727265" y="2556015"/>
                  <a:pt x="4755978" y="2514326"/>
                </a:cubicBezTo>
                <a:cubicBezTo>
                  <a:pt x="4690752" y="2459684"/>
                  <a:pt x="2538102" y="304986"/>
                  <a:pt x="2531959" y="295622"/>
                </a:cubicBezTo>
                <a:cubicBezTo>
                  <a:pt x="2550595" y="295323"/>
                  <a:pt x="328475" y="2500060"/>
                  <a:pt x="320124" y="2527543"/>
                </a:cubicBezTo>
                <a:lnTo>
                  <a:pt x="0" y="251474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 dirty="0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2135729" y="1543162"/>
            <a:ext cx="2684211" cy="1850006"/>
          </a:xfrm>
          <a:custGeom>
            <a:avLst/>
            <a:gdLst>
              <a:gd name="connsiteX0" fmla="*/ 0 w 3787923"/>
              <a:gd name="connsiteY0" fmla="*/ 1881869 h 3763737"/>
              <a:gd name="connsiteX1" fmla="*/ 1893962 w 3787923"/>
              <a:gd name="connsiteY1" fmla="*/ 0 h 3763737"/>
              <a:gd name="connsiteX2" fmla="*/ 3787924 w 3787923"/>
              <a:gd name="connsiteY2" fmla="*/ 1881869 h 3763737"/>
              <a:gd name="connsiteX3" fmla="*/ 1893962 w 3787923"/>
              <a:gd name="connsiteY3" fmla="*/ 3763738 h 3763737"/>
              <a:gd name="connsiteX4" fmla="*/ 0 w 3787923"/>
              <a:gd name="connsiteY4" fmla="*/ 1881869 h 3763737"/>
              <a:gd name="connsiteX0-1" fmla="*/ 2 w 3787926"/>
              <a:gd name="connsiteY0-2" fmla="*/ 1881869 h 2345208"/>
              <a:gd name="connsiteX1-3" fmla="*/ 1893964 w 3787926"/>
              <a:gd name="connsiteY1-4" fmla="*/ 0 h 2345208"/>
              <a:gd name="connsiteX2-5" fmla="*/ 3787926 w 3787926"/>
              <a:gd name="connsiteY2-6" fmla="*/ 1881869 h 2345208"/>
              <a:gd name="connsiteX3-7" fmla="*/ 1903489 w 3787926"/>
              <a:gd name="connsiteY3-8" fmla="*/ 1887313 h 2345208"/>
              <a:gd name="connsiteX4-9" fmla="*/ 2 w 3787926"/>
              <a:gd name="connsiteY4-10" fmla="*/ 1881869 h 2345208"/>
              <a:gd name="connsiteX0-11" fmla="*/ 2 w 3216426"/>
              <a:gd name="connsiteY0-12" fmla="*/ 2082291 h 2286909"/>
              <a:gd name="connsiteX1-13" fmla="*/ 1893964 w 3216426"/>
              <a:gd name="connsiteY1-14" fmla="*/ 200422 h 2286909"/>
              <a:gd name="connsiteX2-15" fmla="*/ 3216426 w 3216426"/>
              <a:gd name="connsiteY2-16" fmla="*/ 758316 h 2286909"/>
              <a:gd name="connsiteX3-17" fmla="*/ 1903489 w 3216426"/>
              <a:gd name="connsiteY3-18" fmla="*/ 2087735 h 2286909"/>
              <a:gd name="connsiteX4-19" fmla="*/ 2 w 3216426"/>
              <a:gd name="connsiteY4-20" fmla="*/ 2082291 h 2286909"/>
              <a:gd name="connsiteX0-21" fmla="*/ 2 w 3216426"/>
              <a:gd name="connsiteY0-22" fmla="*/ 1921688 h 2126306"/>
              <a:gd name="connsiteX1-23" fmla="*/ 1893964 w 3216426"/>
              <a:gd name="connsiteY1-24" fmla="*/ 39819 h 2126306"/>
              <a:gd name="connsiteX2-25" fmla="*/ 3216426 w 3216426"/>
              <a:gd name="connsiteY2-26" fmla="*/ 597713 h 2126306"/>
              <a:gd name="connsiteX3-27" fmla="*/ 1903489 w 3216426"/>
              <a:gd name="connsiteY3-28" fmla="*/ 1927132 h 2126306"/>
              <a:gd name="connsiteX4-29" fmla="*/ 2 w 3216426"/>
              <a:gd name="connsiteY4-30" fmla="*/ 1921688 h 2126306"/>
              <a:gd name="connsiteX0-31" fmla="*/ 3 w 2654452"/>
              <a:gd name="connsiteY0-32" fmla="*/ 519934 h 1887552"/>
              <a:gd name="connsiteX1-33" fmla="*/ 1331990 w 2654452"/>
              <a:gd name="connsiteY1-34" fmla="*/ 140 h 1887552"/>
              <a:gd name="connsiteX2-35" fmla="*/ 2654452 w 2654452"/>
              <a:gd name="connsiteY2-36" fmla="*/ 558034 h 1887552"/>
              <a:gd name="connsiteX3-37" fmla="*/ 1341515 w 2654452"/>
              <a:gd name="connsiteY3-38" fmla="*/ 1887453 h 1887552"/>
              <a:gd name="connsiteX4-39" fmla="*/ 3 w 2654452"/>
              <a:gd name="connsiteY4-40" fmla="*/ 519934 h 1887552"/>
              <a:gd name="connsiteX0-41" fmla="*/ 3 w 2654452"/>
              <a:gd name="connsiteY0-42" fmla="*/ 519853 h 1887471"/>
              <a:gd name="connsiteX1-43" fmla="*/ 1331990 w 2654452"/>
              <a:gd name="connsiteY1-44" fmla="*/ 59 h 1887471"/>
              <a:gd name="connsiteX2-45" fmla="*/ 2654452 w 2654452"/>
              <a:gd name="connsiteY2-46" fmla="*/ 557953 h 1887471"/>
              <a:gd name="connsiteX3-47" fmla="*/ 1341515 w 2654452"/>
              <a:gd name="connsiteY3-48" fmla="*/ 1887372 h 1887471"/>
              <a:gd name="connsiteX4-49" fmla="*/ 3 w 2654452"/>
              <a:gd name="connsiteY4-50" fmla="*/ 519853 h 1887471"/>
              <a:gd name="connsiteX0-51" fmla="*/ 5 w 2654454"/>
              <a:gd name="connsiteY0-52" fmla="*/ 520006 h 1887624"/>
              <a:gd name="connsiteX1-53" fmla="*/ 1331992 w 2654454"/>
              <a:gd name="connsiteY1-54" fmla="*/ 212 h 1887624"/>
              <a:gd name="connsiteX2-55" fmla="*/ 2654454 w 2654454"/>
              <a:gd name="connsiteY2-56" fmla="*/ 558106 h 1887624"/>
              <a:gd name="connsiteX3-57" fmla="*/ 1341517 w 2654454"/>
              <a:gd name="connsiteY3-58" fmla="*/ 1887525 h 1887624"/>
              <a:gd name="connsiteX4-59" fmla="*/ 5 w 2654454"/>
              <a:gd name="connsiteY4-60" fmla="*/ 520006 h 1887624"/>
              <a:gd name="connsiteX0-61" fmla="*/ 5 w 2654454"/>
              <a:gd name="connsiteY0-62" fmla="*/ 520006 h 1887624"/>
              <a:gd name="connsiteX1-63" fmla="*/ 1331992 w 2654454"/>
              <a:gd name="connsiteY1-64" fmla="*/ 212 h 1887624"/>
              <a:gd name="connsiteX2-65" fmla="*/ 2654454 w 2654454"/>
              <a:gd name="connsiteY2-66" fmla="*/ 558106 h 1887624"/>
              <a:gd name="connsiteX3-67" fmla="*/ 1341517 w 2654454"/>
              <a:gd name="connsiteY3-68" fmla="*/ 1887525 h 1887624"/>
              <a:gd name="connsiteX4-69" fmla="*/ 5 w 2654454"/>
              <a:gd name="connsiteY4-70" fmla="*/ 520006 h 1887624"/>
              <a:gd name="connsiteX0-71" fmla="*/ 5 w 2654454"/>
              <a:gd name="connsiteY0-72" fmla="*/ 520006 h 1887547"/>
              <a:gd name="connsiteX1-73" fmla="*/ 1331992 w 2654454"/>
              <a:gd name="connsiteY1-74" fmla="*/ 212 h 1887547"/>
              <a:gd name="connsiteX2-75" fmla="*/ 2654454 w 2654454"/>
              <a:gd name="connsiteY2-76" fmla="*/ 558106 h 1887547"/>
              <a:gd name="connsiteX3-77" fmla="*/ 1341517 w 2654454"/>
              <a:gd name="connsiteY3-78" fmla="*/ 1887525 h 1887547"/>
              <a:gd name="connsiteX4-79" fmla="*/ 5 w 2654454"/>
              <a:gd name="connsiteY4-80" fmla="*/ 520006 h 1887547"/>
              <a:gd name="connsiteX0-81" fmla="*/ 4 w 2654453"/>
              <a:gd name="connsiteY0-82" fmla="*/ 521867 h 1889408"/>
              <a:gd name="connsiteX1-83" fmla="*/ 1331991 w 2654453"/>
              <a:gd name="connsiteY1-84" fmla="*/ 2073 h 1889408"/>
              <a:gd name="connsiteX2-85" fmla="*/ 2654453 w 2654453"/>
              <a:gd name="connsiteY2-86" fmla="*/ 559967 h 1889408"/>
              <a:gd name="connsiteX3-87" fmla="*/ 1341516 w 2654453"/>
              <a:gd name="connsiteY3-88" fmla="*/ 1889386 h 1889408"/>
              <a:gd name="connsiteX4-89" fmla="*/ 4 w 2654453"/>
              <a:gd name="connsiteY4-90" fmla="*/ 521867 h 1889408"/>
              <a:gd name="connsiteX0-91" fmla="*/ 4 w 2654453"/>
              <a:gd name="connsiteY0-92" fmla="*/ 520007 h 1887548"/>
              <a:gd name="connsiteX1-93" fmla="*/ 1331991 w 2654453"/>
              <a:gd name="connsiteY1-94" fmla="*/ 213 h 1887548"/>
              <a:gd name="connsiteX2-95" fmla="*/ 2654453 w 2654453"/>
              <a:gd name="connsiteY2-96" fmla="*/ 558107 h 1887548"/>
              <a:gd name="connsiteX3-97" fmla="*/ 1341516 w 2654453"/>
              <a:gd name="connsiteY3-98" fmla="*/ 1887526 h 1887548"/>
              <a:gd name="connsiteX4-99" fmla="*/ 4 w 2654453"/>
              <a:gd name="connsiteY4-100" fmla="*/ 520007 h 1887548"/>
              <a:gd name="connsiteX0-101" fmla="*/ 0 w 2654449"/>
              <a:gd name="connsiteY0-102" fmla="*/ 520007 h 1849449"/>
              <a:gd name="connsiteX1-103" fmla="*/ 1331987 w 2654449"/>
              <a:gd name="connsiteY1-104" fmla="*/ 213 h 1849449"/>
              <a:gd name="connsiteX2-105" fmla="*/ 2654449 w 2654449"/>
              <a:gd name="connsiteY2-106" fmla="*/ 558107 h 1849449"/>
              <a:gd name="connsiteX3-107" fmla="*/ 1331987 w 2654449"/>
              <a:gd name="connsiteY3-108" fmla="*/ 1849426 h 1849449"/>
              <a:gd name="connsiteX4-109" fmla="*/ 0 w 2654449"/>
              <a:gd name="connsiteY4-110" fmla="*/ 520007 h 1849449"/>
              <a:gd name="connsiteX0-111" fmla="*/ 754 w 2655203"/>
              <a:gd name="connsiteY0-112" fmla="*/ 520007 h 1849449"/>
              <a:gd name="connsiteX1-113" fmla="*/ 1332741 w 2655203"/>
              <a:gd name="connsiteY1-114" fmla="*/ 213 h 1849449"/>
              <a:gd name="connsiteX2-115" fmla="*/ 2655203 w 2655203"/>
              <a:gd name="connsiteY2-116" fmla="*/ 558107 h 1849449"/>
              <a:gd name="connsiteX3-117" fmla="*/ 1332741 w 2655203"/>
              <a:gd name="connsiteY3-118" fmla="*/ 1849426 h 1849449"/>
              <a:gd name="connsiteX4-119" fmla="*/ 754 w 2655203"/>
              <a:gd name="connsiteY4-120" fmla="*/ 520007 h 1849449"/>
              <a:gd name="connsiteX0-121" fmla="*/ 458 w 2664432"/>
              <a:gd name="connsiteY0-122" fmla="*/ 519798 h 1849218"/>
              <a:gd name="connsiteX1-123" fmla="*/ 1332445 w 2664432"/>
              <a:gd name="connsiteY1-124" fmla="*/ 4 h 1849218"/>
              <a:gd name="connsiteX2-125" fmla="*/ 2664432 w 2664432"/>
              <a:gd name="connsiteY2-126" fmla="*/ 529323 h 1849218"/>
              <a:gd name="connsiteX3-127" fmla="*/ 1332445 w 2664432"/>
              <a:gd name="connsiteY3-128" fmla="*/ 1849217 h 1849218"/>
              <a:gd name="connsiteX4-129" fmla="*/ 458 w 2664432"/>
              <a:gd name="connsiteY4-130" fmla="*/ 519798 h 1849218"/>
              <a:gd name="connsiteX0-131" fmla="*/ 458 w 2664432"/>
              <a:gd name="connsiteY0-132" fmla="*/ 519798 h 1849218"/>
              <a:gd name="connsiteX1-133" fmla="*/ 1332445 w 2664432"/>
              <a:gd name="connsiteY1-134" fmla="*/ 4 h 1849218"/>
              <a:gd name="connsiteX2-135" fmla="*/ 2664432 w 2664432"/>
              <a:gd name="connsiteY2-136" fmla="*/ 529323 h 1849218"/>
              <a:gd name="connsiteX3-137" fmla="*/ 1332445 w 2664432"/>
              <a:gd name="connsiteY3-138" fmla="*/ 1849217 h 1849218"/>
              <a:gd name="connsiteX4-139" fmla="*/ 458 w 2664432"/>
              <a:gd name="connsiteY4-140" fmla="*/ 519798 h 1849218"/>
              <a:gd name="connsiteX0-141" fmla="*/ 459 w 2683483"/>
              <a:gd name="connsiteY0-142" fmla="*/ 519795 h 1849214"/>
              <a:gd name="connsiteX1-143" fmla="*/ 1332446 w 2683483"/>
              <a:gd name="connsiteY1-144" fmla="*/ 1 h 1849214"/>
              <a:gd name="connsiteX2-145" fmla="*/ 2683483 w 2683483"/>
              <a:gd name="connsiteY2-146" fmla="*/ 524558 h 1849214"/>
              <a:gd name="connsiteX3-147" fmla="*/ 1332446 w 2683483"/>
              <a:gd name="connsiteY3-148" fmla="*/ 1849214 h 1849214"/>
              <a:gd name="connsiteX4-149" fmla="*/ 459 w 2683483"/>
              <a:gd name="connsiteY4-150" fmla="*/ 519795 h 1849214"/>
              <a:gd name="connsiteX0-151" fmla="*/ 459 w 2683483"/>
              <a:gd name="connsiteY0-152" fmla="*/ 519795 h 1852494"/>
              <a:gd name="connsiteX1-153" fmla="*/ 1332446 w 2683483"/>
              <a:gd name="connsiteY1-154" fmla="*/ 1 h 1852494"/>
              <a:gd name="connsiteX2-155" fmla="*/ 2683483 w 2683483"/>
              <a:gd name="connsiteY2-156" fmla="*/ 524558 h 1852494"/>
              <a:gd name="connsiteX3-157" fmla="*/ 1332446 w 2683483"/>
              <a:gd name="connsiteY3-158" fmla="*/ 1849214 h 1852494"/>
              <a:gd name="connsiteX4-159" fmla="*/ 459 w 2683483"/>
              <a:gd name="connsiteY4-160" fmla="*/ 519795 h 1852494"/>
              <a:gd name="connsiteX0-161" fmla="*/ 459 w 2683483"/>
              <a:gd name="connsiteY0-162" fmla="*/ 519795 h 1849214"/>
              <a:gd name="connsiteX1-163" fmla="*/ 1332446 w 2683483"/>
              <a:gd name="connsiteY1-164" fmla="*/ 1 h 1849214"/>
              <a:gd name="connsiteX2-165" fmla="*/ 2683483 w 2683483"/>
              <a:gd name="connsiteY2-166" fmla="*/ 524558 h 1849214"/>
              <a:gd name="connsiteX3-167" fmla="*/ 1332446 w 2683483"/>
              <a:gd name="connsiteY3-168" fmla="*/ 1849214 h 1849214"/>
              <a:gd name="connsiteX4-169" fmla="*/ 459 w 2683483"/>
              <a:gd name="connsiteY4-170" fmla="*/ 519795 h 1849214"/>
              <a:gd name="connsiteX0-171" fmla="*/ 459 w 2683483"/>
              <a:gd name="connsiteY0-172" fmla="*/ 519795 h 1849256"/>
              <a:gd name="connsiteX1-173" fmla="*/ 1332446 w 2683483"/>
              <a:gd name="connsiteY1-174" fmla="*/ 1 h 1849256"/>
              <a:gd name="connsiteX2-175" fmla="*/ 2683483 w 2683483"/>
              <a:gd name="connsiteY2-176" fmla="*/ 524558 h 1849256"/>
              <a:gd name="connsiteX3-177" fmla="*/ 1332446 w 2683483"/>
              <a:gd name="connsiteY3-178" fmla="*/ 1849214 h 1849256"/>
              <a:gd name="connsiteX4-179" fmla="*/ 459 w 2683483"/>
              <a:gd name="connsiteY4-180" fmla="*/ 519795 h 1849256"/>
              <a:gd name="connsiteX0-181" fmla="*/ 718 w 2683742"/>
              <a:gd name="connsiteY0-182" fmla="*/ 520253 h 1849714"/>
              <a:gd name="connsiteX1-183" fmla="*/ 1332705 w 2683742"/>
              <a:gd name="connsiteY1-184" fmla="*/ 459 h 1849714"/>
              <a:gd name="connsiteX2-185" fmla="*/ 2683742 w 2683742"/>
              <a:gd name="connsiteY2-186" fmla="*/ 525016 h 1849714"/>
              <a:gd name="connsiteX3-187" fmla="*/ 1332705 w 2683742"/>
              <a:gd name="connsiteY3-188" fmla="*/ 1849672 h 1849714"/>
              <a:gd name="connsiteX4-189" fmla="*/ 718 w 2683742"/>
              <a:gd name="connsiteY4-190" fmla="*/ 520253 h 1849714"/>
              <a:gd name="connsiteX0-191" fmla="*/ 718 w 2683742"/>
              <a:gd name="connsiteY0-192" fmla="*/ 520253 h 1849714"/>
              <a:gd name="connsiteX1-193" fmla="*/ 1332705 w 2683742"/>
              <a:gd name="connsiteY1-194" fmla="*/ 459 h 1849714"/>
              <a:gd name="connsiteX2-195" fmla="*/ 2683742 w 2683742"/>
              <a:gd name="connsiteY2-196" fmla="*/ 525016 h 1849714"/>
              <a:gd name="connsiteX3-197" fmla="*/ 1332705 w 2683742"/>
              <a:gd name="connsiteY3-198" fmla="*/ 1849672 h 1849714"/>
              <a:gd name="connsiteX4-199" fmla="*/ 718 w 2683742"/>
              <a:gd name="connsiteY4-200" fmla="*/ 520253 h 1849714"/>
              <a:gd name="connsiteX0-201" fmla="*/ 1187 w 2684211"/>
              <a:gd name="connsiteY0-202" fmla="*/ 520253 h 1849714"/>
              <a:gd name="connsiteX1-203" fmla="*/ 1333174 w 2684211"/>
              <a:gd name="connsiteY1-204" fmla="*/ 459 h 1849714"/>
              <a:gd name="connsiteX2-205" fmla="*/ 2684211 w 2684211"/>
              <a:gd name="connsiteY2-206" fmla="*/ 525016 h 1849714"/>
              <a:gd name="connsiteX3-207" fmla="*/ 1333174 w 2684211"/>
              <a:gd name="connsiteY3-208" fmla="*/ 1849672 h 1849714"/>
              <a:gd name="connsiteX4-209" fmla="*/ 1187 w 2684211"/>
              <a:gd name="connsiteY4-210" fmla="*/ 520253 h 1849714"/>
              <a:gd name="connsiteX0-211" fmla="*/ 1187 w 2684211"/>
              <a:gd name="connsiteY0-212" fmla="*/ 520253 h 1850006"/>
              <a:gd name="connsiteX1-213" fmla="*/ 1333174 w 2684211"/>
              <a:gd name="connsiteY1-214" fmla="*/ 459 h 1850006"/>
              <a:gd name="connsiteX2-215" fmla="*/ 2684211 w 2684211"/>
              <a:gd name="connsiteY2-216" fmla="*/ 525016 h 1850006"/>
              <a:gd name="connsiteX3-217" fmla="*/ 1333174 w 2684211"/>
              <a:gd name="connsiteY3-218" fmla="*/ 1849672 h 1850006"/>
              <a:gd name="connsiteX4-219" fmla="*/ 1187 w 2684211"/>
              <a:gd name="connsiteY4-220" fmla="*/ 520253 h 185000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684211" h="1850006">
                <a:moveTo>
                  <a:pt x="1187" y="520253"/>
                </a:moveTo>
                <a:cubicBezTo>
                  <a:pt x="-29770" y="528757"/>
                  <a:pt x="547866" y="18715"/>
                  <a:pt x="1333174" y="459"/>
                </a:cubicBezTo>
                <a:cubicBezTo>
                  <a:pt x="2118482" y="-17797"/>
                  <a:pt x="2684211" y="514388"/>
                  <a:pt x="2684211" y="525016"/>
                </a:cubicBezTo>
                <a:cubicBezTo>
                  <a:pt x="2634204" y="533262"/>
                  <a:pt x="1358864" y="1874279"/>
                  <a:pt x="1333174" y="1849672"/>
                </a:cubicBezTo>
                <a:cubicBezTo>
                  <a:pt x="1307484" y="1825065"/>
                  <a:pt x="32144" y="511749"/>
                  <a:pt x="1187" y="52025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3505513" y="2116299"/>
            <a:ext cx="1877718" cy="2645169"/>
          </a:xfrm>
          <a:custGeom>
            <a:avLst/>
            <a:gdLst>
              <a:gd name="connsiteX0" fmla="*/ 0 w 3787924"/>
              <a:gd name="connsiteY0" fmla="*/ 1882099 h 3764197"/>
              <a:gd name="connsiteX1" fmla="*/ 1893962 w 3787924"/>
              <a:gd name="connsiteY1" fmla="*/ 0 h 3764197"/>
              <a:gd name="connsiteX2" fmla="*/ 3787924 w 3787924"/>
              <a:gd name="connsiteY2" fmla="*/ 1882099 h 3764197"/>
              <a:gd name="connsiteX3" fmla="*/ 1893962 w 3787924"/>
              <a:gd name="connsiteY3" fmla="*/ 3764198 h 3764197"/>
              <a:gd name="connsiteX4" fmla="*/ 0 w 3787924"/>
              <a:gd name="connsiteY4" fmla="*/ 1882099 h 3764197"/>
              <a:gd name="connsiteX0-1" fmla="*/ 147709 w 2030633"/>
              <a:gd name="connsiteY0-2" fmla="*/ 1889720 h 3764200"/>
              <a:gd name="connsiteX1-3" fmla="*/ 136671 w 2030633"/>
              <a:gd name="connsiteY1-4" fmla="*/ 1 h 3764200"/>
              <a:gd name="connsiteX2-5" fmla="*/ 2030633 w 2030633"/>
              <a:gd name="connsiteY2-6" fmla="*/ 1882100 h 3764200"/>
              <a:gd name="connsiteX3-7" fmla="*/ 136671 w 2030633"/>
              <a:gd name="connsiteY3-8" fmla="*/ 3764199 h 3764200"/>
              <a:gd name="connsiteX4-9" fmla="*/ 147709 w 2030633"/>
              <a:gd name="connsiteY4-10" fmla="*/ 1889720 h 3764200"/>
              <a:gd name="connsiteX0-11" fmla="*/ 209608 w 2092532"/>
              <a:gd name="connsiteY0-12" fmla="*/ 1889720 h 3200320"/>
              <a:gd name="connsiteX1-13" fmla="*/ 198570 w 2092532"/>
              <a:gd name="connsiteY1-14" fmla="*/ 1 h 3200320"/>
              <a:gd name="connsiteX2-15" fmla="*/ 2092532 w 2092532"/>
              <a:gd name="connsiteY2-16" fmla="*/ 1882100 h 3200320"/>
              <a:gd name="connsiteX3-17" fmla="*/ 1547310 w 2092532"/>
              <a:gd name="connsiteY3-18" fmla="*/ 3200319 h 3200320"/>
              <a:gd name="connsiteX4-19" fmla="*/ 209608 w 2092532"/>
              <a:gd name="connsiteY4-20" fmla="*/ 1889720 h 3200320"/>
              <a:gd name="connsiteX0-21" fmla="*/ 5 w 1882929"/>
              <a:gd name="connsiteY0-22" fmla="*/ 1333464 h 2644064"/>
              <a:gd name="connsiteX1-23" fmla="*/ 1322467 w 1882929"/>
              <a:gd name="connsiteY1-24" fmla="*/ 5 h 2644064"/>
              <a:gd name="connsiteX2-25" fmla="*/ 1882929 w 1882929"/>
              <a:gd name="connsiteY2-26" fmla="*/ 1325844 h 2644064"/>
              <a:gd name="connsiteX3-27" fmla="*/ 1337707 w 1882929"/>
              <a:gd name="connsiteY3-28" fmla="*/ 2644063 h 2644064"/>
              <a:gd name="connsiteX4-29" fmla="*/ 5 w 1882929"/>
              <a:gd name="connsiteY4-30" fmla="*/ 1333464 h 2644064"/>
              <a:gd name="connsiteX0-31" fmla="*/ 5 w 1882929"/>
              <a:gd name="connsiteY0-32" fmla="*/ 1333464 h 2644064"/>
              <a:gd name="connsiteX1-33" fmla="*/ 1322467 w 1882929"/>
              <a:gd name="connsiteY1-34" fmla="*/ 5 h 2644064"/>
              <a:gd name="connsiteX2-35" fmla="*/ 1882929 w 1882929"/>
              <a:gd name="connsiteY2-36" fmla="*/ 1325844 h 2644064"/>
              <a:gd name="connsiteX3-37" fmla="*/ 1337707 w 1882929"/>
              <a:gd name="connsiteY3-38" fmla="*/ 2644063 h 2644064"/>
              <a:gd name="connsiteX4-39" fmla="*/ 5 w 1882929"/>
              <a:gd name="connsiteY4-40" fmla="*/ 1333464 h 2644064"/>
              <a:gd name="connsiteX0-41" fmla="*/ 5 w 1887669"/>
              <a:gd name="connsiteY0-42" fmla="*/ 1333461 h 2644061"/>
              <a:gd name="connsiteX1-43" fmla="*/ 1322467 w 1887669"/>
              <a:gd name="connsiteY1-44" fmla="*/ 2 h 2644061"/>
              <a:gd name="connsiteX2-45" fmla="*/ 1882929 w 1887669"/>
              <a:gd name="connsiteY2-46" fmla="*/ 1325841 h 2644061"/>
              <a:gd name="connsiteX3-47" fmla="*/ 1337707 w 1887669"/>
              <a:gd name="connsiteY3-48" fmla="*/ 2644060 h 2644061"/>
              <a:gd name="connsiteX4-49" fmla="*/ 5 w 1887669"/>
              <a:gd name="connsiteY4-50" fmla="*/ 1333461 h 2644061"/>
              <a:gd name="connsiteX0-51" fmla="*/ 5 w 1887669"/>
              <a:gd name="connsiteY0-52" fmla="*/ 1333461 h 2644061"/>
              <a:gd name="connsiteX1-53" fmla="*/ 1322467 w 1887669"/>
              <a:gd name="connsiteY1-54" fmla="*/ 2 h 2644061"/>
              <a:gd name="connsiteX2-55" fmla="*/ 1882929 w 1887669"/>
              <a:gd name="connsiteY2-56" fmla="*/ 1325841 h 2644061"/>
              <a:gd name="connsiteX3-57" fmla="*/ 1337707 w 1887669"/>
              <a:gd name="connsiteY3-58" fmla="*/ 2644060 h 2644061"/>
              <a:gd name="connsiteX4-59" fmla="*/ 5 w 1887669"/>
              <a:gd name="connsiteY4-60" fmla="*/ 1333461 h 2644061"/>
              <a:gd name="connsiteX0-61" fmla="*/ 5 w 1887669"/>
              <a:gd name="connsiteY0-62" fmla="*/ 1333461 h 2644061"/>
              <a:gd name="connsiteX1-63" fmla="*/ 1322467 w 1887669"/>
              <a:gd name="connsiteY1-64" fmla="*/ 2 h 2644061"/>
              <a:gd name="connsiteX2-65" fmla="*/ 1882929 w 1887669"/>
              <a:gd name="connsiteY2-66" fmla="*/ 1325841 h 2644061"/>
              <a:gd name="connsiteX3-67" fmla="*/ 1337707 w 1887669"/>
              <a:gd name="connsiteY3-68" fmla="*/ 2644060 h 2644061"/>
              <a:gd name="connsiteX4-69" fmla="*/ 5 w 1887669"/>
              <a:gd name="connsiteY4-70" fmla="*/ 1333461 h 2644061"/>
              <a:gd name="connsiteX0-71" fmla="*/ 5 w 1887669"/>
              <a:gd name="connsiteY0-72" fmla="*/ 1333461 h 2648101"/>
              <a:gd name="connsiteX1-73" fmla="*/ 1322467 w 1887669"/>
              <a:gd name="connsiteY1-74" fmla="*/ 2 h 2648101"/>
              <a:gd name="connsiteX2-75" fmla="*/ 1882929 w 1887669"/>
              <a:gd name="connsiteY2-76" fmla="*/ 1325841 h 2648101"/>
              <a:gd name="connsiteX3-77" fmla="*/ 1337707 w 1887669"/>
              <a:gd name="connsiteY3-78" fmla="*/ 2644060 h 2648101"/>
              <a:gd name="connsiteX4-79" fmla="*/ 5 w 1887669"/>
              <a:gd name="connsiteY4-80" fmla="*/ 1333461 h 2648101"/>
              <a:gd name="connsiteX0-81" fmla="*/ 3 w 1887667"/>
              <a:gd name="connsiteY0-82" fmla="*/ 1333461 h 2633859"/>
              <a:gd name="connsiteX1-83" fmla="*/ 1322465 w 1887667"/>
              <a:gd name="connsiteY1-84" fmla="*/ 2 h 2633859"/>
              <a:gd name="connsiteX2-85" fmla="*/ 1882927 w 1887667"/>
              <a:gd name="connsiteY2-86" fmla="*/ 1325841 h 2633859"/>
              <a:gd name="connsiteX3-87" fmla="*/ 1332942 w 1887667"/>
              <a:gd name="connsiteY3-88" fmla="*/ 2629772 h 2633859"/>
              <a:gd name="connsiteX4-89" fmla="*/ 3 w 1887667"/>
              <a:gd name="connsiteY4-90" fmla="*/ 1333461 h 2633859"/>
              <a:gd name="connsiteX0-91" fmla="*/ 3 w 1887667"/>
              <a:gd name="connsiteY0-92" fmla="*/ 1333461 h 2677096"/>
              <a:gd name="connsiteX1-93" fmla="*/ 1322465 w 1887667"/>
              <a:gd name="connsiteY1-94" fmla="*/ 2 h 2677096"/>
              <a:gd name="connsiteX2-95" fmla="*/ 1882927 w 1887667"/>
              <a:gd name="connsiteY2-96" fmla="*/ 1325841 h 2677096"/>
              <a:gd name="connsiteX3-97" fmla="*/ 1332942 w 1887667"/>
              <a:gd name="connsiteY3-98" fmla="*/ 2629772 h 2677096"/>
              <a:gd name="connsiteX4-99" fmla="*/ 3 w 1887667"/>
              <a:gd name="connsiteY4-100" fmla="*/ 1333461 h 2677096"/>
              <a:gd name="connsiteX0-101" fmla="*/ 186 w 1887850"/>
              <a:gd name="connsiteY0-102" fmla="*/ 1333461 h 2671065"/>
              <a:gd name="connsiteX1-103" fmla="*/ 1322648 w 1887850"/>
              <a:gd name="connsiteY1-104" fmla="*/ 2 h 2671065"/>
              <a:gd name="connsiteX2-105" fmla="*/ 1883110 w 1887850"/>
              <a:gd name="connsiteY2-106" fmla="*/ 1325841 h 2671065"/>
              <a:gd name="connsiteX3-107" fmla="*/ 1333125 w 1887850"/>
              <a:gd name="connsiteY3-108" fmla="*/ 2629772 h 2671065"/>
              <a:gd name="connsiteX4-109" fmla="*/ 186 w 1887850"/>
              <a:gd name="connsiteY4-110" fmla="*/ 1333461 h 2671065"/>
              <a:gd name="connsiteX0-111" fmla="*/ 19049 w 1906713"/>
              <a:gd name="connsiteY0-112" fmla="*/ 1333461 h 2641422"/>
              <a:gd name="connsiteX1-113" fmla="*/ 1341511 w 1906713"/>
              <a:gd name="connsiteY1-114" fmla="*/ 2 h 2641422"/>
              <a:gd name="connsiteX2-115" fmla="*/ 1901973 w 1906713"/>
              <a:gd name="connsiteY2-116" fmla="*/ 1325841 h 2641422"/>
              <a:gd name="connsiteX3-117" fmla="*/ 1351988 w 1906713"/>
              <a:gd name="connsiteY3-118" fmla="*/ 2629772 h 2641422"/>
              <a:gd name="connsiteX4-119" fmla="*/ 611666 w 1906713"/>
              <a:gd name="connsiteY4-120" fmla="*/ 1931826 h 2641422"/>
              <a:gd name="connsiteX5" fmla="*/ 19049 w 1906713"/>
              <a:gd name="connsiteY5" fmla="*/ 1333461 h 2641422"/>
              <a:gd name="connsiteX0-121" fmla="*/ 19049 w 1906713"/>
              <a:gd name="connsiteY0-122" fmla="*/ 1333461 h 2640116"/>
              <a:gd name="connsiteX1-123" fmla="*/ 1341511 w 1906713"/>
              <a:gd name="connsiteY1-124" fmla="*/ 2 h 2640116"/>
              <a:gd name="connsiteX2-125" fmla="*/ 1901973 w 1906713"/>
              <a:gd name="connsiteY2-126" fmla="*/ 1325841 h 2640116"/>
              <a:gd name="connsiteX3-127" fmla="*/ 1351988 w 1906713"/>
              <a:gd name="connsiteY3-128" fmla="*/ 2629772 h 2640116"/>
              <a:gd name="connsiteX4-129" fmla="*/ 611666 w 1906713"/>
              <a:gd name="connsiteY4-130" fmla="*/ 1931826 h 2640116"/>
              <a:gd name="connsiteX5-131" fmla="*/ 19049 w 1906713"/>
              <a:gd name="connsiteY5-132" fmla="*/ 1333461 h 2640116"/>
              <a:gd name="connsiteX0-133" fmla="*/ 19049 w 1906713"/>
              <a:gd name="connsiteY0-134" fmla="*/ 1309651 h 2640119"/>
              <a:gd name="connsiteX1-135" fmla="*/ 1341511 w 1906713"/>
              <a:gd name="connsiteY1-136" fmla="*/ 5 h 2640119"/>
              <a:gd name="connsiteX2-137" fmla="*/ 1901973 w 1906713"/>
              <a:gd name="connsiteY2-138" fmla="*/ 1325844 h 2640119"/>
              <a:gd name="connsiteX3-139" fmla="*/ 1351988 w 1906713"/>
              <a:gd name="connsiteY3-140" fmla="*/ 2629775 h 2640119"/>
              <a:gd name="connsiteX4-141" fmla="*/ 611666 w 1906713"/>
              <a:gd name="connsiteY4-142" fmla="*/ 1931829 h 2640119"/>
              <a:gd name="connsiteX5-143" fmla="*/ 19049 w 1906713"/>
              <a:gd name="connsiteY5-144" fmla="*/ 1309651 h 2640119"/>
              <a:gd name="connsiteX0-145" fmla="*/ 19204 w 1902094"/>
              <a:gd name="connsiteY0-146" fmla="*/ 1321553 h 2640115"/>
              <a:gd name="connsiteX1-147" fmla="*/ 1336903 w 1902094"/>
              <a:gd name="connsiteY1-148" fmla="*/ 1 h 2640115"/>
              <a:gd name="connsiteX2-149" fmla="*/ 1897365 w 1902094"/>
              <a:gd name="connsiteY2-150" fmla="*/ 1325840 h 2640115"/>
              <a:gd name="connsiteX3-151" fmla="*/ 1347380 w 1902094"/>
              <a:gd name="connsiteY3-152" fmla="*/ 2629771 h 2640115"/>
              <a:gd name="connsiteX4-153" fmla="*/ 607058 w 1902094"/>
              <a:gd name="connsiteY4-154" fmla="*/ 1931825 h 2640115"/>
              <a:gd name="connsiteX5-155" fmla="*/ 19204 w 1902094"/>
              <a:gd name="connsiteY5-156" fmla="*/ 1321553 h 2640115"/>
              <a:gd name="connsiteX0-157" fmla="*/ 20711 w 1860643"/>
              <a:gd name="connsiteY0-158" fmla="*/ 1307272 h 2640121"/>
              <a:gd name="connsiteX1-159" fmla="*/ 1295547 w 1860643"/>
              <a:gd name="connsiteY1-160" fmla="*/ 7 h 2640121"/>
              <a:gd name="connsiteX2-161" fmla="*/ 1856009 w 1860643"/>
              <a:gd name="connsiteY2-162" fmla="*/ 1325846 h 2640121"/>
              <a:gd name="connsiteX3-163" fmla="*/ 1306024 w 1860643"/>
              <a:gd name="connsiteY3-164" fmla="*/ 2629777 h 2640121"/>
              <a:gd name="connsiteX4-165" fmla="*/ 565702 w 1860643"/>
              <a:gd name="connsiteY4-166" fmla="*/ 1931831 h 2640121"/>
              <a:gd name="connsiteX5-167" fmla="*/ 20711 w 1860643"/>
              <a:gd name="connsiteY5-168" fmla="*/ 1307272 h 2640121"/>
              <a:gd name="connsiteX0-169" fmla="*/ 19281 w 1899784"/>
              <a:gd name="connsiteY0-170" fmla="*/ 1316792 h 2640116"/>
              <a:gd name="connsiteX1-171" fmla="*/ 1334599 w 1899784"/>
              <a:gd name="connsiteY1-172" fmla="*/ 2 h 2640116"/>
              <a:gd name="connsiteX2-173" fmla="*/ 1895061 w 1899784"/>
              <a:gd name="connsiteY2-174" fmla="*/ 1325841 h 2640116"/>
              <a:gd name="connsiteX3-175" fmla="*/ 1345076 w 1899784"/>
              <a:gd name="connsiteY3-176" fmla="*/ 2629772 h 2640116"/>
              <a:gd name="connsiteX4-177" fmla="*/ 604754 w 1899784"/>
              <a:gd name="connsiteY4-178" fmla="*/ 1931826 h 2640116"/>
              <a:gd name="connsiteX5-179" fmla="*/ 19281 w 1899784"/>
              <a:gd name="connsiteY5-180" fmla="*/ 1316792 h 2640116"/>
              <a:gd name="connsiteX0-181" fmla="*/ 5025 w 1885528"/>
              <a:gd name="connsiteY0-182" fmla="*/ 1316792 h 2640116"/>
              <a:gd name="connsiteX1-183" fmla="*/ 1320343 w 1885528"/>
              <a:gd name="connsiteY1-184" fmla="*/ 2 h 2640116"/>
              <a:gd name="connsiteX2-185" fmla="*/ 1880805 w 1885528"/>
              <a:gd name="connsiteY2-186" fmla="*/ 1325841 h 2640116"/>
              <a:gd name="connsiteX3-187" fmla="*/ 1330820 w 1885528"/>
              <a:gd name="connsiteY3-188" fmla="*/ 2629772 h 2640116"/>
              <a:gd name="connsiteX4-189" fmla="*/ 590498 w 1885528"/>
              <a:gd name="connsiteY4-190" fmla="*/ 1931826 h 2640116"/>
              <a:gd name="connsiteX5-191" fmla="*/ 5025 w 1885528"/>
              <a:gd name="connsiteY5-192" fmla="*/ 1316792 h 2640116"/>
              <a:gd name="connsiteX0-193" fmla="*/ 19041 w 1899544"/>
              <a:gd name="connsiteY0-194" fmla="*/ 1316792 h 2639434"/>
              <a:gd name="connsiteX1-195" fmla="*/ 1334359 w 1899544"/>
              <a:gd name="connsiteY1-196" fmla="*/ 2 h 2639434"/>
              <a:gd name="connsiteX2-197" fmla="*/ 1894821 w 1899544"/>
              <a:gd name="connsiteY2-198" fmla="*/ 1325841 h 2639434"/>
              <a:gd name="connsiteX3-199" fmla="*/ 1344836 w 1899544"/>
              <a:gd name="connsiteY3-200" fmla="*/ 2629772 h 2639434"/>
              <a:gd name="connsiteX4-201" fmla="*/ 607689 w 1899544"/>
              <a:gd name="connsiteY4-202" fmla="*/ 1915951 h 2639434"/>
              <a:gd name="connsiteX5-203" fmla="*/ 19041 w 1899544"/>
              <a:gd name="connsiteY5-204" fmla="*/ 1316792 h 2639434"/>
              <a:gd name="connsiteX0-205" fmla="*/ 19041 w 1899544"/>
              <a:gd name="connsiteY0-206" fmla="*/ 1316792 h 2631204"/>
              <a:gd name="connsiteX1-207" fmla="*/ 1334359 w 1899544"/>
              <a:gd name="connsiteY1-208" fmla="*/ 2 h 2631204"/>
              <a:gd name="connsiteX2-209" fmla="*/ 1894821 w 1899544"/>
              <a:gd name="connsiteY2-210" fmla="*/ 1325841 h 2631204"/>
              <a:gd name="connsiteX3-211" fmla="*/ 1344836 w 1899544"/>
              <a:gd name="connsiteY3-212" fmla="*/ 2629772 h 2631204"/>
              <a:gd name="connsiteX4-213" fmla="*/ 607689 w 1899544"/>
              <a:gd name="connsiteY4-214" fmla="*/ 1915951 h 2631204"/>
              <a:gd name="connsiteX5-215" fmla="*/ 19041 w 1899544"/>
              <a:gd name="connsiteY5-216" fmla="*/ 1316792 h 2631204"/>
              <a:gd name="connsiteX0-217" fmla="*/ 18628 w 1899131"/>
              <a:gd name="connsiteY0-218" fmla="*/ 1316792 h 2631204"/>
              <a:gd name="connsiteX1-219" fmla="*/ 1333946 w 1899131"/>
              <a:gd name="connsiteY1-220" fmla="*/ 2 h 2631204"/>
              <a:gd name="connsiteX2-221" fmla="*/ 1894408 w 1899131"/>
              <a:gd name="connsiteY2-222" fmla="*/ 1325841 h 2631204"/>
              <a:gd name="connsiteX3-223" fmla="*/ 1344423 w 1899131"/>
              <a:gd name="connsiteY3-224" fmla="*/ 2629772 h 2631204"/>
              <a:gd name="connsiteX4-225" fmla="*/ 607276 w 1899131"/>
              <a:gd name="connsiteY4-226" fmla="*/ 1915951 h 2631204"/>
              <a:gd name="connsiteX5-227" fmla="*/ 18628 w 1899131"/>
              <a:gd name="connsiteY5-228" fmla="*/ 1316792 h 2631204"/>
              <a:gd name="connsiteX0-229" fmla="*/ 16122 w 1894831"/>
              <a:gd name="connsiteY0-230" fmla="*/ 1319910 h 2634322"/>
              <a:gd name="connsiteX1-231" fmla="*/ 1331440 w 1894831"/>
              <a:gd name="connsiteY1-232" fmla="*/ 3120 h 2634322"/>
              <a:gd name="connsiteX2-233" fmla="*/ 1891902 w 1894831"/>
              <a:gd name="connsiteY2-234" fmla="*/ 1328959 h 2634322"/>
              <a:gd name="connsiteX3-235" fmla="*/ 1341917 w 1894831"/>
              <a:gd name="connsiteY3-236" fmla="*/ 2632890 h 2634322"/>
              <a:gd name="connsiteX4-237" fmla="*/ 604770 w 1894831"/>
              <a:gd name="connsiteY4-238" fmla="*/ 1919069 h 2634322"/>
              <a:gd name="connsiteX5-239" fmla="*/ 16122 w 1894831"/>
              <a:gd name="connsiteY5-240" fmla="*/ 1319910 h 2634322"/>
              <a:gd name="connsiteX0-241" fmla="*/ 117 w 1878826"/>
              <a:gd name="connsiteY0-242" fmla="*/ 1319910 h 2634322"/>
              <a:gd name="connsiteX1-243" fmla="*/ 1315435 w 1878826"/>
              <a:gd name="connsiteY1-244" fmla="*/ 3120 h 2634322"/>
              <a:gd name="connsiteX2-245" fmla="*/ 1875897 w 1878826"/>
              <a:gd name="connsiteY2-246" fmla="*/ 1328959 h 2634322"/>
              <a:gd name="connsiteX3-247" fmla="*/ 1325912 w 1878826"/>
              <a:gd name="connsiteY3-248" fmla="*/ 2632890 h 2634322"/>
              <a:gd name="connsiteX4-249" fmla="*/ 588765 w 1878826"/>
              <a:gd name="connsiteY4-250" fmla="*/ 1919069 h 2634322"/>
              <a:gd name="connsiteX5-251" fmla="*/ 117 w 1878826"/>
              <a:gd name="connsiteY5-252" fmla="*/ 1319910 h 2634322"/>
              <a:gd name="connsiteX0-253" fmla="*/ 117 w 1882987"/>
              <a:gd name="connsiteY0-254" fmla="*/ 1320502 h 2634914"/>
              <a:gd name="connsiteX1-255" fmla="*/ 1315435 w 1882987"/>
              <a:gd name="connsiteY1-256" fmla="*/ 3712 h 2634914"/>
              <a:gd name="connsiteX2-257" fmla="*/ 1875897 w 1882987"/>
              <a:gd name="connsiteY2-258" fmla="*/ 1329551 h 2634914"/>
              <a:gd name="connsiteX3-259" fmla="*/ 1325912 w 1882987"/>
              <a:gd name="connsiteY3-260" fmla="*/ 2633482 h 2634914"/>
              <a:gd name="connsiteX4-261" fmla="*/ 588765 w 1882987"/>
              <a:gd name="connsiteY4-262" fmla="*/ 1919661 h 2634914"/>
              <a:gd name="connsiteX5-263" fmla="*/ 117 w 1882987"/>
              <a:gd name="connsiteY5-264" fmla="*/ 1320502 h 2634914"/>
              <a:gd name="connsiteX0-265" fmla="*/ 117 w 1882987"/>
              <a:gd name="connsiteY0-266" fmla="*/ 1320502 h 2635518"/>
              <a:gd name="connsiteX1-267" fmla="*/ 1315435 w 1882987"/>
              <a:gd name="connsiteY1-268" fmla="*/ 3712 h 2635518"/>
              <a:gd name="connsiteX2-269" fmla="*/ 1875897 w 1882987"/>
              <a:gd name="connsiteY2-270" fmla="*/ 1329551 h 2635518"/>
              <a:gd name="connsiteX3-271" fmla="*/ 1325912 w 1882987"/>
              <a:gd name="connsiteY3-272" fmla="*/ 2633482 h 2635518"/>
              <a:gd name="connsiteX4-273" fmla="*/ 588765 w 1882987"/>
              <a:gd name="connsiteY4-274" fmla="*/ 1919661 h 2635518"/>
              <a:gd name="connsiteX5-275" fmla="*/ 117 w 1882987"/>
              <a:gd name="connsiteY5-276" fmla="*/ 1320502 h 2635518"/>
              <a:gd name="connsiteX0-277" fmla="*/ 117 w 1882987"/>
              <a:gd name="connsiteY0-278" fmla="*/ 1320502 h 2635920"/>
              <a:gd name="connsiteX1-279" fmla="*/ 1315435 w 1882987"/>
              <a:gd name="connsiteY1-280" fmla="*/ 3712 h 2635920"/>
              <a:gd name="connsiteX2-281" fmla="*/ 1875897 w 1882987"/>
              <a:gd name="connsiteY2-282" fmla="*/ 1329551 h 2635920"/>
              <a:gd name="connsiteX3-283" fmla="*/ 1325912 w 1882987"/>
              <a:gd name="connsiteY3-284" fmla="*/ 2633482 h 2635920"/>
              <a:gd name="connsiteX4-285" fmla="*/ 588765 w 1882987"/>
              <a:gd name="connsiteY4-286" fmla="*/ 1919661 h 2635920"/>
              <a:gd name="connsiteX5-287" fmla="*/ 117 w 1882987"/>
              <a:gd name="connsiteY5-288" fmla="*/ 1320502 h 2635920"/>
              <a:gd name="connsiteX0-289" fmla="*/ 117 w 1882987"/>
              <a:gd name="connsiteY0-290" fmla="*/ 1320502 h 2636819"/>
              <a:gd name="connsiteX1-291" fmla="*/ 1315435 w 1882987"/>
              <a:gd name="connsiteY1-292" fmla="*/ 3712 h 2636819"/>
              <a:gd name="connsiteX2-293" fmla="*/ 1875897 w 1882987"/>
              <a:gd name="connsiteY2-294" fmla="*/ 1329551 h 2636819"/>
              <a:gd name="connsiteX3-295" fmla="*/ 1325912 w 1882987"/>
              <a:gd name="connsiteY3-296" fmla="*/ 2633482 h 2636819"/>
              <a:gd name="connsiteX4-297" fmla="*/ 588765 w 1882987"/>
              <a:gd name="connsiteY4-298" fmla="*/ 1919661 h 2636819"/>
              <a:gd name="connsiteX5-299" fmla="*/ 117 w 1882987"/>
              <a:gd name="connsiteY5-300" fmla="*/ 1320502 h 2636819"/>
              <a:gd name="connsiteX0-301" fmla="*/ 139 w 1892928"/>
              <a:gd name="connsiteY0-302" fmla="*/ 1316792 h 2639434"/>
              <a:gd name="connsiteX1-303" fmla="*/ 1315457 w 1892928"/>
              <a:gd name="connsiteY1-304" fmla="*/ 2 h 2639434"/>
              <a:gd name="connsiteX2-305" fmla="*/ 1882269 w 1892928"/>
              <a:gd name="connsiteY2-306" fmla="*/ 1325841 h 2639434"/>
              <a:gd name="connsiteX3-307" fmla="*/ 1325934 w 1892928"/>
              <a:gd name="connsiteY3-308" fmla="*/ 2629772 h 2639434"/>
              <a:gd name="connsiteX4-309" fmla="*/ 588787 w 1892928"/>
              <a:gd name="connsiteY4-310" fmla="*/ 1915951 h 2639434"/>
              <a:gd name="connsiteX5-311" fmla="*/ 139 w 1892928"/>
              <a:gd name="connsiteY5-312" fmla="*/ 1316792 h 2639434"/>
              <a:gd name="connsiteX0-313" fmla="*/ 139 w 1883644"/>
              <a:gd name="connsiteY0-314" fmla="*/ 1316792 h 2639434"/>
              <a:gd name="connsiteX1-315" fmla="*/ 1315457 w 1883644"/>
              <a:gd name="connsiteY1-316" fmla="*/ 2 h 2639434"/>
              <a:gd name="connsiteX2-317" fmla="*/ 1882269 w 1883644"/>
              <a:gd name="connsiteY2-318" fmla="*/ 1325841 h 2639434"/>
              <a:gd name="connsiteX3-319" fmla="*/ 1325934 w 1883644"/>
              <a:gd name="connsiteY3-320" fmla="*/ 2629772 h 2639434"/>
              <a:gd name="connsiteX4-321" fmla="*/ 588787 w 1883644"/>
              <a:gd name="connsiteY4-322" fmla="*/ 1915951 h 2639434"/>
              <a:gd name="connsiteX5-323" fmla="*/ 139 w 1883644"/>
              <a:gd name="connsiteY5-324" fmla="*/ 1316792 h 2639434"/>
              <a:gd name="connsiteX0-325" fmla="*/ 139 w 1882431"/>
              <a:gd name="connsiteY0-326" fmla="*/ 1316792 h 2639434"/>
              <a:gd name="connsiteX1-327" fmla="*/ 1315457 w 1882431"/>
              <a:gd name="connsiteY1-328" fmla="*/ 2 h 2639434"/>
              <a:gd name="connsiteX2-329" fmla="*/ 1882269 w 1882431"/>
              <a:gd name="connsiteY2-330" fmla="*/ 1325841 h 2639434"/>
              <a:gd name="connsiteX3-331" fmla="*/ 1325934 w 1882431"/>
              <a:gd name="connsiteY3-332" fmla="*/ 2629772 h 2639434"/>
              <a:gd name="connsiteX4-333" fmla="*/ 588787 w 1882431"/>
              <a:gd name="connsiteY4-334" fmla="*/ 1915951 h 2639434"/>
              <a:gd name="connsiteX5-335" fmla="*/ 139 w 1882431"/>
              <a:gd name="connsiteY5-336" fmla="*/ 1316792 h 2639434"/>
              <a:gd name="connsiteX0-337" fmla="*/ 139 w 1882436"/>
              <a:gd name="connsiteY0-338" fmla="*/ 1316792 h 2660577"/>
              <a:gd name="connsiteX1-339" fmla="*/ 1315457 w 1882436"/>
              <a:gd name="connsiteY1-340" fmla="*/ 2 h 2660577"/>
              <a:gd name="connsiteX2-341" fmla="*/ 1882269 w 1882436"/>
              <a:gd name="connsiteY2-342" fmla="*/ 1325841 h 2660577"/>
              <a:gd name="connsiteX3-343" fmla="*/ 1325934 w 1882436"/>
              <a:gd name="connsiteY3-344" fmla="*/ 2629772 h 2660577"/>
              <a:gd name="connsiteX4-345" fmla="*/ 588787 w 1882436"/>
              <a:gd name="connsiteY4-346" fmla="*/ 1915951 h 2660577"/>
              <a:gd name="connsiteX5-347" fmla="*/ 139 w 1882436"/>
              <a:gd name="connsiteY5-348" fmla="*/ 1316792 h 2660577"/>
              <a:gd name="connsiteX0-349" fmla="*/ 139 w 1882431"/>
              <a:gd name="connsiteY0-350" fmla="*/ 1316792 h 2643715"/>
              <a:gd name="connsiteX1-351" fmla="*/ 1315457 w 1882431"/>
              <a:gd name="connsiteY1-352" fmla="*/ 2 h 2643715"/>
              <a:gd name="connsiteX2-353" fmla="*/ 1882269 w 1882431"/>
              <a:gd name="connsiteY2-354" fmla="*/ 1325841 h 2643715"/>
              <a:gd name="connsiteX3-355" fmla="*/ 1325934 w 1882431"/>
              <a:gd name="connsiteY3-356" fmla="*/ 2629772 h 2643715"/>
              <a:gd name="connsiteX4-357" fmla="*/ 588787 w 1882431"/>
              <a:gd name="connsiteY4-358" fmla="*/ 1915951 h 2643715"/>
              <a:gd name="connsiteX5-359" fmla="*/ 139 w 1882431"/>
              <a:gd name="connsiteY5-360" fmla="*/ 1316792 h 2643715"/>
              <a:gd name="connsiteX0-361" fmla="*/ 139 w 1882431"/>
              <a:gd name="connsiteY0-362" fmla="*/ 1316792 h 2631416"/>
              <a:gd name="connsiteX1-363" fmla="*/ 1315457 w 1882431"/>
              <a:gd name="connsiteY1-364" fmla="*/ 2 h 2631416"/>
              <a:gd name="connsiteX2-365" fmla="*/ 1882269 w 1882431"/>
              <a:gd name="connsiteY2-366" fmla="*/ 1325841 h 2631416"/>
              <a:gd name="connsiteX3-367" fmla="*/ 1325934 w 1882431"/>
              <a:gd name="connsiteY3-368" fmla="*/ 2629772 h 2631416"/>
              <a:gd name="connsiteX4-369" fmla="*/ 588787 w 1882431"/>
              <a:gd name="connsiteY4-370" fmla="*/ 1915951 h 2631416"/>
              <a:gd name="connsiteX5-371" fmla="*/ 139 w 1882431"/>
              <a:gd name="connsiteY5-372" fmla="*/ 1316792 h 2631416"/>
              <a:gd name="connsiteX0-373" fmla="*/ 139 w 1898072"/>
              <a:gd name="connsiteY0-374" fmla="*/ 1316792 h 2630387"/>
              <a:gd name="connsiteX1-375" fmla="*/ 1315457 w 1898072"/>
              <a:gd name="connsiteY1-376" fmla="*/ 2 h 2630387"/>
              <a:gd name="connsiteX2-377" fmla="*/ 1882269 w 1898072"/>
              <a:gd name="connsiteY2-378" fmla="*/ 1325841 h 2630387"/>
              <a:gd name="connsiteX3-379" fmla="*/ 1738137 w 1898072"/>
              <a:gd name="connsiteY3-380" fmla="*/ 2027075 h 2630387"/>
              <a:gd name="connsiteX4-381" fmla="*/ 1325934 w 1898072"/>
              <a:gd name="connsiteY4-382" fmla="*/ 2629772 h 2630387"/>
              <a:gd name="connsiteX5-383" fmla="*/ 588787 w 1898072"/>
              <a:gd name="connsiteY5-384" fmla="*/ 1915951 h 2630387"/>
              <a:gd name="connsiteX6" fmla="*/ 139 w 1898072"/>
              <a:gd name="connsiteY6" fmla="*/ 1316792 h 2630387"/>
              <a:gd name="connsiteX0-385" fmla="*/ 139 w 1896872"/>
              <a:gd name="connsiteY0-386" fmla="*/ 1316792 h 2630387"/>
              <a:gd name="connsiteX1-387" fmla="*/ 1315457 w 1896872"/>
              <a:gd name="connsiteY1-388" fmla="*/ 2 h 2630387"/>
              <a:gd name="connsiteX2-389" fmla="*/ 1882269 w 1896872"/>
              <a:gd name="connsiteY2-390" fmla="*/ 1325841 h 2630387"/>
              <a:gd name="connsiteX3-391" fmla="*/ 1738137 w 1896872"/>
              <a:gd name="connsiteY3-392" fmla="*/ 2027075 h 2630387"/>
              <a:gd name="connsiteX4-393" fmla="*/ 1325934 w 1896872"/>
              <a:gd name="connsiteY4-394" fmla="*/ 2629772 h 2630387"/>
              <a:gd name="connsiteX5-395" fmla="*/ 588787 w 1896872"/>
              <a:gd name="connsiteY5-396" fmla="*/ 1915951 h 2630387"/>
              <a:gd name="connsiteX6-397" fmla="*/ 139 w 1896872"/>
              <a:gd name="connsiteY6-398" fmla="*/ 1316792 h 2630387"/>
              <a:gd name="connsiteX0-399" fmla="*/ 139 w 1882269"/>
              <a:gd name="connsiteY0-400" fmla="*/ 1316792 h 2630387"/>
              <a:gd name="connsiteX1-401" fmla="*/ 1315457 w 1882269"/>
              <a:gd name="connsiteY1-402" fmla="*/ 2 h 2630387"/>
              <a:gd name="connsiteX2-403" fmla="*/ 1882269 w 1882269"/>
              <a:gd name="connsiteY2-404" fmla="*/ 1325841 h 2630387"/>
              <a:gd name="connsiteX3-405" fmla="*/ 1738137 w 1882269"/>
              <a:gd name="connsiteY3-406" fmla="*/ 2027075 h 2630387"/>
              <a:gd name="connsiteX4-407" fmla="*/ 1325934 w 1882269"/>
              <a:gd name="connsiteY4-408" fmla="*/ 2629772 h 2630387"/>
              <a:gd name="connsiteX5-409" fmla="*/ 588787 w 1882269"/>
              <a:gd name="connsiteY5-410" fmla="*/ 1915951 h 2630387"/>
              <a:gd name="connsiteX6-411" fmla="*/ 139 w 1882269"/>
              <a:gd name="connsiteY6-412" fmla="*/ 1316792 h 2630387"/>
              <a:gd name="connsiteX0-413" fmla="*/ 139 w 1882269"/>
              <a:gd name="connsiteY0-414" fmla="*/ 1316792 h 2630265"/>
              <a:gd name="connsiteX1-415" fmla="*/ 1315457 w 1882269"/>
              <a:gd name="connsiteY1-416" fmla="*/ 2 h 2630265"/>
              <a:gd name="connsiteX2-417" fmla="*/ 1882269 w 1882269"/>
              <a:gd name="connsiteY2-418" fmla="*/ 1325841 h 2630265"/>
              <a:gd name="connsiteX3-419" fmla="*/ 1738137 w 1882269"/>
              <a:gd name="connsiteY3-420" fmla="*/ 2027075 h 2630265"/>
              <a:gd name="connsiteX4-421" fmla="*/ 1325934 w 1882269"/>
              <a:gd name="connsiteY4-422" fmla="*/ 2629772 h 2630265"/>
              <a:gd name="connsiteX5-423" fmla="*/ 588787 w 1882269"/>
              <a:gd name="connsiteY5-424" fmla="*/ 1915951 h 2630265"/>
              <a:gd name="connsiteX6-425" fmla="*/ 139 w 1882269"/>
              <a:gd name="connsiteY6-426" fmla="*/ 1316792 h 2630265"/>
              <a:gd name="connsiteX0-427" fmla="*/ 139 w 1882269"/>
              <a:gd name="connsiteY0-428" fmla="*/ 1316792 h 2635955"/>
              <a:gd name="connsiteX1-429" fmla="*/ 1315457 w 1882269"/>
              <a:gd name="connsiteY1-430" fmla="*/ 2 h 2635955"/>
              <a:gd name="connsiteX2-431" fmla="*/ 1882269 w 1882269"/>
              <a:gd name="connsiteY2-432" fmla="*/ 1325841 h 2635955"/>
              <a:gd name="connsiteX3-433" fmla="*/ 1738137 w 1882269"/>
              <a:gd name="connsiteY3-434" fmla="*/ 2027075 h 2635955"/>
              <a:gd name="connsiteX4-435" fmla="*/ 1325934 w 1882269"/>
              <a:gd name="connsiteY4-436" fmla="*/ 2629772 h 2635955"/>
              <a:gd name="connsiteX5-437" fmla="*/ 588787 w 1882269"/>
              <a:gd name="connsiteY5-438" fmla="*/ 1915951 h 2635955"/>
              <a:gd name="connsiteX6-439" fmla="*/ 139 w 1882269"/>
              <a:gd name="connsiteY6-440" fmla="*/ 1316792 h 2635955"/>
              <a:gd name="connsiteX0-441" fmla="*/ 139 w 1882269"/>
              <a:gd name="connsiteY0-442" fmla="*/ 1316792 h 2631053"/>
              <a:gd name="connsiteX1-443" fmla="*/ 1315457 w 1882269"/>
              <a:gd name="connsiteY1-444" fmla="*/ 2 h 2631053"/>
              <a:gd name="connsiteX2-445" fmla="*/ 1882269 w 1882269"/>
              <a:gd name="connsiteY2-446" fmla="*/ 1325841 h 2631053"/>
              <a:gd name="connsiteX3-447" fmla="*/ 1738137 w 1882269"/>
              <a:gd name="connsiteY3-448" fmla="*/ 2027075 h 2631053"/>
              <a:gd name="connsiteX4-449" fmla="*/ 1325934 w 1882269"/>
              <a:gd name="connsiteY4-450" fmla="*/ 2629772 h 2631053"/>
              <a:gd name="connsiteX5-451" fmla="*/ 588787 w 1882269"/>
              <a:gd name="connsiteY5-452" fmla="*/ 1915951 h 2631053"/>
              <a:gd name="connsiteX6-453" fmla="*/ 139 w 1882269"/>
              <a:gd name="connsiteY6-454" fmla="*/ 1316792 h 2631053"/>
              <a:gd name="connsiteX0-455" fmla="*/ 139 w 1882269"/>
              <a:gd name="connsiteY0-456" fmla="*/ 1316792 h 2631916"/>
              <a:gd name="connsiteX1-457" fmla="*/ 1315457 w 1882269"/>
              <a:gd name="connsiteY1-458" fmla="*/ 2 h 2631916"/>
              <a:gd name="connsiteX2-459" fmla="*/ 1882269 w 1882269"/>
              <a:gd name="connsiteY2-460" fmla="*/ 1325841 h 2631916"/>
              <a:gd name="connsiteX3-461" fmla="*/ 1738137 w 1882269"/>
              <a:gd name="connsiteY3-462" fmla="*/ 2027075 h 2631916"/>
              <a:gd name="connsiteX4-463" fmla="*/ 1325934 w 1882269"/>
              <a:gd name="connsiteY4-464" fmla="*/ 2629772 h 2631916"/>
              <a:gd name="connsiteX5-465" fmla="*/ 588787 w 1882269"/>
              <a:gd name="connsiteY5-466" fmla="*/ 1915951 h 2631916"/>
              <a:gd name="connsiteX6-467" fmla="*/ 139 w 1882269"/>
              <a:gd name="connsiteY6-468" fmla="*/ 1316792 h 2631916"/>
              <a:gd name="connsiteX0-469" fmla="*/ 139 w 1882269"/>
              <a:gd name="connsiteY0-470" fmla="*/ 1316792 h 2641405"/>
              <a:gd name="connsiteX1-471" fmla="*/ 1315457 w 1882269"/>
              <a:gd name="connsiteY1-472" fmla="*/ 2 h 2641405"/>
              <a:gd name="connsiteX2-473" fmla="*/ 1882269 w 1882269"/>
              <a:gd name="connsiteY2-474" fmla="*/ 1325841 h 2641405"/>
              <a:gd name="connsiteX3-475" fmla="*/ 1738137 w 1882269"/>
              <a:gd name="connsiteY3-476" fmla="*/ 2027075 h 2641405"/>
              <a:gd name="connsiteX4-477" fmla="*/ 1325934 w 1882269"/>
              <a:gd name="connsiteY4-478" fmla="*/ 2639297 h 2641405"/>
              <a:gd name="connsiteX5-479" fmla="*/ 588787 w 1882269"/>
              <a:gd name="connsiteY5-480" fmla="*/ 1915951 h 2641405"/>
              <a:gd name="connsiteX6-481" fmla="*/ 139 w 1882269"/>
              <a:gd name="connsiteY6-482" fmla="*/ 1316792 h 2641405"/>
              <a:gd name="connsiteX0-483" fmla="*/ 139 w 1882269"/>
              <a:gd name="connsiteY0-484" fmla="*/ 1316792 h 2640374"/>
              <a:gd name="connsiteX1-485" fmla="*/ 1315457 w 1882269"/>
              <a:gd name="connsiteY1-486" fmla="*/ 2 h 2640374"/>
              <a:gd name="connsiteX2-487" fmla="*/ 1882269 w 1882269"/>
              <a:gd name="connsiteY2-488" fmla="*/ 1325841 h 2640374"/>
              <a:gd name="connsiteX3-489" fmla="*/ 1738137 w 1882269"/>
              <a:gd name="connsiteY3-490" fmla="*/ 2027075 h 2640374"/>
              <a:gd name="connsiteX4-491" fmla="*/ 1325934 w 1882269"/>
              <a:gd name="connsiteY4-492" fmla="*/ 2639297 h 2640374"/>
              <a:gd name="connsiteX5-493" fmla="*/ 588787 w 1882269"/>
              <a:gd name="connsiteY5-494" fmla="*/ 1915951 h 2640374"/>
              <a:gd name="connsiteX6-495" fmla="*/ 139 w 1882269"/>
              <a:gd name="connsiteY6-496" fmla="*/ 1316792 h 2640374"/>
              <a:gd name="connsiteX0-497" fmla="*/ 139 w 1882269"/>
              <a:gd name="connsiteY0-498" fmla="*/ 1316792 h 2640408"/>
              <a:gd name="connsiteX1-499" fmla="*/ 1315457 w 1882269"/>
              <a:gd name="connsiteY1-500" fmla="*/ 2 h 2640408"/>
              <a:gd name="connsiteX2-501" fmla="*/ 1882269 w 1882269"/>
              <a:gd name="connsiteY2-502" fmla="*/ 1325841 h 2640408"/>
              <a:gd name="connsiteX3-503" fmla="*/ 1738137 w 1882269"/>
              <a:gd name="connsiteY3-504" fmla="*/ 2027075 h 2640408"/>
              <a:gd name="connsiteX4-505" fmla="*/ 1325934 w 1882269"/>
              <a:gd name="connsiteY4-506" fmla="*/ 2639297 h 2640408"/>
              <a:gd name="connsiteX5-507" fmla="*/ 588787 w 1882269"/>
              <a:gd name="connsiteY5-508" fmla="*/ 1915951 h 2640408"/>
              <a:gd name="connsiteX6-509" fmla="*/ 139 w 1882269"/>
              <a:gd name="connsiteY6-510" fmla="*/ 1316792 h 2640408"/>
              <a:gd name="connsiteX0-511" fmla="*/ 139 w 1882269"/>
              <a:gd name="connsiteY0-512" fmla="*/ 1316792 h 2640408"/>
              <a:gd name="connsiteX1-513" fmla="*/ 1315457 w 1882269"/>
              <a:gd name="connsiteY1-514" fmla="*/ 2 h 2640408"/>
              <a:gd name="connsiteX2-515" fmla="*/ 1882269 w 1882269"/>
              <a:gd name="connsiteY2-516" fmla="*/ 1325841 h 2640408"/>
              <a:gd name="connsiteX3-517" fmla="*/ 1738137 w 1882269"/>
              <a:gd name="connsiteY3-518" fmla="*/ 2027075 h 2640408"/>
              <a:gd name="connsiteX4-519" fmla="*/ 1325934 w 1882269"/>
              <a:gd name="connsiteY4-520" fmla="*/ 2639297 h 2640408"/>
              <a:gd name="connsiteX5-521" fmla="*/ 588787 w 1882269"/>
              <a:gd name="connsiteY5-522" fmla="*/ 1915951 h 2640408"/>
              <a:gd name="connsiteX6-523" fmla="*/ 139 w 1882269"/>
              <a:gd name="connsiteY6-524" fmla="*/ 1316792 h 2640408"/>
              <a:gd name="connsiteX0-525" fmla="*/ 139 w 1879888"/>
              <a:gd name="connsiteY0-526" fmla="*/ 1316792 h 2640408"/>
              <a:gd name="connsiteX1-527" fmla="*/ 1315457 w 1879888"/>
              <a:gd name="connsiteY1-528" fmla="*/ 2 h 2640408"/>
              <a:gd name="connsiteX2-529" fmla="*/ 1879888 w 1879888"/>
              <a:gd name="connsiteY2-530" fmla="*/ 1325841 h 2640408"/>
              <a:gd name="connsiteX3-531" fmla="*/ 1738137 w 1879888"/>
              <a:gd name="connsiteY3-532" fmla="*/ 2027075 h 2640408"/>
              <a:gd name="connsiteX4-533" fmla="*/ 1325934 w 1879888"/>
              <a:gd name="connsiteY4-534" fmla="*/ 2639297 h 2640408"/>
              <a:gd name="connsiteX5-535" fmla="*/ 588787 w 1879888"/>
              <a:gd name="connsiteY5-536" fmla="*/ 1915951 h 2640408"/>
              <a:gd name="connsiteX6-537" fmla="*/ 139 w 1879888"/>
              <a:gd name="connsiteY6-538" fmla="*/ 1316792 h 2640408"/>
              <a:gd name="connsiteX0-539" fmla="*/ 139 w 1879888"/>
              <a:gd name="connsiteY0-540" fmla="*/ 1316792 h 2640408"/>
              <a:gd name="connsiteX1-541" fmla="*/ 1315457 w 1879888"/>
              <a:gd name="connsiteY1-542" fmla="*/ 2 h 2640408"/>
              <a:gd name="connsiteX2-543" fmla="*/ 1879888 w 1879888"/>
              <a:gd name="connsiteY2-544" fmla="*/ 1325841 h 2640408"/>
              <a:gd name="connsiteX3-545" fmla="*/ 1738137 w 1879888"/>
              <a:gd name="connsiteY3-546" fmla="*/ 2027075 h 2640408"/>
              <a:gd name="connsiteX4-547" fmla="*/ 1325934 w 1879888"/>
              <a:gd name="connsiteY4-548" fmla="*/ 2639297 h 2640408"/>
              <a:gd name="connsiteX5-549" fmla="*/ 588787 w 1879888"/>
              <a:gd name="connsiteY5-550" fmla="*/ 1915951 h 2640408"/>
              <a:gd name="connsiteX6-551" fmla="*/ 139 w 1879888"/>
              <a:gd name="connsiteY6-552" fmla="*/ 1316792 h 2640408"/>
              <a:gd name="connsiteX0-553" fmla="*/ 19760 w 1899509"/>
              <a:gd name="connsiteY0-554" fmla="*/ 1321553 h 2645169"/>
              <a:gd name="connsiteX1-555" fmla="*/ 1351747 w 1899509"/>
              <a:gd name="connsiteY1-556" fmla="*/ 1 h 2645169"/>
              <a:gd name="connsiteX2-557" fmla="*/ 1899509 w 1899509"/>
              <a:gd name="connsiteY2-558" fmla="*/ 1330602 h 2645169"/>
              <a:gd name="connsiteX3-559" fmla="*/ 1757758 w 1899509"/>
              <a:gd name="connsiteY3-560" fmla="*/ 2031836 h 2645169"/>
              <a:gd name="connsiteX4-561" fmla="*/ 1345555 w 1899509"/>
              <a:gd name="connsiteY4-562" fmla="*/ 2644058 h 2645169"/>
              <a:gd name="connsiteX5-563" fmla="*/ 608408 w 1899509"/>
              <a:gd name="connsiteY5-564" fmla="*/ 1920712 h 2645169"/>
              <a:gd name="connsiteX6-565" fmla="*/ 19760 w 1899509"/>
              <a:gd name="connsiteY6-566" fmla="*/ 1321553 h 2645169"/>
              <a:gd name="connsiteX0-567" fmla="*/ 19760 w 1899509"/>
              <a:gd name="connsiteY0-568" fmla="*/ 1321599 h 2645215"/>
              <a:gd name="connsiteX1-569" fmla="*/ 1351747 w 1899509"/>
              <a:gd name="connsiteY1-570" fmla="*/ 47 h 2645215"/>
              <a:gd name="connsiteX2-571" fmla="*/ 1899509 w 1899509"/>
              <a:gd name="connsiteY2-572" fmla="*/ 1330648 h 2645215"/>
              <a:gd name="connsiteX3-573" fmla="*/ 1757758 w 1899509"/>
              <a:gd name="connsiteY3-574" fmla="*/ 2031882 h 2645215"/>
              <a:gd name="connsiteX4-575" fmla="*/ 1345555 w 1899509"/>
              <a:gd name="connsiteY4-576" fmla="*/ 2644104 h 2645215"/>
              <a:gd name="connsiteX5-577" fmla="*/ 608408 w 1899509"/>
              <a:gd name="connsiteY5-578" fmla="*/ 1920758 h 2645215"/>
              <a:gd name="connsiteX6-579" fmla="*/ 19760 w 1899509"/>
              <a:gd name="connsiteY6-580" fmla="*/ 1321599 h 2645215"/>
              <a:gd name="connsiteX0-581" fmla="*/ 2790 w 1882539"/>
              <a:gd name="connsiteY0-582" fmla="*/ 1321599 h 2645215"/>
              <a:gd name="connsiteX1-583" fmla="*/ 1334777 w 1882539"/>
              <a:gd name="connsiteY1-584" fmla="*/ 47 h 2645215"/>
              <a:gd name="connsiteX2-585" fmla="*/ 1882539 w 1882539"/>
              <a:gd name="connsiteY2-586" fmla="*/ 1330648 h 2645215"/>
              <a:gd name="connsiteX3-587" fmla="*/ 1740788 w 1882539"/>
              <a:gd name="connsiteY3-588" fmla="*/ 2031882 h 2645215"/>
              <a:gd name="connsiteX4-589" fmla="*/ 1328585 w 1882539"/>
              <a:gd name="connsiteY4-590" fmla="*/ 2644104 h 2645215"/>
              <a:gd name="connsiteX5-591" fmla="*/ 591438 w 1882539"/>
              <a:gd name="connsiteY5-592" fmla="*/ 1920758 h 2645215"/>
              <a:gd name="connsiteX6-593" fmla="*/ 2790 w 1882539"/>
              <a:gd name="connsiteY6-594" fmla="*/ 1321599 h 2645215"/>
              <a:gd name="connsiteX0-595" fmla="*/ 395 w 1880144"/>
              <a:gd name="connsiteY0-596" fmla="*/ 1321599 h 2645215"/>
              <a:gd name="connsiteX1-597" fmla="*/ 1332382 w 1880144"/>
              <a:gd name="connsiteY1-598" fmla="*/ 47 h 2645215"/>
              <a:gd name="connsiteX2-599" fmla="*/ 1880144 w 1880144"/>
              <a:gd name="connsiteY2-600" fmla="*/ 1330648 h 2645215"/>
              <a:gd name="connsiteX3-601" fmla="*/ 1738393 w 1880144"/>
              <a:gd name="connsiteY3-602" fmla="*/ 2031882 h 2645215"/>
              <a:gd name="connsiteX4-603" fmla="*/ 1326190 w 1880144"/>
              <a:gd name="connsiteY4-604" fmla="*/ 2644104 h 2645215"/>
              <a:gd name="connsiteX5-605" fmla="*/ 589043 w 1880144"/>
              <a:gd name="connsiteY5-606" fmla="*/ 1920758 h 2645215"/>
              <a:gd name="connsiteX6-607" fmla="*/ 395 w 1880144"/>
              <a:gd name="connsiteY6-608" fmla="*/ 1321599 h 2645215"/>
              <a:gd name="connsiteX0-609" fmla="*/ 47 w 1879796"/>
              <a:gd name="connsiteY0-610" fmla="*/ 1321599 h 2645215"/>
              <a:gd name="connsiteX1-611" fmla="*/ 1332034 w 1879796"/>
              <a:gd name="connsiteY1-612" fmla="*/ 47 h 2645215"/>
              <a:gd name="connsiteX2-613" fmla="*/ 1879796 w 1879796"/>
              <a:gd name="connsiteY2-614" fmla="*/ 1330648 h 2645215"/>
              <a:gd name="connsiteX3-615" fmla="*/ 1738045 w 1879796"/>
              <a:gd name="connsiteY3-616" fmla="*/ 2031882 h 2645215"/>
              <a:gd name="connsiteX4-617" fmla="*/ 1325842 w 1879796"/>
              <a:gd name="connsiteY4-618" fmla="*/ 2644104 h 2645215"/>
              <a:gd name="connsiteX5-619" fmla="*/ 588695 w 1879796"/>
              <a:gd name="connsiteY5-620" fmla="*/ 1920758 h 2645215"/>
              <a:gd name="connsiteX6-621" fmla="*/ 47 w 1879796"/>
              <a:gd name="connsiteY6-622" fmla="*/ 1321599 h 2645215"/>
              <a:gd name="connsiteX0-623" fmla="*/ 47 w 1881410"/>
              <a:gd name="connsiteY0-624" fmla="*/ 1321613 h 2645229"/>
              <a:gd name="connsiteX1-625" fmla="*/ 1332034 w 1881410"/>
              <a:gd name="connsiteY1-626" fmla="*/ 61 h 2645229"/>
              <a:gd name="connsiteX2-627" fmla="*/ 1879796 w 1881410"/>
              <a:gd name="connsiteY2-628" fmla="*/ 1330662 h 2645229"/>
              <a:gd name="connsiteX3-629" fmla="*/ 1738045 w 1881410"/>
              <a:gd name="connsiteY3-630" fmla="*/ 2031896 h 2645229"/>
              <a:gd name="connsiteX4-631" fmla="*/ 1325842 w 1881410"/>
              <a:gd name="connsiteY4-632" fmla="*/ 2644118 h 2645229"/>
              <a:gd name="connsiteX5-633" fmla="*/ 588695 w 1881410"/>
              <a:gd name="connsiteY5-634" fmla="*/ 1920772 h 2645229"/>
              <a:gd name="connsiteX6-635" fmla="*/ 47 w 1881410"/>
              <a:gd name="connsiteY6-636" fmla="*/ 1321613 h 2645229"/>
              <a:gd name="connsiteX0-637" fmla="*/ 47 w 1881302"/>
              <a:gd name="connsiteY0-638" fmla="*/ 1321950 h 2645566"/>
              <a:gd name="connsiteX1-639" fmla="*/ 1332034 w 1881302"/>
              <a:gd name="connsiteY1-640" fmla="*/ 398 h 2645566"/>
              <a:gd name="connsiteX2-641" fmla="*/ 1879796 w 1881302"/>
              <a:gd name="connsiteY2-642" fmla="*/ 1330999 h 2645566"/>
              <a:gd name="connsiteX3-643" fmla="*/ 1738045 w 1881302"/>
              <a:gd name="connsiteY3-644" fmla="*/ 2032233 h 2645566"/>
              <a:gd name="connsiteX4-645" fmla="*/ 1325842 w 1881302"/>
              <a:gd name="connsiteY4-646" fmla="*/ 2644455 h 2645566"/>
              <a:gd name="connsiteX5-647" fmla="*/ 588695 w 1881302"/>
              <a:gd name="connsiteY5-648" fmla="*/ 1921109 h 2645566"/>
              <a:gd name="connsiteX6-649" fmla="*/ 47 w 1881302"/>
              <a:gd name="connsiteY6-650" fmla="*/ 1321950 h 2645566"/>
              <a:gd name="connsiteX0-651" fmla="*/ 47 w 1881277"/>
              <a:gd name="connsiteY0-652" fmla="*/ 1321747 h 2645363"/>
              <a:gd name="connsiteX1-653" fmla="*/ 1332034 w 1881277"/>
              <a:gd name="connsiteY1-654" fmla="*/ 195 h 2645363"/>
              <a:gd name="connsiteX2-655" fmla="*/ 1879796 w 1881277"/>
              <a:gd name="connsiteY2-656" fmla="*/ 1330796 h 2645363"/>
              <a:gd name="connsiteX3-657" fmla="*/ 1738045 w 1881277"/>
              <a:gd name="connsiteY3-658" fmla="*/ 2032030 h 2645363"/>
              <a:gd name="connsiteX4-659" fmla="*/ 1325842 w 1881277"/>
              <a:gd name="connsiteY4-660" fmla="*/ 2644252 h 2645363"/>
              <a:gd name="connsiteX5-661" fmla="*/ 588695 w 1881277"/>
              <a:gd name="connsiteY5-662" fmla="*/ 1920906 h 2645363"/>
              <a:gd name="connsiteX6-663" fmla="*/ 47 w 1881277"/>
              <a:gd name="connsiteY6-664" fmla="*/ 1321747 h 2645363"/>
              <a:gd name="connsiteX0-665" fmla="*/ 47 w 1881229"/>
              <a:gd name="connsiteY0-666" fmla="*/ 1321666 h 2645282"/>
              <a:gd name="connsiteX1-667" fmla="*/ 1332034 w 1881229"/>
              <a:gd name="connsiteY1-668" fmla="*/ 114 h 2645282"/>
              <a:gd name="connsiteX2-669" fmla="*/ 1879796 w 1881229"/>
              <a:gd name="connsiteY2-670" fmla="*/ 1330715 h 2645282"/>
              <a:gd name="connsiteX3-671" fmla="*/ 1738045 w 1881229"/>
              <a:gd name="connsiteY3-672" fmla="*/ 2031949 h 2645282"/>
              <a:gd name="connsiteX4-673" fmla="*/ 1325842 w 1881229"/>
              <a:gd name="connsiteY4-674" fmla="*/ 2644171 h 2645282"/>
              <a:gd name="connsiteX5-675" fmla="*/ 588695 w 1881229"/>
              <a:gd name="connsiteY5-676" fmla="*/ 1920825 h 2645282"/>
              <a:gd name="connsiteX6-677" fmla="*/ 47 w 1881229"/>
              <a:gd name="connsiteY6-678" fmla="*/ 1321666 h 2645282"/>
              <a:gd name="connsiteX0-679" fmla="*/ 47 w 1879488"/>
              <a:gd name="connsiteY0-680" fmla="*/ 1321554 h 2645170"/>
              <a:gd name="connsiteX1-681" fmla="*/ 1332034 w 1879488"/>
              <a:gd name="connsiteY1-682" fmla="*/ 2 h 2645170"/>
              <a:gd name="connsiteX2-683" fmla="*/ 1876621 w 1879488"/>
              <a:gd name="connsiteY2-684" fmla="*/ 1330603 h 2645170"/>
              <a:gd name="connsiteX3-685" fmla="*/ 1738045 w 1879488"/>
              <a:gd name="connsiteY3-686" fmla="*/ 2031837 h 2645170"/>
              <a:gd name="connsiteX4-687" fmla="*/ 1325842 w 1879488"/>
              <a:gd name="connsiteY4-688" fmla="*/ 2644059 h 2645170"/>
              <a:gd name="connsiteX5-689" fmla="*/ 588695 w 1879488"/>
              <a:gd name="connsiteY5-690" fmla="*/ 1920713 h 2645170"/>
              <a:gd name="connsiteX6-691" fmla="*/ 47 w 1879488"/>
              <a:gd name="connsiteY6-692" fmla="*/ 1321554 h 2645170"/>
              <a:gd name="connsiteX0-693" fmla="*/ 47 w 1876697"/>
              <a:gd name="connsiteY0-694" fmla="*/ 1321554 h 2645170"/>
              <a:gd name="connsiteX1-695" fmla="*/ 1332034 w 1876697"/>
              <a:gd name="connsiteY1-696" fmla="*/ 2 h 2645170"/>
              <a:gd name="connsiteX2-697" fmla="*/ 1876621 w 1876697"/>
              <a:gd name="connsiteY2-698" fmla="*/ 1330603 h 2645170"/>
              <a:gd name="connsiteX3-699" fmla="*/ 1738045 w 1876697"/>
              <a:gd name="connsiteY3-700" fmla="*/ 2031837 h 2645170"/>
              <a:gd name="connsiteX4-701" fmla="*/ 1325842 w 1876697"/>
              <a:gd name="connsiteY4-702" fmla="*/ 2644059 h 2645170"/>
              <a:gd name="connsiteX5-703" fmla="*/ 588695 w 1876697"/>
              <a:gd name="connsiteY5-704" fmla="*/ 1920713 h 2645170"/>
              <a:gd name="connsiteX6-705" fmla="*/ 47 w 1876697"/>
              <a:gd name="connsiteY6-706" fmla="*/ 1321554 h 2645170"/>
              <a:gd name="connsiteX0-707" fmla="*/ 47 w 1876687"/>
              <a:gd name="connsiteY0-708" fmla="*/ 1321587 h 2645203"/>
              <a:gd name="connsiteX1-709" fmla="*/ 1332034 w 1876687"/>
              <a:gd name="connsiteY1-710" fmla="*/ 35 h 2645203"/>
              <a:gd name="connsiteX2-711" fmla="*/ 1876621 w 1876687"/>
              <a:gd name="connsiteY2-712" fmla="*/ 1330636 h 2645203"/>
              <a:gd name="connsiteX3-713" fmla="*/ 1738045 w 1876687"/>
              <a:gd name="connsiteY3-714" fmla="*/ 2031870 h 2645203"/>
              <a:gd name="connsiteX4-715" fmla="*/ 1325842 w 1876687"/>
              <a:gd name="connsiteY4-716" fmla="*/ 2644092 h 2645203"/>
              <a:gd name="connsiteX5-717" fmla="*/ 588695 w 1876687"/>
              <a:gd name="connsiteY5-718" fmla="*/ 1920746 h 2645203"/>
              <a:gd name="connsiteX6-719" fmla="*/ 47 w 1876687"/>
              <a:gd name="connsiteY6-720" fmla="*/ 1321587 h 2645203"/>
              <a:gd name="connsiteX0-721" fmla="*/ 47 w 1876661"/>
              <a:gd name="connsiteY0-722" fmla="*/ 1321565 h 2645181"/>
              <a:gd name="connsiteX1-723" fmla="*/ 1332034 w 1876661"/>
              <a:gd name="connsiteY1-724" fmla="*/ 13 h 2645181"/>
              <a:gd name="connsiteX2-725" fmla="*/ 1876621 w 1876661"/>
              <a:gd name="connsiteY2-726" fmla="*/ 1330614 h 2645181"/>
              <a:gd name="connsiteX3-727" fmla="*/ 1738045 w 1876661"/>
              <a:gd name="connsiteY3-728" fmla="*/ 2031848 h 2645181"/>
              <a:gd name="connsiteX4-729" fmla="*/ 1325842 w 1876661"/>
              <a:gd name="connsiteY4-730" fmla="*/ 2644070 h 2645181"/>
              <a:gd name="connsiteX5-731" fmla="*/ 588695 w 1876661"/>
              <a:gd name="connsiteY5-732" fmla="*/ 1920724 h 2645181"/>
              <a:gd name="connsiteX6-733" fmla="*/ 47 w 1876661"/>
              <a:gd name="connsiteY6-734" fmla="*/ 1321565 h 2645181"/>
              <a:gd name="connsiteX0-735" fmla="*/ 47 w 1876684"/>
              <a:gd name="connsiteY0-736" fmla="*/ 1325758 h 2649374"/>
              <a:gd name="connsiteX1-737" fmla="*/ 1332034 w 1876684"/>
              <a:gd name="connsiteY1-738" fmla="*/ 4206 h 2649374"/>
              <a:gd name="connsiteX2-739" fmla="*/ 1876621 w 1876684"/>
              <a:gd name="connsiteY2-740" fmla="*/ 1334807 h 2649374"/>
              <a:gd name="connsiteX3-741" fmla="*/ 1738045 w 1876684"/>
              <a:gd name="connsiteY3-742" fmla="*/ 2036041 h 2649374"/>
              <a:gd name="connsiteX4-743" fmla="*/ 1325842 w 1876684"/>
              <a:gd name="connsiteY4-744" fmla="*/ 2648263 h 2649374"/>
              <a:gd name="connsiteX5-745" fmla="*/ 588695 w 1876684"/>
              <a:gd name="connsiteY5-746" fmla="*/ 1924917 h 2649374"/>
              <a:gd name="connsiteX6-747" fmla="*/ 47 w 1876684"/>
              <a:gd name="connsiteY6-748" fmla="*/ 1325758 h 2649374"/>
              <a:gd name="connsiteX0-749" fmla="*/ 100 w 1876727"/>
              <a:gd name="connsiteY0-750" fmla="*/ 1335663 h 2659279"/>
              <a:gd name="connsiteX1-751" fmla="*/ 631611 w 1876727"/>
              <a:gd name="connsiteY1-752" fmla="*/ 685459 h 2659279"/>
              <a:gd name="connsiteX2-753" fmla="*/ 1332087 w 1876727"/>
              <a:gd name="connsiteY2-754" fmla="*/ 14111 h 2659279"/>
              <a:gd name="connsiteX3-755" fmla="*/ 1876674 w 1876727"/>
              <a:gd name="connsiteY3-756" fmla="*/ 1344712 h 2659279"/>
              <a:gd name="connsiteX4-757" fmla="*/ 1738098 w 1876727"/>
              <a:gd name="connsiteY4-758" fmla="*/ 2045946 h 2659279"/>
              <a:gd name="connsiteX5-759" fmla="*/ 1325895 w 1876727"/>
              <a:gd name="connsiteY5-760" fmla="*/ 2658168 h 2659279"/>
              <a:gd name="connsiteX6-761" fmla="*/ 588748 w 1876727"/>
              <a:gd name="connsiteY6-762" fmla="*/ 1934822 h 2659279"/>
              <a:gd name="connsiteX7" fmla="*/ 100 w 1876727"/>
              <a:gd name="connsiteY7" fmla="*/ 1335663 h 2659279"/>
              <a:gd name="connsiteX0-763" fmla="*/ 5176 w 1881803"/>
              <a:gd name="connsiteY0-764" fmla="*/ 1335663 h 2659279"/>
              <a:gd name="connsiteX1-765" fmla="*/ 636687 w 1881803"/>
              <a:gd name="connsiteY1-766" fmla="*/ 685459 h 2659279"/>
              <a:gd name="connsiteX2-767" fmla="*/ 1337163 w 1881803"/>
              <a:gd name="connsiteY2-768" fmla="*/ 14111 h 2659279"/>
              <a:gd name="connsiteX3-769" fmla="*/ 1881750 w 1881803"/>
              <a:gd name="connsiteY3-770" fmla="*/ 1344712 h 2659279"/>
              <a:gd name="connsiteX4-771" fmla="*/ 1743174 w 1881803"/>
              <a:gd name="connsiteY4-772" fmla="*/ 2045946 h 2659279"/>
              <a:gd name="connsiteX5-773" fmla="*/ 1330971 w 1881803"/>
              <a:gd name="connsiteY5-774" fmla="*/ 2658168 h 2659279"/>
              <a:gd name="connsiteX6-775" fmla="*/ 593824 w 1881803"/>
              <a:gd name="connsiteY6-776" fmla="*/ 1934822 h 2659279"/>
              <a:gd name="connsiteX7-777" fmla="*/ 5176 w 1881803"/>
              <a:gd name="connsiteY7-778" fmla="*/ 1335663 h 2659279"/>
              <a:gd name="connsiteX0-779" fmla="*/ 0 w 1876627"/>
              <a:gd name="connsiteY0-780" fmla="*/ 1335663 h 2659279"/>
              <a:gd name="connsiteX1-781" fmla="*/ 631511 w 1876627"/>
              <a:gd name="connsiteY1-782" fmla="*/ 685459 h 2659279"/>
              <a:gd name="connsiteX2-783" fmla="*/ 1331987 w 1876627"/>
              <a:gd name="connsiteY2-784" fmla="*/ 14111 h 2659279"/>
              <a:gd name="connsiteX3-785" fmla="*/ 1876574 w 1876627"/>
              <a:gd name="connsiteY3-786" fmla="*/ 1344712 h 2659279"/>
              <a:gd name="connsiteX4-787" fmla="*/ 1737998 w 1876627"/>
              <a:gd name="connsiteY4-788" fmla="*/ 2045946 h 2659279"/>
              <a:gd name="connsiteX5-789" fmla="*/ 1325795 w 1876627"/>
              <a:gd name="connsiteY5-790" fmla="*/ 2658168 h 2659279"/>
              <a:gd name="connsiteX6-791" fmla="*/ 588648 w 1876627"/>
              <a:gd name="connsiteY6-792" fmla="*/ 1934822 h 2659279"/>
              <a:gd name="connsiteX7-793" fmla="*/ 0 w 1876627"/>
              <a:gd name="connsiteY7-794" fmla="*/ 1335663 h 2659279"/>
              <a:gd name="connsiteX0-795" fmla="*/ 0 w 1876627"/>
              <a:gd name="connsiteY0-796" fmla="*/ 1335663 h 2659279"/>
              <a:gd name="connsiteX1-797" fmla="*/ 631511 w 1876627"/>
              <a:gd name="connsiteY1-798" fmla="*/ 685459 h 2659279"/>
              <a:gd name="connsiteX2-799" fmla="*/ 1331987 w 1876627"/>
              <a:gd name="connsiteY2-800" fmla="*/ 14111 h 2659279"/>
              <a:gd name="connsiteX3-801" fmla="*/ 1876574 w 1876627"/>
              <a:gd name="connsiteY3-802" fmla="*/ 1344712 h 2659279"/>
              <a:gd name="connsiteX4-803" fmla="*/ 1737998 w 1876627"/>
              <a:gd name="connsiteY4-804" fmla="*/ 2045946 h 2659279"/>
              <a:gd name="connsiteX5-805" fmla="*/ 1325795 w 1876627"/>
              <a:gd name="connsiteY5-806" fmla="*/ 2658168 h 2659279"/>
              <a:gd name="connsiteX6-807" fmla="*/ 588648 w 1876627"/>
              <a:gd name="connsiteY6-808" fmla="*/ 1934822 h 2659279"/>
              <a:gd name="connsiteX7-809" fmla="*/ 0 w 1876627"/>
              <a:gd name="connsiteY7-810" fmla="*/ 1335663 h 2659279"/>
              <a:gd name="connsiteX0-811" fmla="*/ 0 w 1876627"/>
              <a:gd name="connsiteY0-812" fmla="*/ 1332305 h 2655921"/>
              <a:gd name="connsiteX1-813" fmla="*/ 631511 w 1876627"/>
              <a:gd name="connsiteY1-814" fmla="*/ 682101 h 2655921"/>
              <a:gd name="connsiteX2-815" fmla="*/ 1331987 w 1876627"/>
              <a:gd name="connsiteY2-816" fmla="*/ 10753 h 2655921"/>
              <a:gd name="connsiteX3-817" fmla="*/ 1876574 w 1876627"/>
              <a:gd name="connsiteY3-818" fmla="*/ 1341354 h 2655921"/>
              <a:gd name="connsiteX4-819" fmla="*/ 1737998 w 1876627"/>
              <a:gd name="connsiteY4-820" fmla="*/ 2042588 h 2655921"/>
              <a:gd name="connsiteX5-821" fmla="*/ 1325795 w 1876627"/>
              <a:gd name="connsiteY5-822" fmla="*/ 2654810 h 2655921"/>
              <a:gd name="connsiteX6-823" fmla="*/ 588648 w 1876627"/>
              <a:gd name="connsiteY6-824" fmla="*/ 1931464 h 2655921"/>
              <a:gd name="connsiteX7-825" fmla="*/ 0 w 1876627"/>
              <a:gd name="connsiteY7-826" fmla="*/ 1332305 h 2655921"/>
              <a:gd name="connsiteX0-827" fmla="*/ 0 w 1876610"/>
              <a:gd name="connsiteY0-828" fmla="*/ 1321556 h 2645172"/>
              <a:gd name="connsiteX1-829" fmla="*/ 631511 w 1876610"/>
              <a:gd name="connsiteY1-830" fmla="*/ 671352 h 2645172"/>
              <a:gd name="connsiteX2-831" fmla="*/ 1331987 w 1876610"/>
              <a:gd name="connsiteY2-832" fmla="*/ 4 h 2645172"/>
              <a:gd name="connsiteX3-833" fmla="*/ 1876574 w 1876610"/>
              <a:gd name="connsiteY3-834" fmla="*/ 1330605 h 2645172"/>
              <a:gd name="connsiteX4-835" fmla="*/ 1737998 w 1876610"/>
              <a:gd name="connsiteY4-836" fmla="*/ 2031839 h 2645172"/>
              <a:gd name="connsiteX5-837" fmla="*/ 1325795 w 1876610"/>
              <a:gd name="connsiteY5-838" fmla="*/ 2644061 h 2645172"/>
              <a:gd name="connsiteX6-839" fmla="*/ 588648 w 1876610"/>
              <a:gd name="connsiteY6-840" fmla="*/ 1920715 h 2645172"/>
              <a:gd name="connsiteX7-841" fmla="*/ 0 w 1876610"/>
              <a:gd name="connsiteY7-842" fmla="*/ 1321556 h 2645172"/>
              <a:gd name="connsiteX0-843" fmla="*/ 0 w 1876611"/>
              <a:gd name="connsiteY0-844" fmla="*/ 1321560 h 2645176"/>
              <a:gd name="connsiteX1-845" fmla="*/ 631511 w 1876611"/>
              <a:gd name="connsiteY1-846" fmla="*/ 671356 h 2645176"/>
              <a:gd name="connsiteX2-847" fmla="*/ 1331987 w 1876611"/>
              <a:gd name="connsiteY2-848" fmla="*/ 8 h 2645176"/>
              <a:gd name="connsiteX3-849" fmla="*/ 1876574 w 1876611"/>
              <a:gd name="connsiteY3-850" fmla="*/ 1330609 h 2645176"/>
              <a:gd name="connsiteX4-851" fmla="*/ 1737998 w 1876611"/>
              <a:gd name="connsiteY4-852" fmla="*/ 2031843 h 2645176"/>
              <a:gd name="connsiteX5-853" fmla="*/ 1325795 w 1876611"/>
              <a:gd name="connsiteY5-854" fmla="*/ 2644065 h 2645176"/>
              <a:gd name="connsiteX6-855" fmla="*/ 588648 w 1876611"/>
              <a:gd name="connsiteY6-856" fmla="*/ 1920719 h 2645176"/>
              <a:gd name="connsiteX7-857" fmla="*/ 0 w 1876611"/>
              <a:gd name="connsiteY7-858" fmla="*/ 1321560 h 2645176"/>
              <a:gd name="connsiteX0-859" fmla="*/ 0 w 1876610"/>
              <a:gd name="connsiteY0-860" fmla="*/ 1321960 h 2645576"/>
              <a:gd name="connsiteX1-861" fmla="*/ 631511 w 1876610"/>
              <a:gd name="connsiteY1-862" fmla="*/ 671756 h 2645576"/>
              <a:gd name="connsiteX2-863" fmla="*/ 1331987 w 1876610"/>
              <a:gd name="connsiteY2-864" fmla="*/ 408 h 2645576"/>
              <a:gd name="connsiteX3-865" fmla="*/ 1876574 w 1876610"/>
              <a:gd name="connsiteY3-866" fmla="*/ 1331009 h 2645576"/>
              <a:gd name="connsiteX4-867" fmla="*/ 1737998 w 1876610"/>
              <a:gd name="connsiteY4-868" fmla="*/ 2032243 h 2645576"/>
              <a:gd name="connsiteX5-869" fmla="*/ 1325795 w 1876610"/>
              <a:gd name="connsiteY5-870" fmla="*/ 2644465 h 2645576"/>
              <a:gd name="connsiteX6-871" fmla="*/ 588648 w 1876610"/>
              <a:gd name="connsiteY6-872" fmla="*/ 1921119 h 2645576"/>
              <a:gd name="connsiteX7-873" fmla="*/ 0 w 1876610"/>
              <a:gd name="connsiteY7-874" fmla="*/ 1321960 h 2645576"/>
              <a:gd name="connsiteX0-875" fmla="*/ 0 w 1877718"/>
              <a:gd name="connsiteY0-876" fmla="*/ 1321960 h 2645576"/>
              <a:gd name="connsiteX1-877" fmla="*/ 631511 w 1877718"/>
              <a:gd name="connsiteY1-878" fmla="*/ 671756 h 2645576"/>
              <a:gd name="connsiteX2-879" fmla="*/ 1331987 w 1877718"/>
              <a:gd name="connsiteY2-880" fmla="*/ 408 h 2645576"/>
              <a:gd name="connsiteX3-881" fmla="*/ 1876574 w 1877718"/>
              <a:gd name="connsiteY3-882" fmla="*/ 1331009 h 2645576"/>
              <a:gd name="connsiteX4-883" fmla="*/ 1737998 w 1877718"/>
              <a:gd name="connsiteY4-884" fmla="*/ 2032243 h 2645576"/>
              <a:gd name="connsiteX5-885" fmla="*/ 1325795 w 1877718"/>
              <a:gd name="connsiteY5-886" fmla="*/ 2644465 h 2645576"/>
              <a:gd name="connsiteX6-887" fmla="*/ 588648 w 1877718"/>
              <a:gd name="connsiteY6-888" fmla="*/ 1921119 h 2645576"/>
              <a:gd name="connsiteX7-889" fmla="*/ 0 w 1877718"/>
              <a:gd name="connsiteY7-890" fmla="*/ 1321960 h 2645576"/>
              <a:gd name="connsiteX0-891" fmla="*/ 0 w 1877718"/>
              <a:gd name="connsiteY0-892" fmla="*/ 1321961 h 2645577"/>
              <a:gd name="connsiteX1-893" fmla="*/ 631511 w 1877718"/>
              <a:gd name="connsiteY1-894" fmla="*/ 671757 h 2645577"/>
              <a:gd name="connsiteX2-895" fmla="*/ 1331987 w 1877718"/>
              <a:gd name="connsiteY2-896" fmla="*/ 409 h 2645577"/>
              <a:gd name="connsiteX3-897" fmla="*/ 1876574 w 1877718"/>
              <a:gd name="connsiteY3-898" fmla="*/ 1331010 h 2645577"/>
              <a:gd name="connsiteX4-899" fmla="*/ 1737998 w 1877718"/>
              <a:gd name="connsiteY4-900" fmla="*/ 2032244 h 2645577"/>
              <a:gd name="connsiteX5-901" fmla="*/ 1325795 w 1877718"/>
              <a:gd name="connsiteY5-902" fmla="*/ 2644466 h 2645577"/>
              <a:gd name="connsiteX6-903" fmla="*/ 588648 w 1877718"/>
              <a:gd name="connsiteY6-904" fmla="*/ 1921120 h 2645577"/>
              <a:gd name="connsiteX7-905" fmla="*/ 0 w 1877718"/>
              <a:gd name="connsiteY7-906" fmla="*/ 1321961 h 2645577"/>
              <a:gd name="connsiteX0-907" fmla="*/ 0 w 1877718"/>
              <a:gd name="connsiteY0-908" fmla="*/ 1321964 h 2645580"/>
              <a:gd name="connsiteX1-909" fmla="*/ 631511 w 1877718"/>
              <a:gd name="connsiteY1-910" fmla="*/ 671760 h 2645580"/>
              <a:gd name="connsiteX2-911" fmla="*/ 1331987 w 1877718"/>
              <a:gd name="connsiteY2-912" fmla="*/ 412 h 2645580"/>
              <a:gd name="connsiteX3-913" fmla="*/ 1876574 w 1877718"/>
              <a:gd name="connsiteY3-914" fmla="*/ 1331013 h 2645580"/>
              <a:gd name="connsiteX4-915" fmla="*/ 1737998 w 1877718"/>
              <a:gd name="connsiteY4-916" fmla="*/ 2032247 h 2645580"/>
              <a:gd name="connsiteX5-917" fmla="*/ 1325795 w 1877718"/>
              <a:gd name="connsiteY5-918" fmla="*/ 2644469 h 2645580"/>
              <a:gd name="connsiteX6-919" fmla="*/ 588648 w 1877718"/>
              <a:gd name="connsiteY6-920" fmla="*/ 1921123 h 2645580"/>
              <a:gd name="connsiteX7-921" fmla="*/ 0 w 1877718"/>
              <a:gd name="connsiteY7-922" fmla="*/ 1321964 h 2645580"/>
              <a:gd name="connsiteX0-923" fmla="*/ 0 w 1877718"/>
              <a:gd name="connsiteY0-924" fmla="*/ 1321967 h 2645583"/>
              <a:gd name="connsiteX1-925" fmla="*/ 631511 w 1877718"/>
              <a:gd name="connsiteY1-926" fmla="*/ 671763 h 2645583"/>
              <a:gd name="connsiteX2-927" fmla="*/ 1331987 w 1877718"/>
              <a:gd name="connsiteY2-928" fmla="*/ 415 h 2645583"/>
              <a:gd name="connsiteX3-929" fmla="*/ 1876574 w 1877718"/>
              <a:gd name="connsiteY3-930" fmla="*/ 1331016 h 2645583"/>
              <a:gd name="connsiteX4-931" fmla="*/ 1737998 w 1877718"/>
              <a:gd name="connsiteY4-932" fmla="*/ 2032250 h 2645583"/>
              <a:gd name="connsiteX5-933" fmla="*/ 1325795 w 1877718"/>
              <a:gd name="connsiteY5-934" fmla="*/ 2644472 h 2645583"/>
              <a:gd name="connsiteX6-935" fmla="*/ 588648 w 1877718"/>
              <a:gd name="connsiteY6-936" fmla="*/ 1921126 h 2645583"/>
              <a:gd name="connsiteX7-937" fmla="*/ 0 w 1877718"/>
              <a:gd name="connsiteY7-938" fmla="*/ 1321967 h 2645583"/>
              <a:gd name="connsiteX0-939" fmla="*/ 0 w 1877718"/>
              <a:gd name="connsiteY0-940" fmla="*/ 1321971 h 2645587"/>
              <a:gd name="connsiteX1-941" fmla="*/ 631511 w 1877718"/>
              <a:gd name="connsiteY1-942" fmla="*/ 671767 h 2645587"/>
              <a:gd name="connsiteX2-943" fmla="*/ 1331987 w 1877718"/>
              <a:gd name="connsiteY2-944" fmla="*/ 419 h 2645587"/>
              <a:gd name="connsiteX3-945" fmla="*/ 1876574 w 1877718"/>
              <a:gd name="connsiteY3-946" fmla="*/ 1331020 h 2645587"/>
              <a:gd name="connsiteX4-947" fmla="*/ 1737998 w 1877718"/>
              <a:gd name="connsiteY4-948" fmla="*/ 2032254 h 2645587"/>
              <a:gd name="connsiteX5-949" fmla="*/ 1325795 w 1877718"/>
              <a:gd name="connsiteY5-950" fmla="*/ 2644476 h 2645587"/>
              <a:gd name="connsiteX6-951" fmla="*/ 588648 w 1877718"/>
              <a:gd name="connsiteY6-952" fmla="*/ 1921130 h 2645587"/>
              <a:gd name="connsiteX7-953" fmla="*/ 0 w 1877718"/>
              <a:gd name="connsiteY7-954" fmla="*/ 1321971 h 2645587"/>
              <a:gd name="connsiteX0-955" fmla="*/ 0 w 1877718"/>
              <a:gd name="connsiteY0-956" fmla="*/ 1321983 h 2645599"/>
              <a:gd name="connsiteX1-957" fmla="*/ 631511 w 1877718"/>
              <a:gd name="connsiteY1-958" fmla="*/ 671779 h 2645599"/>
              <a:gd name="connsiteX2-959" fmla="*/ 1331987 w 1877718"/>
              <a:gd name="connsiteY2-960" fmla="*/ 431 h 2645599"/>
              <a:gd name="connsiteX3-961" fmla="*/ 1876574 w 1877718"/>
              <a:gd name="connsiteY3-962" fmla="*/ 1331032 h 2645599"/>
              <a:gd name="connsiteX4-963" fmla="*/ 1737998 w 1877718"/>
              <a:gd name="connsiteY4-964" fmla="*/ 2032266 h 2645599"/>
              <a:gd name="connsiteX5-965" fmla="*/ 1325795 w 1877718"/>
              <a:gd name="connsiteY5-966" fmla="*/ 2644488 h 2645599"/>
              <a:gd name="connsiteX6-967" fmla="*/ 588648 w 1877718"/>
              <a:gd name="connsiteY6-968" fmla="*/ 1921142 h 2645599"/>
              <a:gd name="connsiteX7-969" fmla="*/ 0 w 1877718"/>
              <a:gd name="connsiteY7-970" fmla="*/ 1321983 h 2645599"/>
              <a:gd name="connsiteX0-971" fmla="*/ 0 w 1877718"/>
              <a:gd name="connsiteY0-972" fmla="*/ 1321988 h 2645604"/>
              <a:gd name="connsiteX1-973" fmla="*/ 631511 w 1877718"/>
              <a:gd name="connsiteY1-974" fmla="*/ 671784 h 2645604"/>
              <a:gd name="connsiteX2-975" fmla="*/ 1331987 w 1877718"/>
              <a:gd name="connsiteY2-976" fmla="*/ 436 h 2645604"/>
              <a:gd name="connsiteX3-977" fmla="*/ 1876574 w 1877718"/>
              <a:gd name="connsiteY3-978" fmla="*/ 1331037 h 2645604"/>
              <a:gd name="connsiteX4-979" fmla="*/ 1737998 w 1877718"/>
              <a:gd name="connsiteY4-980" fmla="*/ 2032271 h 2645604"/>
              <a:gd name="connsiteX5-981" fmla="*/ 1325795 w 1877718"/>
              <a:gd name="connsiteY5-982" fmla="*/ 2644493 h 2645604"/>
              <a:gd name="connsiteX6-983" fmla="*/ 588648 w 1877718"/>
              <a:gd name="connsiteY6-984" fmla="*/ 1921147 h 2645604"/>
              <a:gd name="connsiteX7-985" fmla="*/ 0 w 1877718"/>
              <a:gd name="connsiteY7-986" fmla="*/ 1321988 h 2645604"/>
              <a:gd name="connsiteX0-987" fmla="*/ 0 w 1877718"/>
              <a:gd name="connsiteY0-988" fmla="*/ 1321553 h 2645169"/>
              <a:gd name="connsiteX1-989" fmla="*/ 631511 w 1877718"/>
              <a:gd name="connsiteY1-990" fmla="*/ 671349 h 2645169"/>
              <a:gd name="connsiteX2-991" fmla="*/ 1331987 w 1877718"/>
              <a:gd name="connsiteY2-992" fmla="*/ 1 h 2645169"/>
              <a:gd name="connsiteX3-993" fmla="*/ 1876574 w 1877718"/>
              <a:gd name="connsiteY3-994" fmla="*/ 1330602 h 2645169"/>
              <a:gd name="connsiteX4-995" fmla="*/ 1737998 w 1877718"/>
              <a:gd name="connsiteY4-996" fmla="*/ 2031836 h 2645169"/>
              <a:gd name="connsiteX5-997" fmla="*/ 1325795 w 1877718"/>
              <a:gd name="connsiteY5-998" fmla="*/ 2644058 h 2645169"/>
              <a:gd name="connsiteX6-999" fmla="*/ 588648 w 1877718"/>
              <a:gd name="connsiteY6-1000" fmla="*/ 1920712 h 2645169"/>
              <a:gd name="connsiteX7-1001" fmla="*/ 0 w 1877718"/>
              <a:gd name="connsiteY7-1002" fmla="*/ 1321553 h 264516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31" y="connsiteY5-132"/>
              </a:cxn>
              <a:cxn ang="0">
                <a:pos x="connsiteX6-397" y="connsiteY6-398"/>
              </a:cxn>
              <a:cxn ang="0">
                <a:pos x="connsiteX7-777" y="connsiteY7-778"/>
              </a:cxn>
            </a:cxnLst>
            <a:rect l="l" t="t" r="r" b="b"/>
            <a:pathLst>
              <a:path w="1877718" h="2645169">
                <a:moveTo>
                  <a:pt x="0" y="1321553"/>
                </a:moveTo>
                <a:cubicBezTo>
                  <a:pt x="0" y="1296683"/>
                  <a:pt x="428563" y="898752"/>
                  <a:pt x="631511" y="671349"/>
                </a:cubicBezTo>
                <a:cubicBezTo>
                  <a:pt x="713015" y="613016"/>
                  <a:pt x="1281639" y="-336"/>
                  <a:pt x="1331987" y="1"/>
                </a:cubicBezTo>
                <a:cubicBezTo>
                  <a:pt x="1382335" y="338"/>
                  <a:pt x="1905346" y="626044"/>
                  <a:pt x="1876574" y="1330602"/>
                </a:cubicBezTo>
                <a:cubicBezTo>
                  <a:pt x="1862089" y="1623204"/>
                  <a:pt x="1821195" y="1814514"/>
                  <a:pt x="1737998" y="2031836"/>
                </a:cubicBezTo>
                <a:cubicBezTo>
                  <a:pt x="1711950" y="2161051"/>
                  <a:pt x="1369715" y="2672104"/>
                  <a:pt x="1325795" y="2644058"/>
                </a:cubicBezTo>
                <a:cubicBezTo>
                  <a:pt x="1281875" y="2616012"/>
                  <a:pt x="725079" y="2051039"/>
                  <a:pt x="588648" y="1920712"/>
                </a:cubicBezTo>
                <a:cubicBezTo>
                  <a:pt x="366492" y="1704660"/>
                  <a:pt x="0" y="1346423"/>
                  <a:pt x="0" y="132155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3"/>
          </p:nvPr>
        </p:nvSpPr>
        <p:spPr>
          <a:xfrm flipH="1">
            <a:off x="1555271" y="2112475"/>
            <a:ext cx="1877718" cy="2645576"/>
          </a:xfrm>
          <a:custGeom>
            <a:avLst/>
            <a:gdLst>
              <a:gd name="connsiteX0" fmla="*/ 0 w 3787924"/>
              <a:gd name="connsiteY0" fmla="*/ 1882099 h 3764197"/>
              <a:gd name="connsiteX1" fmla="*/ 1893962 w 3787924"/>
              <a:gd name="connsiteY1" fmla="*/ 0 h 3764197"/>
              <a:gd name="connsiteX2" fmla="*/ 3787924 w 3787924"/>
              <a:gd name="connsiteY2" fmla="*/ 1882099 h 3764197"/>
              <a:gd name="connsiteX3" fmla="*/ 1893962 w 3787924"/>
              <a:gd name="connsiteY3" fmla="*/ 3764198 h 3764197"/>
              <a:gd name="connsiteX4" fmla="*/ 0 w 3787924"/>
              <a:gd name="connsiteY4" fmla="*/ 1882099 h 3764197"/>
              <a:gd name="connsiteX0-1" fmla="*/ 147709 w 2030633"/>
              <a:gd name="connsiteY0-2" fmla="*/ 1889720 h 3764200"/>
              <a:gd name="connsiteX1-3" fmla="*/ 136671 w 2030633"/>
              <a:gd name="connsiteY1-4" fmla="*/ 1 h 3764200"/>
              <a:gd name="connsiteX2-5" fmla="*/ 2030633 w 2030633"/>
              <a:gd name="connsiteY2-6" fmla="*/ 1882100 h 3764200"/>
              <a:gd name="connsiteX3-7" fmla="*/ 136671 w 2030633"/>
              <a:gd name="connsiteY3-8" fmla="*/ 3764199 h 3764200"/>
              <a:gd name="connsiteX4-9" fmla="*/ 147709 w 2030633"/>
              <a:gd name="connsiteY4-10" fmla="*/ 1889720 h 3764200"/>
              <a:gd name="connsiteX0-11" fmla="*/ 209608 w 2092532"/>
              <a:gd name="connsiteY0-12" fmla="*/ 1889720 h 3200320"/>
              <a:gd name="connsiteX1-13" fmla="*/ 198570 w 2092532"/>
              <a:gd name="connsiteY1-14" fmla="*/ 1 h 3200320"/>
              <a:gd name="connsiteX2-15" fmla="*/ 2092532 w 2092532"/>
              <a:gd name="connsiteY2-16" fmla="*/ 1882100 h 3200320"/>
              <a:gd name="connsiteX3-17" fmla="*/ 1547310 w 2092532"/>
              <a:gd name="connsiteY3-18" fmla="*/ 3200319 h 3200320"/>
              <a:gd name="connsiteX4-19" fmla="*/ 209608 w 2092532"/>
              <a:gd name="connsiteY4-20" fmla="*/ 1889720 h 3200320"/>
              <a:gd name="connsiteX0-21" fmla="*/ 5 w 1882929"/>
              <a:gd name="connsiteY0-22" fmla="*/ 1333464 h 2644064"/>
              <a:gd name="connsiteX1-23" fmla="*/ 1322467 w 1882929"/>
              <a:gd name="connsiteY1-24" fmla="*/ 5 h 2644064"/>
              <a:gd name="connsiteX2-25" fmla="*/ 1882929 w 1882929"/>
              <a:gd name="connsiteY2-26" fmla="*/ 1325844 h 2644064"/>
              <a:gd name="connsiteX3-27" fmla="*/ 1337707 w 1882929"/>
              <a:gd name="connsiteY3-28" fmla="*/ 2644063 h 2644064"/>
              <a:gd name="connsiteX4-29" fmla="*/ 5 w 1882929"/>
              <a:gd name="connsiteY4-30" fmla="*/ 1333464 h 2644064"/>
              <a:gd name="connsiteX0-31" fmla="*/ 5 w 1882929"/>
              <a:gd name="connsiteY0-32" fmla="*/ 1333464 h 2644064"/>
              <a:gd name="connsiteX1-33" fmla="*/ 1322467 w 1882929"/>
              <a:gd name="connsiteY1-34" fmla="*/ 5 h 2644064"/>
              <a:gd name="connsiteX2-35" fmla="*/ 1882929 w 1882929"/>
              <a:gd name="connsiteY2-36" fmla="*/ 1325844 h 2644064"/>
              <a:gd name="connsiteX3-37" fmla="*/ 1337707 w 1882929"/>
              <a:gd name="connsiteY3-38" fmla="*/ 2644063 h 2644064"/>
              <a:gd name="connsiteX4-39" fmla="*/ 5 w 1882929"/>
              <a:gd name="connsiteY4-40" fmla="*/ 1333464 h 2644064"/>
              <a:gd name="connsiteX0-41" fmla="*/ 5 w 1887669"/>
              <a:gd name="connsiteY0-42" fmla="*/ 1333461 h 2644061"/>
              <a:gd name="connsiteX1-43" fmla="*/ 1322467 w 1887669"/>
              <a:gd name="connsiteY1-44" fmla="*/ 2 h 2644061"/>
              <a:gd name="connsiteX2-45" fmla="*/ 1882929 w 1887669"/>
              <a:gd name="connsiteY2-46" fmla="*/ 1325841 h 2644061"/>
              <a:gd name="connsiteX3-47" fmla="*/ 1337707 w 1887669"/>
              <a:gd name="connsiteY3-48" fmla="*/ 2644060 h 2644061"/>
              <a:gd name="connsiteX4-49" fmla="*/ 5 w 1887669"/>
              <a:gd name="connsiteY4-50" fmla="*/ 1333461 h 2644061"/>
              <a:gd name="connsiteX0-51" fmla="*/ 5 w 1887669"/>
              <a:gd name="connsiteY0-52" fmla="*/ 1333461 h 2644061"/>
              <a:gd name="connsiteX1-53" fmla="*/ 1322467 w 1887669"/>
              <a:gd name="connsiteY1-54" fmla="*/ 2 h 2644061"/>
              <a:gd name="connsiteX2-55" fmla="*/ 1882929 w 1887669"/>
              <a:gd name="connsiteY2-56" fmla="*/ 1325841 h 2644061"/>
              <a:gd name="connsiteX3-57" fmla="*/ 1337707 w 1887669"/>
              <a:gd name="connsiteY3-58" fmla="*/ 2644060 h 2644061"/>
              <a:gd name="connsiteX4-59" fmla="*/ 5 w 1887669"/>
              <a:gd name="connsiteY4-60" fmla="*/ 1333461 h 2644061"/>
              <a:gd name="connsiteX0-61" fmla="*/ 5 w 1887669"/>
              <a:gd name="connsiteY0-62" fmla="*/ 1333461 h 2644061"/>
              <a:gd name="connsiteX1-63" fmla="*/ 1322467 w 1887669"/>
              <a:gd name="connsiteY1-64" fmla="*/ 2 h 2644061"/>
              <a:gd name="connsiteX2-65" fmla="*/ 1882929 w 1887669"/>
              <a:gd name="connsiteY2-66" fmla="*/ 1325841 h 2644061"/>
              <a:gd name="connsiteX3-67" fmla="*/ 1337707 w 1887669"/>
              <a:gd name="connsiteY3-68" fmla="*/ 2644060 h 2644061"/>
              <a:gd name="connsiteX4-69" fmla="*/ 5 w 1887669"/>
              <a:gd name="connsiteY4-70" fmla="*/ 1333461 h 2644061"/>
              <a:gd name="connsiteX0-71" fmla="*/ 5 w 1887669"/>
              <a:gd name="connsiteY0-72" fmla="*/ 1333461 h 2648101"/>
              <a:gd name="connsiteX1-73" fmla="*/ 1322467 w 1887669"/>
              <a:gd name="connsiteY1-74" fmla="*/ 2 h 2648101"/>
              <a:gd name="connsiteX2-75" fmla="*/ 1882929 w 1887669"/>
              <a:gd name="connsiteY2-76" fmla="*/ 1325841 h 2648101"/>
              <a:gd name="connsiteX3-77" fmla="*/ 1337707 w 1887669"/>
              <a:gd name="connsiteY3-78" fmla="*/ 2644060 h 2648101"/>
              <a:gd name="connsiteX4-79" fmla="*/ 5 w 1887669"/>
              <a:gd name="connsiteY4-80" fmla="*/ 1333461 h 2648101"/>
              <a:gd name="connsiteX0-81" fmla="*/ 3 w 1887667"/>
              <a:gd name="connsiteY0-82" fmla="*/ 1333461 h 2633859"/>
              <a:gd name="connsiteX1-83" fmla="*/ 1322465 w 1887667"/>
              <a:gd name="connsiteY1-84" fmla="*/ 2 h 2633859"/>
              <a:gd name="connsiteX2-85" fmla="*/ 1882927 w 1887667"/>
              <a:gd name="connsiteY2-86" fmla="*/ 1325841 h 2633859"/>
              <a:gd name="connsiteX3-87" fmla="*/ 1332942 w 1887667"/>
              <a:gd name="connsiteY3-88" fmla="*/ 2629772 h 2633859"/>
              <a:gd name="connsiteX4-89" fmla="*/ 3 w 1887667"/>
              <a:gd name="connsiteY4-90" fmla="*/ 1333461 h 2633859"/>
              <a:gd name="connsiteX0-91" fmla="*/ 3 w 1887667"/>
              <a:gd name="connsiteY0-92" fmla="*/ 1333461 h 2677096"/>
              <a:gd name="connsiteX1-93" fmla="*/ 1322465 w 1887667"/>
              <a:gd name="connsiteY1-94" fmla="*/ 2 h 2677096"/>
              <a:gd name="connsiteX2-95" fmla="*/ 1882927 w 1887667"/>
              <a:gd name="connsiteY2-96" fmla="*/ 1325841 h 2677096"/>
              <a:gd name="connsiteX3-97" fmla="*/ 1332942 w 1887667"/>
              <a:gd name="connsiteY3-98" fmla="*/ 2629772 h 2677096"/>
              <a:gd name="connsiteX4-99" fmla="*/ 3 w 1887667"/>
              <a:gd name="connsiteY4-100" fmla="*/ 1333461 h 2677096"/>
              <a:gd name="connsiteX0-101" fmla="*/ 186 w 1887850"/>
              <a:gd name="connsiteY0-102" fmla="*/ 1333461 h 2671065"/>
              <a:gd name="connsiteX1-103" fmla="*/ 1322648 w 1887850"/>
              <a:gd name="connsiteY1-104" fmla="*/ 2 h 2671065"/>
              <a:gd name="connsiteX2-105" fmla="*/ 1883110 w 1887850"/>
              <a:gd name="connsiteY2-106" fmla="*/ 1325841 h 2671065"/>
              <a:gd name="connsiteX3-107" fmla="*/ 1333125 w 1887850"/>
              <a:gd name="connsiteY3-108" fmla="*/ 2629772 h 2671065"/>
              <a:gd name="connsiteX4-109" fmla="*/ 186 w 1887850"/>
              <a:gd name="connsiteY4-110" fmla="*/ 1333461 h 2671065"/>
              <a:gd name="connsiteX0-111" fmla="*/ 19049 w 1906713"/>
              <a:gd name="connsiteY0-112" fmla="*/ 1333461 h 2641422"/>
              <a:gd name="connsiteX1-113" fmla="*/ 1341511 w 1906713"/>
              <a:gd name="connsiteY1-114" fmla="*/ 2 h 2641422"/>
              <a:gd name="connsiteX2-115" fmla="*/ 1901973 w 1906713"/>
              <a:gd name="connsiteY2-116" fmla="*/ 1325841 h 2641422"/>
              <a:gd name="connsiteX3-117" fmla="*/ 1351988 w 1906713"/>
              <a:gd name="connsiteY3-118" fmla="*/ 2629772 h 2641422"/>
              <a:gd name="connsiteX4-119" fmla="*/ 611666 w 1906713"/>
              <a:gd name="connsiteY4-120" fmla="*/ 1931826 h 2641422"/>
              <a:gd name="connsiteX5" fmla="*/ 19049 w 1906713"/>
              <a:gd name="connsiteY5" fmla="*/ 1333461 h 2641422"/>
              <a:gd name="connsiteX0-121" fmla="*/ 19049 w 1906713"/>
              <a:gd name="connsiteY0-122" fmla="*/ 1333461 h 2640116"/>
              <a:gd name="connsiteX1-123" fmla="*/ 1341511 w 1906713"/>
              <a:gd name="connsiteY1-124" fmla="*/ 2 h 2640116"/>
              <a:gd name="connsiteX2-125" fmla="*/ 1901973 w 1906713"/>
              <a:gd name="connsiteY2-126" fmla="*/ 1325841 h 2640116"/>
              <a:gd name="connsiteX3-127" fmla="*/ 1351988 w 1906713"/>
              <a:gd name="connsiteY3-128" fmla="*/ 2629772 h 2640116"/>
              <a:gd name="connsiteX4-129" fmla="*/ 611666 w 1906713"/>
              <a:gd name="connsiteY4-130" fmla="*/ 1931826 h 2640116"/>
              <a:gd name="connsiteX5-131" fmla="*/ 19049 w 1906713"/>
              <a:gd name="connsiteY5-132" fmla="*/ 1333461 h 2640116"/>
              <a:gd name="connsiteX0-133" fmla="*/ 19049 w 1906713"/>
              <a:gd name="connsiteY0-134" fmla="*/ 1309651 h 2640119"/>
              <a:gd name="connsiteX1-135" fmla="*/ 1341511 w 1906713"/>
              <a:gd name="connsiteY1-136" fmla="*/ 5 h 2640119"/>
              <a:gd name="connsiteX2-137" fmla="*/ 1901973 w 1906713"/>
              <a:gd name="connsiteY2-138" fmla="*/ 1325844 h 2640119"/>
              <a:gd name="connsiteX3-139" fmla="*/ 1351988 w 1906713"/>
              <a:gd name="connsiteY3-140" fmla="*/ 2629775 h 2640119"/>
              <a:gd name="connsiteX4-141" fmla="*/ 611666 w 1906713"/>
              <a:gd name="connsiteY4-142" fmla="*/ 1931829 h 2640119"/>
              <a:gd name="connsiteX5-143" fmla="*/ 19049 w 1906713"/>
              <a:gd name="connsiteY5-144" fmla="*/ 1309651 h 2640119"/>
              <a:gd name="connsiteX0-145" fmla="*/ 19204 w 1902094"/>
              <a:gd name="connsiteY0-146" fmla="*/ 1321553 h 2640115"/>
              <a:gd name="connsiteX1-147" fmla="*/ 1336903 w 1902094"/>
              <a:gd name="connsiteY1-148" fmla="*/ 1 h 2640115"/>
              <a:gd name="connsiteX2-149" fmla="*/ 1897365 w 1902094"/>
              <a:gd name="connsiteY2-150" fmla="*/ 1325840 h 2640115"/>
              <a:gd name="connsiteX3-151" fmla="*/ 1347380 w 1902094"/>
              <a:gd name="connsiteY3-152" fmla="*/ 2629771 h 2640115"/>
              <a:gd name="connsiteX4-153" fmla="*/ 607058 w 1902094"/>
              <a:gd name="connsiteY4-154" fmla="*/ 1931825 h 2640115"/>
              <a:gd name="connsiteX5-155" fmla="*/ 19204 w 1902094"/>
              <a:gd name="connsiteY5-156" fmla="*/ 1321553 h 2640115"/>
              <a:gd name="connsiteX0-157" fmla="*/ 20711 w 1860643"/>
              <a:gd name="connsiteY0-158" fmla="*/ 1307272 h 2640121"/>
              <a:gd name="connsiteX1-159" fmla="*/ 1295547 w 1860643"/>
              <a:gd name="connsiteY1-160" fmla="*/ 7 h 2640121"/>
              <a:gd name="connsiteX2-161" fmla="*/ 1856009 w 1860643"/>
              <a:gd name="connsiteY2-162" fmla="*/ 1325846 h 2640121"/>
              <a:gd name="connsiteX3-163" fmla="*/ 1306024 w 1860643"/>
              <a:gd name="connsiteY3-164" fmla="*/ 2629777 h 2640121"/>
              <a:gd name="connsiteX4-165" fmla="*/ 565702 w 1860643"/>
              <a:gd name="connsiteY4-166" fmla="*/ 1931831 h 2640121"/>
              <a:gd name="connsiteX5-167" fmla="*/ 20711 w 1860643"/>
              <a:gd name="connsiteY5-168" fmla="*/ 1307272 h 2640121"/>
              <a:gd name="connsiteX0-169" fmla="*/ 19281 w 1899784"/>
              <a:gd name="connsiteY0-170" fmla="*/ 1316792 h 2640116"/>
              <a:gd name="connsiteX1-171" fmla="*/ 1334599 w 1899784"/>
              <a:gd name="connsiteY1-172" fmla="*/ 2 h 2640116"/>
              <a:gd name="connsiteX2-173" fmla="*/ 1895061 w 1899784"/>
              <a:gd name="connsiteY2-174" fmla="*/ 1325841 h 2640116"/>
              <a:gd name="connsiteX3-175" fmla="*/ 1345076 w 1899784"/>
              <a:gd name="connsiteY3-176" fmla="*/ 2629772 h 2640116"/>
              <a:gd name="connsiteX4-177" fmla="*/ 604754 w 1899784"/>
              <a:gd name="connsiteY4-178" fmla="*/ 1931826 h 2640116"/>
              <a:gd name="connsiteX5-179" fmla="*/ 19281 w 1899784"/>
              <a:gd name="connsiteY5-180" fmla="*/ 1316792 h 2640116"/>
              <a:gd name="connsiteX0-181" fmla="*/ 5025 w 1885528"/>
              <a:gd name="connsiteY0-182" fmla="*/ 1316792 h 2640116"/>
              <a:gd name="connsiteX1-183" fmla="*/ 1320343 w 1885528"/>
              <a:gd name="connsiteY1-184" fmla="*/ 2 h 2640116"/>
              <a:gd name="connsiteX2-185" fmla="*/ 1880805 w 1885528"/>
              <a:gd name="connsiteY2-186" fmla="*/ 1325841 h 2640116"/>
              <a:gd name="connsiteX3-187" fmla="*/ 1330820 w 1885528"/>
              <a:gd name="connsiteY3-188" fmla="*/ 2629772 h 2640116"/>
              <a:gd name="connsiteX4-189" fmla="*/ 590498 w 1885528"/>
              <a:gd name="connsiteY4-190" fmla="*/ 1931826 h 2640116"/>
              <a:gd name="connsiteX5-191" fmla="*/ 5025 w 1885528"/>
              <a:gd name="connsiteY5-192" fmla="*/ 1316792 h 2640116"/>
              <a:gd name="connsiteX0-193" fmla="*/ 19041 w 1899544"/>
              <a:gd name="connsiteY0-194" fmla="*/ 1316792 h 2639434"/>
              <a:gd name="connsiteX1-195" fmla="*/ 1334359 w 1899544"/>
              <a:gd name="connsiteY1-196" fmla="*/ 2 h 2639434"/>
              <a:gd name="connsiteX2-197" fmla="*/ 1894821 w 1899544"/>
              <a:gd name="connsiteY2-198" fmla="*/ 1325841 h 2639434"/>
              <a:gd name="connsiteX3-199" fmla="*/ 1344836 w 1899544"/>
              <a:gd name="connsiteY3-200" fmla="*/ 2629772 h 2639434"/>
              <a:gd name="connsiteX4-201" fmla="*/ 607689 w 1899544"/>
              <a:gd name="connsiteY4-202" fmla="*/ 1915951 h 2639434"/>
              <a:gd name="connsiteX5-203" fmla="*/ 19041 w 1899544"/>
              <a:gd name="connsiteY5-204" fmla="*/ 1316792 h 2639434"/>
              <a:gd name="connsiteX0-205" fmla="*/ 19041 w 1899544"/>
              <a:gd name="connsiteY0-206" fmla="*/ 1316792 h 2631204"/>
              <a:gd name="connsiteX1-207" fmla="*/ 1334359 w 1899544"/>
              <a:gd name="connsiteY1-208" fmla="*/ 2 h 2631204"/>
              <a:gd name="connsiteX2-209" fmla="*/ 1894821 w 1899544"/>
              <a:gd name="connsiteY2-210" fmla="*/ 1325841 h 2631204"/>
              <a:gd name="connsiteX3-211" fmla="*/ 1344836 w 1899544"/>
              <a:gd name="connsiteY3-212" fmla="*/ 2629772 h 2631204"/>
              <a:gd name="connsiteX4-213" fmla="*/ 607689 w 1899544"/>
              <a:gd name="connsiteY4-214" fmla="*/ 1915951 h 2631204"/>
              <a:gd name="connsiteX5-215" fmla="*/ 19041 w 1899544"/>
              <a:gd name="connsiteY5-216" fmla="*/ 1316792 h 2631204"/>
              <a:gd name="connsiteX0-217" fmla="*/ 18628 w 1899131"/>
              <a:gd name="connsiteY0-218" fmla="*/ 1316792 h 2631204"/>
              <a:gd name="connsiteX1-219" fmla="*/ 1333946 w 1899131"/>
              <a:gd name="connsiteY1-220" fmla="*/ 2 h 2631204"/>
              <a:gd name="connsiteX2-221" fmla="*/ 1894408 w 1899131"/>
              <a:gd name="connsiteY2-222" fmla="*/ 1325841 h 2631204"/>
              <a:gd name="connsiteX3-223" fmla="*/ 1344423 w 1899131"/>
              <a:gd name="connsiteY3-224" fmla="*/ 2629772 h 2631204"/>
              <a:gd name="connsiteX4-225" fmla="*/ 607276 w 1899131"/>
              <a:gd name="connsiteY4-226" fmla="*/ 1915951 h 2631204"/>
              <a:gd name="connsiteX5-227" fmla="*/ 18628 w 1899131"/>
              <a:gd name="connsiteY5-228" fmla="*/ 1316792 h 2631204"/>
              <a:gd name="connsiteX0-229" fmla="*/ 16122 w 1894831"/>
              <a:gd name="connsiteY0-230" fmla="*/ 1319910 h 2634322"/>
              <a:gd name="connsiteX1-231" fmla="*/ 1331440 w 1894831"/>
              <a:gd name="connsiteY1-232" fmla="*/ 3120 h 2634322"/>
              <a:gd name="connsiteX2-233" fmla="*/ 1891902 w 1894831"/>
              <a:gd name="connsiteY2-234" fmla="*/ 1328959 h 2634322"/>
              <a:gd name="connsiteX3-235" fmla="*/ 1341917 w 1894831"/>
              <a:gd name="connsiteY3-236" fmla="*/ 2632890 h 2634322"/>
              <a:gd name="connsiteX4-237" fmla="*/ 604770 w 1894831"/>
              <a:gd name="connsiteY4-238" fmla="*/ 1919069 h 2634322"/>
              <a:gd name="connsiteX5-239" fmla="*/ 16122 w 1894831"/>
              <a:gd name="connsiteY5-240" fmla="*/ 1319910 h 2634322"/>
              <a:gd name="connsiteX0-241" fmla="*/ 117 w 1878826"/>
              <a:gd name="connsiteY0-242" fmla="*/ 1319910 h 2634322"/>
              <a:gd name="connsiteX1-243" fmla="*/ 1315435 w 1878826"/>
              <a:gd name="connsiteY1-244" fmla="*/ 3120 h 2634322"/>
              <a:gd name="connsiteX2-245" fmla="*/ 1875897 w 1878826"/>
              <a:gd name="connsiteY2-246" fmla="*/ 1328959 h 2634322"/>
              <a:gd name="connsiteX3-247" fmla="*/ 1325912 w 1878826"/>
              <a:gd name="connsiteY3-248" fmla="*/ 2632890 h 2634322"/>
              <a:gd name="connsiteX4-249" fmla="*/ 588765 w 1878826"/>
              <a:gd name="connsiteY4-250" fmla="*/ 1919069 h 2634322"/>
              <a:gd name="connsiteX5-251" fmla="*/ 117 w 1878826"/>
              <a:gd name="connsiteY5-252" fmla="*/ 1319910 h 2634322"/>
              <a:gd name="connsiteX0-253" fmla="*/ 117 w 1882987"/>
              <a:gd name="connsiteY0-254" fmla="*/ 1320502 h 2634914"/>
              <a:gd name="connsiteX1-255" fmla="*/ 1315435 w 1882987"/>
              <a:gd name="connsiteY1-256" fmla="*/ 3712 h 2634914"/>
              <a:gd name="connsiteX2-257" fmla="*/ 1875897 w 1882987"/>
              <a:gd name="connsiteY2-258" fmla="*/ 1329551 h 2634914"/>
              <a:gd name="connsiteX3-259" fmla="*/ 1325912 w 1882987"/>
              <a:gd name="connsiteY3-260" fmla="*/ 2633482 h 2634914"/>
              <a:gd name="connsiteX4-261" fmla="*/ 588765 w 1882987"/>
              <a:gd name="connsiteY4-262" fmla="*/ 1919661 h 2634914"/>
              <a:gd name="connsiteX5-263" fmla="*/ 117 w 1882987"/>
              <a:gd name="connsiteY5-264" fmla="*/ 1320502 h 2634914"/>
              <a:gd name="connsiteX0-265" fmla="*/ 117 w 1882987"/>
              <a:gd name="connsiteY0-266" fmla="*/ 1320502 h 2635518"/>
              <a:gd name="connsiteX1-267" fmla="*/ 1315435 w 1882987"/>
              <a:gd name="connsiteY1-268" fmla="*/ 3712 h 2635518"/>
              <a:gd name="connsiteX2-269" fmla="*/ 1875897 w 1882987"/>
              <a:gd name="connsiteY2-270" fmla="*/ 1329551 h 2635518"/>
              <a:gd name="connsiteX3-271" fmla="*/ 1325912 w 1882987"/>
              <a:gd name="connsiteY3-272" fmla="*/ 2633482 h 2635518"/>
              <a:gd name="connsiteX4-273" fmla="*/ 588765 w 1882987"/>
              <a:gd name="connsiteY4-274" fmla="*/ 1919661 h 2635518"/>
              <a:gd name="connsiteX5-275" fmla="*/ 117 w 1882987"/>
              <a:gd name="connsiteY5-276" fmla="*/ 1320502 h 2635518"/>
              <a:gd name="connsiteX0-277" fmla="*/ 117 w 1882987"/>
              <a:gd name="connsiteY0-278" fmla="*/ 1320502 h 2635920"/>
              <a:gd name="connsiteX1-279" fmla="*/ 1315435 w 1882987"/>
              <a:gd name="connsiteY1-280" fmla="*/ 3712 h 2635920"/>
              <a:gd name="connsiteX2-281" fmla="*/ 1875897 w 1882987"/>
              <a:gd name="connsiteY2-282" fmla="*/ 1329551 h 2635920"/>
              <a:gd name="connsiteX3-283" fmla="*/ 1325912 w 1882987"/>
              <a:gd name="connsiteY3-284" fmla="*/ 2633482 h 2635920"/>
              <a:gd name="connsiteX4-285" fmla="*/ 588765 w 1882987"/>
              <a:gd name="connsiteY4-286" fmla="*/ 1919661 h 2635920"/>
              <a:gd name="connsiteX5-287" fmla="*/ 117 w 1882987"/>
              <a:gd name="connsiteY5-288" fmla="*/ 1320502 h 2635920"/>
              <a:gd name="connsiteX0-289" fmla="*/ 117 w 1882987"/>
              <a:gd name="connsiteY0-290" fmla="*/ 1320502 h 2636819"/>
              <a:gd name="connsiteX1-291" fmla="*/ 1315435 w 1882987"/>
              <a:gd name="connsiteY1-292" fmla="*/ 3712 h 2636819"/>
              <a:gd name="connsiteX2-293" fmla="*/ 1875897 w 1882987"/>
              <a:gd name="connsiteY2-294" fmla="*/ 1329551 h 2636819"/>
              <a:gd name="connsiteX3-295" fmla="*/ 1325912 w 1882987"/>
              <a:gd name="connsiteY3-296" fmla="*/ 2633482 h 2636819"/>
              <a:gd name="connsiteX4-297" fmla="*/ 588765 w 1882987"/>
              <a:gd name="connsiteY4-298" fmla="*/ 1919661 h 2636819"/>
              <a:gd name="connsiteX5-299" fmla="*/ 117 w 1882987"/>
              <a:gd name="connsiteY5-300" fmla="*/ 1320502 h 2636819"/>
              <a:gd name="connsiteX0-301" fmla="*/ 139 w 1892928"/>
              <a:gd name="connsiteY0-302" fmla="*/ 1316792 h 2639434"/>
              <a:gd name="connsiteX1-303" fmla="*/ 1315457 w 1892928"/>
              <a:gd name="connsiteY1-304" fmla="*/ 2 h 2639434"/>
              <a:gd name="connsiteX2-305" fmla="*/ 1882269 w 1892928"/>
              <a:gd name="connsiteY2-306" fmla="*/ 1325841 h 2639434"/>
              <a:gd name="connsiteX3-307" fmla="*/ 1325934 w 1892928"/>
              <a:gd name="connsiteY3-308" fmla="*/ 2629772 h 2639434"/>
              <a:gd name="connsiteX4-309" fmla="*/ 588787 w 1892928"/>
              <a:gd name="connsiteY4-310" fmla="*/ 1915951 h 2639434"/>
              <a:gd name="connsiteX5-311" fmla="*/ 139 w 1892928"/>
              <a:gd name="connsiteY5-312" fmla="*/ 1316792 h 2639434"/>
              <a:gd name="connsiteX0-313" fmla="*/ 139 w 1883644"/>
              <a:gd name="connsiteY0-314" fmla="*/ 1316792 h 2639434"/>
              <a:gd name="connsiteX1-315" fmla="*/ 1315457 w 1883644"/>
              <a:gd name="connsiteY1-316" fmla="*/ 2 h 2639434"/>
              <a:gd name="connsiteX2-317" fmla="*/ 1882269 w 1883644"/>
              <a:gd name="connsiteY2-318" fmla="*/ 1325841 h 2639434"/>
              <a:gd name="connsiteX3-319" fmla="*/ 1325934 w 1883644"/>
              <a:gd name="connsiteY3-320" fmla="*/ 2629772 h 2639434"/>
              <a:gd name="connsiteX4-321" fmla="*/ 588787 w 1883644"/>
              <a:gd name="connsiteY4-322" fmla="*/ 1915951 h 2639434"/>
              <a:gd name="connsiteX5-323" fmla="*/ 139 w 1883644"/>
              <a:gd name="connsiteY5-324" fmla="*/ 1316792 h 2639434"/>
              <a:gd name="connsiteX0-325" fmla="*/ 139 w 1882431"/>
              <a:gd name="connsiteY0-326" fmla="*/ 1316792 h 2639434"/>
              <a:gd name="connsiteX1-327" fmla="*/ 1315457 w 1882431"/>
              <a:gd name="connsiteY1-328" fmla="*/ 2 h 2639434"/>
              <a:gd name="connsiteX2-329" fmla="*/ 1882269 w 1882431"/>
              <a:gd name="connsiteY2-330" fmla="*/ 1325841 h 2639434"/>
              <a:gd name="connsiteX3-331" fmla="*/ 1325934 w 1882431"/>
              <a:gd name="connsiteY3-332" fmla="*/ 2629772 h 2639434"/>
              <a:gd name="connsiteX4-333" fmla="*/ 588787 w 1882431"/>
              <a:gd name="connsiteY4-334" fmla="*/ 1915951 h 2639434"/>
              <a:gd name="connsiteX5-335" fmla="*/ 139 w 1882431"/>
              <a:gd name="connsiteY5-336" fmla="*/ 1316792 h 2639434"/>
              <a:gd name="connsiteX0-337" fmla="*/ 139 w 1882436"/>
              <a:gd name="connsiteY0-338" fmla="*/ 1316792 h 2660577"/>
              <a:gd name="connsiteX1-339" fmla="*/ 1315457 w 1882436"/>
              <a:gd name="connsiteY1-340" fmla="*/ 2 h 2660577"/>
              <a:gd name="connsiteX2-341" fmla="*/ 1882269 w 1882436"/>
              <a:gd name="connsiteY2-342" fmla="*/ 1325841 h 2660577"/>
              <a:gd name="connsiteX3-343" fmla="*/ 1325934 w 1882436"/>
              <a:gd name="connsiteY3-344" fmla="*/ 2629772 h 2660577"/>
              <a:gd name="connsiteX4-345" fmla="*/ 588787 w 1882436"/>
              <a:gd name="connsiteY4-346" fmla="*/ 1915951 h 2660577"/>
              <a:gd name="connsiteX5-347" fmla="*/ 139 w 1882436"/>
              <a:gd name="connsiteY5-348" fmla="*/ 1316792 h 2660577"/>
              <a:gd name="connsiteX0-349" fmla="*/ 139 w 1882431"/>
              <a:gd name="connsiteY0-350" fmla="*/ 1316792 h 2643715"/>
              <a:gd name="connsiteX1-351" fmla="*/ 1315457 w 1882431"/>
              <a:gd name="connsiteY1-352" fmla="*/ 2 h 2643715"/>
              <a:gd name="connsiteX2-353" fmla="*/ 1882269 w 1882431"/>
              <a:gd name="connsiteY2-354" fmla="*/ 1325841 h 2643715"/>
              <a:gd name="connsiteX3-355" fmla="*/ 1325934 w 1882431"/>
              <a:gd name="connsiteY3-356" fmla="*/ 2629772 h 2643715"/>
              <a:gd name="connsiteX4-357" fmla="*/ 588787 w 1882431"/>
              <a:gd name="connsiteY4-358" fmla="*/ 1915951 h 2643715"/>
              <a:gd name="connsiteX5-359" fmla="*/ 139 w 1882431"/>
              <a:gd name="connsiteY5-360" fmla="*/ 1316792 h 2643715"/>
              <a:gd name="connsiteX0-361" fmla="*/ 139 w 1882431"/>
              <a:gd name="connsiteY0-362" fmla="*/ 1316792 h 2631416"/>
              <a:gd name="connsiteX1-363" fmla="*/ 1315457 w 1882431"/>
              <a:gd name="connsiteY1-364" fmla="*/ 2 h 2631416"/>
              <a:gd name="connsiteX2-365" fmla="*/ 1882269 w 1882431"/>
              <a:gd name="connsiteY2-366" fmla="*/ 1325841 h 2631416"/>
              <a:gd name="connsiteX3-367" fmla="*/ 1325934 w 1882431"/>
              <a:gd name="connsiteY3-368" fmla="*/ 2629772 h 2631416"/>
              <a:gd name="connsiteX4-369" fmla="*/ 588787 w 1882431"/>
              <a:gd name="connsiteY4-370" fmla="*/ 1915951 h 2631416"/>
              <a:gd name="connsiteX5-371" fmla="*/ 139 w 1882431"/>
              <a:gd name="connsiteY5-372" fmla="*/ 1316792 h 2631416"/>
              <a:gd name="connsiteX0-373" fmla="*/ 139 w 1898072"/>
              <a:gd name="connsiteY0-374" fmla="*/ 1316792 h 2630387"/>
              <a:gd name="connsiteX1-375" fmla="*/ 1315457 w 1898072"/>
              <a:gd name="connsiteY1-376" fmla="*/ 2 h 2630387"/>
              <a:gd name="connsiteX2-377" fmla="*/ 1882269 w 1898072"/>
              <a:gd name="connsiteY2-378" fmla="*/ 1325841 h 2630387"/>
              <a:gd name="connsiteX3-379" fmla="*/ 1738137 w 1898072"/>
              <a:gd name="connsiteY3-380" fmla="*/ 2027075 h 2630387"/>
              <a:gd name="connsiteX4-381" fmla="*/ 1325934 w 1898072"/>
              <a:gd name="connsiteY4-382" fmla="*/ 2629772 h 2630387"/>
              <a:gd name="connsiteX5-383" fmla="*/ 588787 w 1898072"/>
              <a:gd name="connsiteY5-384" fmla="*/ 1915951 h 2630387"/>
              <a:gd name="connsiteX6" fmla="*/ 139 w 1898072"/>
              <a:gd name="connsiteY6" fmla="*/ 1316792 h 2630387"/>
              <a:gd name="connsiteX0-385" fmla="*/ 139 w 1896872"/>
              <a:gd name="connsiteY0-386" fmla="*/ 1316792 h 2630387"/>
              <a:gd name="connsiteX1-387" fmla="*/ 1315457 w 1896872"/>
              <a:gd name="connsiteY1-388" fmla="*/ 2 h 2630387"/>
              <a:gd name="connsiteX2-389" fmla="*/ 1882269 w 1896872"/>
              <a:gd name="connsiteY2-390" fmla="*/ 1325841 h 2630387"/>
              <a:gd name="connsiteX3-391" fmla="*/ 1738137 w 1896872"/>
              <a:gd name="connsiteY3-392" fmla="*/ 2027075 h 2630387"/>
              <a:gd name="connsiteX4-393" fmla="*/ 1325934 w 1896872"/>
              <a:gd name="connsiteY4-394" fmla="*/ 2629772 h 2630387"/>
              <a:gd name="connsiteX5-395" fmla="*/ 588787 w 1896872"/>
              <a:gd name="connsiteY5-396" fmla="*/ 1915951 h 2630387"/>
              <a:gd name="connsiteX6-397" fmla="*/ 139 w 1896872"/>
              <a:gd name="connsiteY6-398" fmla="*/ 1316792 h 2630387"/>
              <a:gd name="connsiteX0-399" fmla="*/ 139 w 1882269"/>
              <a:gd name="connsiteY0-400" fmla="*/ 1316792 h 2630387"/>
              <a:gd name="connsiteX1-401" fmla="*/ 1315457 w 1882269"/>
              <a:gd name="connsiteY1-402" fmla="*/ 2 h 2630387"/>
              <a:gd name="connsiteX2-403" fmla="*/ 1882269 w 1882269"/>
              <a:gd name="connsiteY2-404" fmla="*/ 1325841 h 2630387"/>
              <a:gd name="connsiteX3-405" fmla="*/ 1738137 w 1882269"/>
              <a:gd name="connsiteY3-406" fmla="*/ 2027075 h 2630387"/>
              <a:gd name="connsiteX4-407" fmla="*/ 1325934 w 1882269"/>
              <a:gd name="connsiteY4-408" fmla="*/ 2629772 h 2630387"/>
              <a:gd name="connsiteX5-409" fmla="*/ 588787 w 1882269"/>
              <a:gd name="connsiteY5-410" fmla="*/ 1915951 h 2630387"/>
              <a:gd name="connsiteX6-411" fmla="*/ 139 w 1882269"/>
              <a:gd name="connsiteY6-412" fmla="*/ 1316792 h 2630387"/>
              <a:gd name="connsiteX0-413" fmla="*/ 139 w 1882269"/>
              <a:gd name="connsiteY0-414" fmla="*/ 1316792 h 2630265"/>
              <a:gd name="connsiteX1-415" fmla="*/ 1315457 w 1882269"/>
              <a:gd name="connsiteY1-416" fmla="*/ 2 h 2630265"/>
              <a:gd name="connsiteX2-417" fmla="*/ 1882269 w 1882269"/>
              <a:gd name="connsiteY2-418" fmla="*/ 1325841 h 2630265"/>
              <a:gd name="connsiteX3-419" fmla="*/ 1738137 w 1882269"/>
              <a:gd name="connsiteY3-420" fmla="*/ 2027075 h 2630265"/>
              <a:gd name="connsiteX4-421" fmla="*/ 1325934 w 1882269"/>
              <a:gd name="connsiteY4-422" fmla="*/ 2629772 h 2630265"/>
              <a:gd name="connsiteX5-423" fmla="*/ 588787 w 1882269"/>
              <a:gd name="connsiteY5-424" fmla="*/ 1915951 h 2630265"/>
              <a:gd name="connsiteX6-425" fmla="*/ 139 w 1882269"/>
              <a:gd name="connsiteY6-426" fmla="*/ 1316792 h 2630265"/>
              <a:gd name="connsiteX0-427" fmla="*/ 139 w 1882269"/>
              <a:gd name="connsiteY0-428" fmla="*/ 1316792 h 2635955"/>
              <a:gd name="connsiteX1-429" fmla="*/ 1315457 w 1882269"/>
              <a:gd name="connsiteY1-430" fmla="*/ 2 h 2635955"/>
              <a:gd name="connsiteX2-431" fmla="*/ 1882269 w 1882269"/>
              <a:gd name="connsiteY2-432" fmla="*/ 1325841 h 2635955"/>
              <a:gd name="connsiteX3-433" fmla="*/ 1738137 w 1882269"/>
              <a:gd name="connsiteY3-434" fmla="*/ 2027075 h 2635955"/>
              <a:gd name="connsiteX4-435" fmla="*/ 1325934 w 1882269"/>
              <a:gd name="connsiteY4-436" fmla="*/ 2629772 h 2635955"/>
              <a:gd name="connsiteX5-437" fmla="*/ 588787 w 1882269"/>
              <a:gd name="connsiteY5-438" fmla="*/ 1915951 h 2635955"/>
              <a:gd name="connsiteX6-439" fmla="*/ 139 w 1882269"/>
              <a:gd name="connsiteY6-440" fmla="*/ 1316792 h 2635955"/>
              <a:gd name="connsiteX0-441" fmla="*/ 139 w 1882269"/>
              <a:gd name="connsiteY0-442" fmla="*/ 1316792 h 2631053"/>
              <a:gd name="connsiteX1-443" fmla="*/ 1315457 w 1882269"/>
              <a:gd name="connsiteY1-444" fmla="*/ 2 h 2631053"/>
              <a:gd name="connsiteX2-445" fmla="*/ 1882269 w 1882269"/>
              <a:gd name="connsiteY2-446" fmla="*/ 1325841 h 2631053"/>
              <a:gd name="connsiteX3-447" fmla="*/ 1738137 w 1882269"/>
              <a:gd name="connsiteY3-448" fmla="*/ 2027075 h 2631053"/>
              <a:gd name="connsiteX4-449" fmla="*/ 1325934 w 1882269"/>
              <a:gd name="connsiteY4-450" fmla="*/ 2629772 h 2631053"/>
              <a:gd name="connsiteX5-451" fmla="*/ 588787 w 1882269"/>
              <a:gd name="connsiteY5-452" fmla="*/ 1915951 h 2631053"/>
              <a:gd name="connsiteX6-453" fmla="*/ 139 w 1882269"/>
              <a:gd name="connsiteY6-454" fmla="*/ 1316792 h 2631053"/>
              <a:gd name="connsiteX0-455" fmla="*/ 139 w 1882269"/>
              <a:gd name="connsiteY0-456" fmla="*/ 1316792 h 2631916"/>
              <a:gd name="connsiteX1-457" fmla="*/ 1315457 w 1882269"/>
              <a:gd name="connsiteY1-458" fmla="*/ 2 h 2631916"/>
              <a:gd name="connsiteX2-459" fmla="*/ 1882269 w 1882269"/>
              <a:gd name="connsiteY2-460" fmla="*/ 1325841 h 2631916"/>
              <a:gd name="connsiteX3-461" fmla="*/ 1738137 w 1882269"/>
              <a:gd name="connsiteY3-462" fmla="*/ 2027075 h 2631916"/>
              <a:gd name="connsiteX4-463" fmla="*/ 1325934 w 1882269"/>
              <a:gd name="connsiteY4-464" fmla="*/ 2629772 h 2631916"/>
              <a:gd name="connsiteX5-465" fmla="*/ 588787 w 1882269"/>
              <a:gd name="connsiteY5-466" fmla="*/ 1915951 h 2631916"/>
              <a:gd name="connsiteX6-467" fmla="*/ 139 w 1882269"/>
              <a:gd name="connsiteY6-468" fmla="*/ 1316792 h 2631916"/>
              <a:gd name="connsiteX0-469" fmla="*/ 139 w 1882269"/>
              <a:gd name="connsiteY0-470" fmla="*/ 1316792 h 2641405"/>
              <a:gd name="connsiteX1-471" fmla="*/ 1315457 w 1882269"/>
              <a:gd name="connsiteY1-472" fmla="*/ 2 h 2641405"/>
              <a:gd name="connsiteX2-473" fmla="*/ 1882269 w 1882269"/>
              <a:gd name="connsiteY2-474" fmla="*/ 1325841 h 2641405"/>
              <a:gd name="connsiteX3-475" fmla="*/ 1738137 w 1882269"/>
              <a:gd name="connsiteY3-476" fmla="*/ 2027075 h 2641405"/>
              <a:gd name="connsiteX4-477" fmla="*/ 1325934 w 1882269"/>
              <a:gd name="connsiteY4-478" fmla="*/ 2639297 h 2641405"/>
              <a:gd name="connsiteX5-479" fmla="*/ 588787 w 1882269"/>
              <a:gd name="connsiteY5-480" fmla="*/ 1915951 h 2641405"/>
              <a:gd name="connsiteX6-481" fmla="*/ 139 w 1882269"/>
              <a:gd name="connsiteY6-482" fmla="*/ 1316792 h 2641405"/>
              <a:gd name="connsiteX0-483" fmla="*/ 139 w 1882269"/>
              <a:gd name="connsiteY0-484" fmla="*/ 1316792 h 2640374"/>
              <a:gd name="connsiteX1-485" fmla="*/ 1315457 w 1882269"/>
              <a:gd name="connsiteY1-486" fmla="*/ 2 h 2640374"/>
              <a:gd name="connsiteX2-487" fmla="*/ 1882269 w 1882269"/>
              <a:gd name="connsiteY2-488" fmla="*/ 1325841 h 2640374"/>
              <a:gd name="connsiteX3-489" fmla="*/ 1738137 w 1882269"/>
              <a:gd name="connsiteY3-490" fmla="*/ 2027075 h 2640374"/>
              <a:gd name="connsiteX4-491" fmla="*/ 1325934 w 1882269"/>
              <a:gd name="connsiteY4-492" fmla="*/ 2639297 h 2640374"/>
              <a:gd name="connsiteX5-493" fmla="*/ 588787 w 1882269"/>
              <a:gd name="connsiteY5-494" fmla="*/ 1915951 h 2640374"/>
              <a:gd name="connsiteX6-495" fmla="*/ 139 w 1882269"/>
              <a:gd name="connsiteY6-496" fmla="*/ 1316792 h 2640374"/>
              <a:gd name="connsiteX0-497" fmla="*/ 139 w 1882269"/>
              <a:gd name="connsiteY0-498" fmla="*/ 1316792 h 2640408"/>
              <a:gd name="connsiteX1-499" fmla="*/ 1315457 w 1882269"/>
              <a:gd name="connsiteY1-500" fmla="*/ 2 h 2640408"/>
              <a:gd name="connsiteX2-501" fmla="*/ 1882269 w 1882269"/>
              <a:gd name="connsiteY2-502" fmla="*/ 1325841 h 2640408"/>
              <a:gd name="connsiteX3-503" fmla="*/ 1738137 w 1882269"/>
              <a:gd name="connsiteY3-504" fmla="*/ 2027075 h 2640408"/>
              <a:gd name="connsiteX4-505" fmla="*/ 1325934 w 1882269"/>
              <a:gd name="connsiteY4-506" fmla="*/ 2639297 h 2640408"/>
              <a:gd name="connsiteX5-507" fmla="*/ 588787 w 1882269"/>
              <a:gd name="connsiteY5-508" fmla="*/ 1915951 h 2640408"/>
              <a:gd name="connsiteX6-509" fmla="*/ 139 w 1882269"/>
              <a:gd name="connsiteY6-510" fmla="*/ 1316792 h 2640408"/>
              <a:gd name="connsiteX0-511" fmla="*/ 139 w 1882269"/>
              <a:gd name="connsiteY0-512" fmla="*/ 1316792 h 2640408"/>
              <a:gd name="connsiteX1-513" fmla="*/ 1315457 w 1882269"/>
              <a:gd name="connsiteY1-514" fmla="*/ 2 h 2640408"/>
              <a:gd name="connsiteX2-515" fmla="*/ 1882269 w 1882269"/>
              <a:gd name="connsiteY2-516" fmla="*/ 1325841 h 2640408"/>
              <a:gd name="connsiteX3-517" fmla="*/ 1738137 w 1882269"/>
              <a:gd name="connsiteY3-518" fmla="*/ 2027075 h 2640408"/>
              <a:gd name="connsiteX4-519" fmla="*/ 1325934 w 1882269"/>
              <a:gd name="connsiteY4-520" fmla="*/ 2639297 h 2640408"/>
              <a:gd name="connsiteX5-521" fmla="*/ 588787 w 1882269"/>
              <a:gd name="connsiteY5-522" fmla="*/ 1915951 h 2640408"/>
              <a:gd name="connsiteX6-523" fmla="*/ 139 w 1882269"/>
              <a:gd name="connsiteY6-524" fmla="*/ 1316792 h 2640408"/>
              <a:gd name="connsiteX0-525" fmla="*/ 139 w 1879888"/>
              <a:gd name="connsiteY0-526" fmla="*/ 1316792 h 2640408"/>
              <a:gd name="connsiteX1-527" fmla="*/ 1315457 w 1879888"/>
              <a:gd name="connsiteY1-528" fmla="*/ 2 h 2640408"/>
              <a:gd name="connsiteX2-529" fmla="*/ 1879888 w 1879888"/>
              <a:gd name="connsiteY2-530" fmla="*/ 1325841 h 2640408"/>
              <a:gd name="connsiteX3-531" fmla="*/ 1738137 w 1879888"/>
              <a:gd name="connsiteY3-532" fmla="*/ 2027075 h 2640408"/>
              <a:gd name="connsiteX4-533" fmla="*/ 1325934 w 1879888"/>
              <a:gd name="connsiteY4-534" fmla="*/ 2639297 h 2640408"/>
              <a:gd name="connsiteX5-535" fmla="*/ 588787 w 1879888"/>
              <a:gd name="connsiteY5-536" fmla="*/ 1915951 h 2640408"/>
              <a:gd name="connsiteX6-537" fmla="*/ 139 w 1879888"/>
              <a:gd name="connsiteY6-538" fmla="*/ 1316792 h 2640408"/>
              <a:gd name="connsiteX0-539" fmla="*/ 139 w 1879888"/>
              <a:gd name="connsiteY0-540" fmla="*/ 1316792 h 2640408"/>
              <a:gd name="connsiteX1-541" fmla="*/ 1315457 w 1879888"/>
              <a:gd name="connsiteY1-542" fmla="*/ 2 h 2640408"/>
              <a:gd name="connsiteX2-543" fmla="*/ 1879888 w 1879888"/>
              <a:gd name="connsiteY2-544" fmla="*/ 1325841 h 2640408"/>
              <a:gd name="connsiteX3-545" fmla="*/ 1738137 w 1879888"/>
              <a:gd name="connsiteY3-546" fmla="*/ 2027075 h 2640408"/>
              <a:gd name="connsiteX4-547" fmla="*/ 1325934 w 1879888"/>
              <a:gd name="connsiteY4-548" fmla="*/ 2639297 h 2640408"/>
              <a:gd name="connsiteX5-549" fmla="*/ 588787 w 1879888"/>
              <a:gd name="connsiteY5-550" fmla="*/ 1915951 h 2640408"/>
              <a:gd name="connsiteX6-551" fmla="*/ 139 w 1879888"/>
              <a:gd name="connsiteY6-552" fmla="*/ 1316792 h 2640408"/>
              <a:gd name="connsiteX0-553" fmla="*/ 19760 w 1899509"/>
              <a:gd name="connsiteY0-554" fmla="*/ 1321553 h 2645169"/>
              <a:gd name="connsiteX1-555" fmla="*/ 1351747 w 1899509"/>
              <a:gd name="connsiteY1-556" fmla="*/ 1 h 2645169"/>
              <a:gd name="connsiteX2-557" fmla="*/ 1899509 w 1899509"/>
              <a:gd name="connsiteY2-558" fmla="*/ 1330602 h 2645169"/>
              <a:gd name="connsiteX3-559" fmla="*/ 1757758 w 1899509"/>
              <a:gd name="connsiteY3-560" fmla="*/ 2031836 h 2645169"/>
              <a:gd name="connsiteX4-561" fmla="*/ 1345555 w 1899509"/>
              <a:gd name="connsiteY4-562" fmla="*/ 2644058 h 2645169"/>
              <a:gd name="connsiteX5-563" fmla="*/ 608408 w 1899509"/>
              <a:gd name="connsiteY5-564" fmla="*/ 1920712 h 2645169"/>
              <a:gd name="connsiteX6-565" fmla="*/ 19760 w 1899509"/>
              <a:gd name="connsiteY6-566" fmla="*/ 1321553 h 2645169"/>
              <a:gd name="connsiteX0-567" fmla="*/ 19760 w 1899509"/>
              <a:gd name="connsiteY0-568" fmla="*/ 1321599 h 2645215"/>
              <a:gd name="connsiteX1-569" fmla="*/ 1351747 w 1899509"/>
              <a:gd name="connsiteY1-570" fmla="*/ 47 h 2645215"/>
              <a:gd name="connsiteX2-571" fmla="*/ 1899509 w 1899509"/>
              <a:gd name="connsiteY2-572" fmla="*/ 1330648 h 2645215"/>
              <a:gd name="connsiteX3-573" fmla="*/ 1757758 w 1899509"/>
              <a:gd name="connsiteY3-574" fmla="*/ 2031882 h 2645215"/>
              <a:gd name="connsiteX4-575" fmla="*/ 1345555 w 1899509"/>
              <a:gd name="connsiteY4-576" fmla="*/ 2644104 h 2645215"/>
              <a:gd name="connsiteX5-577" fmla="*/ 608408 w 1899509"/>
              <a:gd name="connsiteY5-578" fmla="*/ 1920758 h 2645215"/>
              <a:gd name="connsiteX6-579" fmla="*/ 19760 w 1899509"/>
              <a:gd name="connsiteY6-580" fmla="*/ 1321599 h 2645215"/>
              <a:gd name="connsiteX0-581" fmla="*/ 2790 w 1882539"/>
              <a:gd name="connsiteY0-582" fmla="*/ 1321599 h 2645215"/>
              <a:gd name="connsiteX1-583" fmla="*/ 1334777 w 1882539"/>
              <a:gd name="connsiteY1-584" fmla="*/ 47 h 2645215"/>
              <a:gd name="connsiteX2-585" fmla="*/ 1882539 w 1882539"/>
              <a:gd name="connsiteY2-586" fmla="*/ 1330648 h 2645215"/>
              <a:gd name="connsiteX3-587" fmla="*/ 1740788 w 1882539"/>
              <a:gd name="connsiteY3-588" fmla="*/ 2031882 h 2645215"/>
              <a:gd name="connsiteX4-589" fmla="*/ 1328585 w 1882539"/>
              <a:gd name="connsiteY4-590" fmla="*/ 2644104 h 2645215"/>
              <a:gd name="connsiteX5-591" fmla="*/ 591438 w 1882539"/>
              <a:gd name="connsiteY5-592" fmla="*/ 1920758 h 2645215"/>
              <a:gd name="connsiteX6-593" fmla="*/ 2790 w 1882539"/>
              <a:gd name="connsiteY6-594" fmla="*/ 1321599 h 2645215"/>
              <a:gd name="connsiteX0-595" fmla="*/ 395 w 1880144"/>
              <a:gd name="connsiteY0-596" fmla="*/ 1321599 h 2645215"/>
              <a:gd name="connsiteX1-597" fmla="*/ 1332382 w 1880144"/>
              <a:gd name="connsiteY1-598" fmla="*/ 47 h 2645215"/>
              <a:gd name="connsiteX2-599" fmla="*/ 1880144 w 1880144"/>
              <a:gd name="connsiteY2-600" fmla="*/ 1330648 h 2645215"/>
              <a:gd name="connsiteX3-601" fmla="*/ 1738393 w 1880144"/>
              <a:gd name="connsiteY3-602" fmla="*/ 2031882 h 2645215"/>
              <a:gd name="connsiteX4-603" fmla="*/ 1326190 w 1880144"/>
              <a:gd name="connsiteY4-604" fmla="*/ 2644104 h 2645215"/>
              <a:gd name="connsiteX5-605" fmla="*/ 589043 w 1880144"/>
              <a:gd name="connsiteY5-606" fmla="*/ 1920758 h 2645215"/>
              <a:gd name="connsiteX6-607" fmla="*/ 395 w 1880144"/>
              <a:gd name="connsiteY6-608" fmla="*/ 1321599 h 2645215"/>
              <a:gd name="connsiteX0-609" fmla="*/ 47 w 1879796"/>
              <a:gd name="connsiteY0-610" fmla="*/ 1321599 h 2645215"/>
              <a:gd name="connsiteX1-611" fmla="*/ 1332034 w 1879796"/>
              <a:gd name="connsiteY1-612" fmla="*/ 47 h 2645215"/>
              <a:gd name="connsiteX2-613" fmla="*/ 1879796 w 1879796"/>
              <a:gd name="connsiteY2-614" fmla="*/ 1330648 h 2645215"/>
              <a:gd name="connsiteX3-615" fmla="*/ 1738045 w 1879796"/>
              <a:gd name="connsiteY3-616" fmla="*/ 2031882 h 2645215"/>
              <a:gd name="connsiteX4-617" fmla="*/ 1325842 w 1879796"/>
              <a:gd name="connsiteY4-618" fmla="*/ 2644104 h 2645215"/>
              <a:gd name="connsiteX5-619" fmla="*/ 588695 w 1879796"/>
              <a:gd name="connsiteY5-620" fmla="*/ 1920758 h 2645215"/>
              <a:gd name="connsiteX6-621" fmla="*/ 47 w 1879796"/>
              <a:gd name="connsiteY6-622" fmla="*/ 1321599 h 2645215"/>
              <a:gd name="connsiteX0-623" fmla="*/ 47 w 1881410"/>
              <a:gd name="connsiteY0-624" fmla="*/ 1321613 h 2645229"/>
              <a:gd name="connsiteX1-625" fmla="*/ 1332034 w 1881410"/>
              <a:gd name="connsiteY1-626" fmla="*/ 61 h 2645229"/>
              <a:gd name="connsiteX2-627" fmla="*/ 1879796 w 1881410"/>
              <a:gd name="connsiteY2-628" fmla="*/ 1330662 h 2645229"/>
              <a:gd name="connsiteX3-629" fmla="*/ 1738045 w 1881410"/>
              <a:gd name="connsiteY3-630" fmla="*/ 2031896 h 2645229"/>
              <a:gd name="connsiteX4-631" fmla="*/ 1325842 w 1881410"/>
              <a:gd name="connsiteY4-632" fmla="*/ 2644118 h 2645229"/>
              <a:gd name="connsiteX5-633" fmla="*/ 588695 w 1881410"/>
              <a:gd name="connsiteY5-634" fmla="*/ 1920772 h 2645229"/>
              <a:gd name="connsiteX6-635" fmla="*/ 47 w 1881410"/>
              <a:gd name="connsiteY6-636" fmla="*/ 1321613 h 2645229"/>
              <a:gd name="connsiteX0-637" fmla="*/ 47 w 1881302"/>
              <a:gd name="connsiteY0-638" fmla="*/ 1321950 h 2645566"/>
              <a:gd name="connsiteX1-639" fmla="*/ 1332034 w 1881302"/>
              <a:gd name="connsiteY1-640" fmla="*/ 398 h 2645566"/>
              <a:gd name="connsiteX2-641" fmla="*/ 1879796 w 1881302"/>
              <a:gd name="connsiteY2-642" fmla="*/ 1330999 h 2645566"/>
              <a:gd name="connsiteX3-643" fmla="*/ 1738045 w 1881302"/>
              <a:gd name="connsiteY3-644" fmla="*/ 2032233 h 2645566"/>
              <a:gd name="connsiteX4-645" fmla="*/ 1325842 w 1881302"/>
              <a:gd name="connsiteY4-646" fmla="*/ 2644455 h 2645566"/>
              <a:gd name="connsiteX5-647" fmla="*/ 588695 w 1881302"/>
              <a:gd name="connsiteY5-648" fmla="*/ 1921109 h 2645566"/>
              <a:gd name="connsiteX6-649" fmla="*/ 47 w 1881302"/>
              <a:gd name="connsiteY6-650" fmla="*/ 1321950 h 2645566"/>
              <a:gd name="connsiteX0-651" fmla="*/ 47 w 1881277"/>
              <a:gd name="connsiteY0-652" fmla="*/ 1321747 h 2645363"/>
              <a:gd name="connsiteX1-653" fmla="*/ 1332034 w 1881277"/>
              <a:gd name="connsiteY1-654" fmla="*/ 195 h 2645363"/>
              <a:gd name="connsiteX2-655" fmla="*/ 1879796 w 1881277"/>
              <a:gd name="connsiteY2-656" fmla="*/ 1330796 h 2645363"/>
              <a:gd name="connsiteX3-657" fmla="*/ 1738045 w 1881277"/>
              <a:gd name="connsiteY3-658" fmla="*/ 2032030 h 2645363"/>
              <a:gd name="connsiteX4-659" fmla="*/ 1325842 w 1881277"/>
              <a:gd name="connsiteY4-660" fmla="*/ 2644252 h 2645363"/>
              <a:gd name="connsiteX5-661" fmla="*/ 588695 w 1881277"/>
              <a:gd name="connsiteY5-662" fmla="*/ 1920906 h 2645363"/>
              <a:gd name="connsiteX6-663" fmla="*/ 47 w 1881277"/>
              <a:gd name="connsiteY6-664" fmla="*/ 1321747 h 2645363"/>
              <a:gd name="connsiteX0-665" fmla="*/ 47 w 1881229"/>
              <a:gd name="connsiteY0-666" fmla="*/ 1321666 h 2645282"/>
              <a:gd name="connsiteX1-667" fmla="*/ 1332034 w 1881229"/>
              <a:gd name="connsiteY1-668" fmla="*/ 114 h 2645282"/>
              <a:gd name="connsiteX2-669" fmla="*/ 1879796 w 1881229"/>
              <a:gd name="connsiteY2-670" fmla="*/ 1330715 h 2645282"/>
              <a:gd name="connsiteX3-671" fmla="*/ 1738045 w 1881229"/>
              <a:gd name="connsiteY3-672" fmla="*/ 2031949 h 2645282"/>
              <a:gd name="connsiteX4-673" fmla="*/ 1325842 w 1881229"/>
              <a:gd name="connsiteY4-674" fmla="*/ 2644171 h 2645282"/>
              <a:gd name="connsiteX5-675" fmla="*/ 588695 w 1881229"/>
              <a:gd name="connsiteY5-676" fmla="*/ 1920825 h 2645282"/>
              <a:gd name="connsiteX6-677" fmla="*/ 47 w 1881229"/>
              <a:gd name="connsiteY6-678" fmla="*/ 1321666 h 2645282"/>
              <a:gd name="connsiteX0-679" fmla="*/ 47 w 1879488"/>
              <a:gd name="connsiteY0-680" fmla="*/ 1321554 h 2645170"/>
              <a:gd name="connsiteX1-681" fmla="*/ 1332034 w 1879488"/>
              <a:gd name="connsiteY1-682" fmla="*/ 2 h 2645170"/>
              <a:gd name="connsiteX2-683" fmla="*/ 1876621 w 1879488"/>
              <a:gd name="connsiteY2-684" fmla="*/ 1330603 h 2645170"/>
              <a:gd name="connsiteX3-685" fmla="*/ 1738045 w 1879488"/>
              <a:gd name="connsiteY3-686" fmla="*/ 2031837 h 2645170"/>
              <a:gd name="connsiteX4-687" fmla="*/ 1325842 w 1879488"/>
              <a:gd name="connsiteY4-688" fmla="*/ 2644059 h 2645170"/>
              <a:gd name="connsiteX5-689" fmla="*/ 588695 w 1879488"/>
              <a:gd name="connsiteY5-690" fmla="*/ 1920713 h 2645170"/>
              <a:gd name="connsiteX6-691" fmla="*/ 47 w 1879488"/>
              <a:gd name="connsiteY6-692" fmla="*/ 1321554 h 2645170"/>
              <a:gd name="connsiteX0-693" fmla="*/ 47 w 1876697"/>
              <a:gd name="connsiteY0-694" fmla="*/ 1321554 h 2645170"/>
              <a:gd name="connsiteX1-695" fmla="*/ 1332034 w 1876697"/>
              <a:gd name="connsiteY1-696" fmla="*/ 2 h 2645170"/>
              <a:gd name="connsiteX2-697" fmla="*/ 1876621 w 1876697"/>
              <a:gd name="connsiteY2-698" fmla="*/ 1330603 h 2645170"/>
              <a:gd name="connsiteX3-699" fmla="*/ 1738045 w 1876697"/>
              <a:gd name="connsiteY3-700" fmla="*/ 2031837 h 2645170"/>
              <a:gd name="connsiteX4-701" fmla="*/ 1325842 w 1876697"/>
              <a:gd name="connsiteY4-702" fmla="*/ 2644059 h 2645170"/>
              <a:gd name="connsiteX5-703" fmla="*/ 588695 w 1876697"/>
              <a:gd name="connsiteY5-704" fmla="*/ 1920713 h 2645170"/>
              <a:gd name="connsiteX6-705" fmla="*/ 47 w 1876697"/>
              <a:gd name="connsiteY6-706" fmla="*/ 1321554 h 2645170"/>
              <a:gd name="connsiteX0-707" fmla="*/ 47 w 1876687"/>
              <a:gd name="connsiteY0-708" fmla="*/ 1321587 h 2645203"/>
              <a:gd name="connsiteX1-709" fmla="*/ 1332034 w 1876687"/>
              <a:gd name="connsiteY1-710" fmla="*/ 35 h 2645203"/>
              <a:gd name="connsiteX2-711" fmla="*/ 1876621 w 1876687"/>
              <a:gd name="connsiteY2-712" fmla="*/ 1330636 h 2645203"/>
              <a:gd name="connsiteX3-713" fmla="*/ 1738045 w 1876687"/>
              <a:gd name="connsiteY3-714" fmla="*/ 2031870 h 2645203"/>
              <a:gd name="connsiteX4-715" fmla="*/ 1325842 w 1876687"/>
              <a:gd name="connsiteY4-716" fmla="*/ 2644092 h 2645203"/>
              <a:gd name="connsiteX5-717" fmla="*/ 588695 w 1876687"/>
              <a:gd name="connsiteY5-718" fmla="*/ 1920746 h 2645203"/>
              <a:gd name="connsiteX6-719" fmla="*/ 47 w 1876687"/>
              <a:gd name="connsiteY6-720" fmla="*/ 1321587 h 2645203"/>
              <a:gd name="connsiteX0-721" fmla="*/ 47 w 1876661"/>
              <a:gd name="connsiteY0-722" fmla="*/ 1321565 h 2645181"/>
              <a:gd name="connsiteX1-723" fmla="*/ 1332034 w 1876661"/>
              <a:gd name="connsiteY1-724" fmla="*/ 13 h 2645181"/>
              <a:gd name="connsiteX2-725" fmla="*/ 1876621 w 1876661"/>
              <a:gd name="connsiteY2-726" fmla="*/ 1330614 h 2645181"/>
              <a:gd name="connsiteX3-727" fmla="*/ 1738045 w 1876661"/>
              <a:gd name="connsiteY3-728" fmla="*/ 2031848 h 2645181"/>
              <a:gd name="connsiteX4-729" fmla="*/ 1325842 w 1876661"/>
              <a:gd name="connsiteY4-730" fmla="*/ 2644070 h 2645181"/>
              <a:gd name="connsiteX5-731" fmla="*/ 588695 w 1876661"/>
              <a:gd name="connsiteY5-732" fmla="*/ 1920724 h 2645181"/>
              <a:gd name="connsiteX6-733" fmla="*/ 47 w 1876661"/>
              <a:gd name="connsiteY6-734" fmla="*/ 1321565 h 2645181"/>
              <a:gd name="connsiteX0-735" fmla="*/ 47 w 1876684"/>
              <a:gd name="connsiteY0-736" fmla="*/ 1325758 h 2649374"/>
              <a:gd name="connsiteX1-737" fmla="*/ 1332034 w 1876684"/>
              <a:gd name="connsiteY1-738" fmla="*/ 4206 h 2649374"/>
              <a:gd name="connsiteX2-739" fmla="*/ 1876621 w 1876684"/>
              <a:gd name="connsiteY2-740" fmla="*/ 1334807 h 2649374"/>
              <a:gd name="connsiteX3-741" fmla="*/ 1738045 w 1876684"/>
              <a:gd name="connsiteY3-742" fmla="*/ 2036041 h 2649374"/>
              <a:gd name="connsiteX4-743" fmla="*/ 1325842 w 1876684"/>
              <a:gd name="connsiteY4-744" fmla="*/ 2648263 h 2649374"/>
              <a:gd name="connsiteX5-745" fmla="*/ 588695 w 1876684"/>
              <a:gd name="connsiteY5-746" fmla="*/ 1924917 h 2649374"/>
              <a:gd name="connsiteX6-747" fmla="*/ 47 w 1876684"/>
              <a:gd name="connsiteY6-748" fmla="*/ 1325758 h 2649374"/>
              <a:gd name="connsiteX0-749" fmla="*/ 100 w 1876727"/>
              <a:gd name="connsiteY0-750" fmla="*/ 1335663 h 2659279"/>
              <a:gd name="connsiteX1-751" fmla="*/ 631611 w 1876727"/>
              <a:gd name="connsiteY1-752" fmla="*/ 685459 h 2659279"/>
              <a:gd name="connsiteX2-753" fmla="*/ 1332087 w 1876727"/>
              <a:gd name="connsiteY2-754" fmla="*/ 14111 h 2659279"/>
              <a:gd name="connsiteX3-755" fmla="*/ 1876674 w 1876727"/>
              <a:gd name="connsiteY3-756" fmla="*/ 1344712 h 2659279"/>
              <a:gd name="connsiteX4-757" fmla="*/ 1738098 w 1876727"/>
              <a:gd name="connsiteY4-758" fmla="*/ 2045946 h 2659279"/>
              <a:gd name="connsiteX5-759" fmla="*/ 1325895 w 1876727"/>
              <a:gd name="connsiteY5-760" fmla="*/ 2658168 h 2659279"/>
              <a:gd name="connsiteX6-761" fmla="*/ 588748 w 1876727"/>
              <a:gd name="connsiteY6-762" fmla="*/ 1934822 h 2659279"/>
              <a:gd name="connsiteX7" fmla="*/ 100 w 1876727"/>
              <a:gd name="connsiteY7" fmla="*/ 1335663 h 2659279"/>
              <a:gd name="connsiteX0-763" fmla="*/ 5176 w 1881803"/>
              <a:gd name="connsiteY0-764" fmla="*/ 1335663 h 2659279"/>
              <a:gd name="connsiteX1-765" fmla="*/ 636687 w 1881803"/>
              <a:gd name="connsiteY1-766" fmla="*/ 685459 h 2659279"/>
              <a:gd name="connsiteX2-767" fmla="*/ 1337163 w 1881803"/>
              <a:gd name="connsiteY2-768" fmla="*/ 14111 h 2659279"/>
              <a:gd name="connsiteX3-769" fmla="*/ 1881750 w 1881803"/>
              <a:gd name="connsiteY3-770" fmla="*/ 1344712 h 2659279"/>
              <a:gd name="connsiteX4-771" fmla="*/ 1743174 w 1881803"/>
              <a:gd name="connsiteY4-772" fmla="*/ 2045946 h 2659279"/>
              <a:gd name="connsiteX5-773" fmla="*/ 1330971 w 1881803"/>
              <a:gd name="connsiteY5-774" fmla="*/ 2658168 h 2659279"/>
              <a:gd name="connsiteX6-775" fmla="*/ 593824 w 1881803"/>
              <a:gd name="connsiteY6-776" fmla="*/ 1934822 h 2659279"/>
              <a:gd name="connsiteX7-777" fmla="*/ 5176 w 1881803"/>
              <a:gd name="connsiteY7-778" fmla="*/ 1335663 h 2659279"/>
              <a:gd name="connsiteX0-779" fmla="*/ 0 w 1876627"/>
              <a:gd name="connsiteY0-780" fmla="*/ 1335663 h 2659279"/>
              <a:gd name="connsiteX1-781" fmla="*/ 631511 w 1876627"/>
              <a:gd name="connsiteY1-782" fmla="*/ 685459 h 2659279"/>
              <a:gd name="connsiteX2-783" fmla="*/ 1331987 w 1876627"/>
              <a:gd name="connsiteY2-784" fmla="*/ 14111 h 2659279"/>
              <a:gd name="connsiteX3-785" fmla="*/ 1876574 w 1876627"/>
              <a:gd name="connsiteY3-786" fmla="*/ 1344712 h 2659279"/>
              <a:gd name="connsiteX4-787" fmla="*/ 1737998 w 1876627"/>
              <a:gd name="connsiteY4-788" fmla="*/ 2045946 h 2659279"/>
              <a:gd name="connsiteX5-789" fmla="*/ 1325795 w 1876627"/>
              <a:gd name="connsiteY5-790" fmla="*/ 2658168 h 2659279"/>
              <a:gd name="connsiteX6-791" fmla="*/ 588648 w 1876627"/>
              <a:gd name="connsiteY6-792" fmla="*/ 1934822 h 2659279"/>
              <a:gd name="connsiteX7-793" fmla="*/ 0 w 1876627"/>
              <a:gd name="connsiteY7-794" fmla="*/ 1335663 h 2659279"/>
              <a:gd name="connsiteX0-795" fmla="*/ 0 w 1876627"/>
              <a:gd name="connsiteY0-796" fmla="*/ 1335663 h 2659279"/>
              <a:gd name="connsiteX1-797" fmla="*/ 631511 w 1876627"/>
              <a:gd name="connsiteY1-798" fmla="*/ 685459 h 2659279"/>
              <a:gd name="connsiteX2-799" fmla="*/ 1331987 w 1876627"/>
              <a:gd name="connsiteY2-800" fmla="*/ 14111 h 2659279"/>
              <a:gd name="connsiteX3-801" fmla="*/ 1876574 w 1876627"/>
              <a:gd name="connsiteY3-802" fmla="*/ 1344712 h 2659279"/>
              <a:gd name="connsiteX4-803" fmla="*/ 1737998 w 1876627"/>
              <a:gd name="connsiteY4-804" fmla="*/ 2045946 h 2659279"/>
              <a:gd name="connsiteX5-805" fmla="*/ 1325795 w 1876627"/>
              <a:gd name="connsiteY5-806" fmla="*/ 2658168 h 2659279"/>
              <a:gd name="connsiteX6-807" fmla="*/ 588648 w 1876627"/>
              <a:gd name="connsiteY6-808" fmla="*/ 1934822 h 2659279"/>
              <a:gd name="connsiteX7-809" fmla="*/ 0 w 1876627"/>
              <a:gd name="connsiteY7-810" fmla="*/ 1335663 h 2659279"/>
              <a:gd name="connsiteX0-811" fmla="*/ 0 w 1876627"/>
              <a:gd name="connsiteY0-812" fmla="*/ 1332305 h 2655921"/>
              <a:gd name="connsiteX1-813" fmla="*/ 631511 w 1876627"/>
              <a:gd name="connsiteY1-814" fmla="*/ 682101 h 2655921"/>
              <a:gd name="connsiteX2-815" fmla="*/ 1331987 w 1876627"/>
              <a:gd name="connsiteY2-816" fmla="*/ 10753 h 2655921"/>
              <a:gd name="connsiteX3-817" fmla="*/ 1876574 w 1876627"/>
              <a:gd name="connsiteY3-818" fmla="*/ 1341354 h 2655921"/>
              <a:gd name="connsiteX4-819" fmla="*/ 1737998 w 1876627"/>
              <a:gd name="connsiteY4-820" fmla="*/ 2042588 h 2655921"/>
              <a:gd name="connsiteX5-821" fmla="*/ 1325795 w 1876627"/>
              <a:gd name="connsiteY5-822" fmla="*/ 2654810 h 2655921"/>
              <a:gd name="connsiteX6-823" fmla="*/ 588648 w 1876627"/>
              <a:gd name="connsiteY6-824" fmla="*/ 1931464 h 2655921"/>
              <a:gd name="connsiteX7-825" fmla="*/ 0 w 1876627"/>
              <a:gd name="connsiteY7-826" fmla="*/ 1332305 h 2655921"/>
              <a:gd name="connsiteX0-827" fmla="*/ 0 w 1876610"/>
              <a:gd name="connsiteY0-828" fmla="*/ 1321556 h 2645172"/>
              <a:gd name="connsiteX1-829" fmla="*/ 631511 w 1876610"/>
              <a:gd name="connsiteY1-830" fmla="*/ 671352 h 2645172"/>
              <a:gd name="connsiteX2-831" fmla="*/ 1331987 w 1876610"/>
              <a:gd name="connsiteY2-832" fmla="*/ 4 h 2645172"/>
              <a:gd name="connsiteX3-833" fmla="*/ 1876574 w 1876610"/>
              <a:gd name="connsiteY3-834" fmla="*/ 1330605 h 2645172"/>
              <a:gd name="connsiteX4-835" fmla="*/ 1737998 w 1876610"/>
              <a:gd name="connsiteY4-836" fmla="*/ 2031839 h 2645172"/>
              <a:gd name="connsiteX5-837" fmla="*/ 1325795 w 1876610"/>
              <a:gd name="connsiteY5-838" fmla="*/ 2644061 h 2645172"/>
              <a:gd name="connsiteX6-839" fmla="*/ 588648 w 1876610"/>
              <a:gd name="connsiteY6-840" fmla="*/ 1920715 h 2645172"/>
              <a:gd name="connsiteX7-841" fmla="*/ 0 w 1876610"/>
              <a:gd name="connsiteY7-842" fmla="*/ 1321556 h 2645172"/>
              <a:gd name="connsiteX0-843" fmla="*/ 0 w 1876611"/>
              <a:gd name="connsiteY0-844" fmla="*/ 1321560 h 2645176"/>
              <a:gd name="connsiteX1-845" fmla="*/ 631511 w 1876611"/>
              <a:gd name="connsiteY1-846" fmla="*/ 671356 h 2645176"/>
              <a:gd name="connsiteX2-847" fmla="*/ 1331987 w 1876611"/>
              <a:gd name="connsiteY2-848" fmla="*/ 8 h 2645176"/>
              <a:gd name="connsiteX3-849" fmla="*/ 1876574 w 1876611"/>
              <a:gd name="connsiteY3-850" fmla="*/ 1330609 h 2645176"/>
              <a:gd name="connsiteX4-851" fmla="*/ 1737998 w 1876611"/>
              <a:gd name="connsiteY4-852" fmla="*/ 2031843 h 2645176"/>
              <a:gd name="connsiteX5-853" fmla="*/ 1325795 w 1876611"/>
              <a:gd name="connsiteY5-854" fmla="*/ 2644065 h 2645176"/>
              <a:gd name="connsiteX6-855" fmla="*/ 588648 w 1876611"/>
              <a:gd name="connsiteY6-856" fmla="*/ 1920719 h 2645176"/>
              <a:gd name="connsiteX7-857" fmla="*/ 0 w 1876611"/>
              <a:gd name="connsiteY7-858" fmla="*/ 1321560 h 2645176"/>
              <a:gd name="connsiteX0-859" fmla="*/ 0 w 1876610"/>
              <a:gd name="connsiteY0-860" fmla="*/ 1321960 h 2645576"/>
              <a:gd name="connsiteX1-861" fmla="*/ 631511 w 1876610"/>
              <a:gd name="connsiteY1-862" fmla="*/ 671756 h 2645576"/>
              <a:gd name="connsiteX2-863" fmla="*/ 1331987 w 1876610"/>
              <a:gd name="connsiteY2-864" fmla="*/ 408 h 2645576"/>
              <a:gd name="connsiteX3-865" fmla="*/ 1876574 w 1876610"/>
              <a:gd name="connsiteY3-866" fmla="*/ 1331009 h 2645576"/>
              <a:gd name="connsiteX4-867" fmla="*/ 1737998 w 1876610"/>
              <a:gd name="connsiteY4-868" fmla="*/ 2032243 h 2645576"/>
              <a:gd name="connsiteX5-869" fmla="*/ 1325795 w 1876610"/>
              <a:gd name="connsiteY5-870" fmla="*/ 2644465 h 2645576"/>
              <a:gd name="connsiteX6-871" fmla="*/ 588648 w 1876610"/>
              <a:gd name="connsiteY6-872" fmla="*/ 1921119 h 2645576"/>
              <a:gd name="connsiteX7-873" fmla="*/ 0 w 1876610"/>
              <a:gd name="connsiteY7-874" fmla="*/ 1321960 h 2645576"/>
              <a:gd name="connsiteX0-875" fmla="*/ 0 w 1877718"/>
              <a:gd name="connsiteY0-876" fmla="*/ 1321960 h 2645576"/>
              <a:gd name="connsiteX1-877" fmla="*/ 631511 w 1877718"/>
              <a:gd name="connsiteY1-878" fmla="*/ 671756 h 2645576"/>
              <a:gd name="connsiteX2-879" fmla="*/ 1331987 w 1877718"/>
              <a:gd name="connsiteY2-880" fmla="*/ 408 h 2645576"/>
              <a:gd name="connsiteX3-881" fmla="*/ 1876574 w 1877718"/>
              <a:gd name="connsiteY3-882" fmla="*/ 1331009 h 2645576"/>
              <a:gd name="connsiteX4-883" fmla="*/ 1737998 w 1877718"/>
              <a:gd name="connsiteY4-884" fmla="*/ 2032243 h 2645576"/>
              <a:gd name="connsiteX5-885" fmla="*/ 1325795 w 1877718"/>
              <a:gd name="connsiteY5-886" fmla="*/ 2644465 h 2645576"/>
              <a:gd name="connsiteX6-887" fmla="*/ 588648 w 1877718"/>
              <a:gd name="connsiteY6-888" fmla="*/ 1921119 h 2645576"/>
              <a:gd name="connsiteX7-889" fmla="*/ 0 w 1877718"/>
              <a:gd name="connsiteY7-890" fmla="*/ 1321960 h 264557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31" y="connsiteY5-132"/>
              </a:cxn>
              <a:cxn ang="0">
                <a:pos x="connsiteX6-397" y="connsiteY6-398"/>
              </a:cxn>
              <a:cxn ang="0">
                <a:pos x="connsiteX7-777" y="connsiteY7-778"/>
              </a:cxn>
            </a:cxnLst>
            <a:rect l="l" t="t" r="r" b="b"/>
            <a:pathLst>
              <a:path w="1877718" h="2645576">
                <a:moveTo>
                  <a:pt x="0" y="1321960"/>
                </a:moveTo>
                <a:cubicBezTo>
                  <a:pt x="0" y="1297090"/>
                  <a:pt x="428563" y="899159"/>
                  <a:pt x="631511" y="671756"/>
                </a:cubicBezTo>
                <a:cubicBezTo>
                  <a:pt x="682059" y="658666"/>
                  <a:pt x="1281639" y="-18979"/>
                  <a:pt x="1331987" y="408"/>
                </a:cubicBezTo>
                <a:cubicBezTo>
                  <a:pt x="1382335" y="19795"/>
                  <a:pt x="1905346" y="626451"/>
                  <a:pt x="1876574" y="1331009"/>
                </a:cubicBezTo>
                <a:cubicBezTo>
                  <a:pt x="1862089" y="1623611"/>
                  <a:pt x="1821195" y="1814921"/>
                  <a:pt x="1737998" y="2032243"/>
                </a:cubicBezTo>
                <a:cubicBezTo>
                  <a:pt x="1711950" y="2161458"/>
                  <a:pt x="1369715" y="2672511"/>
                  <a:pt x="1325795" y="2644465"/>
                </a:cubicBezTo>
                <a:cubicBezTo>
                  <a:pt x="1281875" y="2616419"/>
                  <a:pt x="725079" y="2051446"/>
                  <a:pt x="588648" y="1921119"/>
                </a:cubicBezTo>
                <a:cubicBezTo>
                  <a:pt x="366492" y="1705067"/>
                  <a:pt x="0" y="1346830"/>
                  <a:pt x="0" y="132196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2137353" y="3476620"/>
            <a:ext cx="2662394" cy="1871432"/>
          </a:xfrm>
          <a:custGeom>
            <a:avLst/>
            <a:gdLst>
              <a:gd name="connsiteX0" fmla="*/ 0 w 3787923"/>
              <a:gd name="connsiteY0" fmla="*/ 1883395 h 3766790"/>
              <a:gd name="connsiteX1" fmla="*/ 1893962 w 3787923"/>
              <a:gd name="connsiteY1" fmla="*/ 0 h 3766790"/>
              <a:gd name="connsiteX2" fmla="*/ 3787924 w 3787923"/>
              <a:gd name="connsiteY2" fmla="*/ 1883395 h 3766790"/>
              <a:gd name="connsiteX3" fmla="*/ 1893962 w 3787923"/>
              <a:gd name="connsiteY3" fmla="*/ 3766790 h 3766790"/>
              <a:gd name="connsiteX4" fmla="*/ 0 w 3787923"/>
              <a:gd name="connsiteY4" fmla="*/ 1883395 h 3766790"/>
              <a:gd name="connsiteX0-1" fmla="*/ 0 w 3787924"/>
              <a:gd name="connsiteY0-2" fmla="*/ 459187 h 2342582"/>
              <a:gd name="connsiteX1-3" fmla="*/ 1893962 w 3787924"/>
              <a:gd name="connsiteY1-4" fmla="*/ 471267 h 2342582"/>
              <a:gd name="connsiteX2-5" fmla="*/ 3787924 w 3787924"/>
              <a:gd name="connsiteY2-6" fmla="*/ 459187 h 2342582"/>
              <a:gd name="connsiteX3-7" fmla="*/ 1893962 w 3787924"/>
              <a:gd name="connsiteY3-8" fmla="*/ 2342582 h 2342582"/>
              <a:gd name="connsiteX4-9" fmla="*/ 0 w 3787924"/>
              <a:gd name="connsiteY4-10" fmla="*/ 459187 h 2342582"/>
              <a:gd name="connsiteX0-11" fmla="*/ 0 w 3221186"/>
              <a:gd name="connsiteY0-12" fmla="*/ 1850506 h 2454892"/>
              <a:gd name="connsiteX1-13" fmla="*/ 1327224 w 3221186"/>
              <a:gd name="connsiteY1-14" fmla="*/ 524323 h 2454892"/>
              <a:gd name="connsiteX2-15" fmla="*/ 3221186 w 3221186"/>
              <a:gd name="connsiteY2-16" fmla="*/ 512243 h 2454892"/>
              <a:gd name="connsiteX3-17" fmla="*/ 1327224 w 3221186"/>
              <a:gd name="connsiteY3-18" fmla="*/ 2395638 h 2454892"/>
              <a:gd name="connsiteX4-19" fmla="*/ 0 w 3221186"/>
              <a:gd name="connsiteY4-20" fmla="*/ 1850506 h 2454892"/>
              <a:gd name="connsiteX0-21" fmla="*/ 0 w 2659211"/>
              <a:gd name="connsiteY0-22" fmla="*/ 1326183 h 1989042"/>
              <a:gd name="connsiteX1-23" fmla="*/ 1327224 w 2659211"/>
              <a:gd name="connsiteY1-24" fmla="*/ 0 h 1989042"/>
              <a:gd name="connsiteX2-25" fmla="*/ 2659211 w 2659211"/>
              <a:gd name="connsiteY2-26" fmla="*/ 1326182 h 1989042"/>
              <a:gd name="connsiteX3-27" fmla="*/ 1327224 w 2659211"/>
              <a:gd name="connsiteY3-28" fmla="*/ 1871315 h 1989042"/>
              <a:gd name="connsiteX4-29" fmla="*/ 0 w 2659211"/>
              <a:gd name="connsiteY4-30" fmla="*/ 1326183 h 1989042"/>
              <a:gd name="connsiteX0-31" fmla="*/ 0 w 2663974"/>
              <a:gd name="connsiteY0-32" fmla="*/ 1345258 h 1987848"/>
              <a:gd name="connsiteX1-33" fmla="*/ 1331987 w 2663974"/>
              <a:gd name="connsiteY1-34" fmla="*/ 25 h 1987848"/>
              <a:gd name="connsiteX2-35" fmla="*/ 2663974 w 2663974"/>
              <a:gd name="connsiteY2-36" fmla="*/ 1326207 h 1987848"/>
              <a:gd name="connsiteX3-37" fmla="*/ 1331987 w 2663974"/>
              <a:gd name="connsiteY3-38" fmla="*/ 1871340 h 1987848"/>
              <a:gd name="connsiteX4-39" fmla="*/ 0 w 2663974"/>
              <a:gd name="connsiteY4-40" fmla="*/ 1345258 h 1987848"/>
              <a:gd name="connsiteX0-41" fmla="*/ 0 w 2668737"/>
              <a:gd name="connsiteY0-42" fmla="*/ 1345234 h 2001018"/>
              <a:gd name="connsiteX1-43" fmla="*/ 1331987 w 2668737"/>
              <a:gd name="connsiteY1-44" fmla="*/ 1 h 2001018"/>
              <a:gd name="connsiteX2-45" fmla="*/ 2668737 w 2668737"/>
              <a:gd name="connsiteY2-46" fmla="*/ 1349996 h 2001018"/>
              <a:gd name="connsiteX3-47" fmla="*/ 1331987 w 2668737"/>
              <a:gd name="connsiteY3-48" fmla="*/ 1871316 h 2001018"/>
              <a:gd name="connsiteX4-49" fmla="*/ 0 w 2668737"/>
              <a:gd name="connsiteY4-50" fmla="*/ 1345234 h 2001018"/>
              <a:gd name="connsiteX0-51" fmla="*/ 0 w 2659212"/>
              <a:gd name="connsiteY0-52" fmla="*/ 1345234 h 1999683"/>
              <a:gd name="connsiteX1-53" fmla="*/ 1331987 w 2659212"/>
              <a:gd name="connsiteY1-54" fmla="*/ 1 h 1999683"/>
              <a:gd name="connsiteX2-55" fmla="*/ 2659212 w 2659212"/>
              <a:gd name="connsiteY2-56" fmla="*/ 1347615 h 1999683"/>
              <a:gd name="connsiteX3-57" fmla="*/ 1331987 w 2659212"/>
              <a:gd name="connsiteY3-58" fmla="*/ 1871316 h 1999683"/>
              <a:gd name="connsiteX4-59" fmla="*/ 0 w 2659212"/>
              <a:gd name="connsiteY4-60" fmla="*/ 1345234 h 1999683"/>
              <a:gd name="connsiteX0-61" fmla="*/ 295 w 2659507"/>
              <a:gd name="connsiteY0-62" fmla="*/ 1345234 h 1999683"/>
              <a:gd name="connsiteX1-63" fmla="*/ 1332282 w 2659507"/>
              <a:gd name="connsiteY1-64" fmla="*/ 1 h 1999683"/>
              <a:gd name="connsiteX2-65" fmla="*/ 2659507 w 2659507"/>
              <a:gd name="connsiteY2-66" fmla="*/ 1347615 h 1999683"/>
              <a:gd name="connsiteX3-67" fmla="*/ 1332282 w 2659507"/>
              <a:gd name="connsiteY3-68" fmla="*/ 1871316 h 1999683"/>
              <a:gd name="connsiteX4-69" fmla="*/ 295 w 2659507"/>
              <a:gd name="connsiteY4-70" fmla="*/ 1345234 h 1999683"/>
              <a:gd name="connsiteX0-71" fmla="*/ 295 w 2659507"/>
              <a:gd name="connsiteY0-72" fmla="*/ 1349339 h 2003788"/>
              <a:gd name="connsiteX1-73" fmla="*/ 1332282 w 2659507"/>
              <a:gd name="connsiteY1-74" fmla="*/ 4106 h 2003788"/>
              <a:gd name="connsiteX2-75" fmla="*/ 2659507 w 2659507"/>
              <a:gd name="connsiteY2-76" fmla="*/ 1351720 h 2003788"/>
              <a:gd name="connsiteX3-77" fmla="*/ 1332282 w 2659507"/>
              <a:gd name="connsiteY3-78" fmla="*/ 1875421 h 2003788"/>
              <a:gd name="connsiteX4-79" fmla="*/ 295 w 2659507"/>
              <a:gd name="connsiteY4-80" fmla="*/ 1349339 h 2003788"/>
              <a:gd name="connsiteX0-81" fmla="*/ 295 w 2659507"/>
              <a:gd name="connsiteY0-82" fmla="*/ 1348032 h 2002481"/>
              <a:gd name="connsiteX1-83" fmla="*/ 1332282 w 2659507"/>
              <a:gd name="connsiteY1-84" fmla="*/ 2799 h 2002481"/>
              <a:gd name="connsiteX2-85" fmla="*/ 2659507 w 2659507"/>
              <a:gd name="connsiteY2-86" fmla="*/ 1350413 h 2002481"/>
              <a:gd name="connsiteX3-87" fmla="*/ 1332282 w 2659507"/>
              <a:gd name="connsiteY3-88" fmla="*/ 1874114 h 2002481"/>
              <a:gd name="connsiteX4-89" fmla="*/ 295 w 2659507"/>
              <a:gd name="connsiteY4-90" fmla="*/ 1348032 h 2002481"/>
              <a:gd name="connsiteX0-91" fmla="*/ 357 w 2659569"/>
              <a:gd name="connsiteY0-92" fmla="*/ 1348032 h 1995344"/>
              <a:gd name="connsiteX1-93" fmla="*/ 1332344 w 2659569"/>
              <a:gd name="connsiteY1-94" fmla="*/ 2799 h 1995344"/>
              <a:gd name="connsiteX2-95" fmla="*/ 2659569 w 2659569"/>
              <a:gd name="connsiteY2-96" fmla="*/ 1350413 h 1995344"/>
              <a:gd name="connsiteX3-97" fmla="*/ 1332344 w 2659569"/>
              <a:gd name="connsiteY3-98" fmla="*/ 1874114 h 1995344"/>
              <a:gd name="connsiteX4-99" fmla="*/ 357 w 2659569"/>
              <a:gd name="connsiteY4-100" fmla="*/ 1348032 h 1995344"/>
              <a:gd name="connsiteX0-101" fmla="*/ 217 w 2659429"/>
              <a:gd name="connsiteY0-102" fmla="*/ 1348032 h 2000690"/>
              <a:gd name="connsiteX1-103" fmla="*/ 1332204 w 2659429"/>
              <a:gd name="connsiteY1-104" fmla="*/ 2799 h 2000690"/>
              <a:gd name="connsiteX2-105" fmla="*/ 2659429 w 2659429"/>
              <a:gd name="connsiteY2-106" fmla="*/ 1350413 h 2000690"/>
              <a:gd name="connsiteX3-107" fmla="*/ 1332204 w 2659429"/>
              <a:gd name="connsiteY3-108" fmla="*/ 1874114 h 2000690"/>
              <a:gd name="connsiteX4-109" fmla="*/ 217 w 2659429"/>
              <a:gd name="connsiteY4-110" fmla="*/ 1348032 h 2000690"/>
              <a:gd name="connsiteX0-111" fmla="*/ 217 w 2659429"/>
              <a:gd name="connsiteY0-112" fmla="*/ 1348032 h 1874147"/>
              <a:gd name="connsiteX1-113" fmla="*/ 1332204 w 2659429"/>
              <a:gd name="connsiteY1-114" fmla="*/ 2799 h 1874147"/>
              <a:gd name="connsiteX2-115" fmla="*/ 2659429 w 2659429"/>
              <a:gd name="connsiteY2-116" fmla="*/ 1350413 h 1874147"/>
              <a:gd name="connsiteX3-117" fmla="*/ 1332204 w 2659429"/>
              <a:gd name="connsiteY3-118" fmla="*/ 1874114 h 1874147"/>
              <a:gd name="connsiteX4-119" fmla="*/ 217 w 2659429"/>
              <a:gd name="connsiteY4-120" fmla="*/ 1348032 h 1874147"/>
              <a:gd name="connsiteX0-121" fmla="*/ 217 w 2659429"/>
              <a:gd name="connsiteY0-122" fmla="*/ 1348032 h 1874147"/>
              <a:gd name="connsiteX1-123" fmla="*/ 1332204 w 2659429"/>
              <a:gd name="connsiteY1-124" fmla="*/ 2799 h 1874147"/>
              <a:gd name="connsiteX2-125" fmla="*/ 2659429 w 2659429"/>
              <a:gd name="connsiteY2-126" fmla="*/ 1350413 h 1874147"/>
              <a:gd name="connsiteX3-127" fmla="*/ 1332204 w 2659429"/>
              <a:gd name="connsiteY3-128" fmla="*/ 1874114 h 1874147"/>
              <a:gd name="connsiteX4-129" fmla="*/ 217 w 2659429"/>
              <a:gd name="connsiteY4-130" fmla="*/ 1348032 h 1874147"/>
              <a:gd name="connsiteX0-131" fmla="*/ 299 w 2659511"/>
              <a:gd name="connsiteY0-132" fmla="*/ 1348032 h 1874147"/>
              <a:gd name="connsiteX1-133" fmla="*/ 1332286 w 2659511"/>
              <a:gd name="connsiteY1-134" fmla="*/ 2799 h 1874147"/>
              <a:gd name="connsiteX2-135" fmla="*/ 2659511 w 2659511"/>
              <a:gd name="connsiteY2-136" fmla="*/ 1350413 h 1874147"/>
              <a:gd name="connsiteX3-137" fmla="*/ 1332286 w 2659511"/>
              <a:gd name="connsiteY3-138" fmla="*/ 1874114 h 1874147"/>
              <a:gd name="connsiteX4-139" fmla="*/ 299 w 2659511"/>
              <a:gd name="connsiteY4-140" fmla="*/ 1348032 h 1874147"/>
              <a:gd name="connsiteX0-141" fmla="*/ 327 w 2659539"/>
              <a:gd name="connsiteY0-142" fmla="*/ 1348032 h 1881181"/>
              <a:gd name="connsiteX1-143" fmla="*/ 1332314 w 2659539"/>
              <a:gd name="connsiteY1-144" fmla="*/ 2799 h 1881181"/>
              <a:gd name="connsiteX2-145" fmla="*/ 2659539 w 2659539"/>
              <a:gd name="connsiteY2-146" fmla="*/ 1350413 h 1881181"/>
              <a:gd name="connsiteX3-147" fmla="*/ 1332314 w 2659539"/>
              <a:gd name="connsiteY3-148" fmla="*/ 1874114 h 1881181"/>
              <a:gd name="connsiteX4-149" fmla="*/ 327 w 2659539"/>
              <a:gd name="connsiteY4-150" fmla="*/ 1348032 h 1881181"/>
              <a:gd name="connsiteX0-151" fmla="*/ 186 w 2659398"/>
              <a:gd name="connsiteY0-152" fmla="*/ 1348032 h 1880778"/>
              <a:gd name="connsiteX1-153" fmla="*/ 1332173 w 2659398"/>
              <a:gd name="connsiteY1-154" fmla="*/ 2799 h 1880778"/>
              <a:gd name="connsiteX2-155" fmla="*/ 2659398 w 2659398"/>
              <a:gd name="connsiteY2-156" fmla="*/ 1350413 h 1880778"/>
              <a:gd name="connsiteX3-157" fmla="*/ 1332173 w 2659398"/>
              <a:gd name="connsiteY3-158" fmla="*/ 1874114 h 1880778"/>
              <a:gd name="connsiteX4-159" fmla="*/ 186 w 2659398"/>
              <a:gd name="connsiteY4-160" fmla="*/ 1348032 h 1880778"/>
              <a:gd name="connsiteX0-161" fmla="*/ 327 w 2659539"/>
              <a:gd name="connsiteY0-162" fmla="*/ 1348032 h 1880618"/>
              <a:gd name="connsiteX1-163" fmla="*/ 1332314 w 2659539"/>
              <a:gd name="connsiteY1-164" fmla="*/ 2799 h 1880618"/>
              <a:gd name="connsiteX2-165" fmla="*/ 2659539 w 2659539"/>
              <a:gd name="connsiteY2-166" fmla="*/ 1350413 h 1880618"/>
              <a:gd name="connsiteX3-167" fmla="*/ 1332314 w 2659539"/>
              <a:gd name="connsiteY3-168" fmla="*/ 1874114 h 1880618"/>
              <a:gd name="connsiteX4-169" fmla="*/ 327 w 2659539"/>
              <a:gd name="connsiteY4-170" fmla="*/ 1348032 h 1880618"/>
              <a:gd name="connsiteX0-171" fmla="*/ 327 w 2659539"/>
              <a:gd name="connsiteY0-172" fmla="*/ 1345714 h 1878300"/>
              <a:gd name="connsiteX1-173" fmla="*/ 1332314 w 2659539"/>
              <a:gd name="connsiteY1-174" fmla="*/ 481 h 1878300"/>
              <a:gd name="connsiteX2-175" fmla="*/ 2659539 w 2659539"/>
              <a:gd name="connsiteY2-176" fmla="*/ 1348095 h 1878300"/>
              <a:gd name="connsiteX3-177" fmla="*/ 1332314 w 2659539"/>
              <a:gd name="connsiteY3-178" fmla="*/ 1871796 h 1878300"/>
              <a:gd name="connsiteX4-179" fmla="*/ 327 w 2659539"/>
              <a:gd name="connsiteY4-180" fmla="*/ 1345714 h 1878300"/>
              <a:gd name="connsiteX0-181" fmla="*/ 296 w 2662683"/>
              <a:gd name="connsiteY0-182" fmla="*/ 1345236 h 1871320"/>
              <a:gd name="connsiteX1-183" fmla="*/ 1332283 w 2662683"/>
              <a:gd name="connsiteY1-184" fmla="*/ 3 h 1871320"/>
              <a:gd name="connsiteX2-185" fmla="*/ 2662683 w 2662683"/>
              <a:gd name="connsiteY2-186" fmla="*/ 1338092 h 1871320"/>
              <a:gd name="connsiteX3-187" fmla="*/ 1332283 w 2662683"/>
              <a:gd name="connsiteY3-188" fmla="*/ 1871318 h 1871320"/>
              <a:gd name="connsiteX4-189" fmla="*/ 296 w 2662683"/>
              <a:gd name="connsiteY4-190" fmla="*/ 1345236 h 1871320"/>
              <a:gd name="connsiteX0-191" fmla="*/ 296 w 2665298"/>
              <a:gd name="connsiteY0-192" fmla="*/ 1345234 h 1871318"/>
              <a:gd name="connsiteX1-193" fmla="*/ 1332283 w 2665298"/>
              <a:gd name="connsiteY1-194" fmla="*/ 1 h 1871318"/>
              <a:gd name="connsiteX2-195" fmla="*/ 2662683 w 2665298"/>
              <a:gd name="connsiteY2-196" fmla="*/ 1338090 h 1871318"/>
              <a:gd name="connsiteX3-197" fmla="*/ 1332283 w 2665298"/>
              <a:gd name="connsiteY3-198" fmla="*/ 1871316 h 1871318"/>
              <a:gd name="connsiteX4-199" fmla="*/ 296 w 2665298"/>
              <a:gd name="connsiteY4-200" fmla="*/ 1345234 h 1871318"/>
              <a:gd name="connsiteX0-201" fmla="*/ 296 w 2664513"/>
              <a:gd name="connsiteY0-202" fmla="*/ 1345345 h 1871429"/>
              <a:gd name="connsiteX1-203" fmla="*/ 1332283 w 2664513"/>
              <a:gd name="connsiteY1-204" fmla="*/ 112 h 1871429"/>
              <a:gd name="connsiteX2-205" fmla="*/ 2662683 w 2664513"/>
              <a:gd name="connsiteY2-206" fmla="*/ 1338201 h 1871429"/>
              <a:gd name="connsiteX3-207" fmla="*/ 1332283 w 2664513"/>
              <a:gd name="connsiteY3-208" fmla="*/ 1871427 h 1871429"/>
              <a:gd name="connsiteX4-209" fmla="*/ 296 w 2664513"/>
              <a:gd name="connsiteY4-210" fmla="*/ 1345345 h 1871429"/>
              <a:gd name="connsiteX0-211" fmla="*/ 296 w 2662683"/>
              <a:gd name="connsiteY0-212" fmla="*/ 1345348 h 1871432"/>
              <a:gd name="connsiteX1-213" fmla="*/ 1332283 w 2662683"/>
              <a:gd name="connsiteY1-214" fmla="*/ 115 h 1871432"/>
              <a:gd name="connsiteX2-215" fmla="*/ 2662683 w 2662683"/>
              <a:gd name="connsiteY2-216" fmla="*/ 1338204 h 1871432"/>
              <a:gd name="connsiteX3-217" fmla="*/ 1332283 w 2662683"/>
              <a:gd name="connsiteY3-218" fmla="*/ 1871430 h 1871432"/>
              <a:gd name="connsiteX4-219" fmla="*/ 296 w 2662683"/>
              <a:gd name="connsiteY4-220" fmla="*/ 1345348 h 1871432"/>
              <a:gd name="connsiteX0-221" fmla="*/ 296 w 2662683"/>
              <a:gd name="connsiteY0-222" fmla="*/ 1345348 h 1871432"/>
              <a:gd name="connsiteX1-223" fmla="*/ 1332283 w 2662683"/>
              <a:gd name="connsiteY1-224" fmla="*/ 115 h 1871432"/>
              <a:gd name="connsiteX2-225" fmla="*/ 2662683 w 2662683"/>
              <a:gd name="connsiteY2-226" fmla="*/ 1338204 h 1871432"/>
              <a:gd name="connsiteX3-227" fmla="*/ 1332283 w 2662683"/>
              <a:gd name="connsiteY3-228" fmla="*/ 1871430 h 1871432"/>
              <a:gd name="connsiteX4-229" fmla="*/ 296 w 2662683"/>
              <a:gd name="connsiteY4-230" fmla="*/ 1345348 h 1871432"/>
              <a:gd name="connsiteX0-231" fmla="*/ 394 w 2662781"/>
              <a:gd name="connsiteY0-232" fmla="*/ 1345348 h 1871432"/>
              <a:gd name="connsiteX1-233" fmla="*/ 1332381 w 2662781"/>
              <a:gd name="connsiteY1-234" fmla="*/ 115 h 1871432"/>
              <a:gd name="connsiteX2-235" fmla="*/ 2662781 w 2662781"/>
              <a:gd name="connsiteY2-236" fmla="*/ 1338204 h 1871432"/>
              <a:gd name="connsiteX3-237" fmla="*/ 1332381 w 2662781"/>
              <a:gd name="connsiteY3-238" fmla="*/ 1871430 h 1871432"/>
              <a:gd name="connsiteX4-239" fmla="*/ 394 w 2662781"/>
              <a:gd name="connsiteY4-240" fmla="*/ 1345348 h 1871432"/>
              <a:gd name="connsiteX0-241" fmla="*/ 7 w 2662394"/>
              <a:gd name="connsiteY0-242" fmla="*/ 1345348 h 1871432"/>
              <a:gd name="connsiteX1-243" fmla="*/ 1331994 w 2662394"/>
              <a:gd name="connsiteY1-244" fmla="*/ 115 h 1871432"/>
              <a:gd name="connsiteX2-245" fmla="*/ 2662394 w 2662394"/>
              <a:gd name="connsiteY2-246" fmla="*/ 1338204 h 1871432"/>
              <a:gd name="connsiteX3-247" fmla="*/ 1331994 w 2662394"/>
              <a:gd name="connsiteY3-248" fmla="*/ 1871430 h 1871432"/>
              <a:gd name="connsiteX4-249" fmla="*/ 7 w 2662394"/>
              <a:gd name="connsiteY4-250" fmla="*/ 1345348 h 1871432"/>
              <a:gd name="connsiteX0-251" fmla="*/ 7 w 2662394"/>
              <a:gd name="connsiteY0-252" fmla="*/ 1345348 h 1871432"/>
              <a:gd name="connsiteX1-253" fmla="*/ 1331994 w 2662394"/>
              <a:gd name="connsiteY1-254" fmla="*/ 115 h 1871432"/>
              <a:gd name="connsiteX2-255" fmla="*/ 2662394 w 2662394"/>
              <a:gd name="connsiteY2-256" fmla="*/ 1338204 h 1871432"/>
              <a:gd name="connsiteX3-257" fmla="*/ 1331994 w 2662394"/>
              <a:gd name="connsiteY3-258" fmla="*/ 1871430 h 1871432"/>
              <a:gd name="connsiteX4-259" fmla="*/ 7 w 2662394"/>
              <a:gd name="connsiteY4-260" fmla="*/ 1345348 h 1871432"/>
              <a:gd name="connsiteX0-261" fmla="*/ 7 w 2662394"/>
              <a:gd name="connsiteY0-262" fmla="*/ 1345348 h 1871432"/>
              <a:gd name="connsiteX1-263" fmla="*/ 1331994 w 2662394"/>
              <a:gd name="connsiteY1-264" fmla="*/ 115 h 1871432"/>
              <a:gd name="connsiteX2-265" fmla="*/ 2662394 w 2662394"/>
              <a:gd name="connsiteY2-266" fmla="*/ 1338204 h 1871432"/>
              <a:gd name="connsiteX3-267" fmla="*/ 1331994 w 2662394"/>
              <a:gd name="connsiteY3-268" fmla="*/ 1871430 h 1871432"/>
              <a:gd name="connsiteX4-269" fmla="*/ 7 w 2662394"/>
              <a:gd name="connsiteY4-270" fmla="*/ 1345348 h 187143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662394" h="1871432">
                <a:moveTo>
                  <a:pt x="7" y="1345348"/>
                </a:moveTo>
                <a:cubicBezTo>
                  <a:pt x="2389" y="1323975"/>
                  <a:pt x="1314506" y="14006"/>
                  <a:pt x="1331994" y="115"/>
                </a:cubicBezTo>
                <a:cubicBezTo>
                  <a:pt x="1349482" y="-13776"/>
                  <a:pt x="2552062" y="1227515"/>
                  <a:pt x="2662394" y="1338204"/>
                </a:cubicBezTo>
                <a:cubicBezTo>
                  <a:pt x="2556825" y="1471912"/>
                  <a:pt x="2009087" y="1870239"/>
                  <a:pt x="1331994" y="1871430"/>
                </a:cubicBezTo>
                <a:cubicBezTo>
                  <a:pt x="654901" y="1872621"/>
                  <a:pt x="-2375" y="1366721"/>
                  <a:pt x="7" y="134534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grpSp>
        <p:nvGrpSpPr>
          <p:cNvPr id="2" name="Group 4269"/>
          <p:cNvGrpSpPr/>
          <p:nvPr userDrawn="1"/>
        </p:nvGrpSpPr>
        <p:grpSpPr>
          <a:xfrm>
            <a:off x="1453294" y="1400705"/>
            <a:ext cx="4076331" cy="4071853"/>
            <a:chOff x="1309254" y="1320535"/>
            <a:chExt cx="8152661" cy="8143705"/>
          </a:xfrm>
        </p:grpSpPr>
        <p:sp>
          <p:nvSpPr>
            <p:cNvPr id="7" name="Shape 4267"/>
            <p:cNvSpPr/>
            <p:nvPr/>
          </p:nvSpPr>
          <p:spPr>
            <a:xfrm flipV="1">
              <a:off x="8065635" y="1320535"/>
              <a:ext cx="1396280" cy="1396280"/>
            </a:xfrm>
            <a:prstGeom prst="line">
              <a:avLst/>
            </a:prstGeom>
            <a:noFill/>
            <a:ln w="25400" cap="flat">
              <a:solidFill>
                <a:srgbClr val="53585F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>
                <a:defRPr sz="3200"/>
              </a:pPr>
              <a:endParaRPr sz="1600"/>
            </a:p>
          </p:txBody>
        </p:sp>
        <p:sp>
          <p:nvSpPr>
            <p:cNvPr id="8" name="Shape 4268"/>
            <p:cNvSpPr/>
            <p:nvPr/>
          </p:nvSpPr>
          <p:spPr>
            <a:xfrm flipV="1">
              <a:off x="1309254" y="8067958"/>
              <a:ext cx="1396280" cy="1396282"/>
            </a:xfrm>
            <a:prstGeom prst="line">
              <a:avLst/>
            </a:prstGeom>
            <a:noFill/>
            <a:ln w="25400" cap="flat">
              <a:solidFill>
                <a:srgbClr val="53585F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>
                <a:defRPr sz="3200"/>
              </a:pPr>
              <a:endParaRPr sz="1600"/>
            </a:p>
          </p:txBody>
        </p:sp>
      </p:grp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2135729" y="1543162"/>
            <a:ext cx="2684211" cy="1850006"/>
          </a:xfrm>
          <a:custGeom>
            <a:avLst/>
            <a:gdLst>
              <a:gd name="connsiteX0" fmla="*/ 0 w 3787923"/>
              <a:gd name="connsiteY0" fmla="*/ 1881869 h 3763737"/>
              <a:gd name="connsiteX1" fmla="*/ 1893962 w 3787923"/>
              <a:gd name="connsiteY1" fmla="*/ 0 h 3763737"/>
              <a:gd name="connsiteX2" fmla="*/ 3787924 w 3787923"/>
              <a:gd name="connsiteY2" fmla="*/ 1881869 h 3763737"/>
              <a:gd name="connsiteX3" fmla="*/ 1893962 w 3787923"/>
              <a:gd name="connsiteY3" fmla="*/ 3763738 h 3763737"/>
              <a:gd name="connsiteX4" fmla="*/ 0 w 3787923"/>
              <a:gd name="connsiteY4" fmla="*/ 1881869 h 3763737"/>
              <a:gd name="connsiteX0-1" fmla="*/ 2 w 3787926"/>
              <a:gd name="connsiteY0-2" fmla="*/ 1881869 h 2345208"/>
              <a:gd name="connsiteX1-3" fmla="*/ 1893964 w 3787926"/>
              <a:gd name="connsiteY1-4" fmla="*/ 0 h 2345208"/>
              <a:gd name="connsiteX2-5" fmla="*/ 3787926 w 3787926"/>
              <a:gd name="connsiteY2-6" fmla="*/ 1881869 h 2345208"/>
              <a:gd name="connsiteX3-7" fmla="*/ 1903489 w 3787926"/>
              <a:gd name="connsiteY3-8" fmla="*/ 1887313 h 2345208"/>
              <a:gd name="connsiteX4-9" fmla="*/ 2 w 3787926"/>
              <a:gd name="connsiteY4-10" fmla="*/ 1881869 h 2345208"/>
              <a:gd name="connsiteX0-11" fmla="*/ 2 w 3216426"/>
              <a:gd name="connsiteY0-12" fmla="*/ 2082291 h 2286909"/>
              <a:gd name="connsiteX1-13" fmla="*/ 1893964 w 3216426"/>
              <a:gd name="connsiteY1-14" fmla="*/ 200422 h 2286909"/>
              <a:gd name="connsiteX2-15" fmla="*/ 3216426 w 3216426"/>
              <a:gd name="connsiteY2-16" fmla="*/ 758316 h 2286909"/>
              <a:gd name="connsiteX3-17" fmla="*/ 1903489 w 3216426"/>
              <a:gd name="connsiteY3-18" fmla="*/ 2087735 h 2286909"/>
              <a:gd name="connsiteX4-19" fmla="*/ 2 w 3216426"/>
              <a:gd name="connsiteY4-20" fmla="*/ 2082291 h 2286909"/>
              <a:gd name="connsiteX0-21" fmla="*/ 2 w 3216426"/>
              <a:gd name="connsiteY0-22" fmla="*/ 1921688 h 2126306"/>
              <a:gd name="connsiteX1-23" fmla="*/ 1893964 w 3216426"/>
              <a:gd name="connsiteY1-24" fmla="*/ 39819 h 2126306"/>
              <a:gd name="connsiteX2-25" fmla="*/ 3216426 w 3216426"/>
              <a:gd name="connsiteY2-26" fmla="*/ 597713 h 2126306"/>
              <a:gd name="connsiteX3-27" fmla="*/ 1903489 w 3216426"/>
              <a:gd name="connsiteY3-28" fmla="*/ 1927132 h 2126306"/>
              <a:gd name="connsiteX4-29" fmla="*/ 2 w 3216426"/>
              <a:gd name="connsiteY4-30" fmla="*/ 1921688 h 2126306"/>
              <a:gd name="connsiteX0-31" fmla="*/ 3 w 2654452"/>
              <a:gd name="connsiteY0-32" fmla="*/ 519934 h 1887552"/>
              <a:gd name="connsiteX1-33" fmla="*/ 1331990 w 2654452"/>
              <a:gd name="connsiteY1-34" fmla="*/ 140 h 1887552"/>
              <a:gd name="connsiteX2-35" fmla="*/ 2654452 w 2654452"/>
              <a:gd name="connsiteY2-36" fmla="*/ 558034 h 1887552"/>
              <a:gd name="connsiteX3-37" fmla="*/ 1341515 w 2654452"/>
              <a:gd name="connsiteY3-38" fmla="*/ 1887453 h 1887552"/>
              <a:gd name="connsiteX4-39" fmla="*/ 3 w 2654452"/>
              <a:gd name="connsiteY4-40" fmla="*/ 519934 h 1887552"/>
              <a:gd name="connsiteX0-41" fmla="*/ 3 w 2654452"/>
              <a:gd name="connsiteY0-42" fmla="*/ 519853 h 1887471"/>
              <a:gd name="connsiteX1-43" fmla="*/ 1331990 w 2654452"/>
              <a:gd name="connsiteY1-44" fmla="*/ 59 h 1887471"/>
              <a:gd name="connsiteX2-45" fmla="*/ 2654452 w 2654452"/>
              <a:gd name="connsiteY2-46" fmla="*/ 557953 h 1887471"/>
              <a:gd name="connsiteX3-47" fmla="*/ 1341515 w 2654452"/>
              <a:gd name="connsiteY3-48" fmla="*/ 1887372 h 1887471"/>
              <a:gd name="connsiteX4-49" fmla="*/ 3 w 2654452"/>
              <a:gd name="connsiteY4-50" fmla="*/ 519853 h 1887471"/>
              <a:gd name="connsiteX0-51" fmla="*/ 5 w 2654454"/>
              <a:gd name="connsiteY0-52" fmla="*/ 520006 h 1887624"/>
              <a:gd name="connsiteX1-53" fmla="*/ 1331992 w 2654454"/>
              <a:gd name="connsiteY1-54" fmla="*/ 212 h 1887624"/>
              <a:gd name="connsiteX2-55" fmla="*/ 2654454 w 2654454"/>
              <a:gd name="connsiteY2-56" fmla="*/ 558106 h 1887624"/>
              <a:gd name="connsiteX3-57" fmla="*/ 1341517 w 2654454"/>
              <a:gd name="connsiteY3-58" fmla="*/ 1887525 h 1887624"/>
              <a:gd name="connsiteX4-59" fmla="*/ 5 w 2654454"/>
              <a:gd name="connsiteY4-60" fmla="*/ 520006 h 1887624"/>
              <a:gd name="connsiteX0-61" fmla="*/ 5 w 2654454"/>
              <a:gd name="connsiteY0-62" fmla="*/ 520006 h 1887624"/>
              <a:gd name="connsiteX1-63" fmla="*/ 1331992 w 2654454"/>
              <a:gd name="connsiteY1-64" fmla="*/ 212 h 1887624"/>
              <a:gd name="connsiteX2-65" fmla="*/ 2654454 w 2654454"/>
              <a:gd name="connsiteY2-66" fmla="*/ 558106 h 1887624"/>
              <a:gd name="connsiteX3-67" fmla="*/ 1341517 w 2654454"/>
              <a:gd name="connsiteY3-68" fmla="*/ 1887525 h 1887624"/>
              <a:gd name="connsiteX4-69" fmla="*/ 5 w 2654454"/>
              <a:gd name="connsiteY4-70" fmla="*/ 520006 h 1887624"/>
              <a:gd name="connsiteX0-71" fmla="*/ 5 w 2654454"/>
              <a:gd name="connsiteY0-72" fmla="*/ 520006 h 1887547"/>
              <a:gd name="connsiteX1-73" fmla="*/ 1331992 w 2654454"/>
              <a:gd name="connsiteY1-74" fmla="*/ 212 h 1887547"/>
              <a:gd name="connsiteX2-75" fmla="*/ 2654454 w 2654454"/>
              <a:gd name="connsiteY2-76" fmla="*/ 558106 h 1887547"/>
              <a:gd name="connsiteX3-77" fmla="*/ 1341517 w 2654454"/>
              <a:gd name="connsiteY3-78" fmla="*/ 1887525 h 1887547"/>
              <a:gd name="connsiteX4-79" fmla="*/ 5 w 2654454"/>
              <a:gd name="connsiteY4-80" fmla="*/ 520006 h 1887547"/>
              <a:gd name="connsiteX0-81" fmla="*/ 4 w 2654453"/>
              <a:gd name="connsiteY0-82" fmla="*/ 521867 h 1889408"/>
              <a:gd name="connsiteX1-83" fmla="*/ 1331991 w 2654453"/>
              <a:gd name="connsiteY1-84" fmla="*/ 2073 h 1889408"/>
              <a:gd name="connsiteX2-85" fmla="*/ 2654453 w 2654453"/>
              <a:gd name="connsiteY2-86" fmla="*/ 559967 h 1889408"/>
              <a:gd name="connsiteX3-87" fmla="*/ 1341516 w 2654453"/>
              <a:gd name="connsiteY3-88" fmla="*/ 1889386 h 1889408"/>
              <a:gd name="connsiteX4-89" fmla="*/ 4 w 2654453"/>
              <a:gd name="connsiteY4-90" fmla="*/ 521867 h 1889408"/>
              <a:gd name="connsiteX0-91" fmla="*/ 4 w 2654453"/>
              <a:gd name="connsiteY0-92" fmla="*/ 520007 h 1887548"/>
              <a:gd name="connsiteX1-93" fmla="*/ 1331991 w 2654453"/>
              <a:gd name="connsiteY1-94" fmla="*/ 213 h 1887548"/>
              <a:gd name="connsiteX2-95" fmla="*/ 2654453 w 2654453"/>
              <a:gd name="connsiteY2-96" fmla="*/ 558107 h 1887548"/>
              <a:gd name="connsiteX3-97" fmla="*/ 1341516 w 2654453"/>
              <a:gd name="connsiteY3-98" fmla="*/ 1887526 h 1887548"/>
              <a:gd name="connsiteX4-99" fmla="*/ 4 w 2654453"/>
              <a:gd name="connsiteY4-100" fmla="*/ 520007 h 1887548"/>
              <a:gd name="connsiteX0-101" fmla="*/ 0 w 2654449"/>
              <a:gd name="connsiteY0-102" fmla="*/ 520007 h 1849449"/>
              <a:gd name="connsiteX1-103" fmla="*/ 1331987 w 2654449"/>
              <a:gd name="connsiteY1-104" fmla="*/ 213 h 1849449"/>
              <a:gd name="connsiteX2-105" fmla="*/ 2654449 w 2654449"/>
              <a:gd name="connsiteY2-106" fmla="*/ 558107 h 1849449"/>
              <a:gd name="connsiteX3-107" fmla="*/ 1331987 w 2654449"/>
              <a:gd name="connsiteY3-108" fmla="*/ 1849426 h 1849449"/>
              <a:gd name="connsiteX4-109" fmla="*/ 0 w 2654449"/>
              <a:gd name="connsiteY4-110" fmla="*/ 520007 h 1849449"/>
              <a:gd name="connsiteX0-111" fmla="*/ 754 w 2655203"/>
              <a:gd name="connsiteY0-112" fmla="*/ 520007 h 1849449"/>
              <a:gd name="connsiteX1-113" fmla="*/ 1332741 w 2655203"/>
              <a:gd name="connsiteY1-114" fmla="*/ 213 h 1849449"/>
              <a:gd name="connsiteX2-115" fmla="*/ 2655203 w 2655203"/>
              <a:gd name="connsiteY2-116" fmla="*/ 558107 h 1849449"/>
              <a:gd name="connsiteX3-117" fmla="*/ 1332741 w 2655203"/>
              <a:gd name="connsiteY3-118" fmla="*/ 1849426 h 1849449"/>
              <a:gd name="connsiteX4-119" fmla="*/ 754 w 2655203"/>
              <a:gd name="connsiteY4-120" fmla="*/ 520007 h 1849449"/>
              <a:gd name="connsiteX0-121" fmla="*/ 458 w 2664432"/>
              <a:gd name="connsiteY0-122" fmla="*/ 519798 h 1849218"/>
              <a:gd name="connsiteX1-123" fmla="*/ 1332445 w 2664432"/>
              <a:gd name="connsiteY1-124" fmla="*/ 4 h 1849218"/>
              <a:gd name="connsiteX2-125" fmla="*/ 2664432 w 2664432"/>
              <a:gd name="connsiteY2-126" fmla="*/ 529323 h 1849218"/>
              <a:gd name="connsiteX3-127" fmla="*/ 1332445 w 2664432"/>
              <a:gd name="connsiteY3-128" fmla="*/ 1849217 h 1849218"/>
              <a:gd name="connsiteX4-129" fmla="*/ 458 w 2664432"/>
              <a:gd name="connsiteY4-130" fmla="*/ 519798 h 1849218"/>
              <a:gd name="connsiteX0-131" fmla="*/ 458 w 2664432"/>
              <a:gd name="connsiteY0-132" fmla="*/ 519798 h 1849218"/>
              <a:gd name="connsiteX1-133" fmla="*/ 1332445 w 2664432"/>
              <a:gd name="connsiteY1-134" fmla="*/ 4 h 1849218"/>
              <a:gd name="connsiteX2-135" fmla="*/ 2664432 w 2664432"/>
              <a:gd name="connsiteY2-136" fmla="*/ 529323 h 1849218"/>
              <a:gd name="connsiteX3-137" fmla="*/ 1332445 w 2664432"/>
              <a:gd name="connsiteY3-138" fmla="*/ 1849217 h 1849218"/>
              <a:gd name="connsiteX4-139" fmla="*/ 458 w 2664432"/>
              <a:gd name="connsiteY4-140" fmla="*/ 519798 h 1849218"/>
              <a:gd name="connsiteX0-141" fmla="*/ 459 w 2683483"/>
              <a:gd name="connsiteY0-142" fmla="*/ 519795 h 1849214"/>
              <a:gd name="connsiteX1-143" fmla="*/ 1332446 w 2683483"/>
              <a:gd name="connsiteY1-144" fmla="*/ 1 h 1849214"/>
              <a:gd name="connsiteX2-145" fmla="*/ 2683483 w 2683483"/>
              <a:gd name="connsiteY2-146" fmla="*/ 524558 h 1849214"/>
              <a:gd name="connsiteX3-147" fmla="*/ 1332446 w 2683483"/>
              <a:gd name="connsiteY3-148" fmla="*/ 1849214 h 1849214"/>
              <a:gd name="connsiteX4-149" fmla="*/ 459 w 2683483"/>
              <a:gd name="connsiteY4-150" fmla="*/ 519795 h 1849214"/>
              <a:gd name="connsiteX0-151" fmla="*/ 459 w 2683483"/>
              <a:gd name="connsiteY0-152" fmla="*/ 519795 h 1852494"/>
              <a:gd name="connsiteX1-153" fmla="*/ 1332446 w 2683483"/>
              <a:gd name="connsiteY1-154" fmla="*/ 1 h 1852494"/>
              <a:gd name="connsiteX2-155" fmla="*/ 2683483 w 2683483"/>
              <a:gd name="connsiteY2-156" fmla="*/ 524558 h 1852494"/>
              <a:gd name="connsiteX3-157" fmla="*/ 1332446 w 2683483"/>
              <a:gd name="connsiteY3-158" fmla="*/ 1849214 h 1852494"/>
              <a:gd name="connsiteX4-159" fmla="*/ 459 w 2683483"/>
              <a:gd name="connsiteY4-160" fmla="*/ 519795 h 1852494"/>
              <a:gd name="connsiteX0-161" fmla="*/ 459 w 2683483"/>
              <a:gd name="connsiteY0-162" fmla="*/ 519795 h 1849214"/>
              <a:gd name="connsiteX1-163" fmla="*/ 1332446 w 2683483"/>
              <a:gd name="connsiteY1-164" fmla="*/ 1 h 1849214"/>
              <a:gd name="connsiteX2-165" fmla="*/ 2683483 w 2683483"/>
              <a:gd name="connsiteY2-166" fmla="*/ 524558 h 1849214"/>
              <a:gd name="connsiteX3-167" fmla="*/ 1332446 w 2683483"/>
              <a:gd name="connsiteY3-168" fmla="*/ 1849214 h 1849214"/>
              <a:gd name="connsiteX4-169" fmla="*/ 459 w 2683483"/>
              <a:gd name="connsiteY4-170" fmla="*/ 519795 h 1849214"/>
              <a:gd name="connsiteX0-171" fmla="*/ 459 w 2683483"/>
              <a:gd name="connsiteY0-172" fmla="*/ 519795 h 1849256"/>
              <a:gd name="connsiteX1-173" fmla="*/ 1332446 w 2683483"/>
              <a:gd name="connsiteY1-174" fmla="*/ 1 h 1849256"/>
              <a:gd name="connsiteX2-175" fmla="*/ 2683483 w 2683483"/>
              <a:gd name="connsiteY2-176" fmla="*/ 524558 h 1849256"/>
              <a:gd name="connsiteX3-177" fmla="*/ 1332446 w 2683483"/>
              <a:gd name="connsiteY3-178" fmla="*/ 1849214 h 1849256"/>
              <a:gd name="connsiteX4-179" fmla="*/ 459 w 2683483"/>
              <a:gd name="connsiteY4-180" fmla="*/ 519795 h 1849256"/>
              <a:gd name="connsiteX0-181" fmla="*/ 718 w 2683742"/>
              <a:gd name="connsiteY0-182" fmla="*/ 520253 h 1849714"/>
              <a:gd name="connsiteX1-183" fmla="*/ 1332705 w 2683742"/>
              <a:gd name="connsiteY1-184" fmla="*/ 459 h 1849714"/>
              <a:gd name="connsiteX2-185" fmla="*/ 2683742 w 2683742"/>
              <a:gd name="connsiteY2-186" fmla="*/ 525016 h 1849714"/>
              <a:gd name="connsiteX3-187" fmla="*/ 1332705 w 2683742"/>
              <a:gd name="connsiteY3-188" fmla="*/ 1849672 h 1849714"/>
              <a:gd name="connsiteX4-189" fmla="*/ 718 w 2683742"/>
              <a:gd name="connsiteY4-190" fmla="*/ 520253 h 1849714"/>
              <a:gd name="connsiteX0-191" fmla="*/ 718 w 2683742"/>
              <a:gd name="connsiteY0-192" fmla="*/ 520253 h 1849714"/>
              <a:gd name="connsiteX1-193" fmla="*/ 1332705 w 2683742"/>
              <a:gd name="connsiteY1-194" fmla="*/ 459 h 1849714"/>
              <a:gd name="connsiteX2-195" fmla="*/ 2683742 w 2683742"/>
              <a:gd name="connsiteY2-196" fmla="*/ 525016 h 1849714"/>
              <a:gd name="connsiteX3-197" fmla="*/ 1332705 w 2683742"/>
              <a:gd name="connsiteY3-198" fmla="*/ 1849672 h 1849714"/>
              <a:gd name="connsiteX4-199" fmla="*/ 718 w 2683742"/>
              <a:gd name="connsiteY4-200" fmla="*/ 520253 h 1849714"/>
              <a:gd name="connsiteX0-201" fmla="*/ 1187 w 2684211"/>
              <a:gd name="connsiteY0-202" fmla="*/ 520253 h 1849714"/>
              <a:gd name="connsiteX1-203" fmla="*/ 1333174 w 2684211"/>
              <a:gd name="connsiteY1-204" fmla="*/ 459 h 1849714"/>
              <a:gd name="connsiteX2-205" fmla="*/ 2684211 w 2684211"/>
              <a:gd name="connsiteY2-206" fmla="*/ 525016 h 1849714"/>
              <a:gd name="connsiteX3-207" fmla="*/ 1333174 w 2684211"/>
              <a:gd name="connsiteY3-208" fmla="*/ 1849672 h 1849714"/>
              <a:gd name="connsiteX4-209" fmla="*/ 1187 w 2684211"/>
              <a:gd name="connsiteY4-210" fmla="*/ 520253 h 1849714"/>
              <a:gd name="connsiteX0-211" fmla="*/ 1187 w 2684211"/>
              <a:gd name="connsiteY0-212" fmla="*/ 520253 h 1850006"/>
              <a:gd name="connsiteX1-213" fmla="*/ 1333174 w 2684211"/>
              <a:gd name="connsiteY1-214" fmla="*/ 459 h 1850006"/>
              <a:gd name="connsiteX2-215" fmla="*/ 2684211 w 2684211"/>
              <a:gd name="connsiteY2-216" fmla="*/ 525016 h 1850006"/>
              <a:gd name="connsiteX3-217" fmla="*/ 1333174 w 2684211"/>
              <a:gd name="connsiteY3-218" fmla="*/ 1849672 h 1850006"/>
              <a:gd name="connsiteX4-219" fmla="*/ 1187 w 2684211"/>
              <a:gd name="connsiteY4-220" fmla="*/ 520253 h 185000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684211" h="1850006">
                <a:moveTo>
                  <a:pt x="1187" y="520253"/>
                </a:moveTo>
                <a:cubicBezTo>
                  <a:pt x="-29770" y="528757"/>
                  <a:pt x="547866" y="18715"/>
                  <a:pt x="1333174" y="459"/>
                </a:cubicBezTo>
                <a:cubicBezTo>
                  <a:pt x="2118482" y="-17797"/>
                  <a:pt x="2684211" y="514388"/>
                  <a:pt x="2684211" y="525016"/>
                </a:cubicBezTo>
                <a:cubicBezTo>
                  <a:pt x="2634204" y="533262"/>
                  <a:pt x="1358864" y="1874279"/>
                  <a:pt x="1333174" y="1849672"/>
                </a:cubicBezTo>
                <a:cubicBezTo>
                  <a:pt x="1307484" y="1825065"/>
                  <a:pt x="32144" y="511749"/>
                  <a:pt x="1187" y="52025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3505513" y="2116299"/>
            <a:ext cx="1877718" cy="2645169"/>
          </a:xfrm>
          <a:custGeom>
            <a:avLst/>
            <a:gdLst>
              <a:gd name="connsiteX0" fmla="*/ 0 w 3787924"/>
              <a:gd name="connsiteY0" fmla="*/ 1882099 h 3764197"/>
              <a:gd name="connsiteX1" fmla="*/ 1893962 w 3787924"/>
              <a:gd name="connsiteY1" fmla="*/ 0 h 3764197"/>
              <a:gd name="connsiteX2" fmla="*/ 3787924 w 3787924"/>
              <a:gd name="connsiteY2" fmla="*/ 1882099 h 3764197"/>
              <a:gd name="connsiteX3" fmla="*/ 1893962 w 3787924"/>
              <a:gd name="connsiteY3" fmla="*/ 3764198 h 3764197"/>
              <a:gd name="connsiteX4" fmla="*/ 0 w 3787924"/>
              <a:gd name="connsiteY4" fmla="*/ 1882099 h 3764197"/>
              <a:gd name="connsiteX0-1" fmla="*/ 147709 w 2030633"/>
              <a:gd name="connsiteY0-2" fmla="*/ 1889720 h 3764200"/>
              <a:gd name="connsiteX1-3" fmla="*/ 136671 w 2030633"/>
              <a:gd name="connsiteY1-4" fmla="*/ 1 h 3764200"/>
              <a:gd name="connsiteX2-5" fmla="*/ 2030633 w 2030633"/>
              <a:gd name="connsiteY2-6" fmla="*/ 1882100 h 3764200"/>
              <a:gd name="connsiteX3-7" fmla="*/ 136671 w 2030633"/>
              <a:gd name="connsiteY3-8" fmla="*/ 3764199 h 3764200"/>
              <a:gd name="connsiteX4-9" fmla="*/ 147709 w 2030633"/>
              <a:gd name="connsiteY4-10" fmla="*/ 1889720 h 3764200"/>
              <a:gd name="connsiteX0-11" fmla="*/ 209608 w 2092532"/>
              <a:gd name="connsiteY0-12" fmla="*/ 1889720 h 3200320"/>
              <a:gd name="connsiteX1-13" fmla="*/ 198570 w 2092532"/>
              <a:gd name="connsiteY1-14" fmla="*/ 1 h 3200320"/>
              <a:gd name="connsiteX2-15" fmla="*/ 2092532 w 2092532"/>
              <a:gd name="connsiteY2-16" fmla="*/ 1882100 h 3200320"/>
              <a:gd name="connsiteX3-17" fmla="*/ 1547310 w 2092532"/>
              <a:gd name="connsiteY3-18" fmla="*/ 3200319 h 3200320"/>
              <a:gd name="connsiteX4-19" fmla="*/ 209608 w 2092532"/>
              <a:gd name="connsiteY4-20" fmla="*/ 1889720 h 3200320"/>
              <a:gd name="connsiteX0-21" fmla="*/ 5 w 1882929"/>
              <a:gd name="connsiteY0-22" fmla="*/ 1333464 h 2644064"/>
              <a:gd name="connsiteX1-23" fmla="*/ 1322467 w 1882929"/>
              <a:gd name="connsiteY1-24" fmla="*/ 5 h 2644064"/>
              <a:gd name="connsiteX2-25" fmla="*/ 1882929 w 1882929"/>
              <a:gd name="connsiteY2-26" fmla="*/ 1325844 h 2644064"/>
              <a:gd name="connsiteX3-27" fmla="*/ 1337707 w 1882929"/>
              <a:gd name="connsiteY3-28" fmla="*/ 2644063 h 2644064"/>
              <a:gd name="connsiteX4-29" fmla="*/ 5 w 1882929"/>
              <a:gd name="connsiteY4-30" fmla="*/ 1333464 h 2644064"/>
              <a:gd name="connsiteX0-31" fmla="*/ 5 w 1882929"/>
              <a:gd name="connsiteY0-32" fmla="*/ 1333464 h 2644064"/>
              <a:gd name="connsiteX1-33" fmla="*/ 1322467 w 1882929"/>
              <a:gd name="connsiteY1-34" fmla="*/ 5 h 2644064"/>
              <a:gd name="connsiteX2-35" fmla="*/ 1882929 w 1882929"/>
              <a:gd name="connsiteY2-36" fmla="*/ 1325844 h 2644064"/>
              <a:gd name="connsiteX3-37" fmla="*/ 1337707 w 1882929"/>
              <a:gd name="connsiteY3-38" fmla="*/ 2644063 h 2644064"/>
              <a:gd name="connsiteX4-39" fmla="*/ 5 w 1882929"/>
              <a:gd name="connsiteY4-40" fmla="*/ 1333464 h 2644064"/>
              <a:gd name="connsiteX0-41" fmla="*/ 5 w 1887669"/>
              <a:gd name="connsiteY0-42" fmla="*/ 1333461 h 2644061"/>
              <a:gd name="connsiteX1-43" fmla="*/ 1322467 w 1887669"/>
              <a:gd name="connsiteY1-44" fmla="*/ 2 h 2644061"/>
              <a:gd name="connsiteX2-45" fmla="*/ 1882929 w 1887669"/>
              <a:gd name="connsiteY2-46" fmla="*/ 1325841 h 2644061"/>
              <a:gd name="connsiteX3-47" fmla="*/ 1337707 w 1887669"/>
              <a:gd name="connsiteY3-48" fmla="*/ 2644060 h 2644061"/>
              <a:gd name="connsiteX4-49" fmla="*/ 5 w 1887669"/>
              <a:gd name="connsiteY4-50" fmla="*/ 1333461 h 2644061"/>
              <a:gd name="connsiteX0-51" fmla="*/ 5 w 1887669"/>
              <a:gd name="connsiteY0-52" fmla="*/ 1333461 h 2644061"/>
              <a:gd name="connsiteX1-53" fmla="*/ 1322467 w 1887669"/>
              <a:gd name="connsiteY1-54" fmla="*/ 2 h 2644061"/>
              <a:gd name="connsiteX2-55" fmla="*/ 1882929 w 1887669"/>
              <a:gd name="connsiteY2-56" fmla="*/ 1325841 h 2644061"/>
              <a:gd name="connsiteX3-57" fmla="*/ 1337707 w 1887669"/>
              <a:gd name="connsiteY3-58" fmla="*/ 2644060 h 2644061"/>
              <a:gd name="connsiteX4-59" fmla="*/ 5 w 1887669"/>
              <a:gd name="connsiteY4-60" fmla="*/ 1333461 h 2644061"/>
              <a:gd name="connsiteX0-61" fmla="*/ 5 w 1887669"/>
              <a:gd name="connsiteY0-62" fmla="*/ 1333461 h 2644061"/>
              <a:gd name="connsiteX1-63" fmla="*/ 1322467 w 1887669"/>
              <a:gd name="connsiteY1-64" fmla="*/ 2 h 2644061"/>
              <a:gd name="connsiteX2-65" fmla="*/ 1882929 w 1887669"/>
              <a:gd name="connsiteY2-66" fmla="*/ 1325841 h 2644061"/>
              <a:gd name="connsiteX3-67" fmla="*/ 1337707 w 1887669"/>
              <a:gd name="connsiteY3-68" fmla="*/ 2644060 h 2644061"/>
              <a:gd name="connsiteX4-69" fmla="*/ 5 w 1887669"/>
              <a:gd name="connsiteY4-70" fmla="*/ 1333461 h 2644061"/>
              <a:gd name="connsiteX0-71" fmla="*/ 5 w 1887669"/>
              <a:gd name="connsiteY0-72" fmla="*/ 1333461 h 2648101"/>
              <a:gd name="connsiteX1-73" fmla="*/ 1322467 w 1887669"/>
              <a:gd name="connsiteY1-74" fmla="*/ 2 h 2648101"/>
              <a:gd name="connsiteX2-75" fmla="*/ 1882929 w 1887669"/>
              <a:gd name="connsiteY2-76" fmla="*/ 1325841 h 2648101"/>
              <a:gd name="connsiteX3-77" fmla="*/ 1337707 w 1887669"/>
              <a:gd name="connsiteY3-78" fmla="*/ 2644060 h 2648101"/>
              <a:gd name="connsiteX4-79" fmla="*/ 5 w 1887669"/>
              <a:gd name="connsiteY4-80" fmla="*/ 1333461 h 2648101"/>
              <a:gd name="connsiteX0-81" fmla="*/ 3 w 1887667"/>
              <a:gd name="connsiteY0-82" fmla="*/ 1333461 h 2633859"/>
              <a:gd name="connsiteX1-83" fmla="*/ 1322465 w 1887667"/>
              <a:gd name="connsiteY1-84" fmla="*/ 2 h 2633859"/>
              <a:gd name="connsiteX2-85" fmla="*/ 1882927 w 1887667"/>
              <a:gd name="connsiteY2-86" fmla="*/ 1325841 h 2633859"/>
              <a:gd name="connsiteX3-87" fmla="*/ 1332942 w 1887667"/>
              <a:gd name="connsiteY3-88" fmla="*/ 2629772 h 2633859"/>
              <a:gd name="connsiteX4-89" fmla="*/ 3 w 1887667"/>
              <a:gd name="connsiteY4-90" fmla="*/ 1333461 h 2633859"/>
              <a:gd name="connsiteX0-91" fmla="*/ 3 w 1887667"/>
              <a:gd name="connsiteY0-92" fmla="*/ 1333461 h 2677096"/>
              <a:gd name="connsiteX1-93" fmla="*/ 1322465 w 1887667"/>
              <a:gd name="connsiteY1-94" fmla="*/ 2 h 2677096"/>
              <a:gd name="connsiteX2-95" fmla="*/ 1882927 w 1887667"/>
              <a:gd name="connsiteY2-96" fmla="*/ 1325841 h 2677096"/>
              <a:gd name="connsiteX3-97" fmla="*/ 1332942 w 1887667"/>
              <a:gd name="connsiteY3-98" fmla="*/ 2629772 h 2677096"/>
              <a:gd name="connsiteX4-99" fmla="*/ 3 w 1887667"/>
              <a:gd name="connsiteY4-100" fmla="*/ 1333461 h 2677096"/>
              <a:gd name="connsiteX0-101" fmla="*/ 186 w 1887850"/>
              <a:gd name="connsiteY0-102" fmla="*/ 1333461 h 2671065"/>
              <a:gd name="connsiteX1-103" fmla="*/ 1322648 w 1887850"/>
              <a:gd name="connsiteY1-104" fmla="*/ 2 h 2671065"/>
              <a:gd name="connsiteX2-105" fmla="*/ 1883110 w 1887850"/>
              <a:gd name="connsiteY2-106" fmla="*/ 1325841 h 2671065"/>
              <a:gd name="connsiteX3-107" fmla="*/ 1333125 w 1887850"/>
              <a:gd name="connsiteY3-108" fmla="*/ 2629772 h 2671065"/>
              <a:gd name="connsiteX4-109" fmla="*/ 186 w 1887850"/>
              <a:gd name="connsiteY4-110" fmla="*/ 1333461 h 2671065"/>
              <a:gd name="connsiteX0-111" fmla="*/ 19049 w 1906713"/>
              <a:gd name="connsiteY0-112" fmla="*/ 1333461 h 2641422"/>
              <a:gd name="connsiteX1-113" fmla="*/ 1341511 w 1906713"/>
              <a:gd name="connsiteY1-114" fmla="*/ 2 h 2641422"/>
              <a:gd name="connsiteX2-115" fmla="*/ 1901973 w 1906713"/>
              <a:gd name="connsiteY2-116" fmla="*/ 1325841 h 2641422"/>
              <a:gd name="connsiteX3-117" fmla="*/ 1351988 w 1906713"/>
              <a:gd name="connsiteY3-118" fmla="*/ 2629772 h 2641422"/>
              <a:gd name="connsiteX4-119" fmla="*/ 611666 w 1906713"/>
              <a:gd name="connsiteY4-120" fmla="*/ 1931826 h 2641422"/>
              <a:gd name="connsiteX5" fmla="*/ 19049 w 1906713"/>
              <a:gd name="connsiteY5" fmla="*/ 1333461 h 2641422"/>
              <a:gd name="connsiteX0-121" fmla="*/ 19049 w 1906713"/>
              <a:gd name="connsiteY0-122" fmla="*/ 1333461 h 2640116"/>
              <a:gd name="connsiteX1-123" fmla="*/ 1341511 w 1906713"/>
              <a:gd name="connsiteY1-124" fmla="*/ 2 h 2640116"/>
              <a:gd name="connsiteX2-125" fmla="*/ 1901973 w 1906713"/>
              <a:gd name="connsiteY2-126" fmla="*/ 1325841 h 2640116"/>
              <a:gd name="connsiteX3-127" fmla="*/ 1351988 w 1906713"/>
              <a:gd name="connsiteY3-128" fmla="*/ 2629772 h 2640116"/>
              <a:gd name="connsiteX4-129" fmla="*/ 611666 w 1906713"/>
              <a:gd name="connsiteY4-130" fmla="*/ 1931826 h 2640116"/>
              <a:gd name="connsiteX5-131" fmla="*/ 19049 w 1906713"/>
              <a:gd name="connsiteY5-132" fmla="*/ 1333461 h 2640116"/>
              <a:gd name="connsiteX0-133" fmla="*/ 19049 w 1906713"/>
              <a:gd name="connsiteY0-134" fmla="*/ 1309651 h 2640119"/>
              <a:gd name="connsiteX1-135" fmla="*/ 1341511 w 1906713"/>
              <a:gd name="connsiteY1-136" fmla="*/ 5 h 2640119"/>
              <a:gd name="connsiteX2-137" fmla="*/ 1901973 w 1906713"/>
              <a:gd name="connsiteY2-138" fmla="*/ 1325844 h 2640119"/>
              <a:gd name="connsiteX3-139" fmla="*/ 1351988 w 1906713"/>
              <a:gd name="connsiteY3-140" fmla="*/ 2629775 h 2640119"/>
              <a:gd name="connsiteX4-141" fmla="*/ 611666 w 1906713"/>
              <a:gd name="connsiteY4-142" fmla="*/ 1931829 h 2640119"/>
              <a:gd name="connsiteX5-143" fmla="*/ 19049 w 1906713"/>
              <a:gd name="connsiteY5-144" fmla="*/ 1309651 h 2640119"/>
              <a:gd name="connsiteX0-145" fmla="*/ 19204 w 1902094"/>
              <a:gd name="connsiteY0-146" fmla="*/ 1321553 h 2640115"/>
              <a:gd name="connsiteX1-147" fmla="*/ 1336903 w 1902094"/>
              <a:gd name="connsiteY1-148" fmla="*/ 1 h 2640115"/>
              <a:gd name="connsiteX2-149" fmla="*/ 1897365 w 1902094"/>
              <a:gd name="connsiteY2-150" fmla="*/ 1325840 h 2640115"/>
              <a:gd name="connsiteX3-151" fmla="*/ 1347380 w 1902094"/>
              <a:gd name="connsiteY3-152" fmla="*/ 2629771 h 2640115"/>
              <a:gd name="connsiteX4-153" fmla="*/ 607058 w 1902094"/>
              <a:gd name="connsiteY4-154" fmla="*/ 1931825 h 2640115"/>
              <a:gd name="connsiteX5-155" fmla="*/ 19204 w 1902094"/>
              <a:gd name="connsiteY5-156" fmla="*/ 1321553 h 2640115"/>
              <a:gd name="connsiteX0-157" fmla="*/ 20711 w 1860643"/>
              <a:gd name="connsiteY0-158" fmla="*/ 1307272 h 2640121"/>
              <a:gd name="connsiteX1-159" fmla="*/ 1295547 w 1860643"/>
              <a:gd name="connsiteY1-160" fmla="*/ 7 h 2640121"/>
              <a:gd name="connsiteX2-161" fmla="*/ 1856009 w 1860643"/>
              <a:gd name="connsiteY2-162" fmla="*/ 1325846 h 2640121"/>
              <a:gd name="connsiteX3-163" fmla="*/ 1306024 w 1860643"/>
              <a:gd name="connsiteY3-164" fmla="*/ 2629777 h 2640121"/>
              <a:gd name="connsiteX4-165" fmla="*/ 565702 w 1860643"/>
              <a:gd name="connsiteY4-166" fmla="*/ 1931831 h 2640121"/>
              <a:gd name="connsiteX5-167" fmla="*/ 20711 w 1860643"/>
              <a:gd name="connsiteY5-168" fmla="*/ 1307272 h 2640121"/>
              <a:gd name="connsiteX0-169" fmla="*/ 19281 w 1899784"/>
              <a:gd name="connsiteY0-170" fmla="*/ 1316792 h 2640116"/>
              <a:gd name="connsiteX1-171" fmla="*/ 1334599 w 1899784"/>
              <a:gd name="connsiteY1-172" fmla="*/ 2 h 2640116"/>
              <a:gd name="connsiteX2-173" fmla="*/ 1895061 w 1899784"/>
              <a:gd name="connsiteY2-174" fmla="*/ 1325841 h 2640116"/>
              <a:gd name="connsiteX3-175" fmla="*/ 1345076 w 1899784"/>
              <a:gd name="connsiteY3-176" fmla="*/ 2629772 h 2640116"/>
              <a:gd name="connsiteX4-177" fmla="*/ 604754 w 1899784"/>
              <a:gd name="connsiteY4-178" fmla="*/ 1931826 h 2640116"/>
              <a:gd name="connsiteX5-179" fmla="*/ 19281 w 1899784"/>
              <a:gd name="connsiteY5-180" fmla="*/ 1316792 h 2640116"/>
              <a:gd name="connsiteX0-181" fmla="*/ 5025 w 1885528"/>
              <a:gd name="connsiteY0-182" fmla="*/ 1316792 h 2640116"/>
              <a:gd name="connsiteX1-183" fmla="*/ 1320343 w 1885528"/>
              <a:gd name="connsiteY1-184" fmla="*/ 2 h 2640116"/>
              <a:gd name="connsiteX2-185" fmla="*/ 1880805 w 1885528"/>
              <a:gd name="connsiteY2-186" fmla="*/ 1325841 h 2640116"/>
              <a:gd name="connsiteX3-187" fmla="*/ 1330820 w 1885528"/>
              <a:gd name="connsiteY3-188" fmla="*/ 2629772 h 2640116"/>
              <a:gd name="connsiteX4-189" fmla="*/ 590498 w 1885528"/>
              <a:gd name="connsiteY4-190" fmla="*/ 1931826 h 2640116"/>
              <a:gd name="connsiteX5-191" fmla="*/ 5025 w 1885528"/>
              <a:gd name="connsiteY5-192" fmla="*/ 1316792 h 2640116"/>
              <a:gd name="connsiteX0-193" fmla="*/ 19041 w 1899544"/>
              <a:gd name="connsiteY0-194" fmla="*/ 1316792 h 2639434"/>
              <a:gd name="connsiteX1-195" fmla="*/ 1334359 w 1899544"/>
              <a:gd name="connsiteY1-196" fmla="*/ 2 h 2639434"/>
              <a:gd name="connsiteX2-197" fmla="*/ 1894821 w 1899544"/>
              <a:gd name="connsiteY2-198" fmla="*/ 1325841 h 2639434"/>
              <a:gd name="connsiteX3-199" fmla="*/ 1344836 w 1899544"/>
              <a:gd name="connsiteY3-200" fmla="*/ 2629772 h 2639434"/>
              <a:gd name="connsiteX4-201" fmla="*/ 607689 w 1899544"/>
              <a:gd name="connsiteY4-202" fmla="*/ 1915951 h 2639434"/>
              <a:gd name="connsiteX5-203" fmla="*/ 19041 w 1899544"/>
              <a:gd name="connsiteY5-204" fmla="*/ 1316792 h 2639434"/>
              <a:gd name="connsiteX0-205" fmla="*/ 19041 w 1899544"/>
              <a:gd name="connsiteY0-206" fmla="*/ 1316792 h 2631204"/>
              <a:gd name="connsiteX1-207" fmla="*/ 1334359 w 1899544"/>
              <a:gd name="connsiteY1-208" fmla="*/ 2 h 2631204"/>
              <a:gd name="connsiteX2-209" fmla="*/ 1894821 w 1899544"/>
              <a:gd name="connsiteY2-210" fmla="*/ 1325841 h 2631204"/>
              <a:gd name="connsiteX3-211" fmla="*/ 1344836 w 1899544"/>
              <a:gd name="connsiteY3-212" fmla="*/ 2629772 h 2631204"/>
              <a:gd name="connsiteX4-213" fmla="*/ 607689 w 1899544"/>
              <a:gd name="connsiteY4-214" fmla="*/ 1915951 h 2631204"/>
              <a:gd name="connsiteX5-215" fmla="*/ 19041 w 1899544"/>
              <a:gd name="connsiteY5-216" fmla="*/ 1316792 h 2631204"/>
              <a:gd name="connsiteX0-217" fmla="*/ 18628 w 1899131"/>
              <a:gd name="connsiteY0-218" fmla="*/ 1316792 h 2631204"/>
              <a:gd name="connsiteX1-219" fmla="*/ 1333946 w 1899131"/>
              <a:gd name="connsiteY1-220" fmla="*/ 2 h 2631204"/>
              <a:gd name="connsiteX2-221" fmla="*/ 1894408 w 1899131"/>
              <a:gd name="connsiteY2-222" fmla="*/ 1325841 h 2631204"/>
              <a:gd name="connsiteX3-223" fmla="*/ 1344423 w 1899131"/>
              <a:gd name="connsiteY3-224" fmla="*/ 2629772 h 2631204"/>
              <a:gd name="connsiteX4-225" fmla="*/ 607276 w 1899131"/>
              <a:gd name="connsiteY4-226" fmla="*/ 1915951 h 2631204"/>
              <a:gd name="connsiteX5-227" fmla="*/ 18628 w 1899131"/>
              <a:gd name="connsiteY5-228" fmla="*/ 1316792 h 2631204"/>
              <a:gd name="connsiteX0-229" fmla="*/ 16122 w 1894831"/>
              <a:gd name="connsiteY0-230" fmla="*/ 1319910 h 2634322"/>
              <a:gd name="connsiteX1-231" fmla="*/ 1331440 w 1894831"/>
              <a:gd name="connsiteY1-232" fmla="*/ 3120 h 2634322"/>
              <a:gd name="connsiteX2-233" fmla="*/ 1891902 w 1894831"/>
              <a:gd name="connsiteY2-234" fmla="*/ 1328959 h 2634322"/>
              <a:gd name="connsiteX3-235" fmla="*/ 1341917 w 1894831"/>
              <a:gd name="connsiteY3-236" fmla="*/ 2632890 h 2634322"/>
              <a:gd name="connsiteX4-237" fmla="*/ 604770 w 1894831"/>
              <a:gd name="connsiteY4-238" fmla="*/ 1919069 h 2634322"/>
              <a:gd name="connsiteX5-239" fmla="*/ 16122 w 1894831"/>
              <a:gd name="connsiteY5-240" fmla="*/ 1319910 h 2634322"/>
              <a:gd name="connsiteX0-241" fmla="*/ 117 w 1878826"/>
              <a:gd name="connsiteY0-242" fmla="*/ 1319910 h 2634322"/>
              <a:gd name="connsiteX1-243" fmla="*/ 1315435 w 1878826"/>
              <a:gd name="connsiteY1-244" fmla="*/ 3120 h 2634322"/>
              <a:gd name="connsiteX2-245" fmla="*/ 1875897 w 1878826"/>
              <a:gd name="connsiteY2-246" fmla="*/ 1328959 h 2634322"/>
              <a:gd name="connsiteX3-247" fmla="*/ 1325912 w 1878826"/>
              <a:gd name="connsiteY3-248" fmla="*/ 2632890 h 2634322"/>
              <a:gd name="connsiteX4-249" fmla="*/ 588765 w 1878826"/>
              <a:gd name="connsiteY4-250" fmla="*/ 1919069 h 2634322"/>
              <a:gd name="connsiteX5-251" fmla="*/ 117 w 1878826"/>
              <a:gd name="connsiteY5-252" fmla="*/ 1319910 h 2634322"/>
              <a:gd name="connsiteX0-253" fmla="*/ 117 w 1882987"/>
              <a:gd name="connsiteY0-254" fmla="*/ 1320502 h 2634914"/>
              <a:gd name="connsiteX1-255" fmla="*/ 1315435 w 1882987"/>
              <a:gd name="connsiteY1-256" fmla="*/ 3712 h 2634914"/>
              <a:gd name="connsiteX2-257" fmla="*/ 1875897 w 1882987"/>
              <a:gd name="connsiteY2-258" fmla="*/ 1329551 h 2634914"/>
              <a:gd name="connsiteX3-259" fmla="*/ 1325912 w 1882987"/>
              <a:gd name="connsiteY3-260" fmla="*/ 2633482 h 2634914"/>
              <a:gd name="connsiteX4-261" fmla="*/ 588765 w 1882987"/>
              <a:gd name="connsiteY4-262" fmla="*/ 1919661 h 2634914"/>
              <a:gd name="connsiteX5-263" fmla="*/ 117 w 1882987"/>
              <a:gd name="connsiteY5-264" fmla="*/ 1320502 h 2634914"/>
              <a:gd name="connsiteX0-265" fmla="*/ 117 w 1882987"/>
              <a:gd name="connsiteY0-266" fmla="*/ 1320502 h 2635518"/>
              <a:gd name="connsiteX1-267" fmla="*/ 1315435 w 1882987"/>
              <a:gd name="connsiteY1-268" fmla="*/ 3712 h 2635518"/>
              <a:gd name="connsiteX2-269" fmla="*/ 1875897 w 1882987"/>
              <a:gd name="connsiteY2-270" fmla="*/ 1329551 h 2635518"/>
              <a:gd name="connsiteX3-271" fmla="*/ 1325912 w 1882987"/>
              <a:gd name="connsiteY3-272" fmla="*/ 2633482 h 2635518"/>
              <a:gd name="connsiteX4-273" fmla="*/ 588765 w 1882987"/>
              <a:gd name="connsiteY4-274" fmla="*/ 1919661 h 2635518"/>
              <a:gd name="connsiteX5-275" fmla="*/ 117 w 1882987"/>
              <a:gd name="connsiteY5-276" fmla="*/ 1320502 h 2635518"/>
              <a:gd name="connsiteX0-277" fmla="*/ 117 w 1882987"/>
              <a:gd name="connsiteY0-278" fmla="*/ 1320502 h 2635920"/>
              <a:gd name="connsiteX1-279" fmla="*/ 1315435 w 1882987"/>
              <a:gd name="connsiteY1-280" fmla="*/ 3712 h 2635920"/>
              <a:gd name="connsiteX2-281" fmla="*/ 1875897 w 1882987"/>
              <a:gd name="connsiteY2-282" fmla="*/ 1329551 h 2635920"/>
              <a:gd name="connsiteX3-283" fmla="*/ 1325912 w 1882987"/>
              <a:gd name="connsiteY3-284" fmla="*/ 2633482 h 2635920"/>
              <a:gd name="connsiteX4-285" fmla="*/ 588765 w 1882987"/>
              <a:gd name="connsiteY4-286" fmla="*/ 1919661 h 2635920"/>
              <a:gd name="connsiteX5-287" fmla="*/ 117 w 1882987"/>
              <a:gd name="connsiteY5-288" fmla="*/ 1320502 h 2635920"/>
              <a:gd name="connsiteX0-289" fmla="*/ 117 w 1882987"/>
              <a:gd name="connsiteY0-290" fmla="*/ 1320502 h 2636819"/>
              <a:gd name="connsiteX1-291" fmla="*/ 1315435 w 1882987"/>
              <a:gd name="connsiteY1-292" fmla="*/ 3712 h 2636819"/>
              <a:gd name="connsiteX2-293" fmla="*/ 1875897 w 1882987"/>
              <a:gd name="connsiteY2-294" fmla="*/ 1329551 h 2636819"/>
              <a:gd name="connsiteX3-295" fmla="*/ 1325912 w 1882987"/>
              <a:gd name="connsiteY3-296" fmla="*/ 2633482 h 2636819"/>
              <a:gd name="connsiteX4-297" fmla="*/ 588765 w 1882987"/>
              <a:gd name="connsiteY4-298" fmla="*/ 1919661 h 2636819"/>
              <a:gd name="connsiteX5-299" fmla="*/ 117 w 1882987"/>
              <a:gd name="connsiteY5-300" fmla="*/ 1320502 h 2636819"/>
              <a:gd name="connsiteX0-301" fmla="*/ 139 w 1892928"/>
              <a:gd name="connsiteY0-302" fmla="*/ 1316792 h 2639434"/>
              <a:gd name="connsiteX1-303" fmla="*/ 1315457 w 1892928"/>
              <a:gd name="connsiteY1-304" fmla="*/ 2 h 2639434"/>
              <a:gd name="connsiteX2-305" fmla="*/ 1882269 w 1892928"/>
              <a:gd name="connsiteY2-306" fmla="*/ 1325841 h 2639434"/>
              <a:gd name="connsiteX3-307" fmla="*/ 1325934 w 1892928"/>
              <a:gd name="connsiteY3-308" fmla="*/ 2629772 h 2639434"/>
              <a:gd name="connsiteX4-309" fmla="*/ 588787 w 1892928"/>
              <a:gd name="connsiteY4-310" fmla="*/ 1915951 h 2639434"/>
              <a:gd name="connsiteX5-311" fmla="*/ 139 w 1892928"/>
              <a:gd name="connsiteY5-312" fmla="*/ 1316792 h 2639434"/>
              <a:gd name="connsiteX0-313" fmla="*/ 139 w 1883644"/>
              <a:gd name="connsiteY0-314" fmla="*/ 1316792 h 2639434"/>
              <a:gd name="connsiteX1-315" fmla="*/ 1315457 w 1883644"/>
              <a:gd name="connsiteY1-316" fmla="*/ 2 h 2639434"/>
              <a:gd name="connsiteX2-317" fmla="*/ 1882269 w 1883644"/>
              <a:gd name="connsiteY2-318" fmla="*/ 1325841 h 2639434"/>
              <a:gd name="connsiteX3-319" fmla="*/ 1325934 w 1883644"/>
              <a:gd name="connsiteY3-320" fmla="*/ 2629772 h 2639434"/>
              <a:gd name="connsiteX4-321" fmla="*/ 588787 w 1883644"/>
              <a:gd name="connsiteY4-322" fmla="*/ 1915951 h 2639434"/>
              <a:gd name="connsiteX5-323" fmla="*/ 139 w 1883644"/>
              <a:gd name="connsiteY5-324" fmla="*/ 1316792 h 2639434"/>
              <a:gd name="connsiteX0-325" fmla="*/ 139 w 1882431"/>
              <a:gd name="connsiteY0-326" fmla="*/ 1316792 h 2639434"/>
              <a:gd name="connsiteX1-327" fmla="*/ 1315457 w 1882431"/>
              <a:gd name="connsiteY1-328" fmla="*/ 2 h 2639434"/>
              <a:gd name="connsiteX2-329" fmla="*/ 1882269 w 1882431"/>
              <a:gd name="connsiteY2-330" fmla="*/ 1325841 h 2639434"/>
              <a:gd name="connsiteX3-331" fmla="*/ 1325934 w 1882431"/>
              <a:gd name="connsiteY3-332" fmla="*/ 2629772 h 2639434"/>
              <a:gd name="connsiteX4-333" fmla="*/ 588787 w 1882431"/>
              <a:gd name="connsiteY4-334" fmla="*/ 1915951 h 2639434"/>
              <a:gd name="connsiteX5-335" fmla="*/ 139 w 1882431"/>
              <a:gd name="connsiteY5-336" fmla="*/ 1316792 h 2639434"/>
              <a:gd name="connsiteX0-337" fmla="*/ 139 w 1882436"/>
              <a:gd name="connsiteY0-338" fmla="*/ 1316792 h 2660577"/>
              <a:gd name="connsiteX1-339" fmla="*/ 1315457 w 1882436"/>
              <a:gd name="connsiteY1-340" fmla="*/ 2 h 2660577"/>
              <a:gd name="connsiteX2-341" fmla="*/ 1882269 w 1882436"/>
              <a:gd name="connsiteY2-342" fmla="*/ 1325841 h 2660577"/>
              <a:gd name="connsiteX3-343" fmla="*/ 1325934 w 1882436"/>
              <a:gd name="connsiteY3-344" fmla="*/ 2629772 h 2660577"/>
              <a:gd name="connsiteX4-345" fmla="*/ 588787 w 1882436"/>
              <a:gd name="connsiteY4-346" fmla="*/ 1915951 h 2660577"/>
              <a:gd name="connsiteX5-347" fmla="*/ 139 w 1882436"/>
              <a:gd name="connsiteY5-348" fmla="*/ 1316792 h 2660577"/>
              <a:gd name="connsiteX0-349" fmla="*/ 139 w 1882431"/>
              <a:gd name="connsiteY0-350" fmla="*/ 1316792 h 2643715"/>
              <a:gd name="connsiteX1-351" fmla="*/ 1315457 w 1882431"/>
              <a:gd name="connsiteY1-352" fmla="*/ 2 h 2643715"/>
              <a:gd name="connsiteX2-353" fmla="*/ 1882269 w 1882431"/>
              <a:gd name="connsiteY2-354" fmla="*/ 1325841 h 2643715"/>
              <a:gd name="connsiteX3-355" fmla="*/ 1325934 w 1882431"/>
              <a:gd name="connsiteY3-356" fmla="*/ 2629772 h 2643715"/>
              <a:gd name="connsiteX4-357" fmla="*/ 588787 w 1882431"/>
              <a:gd name="connsiteY4-358" fmla="*/ 1915951 h 2643715"/>
              <a:gd name="connsiteX5-359" fmla="*/ 139 w 1882431"/>
              <a:gd name="connsiteY5-360" fmla="*/ 1316792 h 2643715"/>
              <a:gd name="connsiteX0-361" fmla="*/ 139 w 1882431"/>
              <a:gd name="connsiteY0-362" fmla="*/ 1316792 h 2631416"/>
              <a:gd name="connsiteX1-363" fmla="*/ 1315457 w 1882431"/>
              <a:gd name="connsiteY1-364" fmla="*/ 2 h 2631416"/>
              <a:gd name="connsiteX2-365" fmla="*/ 1882269 w 1882431"/>
              <a:gd name="connsiteY2-366" fmla="*/ 1325841 h 2631416"/>
              <a:gd name="connsiteX3-367" fmla="*/ 1325934 w 1882431"/>
              <a:gd name="connsiteY3-368" fmla="*/ 2629772 h 2631416"/>
              <a:gd name="connsiteX4-369" fmla="*/ 588787 w 1882431"/>
              <a:gd name="connsiteY4-370" fmla="*/ 1915951 h 2631416"/>
              <a:gd name="connsiteX5-371" fmla="*/ 139 w 1882431"/>
              <a:gd name="connsiteY5-372" fmla="*/ 1316792 h 2631416"/>
              <a:gd name="connsiteX0-373" fmla="*/ 139 w 1898072"/>
              <a:gd name="connsiteY0-374" fmla="*/ 1316792 h 2630387"/>
              <a:gd name="connsiteX1-375" fmla="*/ 1315457 w 1898072"/>
              <a:gd name="connsiteY1-376" fmla="*/ 2 h 2630387"/>
              <a:gd name="connsiteX2-377" fmla="*/ 1882269 w 1898072"/>
              <a:gd name="connsiteY2-378" fmla="*/ 1325841 h 2630387"/>
              <a:gd name="connsiteX3-379" fmla="*/ 1738137 w 1898072"/>
              <a:gd name="connsiteY3-380" fmla="*/ 2027075 h 2630387"/>
              <a:gd name="connsiteX4-381" fmla="*/ 1325934 w 1898072"/>
              <a:gd name="connsiteY4-382" fmla="*/ 2629772 h 2630387"/>
              <a:gd name="connsiteX5-383" fmla="*/ 588787 w 1898072"/>
              <a:gd name="connsiteY5-384" fmla="*/ 1915951 h 2630387"/>
              <a:gd name="connsiteX6" fmla="*/ 139 w 1898072"/>
              <a:gd name="connsiteY6" fmla="*/ 1316792 h 2630387"/>
              <a:gd name="connsiteX0-385" fmla="*/ 139 w 1896872"/>
              <a:gd name="connsiteY0-386" fmla="*/ 1316792 h 2630387"/>
              <a:gd name="connsiteX1-387" fmla="*/ 1315457 w 1896872"/>
              <a:gd name="connsiteY1-388" fmla="*/ 2 h 2630387"/>
              <a:gd name="connsiteX2-389" fmla="*/ 1882269 w 1896872"/>
              <a:gd name="connsiteY2-390" fmla="*/ 1325841 h 2630387"/>
              <a:gd name="connsiteX3-391" fmla="*/ 1738137 w 1896872"/>
              <a:gd name="connsiteY3-392" fmla="*/ 2027075 h 2630387"/>
              <a:gd name="connsiteX4-393" fmla="*/ 1325934 w 1896872"/>
              <a:gd name="connsiteY4-394" fmla="*/ 2629772 h 2630387"/>
              <a:gd name="connsiteX5-395" fmla="*/ 588787 w 1896872"/>
              <a:gd name="connsiteY5-396" fmla="*/ 1915951 h 2630387"/>
              <a:gd name="connsiteX6-397" fmla="*/ 139 w 1896872"/>
              <a:gd name="connsiteY6-398" fmla="*/ 1316792 h 2630387"/>
              <a:gd name="connsiteX0-399" fmla="*/ 139 w 1882269"/>
              <a:gd name="connsiteY0-400" fmla="*/ 1316792 h 2630387"/>
              <a:gd name="connsiteX1-401" fmla="*/ 1315457 w 1882269"/>
              <a:gd name="connsiteY1-402" fmla="*/ 2 h 2630387"/>
              <a:gd name="connsiteX2-403" fmla="*/ 1882269 w 1882269"/>
              <a:gd name="connsiteY2-404" fmla="*/ 1325841 h 2630387"/>
              <a:gd name="connsiteX3-405" fmla="*/ 1738137 w 1882269"/>
              <a:gd name="connsiteY3-406" fmla="*/ 2027075 h 2630387"/>
              <a:gd name="connsiteX4-407" fmla="*/ 1325934 w 1882269"/>
              <a:gd name="connsiteY4-408" fmla="*/ 2629772 h 2630387"/>
              <a:gd name="connsiteX5-409" fmla="*/ 588787 w 1882269"/>
              <a:gd name="connsiteY5-410" fmla="*/ 1915951 h 2630387"/>
              <a:gd name="connsiteX6-411" fmla="*/ 139 w 1882269"/>
              <a:gd name="connsiteY6-412" fmla="*/ 1316792 h 2630387"/>
              <a:gd name="connsiteX0-413" fmla="*/ 139 w 1882269"/>
              <a:gd name="connsiteY0-414" fmla="*/ 1316792 h 2630265"/>
              <a:gd name="connsiteX1-415" fmla="*/ 1315457 w 1882269"/>
              <a:gd name="connsiteY1-416" fmla="*/ 2 h 2630265"/>
              <a:gd name="connsiteX2-417" fmla="*/ 1882269 w 1882269"/>
              <a:gd name="connsiteY2-418" fmla="*/ 1325841 h 2630265"/>
              <a:gd name="connsiteX3-419" fmla="*/ 1738137 w 1882269"/>
              <a:gd name="connsiteY3-420" fmla="*/ 2027075 h 2630265"/>
              <a:gd name="connsiteX4-421" fmla="*/ 1325934 w 1882269"/>
              <a:gd name="connsiteY4-422" fmla="*/ 2629772 h 2630265"/>
              <a:gd name="connsiteX5-423" fmla="*/ 588787 w 1882269"/>
              <a:gd name="connsiteY5-424" fmla="*/ 1915951 h 2630265"/>
              <a:gd name="connsiteX6-425" fmla="*/ 139 w 1882269"/>
              <a:gd name="connsiteY6-426" fmla="*/ 1316792 h 2630265"/>
              <a:gd name="connsiteX0-427" fmla="*/ 139 w 1882269"/>
              <a:gd name="connsiteY0-428" fmla="*/ 1316792 h 2635955"/>
              <a:gd name="connsiteX1-429" fmla="*/ 1315457 w 1882269"/>
              <a:gd name="connsiteY1-430" fmla="*/ 2 h 2635955"/>
              <a:gd name="connsiteX2-431" fmla="*/ 1882269 w 1882269"/>
              <a:gd name="connsiteY2-432" fmla="*/ 1325841 h 2635955"/>
              <a:gd name="connsiteX3-433" fmla="*/ 1738137 w 1882269"/>
              <a:gd name="connsiteY3-434" fmla="*/ 2027075 h 2635955"/>
              <a:gd name="connsiteX4-435" fmla="*/ 1325934 w 1882269"/>
              <a:gd name="connsiteY4-436" fmla="*/ 2629772 h 2635955"/>
              <a:gd name="connsiteX5-437" fmla="*/ 588787 w 1882269"/>
              <a:gd name="connsiteY5-438" fmla="*/ 1915951 h 2635955"/>
              <a:gd name="connsiteX6-439" fmla="*/ 139 w 1882269"/>
              <a:gd name="connsiteY6-440" fmla="*/ 1316792 h 2635955"/>
              <a:gd name="connsiteX0-441" fmla="*/ 139 w 1882269"/>
              <a:gd name="connsiteY0-442" fmla="*/ 1316792 h 2631053"/>
              <a:gd name="connsiteX1-443" fmla="*/ 1315457 w 1882269"/>
              <a:gd name="connsiteY1-444" fmla="*/ 2 h 2631053"/>
              <a:gd name="connsiteX2-445" fmla="*/ 1882269 w 1882269"/>
              <a:gd name="connsiteY2-446" fmla="*/ 1325841 h 2631053"/>
              <a:gd name="connsiteX3-447" fmla="*/ 1738137 w 1882269"/>
              <a:gd name="connsiteY3-448" fmla="*/ 2027075 h 2631053"/>
              <a:gd name="connsiteX4-449" fmla="*/ 1325934 w 1882269"/>
              <a:gd name="connsiteY4-450" fmla="*/ 2629772 h 2631053"/>
              <a:gd name="connsiteX5-451" fmla="*/ 588787 w 1882269"/>
              <a:gd name="connsiteY5-452" fmla="*/ 1915951 h 2631053"/>
              <a:gd name="connsiteX6-453" fmla="*/ 139 w 1882269"/>
              <a:gd name="connsiteY6-454" fmla="*/ 1316792 h 2631053"/>
              <a:gd name="connsiteX0-455" fmla="*/ 139 w 1882269"/>
              <a:gd name="connsiteY0-456" fmla="*/ 1316792 h 2631916"/>
              <a:gd name="connsiteX1-457" fmla="*/ 1315457 w 1882269"/>
              <a:gd name="connsiteY1-458" fmla="*/ 2 h 2631916"/>
              <a:gd name="connsiteX2-459" fmla="*/ 1882269 w 1882269"/>
              <a:gd name="connsiteY2-460" fmla="*/ 1325841 h 2631916"/>
              <a:gd name="connsiteX3-461" fmla="*/ 1738137 w 1882269"/>
              <a:gd name="connsiteY3-462" fmla="*/ 2027075 h 2631916"/>
              <a:gd name="connsiteX4-463" fmla="*/ 1325934 w 1882269"/>
              <a:gd name="connsiteY4-464" fmla="*/ 2629772 h 2631916"/>
              <a:gd name="connsiteX5-465" fmla="*/ 588787 w 1882269"/>
              <a:gd name="connsiteY5-466" fmla="*/ 1915951 h 2631916"/>
              <a:gd name="connsiteX6-467" fmla="*/ 139 w 1882269"/>
              <a:gd name="connsiteY6-468" fmla="*/ 1316792 h 2631916"/>
              <a:gd name="connsiteX0-469" fmla="*/ 139 w 1882269"/>
              <a:gd name="connsiteY0-470" fmla="*/ 1316792 h 2641405"/>
              <a:gd name="connsiteX1-471" fmla="*/ 1315457 w 1882269"/>
              <a:gd name="connsiteY1-472" fmla="*/ 2 h 2641405"/>
              <a:gd name="connsiteX2-473" fmla="*/ 1882269 w 1882269"/>
              <a:gd name="connsiteY2-474" fmla="*/ 1325841 h 2641405"/>
              <a:gd name="connsiteX3-475" fmla="*/ 1738137 w 1882269"/>
              <a:gd name="connsiteY3-476" fmla="*/ 2027075 h 2641405"/>
              <a:gd name="connsiteX4-477" fmla="*/ 1325934 w 1882269"/>
              <a:gd name="connsiteY4-478" fmla="*/ 2639297 h 2641405"/>
              <a:gd name="connsiteX5-479" fmla="*/ 588787 w 1882269"/>
              <a:gd name="connsiteY5-480" fmla="*/ 1915951 h 2641405"/>
              <a:gd name="connsiteX6-481" fmla="*/ 139 w 1882269"/>
              <a:gd name="connsiteY6-482" fmla="*/ 1316792 h 2641405"/>
              <a:gd name="connsiteX0-483" fmla="*/ 139 w 1882269"/>
              <a:gd name="connsiteY0-484" fmla="*/ 1316792 h 2640374"/>
              <a:gd name="connsiteX1-485" fmla="*/ 1315457 w 1882269"/>
              <a:gd name="connsiteY1-486" fmla="*/ 2 h 2640374"/>
              <a:gd name="connsiteX2-487" fmla="*/ 1882269 w 1882269"/>
              <a:gd name="connsiteY2-488" fmla="*/ 1325841 h 2640374"/>
              <a:gd name="connsiteX3-489" fmla="*/ 1738137 w 1882269"/>
              <a:gd name="connsiteY3-490" fmla="*/ 2027075 h 2640374"/>
              <a:gd name="connsiteX4-491" fmla="*/ 1325934 w 1882269"/>
              <a:gd name="connsiteY4-492" fmla="*/ 2639297 h 2640374"/>
              <a:gd name="connsiteX5-493" fmla="*/ 588787 w 1882269"/>
              <a:gd name="connsiteY5-494" fmla="*/ 1915951 h 2640374"/>
              <a:gd name="connsiteX6-495" fmla="*/ 139 w 1882269"/>
              <a:gd name="connsiteY6-496" fmla="*/ 1316792 h 2640374"/>
              <a:gd name="connsiteX0-497" fmla="*/ 139 w 1882269"/>
              <a:gd name="connsiteY0-498" fmla="*/ 1316792 h 2640408"/>
              <a:gd name="connsiteX1-499" fmla="*/ 1315457 w 1882269"/>
              <a:gd name="connsiteY1-500" fmla="*/ 2 h 2640408"/>
              <a:gd name="connsiteX2-501" fmla="*/ 1882269 w 1882269"/>
              <a:gd name="connsiteY2-502" fmla="*/ 1325841 h 2640408"/>
              <a:gd name="connsiteX3-503" fmla="*/ 1738137 w 1882269"/>
              <a:gd name="connsiteY3-504" fmla="*/ 2027075 h 2640408"/>
              <a:gd name="connsiteX4-505" fmla="*/ 1325934 w 1882269"/>
              <a:gd name="connsiteY4-506" fmla="*/ 2639297 h 2640408"/>
              <a:gd name="connsiteX5-507" fmla="*/ 588787 w 1882269"/>
              <a:gd name="connsiteY5-508" fmla="*/ 1915951 h 2640408"/>
              <a:gd name="connsiteX6-509" fmla="*/ 139 w 1882269"/>
              <a:gd name="connsiteY6-510" fmla="*/ 1316792 h 2640408"/>
              <a:gd name="connsiteX0-511" fmla="*/ 139 w 1882269"/>
              <a:gd name="connsiteY0-512" fmla="*/ 1316792 h 2640408"/>
              <a:gd name="connsiteX1-513" fmla="*/ 1315457 w 1882269"/>
              <a:gd name="connsiteY1-514" fmla="*/ 2 h 2640408"/>
              <a:gd name="connsiteX2-515" fmla="*/ 1882269 w 1882269"/>
              <a:gd name="connsiteY2-516" fmla="*/ 1325841 h 2640408"/>
              <a:gd name="connsiteX3-517" fmla="*/ 1738137 w 1882269"/>
              <a:gd name="connsiteY3-518" fmla="*/ 2027075 h 2640408"/>
              <a:gd name="connsiteX4-519" fmla="*/ 1325934 w 1882269"/>
              <a:gd name="connsiteY4-520" fmla="*/ 2639297 h 2640408"/>
              <a:gd name="connsiteX5-521" fmla="*/ 588787 w 1882269"/>
              <a:gd name="connsiteY5-522" fmla="*/ 1915951 h 2640408"/>
              <a:gd name="connsiteX6-523" fmla="*/ 139 w 1882269"/>
              <a:gd name="connsiteY6-524" fmla="*/ 1316792 h 2640408"/>
              <a:gd name="connsiteX0-525" fmla="*/ 139 w 1879888"/>
              <a:gd name="connsiteY0-526" fmla="*/ 1316792 h 2640408"/>
              <a:gd name="connsiteX1-527" fmla="*/ 1315457 w 1879888"/>
              <a:gd name="connsiteY1-528" fmla="*/ 2 h 2640408"/>
              <a:gd name="connsiteX2-529" fmla="*/ 1879888 w 1879888"/>
              <a:gd name="connsiteY2-530" fmla="*/ 1325841 h 2640408"/>
              <a:gd name="connsiteX3-531" fmla="*/ 1738137 w 1879888"/>
              <a:gd name="connsiteY3-532" fmla="*/ 2027075 h 2640408"/>
              <a:gd name="connsiteX4-533" fmla="*/ 1325934 w 1879888"/>
              <a:gd name="connsiteY4-534" fmla="*/ 2639297 h 2640408"/>
              <a:gd name="connsiteX5-535" fmla="*/ 588787 w 1879888"/>
              <a:gd name="connsiteY5-536" fmla="*/ 1915951 h 2640408"/>
              <a:gd name="connsiteX6-537" fmla="*/ 139 w 1879888"/>
              <a:gd name="connsiteY6-538" fmla="*/ 1316792 h 2640408"/>
              <a:gd name="connsiteX0-539" fmla="*/ 139 w 1879888"/>
              <a:gd name="connsiteY0-540" fmla="*/ 1316792 h 2640408"/>
              <a:gd name="connsiteX1-541" fmla="*/ 1315457 w 1879888"/>
              <a:gd name="connsiteY1-542" fmla="*/ 2 h 2640408"/>
              <a:gd name="connsiteX2-543" fmla="*/ 1879888 w 1879888"/>
              <a:gd name="connsiteY2-544" fmla="*/ 1325841 h 2640408"/>
              <a:gd name="connsiteX3-545" fmla="*/ 1738137 w 1879888"/>
              <a:gd name="connsiteY3-546" fmla="*/ 2027075 h 2640408"/>
              <a:gd name="connsiteX4-547" fmla="*/ 1325934 w 1879888"/>
              <a:gd name="connsiteY4-548" fmla="*/ 2639297 h 2640408"/>
              <a:gd name="connsiteX5-549" fmla="*/ 588787 w 1879888"/>
              <a:gd name="connsiteY5-550" fmla="*/ 1915951 h 2640408"/>
              <a:gd name="connsiteX6-551" fmla="*/ 139 w 1879888"/>
              <a:gd name="connsiteY6-552" fmla="*/ 1316792 h 2640408"/>
              <a:gd name="connsiteX0-553" fmla="*/ 19760 w 1899509"/>
              <a:gd name="connsiteY0-554" fmla="*/ 1321553 h 2645169"/>
              <a:gd name="connsiteX1-555" fmla="*/ 1351747 w 1899509"/>
              <a:gd name="connsiteY1-556" fmla="*/ 1 h 2645169"/>
              <a:gd name="connsiteX2-557" fmla="*/ 1899509 w 1899509"/>
              <a:gd name="connsiteY2-558" fmla="*/ 1330602 h 2645169"/>
              <a:gd name="connsiteX3-559" fmla="*/ 1757758 w 1899509"/>
              <a:gd name="connsiteY3-560" fmla="*/ 2031836 h 2645169"/>
              <a:gd name="connsiteX4-561" fmla="*/ 1345555 w 1899509"/>
              <a:gd name="connsiteY4-562" fmla="*/ 2644058 h 2645169"/>
              <a:gd name="connsiteX5-563" fmla="*/ 608408 w 1899509"/>
              <a:gd name="connsiteY5-564" fmla="*/ 1920712 h 2645169"/>
              <a:gd name="connsiteX6-565" fmla="*/ 19760 w 1899509"/>
              <a:gd name="connsiteY6-566" fmla="*/ 1321553 h 2645169"/>
              <a:gd name="connsiteX0-567" fmla="*/ 19760 w 1899509"/>
              <a:gd name="connsiteY0-568" fmla="*/ 1321599 h 2645215"/>
              <a:gd name="connsiteX1-569" fmla="*/ 1351747 w 1899509"/>
              <a:gd name="connsiteY1-570" fmla="*/ 47 h 2645215"/>
              <a:gd name="connsiteX2-571" fmla="*/ 1899509 w 1899509"/>
              <a:gd name="connsiteY2-572" fmla="*/ 1330648 h 2645215"/>
              <a:gd name="connsiteX3-573" fmla="*/ 1757758 w 1899509"/>
              <a:gd name="connsiteY3-574" fmla="*/ 2031882 h 2645215"/>
              <a:gd name="connsiteX4-575" fmla="*/ 1345555 w 1899509"/>
              <a:gd name="connsiteY4-576" fmla="*/ 2644104 h 2645215"/>
              <a:gd name="connsiteX5-577" fmla="*/ 608408 w 1899509"/>
              <a:gd name="connsiteY5-578" fmla="*/ 1920758 h 2645215"/>
              <a:gd name="connsiteX6-579" fmla="*/ 19760 w 1899509"/>
              <a:gd name="connsiteY6-580" fmla="*/ 1321599 h 2645215"/>
              <a:gd name="connsiteX0-581" fmla="*/ 2790 w 1882539"/>
              <a:gd name="connsiteY0-582" fmla="*/ 1321599 h 2645215"/>
              <a:gd name="connsiteX1-583" fmla="*/ 1334777 w 1882539"/>
              <a:gd name="connsiteY1-584" fmla="*/ 47 h 2645215"/>
              <a:gd name="connsiteX2-585" fmla="*/ 1882539 w 1882539"/>
              <a:gd name="connsiteY2-586" fmla="*/ 1330648 h 2645215"/>
              <a:gd name="connsiteX3-587" fmla="*/ 1740788 w 1882539"/>
              <a:gd name="connsiteY3-588" fmla="*/ 2031882 h 2645215"/>
              <a:gd name="connsiteX4-589" fmla="*/ 1328585 w 1882539"/>
              <a:gd name="connsiteY4-590" fmla="*/ 2644104 h 2645215"/>
              <a:gd name="connsiteX5-591" fmla="*/ 591438 w 1882539"/>
              <a:gd name="connsiteY5-592" fmla="*/ 1920758 h 2645215"/>
              <a:gd name="connsiteX6-593" fmla="*/ 2790 w 1882539"/>
              <a:gd name="connsiteY6-594" fmla="*/ 1321599 h 2645215"/>
              <a:gd name="connsiteX0-595" fmla="*/ 395 w 1880144"/>
              <a:gd name="connsiteY0-596" fmla="*/ 1321599 h 2645215"/>
              <a:gd name="connsiteX1-597" fmla="*/ 1332382 w 1880144"/>
              <a:gd name="connsiteY1-598" fmla="*/ 47 h 2645215"/>
              <a:gd name="connsiteX2-599" fmla="*/ 1880144 w 1880144"/>
              <a:gd name="connsiteY2-600" fmla="*/ 1330648 h 2645215"/>
              <a:gd name="connsiteX3-601" fmla="*/ 1738393 w 1880144"/>
              <a:gd name="connsiteY3-602" fmla="*/ 2031882 h 2645215"/>
              <a:gd name="connsiteX4-603" fmla="*/ 1326190 w 1880144"/>
              <a:gd name="connsiteY4-604" fmla="*/ 2644104 h 2645215"/>
              <a:gd name="connsiteX5-605" fmla="*/ 589043 w 1880144"/>
              <a:gd name="connsiteY5-606" fmla="*/ 1920758 h 2645215"/>
              <a:gd name="connsiteX6-607" fmla="*/ 395 w 1880144"/>
              <a:gd name="connsiteY6-608" fmla="*/ 1321599 h 2645215"/>
              <a:gd name="connsiteX0-609" fmla="*/ 47 w 1879796"/>
              <a:gd name="connsiteY0-610" fmla="*/ 1321599 h 2645215"/>
              <a:gd name="connsiteX1-611" fmla="*/ 1332034 w 1879796"/>
              <a:gd name="connsiteY1-612" fmla="*/ 47 h 2645215"/>
              <a:gd name="connsiteX2-613" fmla="*/ 1879796 w 1879796"/>
              <a:gd name="connsiteY2-614" fmla="*/ 1330648 h 2645215"/>
              <a:gd name="connsiteX3-615" fmla="*/ 1738045 w 1879796"/>
              <a:gd name="connsiteY3-616" fmla="*/ 2031882 h 2645215"/>
              <a:gd name="connsiteX4-617" fmla="*/ 1325842 w 1879796"/>
              <a:gd name="connsiteY4-618" fmla="*/ 2644104 h 2645215"/>
              <a:gd name="connsiteX5-619" fmla="*/ 588695 w 1879796"/>
              <a:gd name="connsiteY5-620" fmla="*/ 1920758 h 2645215"/>
              <a:gd name="connsiteX6-621" fmla="*/ 47 w 1879796"/>
              <a:gd name="connsiteY6-622" fmla="*/ 1321599 h 2645215"/>
              <a:gd name="connsiteX0-623" fmla="*/ 47 w 1881410"/>
              <a:gd name="connsiteY0-624" fmla="*/ 1321613 h 2645229"/>
              <a:gd name="connsiteX1-625" fmla="*/ 1332034 w 1881410"/>
              <a:gd name="connsiteY1-626" fmla="*/ 61 h 2645229"/>
              <a:gd name="connsiteX2-627" fmla="*/ 1879796 w 1881410"/>
              <a:gd name="connsiteY2-628" fmla="*/ 1330662 h 2645229"/>
              <a:gd name="connsiteX3-629" fmla="*/ 1738045 w 1881410"/>
              <a:gd name="connsiteY3-630" fmla="*/ 2031896 h 2645229"/>
              <a:gd name="connsiteX4-631" fmla="*/ 1325842 w 1881410"/>
              <a:gd name="connsiteY4-632" fmla="*/ 2644118 h 2645229"/>
              <a:gd name="connsiteX5-633" fmla="*/ 588695 w 1881410"/>
              <a:gd name="connsiteY5-634" fmla="*/ 1920772 h 2645229"/>
              <a:gd name="connsiteX6-635" fmla="*/ 47 w 1881410"/>
              <a:gd name="connsiteY6-636" fmla="*/ 1321613 h 2645229"/>
              <a:gd name="connsiteX0-637" fmla="*/ 47 w 1881302"/>
              <a:gd name="connsiteY0-638" fmla="*/ 1321950 h 2645566"/>
              <a:gd name="connsiteX1-639" fmla="*/ 1332034 w 1881302"/>
              <a:gd name="connsiteY1-640" fmla="*/ 398 h 2645566"/>
              <a:gd name="connsiteX2-641" fmla="*/ 1879796 w 1881302"/>
              <a:gd name="connsiteY2-642" fmla="*/ 1330999 h 2645566"/>
              <a:gd name="connsiteX3-643" fmla="*/ 1738045 w 1881302"/>
              <a:gd name="connsiteY3-644" fmla="*/ 2032233 h 2645566"/>
              <a:gd name="connsiteX4-645" fmla="*/ 1325842 w 1881302"/>
              <a:gd name="connsiteY4-646" fmla="*/ 2644455 h 2645566"/>
              <a:gd name="connsiteX5-647" fmla="*/ 588695 w 1881302"/>
              <a:gd name="connsiteY5-648" fmla="*/ 1921109 h 2645566"/>
              <a:gd name="connsiteX6-649" fmla="*/ 47 w 1881302"/>
              <a:gd name="connsiteY6-650" fmla="*/ 1321950 h 2645566"/>
              <a:gd name="connsiteX0-651" fmla="*/ 47 w 1881277"/>
              <a:gd name="connsiteY0-652" fmla="*/ 1321747 h 2645363"/>
              <a:gd name="connsiteX1-653" fmla="*/ 1332034 w 1881277"/>
              <a:gd name="connsiteY1-654" fmla="*/ 195 h 2645363"/>
              <a:gd name="connsiteX2-655" fmla="*/ 1879796 w 1881277"/>
              <a:gd name="connsiteY2-656" fmla="*/ 1330796 h 2645363"/>
              <a:gd name="connsiteX3-657" fmla="*/ 1738045 w 1881277"/>
              <a:gd name="connsiteY3-658" fmla="*/ 2032030 h 2645363"/>
              <a:gd name="connsiteX4-659" fmla="*/ 1325842 w 1881277"/>
              <a:gd name="connsiteY4-660" fmla="*/ 2644252 h 2645363"/>
              <a:gd name="connsiteX5-661" fmla="*/ 588695 w 1881277"/>
              <a:gd name="connsiteY5-662" fmla="*/ 1920906 h 2645363"/>
              <a:gd name="connsiteX6-663" fmla="*/ 47 w 1881277"/>
              <a:gd name="connsiteY6-664" fmla="*/ 1321747 h 2645363"/>
              <a:gd name="connsiteX0-665" fmla="*/ 47 w 1881229"/>
              <a:gd name="connsiteY0-666" fmla="*/ 1321666 h 2645282"/>
              <a:gd name="connsiteX1-667" fmla="*/ 1332034 w 1881229"/>
              <a:gd name="connsiteY1-668" fmla="*/ 114 h 2645282"/>
              <a:gd name="connsiteX2-669" fmla="*/ 1879796 w 1881229"/>
              <a:gd name="connsiteY2-670" fmla="*/ 1330715 h 2645282"/>
              <a:gd name="connsiteX3-671" fmla="*/ 1738045 w 1881229"/>
              <a:gd name="connsiteY3-672" fmla="*/ 2031949 h 2645282"/>
              <a:gd name="connsiteX4-673" fmla="*/ 1325842 w 1881229"/>
              <a:gd name="connsiteY4-674" fmla="*/ 2644171 h 2645282"/>
              <a:gd name="connsiteX5-675" fmla="*/ 588695 w 1881229"/>
              <a:gd name="connsiteY5-676" fmla="*/ 1920825 h 2645282"/>
              <a:gd name="connsiteX6-677" fmla="*/ 47 w 1881229"/>
              <a:gd name="connsiteY6-678" fmla="*/ 1321666 h 2645282"/>
              <a:gd name="connsiteX0-679" fmla="*/ 47 w 1879488"/>
              <a:gd name="connsiteY0-680" fmla="*/ 1321554 h 2645170"/>
              <a:gd name="connsiteX1-681" fmla="*/ 1332034 w 1879488"/>
              <a:gd name="connsiteY1-682" fmla="*/ 2 h 2645170"/>
              <a:gd name="connsiteX2-683" fmla="*/ 1876621 w 1879488"/>
              <a:gd name="connsiteY2-684" fmla="*/ 1330603 h 2645170"/>
              <a:gd name="connsiteX3-685" fmla="*/ 1738045 w 1879488"/>
              <a:gd name="connsiteY3-686" fmla="*/ 2031837 h 2645170"/>
              <a:gd name="connsiteX4-687" fmla="*/ 1325842 w 1879488"/>
              <a:gd name="connsiteY4-688" fmla="*/ 2644059 h 2645170"/>
              <a:gd name="connsiteX5-689" fmla="*/ 588695 w 1879488"/>
              <a:gd name="connsiteY5-690" fmla="*/ 1920713 h 2645170"/>
              <a:gd name="connsiteX6-691" fmla="*/ 47 w 1879488"/>
              <a:gd name="connsiteY6-692" fmla="*/ 1321554 h 2645170"/>
              <a:gd name="connsiteX0-693" fmla="*/ 47 w 1876697"/>
              <a:gd name="connsiteY0-694" fmla="*/ 1321554 h 2645170"/>
              <a:gd name="connsiteX1-695" fmla="*/ 1332034 w 1876697"/>
              <a:gd name="connsiteY1-696" fmla="*/ 2 h 2645170"/>
              <a:gd name="connsiteX2-697" fmla="*/ 1876621 w 1876697"/>
              <a:gd name="connsiteY2-698" fmla="*/ 1330603 h 2645170"/>
              <a:gd name="connsiteX3-699" fmla="*/ 1738045 w 1876697"/>
              <a:gd name="connsiteY3-700" fmla="*/ 2031837 h 2645170"/>
              <a:gd name="connsiteX4-701" fmla="*/ 1325842 w 1876697"/>
              <a:gd name="connsiteY4-702" fmla="*/ 2644059 h 2645170"/>
              <a:gd name="connsiteX5-703" fmla="*/ 588695 w 1876697"/>
              <a:gd name="connsiteY5-704" fmla="*/ 1920713 h 2645170"/>
              <a:gd name="connsiteX6-705" fmla="*/ 47 w 1876697"/>
              <a:gd name="connsiteY6-706" fmla="*/ 1321554 h 2645170"/>
              <a:gd name="connsiteX0-707" fmla="*/ 47 w 1876687"/>
              <a:gd name="connsiteY0-708" fmla="*/ 1321587 h 2645203"/>
              <a:gd name="connsiteX1-709" fmla="*/ 1332034 w 1876687"/>
              <a:gd name="connsiteY1-710" fmla="*/ 35 h 2645203"/>
              <a:gd name="connsiteX2-711" fmla="*/ 1876621 w 1876687"/>
              <a:gd name="connsiteY2-712" fmla="*/ 1330636 h 2645203"/>
              <a:gd name="connsiteX3-713" fmla="*/ 1738045 w 1876687"/>
              <a:gd name="connsiteY3-714" fmla="*/ 2031870 h 2645203"/>
              <a:gd name="connsiteX4-715" fmla="*/ 1325842 w 1876687"/>
              <a:gd name="connsiteY4-716" fmla="*/ 2644092 h 2645203"/>
              <a:gd name="connsiteX5-717" fmla="*/ 588695 w 1876687"/>
              <a:gd name="connsiteY5-718" fmla="*/ 1920746 h 2645203"/>
              <a:gd name="connsiteX6-719" fmla="*/ 47 w 1876687"/>
              <a:gd name="connsiteY6-720" fmla="*/ 1321587 h 2645203"/>
              <a:gd name="connsiteX0-721" fmla="*/ 47 w 1876661"/>
              <a:gd name="connsiteY0-722" fmla="*/ 1321565 h 2645181"/>
              <a:gd name="connsiteX1-723" fmla="*/ 1332034 w 1876661"/>
              <a:gd name="connsiteY1-724" fmla="*/ 13 h 2645181"/>
              <a:gd name="connsiteX2-725" fmla="*/ 1876621 w 1876661"/>
              <a:gd name="connsiteY2-726" fmla="*/ 1330614 h 2645181"/>
              <a:gd name="connsiteX3-727" fmla="*/ 1738045 w 1876661"/>
              <a:gd name="connsiteY3-728" fmla="*/ 2031848 h 2645181"/>
              <a:gd name="connsiteX4-729" fmla="*/ 1325842 w 1876661"/>
              <a:gd name="connsiteY4-730" fmla="*/ 2644070 h 2645181"/>
              <a:gd name="connsiteX5-731" fmla="*/ 588695 w 1876661"/>
              <a:gd name="connsiteY5-732" fmla="*/ 1920724 h 2645181"/>
              <a:gd name="connsiteX6-733" fmla="*/ 47 w 1876661"/>
              <a:gd name="connsiteY6-734" fmla="*/ 1321565 h 2645181"/>
              <a:gd name="connsiteX0-735" fmla="*/ 47 w 1876684"/>
              <a:gd name="connsiteY0-736" fmla="*/ 1325758 h 2649374"/>
              <a:gd name="connsiteX1-737" fmla="*/ 1332034 w 1876684"/>
              <a:gd name="connsiteY1-738" fmla="*/ 4206 h 2649374"/>
              <a:gd name="connsiteX2-739" fmla="*/ 1876621 w 1876684"/>
              <a:gd name="connsiteY2-740" fmla="*/ 1334807 h 2649374"/>
              <a:gd name="connsiteX3-741" fmla="*/ 1738045 w 1876684"/>
              <a:gd name="connsiteY3-742" fmla="*/ 2036041 h 2649374"/>
              <a:gd name="connsiteX4-743" fmla="*/ 1325842 w 1876684"/>
              <a:gd name="connsiteY4-744" fmla="*/ 2648263 h 2649374"/>
              <a:gd name="connsiteX5-745" fmla="*/ 588695 w 1876684"/>
              <a:gd name="connsiteY5-746" fmla="*/ 1924917 h 2649374"/>
              <a:gd name="connsiteX6-747" fmla="*/ 47 w 1876684"/>
              <a:gd name="connsiteY6-748" fmla="*/ 1325758 h 2649374"/>
              <a:gd name="connsiteX0-749" fmla="*/ 100 w 1876727"/>
              <a:gd name="connsiteY0-750" fmla="*/ 1335663 h 2659279"/>
              <a:gd name="connsiteX1-751" fmla="*/ 631611 w 1876727"/>
              <a:gd name="connsiteY1-752" fmla="*/ 685459 h 2659279"/>
              <a:gd name="connsiteX2-753" fmla="*/ 1332087 w 1876727"/>
              <a:gd name="connsiteY2-754" fmla="*/ 14111 h 2659279"/>
              <a:gd name="connsiteX3-755" fmla="*/ 1876674 w 1876727"/>
              <a:gd name="connsiteY3-756" fmla="*/ 1344712 h 2659279"/>
              <a:gd name="connsiteX4-757" fmla="*/ 1738098 w 1876727"/>
              <a:gd name="connsiteY4-758" fmla="*/ 2045946 h 2659279"/>
              <a:gd name="connsiteX5-759" fmla="*/ 1325895 w 1876727"/>
              <a:gd name="connsiteY5-760" fmla="*/ 2658168 h 2659279"/>
              <a:gd name="connsiteX6-761" fmla="*/ 588748 w 1876727"/>
              <a:gd name="connsiteY6-762" fmla="*/ 1934822 h 2659279"/>
              <a:gd name="connsiteX7" fmla="*/ 100 w 1876727"/>
              <a:gd name="connsiteY7" fmla="*/ 1335663 h 2659279"/>
              <a:gd name="connsiteX0-763" fmla="*/ 5176 w 1881803"/>
              <a:gd name="connsiteY0-764" fmla="*/ 1335663 h 2659279"/>
              <a:gd name="connsiteX1-765" fmla="*/ 636687 w 1881803"/>
              <a:gd name="connsiteY1-766" fmla="*/ 685459 h 2659279"/>
              <a:gd name="connsiteX2-767" fmla="*/ 1337163 w 1881803"/>
              <a:gd name="connsiteY2-768" fmla="*/ 14111 h 2659279"/>
              <a:gd name="connsiteX3-769" fmla="*/ 1881750 w 1881803"/>
              <a:gd name="connsiteY3-770" fmla="*/ 1344712 h 2659279"/>
              <a:gd name="connsiteX4-771" fmla="*/ 1743174 w 1881803"/>
              <a:gd name="connsiteY4-772" fmla="*/ 2045946 h 2659279"/>
              <a:gd name="connsiteX5-773" fmla="*/ 1330971 w 1881803"/>
              <a:gd name="connsiteY5-774" fmla="*/ 2658168 h 2659279"/>
              <a:gd name="connsiteX6-775" fmla="*/ 593824 w 1881803"/>
              <a:gd name="connsiteY6-776" fmla="*/ 1934822 h 2659279"/>
              <a:gd name="connsiteX7-777" fmla="*/ 5176 w 1881803"/>
              <a:gd name="connsiteY7-778" fmla="*/ 1335663 h 2659279"/>
              <a:gd name="connsiteX0-779" fmla="*/ 0 w 1876627"/>
              <a:gd name="connsiteY0-780" fmla="*/ 1335663 h 2659279"/>
              <a:gd name="connsiteX1-781" fmla="*/ 631511 w 1876627"/>
              <a:gd name="connsiteY1-782" fmla="*/ 685459 h 2659279"/>
              <a:gd name="connsiteX2-783" fmla="*/ 1331987 w 1876627"/>
              <a:gd name="connsiteY2-784" fmla="*/ 14111 h 2659279"/>
              <a:gd name="connsiteX3-785" fmla="*/ 1876574 w 1876627"/>
              <a:gd name="connsiteY3-786" fmla="*/ 1344712 h 2659279"/>
              <a:gd name="connsiteX4-787" fmla="*/ 1737998 w 1876627"/>
              <a:gd name="connsiteY4-788" fmla="*/ 2045946 h 2659279"/>
              <a:gd name="connsiteX5-789" fmla="*/ 1325795 w 1876627"/>
              <a:gd name="connsiteY5-790" fmla="*/ 2658168 h 2659279"/>
              <a:gd name="connsiteX6-791" fmla="*/ 588648 w 1876627"/>
              <a:gd name="connsiteY6-792" fmla="*/ 1934822 h 2659279"/>
              <a:gd name="connsiteX7-793" fmla="*/ 0 w 1876627"/>
              <a:gd name="connsiteY7-794" fmla="*/ 1335663 h 2659279"/>
              <a:gd name="connsiteX0-795" fmla="*/ 0 w 1876627"/>
              <a:gd name="connsiteY0-796" fmla="*/ 1335663 h 2659279"/>
              <a:gd name="connsiteX1-797" fmla="*/ 631511 w 1876627"/>
              <a:gd name="connsiteY1-798" fmla="*/ 685459 h 2659279"/>
              <a:gd name="connsiteX2-799" fmla="*/ 1331987 w 1876627"/>
              <a:gd name="connsiteY2-800" fmla="*/ 14111 h 2659279"/>
              <a:gd name="connsiteX3-801" fmla="*/ 1876574 w 1876627"/>
              <a:gd name="connsiteY3-802" fmla="*/ 1344712 h 2659279"/>
              <a:gd name="connsiteX4-803" fmla="*/ 1737998 w 1876627"/>
              <a:gd name="connsiteY4-804" fmla="*/ 2045946 h 2659279"/>
              <a:gd name="connsiteX5-805" fmla="*/ 1325795 w 1876627"/>
              <a:gd name="connsiteY5-806" fmla="*/ 2658168 h 2659279"/>
              <a:gd name="connsiteX6-807" fmla="*/ 588648 w 1876627"/>
              <a:gd name="connsiteY6-808" fmla="*/ 1934822 h 2659279"/>
              <a:gd name="connsiteX7-809" fmla="*/ 0 w 1876627"/>
              <a:gd name="connsiteY7-810" fmla="*/ 1335663 h 2659279"/>
              <a:gd name="connsiteX0-811" fmla="*/ 0 w 1876627"/>
              <a:gd name="connsiteY0-812" fmla="*/ 1332305 h 2655921"/>
              <a:gd name="connsiteX1-813" fmla="*/ 631511 w 1876627"/>
              <a:gd name="connsiteY1-814" fmla="*/ 682101 h 2655921"/>
              <a:gd name="connsiteX2-815" fmla="*/ 1331987 w 1876627"/>
              <a:gd name="connsiteY2-816" fmla="*/ 10753 h 2655921"/>
              <a:gd name="connsiteX3-817" fmla="*/ 1876574 w 1876627"/>
              <a:gd name="connsiteY3-818" fmla="*/ 1341354 h 2655921"/>
              <a:gd name="connsiteX4-819" fmla="*/ 1737998 w 1876627"/>
              <a:gd name="connsiteY4-820" fmla="*/ 2042588 h 2655921"/>
              <a:gd name="connsiteX5-821" fmla="*/ 1325795 w 1876627"/>
              <a:gd name="connsiteY5-822" fmla="*/ 2654810 h 2655921"/>
              <a:gd name="connsiteX6-823" fmla="*/ 588648 w 1876627"/>
              <a:gd name="connsiteY6-824" fmla="*/ 1931464 h 2655921"/>
              <a:gd name="connsiteX7-825" fmla="*/ 0 w 1876627"/>
              <a:gd name="connsiteY7-826" fmla="*/ 1332305 h 2655921"/>
              <a:gd name="connsiteX0-827" fmla="*/ 0 w 1876610"/>
              <a:gd name="connsiteY0-828" fmla="*/ 1321556 h 2645172"/>
              <a:gd name="connsiteX1-829" fmla="*/ 631511 w 1876610"/>
              <a:gd name="connsiteY1-830" fmla="*/ 671352 h 2645172"/>
              <a:gd name="connsiteX2-831" fmla="*/ 1331987 w 1876610"/>
              <a:gd name="connsiteY2-832" fmla="*/ 4 h 2645172"/>
              <a:gd name="connsiteX3-833" fmla="*/ 1876574 w 1876610"/>
              <a:gd name="connsiteY3-834" fmla="*/ 1330605 h 2645172"/>
              <a:gd name="connsiteX4-835" fmla="*/ 1737998 w 1876610"/>
              <a:gd name="connsiteY4-836" fmla="*/ 2031839 h 2645172"/>
              <a:gd name="connsiteX5-837" fmla="*/ 1325795 w 1876610"/>
              <a:gd name="connsiteY5-838" fmla="*/ 2644061 h 2645172"/>
              <a:gd name="connsiteX6-839" fmla="*/ 588648 w 1876610"/>
              <a:gd name="connsiteY6-840" fmla="*/ 1920715 h 2645172"/>
              <a:gd name="connsiteX7-841" fmla="*/ 0 w 1876610"/>
              <a:gd name="connsiteY7-842" fmla="*/ 1321556 h 2645172"/>
              <a:gd name="connsiteX0-843" fmla="*/ 0 w 1876611"/>
              <a:gd name="connsiteY0-844" fmla="*/ 1321560 h 2645176"/>
              <a:gd name="connsiteX1-845" fmla="*/ 631511 w 1876611"/>
              <a:gd name="connsiteY1-846" fmla="*/ 671356 h 2645176"/>
              <a:gd name="connsiteX2-847" fmla="*/ 1331987 w 1876611"/>
              <a:gd name="connsiteY2-848" fmla="*/ 8 h 2645176"/>
              <a:gd name="connsiteX3-849" fmla="*/ 1876574 w 1876611"/>
              <a:gd name="connsiteY3-850" fmla="*/ 1330609 h 2645176"/>
              <a:gd name="connsiteX4-851" fmla="*/ 1737998 w 1876611"/>
              <a:gd name="connsiteY4-852" fmla="*/ 2031843 h 2645176"/>
              <a:gd name="connsiteX5-853" fmla="*/ 1325795 w 1876611"/>
              <a:gd name="connsiteY5-854" fmla="*/ 2644065 h 2645176"/>
              <a:gd name="connsiteX6-855" fmla="*/ 588648 w 1876611"/>
              <a:gd name="connsiteY6-856" fmla="*/ 1920719 h 2645176"/>
              <a:gd name="connsiteX7-857" fmla="*/ 0 w 1876611"/>
              <a:gd name="connsiteY7-858" fmla="*/ 1321560 h 2645176"/>
              <a:gd name="connsiteX0-859" fmla="*/ 0 w 1876610"/>
              <a:gd name="connsiteY0-860" fmla="*/ 1321960 h 2645576"/>
              <a:gd name="connsiteX1-861" fmla="*/ 631511 w 1876610"/>
              <a:gd name="connsiteY1-862" fmla="*/ 671756 h 2645576"/>
              <a:gd name="connsiteX2-863" fmla="*/ 1331987 w 1876610"/>
              <a:gd name="connsiteY2-864" fmla="*/ 408 h 2645576"/>
              <a:gd name="connsiteX3-865" fmla="*/ 1876574 w 1876610"/>
              <a:gd name="connsiteY3-866" fmla="*/ 1331009 h 2645576"/>
              <a:gd name="connsiteX4-867" fmla="*/ 1737998 w 1876610"/>
              <a:gd name="connsiteY4-868" fmla="*/ 2032243 h 2645576"/>
              <a:gd name="connsiteX5-869" fmla="*/ 1325795 w 1876610"/>
              <a:gd name="connsiteY5-870" fmla="*/ 2644465 h 2645576"/>
              <a:gd name="connsiteX6-871" fmla="*/ 588648 w 1876610"/>
              <a:gd name="connsiteY6-872" fmla="*/ 1921119 h 2645576"/>
              <a:gd name="connsiteX7-873" fmla="*/ 0 w 1876610"/>
              <a:gd name="connsiteY7-874" fmla="*/ 1321960 h 2645576"/>
              <a:gd name="connsiteX0-875" fmla="*/ 0 w 1877718"/>
              <a:gd name="connsiteY0-876" fmla="*/ 1321960 h 2645576"/>
              <a:gd name="connsiteX1-877" fmla="*/ 631511 w 1877718"/>
              <a:gd name="connsiteY1-878" fmla="*/ 671756 h 2645576"/>
              <a:gd name="connsiteX2-879" fmla="*/ 1331987 w 1877718"/>
              <a:gd name="connsiteY2-880" fmla="*/ 408 h 2645576"/>
              <a:gd name="connsiteX3-881" fmla="*/ 1876574 w 1877718"/>
              <a:gd name="connsiteY3-882" fmla="*/ 1331009 h 2645576"/>
              <a:gd name="connsiteX4-883" fmla="*/ 1737998 w 1877718"/>
              <a:gd name="connsiteY4-884" fmla="*/ 2032243 h 2645576"/>
              <a:gd name="connsiteX5-885" fmla="*/ 1325795 w 1877718"/>
              <a:gd name="connsiteY5-886" fmla="*/ 2644465 h 2645576"/>
              <a:gd name="connsiteX6-887" fmla="*/ 588648 w 1877718"/>
              <a:gd name="connsiteY6-888" fmla="*/ 1921119 h 2645576"/>
              <a:gd name="connsiteX7-889" fmla="*/ 0 w 1877718"/>
              <a:gd name="connsiteY7-890" fmla="*/ 1321960 h 2645576"/>
              <a:gd name="connsiteX0-891" fmla="*/ 0 w 1877718"/>
              <a:gd name="connsiteY0-892" fmla="*/ 1321961 h 2645577"/>
              <a:gd name="connsiteX1-893" fmla="*/ 631511 w 1877718"/>
              <a:gd name="connsiteY1-894" fmla="*/ 671757 h 2645577"/>
              <a:gd name="connsiteX2-895" fmla="*/ 1331987 w 1877718"/>
              <a:gd name="connsiteY2-896" fmla="*/ 409 h 2645577"/>
              <a:gd name="connsiteX3-897" fmla="*/ 1876574 w 1877718"/>
              <a:gd name="connsiteY3-898" fmla="*/ 1331010 h 2645577"/>
              <a:gd name="connsiteX4-899" fmla="*/ 1737998 w 1877718"/>
              <a:gd name="connsiteY4-900" fmla="*/ 2032244 h 2645577"/>
              <a:gd name="connsiteX5-901" fmla="*/ 1325795 w 1877718"/>
              <a:gd name="connsiteY5-902" fmla="*/ 2644466 h 2645577"/>
              <a:gd name="connsiteX6-903" fmla="*/ 588648 w 1877718"/>
              <a:gd name="connsiteY6-904" fmla="*/ 1921120 h 2645577"/>
              <a:gd name="connsiteX7-905" fmla="*/ 0 w 1877718"/>
              <a:gd name="connsiteY7-906" fmla="*/ 1321961 h 2645577"/>
              <a:gd name="connsiteX0-907" fmla="*/ 0 w 1877718"/>
              <a:gd name="connsiteY0-908" fmla="*/ 1321964 h 2645580"/>
              <a:gd name="connsiteX1-909" fmla="*/ 631511 w 1877718"/>
              <a:gd name="connsiteY1-910" fmla="*/ 671760 h 2645580"/>
              <a:gd name="connsiteX2-911" fmla="*/ 1331987 w 1877718"/>
              <a:gd name="connsiteY2-912" fmla="*/ 412 h 2645580"/>
              <a:gd name="connsiteX3-913" fmla="*/ 1876574 w 1877718"/>
              <a:gd name="connsiteY3-914" fmla="*/ 1331013 h 2645580"/>
              <a:gd name="connsiteX4-915" fmla="*/ 1737998 w 1877718"/>
              <a:gd name="connsiteY4-916" fmla="*/ 2032247 h 2645580"/>
              <a:gd name="connsiteX5-917" fmla="*/ 1325795 w 1877718"/>
              <a:gd name="connsiteY5-918" fmla="*/ 2644469 h 2645580"/>
              <a:gd name="connsiteX6-919" fmla="*/ 588648 w 1877718"/>
              <a:gd name="connsiteY6-920" fmla="*/ 1921123 h 2645580"/>
              <a:gd name="connsiteX7-921" fmla="*/ 0 w 1877718"/>
              <a:gd name="connsiteY7-922" fmla="*/ 1321964 h 2645580"/>
              <a:gd name="connsiteX0-923" fmla="*/ 0 w 1877718"/>
              <a:gd name="connsiteY0-924" fmla="*/ 1321967 h 2645583"/>
              <a:gd name="connsiteX1-925" fmla="*/ 631511 w 1877718"/>
              <a:gd name="connsiteY1-926" fmla="*/ 671763 h 2645583"/>
              <a:gd name="connsiteX2-927" fmla="*/ 1331987 w 1877718"/>
              <a:gd name="connsiteY2-928" fmla="*/ 415 h 2645583"/>
              <a:gd name="connsiteX3-929" fmla="*/ 1876574 w 1877718"/>
              <a:gd name="connsiteY3-930" fmla="*/ 1331016 h 2645583"/>
              <a:gd name="connsiteX4-931" fmla="*/ 1737998 w 1877718"/>
              <a:gd name="connsiteY4-932" fmla="*/ 2032250 h 2645583"/>
              <a:gd name="connsiteX5-933" fmla="*/ 1325795 w 1877718"/>
              <a:gd name="connsiteY5-934" fmla="*/ 2644472 h 2645583"/>
              <a:gd name="connsiteX6-935" fmla="*/ 588648 w 1877718"/>
              <a:gd name="connsiteY6-936" fmla="*/ 1921126 h 2645583"/>
              <a:gd name="connsiteX7-937" fmla="*/ 0 w 1877718"/>
              <a:gd name="connsiteY7-938" fmla="*/ 1321967 h 2645583"/>
              <a:gd name="connsiteX0-939" fmla="*/ 0 w 1877718"/>
              <a:gd name="connsiteY0-940" fmla="*/ 1321971 h 2645587"/>
              <a:gd name="connsiteX1-941" fmla="*/ 631511 w 1877718"/>
              <a:gd name="connsiteY1-942" fmla="*/ 671767 h 2645587"/>
              <a:gd name="connsiteX2-943" fmla="*/ 1331987 w 1877718"/>
              <a:gd name="connsiteY2-944" fmla="*/ 419 h 2645587"/>
              <a:gd name="connsiteX3-945" fmla="*/ 1876574 w 1877718"/>
              <a:gd name="connsiteY3-946" fmla="*/ 1331020 h 2645587"/>
              <a:gd name="connsiteX4-947" fmla="*/ 1737998 w 1877718"/>
              <a:gd name="connsiteY4-948" fmla="*/ 2032254 h 2645587"/>
              <a:gd name="connsiteX5-949" fmla="*/ 1325795 w 1877718"/>
              <a:gd name="connsiteY5-950" fmla="*/ 2644476 h 2645587"/>
              <a:gd name="connsiteX6-951" fmla="*/ 588648 w 1877718"/>
              <a:gd name="connsiteY6-952" fmla="*/ 1921130 h 2645587"/>
              <a:gd name="connsiteX7-953" fmla="*/ 0 w 1877718"/>
              <a:gd name="connsiteY7-954" fmla="*/ 1321971 h 2645587"/>
              <a:gd name="connsiteX0-955" fmla="*/ 0 w 1877718"/>
              <a:gd name="connsiteY0-956" fmla="*/ 1321983 h 2645599"/>
              <a:gd name="connsiteX1-957" fmla="*/ 631511 w 1877718"/>
              <a:gd name="connsiteY1-958" fmla="*/ 671779 h 2645599"/>
              <a:gd name="connsiteX2-959" fmla="*/ 1331987 w 1877718"/>
              <a:gd name="connsiteY2-960" fmla="*/ 431 h 2645599"/>
              <a:gd name="connsiteX3-961" fmla="*/ 1876574 w 1877718"/>
              <a:gd name="connsiteY3-962" fmla="*/ 1331032 h 2645599"/>
              <a:gd name="connsiteX4-963" fmla="*/ 1737998 w 1877718"/>
              <a:gd name="connsiteY4-964" fmla="*/ 2032266 h 2645599"/>
              <a:gd name="connsiteX5-965" fmla="*/ 1325795 w 1877718"/>
              <a:gd name="connsiteY5-966" fmla="*/ 2644488 h 2645599"/>
              <a:gd name="connsiteX6-967" fmla="*/ 588648 w 1877718"/>
              <a:gd name="connsiteY6-968" fmla="*/ 1921142 h 2645599"/>
              <a:gd name="connsiteX7-969" fmla="*/ 0 w 1877718"/>
              <a:gd name="connsiteY7-970" fmla="*/ 1321983 h 2645599"/>
              <a:gd name="connsiteX0-971" fmla="*/ 0 w 1877718"/>
              <a:gd name="connsiteY0-972" fmla="*/ 1321988 h 2645604"/>
              <a:gd name="connsiteX1-973" fmla="*/ 631511 w 1877718"/>
              <a:gd name="connsiteY1-974" fmla="*/ 671784 h 2645604"/>
              <a:gd name="connsiteX2-975" fmla="*/ 1331987 w 1877718"/>
              <a:gd name="connsiteY2-976" fmla="*/ 436 h 2645604"/>
              <a:gd name="connsiteX3-977" fmla="*/ 1876574 w 1877718"/>
              <a:gd name="connsiteY3-978" fmla="*/ 1331037 h 2645604"/>
              <a:gd name="connsiteX4-979" fmla="*/ 1737998 w 1877718"/>
              <a:gd name="connsiteY4-980" fmla="*/ 2032271 h 2645604"/>
              <a:gd name="connsiteX5-981" fmla="*/ 1325795 w 1877718"/>
              <a:gd name="connsiteY5-982" fmla="*/ 2644493 h 2645604"/>
              <a:gd name="connsiteX6-983" fmla="*/ 588648 w 1877718"/>
              <a:gd name="connsiteY6-984" fmla="*/ 1921147 h 2645604"/>
              <a:gd name="connsiteX7-985" fmla="*/ 0 w 1877718"/>
              <a:gd name="connsiteY7-986" fmla="*/ 1321988 h 2645604"/>
              <a:gd name="connsiteX0-987" fmla="*/ 0 w 1877718"/>
              <a:gd name="connsiteY0-988" fmla="*/ 1321553 h 2645169"/>
              <a:gd name="connsiteX1-989" fmla="*/ 631511 w 1877718"/>
              <a:gd name="connsiteY1-990" fmla="*/ 671349 h 2645169"/>
              <a:gd name="connsiteX2-991" fmla="*/ 1331987 w 1877718"/>
              <a:gd name="connsiteY2-992" fmla="*/ 1 h 2645169"/>
              <a:gd name="connsiteX3-993" fmla="*/ 1876574 w 1877718"/>
              <a:gd name="connsiteY3-994" fmla="*/ 1330602 h 2645169"/>
              <a:gd name="connsiteX4-995" fmla="*/ 1737998 w 1877718"/>
              <a:gd name="connsiteY4-996" fmla="*/ 2031836 h 2645169"/>
              <a:gd name="connsiteX5-997" fmla="*/ 1325795 w 1877718"/>
              <a:gd name="connsiteY5-998" fmla="*/ 2644058 h 2645169"/>
              <a:gd name="connsiteX6-999" fmla="*/ 588648 w 1877718"/>
              <a:gd name="connsiteY6-1000" fmla="*/ 1920712 h 2645169"/>
              <a:gd name="connsiteX7-1001" fmla="*/ 0 w 1877718"/>
              <a:gd name="connsiteY7-1002" fmla="*/ 1321553 h 264516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31" y="connsiteY5-132"/>
              </a:cxn>
              <a:cxn ang="0">
                <a:pos x="connsiteX6-397" y="connsiteY6-398"/>
              </a:cxn>
              <a:cxn ang="0">
                <a:pos x="connsiteX7-777" y="connsiteY7-778"/>
              </a:cxn>
            </a:cxnLst>
            <a:rect l="l" t="t" r="r" b="b"/>
            <a:pathLst>
              <a:path w="1877718" h="2645169">
                <a:moveTo>
                  <a:pt x="0" y="1321553"/>
                </a:moveTo>
                <a:cubicBezTo>
                  <a:pt x="0" y="1296683"/>
                  <a:pt x="428563" y="898752"/>
                  <a:pt x="631511" y="671349"/>
                </a:cubicBezTo>
                <a:cubicBezTo>
                  <a:pt x="713015" y="613016"/>
                  <a:pt x="1281639" y="-336"/>
                  <a:pt x="1331987" y="1"/>
                </a:cubicBezTo>
                <a:cubicBezTo>
                  <a:pt x="1382335" y="338"/>
                  <a:pt x="1905346" y="626044"/>
                  <a:pt x="1876574" y="1330602"/>
                </a:cubicBezTo>
                <a:cubicBezTo>
                  <a:pt x="1862089" y="1623204"/>
                  <a:pt x="1821195" y="1814514"/>
                  <a:pt x="1737998" y="2031836"/>
                </a:cubicBezTo>
                <a:cubicBezTo>
                  <a:pt x="1711950" y="2161051"/>
                  <a:pt x="1369715" y="2672104"/>
                  <a:pt x="1325795" y="2644058"/>
                </a:cubicBezTo>
                <a:cubicBezTo>
                  <a:pt x="1281875" y="2616012"/>
                  <a:pt x="725079" y="2051039"/>
                  <a:pt x="588648" y="1920712"/>
                </a:cubicBezTo>
                <a:cubicBezTo>
                  <a:pt x="366492" y="1704660"/>
                  <a:pt x="0" y="1346423"/>
                  <a:pt x="0" y="132155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3"/>
          </p:nvPr>
        </p:nvSpPr>
        <p:spPr>
          <a:xfrm flipH="1">
            <a:off x="1555271" y="2112475"/>
            <a:ext cx="1877718" cy="2645576"/>
          </a:xfrm>
          <a:custGeom>
            <a:avLst/>
            <a:gdLst>
              <a:gd name="connsiteX0" fmla="*/ 0 w 3787924"/>
              <a:gd name="connsiteY0" fmla="*/ 1882099 h 3764197"/>
              <a:gd name="connsiteX1" fmla="*/ 1893962 w 3787924"/>
              <a:gd name="connsiteY1" fmla="*/ 0 h 3764197"/>
              <a:gd name="connsiteX2" fmla="*/ 3787924 w 3787924"/>
              <a:gd name="connsiteY2" fmla="*/ 1882099 h 3764197"/>
              <a:gd name="connsiteX3" fmla="*/ 1893962 w 3787924"/>
              <a:gd name="connsiteY3" fmla="*/ 3764198 h 3764197"/>
              <a:gd name="connsiteX4" fmla="*/ 0 w 3787924"/>
              <a:gd name="connsiteY4" fmla="*/ 1882099 h 3764197"/>
              <a:gd name="connsiteX0-1" fmla="*/ 147709 w 2030633"/>
              <a:gd name="connsiteY0-2" fmla="*/ 1889720 h 3764200"/>
              <a:gd name="connsiteX1-3" fmla="*/ 136671 w 2030633"/>
              <a:gd name="connsiteY1-4" fmla="*/ 1 h 3764200"/>
              <a:gd name="connsiteX2-5" fmla="*/ 2030633 w 2030633"/>
              <a:gd name="connsiteY2-6" fmla="*/ 1882100 h 3764200"/>
              <a:gd name="connsiteX3-7" fmla="*/ 136671 w 2030633"/>
              <a:gd name="connsiteY3-8" fmla="*/ 3764199 h 3764200"/>
              <a:gd name="connsiteX4-9" fmla="*/ 147709 w 2030633"/>
              <a:gd name="connsiteY4-10" fmla="*/ 1889720 h 3764200"/>
              <a:gd name="connsiteX0-11" fmla="*/ 209608 w 2092532"/>
              <a:gd name="connsiteY0-12" fmla="*/ 1889720 h 3200320"/>
              <a:gd name="connsiteX1-13" fmla="*/ 198570 w 2092532"/>
              <a:gd name="connsiteY1-14" fmla="*/ 1 h 3200320"/>
              <a:gd name="connsiteX2-15" fmla="*/ 2092532 w 2092532"/>
              <a:gd name="connsiteY2-16" fmla="*/ 1882100 h 3200320"/>
              <a:gd name="connsiteX3-17" fmla="*/ 1547310 w 2092532"/>
              <a:gd name="connsiteY3-18" fmla="*/ 3200319 h 3200320"/>
              <a:gd name="connsiteX4-19" fmla="*/ 209608 w 2092532"/>
              <a:gd name="connsiteY4-20" fmla="*/ 1889720 h 3200320"/>
              <a:gd name="connsiteX0-21" fmla="*/ 5 w 1882929"/>
              <a:gd name="connsiteY0-22" fmla="*/ 1333464 h 2644064"/>
              <a:gd name="connsiteX1-23" fmla="*/ 1322467 w 1882929"/>
              <a:gd name="connsiteY1-24" fmla="*/ 5 h 2644064"/>
              <a:gd name="connsiteX2-25" fmla="*/ 1882929 w 1882929"/>
              <a:gd name="connsiteY2-26" fmla="*/ 1325844 h 2644064"/>
              <a:gd name="connsiteX3-27" fmla="*/ 1337707 w 1882929"/>
              <a:gd name="connsiteY3-28" fmla="*/ 2644063 h 2644064"/>
              <a:gd name="connsiteX4-29" fmla="*/ 5 w 1882929"/>
              <a:gd name="connsiteY4-30" fmla="*/ 1333464 h 2644064"/>
              <a:gd name="connsiteX0-31" fmla="*/ 5 w 1882929"/>
              <a:gd name="connsiteY0-32" fmla="*/ 1333464 h 2644064"/>
              <a:gd name="connsiteX1-33" fmla="*/ 1322467 w 1882929"/>
              <a:gd name="connsiteY1-34" fmla="*/ 5 h 2644064"/>
              <a:gd name="connsiteX2-35" fmla="*/ 1882929 w 1882929"/>
              <a:gd name="connsiteY2-36" fmla="*/ 1325844 h 2644064"/>
              <a:gd name="connsiteX3-37" fmla="*/ 1337707 w 1882929"/>
              <a:gd name="connsiteY3-38" fmla="*/ 2644063 h 2644064"/>
              <a:gd name="connsiteX4-39" fmla="*/ 5 w 1882929"/>
              <a:gd name="connsiteY4-40" fmla="*/ 1333464 h 2644064"/>
              <a:gd name="connsiteX0-41" fmla="*/ 5 w 1887669"/>
              <a:gd name="connsiteY0-42" fmla="*/ 1333461 h 2644061"/>
              <a:gd name="connsiteX1-43" fmla="*/ 1322467 w 1887669"/>
              <a:gd name="connsiteY1-44" fmla="*/ 2 h 2644061"/>
              <a:gd name="connsiteX2-45" fmla="*/ 1882929 w 1887669"/>
              <a:gd name="connsiteY2-46" fmla="*/ 1325841 h 2644061"/>
              <a:gd name="connsiteX3-47" fmla="*/ 1337707 w 1887669"/>
              <a:gd name="connsiteY3-48" fmla="*/ 2644060 h 2644061"/>
              <a:gd name="connsiteX4-49" fmla="*/ 5 w 1887669"/>
              <a:gd name="connsiteY4-50" fmla="*/ 1333461 h 2644061"/>
              <a:gd name="connsiteX0-51" fmla="*/ 5 w 1887669"/>
              <a:gd name="connsiteY0-52" fmla="*/ 1333461 h 2644061"/>
              <a:gd name="connsiteX1-53" fmla="*/ 1322467 w 1887669"/>
              <a:gd name="connsiteY1-54" fmla="*/ 2 h 2644061"/>
              <a:gd name="connsiteX2-55" fmla="*/ 1882929 w 1887669"/>
              <a:gd name="connsiteY2-56" fmla="*/ 1325841 h 2644061"/>
              <a:gd name="connsiteX3-57" fmla="*/ 1337707 w 1887669"/>
              <a:gd name="connsiteY3-58" fmla="*/ 2644060 h 2644061"/>
              <a:gd name="connsiteX4-59" fmla="*/ 5 w 1887669"/>
              <a:gd name="connsiteY4-60" fmla="*/ 1333461 h 2644061"/>
              <a:gd name="connsiteX0-61" fmla="*/ 5 w 1887669"/>
              <a:gd name="connsiteY0-62" fmla="*/ 1333461 h 2644061"/>
              <a:gd name="connsiteX1-63" fmla="*/ 1322467 w 1887669"/>
              <a:gd name="connsiteY1-64" fmla="*/ 2 h 2644061"/>
              <a:gd name="connsiteX2-65" fmla="*/ 1882929 w 1887669"/>
              <a:gd name="connsiteY2-66" fmla="*/ 1325841 h 2644061"/>
              <a:gd name="connsiteX3-67" fmla="*/ 1337707 w 1887669"/>
              <a:gd name="connsiteY3-68" fmla="*/ 2644060 h 2644061"/>
              <a:gd name="connsiteX4-69" fmla="*/ 5 w 1887669"/>
              <a:gd name="connsiteY4-70" fmla="*/ 1333461 h 2644061"/>
              <a:gd name="connsiteX0-71" fmla="*/ 5 w 1887669"/>
              <a:gd name="connsiteY0-72" fmla="*/ 1333461 h 2648101"/>
              <a:gd name="connsiteX1-73" fmla="*/ 1322467 w 1887669"/>
              <a:gd name="connsiteY1-74" fmla="*/ 2 h 2648101"/>
              <a:gd name="connsiteX2-75" fmla="*/ 1882929 w 1887669"/>
              <a:gd name="connsiteY2-76" fmla="*/ 1325841 h 2648101"/>
              <a:gd name="connsiteX3-77" fmla="*/ 1337707 w 1887669"/>
              <a:gd name="connsiteY3-78" fmla="*/ 2644060 h 2648101"/>
              <a:gd name="connsiteX4-79" fmla="*/ 5 w 1887669"/>
              <a:gd name="connsiteY4-80" fmla="*/ 1333461 h 2648101"/>
              <a:gd name="connsiteX0-81" fmla="*/ 3 w 1887667"/>
              <a:gd name="connsiteY0-82" fmla="*/ 1333461 h 2633859"/>
              <a:gd name="connsiteX1-83" fmla="*/ 1322465 w 1887667"/>
              <a:gd name="connsiteY1-84" fmla="*/ 2 h 2633859"/>
              <a:gd name="connsiteX2-85" fmla="*/ 1882927 w 1887667"/>
              <a:gd name="connsiteY2-86" fmla="*/ 1325841 h 2633859"/>
              <a:gd name="connsiteX3-87" fmla="*/ 1332942 w 1887667"/>
              <a:gd name="connsiteY3-88" fmla="*/ 2629772 h 2633859"/>
              <a:gd name="connsiteX4-89" fmla="*/ 3 w 1887667"/>
              <a:gd name="connsiteY4-90" fmla="*/ 1333461 h 2633859"/>
              <a:gd name="connsiteX0-91" fmla="*/ 3 w 1887667"/>
              <a:gd name="connsiteY0-92" fmla="*/ 1333461 h 2677096"/>
              <a:gd name="connsiteX1-93" fmla="*/ 1322465 w 1887667"/>
              <a:gd name="connsiteY1-94" fmla="*/ 2 h 2677096"/>
              <a:gd name="connsiteX2-95" fmla="*/ 1882927 w 1887667"/>
              <a:gd name="connsiteY2-96" fmla="*/ 1325841 h 2677096"/>
              <a:gd name="connsiteX3-97" fmla="*/ 1332942 w 1887667"/>
              <a:gd name="connsiteY3-98" fmla="*/ 2629772 h 2677096"/>
              <a:gd name="connsiteX4-99" fmla="*/ 3 w 1887667"/>
              <a:gd name="connsiteY4-100" fmla="*/ 1333461 h 2677096"/>
              <a:gd name="connsiteX0-101" fmla="*/ 186 w 1887850"/>
              <a:gd name="connsiteY0-102" fmla="*/ 1333461 h 2671065"/>
              <a:gd name="connsiteX1-103" fmla="*/ 1322648 w 1887850"/>
              <a:gd name="connsiteY1-104" fmla="*/ 2 h 2671065"/>
              <a:gd name="connsiteX2-105" fmla="*/ 1883110 w 1887850"/>
              <a:gd name="connsiteY2-106" fmla="*/ 1325841 h 2671065"/>
              <a:gd name="connsiteX3-107" fmla="*/ 1333125 w 1887850"/>
              <a:gd name="connsiteY3-108" fmla="*/ 2629772 h 2671065"/>
              <a:gd name="connsiteX4-109" fmla="*/ 186 w 1887850"/>
              <a:gd name="connsiteY4-110" fmla="*/ 1333461 h 2671065"/>
              <a:gd name="connsiteX0-111" fmla="*/ 19049 w 1906713"/>
              <a:gd name="connsiteY0-112" fmla="*/ 1333461 h 2641422"/>
              <a:gd name="connsiteX1-113" fmla="*/ 1341511 w 1906713"/>
              <a:gd name="connsiteY1-114" fmla="*/ 2 h 2641422"/>
              <a:gd name="connsiteX2-115" fmla="*/ 1901973 w 1906713"/>
              <a:gd name="connsiteY2-116" fmla="*/ 1325841 h 2641422"/>
              <a:gd name="connsiteX3-117" fmla="*/ 1351988 w 1906713"/>
              <a:gd name="connsiteY3-118" fmla="*/ 2629772 h 2641422"/>
              <a:gd name="connsiteX4-119" fmla="*/ 611666 w 1906713"/>
              <a:gd name="connsiteY4-120" fmla="*/ 1931826 h 2641422"/>
              <a:gd name="connsiteX5" fmla="*/ 19049 w 1906713"/>
              <a:gd name="connsiteY5" fmla="*/ 1333461 h 2641422"/>
              <a:gd name="connsiteX0-121" fmla="*/ 19049 w 1906713"/>
              <a:gd name="connsiteY0-122" fmla="*/ 1333461 h 2640116"/>
              <a:gd name="connsiteX1-123" fmla="*/ 1341511 w 1906713"/>
              <a:gd name="connsiteY1-124" fmla="*/ 2 h 2640116"/>
              <a:gd name="connsiteX2-125" fmla="*/ 1901973 w 1906713"/>
              <a:gd name="connsiteY2-126" fmla="*/ 1325841 h 2640116"/>
              <a:gd name="connsiteX3-127" fmla="*/ 1351988 w 1906713"/>
              <a:gd name="connsiteY3-128" fmla="*/ 2629772 h 2640116"/>
              <a:gd name="connsiteX4-129" fmla="*/ 611666 w 1906713"/>
              <a:gd name="connsiteY4-130" fmla="*/ 1931826 h 2640116"/>
              <a:gd name="connsiteX5-131" fmla="*/ 19049 w 1906713"/>
              <a:gd name="connsiteY5-132" fmla="*/ 1333461 h 2640116"/>
              <a:gd name="connsiteX0-133" fmla="*/ 19049 w 1906713"/>
              <a:gd name="connsiteY0-134" fmla="*/ 1309651 h 2640119"/>
              <a:gd name="connsiteX1-135" fmla="*/ 1341511 w 1906713"/>
              <a:gd name="connsiteY1-136" fmla="*/ 5 h 2640119"/>
              <a:gd name="connsiteX2-137" fmla="*/ 1901973 w 1906713"/>
              <a:gd name="connsiteY2-138" fmla="*/ 1325844 h 2640119"/>
              <a:gd name="connsiteX3-139" fmla="*/ 1351988 w 1906713"/>
              <a:gd name="connsiteY3-140" fmla="*/ 2629775 h 2640119"/>
              <a:gd name="connsiteX4-141" fmla="*/ 611666 w 1906713"/>
              <a:gd name="connsiteY4-142" fmla="*/ 1931829 h 2640119"/>
              <a:gd name="connsiteX5-143" fmla="*/ 19049 w 1906713"/>
              <a:gd name="connsiteY5-144" fmla="*/ 1309651 h 2640119"/>
              <a:gd name="connsiteX0-145" fmla="*/ 19204 w 1902094"/>
              <a:gd name="connsiteY0-146" fmla="*/ 1321553 h 2640115"/>
              <a:gd name="connsiteX1-147" fmla="*/ 1336903 w 1902094"/>
              <a:gd name="connsiteY1-148" fmla="*/ 1 h 2640115"/>
              <a:gd name="connsiteX2-149" fmla="*/ 1897365 w 1902094"/>
              <a:gd name="connsiteY2-150" fmla="*/ 1325840 h 2640115"/>
              <a:gd name="connsiteX3-151" fmla="*/ 1347380 w 1902094"/>
              <a:gd name="connsiteY3-152" fmla="*/ 2629771 h 2640115"/>
              <a:gd name="connsiteX4-153" fmla="*/ 607058 w 1902094"/>
              <a:gd name="connsiteY4-154" fmla="*/ 1931825 h 2640115"/>
              <a:gd name="connsiteX5-155" fmla="*/ 19204 w 1902094"/>
              <a:gd name="connsiteY5-156" fmla="*/ 1321553 h 2640115"/>
              <a:gd name="connsiteX0-157" fmla="*/ 20711 w 1860643"/>
              <a:gd name="connsiteY0-158" fmla="*/ 1307272 h 2640121"/>
              <a:gd name="connsiteX1-159" fmla="*/ 1295547 w 1860643"/>
              <a:gd name="connsiteY1-160" fmla="*/ 7 h 2640121"/>
              <a:gd name="connsiteX2-161" fmla="*/ 1856009 w 1860643"/>
              <a:gd name="connsiteY2-162" fmla="*/ 1325846 h 2640121"/>
              <a:gd name="connsiteX3-163" fmla="*/ 1306024 w 1860643"/>
              <a:gd name="connsiteY3-164" fmla="*/ 2629777 h 2640121"/>
              <a:gd name="connsiteX4-165" fmla="*/ 565702 w 1860643"/>
              <a:gd name="connsiteY4-166" fmla="*/ 1931831 h 2640121"/>
              <a:gd name="connsiteX5-167" fmla="*/ 20711 w 1860643"/>
              <a:gd name="connsiteY5-168" fmla="*/ 1307272 h 2640121"/>
              <a:gd name="connsiteX0-169" fmla="*/ 19281 w 1899784"/>
              <a:gd name="connsiteY0-170" fmla="*/ 1316792 h 2640116"/>
              <a:gd name="connsiteX1-171" fmla="*/ 1334599 w 1899784"/>
              <a:gd name="connsiteY1-172" fmla="*/ 2 h 2640116"/>
              <a:gd name="connsiteX2-173" fmla="*/ 1895061 w 1899784"/>
              <a:gd name="connsiteY2-174" fmla="*/ 1325841 h 2640116"/>
              <a:gd name="connsiteX3-175" fmla="*/ 1345076 w 1899784"/>
              <a:gd name="connsiteY3-176" fmla="*/ 2629772 h 2640116"/>
              <a:gd name="connsiteX4-177" fmla="*/ 604754 w 1899784"/>
              <a:gd name="connsiteY4-178" fmla="*/ 1931826 h 2640116"/>
              <a:gd name="connsiteX5-179" fmla="*/ 19281 w 1899784"/>
              <a:gd name="connsiteY5-180" fmla="*/ 1316792 h 2640116"/>
              <a:gd name="connsiteX0-181" fmla="*/ 5025 w 1885528"/>
              <a:gd name="connsiteY0-182" fmla="*/ 1316792 h 2640116"/>
              <a:gd name="connsiteX1-183" fmla="*/ 1320343 w 1885528"/>
              <a:gd name="connsiteY1-184" fmla="*/ 2 h 2640116"/>
              <a:gd name="connsiteX2-185" fmla="*/ 1880805 w 1885528"/>
              <a:gd name="connsiteY2-186" fmla="*/ 1325841 h 2640116"/>
              <a:gd name="connsiteX3-187" fmla="*/ 1330820 w 1885528"/>
              <a:gd name="connsiteY3-188" fmla="*/ 2629772 h 2640116"/>
              <a:gd name="connsiteX4-189" fmla="*/ 590498 w 1885528"/>
              <a:gd name="connsiteY4-190" fmla="*/ 1931826 h 2640116"/>
              <a:gd name="connsiteX5-191" fmla="*/ 5025 w 1885528"/>
              <a:gd name="connsiteY5-192" fmla="*/ 1316792 h 2640116"/>
              <a:gd name="connsiteX0-193" fmla="*/ 19041 w 1899544"/>
              <a:gd name="connsiteY0-194" fmla="*/ 1316792 h 2639434"/>
              <a:gd name="connsiteX1-195" fmla="*/ 1334359 w 1899544"/>
              <a:gd name="connsiteY1-196" fmla="*/ 2 h 2639434"/>
              <a:gd name="connsiteX2-197" fmla="*/ 1894821 w 1899544"/>
              <a:gd name="connsiteY2-198" fmla="*/ 1325841 h 2639434"/>
              <a:gd name="connsiteX3-199" fmla="*/ 1344836 w 1899544"/>
              <a:gd name="connsiteY3-200" fmla="*/ 2629772 h 2639434"/>
              <a:gd name="connsiteX4-201" fmla="*/ 607689 w 1899544"/>
              <a:gd name="connsiteY4-202" fmla="*/ 1915951 h 2639434"/>
              <a:gd name="connsiteX5-203" fmla="*/ 19041 w 1899544"/>
              <a:gd name="connsiteY5-204" fmla="*/ 1316792 h 2639434"/>
              <a:gd name="connsiteX0-205" fmla="*/ 19041 w 1899544"/>
              <a:gd name="connsiteY0-206" fmla="*/ 1316792 h 2631204"/>
              <a:gd name="connsiteX1-207" fmla="*/ 1334359 w 1899544"/>
              <a:gd name="connsiteY1-208" fmla="*/ 2 h 2631204"/>
              <a:gd name="connsiteX2-209" fmla="*/ 1894821 w 1899544"/>
              <a:gd name="connsiteY2-210" fmla="*/ 1325841 h 2631204"/>
              <a:gd name="connsiteX3-211" fmla="*/ 1344836 w 1899544"/>
              <a:gd name="connsiteY3-212" fmla="*/ 2629772 h 2631204"/>
              <a:gd name="connsiteX4-213" fmla="*/ 607689 w 1899544"/>
              <a:gd name="connsiteY4-214" fmla="*/ 1915951 h 2631204"/>
              <a:gd name="connsiteX5-215" fmla="*/ 19041 w 1899544"/>
              <a:gd name="connsiteY5-216" fmla="*/ 1316792 h 2631204"/>
              <a:gd name="connsiteX0-217" fmla="*/ 18628 w 1899131"/>
              <a:gd name="connsiteY0-218" fmla="*/ 1316792 h 2631204"/>
              <a:gd name="connsiteX1-219" fmla="*/ 1333946 w 1899131"/>
              <a:gd name="connsiteY1-220" fmla="*/ 2 h 2631204"/>
              <a:gd name="connsiteX2-221" fmla="*/ 1894408 w 1899131"/>
              <a:gd name="connsiteY2-222" fmla="*/ 1325841 h 2631204"/>
              <a:gd name="connsiteX3-223" fmla="*/ 1344423 w 1899131"/>
              <a:gd name="connsiteY3-224" fmla="*/ 2629772 h 2631204"/>
              <a:gd name="connsiteX4-225" fmla="*/ 607276 w 1899131"/>
              <a:gd name="connsiteY4-226" fmla="*/ 1915951 h 2631204"/>
              <a:gd name="connsiteX5-227" fmla="*/ 18628 w 1899131"/>
              <a:gd name="connsiteY5-228" fmla="*/ 1316792 h 2631204"/>
              <a:gd name="connsiteX0-229" fmla="*/ 16122 w 1894831"/>
              <a:gd name="connsiteY0-230" fmla="*/ 1319910 h 2634322"/>
              <a:gd name="connsiteX1-231" fmla="*/ 1331440 w 1894831"/>
              <a:gd name="connsiteY1-232" fmla="*/ 3120 h 2634322"/>
              <a:gd name="connsiteX2-233" fmla="*/ 1891902 w 1894831"/>
              <a:gd name="connsiteY2-234" fmla="*/ 1328959 h 2634322"/>
              <a:gd name="connsiteX3-235" fmla="*/ 1341917 w 1894831"/>
              <a:gd name="connsiteY3-236" fmla="*/ 2632890 h 2634322"/>
              <a:gd name="connsiteX4-237" fmla="*/ 604770 w 1894831"/>
              <a:gd name="connsiteY4-238" fmla="*/ 1919069 h 2634322"/>
              <a:gd name="connsiteX5-239" fmla="*/ 16122 w 1894831"/>
              <a:gd name="connsiteY5-240" fmla="*/ 1319910 h 2634322"/>
              <a:gd name="connsiteX0-241" fmla="*/ 117 w 1878826"/>
              <a:gd name="connsiteY0-242" fmla="*/ 1319910 h 2634322"/>
              <a:gd name="connsiteX1-243" fmla="*/ 1315435 w 1878826"/>
              <a:gd name="connsiteY1-244" fmla="*/ 3120 h 2634322"/>
              <a:gd name="connsiteX2-245" fmla="*/ 1875897 w 1878826"/>
              <a:gd name="connsiteY2-246" fmla="*/ 1328959 h 2634322"/>
              <a:gd name="connsiteX3-247" fmla="*/ 1325912 w 1878826"/>
              <a:gd name="connsiteY3-248" fmla="*/ 2632890 h 2634322"/>
              <a:gd name="connsiteX4-249" fmla="*/ 588765 w 1878826"/>
              <a:gd name="connsiteY4-250" fmla="*/ 1919069 h 2634322"/>
              <a:gd name="connsiteX5-251" fmla="*/ 117 w 1878826"/>
              <a:gd name="connsiteY5-252" fmla="*/ 1319910 h 2634322"/>
              <a:gd name="connsiteX0-253" fmla="*/ 117 w 1882987"/>
              <a:gd name="connsiteY0-254" fmla="*/ 1320502 h 2634914"/>
              <a:gd name="connsiteX1-255" fmla="*/ 1315435 w 1882987"/>
              <a:gd name="connsiteY1-256" fmla="*/ 3712 h 2634914"/>
              <a:gd name="connsiteX2-257" fmla="*/ 1875897 w 1882987"/>
              <a:gd name="connsiteY2-258" fmla="*/ 1329551 h 2634914"/>
              <a:gd name="connsiteX3-259" fmla="*/ 1325912 w 1882987"/>
              <a:gd name="connsiteY3-260" fmla="*/ 2633482 h 2634914"/>
              <a:gd name="connsiteX4-261" fmla="*/ 588765 w 1882987"/>
              <a:gd name="connsiteY4-262" fmla="*/ 1919661 h 2634914"/>
              <a:gd name="connsiteX5-263" fmla="*/ 117 w 1882987"/>
              <a:gd name="connsiteY5-264" fmla="*/ 1320502 h 2634914"/>
              <a:gd name="connsiteX0-265" fmla="*/ 117 w 1882987"/>
              <a:gd name="connsiteY0-266" fmla="*/ 1320502 h 2635518"/>
              <a:gd name="connsiteX1-267" fmla="*/ 1315435 w 1882987"/>
              <a:gd name="connsiteY1-268" fmla="*/ 3712 h 2635518"/>
              <a:gd name="connsiteX2-269" fmla="*/ 1875897 w 1882987"/>
              <a:gd name="connsiteY2-270" fmla="*/ 1329551 h 2635518"/>
              <a:gd name="connsiteX3-271" fmla="*/ 1325912 w 1882987"/>
              <a:gd name="connsiteY3-272" fmla="*/ 2633482 h 2635518"/>
              <a:gd name="connsiteX4-273" fmla="*/ 588765 w 1882987"/>
              <a:gd name="connsiteY4-274" fmla="*/ 1919661 h 2635518"/>
              <a:gd name="connsiteX5-275" fmla="*/ 117 w 1882987"/>
              <a:gd name="connsiteY5-276" fmla="*/ 1320502 h 2635518"/>
              <a:gd name="connsiteX0-277" fmla="*/ 117 w 1882987"/>
              <a:gd name="connsiteY0-278" fmla="*/ 1320502 h 2635920"/>
              <a:gd name="connsiteX1-279" fmla="*/ 1315435 w 1882987"/>
              <a:gd name="connsiteY1-280" fmla="*/ 3712 h 2635920"/>
              <a:gd name="connsiteX2-281" fmla="*/ 1875897 w 1882987"/>
              <a:gd name="connsiteY2-282" fmla="*/ 1329551 h 2635920"/>
              <a:gd name="connsiteX3-283" fmla="*/ 1325912 w 1882987"/>
              <a:gd name="connsiteY3-284" fmla="*/ 2633482 h 2635920"/>
              <a:gd name="connsiteX4-285" fmla="*/ 588765 w 1882987"/>
              <a:gd name="connsiteY4-286" fmla="*/ 1919661 h 2635920"/>
              <a:gd name="connsiteX5-287" fmla="*/ 117 w 1882987"/>
              <a:gd name="connsiteY5-288" fmla="*/ 1320502 h 2635920"/>
              <a:gd name="connsiteX0-289" fmla="*/ 117 w 1882987"/>
              <a:gd name="connsiteY0-290" fmla="*/ 1320502 h 2636819"/>
              <a:gd name="connsiteX1-291" fmla="*/ 1315435 w 1882987"/>
              <a:gd name="connsiteY1-292" fmla="*/ 3712 h 2636819"/>
              <a:gd name="connsiteX2-293" fmla="*/ 1875897 w 1882987"/>
              <a:gd name="connsiteY2-294" fmla="*/ 1329551 h 2636819"/>
              <a:gd name="connsiteX3-295" fmla="*/ 1325912 w 1882987"/>
              <a:gd name="connsiteY3-296" fmla="*/ 2633482 h 2636819"/>
              <a:gd name="connsiteX4-297" fmla="*/ 588765 w 1882987"/>
              <a:gd name="connsiteY4-298" fmla="*/ 1919661 h 2636819"/>
              <a:gd name="connsiteX5-299" fmla="*/ 117 w 1882987"/>
              <a:gd name="connsiteY5-300" fmla="*/ 1320502 h 2636819"/>
              <a:gd name="connsiteX0-301" fmla="*/ 139 w 1892928"/>
              <a:gd name="connsiteY0-302" fmla="*/ 1316792 h 2639434"/>
              <a:gd name="connsiteX1-303" fmla="*/ 1315457 w 1892928"/>
              <a:gd name="connsiteY1-304" fmla="*/ 2 h 2639434"/>
              <a:gd name="connsiteX2-305" fmla="*/ 1882269 w 1892928"/>
              <a:gd name="connsiteY2-306" fmla="*/ 1325841 h 2639434"/>
              <a:gd name="connsiteX3-307" fmla="*/ 1325934 w 1892928"/>
              <a:gd name="connsiteY3-308" fmla="*/ 2629772 h 2639434"/>
              <a:gd name="connsiteX4-309" fmla="*/ 588787 w 1892928"/>
              <a:gd name="connsiteY4-310" fmla="*/ 1915951 h 2639434"/>
              <a:gd name="connsiteX5-311" fmla="*/ 139 w 1892928"/>
              <a:gd name="connsiteY5-312" fmla="*/ 1316792 h 2639434"/>
              <a:gd name="connsiteX0-313" fmla="*/ 139 w 1883644"/>
              <a:gd name="connsiteY0-314" fmla="*/ 1316792 h 2639434"/>
              <a:gd name="connsiteX1-315" fmla="*/ 1315457 w 1883644"/>
              <a:gd name="connsiteY1-316" fmla="*/ 2 h 2639434"/>
              <a:gd name="connsiteX2-317" fmla="*/ 1882269 w 1883644"/>
              <a:gd name="connsiteY2-318" fmla="*/ 1325841 h 2639434"/>
              <a:gd name="connsiteX3-319" fmla="*/ 1325934 w 1883644"/>
              <a:gd name="connsiteY3-320" fmla="*/ 2629772 h 2639434"/>
              <a:gd name="connsiteX4-321" fmla="*/ 588787 w 1883644"/>
              <a:gd name="connsiteY4-322" fmla="*/ 1915951 h 2639434"/>
              <a:gd name="connsiteX5-323" fmla="*/ 139 w 1883644"/>
              <a:gd name="connsiteY5-324" fmla="*/ 1316792 h 2639434"/>
              <a:gd name="connsiteX0-325" fmla="*/ 139 w 1882431"/>
              <a:gd name="connsiteY0-326" fmla="*/ 1316792 h 2639434"/>
              <a:gd name="connsiteX1-327" fmla="*/ 1315457 w 1882431"/>
              <a:gd name="connsiteY1-328" fmla="*/ 2 h 2639434"/>
              <a:gd name="connsiteX2-329" fmla="*/ 1882269 w 1882431"/>
              <a:gd name="connsiteY2-330" fmla="*/ 1325841 h 2639434"/>
              <a:gd name="connsiteX3-331" fmla="*/ 1325934 w 1882431"/>
              <a:gd name="connsiteY3-332" fmla="*/ 2629772 h 2639434"/>
              <a:gd name="connsiteX4-333" fmla="*/ 588787 w 1882431"/>
              <a:gd name="connsiteY4-334" fmla="*/ 1915951 h 2639434"/>
              <a:gd name="connsiteX5-335" fmla="*/ 139 w 1882431"/>
              <a:gd name="connsiteY5-336" fmla="*/ 1316792 h 2639434"/>
              <a:gd name="connsiteX0-337" fmla="*/ 139 w 1882436"/>
              <a:gd name="connsiteY0-338" fmla="*/ 1316792 h 2660577"/>
              <a:gd name="connsiteX1-339" fmla="*/ 1315457 w 1882436"/>
              <a:gd name="connsiteY1-340" fmla="*/ 2 h 2660577"/>
              <a:gd name="connsiteX2-341" fmla="*/ 1882269 w 1882436"/>
              <a:gd name="connsiteY2-342" fmla="*/ 1325841 h 2660577"/>
              <a:gd name="connsiteX3-343" fmla="*/ 1325934 w 1882436"/>
              <a:gd name="connsiteY3-344" fmla="*/ 2629772 h 2660577"/>
              <a:gd name="connsiteX4-345" fmla="*/ 588787 w 1882436"/>
              <a:gd name="connsiteY4-346" fmla="*/ 1915951 h 2660577"/>
              <a:gd name="connsiteX5-347" fmla="*/ 139 w 1882436"/>
              <a:gd name="connsiteY5-348" fmla="*/ 1316792 h 2660577"/>
              <a:gd name="connsiteX0-349" fmla="*/ 139 w 1882431"/>
              <a:gd name="connsiteY0-350" fmla="*/ 1316792 h 2643715"/>
              <a:gd name="connsiteX1-351" fmla="*/ 1315457 w 1882431"/>
              <a:gd name="connsiteY1-352" fmla="*/ 2 h 2643715"/>
              <a:gd name="connsiteX2-353" fmla="*/ 1882269 w 1882431"/>
              <a:gd name="connsiteY2-354" fmla="*/ 1325841 h 2643715"/>
              <a:gd name="connsiteX3-355" fmla="*/ 1325934 w 1882431"/>
              <a:gd name="connsiteY3-356" fmla="*/ 2629772 h 2643715"/>
              <a:gd name="connsiteX4-357" fmla="*/ 588787 w 1882431"/>
              <a:gd name="connsiteY4-358" fmla="*/ 1915951 h 2643715"/>
              <a:gd name="connsiteX5-359" fmla="*/ 139 w 1882431"/>
              <a:gd name="connsiteY5-360" fmla="*/ 1316792 h 2643715"/>
              <a:gd name="connsiteX0-361" fmla="*/ 139 w 1882431"/>
              <a:gd name="connsiteY0-362" fmla="*/ 1316792 h 2631416"/>
              <a:gd name="connsiteX1-363" fmla="*/ 1315457 w 1882431"/>
              <a:gd name="connsiteY1-364" fmla="*/ 2 h 2631416"/>
              <a:gd name="connsiteX2-365" fmla="*/ 1882269 w 1882431"/>
              <a:gd name="connsiteY2-366" fmla="*/ 1325841 h 2631416"/>
              <a:gd name="connsiteX3-367" fmla="*/ 1325934 w 1882431"/>
              <a:gd name="connsiteY3-368" fmla="*/ 2629772 h 2631416"/>
              <a:gd name="connsiteX4-369" fmla="*/ 588787 w 1882431"/>
              <a:gd name="connsiteY4-370" fmla="*/ 1915951 h 2631416"/>
              <a:gd name="connsiteX5-371" fmla="*/ 139 w 1882431"/>
              <a:gd name="connsiteY5-372" fmla="*/ 1316792 h 2631416"/>
              <a:gd name="connsiteX0-373" fmla="*/ 139 w 1898072"/>
              <a:gd name="connsiteY0-374" fmla="*/ 1316792 h 2630387"/>
              <a:gd name="connsiteX1-375" fmla="*/ 1315457 w 1898072"/>
              <a:gd name="connsiteY1-376" fmla="*/ 2 h 2630387"/>
              <a:gd name="connsiteX2-377" fmla="*/ 1882269 w 1898072"/>
              <a:gd name="connsiteY2-378" fmla="*/ 1325841 h 2630387"/>
              <a:gd name="connsiteX3-379" fmla="*/ 1738137 w 1898072"/>
              <a:gd name="connsiteY3-380" fmla="*/ 2027075 h 2630387"/>
              <a:gd name="connsiteX4-381" fmla="*/ 1325934 w 1898072"/>
              <a:gd name="connsiteY4-382" fmla="*/ 2629772 h 2630387"/>
              <a:gd name="connsiteX5-383" fmla="*/ 588787 w 1898072"/>
              <a:gd name="connsiteY5-384" fmla="*/ 1915951 h 2630387"/>
              <a:gd name="connsiteX6" fmla="*/ 139 w 1898072"/>
              <a:gd name="connsiteY6" fmla="*/ 1316792 h 2630387"/>
              <a:gd name="connsiteX0-385" fmla="*/ 139 w 1896872"/>
              <a:gd name="connsiteY0-386" fmla="*/ 1316792 h 2630387"/>
              <a:gd name="connsiteX1-387" fmla="*/ 1315457 w 1896872"/>
              <a:gd name="connsiteY1-388" fmla="*/ 2 h 2630387"/>
              <a:gd name="connsiteX2-389" fmla="*/ 1882269 w 1896872"/>
              <a:gd name="connsiteY2-390" fmla="*/ 1325841 h 2630387"/>
              <a:gd name="connsiteX3-391" fmla="*/ 1738137 w 1896872"/>
              <a:gd name="connsiteY3-392" fmla="*/ 2027075 h 2630387"/>
              <a:gd name="connsiteX4-393" fmla="*/ 1325934 w 1896872"/>
              <a:gd name="connsiteY4-394" fmla="*/ 2629772 h 2630387"/>
              <a:gd name="connsiteX5-395" fmla="*/ 588787 w 1896872"/>
              <a:gd name="connsiteY5-396" fmla="*/ 1915951 h 2630387"/>
              <a:gd name="connsiteX6-397" fmla="*/ 139 w 1896872"/>
              <a:gd name="connsiteY6-398" fmla="*/ 1316792 h 2630387"/>
              <a:gd name="connsiteX0-399" fmla="*/ 139 w 1882269"/>
              <a:gd name="connsiteY0-400" fmla="*/ 1316792 h 2630387"/>
              <a:gd name="connsiteX1-401" fmla="*/ 1315457 w 1882269"/>
              <a:gd name="connsiteY1-402" fmla="*/ 2 h 2630387"/>
              <a:gd name="connsiteX2-403" fmla="*/ 1882269 w 1882269"/>
              <a:gd name="connsiteY2-404" fmla="*/ 1325841 h 2630387"/>
              <a:gd name="connsiteX3-405" fmla="*/ 1738137 w 1882269"/>
              <a:gd name="connsiteY3-406" fmla="*/ 2027075 h 2630387"/>
              <a:gd name="connsiteX4-407" fmla="*/ 1325934 w 1882269"/>
              <a:gd name="connsiteY4-408" fmla="*/ 2629772 h 2630387"/>
              <a:gd name="connsiteX5-409" fmla="*/ 588787 w 1882269"/>
              <a:gd name="connsiteY5-410" fmla="*/ 1915951 h 2630387"/>
              <a:gd name="connsiteX6-411" fmla="*/ 139 w 1882269"/>
              <a:gd name="connsiteY6-412" fmla="*/ 1316792 h 2630387"/>
              <a:gd name="connsiteX0-413" fmla="*/ 139 w 1882269"/>
              <a:gd name="connsiteY0-414" fmla="*/ 1316792 h 2630265"/>
              <a:gd name="connsiteX1-415" fmla="*/ 1315457 w 1882269"/>
              <a:gd name="connsiteY1-416" fmla="*/ 2 h 2630265"/>
              <a:gd name="connsiteX2-417" fmla="*/ 1882269 w 1882269"/>
              <a:gd name="connsiteY2-418" fmla="*/ 1325841 h 2630265"/>
              <a:gd name="connsiteX3-419" fmla="*/ 1738137 w 1882269"/>
              <a:gd name="connsiteY3-420" fmla="*/ 2027075 h 2630265"/>
              <a:gd name="connsiteX4-421" fmla="*/ 1325934 w 1882269"/>
              <a:gd name="connsiteY4-422" fmla="*/ 2629772 h 2630265"/>
              <a:gd name="connsiteX5-423" fmla="*/ 588787 w 1882269"/>
              <a:gd name="connsiteY5-424" fmla="*/ 1915951 h 2630265"/>
              <a:gd name="connsiteX6-425" fmla="*/ 139 w 1882269"/>
              <a:gd name="connsiteY6-426" fmla="*/ 1316792 h 2630265"/>
              <a:gd name="connsiteX0-427" fmla="*/ 139 w 1882269"/>
              <a:gd name="connsiteY0-428" fmla="*/ 1316792 h 2635955"/>
              <a:gd name="connsiteX1-429" fmla="*/ 1315457 w 1882269"/>
              <a:gd name="connsiteY1-430" fmla="*/ 2 h 2635955"/>
              <a:gd name="connsiteX2-431" fmla="*/ 1882269 w 1882269"/>
              <a:gd name="connsiteY2-432" fmla="*/ 1325841 h 2635955"/>
              <a:gd name="connsiteX3-433" fmla="*/ 1738137 w 1882269"/>
              <a:gd name="connsiteY3-434" fmla="*/ 2027075 h 2635955"/>
              <a:gd name="connsiteX4-435" fmla="*/ 1325934 w 1882269"/>
              <a:gd name="connsiteY4-436" fmla="*/ 2629772 h 2635955"/>
              <a:gd name="connsiteX5-437" fmla="*/ 588787 w 1882269"/>
              <a:gd name="connsiteY5-438" fmla="*/ 1915951 h 2635955"/>
              <a:gd name="connsiteX6-439" fmla="*/ 139 w 1882269"/>
              <a:gd name="connsiteY6-440" fmla="*/ 1316792 h 2635955"/>
              <a:gd name="connsiteX0-441" fmla="*/ 139 w 1882269"/>
              <a:gd name="connsiteY0-442" fmla="*/ 1316792 h 2631053"/>
              <a:gd name="connsiteX1-443" fmla="*/ 1315457 w 1882269"/>
              <a:gd name="connsiteY1-444" fmla="*/ 2 h 2631053"/>
              <a:gd name="connsiteX2-445" fmla="*/ 1882269 w 1882269"/>
              <a:gd name="connsiteY2-446" fmla="*/ 1325841 h 2631053"/>
              <a:gd name="connsiteX3-447" fmla="*/ 1738137 w 1882269"/>
              <a:gd name="connsiteY3-448" fmla="*/ 2027075 h 2631053"/>
              <a:gd name="connsiteX4-449" fmla="*/ 1325934 w 1882269"/>
              <a:gd name="connsiteY4-450" fmla="*/ 2629772 h 2631053"/>
              <a:gd name="connsiteX5-451" fmla="*/ 588787 w 1882269"/>
              <a:gd name="connsiteY5-452" fmla="*/ 1915951 h 2631053"/>
              <a:gd name="connsiteX6-453" fmla="*/ 139 w 1882269"/>
              <a:gd name="connsiteY6-454" fmla="*/ 1316792 h 2631053"/>
              <a:gd name="connsiteX0-455" fmla="*/ 139 w 1882269"/>
              <a:gd name="connsiteY0-456" fmla="*/ 1316792 h 2631916"/>
              <a:gd name="connsiteX1-457" fmla="*/ 1315457 w 1882269"/>
              <a:gd name="connsiteY1-458" fmla="*/ 2 h 2631916"/>
              <a:gd name="connsiteX2-459" fmla="*/ 1882269 w 1882269"/>
              <a:gd name="connsiteY2-460" fmla="*/ 1325841 h 2631916"/>
              <a:gd name="connsiteX3-461" fmla="*/ 1738137 w 1882269"/>
              <a:gd name="connsiteY3-462" fmla="*/ 2027075 h 2631916"/>
              <a:gd name="connsiteX4-463" fmla="*/ 1325934 w 1882269"/>
              <a:gd name="connsiteY4-464" fmla="*/ 2629772 h 2631916"/>
              <a:gd name="connsiteX5-465" fmla="*/ 588787 w 1882269"/>
              <a:gd name="connsiteY5-466" fmla="*/ 1915951 h 2631916"/>
              <a:gd name="connsiteX6-467" fmla="*/ 139 w 1882269"/>
              <a:gd name="connsiteY6-468" fmla="*/ 1316792 h 2631916"/>
              <a:gd name="connsiteX0-469" fmla="*/ 139 w 1882269"/>
              <a:gd name="connsiteY0-470" fmla="*/ 1316792 h 2641405"/>
              <a:gd name="connsiteX1-471" fmla="*/ 1315457 w 1882269"/>
              <a:gd name="connsiteY1-472" fmla="*/ 2 h 2641405"/>
              <a:gd name="connsiteX2-473" fmla="*/ 1882269 w 1882269"/>
              <a:gd name="connsiteY2-474" fmla="*/ 1325841 h 2641405"/>
              <a:gd name="connsiteX3-475" fmla="*/ 1738137 w 1882269"/>
              <a:gd name="connsiteY3-476" fmla="*/ 2027075 h 2641405"/>
              <a:gd name="connsiteX4-477" fmla="*/ 1325934 w 1882269"/>
              <a:gd name="connsiteY4-478" fmla="*/ 2639297 h 2641405"/>
              <a:gd name="connsiteX5-479" fmla="*/ 588787 w 1882269"/>
              <a:gd name="connsiteY5-480" fmla="*/ 1915951 h 2641405"/>
              <a:gd name="connsiteX6-481" fmla="*/ 139 w 1882269"/>
              <a:gd name="connsiteY6-482" fmla="*/ 1316792 h 2641405"/>
              <a:gd name="connsiteX0-483" fmla="*/ 139 w 1882269"/>
              <a:gd name="connsiteY0-484" fmla="*/ 1316792 h 2640374"/>
              <a:gd name="connsiteX1-485" fmla="*/ 1315457 w 1882269"/>
              <a:gd name="connsiteY1-486" fmla="*/ 2 h 2640374"/>
              <a:gd name="connsiteX2-487" fmla="*/ 1882269 w 1882269"/>
              <a:gd name="connsiteY2-488" fmla="*/ 1325841 h 2640374"/>
              <a:gd name="connsiteX3-489" fmla="*/ 1738137 w 1882269"/>
              <a:gd name="connsiteY3-490" fmla="*/ 2027075 h 2640374"/>
              <a:gd name="connsiteX4-491" fmla="*/ 1325934 w 1882269"/>
              <a:gd name="connsiteY4-492" fmla="*/ 2639297 h 2640374"/>
              <a:gd name="connsiteX5-493" fmla="*/ 588787 w 1882269"/>
              <a:gd name="connsiteY5-494" fmla="*/ 1915951 h 2640374"/>
              <a:gd name="connsiteX6-495" fmla="*/ 139 w 1882269"/>
              <a:gd name="connsiteY6-496" fmla="*/ 1316792 h 2640374"/>
              <a:gd name="connsiteX0-497" fmla="*/ 139 w 1882269"/>
              <a:gd name="connsiteY0-498" fmla="*/ 1316792 h 2640408"/>
              <a:gd name="connsiteX1-499" fmla="*/ 1315457 w 1882269"/>
              <a:gd name="connsiteY1-500" fmla="*/ 2 h 2640408"/>
              <a:gd name="connsiteX2-501" fmla="*/ 1882269 w 1882269"/>
              <a:gd name="connsiteY2-502" fmla="*/ 1325841 h 2640408"/>
              <a:gd name="connsiteX3-503" fmla="*/ 1738137 w 1882269"/>
              <a:gd name="connsiteY3-504" fmla="*/ 2027075 h 2640408"/>
              <a:gd name="connsiteX4-505" fmla="*/ 1325934 w 1882269"/>
              <a:gd name="connsiteY4-506" fmla="*/ 2639297 h 2640408"/>
              <a:gd name="connsiteX5-507" fmla="*/ 588787 w 1882269"/>
              <a:gd name="connsiteY5-508" fmla="*/ 1915951 h 2640408"/>
              <a:gd name="connsiteX6-509" fmla="*/ 139 w 1882269"/>
              <a:gd name="connsiteY6-510" fmla="*/ 1316792 h 2640408"/>
              <a:gd name="connsiteX0-511" fmla="*/ 139 w 1882269"/>
              <a:gd name="connsiteY0-512" fmla="*/ 1316792 h 2640408"/>
              <a:gd name="connsiteX1-513" fmla="*/ 1315457 w 1882269"/>
              <a:gd name="connsiteY1-514" fmla="*/ 2 h 2640408"/>
              <a:gd name="connsiteX2-515" fmla="*/ 1882269 w 1882269"/>
              <a:gd name="connsiteY2-516" fmla="*/ 1325841 h 2640408"/>
              <a:gd name="connsiteX3-517" fmla="*/ 1738137 w 1882269"/>
              <a:gd name="connsiteY3-518" fmla="*/ 2027075 h 2640408"/>
              <a:gd name="connsiteX4-519" fmla="*/ 1325934 w 1882269"/>
              <a:gd name="connsiteY4-520" fmla="*/ 2639297 h 2640408"/>
              <a:gd name="connsiteX5-521" fmla="*/ 588787 w 1882269"/>
              <a:gd name="connsiteY5-522" fmla="*/ 1915951 h 2640408"/>
              <a:gd name="connsiteX6-523" fmla="*/ 139 w 1882269"/>
              <a:gd name="connsiteY6-524" fmla="*/ 1316792 h 2640408"/>
              <a:gd name="connsiteX0-525" fmla="*/ 139 w 1879888"/>
              <a:gd name="connsiteY0-526" fmla="*/ 1316792 h 2640408"/>
              <a:gd name="connsiteX1-527" fmla="*/ 1315457 w 1879888"/>
              <a:gd name="connsiteY1-528" fmla="*/ 2 h 2640408"/>
              <a:gd name="connsiteX2-529" fmla="*/ 1879888 w 1879888"/>
              <a:gd name="connsiteY2-530" fmla="*/ 1325841 h 2640408"/>
              <a:gd name="connsiteX3-531" fmla="*/ 1738137 w 1879888"/>
              <a:gd name="connsiteY3-532" fmla="*/ 2027075 h 2640408"/>
              <a:gd name="connsiteX4-533" fmla="*/ 1325934 w 1879888"/>
              <a:gd name="connsiteY4-534" fmla="*/ 2639297 h 2640408"/>
              <a:gd name="connsiteX5-535" fmla="*/ 588787 w 1879888"/>
              <a:gd name="connsiteY5-536" fmla="*/ 1915951 h 2640408"/>
              <a:gd name="connsiteX6-537" fmla="*/ 139 w 1879888"/>
              <a:gd name="connsiteY6-538" fmla="*/ 1316792 h 2640408"/>
              <a:gd name="connsiteX0-539" fmla="*/ 139 w 1879888"/>
              <a:gd name="connsiteY0-540" fmla="*/ 1316792 h 2640408"/>
              <a:gd name="connsiteX1-541" fmla="*/ 1315457 w 1879888"/>
              <a:gd name="connsiteY1-542" fmla="*/ 2 h 2640408"/>
              <a:gd name="connsiteX2-543" fmla="*/ 1879888 w 1879888"/>
              <a:gd name="connsiteY2-544" fmla="*/ 1325841 h 2640408"/>
              <a:gd name="connsiteX3-545" fmla="*/ 1738137 w 1879888"/>
              <a:gd name="connsiteY3-546" fmla="*/ 2027075 h 2640408"/>
              <a:gd name="connsiteX4-547" fmla="*/ 1325934 w 1879888"/>
              <a:gd name="connsiteY4-548" fmla="*/ 2639297 h 2640408"/>
              <a:gd name="connsiteX5-549" fmla="*/ 588787 w 1879888"/>
              <a:gd name="connsiteY5-550" fmla="*/ 1915951 h 2640408"/>
              <a:gd name="connsiteX6-551" fmla="*/ 139 w 1879888"/>
              <a:gd name="connsiteY6-552" fmla="*/ 1316792 h 2640408"/>
              <a:gd name="connsiteX0-553" fmla="*/ 19760 w 1899509"/>
              <a:gd name="connsiteY0-554" fmla="*/ 1321553 h 2645169"/>
              <a:gd name="connsiteX1-555" fmla="*/ 1351747 w 1899509"/>
              <a:gd name="connsiteY1-556" fmla="*/ 1 h 2645169"/>
              <a:gd name="connsiteX2-557" fmla="*/ 1899509 w 1899509"/>
              <a:gd name="connsiteY2-558" fmla="*/ 1330602 h 2645169"/>
              <a:gd name="connsiteX3-559" fmla="*/ 1757758 w 1899509"/>
              <a:gd name="connsiteY3-560" fmla="*/ 2031836 h 2645169"/>
              <a:gd name="connsiteX4-561" fmla="*/ 1345555 w 1899509"/>
              <a:gd name="connsiteY4-562" fmla="*/ 2644058 h 2645169"/>
              <a:gd name="connsiteX5-563" fmla="*/ 608408 w 1899509"/>
              <a:gd name="connsiteY5-564" fmla="*/ 1920712 h 2645169"/>
              <a:gd name="connsiteX6-565" fmla="*/ 19760 w 1899509"/>
              <a:gd name="connsiteY6-566" fmla="*/ 1321553 h 2645169"/>
              <a:gd name="connsiteX0-567" fmla="*/ 19760 w 1899509"/>
              <a:gd name="connsiteY0-568" fmla="*/ 1321599 h 2645215"/>
              <a:gd name="connsiteX1-569" fmla="*/ 1351747 w 1899509"/>
              <a:gd name="connsiteY1-570" fmla="*/ 47 h 2645215"/>
              <a:gd name="connsiteX2-571" fmla="*/ 1899509 w 1899509"/>
              <a:gd name="connsiteY2-572" fmla="*/ 1330648 h 2645215"/>
              <a:gd name="connsiteX3-573" fmla="*/ 1757758 w 1899509"/>
              <a:gd name="connsiteY3-574" fmla="*/ 2031882 h 2645215"/>
              <a:gd name="connsiteX4-575" fmla="*/ 1345555 w 1899509"/>
              <a:gd name="connsiteY4-576" fmla="*/ 2644104 h 2645215"/>
              <a:gd name="connsiteX5-577" fmla="*/ 608408 w 1899509"/>
              <a:gd name="connsiteY5-578" fmla="*/ 1920758 h 2645215"/>
              <a:gd name="connsiteX6-579" fmla="*/ 19760 w 1899509"/>
              <a:gd name="connsiteY6-580" fmla="*/ 1321599 h 2645215"/>
              <a:gd name="connsiteX0-581" fmla="*/ 2790 w 1882539"/>
              <a:gd name="connsiteY0-582" fmla="*/ 1321599 h 2645215"/>
              <a:gd name="connsiteX1-583" fmla="*/ 1334777 w 1882539"/>
              <a:gd name="connsiteY1-584" fmla="*/ 47 h 2645215"/>
              <a:gd name="connsiteX2-585" fmla="*/ 1882539 w 1882539"/>
              <a:gd name="connsiteY2-586" fmla="*/ 1330648 h 2645215"/>
              <a:gd name="connsiteX3-587" fmla="*/ 1740788 w 1882539"/>
              <a:gd name="connsiteY3-588" fmla="*/ 2031882 h 2645215"/>
              <a:gd name="connsiteX4-589" fmla="*/ 1328585 w 1882539"/>
              <a:gd name="connsiteY4-590" fmla="*/ 2644104 h 2645215"/>
              <a:gd name="connsiteX5-591" fmla="*/ 591438 w 1882539"/>
              <a:gd name="connsiteY5-592" fmla="*/ 1920758 h 2645215"/>
              <a:gd name="connsiteX6-593" fmla="*/ 2790 w 1882539"/>
              <a:gd name="connsiteY6-594" fmla="*/ 1321599 h 2645215"/>
              <a:gd name="connsiteX0-595" fmla="*/ 395 w 1880144"/>
              <a:gd name="connsiteY0-596" fmla="*/ 1321599 h 2645215"/>
              <a:gd name="connsiteX1-597" fmla="*/ 1332382 w 1880144"/>
              <a:gd name="connsiteY1-598" fmla="*/ 47 h 2645215"/>
              <a:gd name="connsiteX2-599" fmla="*/ 1880144 w 1880144"/>
              <a:gd name="connsiteY2-600" fmla="*/ 1330648 h 2645215"/>
              <a:gd name="connsiteX3-601" fmla="*/ 1738393 w 1880144"/>
              <a:gd name="connsiteY3-602" fmla="*/ 2031882 h 2645215"/>
              <a:gd name="connsiteX4-603" fmla="*/ 1326190 w 1880144"/>
              <a:gd name="connsiteY4-604" fmla="*/ 2644104 h 2645215"/>
              <a:gd name="connsiteX5-605" fmla="*/ 589043 w 1880144"/>
              <a:gd name="connsiteY5-606" fmla="*/ 1920758 h 2645215"/>
              <a:gd name="connsiteX6-607" fmla="*/ 395 w 1880144"/>
              <a:gd name="connsiteY6-608" fmla="*/ 1321599 h 2645215"/>
              <a:gd name="connsiteX0-609" fmla="*/ 47 w 1879796"/>
              <a:gd name="connsiteY0-610" fmla="*/ 1321599 h 2645215"/>
              <a:gd name="connsiteX1-611" fmla="*/ 1332034 w 1879796"/>
              <a:gd name="connsiteY1-612" fmla="*/ 47 h 2645215"/>
              <a:gd name="connsiteX2-613" fmla="*/ 1879796 w 1879796"/>
              <a:gd name="connsiteY2-614" fmla="*/ 1330648 h 2645215"/>
              <a:gd name="connsiteX3-615" fmla="*/ 1738045 w 1879796"/>
              <a:gd name="connsiteY3-616" fmla="*/ 2031882 h 2645215"/>
              <a:gd name="connsiteX4-617" fmla="*/ 1325842 w 1879796"/>
              <a:gd name="connsiteY4-618" fmla="*/ 2644104 h 2645215"/>
              <a:gd name="connsiteX5-619" fmla="*/ 588695 w 1879796"/>
              <a:gd name="connsiteY5-620" fmla="*/ 1920758 h 2645215"/>
              <a:gd name="connsiteX6-621" fmla="*/ 47 w 1879796"/>
              <a:gd name="connsiteY6-622" fmla="*/ 1321599 h 2645215"/>
              <a:gd name="connsiteX0-623" fmla="*/ 47 w 1881410"/>
              <a:gd name="connsiteY0-624" fmla="*/ 1321613 h 2645229"/>
              <a:gd name="connsiteX1-625" fmla="*/ 1332034 w 1881410"/>
              <a:gd name="connsiteY1-626" fmla="*/ 61 h 2645229"/>
              <a:gd name="connsiteX2-627" fmla="*/ 1879796 w 1881410"/>
              <a:gd name="connsiteY2-628" fmla="*/ 1330662 h 2645229"/>
              <a:gd name="connsiteX3-629" fmla="*/ 1738045 w 1881410"/>
              <a:gd name="connsiteY3-630" fmla="*/ 2031896 h 2645229"/>
              <a:gd name="connsiteX4-631" fmla="*/ 1325842 w 1881410"/>
              <a:gd name="connsiteY4-632" fmla="*/ 2644118 h 2645229"/>
              <a:gd name="connsiteX5-633" fmla="*/ 588695 w 1881410"/>
              <a:gd name="connsiteY5-634" fmla="*/ 1920772 h 2645229"/>
              <a:gd name="connsiteX6-635" fmla="*/ 47 w 1881410"/>
              <a:gd name="connsiteY6-636" fmla="*/ 1321613 h 2645229"/>
              <a:gd name="connsiteX0-637" fmla="*/ 47 w 1881302"/>
              <a:gd name="connsiteY0-638" fmla="*/ 1321950 h 2645566"/>
              <a:gd name="connsiteX1-639" fmla="*/ 1332034 w 1881302"/>
              <a:gd name="connsiteY1-640" fmla="*/ 398 h 2645566"/>
              <a:gd name="connsiteX2-641" fmla="*/ 1879796 w 1881302"/>
              <a:gd name="connsiteY2-642" fmla="*/ 1330999 h 2645566"/>
              <a:gd name="connsiteX3-643" fmla="*/ 1738045 w 1881302"/>
              <a:gd name="connsiteY3-644" fmla="*/ 2032233 h 2645566"/>
              <a:gd name="connsiteX4-645" fmla="*/ 1325842 w 1881302"/>
              <a:gd name="connsiteY4-646" fmla="*/ 2644455 h 2645566"/>
              <a:gd name="connsiteX5-647" fmla="*/ 588695 w 1881302"/>
              <a:gd name="connsiteY5-648" fmla="*/ 1921109 h 2645566"/>
              <a:gd name="connsiteX6-649" fmla="*/ 47 w 1881302"/>
              <a:gd name="connsiteY6-650" fmla="*/ 1321950 h 2645566"/>
              <a:gd name="connsiteX0-651" fmla="*/ 47 w 1881277"/>
              <a:gd name="connsiteY0-652" fmla="*/ 1321747 h 2645363"/>
              <a:gd name="connsiteX1-653" fmla="*/ 1332034 w 1881277"/>
              <a:gd name="connsiteY1-654" fmla="*/ 195 h 2645363"/>
              <a:gd name="connsiteX2-655" fmla="*/ 1879796 w 1881277"/>
              <a:gd name="connsiteY2-656" fmla="*/ 1330796 h 2645363"/>
              <a:gd name="connsiteX3-657" fmla="*/ 1738045 w 1881277"/>
              <a:gd name="connsiteY3-658" fmla="*/ 2032030 h 2645363"/>
              <a:gd name="connsiteX4-659" fmla="*/ 1325842 w 1881277"/>
              <a:gd name="connsiteY4-660" fmla="*/ 2644252 h 2645363"/>
              <a:gd name="connsiteX5-661" fmla="*/ 588695 w 1881277"/>
              <a:gd name="connsiteY5-662" fmla="*/ 1920906 h 2645363"/>
              <a:gd name="connsiteX6-663" fmla="*/ 47 w 1881277"/>
              <a:gd name="connsiteY6-664" fmla="*/ 1321747 h 2645363"/>
              <a:gd name="connsiteX0-665" fmla="*/ 47 w 1881229"/>
              <a:gd name="connsiteY0-666" fmla="*/ 1321666 h 2645282"/>
              <a:gd name="connsiteX1-667" fmla="*/ 1332034 w 1881229"/>
              <a:gd name="connsiteY1-668" fmla="*/ 114 h 2645282"/>
              <a:gd name="connsiteX2-669" fmla="*/ 1879796 w 1881229"/>
              <a:gd name="connsiteY2-670" fmla="*/ 1330715 h 2645282"/>
              <a:gd name="connsiteX3-671" fmla="*/ 1738045 w 1881229"/>
              <a:gd name="connsiteY3-672" fmla="*/ 2031949 h 2645282"/>
              <a:gd name="connsiteX4-673" fmla="*/ 1325842 w 1881229"/>
              <a:gd name="connsiteY4-674" fmla="*/ 2644171 h 2645282"/>
              <a:gd name="connsiteX5-675" fmla="*/ 588695 w 1881229"/>
              <a:gd name="connsiteY5-676" fmla="*/ 1920825 h 2645282"/>
              <a:gd name="connsiteX6-677" fmla="*/ 47 w 1881229"/>
              <a:gd name="connsiteY6-678" fmla="*/ 1321666 h 2645282"/>
              <a:gd name="connsiteX0-679" fmla="*/ 47 w 1879488"/>
              <a:gd name="connsiteY0-680" fmla="*/ 1321554 h 2645170"/>
              <a:gd name="connsiteX1-681" fmla="*/ 1332034 w 1879488"/>
              <a:gd name="connsiteY1-682" fmla="*/ 2 h 2645170"/>
              <a:gd name="connsiteX2-683" fmla="*/ 1876621 w 1879488"/>
              <a:gd name="connsiteY2-684" fmla="*/ 1330603 h 2645170"/>
              <a:gd name="connsiteX3-685" fmla="*/ 1738045 w 1879488"/>
              <a:gd name="connsiteY3-686" fmla="*/ 2031837 h 2645170"/>
              <a:gd name="connsiteX4-687" fmla="*/ 1325842 w 1879488"/>
              <a:gd name="connsiteY4-688" fmla="*/ 2644059 h 2645170"/>
              <a:gd name="connsiteX5-689" fmla="*/ 588695 w 1879488"/>
              <a:gd name="connsiteY5-690" fmla="*/ 1920713 h 2645170"/>
              <a:gd name="connsiteX6-691" fmla="*/ 47 w 1879488"/>
              <a:gd name="connsiteY6-692" fmla="*/ 1321554 h 2645170"/>
              <a:gd name="connsiteX0-693" fmla="*/ 47 w 1876697"/>
              <a:gd name="connsiteY0-694" fmla="*/ 1321554 h 2645170"/>
              <a:gd name="connsiteX1-695" fmla="*/ 1332034 w 1876697"/>
              <a:gd name="connsiteY1-696" fmla="*/ 2 h 2645170"/>
              <a:gd name="connsiteX2-697" fmla="*/ 1876621 w 1876697"/>
              <a:gd name="connsiteY2-698" fmla="*/ 1330603 h 2645170"/>
              <a:gd name="connsiteX3-699" fmla="*/ 1738045 w 1876697"/>
              <a:gd name="connsiteY3-700" fmla="*/ 2031837 h 2645170"/>
              <a:gd name="connsiteX4-701" fmla="*/ 1325842 w 1876697"/>
              <a:gd name="connsiteY4-702" fmla="*/ 2644059 h 2645170"/>
              <a:gd name="connsiteX5-703" fmla="*/ 588695 w 1876697"/>
              <a:gd name="connsiteY5-704" fmla="*/ 1920713 h 2645170"/>
              <a:gd name="connsiteX6-705" fmla="*/ 47 w 1876697"/>
              <a:gd name="connsiteY6-706" fmla="*/ 1321554 h 2645170"/>
              <a:gd name="connsiteX0-707" fmla="*/ 47 w 1876687"/>
              <a:gd name="connsiteY0-708" fmla="*/ 1321587 h 2645203"/>
              <a:gd name="connsiteX1-709" fmla="*/ 1332034 w 1876687"/>
              <a:gd name="connsiteY1-710" fmla="*/ 35 h 2645203"/>
              <a:gd name="connsiteX2-711" fmla="*/ 1876621 w 1876687"/>
              <a:gd name="connsiteY2-712" fmla="*/ 1330636 h 2645203"/>
              <a:gd name="connsiteX3-713" fmla="*/ 1738045 w 1876687"/>
              <a:gd name="connsiteY3-714" fmla="*/ 2031870 h 2645203"/>
              <a:gd name="connsiteX4-715" fmla="*/ 1325842 w 1876687"/>
              <a:gd name="connsiteY4-716" fmla="*/ 2644092 h 2645203"/>
              <a:gd name="connsiteX5-717" fmla="*/ 588695 w 1876687"/>
              <a:gd name="connsiteY5-718" fmla="*/ 1920746 h 2645203"/>
              <a:gd name="connsiteX6-719" fmla="*/ 47 w 1876687"/>
              <a:gd name="connsiteY6-720" fmla="*/ 1321587 h 2645203"/>
              <a:gd name="connsiteX0-721" fmla="*/ 47 w 1876661"/>
              <a:gd name="connsiteY0-722" fmla="*/ 1321565 h 2645181"/>
              <a:gd name="connsiteX1-723" fmla="*/ 1332034 w 1876661"/>
              <a:gd name="connsiteY1-724" fmla="*/ 13 h 2645181"/>
              <a:gd name="connsiteX2-725" fmla="*/ 1876621 w 1876661"/>
              <a:gd name="connsiteY2-726" fmla="*/ 1330614 h 2645181"/>
              <a:gd name="connsiteX3-727" fmla="*/ 1738045 w 1876661"/>
              <a:gd name="connsiteY3-728" fmla="*/ 2031848 h 2645181"/>
              <a:gd name="connsiteX4-729" fmla="*/ 1325842 w 1876661"/>
              <a:gd name="connsiteY4-730" fmla="*/ 2644070 h 2645181"/>
              <a:gd name="connsiteX5-731" fmla="*/ 588695 w 1876661"/>
              <a:gd name="connsiteY5-732" fmla="*/ 1920724 h 2645181"/>
              <a:gd name="connsiteX6-733" fmla="*/ 47 w 1876661"/>
              <a:gd name="connsiteY6-734" fmla="*/ 1321565 h 2645181"/>
              <a:gd name="connsiteX0-735" fmla="*/ 47 w 1876684"/>
              <a:gd name="connsiteY0-736" fmla="*/ 1325758 h 2649374"/>
              <a:gd name="connsiteX1-737" fmla="*/ 1332034 w 1876684"/>
              <a:gd name="connsiteY1-738" fmla="*/ 4206 h 2649374"/>
              <a:gd name="connsiteX2-739" fmla="*/ 1876621 w 1876684"/>
              <a:gd name="connsiteY2-740" fmla="*/ 1334807 h 2649374"/>
              <a:gd name="connsiteX3-741" fmla="*/ 1738045 w 1876684"/>
              <a:gd name="connsiteY3-742" fmla="*/ 2036041 h 2649374"/>
              <a:gd name="connsiteX4-743" fmla="*/ 1325842 w 1876684"/>
              <a:gd name="connsiteY4-744" fmla="*/ 2648263 h 2649374"/>
              <a:gd name="connsiteX5-745" fmla="*/ 588695 w 1876684"/>
              <a:gd name="connsiteY5-746" fmla="*/ 1924917 h 2649374"/>
              <a:gd name="connsiteX6-747" fmla="*/ 47 w 1876684"/>
              <a:gd name="connsiteY6-748" fmla="*/ 1325758 h 2649374"/>
              <a:gd name="connsiteX0-749" fmla="*/ 100 w 1876727"/>
              <a:gd name="connsiteY0-750" fmla="*/ 1335663 h 2659279"/>
              <a:gd name="connsiteX1-751" fmla="*/ 631611 w 1876727"/>
              <a:gd name="connsiteY1-752" fmla="*/ 685459 h 2659279"/>
              <a:gd name="connsiteX2-753" fmla="*/ 1332087 w 1876727"/>
              <a:gd name="connsiteY2-754" fmla="*/ 14111 h 2659279"/>
              <a:gd name="connsiteX3-755" fmla="*/ 1876674 w 1876727"/>
              <a:gd name="connsiteY3-756" fmla="*/ 1344712 h 2659279"/>
              <a:gd name="connsiteX4-757" fmla="*/ 1738098 w 1876727"/>
              <a:gd name="connsiteY4-758" fmla="*/ 2045946 h 2659279"/>
              <a:gd name="connsiteX5-759" fmla="*/ 1325895 w 1876727"/>
              <a:gd name="connsiteY5-760" fmla="*/ 2658168 h 2659279"/>
              <a:gd name="connsiteX6-761" fmla="*/ 588748 w 1876727"/>
              <a:gd name="connsiteY6-762" fmla="*/ 1934822 h 2659279"/>
              <a:gd name="connsiteX7" fmla="*/ 100 w 1876727"/>
              <a:gd name="connsiteY7" fmla="*/ 1335663 h 2659279"/>
              <a:gd name="connsiteX0-763" fmla="*/ 5176 w 1881803"/>
              <a:gd name="connsiteY0-764" fmla="*/ 1335663 h 2659279"/>
              <a:gd name="connsiteX1-765" fmla="*/ 636687 w 1881803"/>
              <a:gd name="connsiteY1-766" fmla="*/ 685459 h 2659279"/>
              <a:gd name="connsiteX2-767" fmla="*/ 1337163 w 1881803"/>
              <a:gd name="connsiteY2-768" fmla="*/ 14111 h 2659279"/>
              <a:gd name="connsiteX3-769" fmla="*/ 1881750 w 1881803"/>
              <a:gd name="connsiteY3-770" fmla="*/ 1344712 h 2659279"/>
              <a:gd name="connsiteX4-771" fmla="*/ 1743174 w 1881803"/>
              <a:gd name="connsiteY4-772" fmla="*/ 2045946 h 2659279"/>
              <a:gd name="connsiteX5-773" fmla="*/ 1330971 w 1881803"/>
              <a:gd name="connsiteY5-774" fmla="*/ 2658168 h 2659279"/>
              <a:gd name="connsiteX6-775" fmla="*/ 593824 w 1881803"/>
              <a:gd name="connsiteY6-776" fmla="*/ 1934822 h 2659279"/>
              <a:gd name="connsiteX7-777" fmla="*/ 5176 w 1881803"/>
              <a:gd name="connsiteY7-778" fmla="*/ 1335663 h 2659279"/>
              <a:gd name="connsiteX0-779" fmla="*/ 0 w 1876627"/>
              <a:gd name="connsiteY0-780" fmla="*/ 1335663 h 2659279"/>
              <a:gd name="connsiteX1-781" fmla="*/ 631511 w 1876627"/>
              <a:gd name="connsiteY1-782" fmla="*/ 685459 h 2659279"/>
              <a:gd name="connsiteX2-783" fmla="*/ 1331987 w 1876627"/>
              <a:gd name="connsiteY2-784" fmla="*/ 14111 h 2659279"/>
              <a:gd name="connsiteX3-785" fmla="*/ 1876574 w 1876627"/>
              <a:gd name="connsiteY3-786" fmla="*/ 1344712 h 2659279"/>
              <a:gd name="connsiteX4-787" fmla="*/ 1737998 w 1876627"/>
              <a:gd name="connsiteY4-788" fmla="*/ 2045946 h 2659279"/>
              <a:gd name="connsiteX5-789" fmla="*/ 1325795 w 1876627"/>
              <a:gd name="connsiteY5-790" fmla="*/ 2658168 h 2659279"/>
              <a:gd name="connsiteX6-791" fmla="*/ 588648 w 1876627"/>
              <a:gd name="connsiteY6-792" fmla="*/ 1934822 h 2659279"/>
              <a:gd name="connsiteX7-793" fmla="*/ 0 w 1876627"/>
              <a:gd name="connsiteY7-794" fmla="*/ 1335663 h 2659279"/>
              <a:gd name="connsiteX0-795" fmla="*/ 0 w 1876627"/>
              <a:gd name="connsiteY0-796" fmla="*/ 1335663 h 2659279"/>
              <a:gd name="connsiteX1-797" fmla="*/ 631511 w 1876627"/>
              <a:gd name="connsiteY1-798" fmla="*/ 685459 h 2659279"/>
              <a:gd name="connsiteX2-799" fmla="*/ 1331987 w 1876627"/>
              <a:gd name="connsiteY2-800" fmla="*/ 14111 h 2659279"/>
              <a:gd name="connsiteX3-801" fmla="*/ 1876574 w 1876627"/>
              <a:gd name="connsiteY3-802" fmla="*/ 1344712 h 2659279"/>
              <a:gd name="connsiteX4-803" fmla="*/ 1737998 w 1876627"/>
              <a:gd name="connsiteY4-804" fmla="*/ 2045946 h 2659279"/>
              <a:gd name="connsiteX5-805" fmla="*/ 1325795 w 1876627"/>
              <a:gd name="connsiteY5-806" fmla="*/ 2658168 h 2659279"/>
              <a:gd name="connsiteX6-807" fmla="*/ 588648 w 1876627"/>
              <a:gd name="connsiteY6-808" fmla="*/ 1934822 h 2659279"/>
              <a:gd name="connsiteX7-809" fmla="*/ 0 w 1876627"/>
              <a:gd name="connsiteY7-810" fmla="*/ 1335663 h 2659279"/>
              <a:gd name="connsiteX0-811" fmla="*/ 0 w 1876627"/>
              <a:gd name="connsiteY0-812" fmla="*/ 1332305 h 2655921"/>
              <a:gd name="connsiteX1-813" fmla="*/ 631511 w 1876627"/>
              <a:gd name="connsiteY1-814" fmla="*/ 682101 h 2655921"/>
              <a:gd name="connsiteX2-815" fmla="*/ 1331987 w 1876627"/>
              <a:gd name="connsiteY2-816" fmla="*/ 10753 h 2655921"/>
              <a:gd name="connsiteX3-817" fmla="*/ 1876574 w 1876627"/>
              <a:gd name="connsiteY3-818" fmla="*/ 1341354 h 2655921"/>
              <a:gd name="connsiteX4-819" fmla="*/ 1737998 w 1876627"/>
              <a:gd name="connsiteY4-820" fmla="*/ 2042588 h 2655921"/>
              <a:gd name="connsiteX5-821" fmla="*/ 1325795 w 1876627"/>
              <a:gd name="connsiteY5-822" fmla="*/ 2654810 h 2655921"/>
              <a:gd name="connsiteX6-823" fmla="*/ 588648 w 1876627"/>
              <a:gd name="connsiteY6-824" fmla="*/ 1931464 h 2655921"/>
              <a:gd name="connsiteX7-825" fmla="*/ 0 w 1876627"/>
              <a:gd name="connsiteY7-826" fmla="*/ 1332305 h 2655921"/>
              <a:gd name="connsiteX0-827" fmla="*/ 0 w 1876610"/>
              <a:gd name="connsiteY0-828" fmla="*/ 1321556 h 2645172"/>
              <a:gd name="connsiteX1-829" fmla="*/ 631511 w 1876610"/>
              <a:gd name="connsiteY1-830" fmla="*/ 671352 h 2645172"/>
              <a:gd name="connsiteX2-831" fmla="*/ 1331987 w 1876610"/>
              <a:gd name="connsiteY2-832" fmla="*/ 4 h 2645172"/>
              <a:gd name="connsiteX3-833" fmla="*/ 1876574 w 1876610"/>
              <a:gd name="connsiteY3-834" fmla="*/ 1330605 h 2645172"/>
              <a:gd name="connsiteX4-835" fmla="*/ 1737998 w 1876610"/>
              <a:gd name="connsiteY4-836" fmla="*/ 2031839 h 2645172"/>
              <a:gd name="connsiteX5-837" fmla="*/ 1325795 w 1876610"/>
              <a:gd name="connsiteY5-838" fmla="*/ 2644061 h 2645172"/>
              <a:gd name="connsiteX6-839" fmla="*/ 588648 w 1876610"/>
              <a:gd name="connsiteY6-840" fmla="*/ 1920715 h 2645172"/>
              <a:gd name="connsiteX7-841" fmla="*/ 0 w 1876610"/>
              <a:gd name="connsiteY7-842" fmla="*/ 1321556 h 2645172"/>
              <a:gd name="connsiteX0-843" fmla="*/ 0 w 1876611"/>
              <a:gd name="connsiteY0-844" fmla="*/ 1321560 h 2645176"/>
              <a:gd name="connsiteX1-845" fmla="*/ 631511 w 1876611"/>
              <a:gd name="connsiteY1-846" fmla="*/ 671356 h 2645176"/>
              <a:gd name="connsiteX2-847" fmla="*/ 1331987 w 1876611"/>
              <a:gd name="connsiteY2-848" fmla="*/ 8 h 2645176"/>
              <a:gd name="connsiteX3-849" fmla="*/ 1876574 w 1876611"/>
              <a:gd name="connsiteY3-850" fmla="*/ 1330609 h 2645176"/>
              <a:gd name="connsiteX4-851" fmla="*/ 1737998 w 1876611"/>
              <a:gd name="connsiteY4-852" fmla="*/ 2031843 h 2645176"/>
              <a:gd name="connsiteX5-853" fmla="*/ 1325795 w 1876611"/>
              <a:gd name="connsiteY5-854" fmla="*/ 2644065 h 2645176"/>
              <a:gd name="connsiteX6-855" fmla="*/ 588648 w 1876611"/>
              <a:gd name="connsiteY6-856" fmla="*/ 1920719 h 2645176"/>
              <a:gd name="connsiteX7-857" fmla="*/ 0 w 1876611"/>
              <a:gd name="connsiteY7-858" fmla="*/ 1321560 h 2645176"/>
              <a:gd name="connsiteX0-859" fmla="*/ 0 w 1876610"/>
              <a:gd name="connsiteY0-860" fmla="*/ 1321960 h 2645576"/>
              <a:gd name="connsiteX1-861" fmla="*/ 631511 w 1876610"/>
              <a:gd name="connsiteY1-862" fmla="*/ 671756 h 2645576"/>
              <a:gd name="connsiteX2-863" fmla="*/ 1331987 w 1876610"/>
              <a:gd name="connsiteY2-864" fmla="*/ 408 h 2645576"/>
              <a:gd name="connsiteX3-865" fmla="*/ 1876574 w 1876610"/>
              <a:gd name="connsiteY3-866" fmla="*/ 1331009 h 2645576"/>
              <a:gd name="connsiteX4-867" fmla="*/ 1737998 w 1876610"/>
              <a:gd name="connsiteY4-868" fmla="*/ 2032243 h 2645576"/>
              <a:gd name="connsiteX5-869" fmla="*/ 1325795 w 1876610"/>
              <a:gd name="connsiteY5-870" fmla="*/ 2644465 h 2645576"/>
              <a:gd name="connsiteX6-871" fmla="*/ 588648 w 1876610"/>
              <a:gd name="connsiteY6-872" fmla="*/ 1921119 h 2645576"/>
              <a:gd name="connsiteX7-873" fmla="*/ 0 w 1876610"/>
              <a:gd name="connsiteY7-874" fmla="*/ 1321960 h 2645576"/>
              <a:gd name="connsiteX0-875" fmla="*/ 0 w 1877718"/>
              <a:gd name="connsiteY0-876" fmla="*/ 1321960 h 2645576"/>
              <a:gd name="connsiteX1-877" fmla="*/ 631511 w 1877718"/>
              <a:gd name="connsiteY1-878" fmla="*/ 671756 h 2645576"/>
              <a:gd name="connsiteX2-879" fmla="*/ 1331987 w 1877718"/>
              <a:gd name="connsiteY2-880" fmla="*/ 408 h 2645576"/>
              <a:gd name="connsiteX3-881" fmla="*/ 1876574 w 1877718"/>
              <a:gd name="connsiteY3-882" fmla="*/ 1331009 h 2645576"/>
              <a:gd name="connsiteX4-883" fmla="*/ 1737998 w 1877718"/>
              <a:gd name="connsiteY4-884" fmla="*/ 2032243 h 2645576"/>
              <a:gd name="connsiteX5-885" fmla="*/ 1325795 w 1877718"/>
              <a:gd name="connsiteY5-886" fmla="*/ 2644465 h 2645576"/>
              <a:gd name="connsiteX6-887" fmla="*/ 588648 w 1877718"/>
              <a:gd name="connsiteY6-888" fmla="*/ 1921119 h 2645576"/>
              <a:gd name="connsiteX7-889" fmla="*/ 0 w 1877718"/>
              <a:gd name="connsiteY7-890" fmla="*/ 1321960 h 264557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31" y="connsiteY5-132"/>
              </a:cxn>
              <a:cxn ang="0">
                <a:pos x="connsiteX6-397" y="connsiteY6-398"/>
              </a:cxn>
              <a:cxn ang="0">
                <a:pos x="connsiteX7-777" y="connsiteY7-778"/>
              </a:cxn>
            </a:cxnLst>
            <a:rect l="l" t="t" r="r" b="b"/>
            <a:pathLst>
              <a:path w="1877718" h="2645576">
                <a:moveTo>
                  <a:pt x="0" y="1321960"/>
                </a:moveTo>
                <a:cubicBezTo>
                  <a:pt x="0" y="1297090"/>
                  <a:pt x="428563" y="899159"/>
                  <a:pt x="631511" y="671756"/>
                </a:cubicBezTo>
                <a:cubicBezTo>
                  <a:pt x="682059" y="658666"/>
                  <a:pt x="1281639" y="-18979"/>
                  <a:pt x="1331987" y="408"/>
                </a:cubicBezTo>
                <a:cubicBezTo>
                  <a:pt x="1382335" y="19795"/>
                  <a:pt x="1905346" y="626451"/>
                  <a:pt x="1876574" y="1331009"/>
                </a:cubicBezTo>
                <a:cubicBezTo>
                  <a:pt x="1862089" y="1623611"/>
                  <a:pt x="1821195" y="1814921"/>
                  <a:pt x="1737998" y="2032243"/>
                </a:cubicBezTo>
                <a:cubicBezTo>
                  <a:pt x="1711950" y="2161458"/>
                  <a:pt x="1369715" y="2672511"/>
                  <a:pt x="1325795" y="2644465"/>
                </a:cubicBezTo>
                <a:cubicBezTo>
                  <a:pt x="1281875" y="2616419"/>
                  <a:pt x="725079" y="2051446"/>
                  <a:pt x="588648" y="1921119"/>
                </a:cubicBezTo>
                <a:cubicBezTo>
                  <a:pt x="366492" y="1705067"/>
                  <a:pt x="0" y="1346830"/>
                  <a:pt x="0" y="132196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2137353" y="3476620"/>
            <a:ext cx="2662394" cy="1871432"/>
          </a:xfrm>
          <a:custGeom>
            <a:avLst/>
            <a:gdLst>
              <a:gd name="connsiteX0" fmla="*/ 0 w 3787923"/>
              <a:gd name="connsiteY0" fmla="*/ 1883395 h 3766790"/>
              <a:gd name="connsiteX1" fmla="*/ 1893962 w 3787923"/>
              <a:gd name="connsiteY1" fmla="*/ 0 h 3766790"/>
              <a:gd name="connsiteX2" fmla="*/ 3787924 w 3787923"/>
              <a:gd name="connsiteY2" fmla="*/ 1883395 h 3766790"/>
              <a:gd name="connsiteX3" fmla="*/ 1893962 w 3787923"/>
              <a:gd name="connsiteY3" fmla="*/ 3766790 h 3766790"/>
              <a:gd name="connsiteX4" fmla="*/ 0 w 3787923"/>
              <a:gd name="connsiteY4" fmla="*/ 1883395 h 3766790"/>
              <a:gd name="connsiteX0-1" fmla="*/ 0 w 3787924"/>
              <a:gd name="connsiteY0-2" fmla="*/ 459187 h 2342582"/>
              <a:gd name="connsiteX1-3" fmla="*/ 1893962 w 3787924"/>
              <a:gd name="connsiteY1-4" fmla="*/ 471267 h 2342582"/>
              <a:gd name="connsiteX2-5" fmla="*/ 3787924 w 3787924"/>
              <a:gd name="connsiteY2-6" fmla="*/ 459187 h 2342582"/>
              <a:gd name="connsiteX3-7" fmla="*/ 1893962 w 3787924"/>
              <a:gd name="connsiteY3-8" fmla="*/ 2342582 h 2342582"/>
              <a:gd name="connsiteX4-9" fmla="*/ 0 w 3787924"/>
              <a:gd name="connsiteY4-10" fmla="*/ 459187 h 2342582"/>
              <a:gd name="connsiteX0-11" fmla="*/ 0 w 3221186"/>
              <a:gd name="connsiteY0-12" fmla="*/ 1850506 h 2454892"/>
              <a:gd name="connsiteX1-13" fmla="*/ 1327224 w 3221186"/>
              <a:gd name="connsiteY1-14" fmla="*/ 524323 h 2454892"/>
              <a:gd name="connsiteX2-15" fmla="*/ 3221186 w 3221186"/>
              <a:gd name="connsiteY2-16" fmla="*/ 512243 h 2454892"/>
              <a:gd name="connsiteX3-17" fmla="*/ 1327224 w 3221186"/>
              <a:gd name="connsiteY3-18" fmla="*/ 2395638 h 2454892"/>
              <a:gd name="connsiteX4-19" fmla="*/ 0 w 3221186"/>
              <a:gd name="connsiteY4-20" fmla="*/ 1850506 h 2454892"/>
              <a:gd name="connsiteX0-21" fmla="*/ 0 w 2659211"/>
              <a:gd name="connsiteY0-22" fmla="*/ 1326183 h 1989042"/>
              <a:gd name="connsiteX1-23" fmla="*/ 1327224 w 2659211"/>
              <a:gd name="connsiteY1-24" fmla="*/ 0 h 1989042"/>
              <a:gd name="connsiteX2-25" fmla="*/ 2659211 w 2659211"/>
              <a:gd name="connsiteY2-26" fmla="*/ 1326182 h 1989042"/>
              <a:gd name="connsiteX3-27" fmla="*/ 1327224 w 2659211"/>
              <a:gd name="connsiteY3-28" fmla="*/ 1871315 h 1989042"/>
              <a:gd name="connsiteX4-29" fmla="*/ 0 w 2659211"/>
              <a:gd name="connsiteY4-30" fmla="*/ 1326183 h 1989042"/>
              <a:gd name="connsiteX0-31" fmla="*/ 0 w 2663974"/>
              <a:gd name="connsiteY0-32" fmla="*/ 1345258 h 1987848"/>
              <a:gd name="connsiteX1-33" fmla="*/ 1331987 w 2663974"/>
              <a:gd name="connsiteY1-34" fmla="*/ 25 h 1987848"/>
              <a:gd name="connsiteX2-35" fmla="*/ 2663974 w 2663974"/>
              <a:gd name="connsiteY2-36" fmla="*/ 1326207 h 1987848"/>
              <a:gd name="connsiteX3-37" fmla="*/ 1331987 w 2663974"/>
              <a:gd name="connsiteY3-38" fmla="*/ 1871340 h 1987848"/>
              <a:gd name="connsiteX4-39" fmla="*/ 0 w 2663974"/>
              <a:gd name="connsiteY4-40" fmla="*/ 1345258 h 1987848"/>
              <a:gd name="connsiteX0-41" fmla="*/ 0 w 2668737"/>
              <a:gd name="connsiteY0-42" fmla="*/ 1345234 h 2001018"/>
              <a:gd name="connsiteX1-43" fmla="*/ 1331987 w 2668737"/>
              <a:gd name="connsiteY1-44" fmla="*/ 1 h 2001018"/>
              <a:gd name="connsiteX2-45" fmla="*/ 2668737 w 2668737"/>
              <a:gd name="connsiteY2-46" fmla="*/ 1349996 h 2001018"/>
              <a:gd name="connsiteX3-47" fmla="*/ 1331987 w 2668737"/>
              <a:gd name="connsiteY3-48" fmla="*/ 1871316 h 2001018"/>
              <a:gd name="connsiteX4-49" fmla="*/ 0 w 2668737"/>
              <a:gd name="connsiteY4-50" fmla="*/ 1345234 h 2001018"/>
              <a:gd name="connsiteX0-51" fmla="*/ 0 w 2659212"/>
              <a:gd name="connsiteY0-52" fmla="*/ 1345234 h 1999683"/>
              <a:gd name="connsiteX1-53" fmla="*/ 1331987 w 2659212"/>
              <a:gd name="connsiteY1-54" fmla="*/ 1 h 1999683"/>
              <a:gd name="connsiteX2-55" fmla="*/ 2659212 w 2659212"/>
              <a:gd name="connsiteY2-56" fmla="*/ 1347615 h 1999683"/>
              <a:gd name="connsiteX3-57" fmla="*/ 1331987 w 2659212"/>
              <a:gd name="connsiteY3-58" fmla="*/ 1871316 h 1999683"/>
              <a:gd name="connsiteX4-59" fmla="*/ 0 w 2659212"/>
              <a:gd name="connsiteY4-60" fmla="*/ 1345234 h 1999683"/>
              <a:gd name="connsiteX0-61" fmla="*/ 295 w 2659507"/>
              <a:gd name="connsiteY0-62" fmla="*/ 1345234 h 1999683"/>
              <a:gd name="connsiteX1-63" fmla="*/ 1332282 w 2659507"/>
              <a:gd name="connsiteY1-64" fmla="*/ 1 h 1999683"/>
              <a:gd name="connsiteX2-65" fmla="*/ 2659507 w 2659507"/>
              <a:gd name="connsiteY2-66" fmla="*/ 1347615 h 1999683"/>
              <a:gd name="connsiteX3-67" fmla="*/ 1332282 w 2659507"/>
              <a:gd name="connsiteY3-68" fmla="*/ 1871316 h 1999683"/>
              <a:gd name="connsiteX4-69" fmla="*/ 295 w 2659507"/>
              <a:gd name="connsiteY4-70" fmla="*/ 1345234 h 1999683"/>
              <a:gd name="connsiteX0-71" fmla="*/ 295 w 2659507"/>
              <a:gd name="connsiteY0-72" fmla="*/ 1349339 h 2003788"/>
              <a:gd name="connsiteX1-73" fmla="*/ 1332282 w 2659507"/>
              <a:gd name="connsiteY1-74" fmla="*/ 4106 h 2003788"/>
              <a:gd name="connsiteX2-75" fmla="*/ 2659507 w 2659507"/>
              <a:gd name="connsiteY2-76" fmla="*/ 1351720 h 2003788"/>
              <a:gd name="connsiteX3-77" fmla="*/ 1332282 w 2659507"/>
              <a:gd name="connsiteY3-78" fmla="*/ 1875421 h 2003788"/>
              <a:gd name="connsiteX4-79" fmla="*/ 295 w 2659507"/>
              <a:gd name="connsiteY4-80" fmla="*/ 1349339 h 2003788"/>
              <a:gd name="connsiteX0-81" fmla="*/ 295 w 2659507"/>
              <a:gd name="connsiteY0-82" fmla="*/ 1348032 h 2002481"/>
              <a:gd name="connsiteX1-83" fmla="*/ 1332282 w 2659507"/>
              <a:gd name="connsiteY1-84" fmla="*/ 2799 h 2002481"/>
              <a:gd name="connsiteX2-85" fmla="*/ 2659507 w 2659507"/>
              <a:gd name="connsiteY2-86" fmla="*/ 1350413 h 2002481"/>
              <a:gd name="connsiteX3-87" fmla="*/ 1332282 w 2659507"/>
              <a:gd name="connsiteY3-88" fmla="*/ 1874114 h 2002481"/>
              <a:gd name="connsiteX4-89" fmla="*/ 295 w 2659507"/>
              <a:gd name="connsiteY4-90" fmla="*/ 1348032 h 2002481"/>
              <a:gd name="connsiteX0-91" fmla="*/ 357 w 2659569"/>
              <a:gd name="connsiteY0-92" fmla="*/ 1348032 h 1995344"/>
              <a:gd name="connsiteX1-93" fmla="*/ 1332344 w 2659569"/>
              <a:gd name="connsiteY1-94" fmla="*/ 2799 h 1995344"/>
              <a:gd name="connsiteX2-95" fmla="*/ 2659569 w 2659569"/>
              <a:gd name="connsiteY2-96" fmla="*/ 1350413 h 1995344"/>
              <a:gd name="connsiteX3-97" fmla="*/ 1332344 w 2659569"/>
              <a:gd name="connsiteY3-98" fmla="*/ 1874114 h 1995344"/>
              <a:gd name="connsiteX4-99" fmla="*/ 357 w 2659569"/>
              <a:gd name="connsiteY4-100" fmla="*/ 1348032 h 1995344"/>
              <a:gd name="connsiteX0-101" fmla="*/ 217 w 2659429"/>
              <a:gd name="connsiteY0-102" fmla="*/ 1348032 h 2000690"/>
              <a:gd name="connsiteX1-103" fmla="*/ 1332204 w 2659429"/>
              <a:gd name="connsiteY1-104" fmla="*/ 2799 h 2000690"/>
              <a:gd name="connsiteX2-105" fmla="*/ 2659429 w 2659429"/>
              <a:gd name="connsiteY2-106" fmla="*/ 1350413 h 2000690"/>
              <a:gd name="connsiteX3-107" fmla="*/ 1332204 w 2659429"/>
              <a:gd name="connsiteY3-108" fmla="*/ 1874114 h 2000690"/>
              <a:gd name="connsiteX4-109" fmla="*/ 217 w 2659429"/>
              <a:gd name="connsiteY4-110" fmla="*/ 1348032 h 2000690"/>
              <a:gd name="connsiteX0-111" fmla="*/ 217 w 2659429"/>
              <a:gd name="connsiteY0-112" fmla="*/ 1348032 h 1874147"/>
              <a:gd name="connsiteX1-113" fmla="*/ 1332204 w 2659429"/>
              <a:gd name="connsiteY1-114" fmla="*/ 2799 h 1874147"/>
              <a:gd name="connsiteX2-115" fmla="*/ 2659429 w 2659429"/>
              <a:gd name="connsiteY2-116" fmla="*/ 1350413 h 1874147"/>
              <a:gd name="connsiteX3-117" fmla="*/ 1332204 w 2659429"/>
              <a:gd name="connsiteY3-118" fmla="*/ 1874114 h 1874147"/>
              <a:gd name="connsiteX4-119" fmla="*/ 217 w 2659429"/>
              <a:gd name="connsiteY4-120" fmla="*/ 1348032 h 1874147"/>
              <a:gd name="connsiteX0-121" fmla="*/ 217 w 2659429"/>
              <a:gd name="connsiteY0-122" fmla="*/ 1348032 h 1874147"/>
              <a:gd name="connsiteX1-123" fmla="*/ 1332204 w 2659429"/>
              <a:gd name="connsiteY1-124" fmla="*/ 2799 h 1874147"/>
              <a:gd name="connsiteX2-125" fmla="*/ 2659429 w 2659429"/>
              <a:gd name="connsiteY2-126" fmla="*/ 1350413 h 1874147"/>
              <a:gd name="connsiteX3-127" fmla="*/ 1332204 w 2659429"/>
              <a:gd name="connsiteY3-128" fmla="*/ 1874114 h 1874147"/>
              <a:gd name="connsiteX4-129" fmla="*/ 217 w 2659429"/>
              <a:gd name="connsiteY4-130" fmla="*/ 1348032 h 1874147"/>
              <a:gd name="connsiteX0-131" fmla="*/ 299 w 2659511"/>
              <a:gd name="connsiteY0-132" fmla="*/ 1348032 h 1874147"/>
              <a:gd name="connsiteX1-133" fmla="*/ 1332286 w 2659511"/>
              <a:gd name="connsiteY1-134" fmla="*/ 2799 h 1874147"/>
              <a:gd name="connsiteX2-135" fmla="*/ 2659511 w 2659511"/>
              <a:gd name="connsiteY2-136" fmla="*/ 1350413 h 1874147"/>
              <a:gd name="connsiteX3-137" fmla="*/ 1332286 w 2659511"/>
              <a:gd name="connsiteY3-138" fmla="*/ 1874114 h 1874147"/>
              <a:gd name="connsiteX4-139" fmla="*/ 299 w 2659511"/>
              <a:gd name="connsiteY4-140" fmla="*/ 1348032 h 1874147"/>
              <a:gd name="connsiteX0-141" fmla="*/ 327 w 2659539"/>
              <a:gd name="connsiteY0-142" fmla="*/ 1348032 h 1881181"/>
              <a:gd name="connsiteX1-143" fmla="*/ 1332314 w 2659539"/>
              <a:gd name="connsiteY1-144" fmla="*/ 2799 h 1881181"/>
              <a:gd name="connsiteX2-145" fmla="*/ 2659539 w 2659539"/>
              <a:gd name="connsiteY2-146" fmla="*/ 1350413 h 1881181"/>
              <a:gd name="connsiteX3-147" fmla="*/ 1332314 w 2659539"/>
              <a:gd name="connsiteY3-148" fmla="*/ 1874114 h 1881181"/>
              <a:gd name="connsiteX4-149" fmla="*/ 327 w 2659539"/>
              <a:gd name="connsiteY4-150" fmla="*/ 1348032 h 1881181"/>
              <a:gd name="connsiteX0-151" fmla="*/ 186 w 2659398"/>
              <a:gd name="connsiteY0-152" fmla="*/ 1348032 h 1880778"/>
              <a:gd name="connsiteX1-153" fmla="*/ 1332173 w 2659398"/>
              <a:gd name="connsiteY1-154" fmla="*/ 2799 h 1880778"/>
              <a:gd name="connsiteX2-155" fmla="*/ 2659398 w 2659398"/>
              <a:gd name="connsiteY2-156" fmla="*/ 1350413 h 1880778"/>
              <a:gd name="connsiteX3-157" fmla="*/ 1332173 w 2659398"/>
              <a:gd name="connsiteY3-158" fmla="*/ 1874114 h 1880778"/>
              <a:gd name="connsiteX4-159" fmla="*/ 186 w 2659398"/>
              <a:gd name="connsiteY4-160" fmla="*/ 1348032 h 1880778"/>
              <a:gd name="connsiteX0-161" fmla="*/ 327 w 2659539"/>
              <a:gd name="connsiteY0-162" fmla="*/ 1348032 h 1880618"/>
              <a:gd name="connsiteX1-163" fmla="*/ 1332314 w 2659539"/>
              <a:gd name="connsiteY1-164" fmla="*/ 2799 h 1880618"/>
              <a:gd name="connsiteX2-165" fmla="*/ 2659539 w 2659539"/>
              <a:gd name="connsiteY2-166" fmla="*/ 1350413 h 1880618"/>
              <a:gd name="connsiteX3-167" fmla="*/ 1332314 w 2659539"/>
              <a:gd name="connsiteY3-168" fmla="*/ 1874114 h 1880618"/>
              <a:gd name="connsiteX4-169" fmla="*/ 327 w 2659539"/>
              <a:gd name="connsiteY4-170" fmla="*/ 1348032 h 1880618"/>
              <a:gd name="connsiteX0-171" fmla="*/ 327 w 2659539"/>
              <a:gd name="connsiteY0-172" fmla="*/ 1345714 h 1878300"/>
              <a:gd name="connsiteX1-173" fmla="*/ 1332314 w 2659539"/>
              <a:gd name="connsiteY1-174" fmla="*/ 481 h 1878300"/>
              <a:gd name="connsiteX2-175" fmla="*/ 2659539 w 2659539"/>
              <a:gd name="connsiteY2-176" fmla="*/ 1348095 h 1878300"/>
              <a:gd name="connsiteX3-177" fmla="*/ 1332314 w 2659539"/>
              <a:gd name="connsiteY3-178" fmla="*/ 1871796 h 1878300"/>
              <a:gd name="connsiteX4-179" fmla="*/ 327 w 2659539"/>
              <a:gd name="connsiteY4-180" fmla="*/ 1345714 h 1878300"/>
              <a:gd name="connsiteX0-181" fmla="*/ 296 w 2662683"/>
              <a:gd name="connsiteY0-182" fmla="*/ 1345236 h 1871320"/>
              <a:gd name="connsiteX1-183" fmla="*/ 1332283 w 2662683"/>
              <a:gd name="connsiteY1-184" fmla="*/ 3 h 1871320"/>
              <a:gd name="connsiteX2-185" fmla="*/ 2662683 w 2662683"/>
              <a:gd name="connsiteY2-186" fmla="*/ 1338092 h 1871320"/>
              <a:gd name="connsiteX3-187" fmla="*/ 1332283 w 2662683"/>
              <a:gd name="connsiteY3-188" fmla="*/ 1871318 h 1871320"/>
              <a:gd name="connsiteX4-189" fmla="*/ 296 w 2662683"/>
              <a:gd name="connsiteY4-190" fmla="*/ 1345236 h 1871320"/>
              <a:gd name="connsiteX0-191" fmla="*/ 296 w 2665298"/>
              <a:gd name="connsiteY0-192" fmla="*/ 1345234 h 1871318"/>
              <a:gd name="connsiteX1-193" fmla="*/ 1332283 w 2665298"/>
              <a:gd name="connsiteY1-194" fmla="*/ 1 h 1871318"/>
              <a:gd name="connsiteX2-195" fmla="*/ 2662683 w 2665298"/>
              <a:gd name="connsiteY2-196" fmla="*/ 1338090 h 1871318"/>
              <a:gd name="connsiteX3-197" fmla="*/ 1332283 w 2665298"/>
              <a:gd name="connsiteY3-198" fmla="*/ 1871316 h 1871318"/>
              <a:gd name="connsiteX4-199" fmla="*/ 296 w 2665298"/>
              <a:gd name="connsiteY4-200" fmla="*/ 1345234 h 1871318"/>
              <a:gd name="connsiteX0-201" fmla="*/ 296 w 2664513"/>
              <a:gd name="connsiteY0-202" fmla="*/ 1345345 h 1871429"/>
              <a:gd name="connsiteX1-203" fmla="*/ 1332283 w 2664513"/>
              <a:gd name="connsiteY1-204" fmla="*/ 112 h 1871429"/>
              <a:gd name="connsiteX2-205" fmla="*/ 2662683 w 2664513"/>
              <a:gd name="connsiteY2-206" fmla="*/ 1338201 h 1871429"/>
              <a:gd name="connsiteX3-207" fmla="*/ 1332283 w 2664513"/>
              <a:gd name="connsiteY3-208" fmla="*/ 1871427 h 1871429"/>
              <a:gd name="connsiteX4-209" fmla="*/ 296 w 2664513"/>
              <a:gd name="connsiteY4-210" fmla="*/ 1345345 h 1871429"/>
              <a:gd name="connsiteX0-211" fmla="*/ 296 w 2662683"/>
              <a:gd name="connsiteY0-212" fmla="*/ 1345348 h 1871432"/>
              <a:gd name="connsiteX1-213" fmla="*/ 1332283 w 2662683"/>
              <a:gd name="connsiteY1-214" fmla="*/ 115 h 1871432"/>
              <a:gd name="connsiteX2-215" fmla="*/ 2662683 w 2662683"/>
              <a:gd name="connsiteY2-216" fmla="*/ 1338204 h 1871432"/>
              <a:gd name="connsiteX3-217" fmla="*/ 1332283 w 2662683"/>
              <a:gd name="connsiteY3-218" fmla="*/ 1871430 h 1871432"/>
              <a:gd name="connsiteX4-219" fmla="*/ 296 w 2662683"/>
              <a:gd name="connsiteY4-220" fmla="*/ 1345348 h 1871432"/>
              <a:gd name="connsiteX0-221" fmla="*/ 296 w 2662683"/>
              <a:gd name="connsiteY0-222" fmla="*/ 1345348 h 1871432"/>
              <a:gd name="connsiteX1-223" fmla="*/ 1332283 w 2662683"/>
              <a:gd name="connsiteY1-224" fmla="*/ 115 h 1871432"/>
              <a:gd name="connsiteX2-225" fmla="*/ 2662683 w 2662683"/>
              <a:gd name="connsiteY2-226" fmla="*/ 1338204 h 1871432"/>
              <a:gd name="connsiteX3-227" fmla="*/ 1332283 w 2662683"/>
              <a:gd name="connsiteY3-228" fmla="*/ 1871430 h 1871432"/>
              <a:gd name="connsiteX4-229" fmla="*/ 296 w 2662683"/>
              <a:gd name="connsiteY4-230" fmla="*/ 1345348 h 1871432"/>
              <a:gd name="connsiteX0-231" fmla="*/ 394 w 2662781"/>
              <a:gd name="connsiteY0-232" fmla="*/ 1345348 h 1871432"/>
              <a:gd name="connsiteX1-233" fmla="*/ 1332381 w 2662781"/>
              <a:gd name="connsiteY1-234" fmla="*/ 115 h 1871432"/>
              <a:gd name="connsiteX2-235" fmla="*/ 2662781 w 2662781"/>
              <a:gd name="connsiteY2-236" fmla="*/ 1338204 h 1871432"/>
              <a:gd name="connsiteX3-237" fmla="*/ 1332381 w 2662781"/>
              <a:gd name="connsiteY3-238" fmla="*/ 1871430 h 1871432"/>
              <a:gd name="connsiteX4-239" fmla="*/ 394 w 2662781"/>
              <a:gd name="connsiteY4-240" fmla="*/ 1345348 h 1871432"/>
              <a:gd name="connsiteX0-241" fmla="*/ 7 w 2662394"/>
              <a:gd name="connsiteY0-242" fmla="*/ 1345348 h 1871432"/>
              <a:gd name="connsiteX1-243" fmla="*/ 1331994 w 2662394"/>
              <a:gd name="connsiteY1-244" fmla="*/ 115 h 1871432"/>
              <a:gd name="connsiteX2-245" fmla="*/ 2662394 w 2662394"/>
              <a:gd name="connsiteY2-246" fmla="*/ 1338204 h 1871432"/>
              <a:gd name="connsiteX3-247" fmla="*/ 1331994 w 2662394"/>
              <a:gd name="connsiteY3-248" fmla="*/ 1871430 h 1871432"/>
              <a:gd name="connsiteX4-249" fmla="*/ 7 w 2662394"/>
              <a:gd name="connsiteY4-250" fmla="*/ 1345348 h 1871432"/>
              <a:gd name="connsiteX0-251" fmla="*/ 7 w 2662394"/>
              <a:gd name="connsiteY0-252" fmla="*/ 1345348 h 1871432"/>
              <a:gd name="connsiteX1-253" fmla="*/ 1331994 w 2662394"/>
              <a:gd name="connsiteY1-254" fmla="*/ 115 h 1871432"/>
              <a:gd name="connsiteX2-255" fmla="*/ 2662394 w 2662394"/>
              <a:gd name="connsiteY2-256" fmla="*/ 1338204 h 1871432"/>
              <a:gd name="connsiteX3-257" fmla="*/ 1331994 w 2662394"/>
              <a:gd name="connsiteY3-258" fmla="*/ 1871430 h 1871432"/>
              <a:gd name="connsiteX4-259" fmla="*/ 7 w 2662394"/>
              <a:gd name="connsiteY4-260" fmla="*/ 1345348 h 1871432"/>
              <a:gd name="connsiteX0-261" fmla="*/ 7 w 2662394"/>
              <a:gd name="connsiteY0-262" fmla="*/ 1345348 h 1871432"/>
              <a:gd name="connsiteX1-263" fmla="*/ 1331994 w 2662394"/>
              <a:gd name="connsiteY1-264" fmla="*/ 115 h 1871432"/>
              <a:gd name="connsiteX2-265" fmla="*/ 2662394 w 2662394"/>
              <a:gd name="connsiteY2-266" fmla="*/ 1338204 h 1871432"/>
              <a:gd name="connsiteX3-267" fmla="*/ 1331994 w 2662394"/>
              <a:gd name="connsiteY3-268" fmla="*/ 1871430 h 1871432"/>
              <a:gd name="connsiteX4-269" fmla="*/ 7 w 2662394"/>
              <a:gd name="connsiteY4-270" fmla="*/ 1345348 h 187143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662394" h="1871432">
                <a:moveTo>
                  <a:pt x="7" y="1345348"/>
                </a:moveTo>
                <a:cubicBezTo>
                  <a:pt x="2389" y="1323975"/>
                  <a:pt x="1314506" y="14006"/>
                  <a:pt x="1331994" y="115"/>
                </a:cubicBezTo>
                <a:cubicBezTo>
                  <a:pt x="1349482" y="-13776"/>
                  <a:pt x="2552062" y="1227515"/>
                  <a:pt x="2662394" y="1338204"/>
                </a:cubicBezTo>
                <a:cubicBezTo>
                  <a:pt x="2556825" y="1471912"/>
                  <a:pt x="2009087" y="1870239"/>
                  <a:pt x="1331994" y="1871430"/>
                </a:cubicBezTo>
                <a:cubicBezTo>
                  <a:pt x="654901" y="1872621"/>
                  <a:pt x="-2375" y="1366721"/>
                  <a:pt x="7" y="134534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grpSp>
        <p:nvGrpSpPr>
          <p:cNvPr id="2" name="Group 4269"/>
          <p:cNvGrpSpPr/>
          <p:nvPr userDrawn="1"/>
        </p:nvGrpSpPr>
        <p:grpSpPr>
          <a:xfrm>
            <a:off x="1440042" y="1387453"/>
            <a:ext cx="4076330" cy="4085105"/>
            <a:chOff x="1282750" y="1294031"/>
            <a:chExt cx="8152659" cy="8170209"/>
          </a:xfrm>
        </p:grpSpPr>
        <p:sp>
          <p:nvSpPr>
            <p:cNvPr id="7" name="Shape 4267"/>
            <p:cNvSpPr/>
            <p:nvPr/>
          </p:nvSpPr>
          <p:spPr>
            <a:xfrm flipV="1">
              <a:off x="8039129" y="1294031"/>
              <a:ext cx="1396280" cy="1396280"/>
            </a:xfrm>
            <a:prstGeom prst="line">
              <a:avLst/>
            </a:prstGeom>
            <a:noFill/>
            <a:ln w="25400" cap="flat">
              <a:solidFill>
                <a:srgbClr val="53585F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>
                <a:defRPr sz="3200"/>
              </a:pPr>
              <a:endParaRPr sz="1600"/>
            </a:p>
          </p:txBody>
        </p:sp>
        <p:sp>
          <p:nvSpPr>
            <p:cNvPr id="8" name="Shape 4268"/>
            <p:cNvSpPr/>
            <p:nvPr/>
          </p:nvSpPr>
          <p:spPr>
            <a:xfrm flipV="1">
              <a:off x="1282750" y="8067959"/>
              <a:ext cx="1396280" cy="1396281"/>
            </a:xfrm>
            <a:prstGeom prst="line">
              <a:avLst/>
            </a:prstGeom>
            <a:noFill/>
            <a:ln w="25400" cap="flat">
              <a:solidFill>
                <a:srgbClr val="53585F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>
                <a:defRPr sz="3200"/>
              </a:pPr>
              <a:endParaRPr sz="1600"/>
            </a:p>
          </p:txBody>
        </p:sp>
      </p:grpSp>
      <p:sp>
        <p:nvSpPr>
          <p:cNvPr id="11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2030558" y="1889547"/>
            <a:ext cx="2875984" cy="3318659"/>
          </a:xfrm>
          <a:custGeom>
            <a:avLst/>
            <a:gdLst>
              <a:gd name="connsiteX0" fmla="*/ 3 w 2895600"/>
              <a:gd name="connsiteY0" fmla="*/ 1285503 h 3365500"/>
              <a:gd name="connsiteX1" fmla="*/ 1447800 w 2895600"/>
              <a:gd name="connsiteY1" fmla="*/ 0 h 3365500"/>
              <a:gd name="connsiteX2" fmla="*/ 2895597 w 2895600"/>
              <a:gd name="connsiteY2" fmla="*/ 1285503 h 3365500"/>
              <a:gd name="connsiteX3" fmla="*/ 2342588 w 2895600"/>
              <a:gd name="connsiteY3" fmla="*/ 3365491 h 3365500"/>
              <a:gd name="connsiteX4" fmla="*/ 553012 w 2895600"/>
              <a:gd name="connsiteY4" fmla="*/ 3365491 h 3365500"/>
              <a:gd name="connsiteX5" fmla="*/ 3 w 2895600"/>
              <a:gd name="connsiteY5" fmla="*/ 1285503 h 3365500"/>
              <a:gd name="connsiteX0-1" fmla="*/ 0 w 2870194"/>
              <a:gd name="connsiteY0-2" fmla="*/ 853703 h 3365491"/>
              <a:gd name="connsiteX1-3" fmla="*/ 1422397 w 2870194"/>
              <a:gd name="connsiteY1-4" fmla="*/ 0 h 3365491"/>
              <a:gd name="connsiteX2-5" fmla="*/ 2870194 w 2870194"/>
              <a:gd name="connsiteY2-6" fmla="*/ 1285503 h 3365491"/>
              <a:gd name="connsiteX3-7" fmla="*/ 2317185 w 2870194"/>
              <a:gd name="connsiteY3-8" fmla="*/ 3365491 h 3365491"/>
              <a:gd name="connsiteX4-9" fmla="*/ 527609 w 2870194"/>
              <a:gd name="connsiteY4-10" fmla="*/ 3365491 h 3365491"/>
              <a:gd name="connsiteX5-11" fmla="*/ 0 w 2870194"/>
              <a:gd name="connsiteY5-12" fmla="*/ 853703 h 3365491"/>
              <a:gd name="connsiteX0-13" fmla="*/ 0 w 2908294"/>
              <a:gd name="connsiteY0-14" fmla="*/ 853703 h 3365491"/>
              <a:gd name="connsiteX1-15" fmla="*/ 1422397 w 2908294"/>
              <a:gd name="connsiteY1-16" fmla="*/ 0 h 3365491"/>
              <a:gd name="connsiteX2-17" fmla="*/ 2908294 w 2908294"/>
              <a:gd name="connsiteY2-18" fmla="*/ 866403 h 3365491"/>
              <a:gd name="connsiteX3-19" fmla="*/ 2317185 w 2908294"/>
              <a:gd name="connsiteY3-20" fmla="*/ 3365491 h 3365491"/>
              <a:gd name="connsiteX4-21" fmla="*/ 527609 w 2908294"/>
              <a:gd name="connsiteY4-22" fmla="*/ 3365491 h 3365491"/>
              <a:gd name="connsiteX5-23" fmla="*/ 0 w 2908294"/>
              <a:gd name="connsiteY5-24" fmla="*/ 853703 h 3365491"/>
              <a:gd name="connsiteX0-25" fmla="*/ 0 w 2908294"/>
              <a:gd name="connsiteY0-26" fmla="*/ 853703 h 3365491"/>
              <a:gd name="connsiteX1-27" fmla="*/ 1422397 w 2908294"/>
              <a:gd name="connsiteY1-28" fmla="*/ 0 h 3365491"/>
              <a:gd name="connsiteX2-29" fmla="*/ 2908294 w 2908294"/>
              <a:gd name="connsiteY2-30" fmla="*/ 866403 h 3365491"/>
              <a:gd name="connsiteX3-31" fmla="*/ 2875985 w 2908294"/>
              <a:gd name="connsiteY3-32" fmla="*/ 2552691 h 3365491"/>
              <a:gd name="connsiteX4-33" fmla="*/ 527609 w 2908294"/>
              <a:gd name="connsiteY4-34" fmla="*/ 3365491 h 3365491"/>
              <a:gd name="connsiteX5-35" fmla="*/ 0 w 2908294"/>
              <a:gd name="connsiteY5-36" fmla="*/ 853703 h 3365491"/>
              <a:gd name="connsiteX0-37" fmla="*/ 0 w 2908294"/>
              <a:gd name="connsiteY0-38" fmla="*/ 853703 h 3340091"/>
              <a:gd name="connsiteX1-39" fmla="*/ 1422397 w 2908294"/>
              <a:gd name="connsiteY1-40" fmla="*/ 0 h 3340091"/>
              <a:gd name="connsiteX2-41" fmla="*/ 2908294 w 2908294"/>
              <a:gd name="connsiteY2-42" fmla="*/ 866403 h 3340091"/>
              <a:gd name="connsiteX3-43" fmla="*/ 2875985 w 2908294"/>
              <a:gd name="connsiteY3-44" fmla="*/ 2552691 h 3340091"/>
              <a:gd name="connsiteX4-45" fmla="*/ 1416609 w 2908294"/>
              <a:gd name="connsiteY4-46" fmla="*/ 3340091 h 3340091"/>
              <a:gd name="connsiteX5-47" fmla="*/ 0 w 2908294"/>
              <a:gd name="connsiteY5-48" fmla="*/ 853703 h 3340091"/>
              <a:gd name="connsiteX0-49" fmla="*/ 0 w 2908294"/>
              <a:gd name="connsiteY0-50" fmla="*/ 853703 h 3340091"/>
              <a:gd name="connsiteX1-51" fmla="*/ 1422397 w 2908294"/>
              <a:gd name="connsiteY1-52" fmla="*/ 0 h 3340091"/>
              <a:gd name="connsiteX2-53" fmla="*/ 2908294 w 2908294"/>
              <a:gd name="connsiteY2-54" fmla="*/ 866403 h 3340091"/>
              <a:gd name="connsiteX3-55" fmla="*/ 2875985 w 2908294"/>
              <a:gd name="connsiteY3-56" fmla="*/ 2552691 h 3340091"/>
              <a:gd name="connsiteX4-57" fmla="*/ 1416609 w 2908294"/>
              <a:gd name="connsiteY4-58" fmla="*/ 3340091 h 3340091"/>
              <a:gd name="connsiteX5-59" fmla="*/ 12697 w 2908294"/>
              <a:gd name="connsiteY5-60" fmla="*/ 2463801 h 3340091"/>
              <a:gd name="connsiteX6" fmla="*/ 0 w 2908294"/>
              <a:gd name="connsiteY6" fmla="*/ 853703 h 3340091"/>
              <a:gd name="connsiteX0-61" fmla="*/ 0 w 2908294"/>
              <a:gd name="connsiteY0-62" fmla="*/ 853703 h 3340091"/>
              <a:gd name="connsiteX1-63" fmla="*/ 1422397 w 2908294"/>
              <a:gd name="connsiteY1-64" fmla="*/ 0 h 3340091"/>
              <a:gd name="connsiteX2-65" fmla="*/ 2908294 w 2908294"/>
              <a:gd name="connsiteY2-66" fmla="*/ 866403 h 3340091"/>
              <a:gd name="connsiteX3-67" fmla="*/ 2875985 w 2908294"/>
              <a:gd name="connsiteY3-68" fmla="*/ 2552691 h 3340091"/>
              <a:gd name="connsiteX4-69" fmla="*/ 1416609 w 2908294"/>
              <a:gd name="connsiteY4-70" fmla="*/ 3340091 h 3340091"/>
              <a:gd name="connsiteX5-71" fmla="*/ 12697 w 2908294"/>
              <a:gd name="connsiteY5-72" fmla="*/ 2463801 h 3340091"/>
              <a:gd name="connsiteX6-73" fmla="*/ 0 w 2908294"/>
              <a:gd name="connsiteY6-74" fmla="*/ 853703 h 3340091"/>
              <a:gd name="connsiteX0-75" fmla="*/ 0 w 2908294"/>
              <a:gd name="connsiteY0-76" fmla="*/ 853703 h 3344853"/>
              <a:gd name="connsiteX1-77" fmla="*/ 1422397 w 2908294"/>
              <a:gd name="connsiteY1-78" fmla="*/ 0 h 3344853"/>
              <a:gd name="connsiteX2-79" fmla="*/ 2908294 w 2908294"/>
              <a:gd name="connsiteY2-80" fmla="*/ 866403 h 3344853"/>
              <a:gd name="connsiteX3-81" fmla="*/ 2875985 w 2908294"/>
              <a:gd name="connsiteY3-82" fmla="*/ 2552691 h 3344853"/>
              <a:gd name="connsiteX4-83" fmla="*/ 1433278 w 2908294"/>
              <a:gd name="connsiteY4-84" fmla="*/ 3344853 h 3344853"/>
              <a:gd name="connsiteX5-85" fmla="*/ 12697 w 2908294"/>
              <a:gd name="connsiteY5-86" fmla="*/ 2463801 h 3344853"/>
              <a:gd name="connsiteX6-87" fmla="*/ 0 w 2908294"/>
              <a:gd name="connsiteY6-88" fmla="*/ 853703 h 3344853"/>
              <a:gd name="connsiteX0-89" fmla="*/ 0 w 2908294"/>
              <a:gd name="connsiteY0-90" fmla="*/ 853703 h 3344853"/>
              <a:gd name="connsiteX1-91" fmla="*/ 1422397 w 2908294"/>
              <a:gd name="connsiteY1-92" fmla="*/ 0 h 3344853"/>
              <a:gd name="connsiteX2-93" fmla="*/ 2908294 w 2908294"/>
              <a:gd name="connsiteY2-94" fmla="*/ 866403 h 3344853"/>
              <a:gd name="connsiteX3-95" fmla="*/ 2875985 w 2908294"/>
              <a:gd name="connsiteY3-96" fmla="*/ 2552691 h 3344853"/>
              <a:gd name="connsiteX4-97" fmla="*/ 1433278 w 2908294"/>
              <a:gd name="connsiteY4-98" fmla="*/ 3344853 h 3344853"/>
              <a:gd name="connsiteX5-99" fmla="*/ 3172 w 2908294"/>
              <a:gd name="connsiteY5-100" fmla="*/ 2516188 h 3344853"/>
              <a:gd name="connsiteX6-101" fmla="*/ 0 w 2908294"/>
              <a:gd name="connsiteY6-102" fmla="*/ 853703 h 3344853"/>
              <a:gd name="connsiteX0-103" fmla="*/ 0 w 2908294"/>
              <a:gd name="connsiteY0-104" fmla="*/ 853703 h 3344853"/>
              <a:gd name="connsiteX1-105" fmla="*/ 1422397 w 2908294"/>
              <a:gd name="connsiteY1-106" fmla="*/ 0 h 3344853"/>
              <a:gd name="connsiteX2-107" fmla="*/ 2908294 w 2908294"/>
              <a:gd name="connsiteY2-108" fmla="*/ 866403 h 3344853"/>
              <a:gd name="connsiteX3-109" fmla="*/ 2875985 w 2908294"/>
              <a:gd name="connsiteY3-110" fmla="*/ 2552691 h 3344853"/>
              <a:gd name="connsiteX4-111" fmla="*/ 1433278 w 2908294"/>
              <a:gd name="connsiteY4-112" fmla="*/ 3344853 h 3344853"/>
              <a:gd name="connsiteX5-113" fmla="*/ 3172 w 2908294"/>
              <a:gd name="connsiteY5-114" fmla="*/ 2516188 h 3344853"/>
              <a:gd name="connsiteX6-115" fmla="*/ 0 w 2908294"/>
              <a:gd name="connsiteY6-116" fmla="*/ 853703 h 3344853"/>
              <a:gd name="connsiteX0-117" fmla="*/ 0 w 2905912"/>
              <a:gd name="connsiteY0-118" fmla="*/ 853703 h 3344853"/>
              <a:gd name="connsiteX1-119" fmla="*/ 1420015 w 2905912"/>
              <a:gd name="connsiteY1-120" fmla="*/ 0 h 3344853"/>
              <a:gd name="connsiteX2-121" fmla="*/ 2905912 w 2905912"/>
              <a:gd name="connsiteY2-122" fmla="*/ 866403 h 3344853"/>
              <a:gd name="connsiteX3-123" fmla="*/ 2873603 w 2905912"/>
              <a:gd name="connsiteY3-124" fmla="*/ 2552691 h 3344853"/>
              <a:gd name="connsiteX4-125" fmla="*/ 1430896 w 2905912"/>
              <a:gd name="connsiteY4-126" fmla="*/ 3344853 h 3344853"/>
              <a:gd name="connsiteX5-127" fmla="*/ 790 w 2905912"/>
              <a:gd name="connsiteY5-128" fmla="*/ 2516188 h 3344853"/>
              <a:gd name="connsiteX6-129" fmla="*/ 0 w 2905912"/>
              <a:gd name="connsiteY6-130" fmla="*/ 853703 h 3344853"/>
              <a:gd name="connsiteX0-131" fmla="*/ 0 w 2905912"/>
              <a:gd name="connsiteY0-132" fmla="*/ 853703 h 3344853"/>
              <a:gd name="connsiteX1-133" fmla="*/ 1420015 w 2905912"/>
              <a:gd name="connsiteY1-134" fmla="*/ 0 h 3344853"/>
              <a:gd name="connsiteX2-135" fmla="*/ 2905912 w 2905912"/>
              <a:gd name="connsiteY2-136" fmla="*/ 866403 h 3344853"/>
              <a:gd name="connsiteX3-137" fmla="*/ 2873603 w 2905912"/>
              <a:gd name="connsiteY3-138" fmla="*/ 2552691 h 3344853"/>
              <a:gd name="connsiteX4-139" fmla="*/ 1430896 w 2905912"/>
              <a:gd name="connsiteY4-140" fmla="*/ 3344853 h 3344853"/>
              <a:gd name="connsiteX5-141" fmla="*/ 790 w 2905912"/>
              <a:gd name="connsiteY5-142" fmla="*/ 2516188 h 3344853"/>
              <a:gd name="connsiteX6-143" fmla="*/ 0 w 2905912"/>
              <a:gd name="connsiteY6-144" fmla="*/ 853703 h 3344853"/>
              <a:gd name="connsiteX0-145" fmla="*/ 0 w 2905912"/>
              <a:gd name="connsiteY0-146" fmla="*/ 827509 h 3318659"/>
              <a:gd name="connsiteX1-147" fmla="*/ 1439065 w 2905912"/>
              <a:gd name="connsiteY1-148" fmla="*/ 0 h 3318659"/>
              <a:gd name="connsiteX2-149" fmla="*/ 2905912 w 2905912"/>
              <a:gd name="connsiteY2-150" fmla="*/ 840209 h 3318659"/>
              <a:gd name="connsiteX3-151" fmla="*/ 2873603 w 2905912"/>
              <a:gd name="connsiteY3-152" fmla="*/ 2526497 h 3318659"/>
              <a:gd name="connsiteX4-153" fmla="*/ 1430896 w 2905912"/>
              <a:gd name="connsiteY4-154" fmla="*/ 3318659 h 3318659"/>
              <a:gd name="connsiteX5-155" fmla="*/ 790 w 2905912"/>
              <a:gd name="connsiteY5-156" fmla="*/ 2489994 h 3318659"/>
              <a:gd name="connsiteX6-157" fmla="*/ 0 w 2905912"/>
              <a:gd name="connsiteY6-158" fmla="*/ 827509 h 3318659"/>
              <a:gd name="connsiteX0-159" fmla="*/ 0 w 2874956"/>
              <a:gd name="connsiteY0-160" fmla="*/ 827509 h 3318659"/>
              <a:gd name="connsiteX1-161" fmla="*/ 1439065 w 2874956"/>
              <a:gd name="connsiteY1-162" fmla="*/ 0 h 3318659"/>
              <a:gd name="connsiteX2-163" fmla="*/ 2874956 w 2874956"/>
              <a:gd name="connsiteY2-164" fmla="*/ 830684 h 3318659"/>
              <a:gd name="connsiteX3-165" fmla="*/ 2873603 w 2874956"/>
              <a:gd name="connsiteY3-166" fmla="*/ 2526497 h 3318659"/>
              <a:gd name="connsiteX4-167" fmla="*/ 1430896 w 2874956"/>
              <a:gd name="connsiteY4-168" fmla="*/ 3318659 h 3318659"/>
              <a:gd name="connsiteX5-169" fmla="*/ 790 w 2874956"/>
              <a:gd name="connsiteY5-170" fmla="*/ 2489994 h 3318659"/>
              <a:gd name="connsiteX6-171" fmla="*/ 0 w 2874956"/>
              <a:gd name="connsiteY6-172" fmla="*/ 827509 h 3318659"/>
              <a:gd name="connsiteX0-173" fmla="*/ 0 w 2875984"/>
              <a:gd name="connsiteY0-174" fmla="*/ 827509 h 3318659"/>
              <a:gd name="connsiteX1-175" fmla="*/ 1439065 w 2875984"/>
              <a:gd name="connsiteY1-176" fmla="*/ 0 h 3318659"/>
              <a:gd name="connsiteX2-177" fmla="*/ 2874956 w 2875984"/>
              <a:gd name="connsiteY2-178" fmla="*/ 830684 h 3318659"/>
              <a:gd name="connsiteX3-179" fmla="*/ 2875984 w 2875984"/>
              <a:gd name="connsiteY3-180" fmla="*/ 2488397 h 3318659"/>
              <a:gd name="connsiteX4-181" fmla="*/ 1430896 w 2875984"/>
              <a:gd name="connsiteY4-182" fmla="*/ 3318659 h 3318659"/>
              <a:gd name="connsiteX5-183" fmla="*/ 790 w 2875984"/>
              <a:gd name="connsiteY5-184" fmla="*/ 2489994 h 3318659"/>
              <a:gd name="connsiteX6-185" fmla="*/ 0 w 2875984"/>
              <a:gd name="connsiteY6-186" fmla="*/ 827509 h 3318659"/>
              <a:gd name="connsiteX0-187" fmla="*/ 0 w 2875984"/>
              <a:gd name="connsiteY0-188" fmla="*/ 827509 h 3318659"/>
              <a:gd name="connsiteX1-189" fmla="*/ 1439065 w 2875984"/>
              <a:gd name="connsiteY1-190" fmla="*/ 0 h 3318659"/>
              <a:gd name="connsiteX2-191" fmla="*/ 2874956 w 2875984"/>
              <a:gd name="connsiteY2-192" fmla="*/ 830684 h 3318659"/>
              <a:gd name="connsiteX3-193" fmla="*/ 2875984 w 2875984"/>
              <a:gd name="connsiteY3-194" fmla="*/ 2488397 h 3318659"/>
              <a:gd name="connsiteX4-195" fmla="*/ 1430896 w 2875984"/>
              <a:gd name="connsiteY4-196" fmla="*/ 3318659 h 3318659"/>
              <a:gd name="connsiteX5-197" fmla="*/ 790 w 2875984"/>
              <a:gd name="connsiteY5-198" fmla="*/ 2489994 h 3318659"/>
              <a:gd name="connsiteX6-199" fmla="*/ 0 w 2875984"/>
              <a:gd name="connsiteY6-200" fmla="*/ 827509 h 3318659"/>
              <a:gd name="connsiteX0-201" fmla="*/ 0 w 2875984"/>
              <a:gd name="connsiteY0-202" fmla="*/ 827509 h 3318659"/>
              <a:gd name="connsiteX1-203" fmla="*/ 1439065 w 2875984"/>
              <a:gd name="connsiteY1-204" fmla="*/ 0 h 3318659"/>
              <a:gd name="connsiteX2-205" fmla="*/ 2874956 w 2875984"/>
              <a:gd name="connsiteY2-206" fmla="*/ 830684 h 3318659"/>
              <a:gd name="connsiteX3-207" fmla="*/ 2875984 w 2875984"/>
              <a:gd name="connsiteY3-208" fmla="*/ 2488397 h 3318659"/>
              <a:gd name="connsiteX4-209" fmla="*/ 1430896 w 2875984"/>
              <a:gd name="connsiteY4-210" fmla="*/ 3318659 h 3318659"/>
              <a:gd name="connsiteX5-211" fmla="*/ 790 w 2875984"/>
              <a:gd name="connsiteY5-212" fmla="*/ 2489994 h 3318659"/>
              <a:gd name="connsiteX6-213" fmla="*/ 0 w 2875984"/>
              <a:gd name="connsiteY6-214" fmla="*/ 827509 h 331865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73" y="connsiteY6-74"/>
              </a:cxn>
            </a:cxnLst>
            <a:rect l="l" t="t" r="r" b="b"/>
            <a:pathLst>
              <a:path w="2875984" h="3318659">
                <a:moveTo>
                  <a:pt x="0" y="827509"/>
                </a:moveTo>
                <a:cubicBezTo>
                  <a:pt x="475719" y="550085"/>
                  <a:pt x="965727" y="284568"/>
                  <a:pt x="1439065" y="0"/>
                </a:cubicBezTo>
                <a:lnTo>
                  <a:pt x="2874956" y="830684"/>
                </a:lnTo>
                <a:cubicBezTo>
                  <a:pt x="2875299" y="1383255"/>
                  <a:pt x="2875641" y="1935826"/>
                  <a:pt x="2875984" y="2488397"/>
                </a:cubicBezTo>
                <a:lnTo>
                  <a:pt x="1430896" y="3318659"/>
                </a:lnTo>
                <a:cubicBezTo>
                  <a:pt x="1029072" y="3065192"/>
                  <a:pt x="178778" y="2598206"/>
                  <a:pt x="790" y="2489994"/>
                </a:cubicBezTo>
                <a:cubicBezTo>
                  <a:pt x="-267" y="1935832"/>
                  <a:pt x="1057" y="1381671"/>
                  <a:pt x="0" y="82750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6691761" y="1241145"/>
            <a:ext cx="4962532" cy="4382136"/>
          </a:xfrm>
          <a:custGeom>
            <a:avLst/>
            <a:gdLst>
              <a:gd name="connsiteX0" fmla="*/ 0 w 4374000"/>
              <a:gd name="connsiteY0" fmla="*/ 729015 h 4374000"/>
              <a:gd name="connsiteX1" fmla="*/ 729015 w 4374000"/>
              <a:gd name="connsiteY1" fmla="*/ 0 h 4374000"/>
              <a:gd name="connsiteX2" fmla="*/ 3644985 w 4374000"/>
              <a:gd name="connsiteY2" fmla="*/ 0 h 4374000"/>
              <a:gd name="connsiteX3" fmla="*/ 4374000 w 4374000"/>
              <a:gd name="connsiteY3" fmla="*/ 729015 h 4374000"/>
              <a:gd name="connsiteX4" fmla="*/ 4374000 w 4374000"/>
              <a:gd name="connsiteY4" fmla="*/ 3644985 h 4374000"/>
              <a:gd name="connsiteX5" fmla="*/ 3644985 w 4374000"/>
              <a:gd name="connsiteY5" fmla="*/ 4374000 h 4374000"/>
              <a:gd name="connsiteX6" fmla="*/ 729015 w 4374000"/>
              <a:gd name="connsiteY6" fmla="*/ 4374000 h 4374000"/>
              <a:gd name="connsiteX7" fmla="*/ 0 w 4374000"/>
              <a:gd name="connsiteY7" fmla="*/ 3644985 h 4374000"/>
              <a:gd name="connsiteX8" fmla="*/ 0 w 4374000"/>
              <a:gd name="connsiteY8" fmla="*/ 729015 h 4374000"/>
              <a:gd name="connsiteX0-1" fmla="*/ 0 w 4374000"/>
              <a:gd name="connsiteY0-2" fmla="*/ 729015 h 4374000"/>
              <a:gd name="connsiteX1-3" fmla="*/ 729015 w 4374000"/>
              <a:gd name="connsiteY1-4" fmla="*/ 0 h 4374000"/>
              <a:gd name="connsiteX2-5" fmla="*/ 3644985 w 4374000"/>
              <a:gd name="connsiteY2-6" fmla="*/ 0 h 4374000"/>
              <a:gd name="connsiteX3-7" fmla="*/ 4374000 w 4374000"/>
              <a:gd name="connsiteY3-8" fmla="*/ 729015 h 4374000"/>
              <a:gd name="connsiteX4-9" fmla="*/ 4374000 w 4374000"/>
              <a:gd name="connsiteY4-10" fmla="*/ 3644985 h 4374000"/>
              <a:gd name="connsiteX5-11" fmla="*/ 3644985 w 4374000"/>
              <a:gd name="connsiteY5-12" fmla="*/ 4374000 h 4374000"/>
              <a:gd name="connsiteX6-13" fmla="*/ 729015 w 4374000"/>
              <a:gd name="connsiteY6-14" fmla="*/ 4374000 h 4374000"/>
              <a:gd name="connsiteX7-15" fmla="*/ 0 w 4374000"/>
              <a:gd name="connsiteY7-16" fmla="*/ 3644985 h 4374000"/>
              <a:gd name="connsiteX8-17" fmla="*/ 0 w 4374000"/>
              <a:gd name="connsiteY8-18" fmla="*/ 729015 h 4374000"/>
              <a:gd name="connsiteX0-19" fmla="*/ 0 w 4970152"/>
              <a:gd name="connsiteY0-20" fmla="*/ 729015 h 4374000"/>
              <a:gd name="connsiteX1-21" fmla="*/ 729015 w 4970152"/>
              <a:gd name="connsiteY1-22" fmla="*/ 0 h 4374000"/>
              <a:gd name="connsiteX2-23" fmla="*/ 3644985 w 4970152"/>
              <a:gd name="connsiteY2-24" fmla="*/ 0 h 4374000"/>
              <a:gd name="connsiteX3-25" fmla="*/ 4374000 w 4970152"/>
              <a:gd name="connsiteY3-26" fmla="*/ 729015 h 4374000"/>
              <a:gd name="connsiteX4-27" fmla="*/ 4970152 w 4970152"/>
              <a:gd name="connsiteY4-28" fmla="*/ 1952629 h 4374000"/>
              <a:gd name="connsiteX5-29" fmla="*/ 4374000 w 4970152"/>
              <a:gd name="connsiteY5-30" fmla="*/ 3644985 h 4374000"/>
              <a:gd name="connsiteX6-31" fmla="*/ 3644985 w 4970152"/>
              <a:gd name="connsiteY6-32" fmla="*/ 4374000 h 4374000"/>
              <a:gd name="connsiteX7-33" fmla="*/ 729015 w 4970152"/>
              <a:gd name="connsiteY7-34" fmla="*/ 4374000 h 4374000"/>
              <a:gd name="connsiteX8-35" fmla="*/ 0 w 4970152"/>
              <a:gd name="connsiteY8-36" fmla="*/ 3644985 h 4374000"/>
              <a:gd name="connsiteX9" fmla="*/ 0 w 4970152"/>
              <a:gd name="connsiteY9" fmla="*/ 729015 h 4374000"/>
              <a:gd name="connsiteX0-37" fmla="*/ 0 w 4970152"/>
              <a:gd name="connsiteY0-38" fmla="*/ 729015 h 4524006"/>
              <a:gd name="connsiteX1-39" fmla="*/ 729015 w 4970152"/>
              <a:gd name="connsiteY1-40" fmla="*/ 0 h 4524006"/>
              <a:gd name="connsiteX2-41" fmla="*/ 3644985 w 4970152"/>
              <a:gd name="connsiteY2-42" fmla="*/ 0 h 4524006"/>
              <a:gd name="connsiteX3-43" fmla="*/ 4374000 w 4970152"/>
              <a:gd name="connsiteY3-44" fmla="*/ 729015 h 4524006"/>
              <a:gd name="connsiteX4-45" fmla="*/ 4970152 w 4970152"/>
              <a:gd name="connsiteY4-46" fmla="*/ 1952629 h 4524006"/>
              <a:gd name="connsiteX5-47" fmla="*/ 4957096 w 4970152"/>
              <a:gd name="connsiteY5-48" fmla="*/ 4334098 h 4524006"/>
              <a:gd name="connsiteX6-49" fmla="*/ 3644985 w 4970152"/>
              <a:gd name="connsiteY6-50" fmla="*/ 4374000 h 4524006"/>
              <a:gd name="connsiteX7-51" fmla="*/ 729015 w 4970152"/>
              <a:gd name="connsiteY7-52" fmla="*/ 4374000 h 4524006"/>
              <a:gd name="connsiteX8-53" fmla="*/ 0 w 4970152"/>
              <a:gd name="connsiteY8-54" fmla="*/ 3644985 h 4524006"/>
              <a:gd name="connsiteX9-55" fmla="*/ 0 w 4970152"/>
              <a:gd name="connsiteY9-56" fmla="*/ 729015 h 4524006"/>
              <a:gd name="connsiteX0-57" fmla="*/ 0 w 4962532"/>
              <a:gd name="connsiteY0-58" fmla="*/ 729015 h 4524006"/>
              <a:gd name="connsiteX1-59" fmla="*/ 729015 w 4962532"/>
              <a:gd name="connsiteY1-60" fmla="*/ 0 h 4524006"/>
              <a:gd name="connsiteX2-61" fmla="*/ 3644985 w 4962532"/>
              <a:gd name="connsiteY2-62" fmla="*/ 0 h 4524006"/>
              <a:gd name="connsiteX3-63" fmla="*/ 4374000 w 4962532"/>
              <a:gd name="connsiteY3-64" fmla="*/ 729015 h 4524006"/>
              <a:gd name="connsiteX4-65" fmla="*/ 4962532 w 4962532"/>
              <a:gd name="connsiteY4-66" fmla="*/ 1884049 h 4524006"/>
              <a:gd name="connsiteX5-67" fmla="*/ 4957096 w 4962532"/>
              <a:gd name="connsiteY5-68" fmla="*/ 4334098 h 4524006"/>
              <a:gd name="connsiteX6-69" fmla="*/ 3644985 w 4962532"/>
              <a:gd name="connsiteY6-70" fmla="*/ 4374000 h 4524006"/>
              <a:gd name="connsiteX7-71" fmla="*/ 729015 w 4962532"/>
              <a:gd name="connsiteY7-72" fmla="*/ 4374000 h 4524006"/>
              <a:gd name="connsiteX8-73" fmla="*/ 0 w 4962532"/>
              <a:gd name="connsiteY8-74" fmla="*/ 3644985 h 4524006"/>
              <a:gd name="connsiteX9-75" fmla="*/ 0 w 4962532"/>
              <a:gd name="connsiteY9-76" fmla="*/ 729015 h 4524006"/>
              <a:gd name="connsiteX0-77" fmla="*/ 0 w 4962532"/>
              <a:gd name="connsiteY0-78" fmla="*/ 729015 h 4524006"/>
              <a:gd name="connsiteX1-79" fmla="*/ 729015 w 4962532"/>
              <a:gd name="connsiteY1-80" fmla="*/ 0 h 4524006"/>
              <a:gd name="connsiteX2-81" fmla="*/ 3644985 w 4962532"/>
              <a:gd name="connsiteY2-82" fmla="*/ 0 h 4524006"/>
              <a:gd name="connsiteX3-83" fmla="*/ 4374000 w 4962532"/>
              <a:gd name="connsiteY3-84" fmla="*/ 729015 h 4524006"/>
              <a:gd name="connsiteX4-85" fmla="*/ 4962532 w 4962532"/>
              <a:gd name="connsiteY4-86" fmla="*/ 1884049 h 4524006"/>
              <a:gd name="connsiteX5-87" fmla="*/ 4957096 w 4962532"/>
              <a:gd name="connsiteY5-88" fmla="*/ 4334098 h 4524006"/>
              <a:gd name="connsiteX6-89" fmla="*/ 3644985 w 4962532"/>
              <a:gd name="connsiteY6-90" fmla="*/ 4374000 h 4524006"/>
              <a:gd name="connsiteX7-91" fmla="*/ 729015 w 4962532"/>
              <a:gd name="connsiteY7-92" fmla="*/ 4374000 h 4524006"/>
              <a:gd name="connsiteX8-93" fmla="*/ 0 w 4962532"/>
              <a:gd name="connsiteY8-94" fmla="*/ 3644985 h 4524006"/>
              <a:gd name="connsiteX9-95" fmla="*/ 0 w 4962532"/>
              <a:gd name="connsiteY9-96" fmla="*/ 729015 h 4524006"/>
              <a:gd name="connsiteX0-97" fmla="*/ 0 w 4962532"/>
              <a:gd name="connsiteY0-98" fmla="*/ 729015 h 4524006"/>
              <a:gd name="connsiteX1-99" fmla="*/ 729015 w 4962532"/>
              <a:gd name="connsiteY1-100" fmla="*/ 0 h 4524006"/>
              <a:gd name="connsiteX2-101" fmla="*/ 3644985 w 4962532"/>
              <a:gd name="connsiteY2-102" fmla="*/ 0 h 4524006"/>
              <a:gd name="connsiteX3-103" fmla="*/ 4374000 w 4962532"/>
              <a:gd name="connsiteY3-104" fmla="*/ 729015 h 4524006"/>
              <a:gd name="connsiteX4-105" fmla="*/ 4372479 w 4962532"/>
              <a:gd name="connsiteY4-106" fmla="*/ 1875435 h 4524006"/>
              <a:gd name="connsiteX5-107" fmla="*/ 4962532 w 4962532"/>
              <a:gd name="connsiteY5-108" fmla="*/ 1884049 h 4524006"/>
              <a:gd name="connsiteX6-109" fmla="*/ 4957096 w 4962532"/>
              <a:gd name="connsiteY6-110" fmla="*/ 4334098 h 4524006"/>
              <a:gd name="connsiteX7-111" fmla="*/ 3644985 w 4962532"/>
              <a:gd name="connsiteY7-112" fmla="*/ 4374000 h 4524006"/>
              <a:gd name="connsiteX8-113" fmla="*/ 729015 w 4962532"/>
              <a:gd name="connsiteY8-114" fmla="*/ 4374000 h 4524006"/>
              <a:gd name="connsiteX9-115" fmla="*/ 0 w 4962532"/>
              <a:gd name="connsiteY9-116" fmla="*/ 3644985 h 4524006"/>
              <a:gd name="connsiteX10" fmla="*/ 0 w 4962532"/>
              <a:gd name="connsiteY10" fmla="*/ 729015 h 4524006"/>
              <a:gd name="connsiteX0-117" fmla="*/ 0 w 4962532"/>
              <a:gd name="connsiteY0-118" fmla="*/ 729015 h 4524006"/>
              <a:gd name="connsiteX1-119" fmla="*/ 729015 w 4962532"/>
              <a:gd name="connsiteY1-120" fmla="*/ 0 h 4524006"/>
              <a:gd name="connsiteX2-121" fmla="*/ 3644985 w 4962532"/>
              <a:gd name="connsiteY2-122" fmla="*/ 0 h 4524006"/>
              <a:gd name="connsiteX3-123" fmla="*/ 4374000 w 4962532"/>
              <a:gd name="connsiteY3-124" fmla="*/ 729015 h 4524006"/>
              <a:gd name="connsiteX4-125" fmla="*/ 4372479 w 4962532"/>
              <a:gd name="connsiteY4-126" fmla="*/ 1875435 h 4524006"/>
              <a:gd name="connsiteX5-127" fmla="*/ 4962532 w 4962532"/>
              <a:gd name="connsiteY5-128" fmla="*/ 1884049 h 4524006"/>
              <a:gd name="connsiteX6-129" fmla="*/ 4957096 w 4962532"/>
              <a:gd name="connsiteY6-130" fmla="*/ 4334098 h 4524006"/>
              <a:gd name="connsiteX7-131" fmla="*/ 3644985 w 4962532"/>
              <a:gd name="connsiteY7-132" fmla="*/ 4374000 h 4524006"/>
              <a:gd name="connsiteX8-133" fmla="*/ 729015 w 4962532"/>
              <a:gd name="connsiteY8-134" fmla="*/ 4374000 h 4524006"/>
              <a:gd name="connsiteX9-135" fmla="*/ 0 w 4962532"/>
              <a:gd name="connsiteY9-136" fmla="*/ 3644985 h 4524006"/>
              <a:gd name="connsiteX10-137" fmla="*/ 0 w 4962532"/>
              <a:gd name="connsiteY10-138" fmla="*/ 729015 h 4524006"/>
              <a:gd name="connsiteX0-139" fmla="*/ 0 w 4962532"/>
              <a:gd name="connsiteY0-140" fmla="*/ 729015 h 4524006"/>
              <a:gd name="connsiteX1-141" fmla="*/ 729015 w 4962532"/>
              <a:gd name="connsiteY1-142" fmla="*/ 0 h 4524006"/>
              <a:gd name="connsiteX2-143" fmla="*/ 3644985 w 4962532"/>
              <a:gd name="connsiteY2-144" fmla="*/ 0 h 4524006"/>
              <a:gd name="connsiteX3-145" fmla="*/ 4374000 w 4962532"/>
              <a:gd name="connsiteY3-146" fmla="*/ 729015 h 4524006"/>
              <a:gd name="connsiteX4-147" fmla="*/ 4372479 w 4962532"/>
              <a:gd name="connsiteY4-148" fmla="*/ 1875435 h 4524006"/>
              <a:gd name="connsiteX5-149" fmla="*/ 4962532 w 4962532"/>
              <a:gd name="connsiteY5-150" fmla="*/ 1884049 h 4524006"/>
              <a:gd name="connsiteX6-151" fmla="*/ 4957096 w 4962532"/>
              <a:gd name="connsiteY6-152" fmla="*/ 4334098 h 4524006"/>
              <a:gd name="connsiteX7-153" fmla="*/ 3644985 w 4962532"/>
              <a:gd name="connsiteY7-154" fmla="*/ 4374000 h 4524006"/>
              <a:gd name="connsiteX8-155" fmla="*/ 729015 w 4962532"/>
              <a:gd name="connsiteY8-156" fmla="*/ 4374000 h 4524006"/>
              <a:gd name="connsiteX9-157" fmla="*/ 0 w 4962532"/>
              <a:gd name="connsiteY9-158" fmla="*/ 3644985 h 4524006"/>
              <a:gd name="connsiteX10-159" fmla="*/ 0 w 4962532"/>
              <a:gd name="connsiteY10-160" fmla="*/ 729015 h 4524006"/>
              <a:gd name="connsiteX0-161" fmla="*/ 0 w 4962532"/>
              <a:gd name="connsiteY0-162" fmla="*/ 729015 h 4524006"/>
              <a:gd name="connsiteX1-163" fmla="*/ 729015 w 4962532"/>
              <a:gd name="connsiteY1-164" fmla="*/ 0 h 4524006"/>
              <a:gd name="connsiteX2-165" fmla="*/ 3644985 w 4962532"/>
              <a:gd name="connsiteY2-166" fmla="*/ 0 h 4524006"/>
              <a:gd name="connsiteX3-167" fmla="*/ 4374000 w 4962532"/>
              <a:gd name="connsiteY3-168" fmla="*/ 729015 h 4524006"/>
              <a:gd name="connsiteX4-169" fmla="*/ 4372479 w 4962532"/>
              <a:gd name="connsiteY4-170" fmla="*/ 1875435 h 4524006"/>
              <a:gd name="connsiteX5-171" fmla="*/ 4962532 w 4962532"/>
              <a:gd name="connsiteY5-172" fmla="*/ 1884049 h 4524006"/>
              <a:gd name="connsiteX6-173" fmla="*/ 4957096 w 4962532"/>
              <a:gd name="connsiteY6-174" fmla="*/ 4334098 h 4524006"/>
              <a:gd name="connsiteX7-175" fmla="*/ 3644985 w 4962532"/>
              <a:gd name="connsiteY7-176" fmla="*/ 4374000 h 4524006"/>
              <a:gd name="connsiteX8-177" fmla="*/ 729015 w 4962532"/>
              <a:gd name="connsiteY8-178" fmla="*/ 4374000 h 4524006"/>
              <a:gd name="connsiteX9-179" fmla="*/ 0 w 4962532"/>
              <a:gd name="connsiteY9-180" fmla="*/ 3644985 h 4524006"/>
              <a:gd name="connsiteX10-181" fmla="*/ 0 w 4962532"/>
              <a:gd name="connsiteY10-182" fmla="*/ 729015 h 4524006"/>
              <a:gd name="connsiteX0-183" fmla="*/ 0 w 4962532"/>
              <a:gd name="connsiteY0-184" fmla="*/ 729015 h 4524006"/>
              <a:gd name="connsiteX1-185" fmla="*/ 729015 w 4962532"/>
              <a:gd name="connsiteY1-186" fmla="*/ 0 h 4524006"/>
              <a:gd name="connsiteX2-187" fmla="*/ 3644985 w 4962532"/>
              <a:gd name="connsiteY2-188" fmla="*/ 0 h 4524006"/>
              <a:gd name="connsiteX3-189" fmla="*/ 4374000 w 4962532"/>
              <a:gd name="connsiteY3-190" fmla="*/ 729015 h 4524006"/>
              <a:gd name="connsiteX4-191" fmla="*/ 4372479 w 4962532"/>
              <a:gd name="connsiteY4-192" fmla="*/ 1875435 h 4524006"/>
              <a:gd name="connsiteX5-193" fmla="*/ 4962532 w 4962532"/>
              <a:gd name="connsiteY5-194" fmla="*/ 1884049 h 4524006"/>
              <a:gd name="connsiteX6-195" fmla="*/ 4957096 w 4962532"/>
              <a:gd name="connsiteY6-196" fmla="*/ 4334098 h 4524006"/>
              <a:gd name="connsiteX7-197" fmla="*/ 3644985 w 4962532"/>
              <a:gd name="connsiteY7-198" fmla="*/ 4374000 h 4524006"/>
              <a:gd name="connsiteX8-199" fmla="*/ 729015 w 4962532"/>
              <a:gd name="connsiteY8-200" fmla="*/ 4374000 h 4524006"/>
              <a:gd name="connsiteX9-201" fmla="*/ 0 w 4962532"/>
              <a:gd name="connsiteY9-202" fmla="*/ 3644985 h 4524006"/>
              <a:gd name="connsiteX10-203" fmla="*/ 0 w 4962532"/>
              <a:gd name="connsiteY10-204" fmla="*/ 729015 h 4524006"/>
              <a:gd name="connsiteX0-205" fmla="*/ 0 w 4962532"/>
              <a:gd name="connsiteY0-206" fmla="*/ 729015 h 4524006"/>
              <a:gd name="connsiteX1-207" fmla="*/ 729015 w 4962532"/>
              <a:gd name="connsiteY1-208" fmla="*/ 0 h 4524006"/>
              <a:gd name="connsiteX2-209" fmla="*/ 3644985 w 4962532"/>
              <a:gd name="connsiteY2-210" fmla="*/ 0 h 4524006"/>
              <a:gd name="connsiteX3-211" fmla="*/ 4374000 w 4962532"/>
              <a:gd name="connsiteY3-212" fmla="*/ 729015 h 4524006"/>
              <a:gd name="connsiteX4-213" fmla="*/ 4372479 w 4962532"/>
              <a:gd name="connsiteY4-214" fmla="*/ 1875435 h 4524006"/>
              <a:gd name="connsiteX5-215" fmla="*/ 4962532 w 4962532"/>
              <a:gd name="connsiteY5-216" fmla="*/ 1884049 h 4524006"/>
              <a:gd name="connsiteX6-217" fmla="*/ 4957096 w 4962532"/>
              <a:gd name="connsiteY6-218" fmla="*/ 4334098 h 4524006"/>
              <a:gd name="connsiteX7-219" fmla="*/ 3644985 w 4962532"/>
              <a:gd name="connsiteY7-220" fmla="*/ 4374000 h 4524006"/>
              <a:gd name="connsiteX8-221" fmla="*/ 729015 w 4962532"/>
              <a:gd name="connsiteY8-222" fmla="*/ 4374000 h 4524006"/>
              <a:gd name="connsiteX9-223" fmla="*/ 0 w 4962532"/>
              <a:gd name="connsiteY9-224" fmla="*/ 3644985 h 4524006"/>
              <a:gd name="connsiteX10-225" fmla="*/ 0 w 4962532"/>
              <a:gd name="connsiteY10-226" fmla="*/ 729015 h 4524006"/>
              <a:gd name="connsiteX0-227" fmla="*/ 0 w 4962532"/>
              <a:gd name="connsiteY0-228" fmla="*/ 729015 h 4546930"/>
              <a:gd name="connsiteX1-229" fmla="*/ 729015 w 4962532"/>
              <a:gd name="connsiteY1-230" fmla="*/ 0 h 4546930"/>
              <a:gd name="connsiteX2-231" fmla="*/ 3644985 w 4962532"/>
              <a:gd name="connsiteY2-232" fmla="*/ 0 h 4546930"/>
              <a:gd name="connsiteX3-233" fmla="*/ 4374000 w 4962532"/>
              <a:gd name="connsiteY3-234" fmla="*/ 729015 h 4546930"/>
              <a:gd name="connsiteX4-235" fmla="*/ 4372479 w 4962532"/>
              <a:gd name="connsiteY4-236" fmla="*/ 1875435 h 4546930"/>
              <a:gd name="connsiteX5-237" fmla="*/ 4962532 w 4962532"/>
              <a:gd name="connsiteY5-238" fmla="*/ 1884049 h 4546930"/>
              <a:gd name="connsiteX6-239" fmla="*/ 4953921 w 4962532"/>
              <a:gd name="connsiteY6-240" fmla="*/ 4365848 h 4546930"/>
              <a:gd name="connsiteX7-241" fmla="*/ 3644985 w 4962532"/>
              <a:gd name="connsiteY7-242" fmla="*/ 4374000 h 4546930"/>
              <a:gd name="connsiteX8-243" fmla="*/ 729015 w 4962532"/>
              <a:gd name="connsiteY8-244" fmla="*/ 4374000 h 4546930"/>
              <a:gd name="connsiteX9-245" fmla="*/ 0 w 4962532"/>
              <a:gd name="connsiteY9-246" fmla="*/ 3644985 h 4546930"/>
              <a:gd name="connsiteX10-247" fmla="*/ 0 w 4962532"/>
              <a:gd name="connsiteY10-248" fmla="*/ 729015 h 4546930"/>
              <a:gd name="connsiteX0-249" fmla="*/ 0 w 4962532"/>
              <a:gd name="connsiteY0-250" fmla="*/ 729015 h 4546930"/>
              <a:gd name="connsiteX1-251" fmla="*/ 729015 w 4962532"/>
              <a:gd name="connsiteY1-252" fmla="*/ 0 h 4546930"/>
              <a:gd name="connsiteX2-253" fmla="*/ 3644985 w 4962532"/>
              <a:gd name="connsiteY2-254" fmla="*/ 0 h 4546930"/>
              <a:gd name="connsiteX3-255" fmla="*/ 4374000 w 4962532"/>
              <a:gd name="connsiteY3-256" fmla="*/ 729015 h 4546930"/>
              <a:gd name="connsiteX4-257" fmla="*/ 4372479 w 4962532"/>
              <a:gd name="connsiteY4-258" fmla="*/ 1875435 h 4546930"/>
              <a:gd name="connsiteX5-259" fmla="*/ 4962532 w 4962532"/>
              <a:gd name="connsiteY5-260" fmla="*/ 1884049 h 4546930"/>
              <a:gd name="connsiteX6-261" fmla="*/ 4953921 w 4962532"/>
              <a:gd name="connsiteY6-262" fmla="*/ 4365848 h 4546930"/>
              <a:gd name="connsiteX7-263" fmla="*/ 3644985 w 4962532"/>
              <a:gd name="connsiteY7-264" fmla="*/ 4374000 h 4546930"/>
              <a:gd name="connsiteX8-265" fmla="*/ 729015 w 4962532"/>
              <a:gd name="connsiteY8-266" fmla="*/ 4374000 h 4546930"/>
              <a:gd name="connsiteX9-267" fmla="*/ 0 w 4962532"/>
              <a:gd name="connsiteY9-268" fmla="*/ 3644985 h 4546930"/>
              <a:gd name="connsiteX10-269" fmla="*/ 0 w 4962532"/>
              <a:gd name="connsiteY10-270" fmla="*/ 729015 h 4546930"/>
              <a:gd name="connsiteX0-271" fmla="*/ 0 w 4962532"/>
              <a:gd name="connsiteY0-272" fmla="*/ 729015 h 4558686"/>
              <a:gd name="connsiteX1-273" fmla="*/ 729015 w 4962532"/>
              <a:gd name="connsiteY1-274" fmla="*/ 0 h 4558686"/>
              <a:gd name="connsiteX2-275" fmla="*/ 3644985 w 4962532"/>
              <a:gd name="connsiteY2-276" fmla="*/ 0 h 4558686"/>
              <a:gd name="connsiteX3-277" fmla="*/ 4374000 w 4962532"/>
              <a:gd name="connsiteY3-278" fmla="*/ 729015 h 4558686"/>
              <a:gd name="connsiteX4-279" fmla="*/ 4372479 w 4962532"/>
              <a:gd name="connsiteY4-280" fmla="*/ 1875435 h 4558686"/>
              <a:gd name="connsiteX5-281" fmla="*/ 4962532 w 4962532"/>
              <a:gd name="connsiteY5-282" fmla="*/ 1884049 h 4558686"/>
              <a:gd name="connsiteX6-283" fmla="*/ 4953921 w 4962532"/>
              <a:gd name="connsiteY6-284" fmla="*/ 4381723 h 4558686"/>
              <a:gd name="connsiteX7-285" fmla="*/ 3644985 w 4962532"/>
              <a:gd name="connsiteY7-286" fmla="*/ 4374000 h 4558686"/>
              <a:gd name="connsiteX8-287" fmla="*/ 729015 w 4962532"/>
              <a:gd name="connsiteY8-288" fmla="*/ 4374000 h 4558686"/>
              <a:gd name="connsiteX9-289" fmla="*/ 0 w 4962532"/>
              <a:gd name="connsiteY9-290" fmla="*/ 3644985 h 4558686"/>
              <a:gd name="connsiteX10-291" fmla="*/ 0 w 4962532"/>
              <a:gd name="connsiteY10-292" fmla="*/ 729015 h 4558686"/>
              <a:gd name="connsiteX0-293" fmla="*/ 0 w 4962532"/>
              <a:gd name="connsiteY0-294" fmla="*/ 729015 h 4382136"/>
              <a:gd name="connsiteX1-295" fmla="*/ 729015 w 4962532"/>
              <a:gd name="connsiteY1-296" fmla="*/ 0 h 4382136"/>
              <a:gd name="connsiteX2-297" fmla="*/ 3644985 w 4962532"/>
              <a:gd name="connsiteY2-298" fmla="*/ 0 h 4382136"/>
              <a:gd name="connsiteX3-299" fmla="*/ 4374000 w 4962532"/>
              <a:gd name="connsiteY3-300" fmla="*/ 729015 h 4382136"/>
              <a:gd name="connsiteX4-301" fmla="*/ 4372479 w 4962532"/>
              <a:gd name="connsiteY4-302" fmla="*/ 1875435 h 4382136"/>
              <a:gd name="connsiteX5-303" fmla="*/ 4962532 w 4962532"/>
              <a:gd name="connsiteY5-304" fmla="*/ 1884049 h 4382136"/>
              <a:gd name="connsiteX6-305" fmla="*/ 4953921 w 4962532"/>
              <a:gd name="connsiteY6-306" fmla="*/ 4381723 h 4382136"/>
              <a:gd name="connsiteX7-307" fmla="*/ 3644985 w 4962532"/>
              <a:gd name="connsiteY7-308" fmla="*/ 4374000 h 4382136"/>
              <a:gd name="connsiteX8-309" fmla="*/ 729015 w 4962532"/>
              <a:gd name="connsiteY8-310" fmla="*/ 4374000 h 4382136"/>
              <a:gd name="connsiteX9-311" fmla="*/ 0 w 4962532"/>
              <a:gd name="connsiteY9-312" fmla="*/ 3644985 h 4382136"/>
              <a:gd name="connsiteX10-313" fmla="*/ 0 w 4962532"/>
              <a:gd name="connsiteY10-314" fmla="*/ 729015 h 438213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55" y="connsiteY9-56"/>
              </a:cxn>
              <a:cxn ang="0">
                <a:pos x="connsiteX10-137" y="connsiteY10-138"/>
              </a:cxn>
            </a:cxnLst>
            <a:rect l="l" t="t" r="r" b="b"/>
            <a:pathLst>
              <a:path w="4962532" h="4382136">
                <a:moveTo>
                  <a:pt x="0" y="729015"/>
                </a:moveTo>
                <a:cubicBezTo>
                  <a:pt x="0" y="326391"/>
                  <a:pt x="326391" y="0"/>
                  <a:pt x="729015" y="0"/>
                </a:cubicBezTo>
                <a:lnTo>
                  <a:pt x="3644985" y="0"/>
                </a:lnTo>
                <a:cubicBezTo>
                  <a:pt x="4047609" y="0"/>
                  <a:pt x="4374000" y="326391"/>
                  <a:pt x="4374000" y="729015"/>
                </a:cubicBezTo>
                <a:cubicBezTo>
                  <a:pt x="4392379" y="843468"/>
                  <a:pt x="4342970" y="1637209"/>
                  <a:pt x="4372479" y="1875435"/>
                </a:cubicBezTo>
                <a:cubicBezTo>
                  <a:pt x="4363888" y="1907921"/>
                  <a:pt x="4868906" y="1893372"/>
                  <a:pt x="4962532" y="1884049"/>
                </a:cubicBezTo>
                <a:cubicBezTo>
                  <a:pt x="4959662" y="2711315"/>
                  <a:pt x="4956791" y="3554457"/>
                  <a:pt x="4953921" y="4381723"/>
                </a:cubicBezTo>
                <a:cubicBezTo>
                  <a:pt x="4909471" y="4384297"/>
                  <a:pt x="4047609" y="4374000"/>
                  <a:pt x="3644985" y="4374000"/>
                </a:cubicBezTo>
                <a:lnTo>
                  <a:pt x="729015" y="4374000"/>
                </a:lnTo>
                <a:cubicBezTo>
                  <a:pt x="326391" y="4374000"/>
                  <a:pt x="0" y="4047609"/>
                  <a:pt x="0" y="3644985"/>
                </a:cubicBezTo>
                <a:lnTo>
                  <a:pt x="0" y="72901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603927" y="1682267"/>
            <a:ext cx="3657600" cy="368458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3"/>
          </p:nvPr>
        </p:nvSpPr>
        <p:spPr>
          <a:xfrm rot="2313227" flipV="1">
            <a:off x="882823" y="4380664"/>
            <a:ext cx="3061164" cy="860039"/>
          </a:xfrm>
          <a:custGeom>
            <a:avLst/>
            <a:gdLst>
              <a:gd name="connsiteX0" fmla="*/ 0 w 2962930"/>
              <a:gd name="connsiteY0" fmla="*/ 750096 h 1500191"/>
              <a:gd name="connsiteX1" fmla="*/ 1481465 w 2962930"/>
              <a:gd name="connsiteY1" fmla="*/ 0 h 1500191"/>
              <a:gd name="connsiteX2" fmla="*/ 2962930 w 2962930"/>
              <a:gd name="connsiteY2" fmla="*/ 750096 h 1500191"/>
              <a:gd name="connsiteX3" fmla="*/ 2587882 w 2962930"/>
              <a:gd name="connsiteY3" fmla="*/ 750096 h 1500191"/>
              <a:gd name="connsiteX4" fmla="*/ 1481465 w 2962930"/>
              <a:gd name="connsiteY4" fmla="*/ 375048 h 1500191"/>
              <a:gd name="connsiteX5" fmla="*/ 375048 w 2962930"/>
              <a:gd name="connsiteY5" fmla="*/ 750096 h 1500191"/>
              <a:gd name="connsiteX6" fmla="*/ 0 w 2962930"/>
              <a:gd name="connsiteY6" fmla="*/ 750096 h 1500191"/>
              <a:gd name="connsiteX0-1" fmla="*/ 0 w 3238220"/>
              <a:gd name="connsiteY0-2" fmla="*/ 794454 h 794454"/>
              <a:gd name="connsiteX1-3" fmla="*/ 1756755 w 3238220"/>
              <a:gd name="connsiteY1-4" fmla="*/ 116 h 794454"/>
              <a:gd name="connsiteX2-5" fmla="*/ 3238220 w 3238220"/>
              <a:gd name="connsiteY2-6" fmla="*/ 750212 h 794454"/>
              <a:gd name="connsiteX3-7" fmla="*/ 2863172 w 3238220"/>
              <a:gd name="connsiteY3-8" fmla="*/ 750212 h 794454"/>
              <a:gd name="connsiteX4-9" fmla="*/ 1756755 w 3238220"/>
              <a:gd name="connsiteY4-10" fmla="*/ 375164 h 794454"/>
              <a:gd name="connsiteX5-11" fmla="*/ 650338 w 3238220"/>
              <a:gd name="connsiteY5-12" fmla="*/ 750212 h 794454"/>
              <a:gd name="connsiteX6-13" fmla="*/ 0 w 3238220"/>
              <a:gd name="connsiteY6-14" fmla="*/ 794454 h 794454"/>
              <a:gd name="connsiteX0-15" fmla="*/ 0 w 3238220"/>
              <a:gd name="connsiteY0-16" fmla="*/ 794454 h 935299"/>
              <a:gd name="connsiteX1-17" fmla="*/ 1756755 w 3238220"/>
              <a:gd name="connsiteY1-18" fmla="*/ 116 h 935299"/>
              <a:gd name="connsiteX2-19" fmla="*/ 3238220 w 3238220"/>
              <a:gd name="connsiteY2-20" fmla="*/ 750212 h 935299"/>
              <a:gd name="connsiteX3-21" fmla="*/ 2863172 w 3238220"/>
              <a:gd name="connsiteY3-22" fmla="*/ 750212 h 935299"/>
              <a:gd name="connsiteX4-23" fmla="*/ 1756755 w 3238220"/>
              <a:gd name="connsiteY4-24" fmla="*/ 375164 h 935299"/>
              <a:gd name="connsiteX5-25" fmla="*/ 162155 w 3238220"/>
              <a:gd name="connsiteY5-26" fmla="*/ 935299 h 935299"/>
              <a:gd name="connsiteX6-27" fmla="*/ 0 w 3238220"/>
              <a:gd name="connsiteY6-28" fmla="*/ 794454 h 935299"/>
              <a:gd name="connsiteX0-29" fmla="*/ 0 w 3238220"/>
              <a:gd name="connsiteY0-30" fmla="*/ 794454 h 935299"/>
              <a:gd name="connsiteX1-31" fmla="*/ 1756755 w 3238220"/>
              <a:gd name="connsiteY1-32" fmla="*/ 116 h 935299"/>
              <a:gd name="connsiteX2-33" fmla="*/ 3238220 w 3238220"/>
              <a:gd name="connsiteY2-34" fmla="*/ 750212 h 935299"/>
              <a:gd name="connsiteX3-35" fmla="*/ 2905884 w 3238220"/>
              <a:gd name="connsiteY3-36" fmla="*/ 862871 h 935299"/>
              <a:gd name="connsiteX4-37" fmla="*/ 1756755 w 3238220"/>
              <a:gd name="connsiteY4-38" fmla="*/ 375164 h 935299"/>
              <a:gd name="connsiteX5-39" fmla="*/ 162155 w 3238220"/>
              <a:gd name="connsiteY5-40" fmla="*/ 935299 h 935299"/>
              <a:gd name="connsiteX6-41" fmla="*/ 0 w 3238220"/>
              <a:gd name="connsiteY6-42" fmla="*/ 794454 h 935299"/>
              <a:gd name="connsiteX0-43" fmla="*/ 0 w 3078311"/>
              <a:gd name="connsiteY0-44" fmla="*/ 794640 h 935485"/>
              <a:gd name="connsiteX1-45" fmla="*/ 1756755 w 3078311"/>
              <a:gd name="connsiteY1-46" fmla="*/ 302 h 935485"/>
              <a:gd name="connsiteX2-47" fmla="*/ 3078311 w 3078311"/>
              <a:gd name="connsiteY2-48" fmla="*/ 725124 h 935485"/>
              <a:gd name="connsiteX3-49" fmla="*/ 2905884 w 3078311"/>
              <a:gd name="connsiteY3-50" fmla="*/ 863057 h 935485"/>
              <a:gd name="connsiteX4-51" fmla="*/ 1756755 w 3078311"/>
              <a:gd name="connsiteY4-52" fmla="*/ 375350 h 935485"/>
              <a:gd name="connsiteX5-53" fmla="*/ 162155 w 3078311"/>
              <a:gd name="connsiteY5-54" fmla="*/ 935485 h 935485"/>
              <a:gd name="connsiteX6-55" fmla="*/ 0 w 3078311"/>
              <a:gd name="connsiteY6-56" fmla="*/ 794640 h 935485"/>
              <a:gd name="connsiteX0-57" fmla="*/ 0 w 3078311"/>
              <a:gd name="connsiteY0-58" fmla="*/ 742143 h 882988"/>
              <a:gd name="connsiteX1-59" fmla="*/ 1652124 w 3078311"/>
              <a:gd name="connsiteY1-60" fmla="*/ 360 h 882988"/>
              <a:gd name="connsiteX2-61" fmla="*/ 3078311 w 3078311"/>
              <a:gd name="connsiteY2-62" fmla="*/ 672627 h 882988"/>
              <a:gd name="connsiteX3-63" fmla="*/ 2905884 w 3078311"/>
              <a:gd name="connsiteY3-64" fmla="*/ 810560 h 882988"/>
              <a:gd name="connsiteX4-65" fmla="*/ 1756755 w 3078311"/>
              <a:gd name="connsiteY4-66" fmla="*/ 322853 h 882988"/>
              <a:gd name="connsiteX5-67" fmla="*/ 162155 w 3078311"/>
              <a:gd name="connsiteY5-68" fmla="*/ 882988 h 882988"/>
              <a:gd name="connsiteX6-69" fmla="*/ 0 w 3078311"/>
              <a:gd name="connsiteY6-70" fmla="*/ 742143 h 882988"/>
              <a:gd name="connsiteX0-71" fmla="*/ 0 w 3078311"/>
              <a:gd name="connsiteY0-72" fmla="*/ 742143 h 882988"/>
              <a:gd name="connsiteX1-73" fmla="*/ 1652124 w 3078311"/>
              <a:gd name="connsiteY1-74" fmla="*/ 360 h 882988"/>
              <a:gd name="connsiteX2-75" fmla="*/ 3078311 w 3078311"/>
              <a:gd name="connsiteY2-76" fmla="*/ 672627 h 882988"/>
              <a:gd name="connsiteX3-77" fmla="*/ 2905884 w 3078311"/>
              <a:gd name="connsiteY3-78" fmla="*/ 810560 h 882988"/>
              <a:gd name="connsiteX4-79" fmla="*/ 1612135 w 3078311"/>
              <a:gd name="connsiteY4-80" fmla="*/ 235947 h 882988"/>
              <a:gd name="connsiteX5-81" fmla="*/ 162155 w 3078311"/>
              <a:gd name="connsiteY5-82" fmla="*/ 882988 h 882988"/>
              <a:gd name="connsiteX6-83" fmla="*/ 0 w 3078311"/>
              <a:gd name="connsiteY6-84" fmla="*/ 742143 h 882988"/>
              <a:gd name="connsiteX0-85" fmla="*/ 0 w 3085496"/>
              <a:gd name="connsiteY0-86" fmla="*/ 729450 h 882873"/>
              <a:gd name="connsiteX1-87" fmla="*/ 1659309 w 3085496"/>
              <a:gd name="connsiteY1-88" fmla="*/ 245 h 882873"/>
              <a:gd name="connsiteX2-89" fmla="*/ 3085496 w 3085496"/>
              <a:gd name="connsiteY2-90" fmla="*/ 672512 h 882873"/>
              <a:gd name="connsiteX3-91" fmla="*/ 2913069 w 3085496"/>
              <a:gd name="connsiteY3-92" fmla="*/ 810445 h 882873"/>
              <a:gd name="connsiteX4-93" fmla="*/ 1619320 w 3085496"/>
              <a:gd name="connsiteY4-94" fmla="*/ 235832 h 882873"/>
              <a:gd name="connsiteX5-95" fmla="*/ 169340 w 3085496"/>
              <a:gd name="connsiteY5-96" fmla="*/ 882873 h 882873"/>
              <a:gd name="connsiteX6-97" fmla="*/ 0 w 3085496"/>
              <a:gd name="connsiteY6-98" fmla="*/ 729450 h 882873"/>
              <a:gd name="connsiteX0-99" fmla="*/ 0 w 3085496"/>
              <a:gd name="connsiteY0-100" fmla="*/ 729450 h 873108"/>
              <a:gd name="connsiteX1-101" fmla="*/ 1659309 w 3085496"/>
              <a:gd name="connsiteY1-102" fmla="*/ 245 h 873108"/>
              <a:gd name="connsiteX2-103" fmla="*/ 3085496 w 3085496"/>
              <a:gd name="connsiteY2-104" fmla="*/ 672512 h 873108"/>
              <a:gd name="connsiteX3-105" fmla="*/ 2913069 w 3085496"/>
              <a:gd name="connsiteY3-106" fmla="*/ 810445 h 873108"/>
              <a:gd name="connsiteX4-107" fmla="*/ 1619320 w 3085496"/>
              <a:gd name="connsiteY4-108" fmla="*/ 235832 h 873108"/>
              <a:gd name="connsiteX5-109" fmla="*/ 139868 w 3085496"/>
              <a:gd name="connsiteY5-110" fmla="*/ 873108 h 873108"/>
              <a:gd name="connsiteX6-111" fmla="*/ 0 w 3085496"/>
              <a:gd name="connsiteY6-112" fmla="*/ 729450 h 873108"/>
              <a:gd name="connsiteX0-113" fmla="*/ 0 w 3085496"/>
              <a:gd name="connsiteY0-114" fmla="*/ 729450 h 873108"/>
              <a:gd name="connsiteX1-115" fmla="*/ 1659309 w 3085496"/>
              <a:gd name="connsiteY1-116" fmla="*/ 245 h 873108"/>
              <a:gd name="connsiteX2-117" fmla="*/ 3085496 w 3085496"/>
              <a:gd name="connsiteY2-118" fmla="*/ 672512 h 873108"/>
              <a:gd name="connsiteX3-119" fmla="*/ 2913069 w 3085496"/>
              <a:gd name="connsiteY3-120" fmla="*/ 810445 h 873108"/>
              <a:gd name="connsiteX4-121" fmla="*/ 1619320 w 3085496"/>
              <a:gd name="connsiteY4-122" fmla="*/ 235832 h 873108"/>
              <a:gd name="connsiteX5-123" fmla="*/ 139868 w 3085496"/>
              <a:gd name="connsiteY5-124" fmla="*/ 873108 h 873108"/>
              <a:gd name="connsiteX6-125" fmla="*/ 0 w 3085496"/>
              <a:gd name="connsiteY6-126" fmla="*/ 729450 h 873108"/>
              <a:gd name="connsiteX0-127" fmla="*/ 0 w 3085496"/>
              <a:gd name="connsiteY0-128" fmla="*/ 729450 h 873108"/>
              <a:gd name="connsiteX1-129" fmla="*/ 1659309 w 3085496"/>
              <a:gd name="connsiteY1-130" fmla="*/ 245 h 873108"/>
              <a:gd name="connsiteX2-131" fmla="*/ 3085496 w 3085496"/>
              <a:gd name="connsiteY2-132" fmla="*/ 672512 h 873108"/>
              <a:gd name="connsiteX3-133" fmla="*/ 2913069 w 3085496"/>
              <a:gd name="connsiteY3-134" fmla="*/ 810445 h 873108"/>
              <a:gd name="connsiteX4-135" fmla="*/ 1619320 w 3085496"/>
              <a:gd name="connsiteY4-136" fmla="*/ 235832 h 873108"/>
              <a:gd name="connsiteX5-137" fmla="*/ 139868 w 3085496"/>
              <a:gd name="connsiteY5-138" fmla="*/ 873108 h 873108"/>
              <a:gd name="connsiteX6-139" fmla="*/ 0 w 3085496"/>
              <a:gd name="connsiteY6-140" fmla="*/ 729450 h 873108"/>
              <a:gd name="connsiteX0-141" fmla="*/ 0 w 3085497"/>
              <a:gd name="connsiteY0-142" fmla="*/ 729450 h 873108"/>
              <a:gd name="connsiteX1-143" fmla="*/ 1659310 w 3085497"/>
              <a:gd name="connsiteY1-144" fmla="*/ 245 h 873108"/>
              <a:gd name="connsiteX2-145" fmla="*/ 3085497 w 3085497"/>
              <a:gd name="connsiteY2-146" fmla="*/ 672512 h 873108"/>
              <a:gd name="connsiteX3-147" fmla="*/ 2913070 w 3085497"/>
              <a:gd name="connsiteY3-148" fmla="*/ 810445 h 873108"/>
              <a:gd name="connsiteX4-149" fmla="*/ 1619321 w 3085497"/>
              <a:gd name="connsiteY4-150" fmla="*/ 235832 h 873108"/>
              <a:gd name="connsiteX5-151" fmla="*/ 139869 w 3085497"/>
              <a:gd name="connsiteY5-152" fmla="*/ 873108 h 873108"/>
              <a:gd name="connsiteX6-153" fmla="*/ 0 w 3085497"/>
              <a:gd name="connsiteY6-154" fmla="*/ 729450 h 873108"/>
              <a:gd name="connsiteX0-155" fmla="*/ 0 w 3085497"/>
              <a:gd name="connsiteY0-156" fmla="*/ 729450 h 873108"/>
              <a:gd name="connsiteX1-157" fmla="*/ 1659310 w 3085497"/>
              <a:gd name="connsiteY1-158" fmla="*/ 245 h 873108"/>
              <a:gd name="connsiteX2-159" fmla="*/ 3085497 w 3085497"/>
              <a:gd name="connsiteY2-160" fmla="*/ 672512 h 873108"/>
              <a:gd name="connsiteX3-161" fmla="*/ 2913070 w 3085497"/>
              <a:gd name="connsiteY3-162" fmla="*/ 810445 h 873108"/>
              <a:gd name="connsiteX4-163" fmla="*/ 1619321 w 3085497"/>
              <a:gd name="connsiteY4-164" fmla="*/ 235832 h 873108"/>
              <a:gd name="connsiteX5-165" fmla="*/ 139869 w 3085497"/>
              <a:gd name="connsiteY5-166" fmla="*/ 873108 h 873108"/>
              <a:gd name="connsiteX6-167" fmla="*/ 0 w 3085497"/>
              <a:gd name="connsiteY6-168" fmla="*/ 729450 h 873108"/>
              <a:gd name="connsiteX0-169" fmla="*/ 0 w 3085497"/>
              <a:gd name="connsiteY0-170" fmla="*/ 729450 h 873108"/>
              <a:gd name="connsiteX1-171" fmla="*/ 1659310 w 3085497"/>
              <a:gd name="connsiteY1-172" fmla="*/ 245 h 873108"/>
              <a:gd name="connsiteX2-173" fmla="*/ 3085497 w 3085497"/>
              <a:gd name="connsiteY2-174" fmla="*/ 672512 h 873108"/>
              <a:gd name="connsiteX3-175" fmla="*/ 2913070 w 3085497"/>
              <a:gd name="connsiteY3-176" fmla="*/ 810445 h 873108"/>
              <a:gd name="connsiteX4-177" fmla="*/ 1619321 w 3085497"/>
              <a:gd name="connsiteY4-178" fmla="*/ 235832 h 873108"/>
              <a:gd name="connsiteX5-179" fmla="*/ 139869 w 3085497"/>
              <a:gd name="connsiteY5-180" fmla="*/ 873108 h 873108"/>
              <a:gd name="connsiteX6-181" fmla="*/ 0 w 3085497"/>
              <a:gd name="connsiteY6-182" fmla="*/ 729450 h 873108"/>
              <a:gd name="connsiteX0-183" fmla="*/ 0 w 3085497"/>
              <a:gd name="connsiteY0-184" fmla="*/ 720088 h 863746"/>
              <a:gd name="connsiteX1-185" fmla="*/ 1651587 w 3085497"/>
              <a:gd name="connsiteY1-186" fmla="*/ 254 h 863746"/>
              <a:gd name="connsiteX2-187" fmla="*/ 3085497 w 3085497"/>
              <a:gd name="connsiteY2-188" fmla="*/ 663150 h 863746"/>
              <a:gd name="connsiteX3-189" fmla="*/ 2913070 w 3085497"/>
              <a:gd name="connsiteY3-190" fmla="*/ 801083 h 863746"/>
              <a:gd name="connsiteX4-191" fmla="*/ 1619321 w 3085497"/>
              <a:gd name="connsiteY4-192" fmla="*/ 226470 h 863746"/>
              <a:gd name="connsiteX5-193" fmla="*/ 139869 w 3085497"/>
              <a:gd name="connsiteY5-194" fmla="*/ 863746 h 863746"/>
              <a:gd name="connsiteX6-195" fmla="*/ 0 w 3085497"/>
              <a:gd name="connsiteY6-196" fmla="*/ 720088 h 863746"/>
              <a:gd name="connsiteX0-197" fmla="*/ 0 w 3085497"/>
              <a:gd name="connsiteY0-198" fmla="*/ 721494 h 865152"/>
              <a:gd name="connsiteX1-199" fmla="*/ 1651587 w 3085497"/>
              <a:gd name="connsiteY1-200" fmla="*/ 1660 h 865152"/>
              <a:gd name="connsiteX2-201" fmla="*/ 3085497 w 3085497"/>
              <a:gd name="connsiteY2-202" fmla="*/ 664556 h 865152"/>
              <a:gd name="connsiteX3-203" fmla="*/ 2913070 w 3085497"/>
              <a:gd name="connsiteY3-204" fmla="*/ 802489 h 865152"/>
              <a:gd name="connsiteX4-205" fmla="*/ 1619321 w 3085497"/>
              <a:gd name="connsiteY4-206" fmla="*/ 227876 h 865152"/>
              <a:gd name="connsiteX5-207" fmla="*/ 139869 w 3085497"/>
              <a:gd name="connsiteY5-208" fmla="*/ 865152 h 865152"/>
              <a:gd name="connsiteX6-209" fmla="*/ 0 w 3085497"/>
              <a:gd name="connsiteY6-210" fmla="*/ 721494 h 865152"/>
              <a:gd name="connsiteX0-211" fmla="*/ 0 w 3079477"/>
              <a:gd name="connsiteY0-212" fmla="*/ 720163 h 863821"/>
              <a:gd name="connsiteX1-213" fmla="*/ 1651587 w 3079477"/>
              <a:gd name="connsiteY1-214" fmla="*/ 329 h 863821"/>
              <a:gd name="connsiteX2-215" fmla="*/ 3079477 w 3079477"/>
              <a:gd name="connsiteY2-216" fmla="*/ 655844 h 863821"/>
              <a:gd name="connsiteX3-217" fmla="*/ 2913070 w 3079477"/>
              <a:gd name="connsiteY3-218" fmla="*/ 801158 h 863821"/>
              <a:gd name="connsiteX4-219" fmla="*/ 1619321 w 3079477"/>
              <a:gd name="connsiteY4-220" fmla="*/ 226545 h 863821"/>
              <a:gd name="connsiteX5-221" fmla="*/ 139869 w 3079477"/>
              <a:gd name="connsiteY5-222" fmla="*/ 863821 h 863821"/>
              <a:gd name="connsiteX6-223" fmla="*/ 0 w 3079477"/>
              <a:gd name="connsiteY6-224" fmla="*/ 720163 h 863821"/>
              <a:gd name="connsiteX0-225" fmla="*/ 0 w 3079477"/>
              <a:gd name="connsiteY0-226" fmla="*/ 720104 h 863762"/>
              <a:gd name="connsiteX1-227" fmla="*/ 1651587 w 3079477"/>
              <a:gd name="connsiteY1-228" fmla="*/ 270 h 863762"/>
              <a:gd name="connsiteX2-229" fmla="*/ 3079477 w 3079477"/>
              <a:gd name="connsiteY2-230" fmla="*/ 655785 h 863762"/>
              <a:gd name="connsiteX3-231" fmla="*/ 2913070 w 3079477"/>
              <a:gd name="connsiteY3-232" fmla="*/ 801099 h 863762"/>
              <a:gd name="connsiteX4-233" fmla="*/ 1619321 w 3079477"/>
              <a:gd name="connsiteY4-234" fmla="*/ 226486 h 863762"/>
              <a:gd name="connsiteX5-235" fmla="*/ 139869 w 3079477"/>
              <a:gd name="connsiteY5-236" fmla="*/ 863762 h 863762"/>
              <a:gd name="connsiteX6-237" fmla="*/ 0 w 3079477"/>
              <a:gd name="connsiteY6-238" fmla="*/ 720104 h 863762"/>
              <a:gd name="connsiteX0-239" fmla="*/ 0 w 3079477"/>
              <a:gd name="connsiteY0-240" fmla="*/ 720104 h 863762"/>
              <a:gd name="connsiteX1-241" fmla="*/ 1651587 w 3079477"/>
              <a:gd name="connsiteY1-242" fmla="*/ 270 h 863762"/>
              <a:gd name="connsiteX2-243" fmla="*/ 3079477 w 3079477"/>
              <a:gd name="connsiteY2-244" fmla="*/ 655785 h 863762"/>
              <a:gd name="connsiteX3-245" fmla="*/ 2913070 w 3079477"/>
              <a:gd name="connsiteY3-246" fmla="*/ 801099 h 863762"/>
              <a:gd name="connsiteX4-247" fmla="*/ 1619321 w 3079477"/>
              <a:gd name="connsiteY4-248" fmla="*/ 226486 h 863762"/>
              <a:gd name="connsiteX5-249" fmla="*/ 139869 w 3079477"/>
              <a:gd name="connsiteY5-250" fmla="*/ 863762 h 863762"/>
              <a:gd name="connsiteX6-251" fmla="*/ 0 w 3079477"/>
              <a:gd name="connsiteY6-252" fmla="*/ 720104 h 863762"/>
              <a:gd name="connsiteX0-253" fmla="*/ 0 w 3079477"/>
              <a:gd name="connsiteY0-254" fmla="*/ 714543 h 858201"/>
              <a:gd name="connsiteX1-255" fmla="*/ 1639738 w 3079477"/>
              <a:gd name="connsiteY1-256" fmla="*/ 275 h 858201"/>
              <a:gd name="connsiteX2-257" fmla="*/ 3079477 w 3079477"/>
              <a:gd name="connsiteY2-258" fmla="*/ 650224 h 858201"/>
              <a:gd name="connsiteX3-259" fmla="*/ 2913070 w 3079477"/>
              <a:gd name="connsiteY3-260" fmla="*/ 795538 h 858201"/>
              <a:gd name="connsiteX4-261" fmla="*/ 1619321 w 3079477"/>
              <a:gd name="connsiteY4-262" fmla="*/ 220925 h 858201"/>
              <a:gd name="connsiteX5-263" fmla="*/ 139869 w 3079477"/>
              <a:gd name="connsiteY5-264" fmla="*/ 858201 h 858201"/>
              <a:gd name="connsiteX6-265" fmla="*/ 0 w 3079477"/>
              <a:gd name="connsiteY6-266" fmla="*/ 714543 h 858201"/>
              <a:gd name="connsiteX0-267" fmla="*/ 0 w 3079477"/>
              <a:gd name="connsiteY0-268" fmla="*/ 714543 h 858201"/>
              <a:gd name="connsiteX1-269" fmla="*/ 1639738 w 3079477"/>
              <a:gd name="connsiteY1-270" fmla="*/ 275 h 858201"/>
              <a:gd name="connsiteX2-271" fmla="*/ 3079477 w 3079477"/>
              <a:gd name="connsiteY2-272" fmla="*/ 650224 h 858201"/>
              <a:gd name="connsiteX3-273" fmla="*/ 2913070 w 3079477"/>
              <a:gd name="connsiteY3-274" fmla="*/ 795538 h 858201"/>
              <a:gd name="connsiteX4-275" fmla="*/ 1619321 w 3079477"/>
              <a:gd name="connsiteY4-276" fmla="*/ 220925 h 858201"/>
              <a:gd name="connsiteX5-277" fmla="*/ 139869 w 3079477"/>
              <a:gd name="connsiteY5-278" fmla="*/ 858201 h 858201"/>
              <a:gd name="connsiteX6-279" fmla="*/ 0 w 3079477"/>
              <a:gd name="connsiteY6-280" fmla="*/ 714543 h 858201"/>
              <a:gd name="connsiteX0-281" fmla="*/ 0 w 3079477"/>
              <a:gd name="connsiteY0-282" fmla="*/ 714543 h 858201"/>
              <a:gd name="connsiteX1-283" fmla="*/ 1639738 w 3079477"/>
              <a:gd name="connsiteY1-284" fmla="*/ 275 h 858201"/>
              <a:gd name="connsiteX2-285" fmla="*/ 3079477 w 3079477"/>
              <a:gd name="connsiteY2-286" fmla="*/ 650224 h 858201"/>
              <a:gd name="connsiteX3-287" fmla="*/ 2913070 w 3079477"/>
              <a:gd name="connsiteY3-288" fmla="*/ 795538 h 858201"/>
              <a:gd name="connsiteX4-289" fmla="*/ 1619321 w 3079477"/>
              <a:gd name="connsiteY4-290" fmla="*/ 220925 h 858201"/>
              <a:gd name="connsiteX5-291" fmla="*/ 139869 w 3079477"/>
              <a:gd name="connsiteY5-292" fmla="*/ 858201 h 858201"/>
              <a:gd name="connsiteX6-293" fmla="*/ 0 w 3079477"/>
              <a:gd name="connsiteY6-294" fmla="*/ 714543 h 858201"/>
              <a:gd name="connsiteX0-295" fmla="*/ 0 w 3079477"/>
              <a:gd name="connsiteY0-296" fmla="*/ 714543 h 858201"/>
              <a:gd name="connsiteX1-297" fmla="*/ 1639738 w 3079477"/>
              <a:gd name="connsiteY1-298" fmla="*/ 275 h 858201"/>
              <a:gd name="connsiteX2-299" fmla="*/ 3079477 w 3079477"/>
              <a:gd name="connsiteY2-300" fmla="*/ 650224 h 858201"/>
              <a:gd name="connsiteX3-301" fmla="*/ 2913070 w 3079477"/>
              <a:gd name="connsiteY3-302" fmla="*/ 795538 h 858201"/>
              <a:gd name="connsiteX4-303" fmla="*/ 1619321 w 3079477"/>
              <a:gd name="connsiteY4-304" fmla="*/ 220925 h 858201"/>
              <a:gd name="connsiteX5-305" fmla="*/ 139869 w 3079477"/>
              <a:gd name="connsiteY5-306" fmla="*/ 858201 h 858201"/>
              <a:gd name="connsiteX6-307" fmla="*/ 0 w 3079477"/>
              <a:gd name="connsiteY6-308" fmla="*/ 714543 h 858201"/>
              <a:gd name="connsiteX0-309" fmla="*/ 0 w 3079477"/>
              <a:gd name="connsiteY0-310" fmla="*/ 714543 h 858201"/>
              <a:gd name="connsiteX1-311" fmla="*/ 1639738 w 3079477"/>
              <a:gd name="connsiteY1-312" fmla="*/ 275 h 858201"/>
              <a:gd name="connsiteX2-313" fmla="*/ 3079477 w 3079477"/>
              <a:gd name="connsiteY2-314" fmla="*/ 650224 h 858201"/>
              <a:gd name="connsiteX3-315" fmla="*/ 2913070 w 3079477"/>
              <a:gd name="connsiteY3-316" fmla="*/ 795538 h 858201"/>
              <a:gd name="connsiteX4-317" fmla="*/ 1619321 w 3079477"/>
              <a:gd name="connsiteY4-318" fmla="*/ 220925 h 858201"/>
              <a:gd name="connsiteX5-319" fmla="*/ 139869 w 3079477"/>
              <a:gd name="connsiteY5-320" fmla="*/ 858201 h 858201"/>
              <a:gd name="connsiteX6-321" fmla="*/ 0 w 3079477"/>
              <a:gd name="connsiteY6-322" fmla="*/ 714543 h 858201"/>
              <a:gd name="connsiteX0-323" fmla="*/ 0 w 3079477"/>
              <a:gd name="connsiteY0-324" fmla="*/ 714543 h 858201"/>
              <a:gd name="connsiteX1-325" fmla="*/ 1639738 w 3079477"/>
              <a:gd name="connsiteY1-326" fmla="*/ 275 h 858201"/>
              <a:gd name="connsiteX2-327" fmla="*/ 3079477 w 3079477"/>
              <a:gd name="connsiteY2-328" fmla="*/ 650224 h 858201"/>
              <a:gd name="connsiteX3-329" fmla="*/ 2913070 w 3079477"/>
              <a:gd name="connsiteY3-330" fmla="*/ 795538 h 858201"/>
              <a:gd name="connsiteX4-331" fmla="*/ 1619321 w 3079477"/>
              <a:gd name="connsiteY4-332" fmla="*/ 220925 h 858201"/>
              <a:gd name="connsiteX5-333" fmla="*/ 139869 w 3079477"/>
              <a:gd name="connsiteY5-334" fmla="*/ 858201 h 858201"/>
              <a:gd name="connsiteX6-335" fmla="*/ 0 w 3079477"/>
              <a:gd name="connsiteY6-336" fmla="*/ 714543 h 858201"/>
              <a:gd name="connsiteX0-337" fmla="*/ 0 w 3079477"/>
              <a:gd name="connsiteY0-338" fmla="*/ 714543 h 858201"/>
              <a:gd name="connsiteX1-339" fmla="*/ 1639738 w 3079477"/>
              <a:gd name="connsiteY1-340" fmla="*/ 275 h 858201"/>
              <a:gd name="connsiteX2-341" fmla="*/ 3079477 w 3079477"/>
              <a:gd name="connsiteY2-342" fmla="*/ 650224 h 858201"/>
              <a:gd name="connsiteX3-343" fmla="*/ 2913070 w 3079477"/>
              <a:gd name="connsiteY3-344" fmla="*/ 795538 h 858201"/>
              <a:gd name="connsiteX4-345" fmla="*/ 1619321 w 3079477"/>
              <a:gd name="connsiteY4-346" fmla="*/ 220925 h 858201"/>
              <a:gd name="connsiteX5-347" fmla="*/ 139869 w 3079477"/>
              <a:gd name="connsiteY5-348" fmla="*/ 858201 h 858201"/>
              <a:gd name="connsiteX6-349" fmla="*/ 0 w 3079477"/>
              <a:gd name="connsiteY6-350" fmla="*/ 714543 h 858201"/>
              <a:gd name="connsiteX0-351" fmla="*/ 0 w 3079477"/>
              <a:gd name="connsiteY0-352" fmla="*/ 714543 h 858201"/>
              <a:gd name="connsiteX1-353" fmla="*/ 1639738 w 3079477"/>
              <a:gd name="connsiteY1-354" fmla="*/ 275 h 858201"/>
              <a:gd name="connsiteX2-355" fmla="*/ 3079477 w 3079477"/>
              <a:gd name="connsiteY2-356" fmla="*/ 650224 h 858201"/>
              <a:gd name="connsiteX3-357" fmla="*/ 2907637 w 3079477"/>
              <a:gd name="connsiteY3-358" fmla="*/ 807450 h 858201"/>
              <a:gd name="connsiteX4-359" fmla="*/ 1619321 w 3079477"/>
              <a:gd name="connsiteY4-360" fmla="*/ 220925 h 858201"/>
              <a:gd name="connsiteX5-361" fmla="*/ 139869 w 3079477"/>
              <a:gd name="connsiteY5-362" fmla="*/ 858201 h 858201"/>
              <a:gd name="connsiteX6-363" fmla="*/ 0 w 3079477"/>
              <a:gd name="connsiteY6-364" fmla="*/ 714543 h 858201"/>
              <a:gd name="connsiteX0-365" fmla="*/ 0 w 3079477"/>
              <a:gd name="connsiteY0-366" fmla="*/ 714543 h 858201"/>
              <a:gd name="connsiteX1-367" fmla="*/ 1639738 w 3079477"/>
              <a:gd name="connsiteY1-368" fmla="*/ 275 h 858201"/>
              <a:gd name="connsiteX2-369" fmla="*/ 3079477 w 3079477"/>
              <a:gd name="connsiteY2-370" fmla="*/ 650224 h 858201"/>
              <a:gd name="connsiteX3-371" fmla="*/ 2899723 w 3079477"/>
              <a:gd name="connsiteY3-372" fmla="*/ 817382 h 858201"/>
              <a:gd name="connsiteX4-373" fmla="*/ 1619321 w 3079477"/>
              <a:gd name="connsiteY4-374" fmla="*/ 220925 h 858201"/>
              <a:gd name="connsiteX5-375" fmla="*/ 139869 w 3079477"/>
              <a:gd name="connsiteY5-376" fmla="*/ 858201 h 858201"/>
              <a:gd name="connsiteX6-377" fmla="*/ 0 w 3079477"/>
              <a:gd name="connsiteY6-378" fmla="*/ 714543 h 858201"/>
              <a:gd name="connsiteX0-379" fmla="*/ 0 w 3073541"/>
              <a:gd name="connsiteY0-380" fmla="*/ 714479 h 858137"/>
              <a:gd name="connsiteX1-381" fmla="*/ 1639738 w 3073541"/>
              <a:gd name="connsiteY1-382" fmla="*/ 211 h 858137"/>
              <a:gd name="connsiteX2-383" fmla="*/ 3073541 w 3073541"/>
              <a:gd name="connsiteY2-384" fmla="*/ 657608 h 858137"/>
              <a:gd name="connsiteX3-385" fmla="*/ 2899723 w 3073541"/>
              <a:gd name="connsiteY3-386" fmla="*/ 817318 h 858137"/>
              <a:gd name="connsiteX4-387" fmla="*/ 1619321 w 3073541"/>
              <a:gd name="connsiteY4-388" fmla="*/ 220861 h 858137"/>
              <a:gd name="connsiteX5-389" fmla="*/ 139869 w 3073541"/>
              <a:gd name="connsiteY5-390" fmla="*/ 858137 h 858137"/>
              <a:gd name="connsiteX6-391" fmla="*/ 0 w 3073541"/>
              <a:gd name="connsiteY6-392" fmla="*/ 714479 h 858137"/>
              <a:gd name="connsiteX0-393" fmla="*/ 0 w 3073541"/>
              <a:gd name="connsiteY0-394" fmla="*/ 714586 h 858244"/>
              <a:gd name="connsiteX1-395" fmla="*/ 1639738 w 3073541"/>
              <a:gd name="connsiteY1-396" fmla="*/ 318 h 858244"/>
              <a:gd name="connsiteX2-397" fmla="*/ 3073541 w 3073541"/>
              <a:gd name="connsiteY2-398" fmla="*/ 657715 h 858244"/>
              <a:gd name="connsiteX3-399" fmla="*/ 2899723 w 3073541"/>
              <a:gd name="connsiteY3-400" fmla="*/ 817425 h 858244"/>
              <a:gd name="connsiteX4-401" fmla="*/ 1619321 w 3073541"/>
              <a:gd name="connsiteY4-402" fmla="*/ 220968 h 858244"/>
              <a:gd name="connsiteX5-403" fmla="*/ 139869 w 3073541"/>
              <a:gd name="connsiteY5-404" fmla="*/ 858244 h 858244"/>
              <a:gd name="connsiteX6-405" fmla="*/ 0 w 3073541"/>
              <a:gd name="connsiteY6-406" fmla="*/ 714586 h 858244"/>
              <a:gd name="connsiteX0-407" fmla="*/ 0 w 3073541"/>
              <a:gd name="connsiteY0-408" fmla="*/ 714586 h 858244"/>
              <a:gd name="connsiteX1-409" fmla="*/ 1639738 w 3073541"/>
              <a:gd name="connsiteY1-410" fmla="*/ 318 h 858244"/>
              <a:gd name="connsiteX2-411" fmla="*/ 3073541 w 3073541"/>
              <a:gd name="connsiteY2-412" fmla="*/ 657715 h 858244"/>
              <a:gd name="connsiteX3-413" fmla="*/ 2899723 w 3073541"/>
              <a:gd name="connsiteY3-414" fmla="*/ 817425 h 858244"/>
              <a:gd name="connsiteX4-415" fmla="*/ 1619321 w 3073541"/>
              <a:gd name="connsiteY4-416" fmla="*/ 220968 h 858244"/>
              <a:gd name="connsiteX5-417" fmla="*/ 139869 w 3073541"/>
              <a:gd name="connsiteY5-418" fmla="*/ 858244 h 858244"/>
              <a:gd name="connsiteX6-419" fmla="*/ 0 w 3073541"/>
              <a:gd name="connsiteY6-420" fmla="*/ 714586 h 858244"/>
              <a:gd name="connsiteX0-421" fmla="*/ 0 w 3073541"/>
              <a:gd name="connsiteY0-422" fmla="*/ 714586 h 858244"/>
              <a:gd name="connsiteX1-423" fmla="*/ 1639738 w 3073541"/>
              <a:gd name="connsiteY1-424" fmla="*/ 318 h 858244"/>
              <a:gd name="connsiteX2-425" fmla="*/ 3073541 w 3073541"/>
              <a:gd name="connsiteY2-426" fmla="*/ 657715 h 858244"/>
              <a:gd name="connsiteX3-427" fmla="*/ 2899723 w 3073541"/>
              <a:gd name="connsiteY3-428" fmla="*/ 817425 h 858244"/>
              <a:gd name="connsiteX4-429" fmla="*/ 1619321 w 3073541"/>
              <a:gd name="connsiteY4-430" fmla="*/ 220968 h 858244"/>
              <a:gd name="connsiteX5-431" fmla="*/ 139869 w 3073541"/>
              <a:gd name="connsiteY5-432" fmla="*/ 858244 h 858244"/>
              <a:gd name="connsiteX6-433" fmla="*/ 0 w 3073541"/>
              <a:gd name="connsiteY6-434" fmla="*/ 714586 h 858244"/>
              <a:gd name="connsiteX0-435" fmla="*/ 0 w 3073541"/>
              <a:gd name="connsiteY0-436" fmla="*/ 714586 h 858244"/>
              <a:gd name="connsiteX1-437" fmla="*/ 1639738 w 3073541"/>
              <a:gd name="connsiteY1-438" fmla="*/ 318 h 858244"/>
              <a:gd name="connsiteX2-439" fmla="*/ 3073541 w 3073541"/>
              <a:gd name="connsiteY2-440" fmla="*/ 657715 h 858244"/>
              <a:gd name="connsiteX3-441" fmla="*/ 2899723 w 3073541"/>
              <a:gd name="connsiteY3-442" fmla="*/ 817425 h 858244"/>
              <a:gd name="connsiteX4-443" fmla="*/ 1619321 w 3073541"/>
              <a:gd name="connsiteY4-444" fmla="*/ 220968 h 858244"/>
              <a:gd name="connsiteX5-445" fmla="*/ 139869 w 3073541"/>
              <a:gd name="connsiteY5-446" fmla="*/ 858244 h 858244"/>
              <a:gd name="connsiteX6-447" fmla="*/ 0 w 3073541"/>
              <a:gd name="connsiteY6-448" fmla="*/ 714586 h 858244"/>
              <a:gd name="connsiteX0-449" fmla="*/ 0 w 3073541"/>
              <a:gd name="connsiteY0-450" fmla="*/ 714586 h 858244"/>
              <a:gd name="connsiteX1-451" fmla="*/ 1639738 w 3073541"/>
              <a:gd name="connsiteY1-452" fmla="*/ 318 h 858244"/>
              <a:gd name="connsiteX2-453" fmla="*/ 3073541 w 3073541"/>
              <a:gd name="connsiteY2-454" fmla="*/ 657715 h 858244"/>
              <a:gd name="connsiteX3-455" fmla="*/ 2899723 w 3073541"/>
              <a:gd name="connsiteY3-456" fmla="*/ 817425 h 858244"/>
              <a:gd name="connsiteX4-457" fmla="*/ 1619321 w 3073541"/>
              <a:gd name="connsiteY4-458" fmla="*/ 220968 h 858244"/>
              <a:gd name="connsiteX5-459" fmla="*/ 139869 w 3073541"/>
              <a:gd name="connsiteY5-460" fmla="*/ 858244 h 858244"/>
              <a:gd name="connsiteX6-461" fmla="*/ 0 w 3073541"/>
              <a:gd name="connsiteY6-462" fmla="*/ 714586 h 858244"/>
              <a:gd name="connsiteX0-463" fmla="*/ 0 w 3073541"/>
              <a:gd name="connsiteY0-464" fmla="*/ 714586 h 858244"/>
              <a:gd name="connsiteX1-465" fmla="*/ 1639738 w 3073541"/>
              <a:gd name="connsiteY1-466" fmla="*/ 318 h 858244"/>
              <a:gd name="connsiteX2-467" fmla="*/ 3073541 w 3073541"/>
              <a:gd name="connsiteY2-468" fmla="*/ 657715 h 858244"/>
              <a:gd name="connsiteX3-469" fmla="*/ 2899723 w 3073541"/>
              <a:gd name="connsiteY3-470" fmla="*/ 817425 h 858244"/>
              <a:gd name="connsiteX4-471" fmla="*/ 1619321 w 3073541"/>
              <a:gd name="connsiteY4-472" fmla="*/ 220968 h 858244"/>
              <a:gd name="connsiteX5-473" fmla="*/ 139869 w 3073541"/>
              <a:gd name="connsiteY5-474" fmla="*/ 858244 h 858244"/>
              <a:gd name="connsiteX6-475" fmla="*/ 0 w 3073541"/>
              <a:gd name="connsiteY6-476" fmla="*/ 714586 h 858244"/>
              <a:gd name="connsiteX0-477" fmla="*/ 0 w 3073541"/>
              <a:gd name="connsiteY0-478" fmla="*/ 714586 h 858244"/>
              <a:gd name="connsiteX1-479" fmla="*/ 1639738 w 3073541"/>
              <a:gd name="connsiteY1-480" fmla="*/ 318 h 858244"/>
              <a:gd name="connsiteX2-481" fmla="*/ 3073541 w 3073541"/>
              <a:gd name="connsiteY2-482" fmla="*/ 657715 h 858244"/>
              <a:gd name="connsiteX3-483" fmla="*/ 2899723 w 3073541"/>
              <a:gd name="connsiteY3-484" fmla="*/ 817425 h 858244"/>
              <a:gd name="connsiteX4-485" fmla="*/ 1619321 w 3073541"/>
              <a:gd name="connsiteY4-486" fmla="*/ 220968 h 858244"/>
              <a:gd name="connsiteX5-487" fmla="*/ 139869 w 3073541"/>
              <a:gd name="connsiteY5-488" fmla="*/ 858244 h 858244"/>
              <a:gd name="connsiteX6-489" fmla="*/ 0 w 3073541"/>
              <a:gd name="connsiteY6-490" fmla="*/ 714586 h 858244"/>
              <a:gd name="connsiteX0-491" fmla="*/ 0 w 3073541"/>
              <a:gd name="connsiteY0-492" fmla="*/ 714586 h 858244"/>
              <a:gd name="connsiteX1-493" fmla="*/ 1639738 w 3073541"/>
              <a:gd name="connsiteY1-494" fmla="*/ 318 h 858244"/>
              <a:gd name="connsiteX2-495" fmla="*/ 3073541 w 3073541"/>
              <a:gd name="connsiteY2-496" fmla="*/ 657715 h 858244"/>
              <a:gd name="connsiteX3-497" fmla="*/ 2899723 w 3073541"/>
              <a:gd name="connsiteY3-498" fmla="*/ 817425 h 858244"/>
              <a:gd name="connsiteX4-499" fmla="*/ 1619321 w 3073541"/>
              <a:gd name="connsiteY4-500" fmla="*/ 220968 h 858244"/>
              <a:gd name="connsiteX5-501" fmla="*/ 139869 w 3073541"/>
              <a:gd name="connsiteY5-502" fmla="*/ 858244 h 858244"/>
              <a:gd name="connsiteX6-503" fmla="*/ 0 w 3073541"/>
              <a:gd name="connsiteY6-504" fmla="*/ 714586 h 858244"/>
              <a:gd name="connsiteX0-505" fmla="*/ 0 w 3073541"/>
              <a:gd name="connsiteY0-506" fmla="*/ 714586 h 854287"/>
              <a:gd name="connsiteX1-507" fmla="*/ 1639738 w 3073541"/>
              <a:gd name="connsiteY1-508" fmla="*/ 318 h 854287"/>
              <a:gd name="connsiteX2-509" fmla="*/ 3073541 w 3073541"/>
              <a:gd name="connsiteY2-510" fmla="*/ 657715 h 854287"/>
              <a:gd name="connsiteX3-511" fmla="*/ 2899723 w 3073541"/>
              <a:gd name="connsiteY3-512" fmla="*/ 817425 h 854287"/>
              <a:gd name="connsiteX4-513" fmla="*/ 1619321 w 3073541"/>
              <a:gd name="connsiteY4-514" fmla="*/ 220968 h 854287"/>
              <a:gd name="connsiteX5-515" fmla="*/ 134903 w 3073541"/>
              <a:gd name="connsiteY5-516" fmla="*/ 854287 h 854287"/>
              <a:gd name="connsiteX6-517" fmla="*/ 0 w 3073541"/>
              <a:gd name="connsiteY6-518" fmla="*/ 714586 h 854287"/>
              <a:gd name="connsiteX0-519" fmla="*/ 0 w 3073541"/>
              <a:gd name="connsiteY0-520" fmla="*/ 714586 h 860223"/>
              <a:gd name="connsiteX1-521" fmla="*/ 1639738 w 3073541"/>
              <a:gd name="connsiteY1-522" fmla="*/ 318 h 860223"/>
              <a:gd name="connsiteX2-523" fmla="*/ 3073541 w 3073541"/>
              <a:gd name="connsiteY2-524" fmla="*/ 657715 h 860223"/>
              <a:gd name="connsiteX3-525" fmla="*/ 2899723 w 3073541"/>
              <a:gd name="connsiteY3-526" fmla="*/ 817425 h 860223"/>
              <a:gd name="connsiteX4-527" fmla="*/ 1619321 w 3073541"/>
              <a:gd name="connsiteY4-528" fmla="*/ 220968 h 860223"/>
              <a:gd name="connsiteX5-529" fmla="*/ 142351 w 3073541"/>
              <a:gd name="connsiteY5-530" fmla="*/ 860223 h 860223"/>
              <a:gd name="connsiteX6-531" fmla="*/ 0 w 3073541"/>
              <a:gd name="connsiteY6-532" fmla="*/ 714586 h 860223"/>
              <a:gd name="connsiteX0-533" fmla="*/ 0 w 3073541"/>
              <a:gd name="connsiteY0-534" fmla="*/ 714586 h 860223"/>
              <a:gd name="connsiteX1-535" fmla="*/ 1639738 w 3073541"/>
              <a:gd name="connsiteY1-536" fmla="*/ 318 h 860223"/>
              <a:gd name="connsiteX2-537" fmla="*/ 3073541 w 3073541"/>
              <a:gd name="connsiteY2-538" fmla="*/ 657715 h 860223"/>
              <a:gd name="connsiteX3-539" fmla="*/ 2899723 w 3073541"/>
              <a:gd name="connsiteY3-540" fmla="*/ 817425 h 860223"/>
              <a:gd name="connsiteX4-541" fmla="*/ 1619321 w 3073541"/>
              <a:gd name="connsiteY4-542" fmla="*/ 220968 h 860223"/>
              <a:gd name="connsiteX5-543" fmla="*/ 142351 w 3073541"/>
              <a:gd name="connsiteY5-544" fmla="*/ 860223 h 860223"/>
              <a:gd name="connsiteX6-545" fmla="*/ 0 w 3073541"/>
              <a:gd name="connsiteY6-546" fmla="*/ 714586 h 860223"/>
              <a:gd name="connsiteX0-547" fmla="*/ 0 w 3071562"/>
              <a:gd name="connsiteY0-548" fmla="*/ 714460 h 860097"/>
              <a:gd name="connsiteX1-549" fmla="*/ 1639738 w 3071562"/>
              <a:gd name="connsiteY1-550" fmla="*/ 192 h 860097"/>
              <a:gd name="connsiteX2-551" fmla="*/ 3071562 w 3071562"/>
              <a:gd name="connsiteY2-552" fmla="*/ 660072 h 860097"/>
              <a:gd name="connsiteX3-553" fmla="*/ 2899723 w 3071562"/>
              <a:gd name="connsiteY3-554" fmla="*/ 817299 h 860097"/>
              <a:gd name="connsiteX4-555" fmla="*/ 1619321 w 3071562"/>
              <a:gd name="connsiteY4-556" fmla="*/ 220842 h 860097"/>
              <a:gd name="connsiteX5-557" fmla="*/ 142351 w 3071562"/>
              <a:gd name="connsiteY5-558" fmla="*/ 860097 h 860097"/>
              <a:gd name="connsiteX6-559" fmla="*/ 0 w 3071562"/>
              <a:gd name="connsiteY6-560" fmla="*/ 714460 h 860097"/>
              <a:gd name="connsiteX0-561" fmla="*/ 0 w 3071562"/>
              <a:gd name="connsiteY0-562" fmla="*/ 714455 h 860092"/>
              <a:gd name="connsiteX1-563" fmla="*/ 1639738 w 3071562"/>
              <a:gd name="connsiteY1-564" fmla="*/ 187 h 860092"/>
              <a:gd name="connsiteX2-565" fmla="*/ 3071562 w 3071562"/>
              <a:gd name="connsiteY2-566" fmla="*/ 660067 h 860092"/>
              <a:gd name="connsiteX3-567" fmla="*/ 2899723 w 3071562"/>
              <a:gd name="connsiteY3-568" fmla="*/ 817294 h 860092"/>
              <a:gd name="connsiteX4-569" fmla="*/ 1619321 w 3071562"/>
              <a:gd name="connsiteY4-570" fmla="*/ 220837 h 860092"/>
              <a:gd name="connsiteX5-571" fmla="*/ 142351 w 3071562"/>
              <a:gd name="connsiteY5-572" fmla="*/ 860092 h 860092"/>
              <a:gd name="connsiteX6-573" fmla="*/ 0 w 3071562"/>
              <a:gd name="connsiteY6-574" fmla="*/ 714455 h 860092"/>
              <a:gd name="connsiteX0-575" fmla="*/ 0 w 3071562"/>
              <a:gd name="connsiteY0-576" fmla="*/ 714455 h 860092"/>
              <a:gd name="connsiteX1-577" fmla="*/ 1639738 w 3071562"/>
              <a:gd name="connsiteY1-578" fmla="*/ 187 h 860092"/>
              <a:gd name="connsiteX2-579" fmla="*/ 3071562 w 3071562"/>
              <a:gd name="connsiteY2-580" fmla="*/ 660067 h 860092"/>
              <a:gd name="connsiteX3-581" fmla="*/ 2899723 w 3071562"/>
              <a:gd name="connsiteY3-582" fmla="*/ 817294 h 860092"/>
              <a:gd name="connsiteX4-583" fmla="*/ 1616838 w 3071562"/>
              <a:gd name="connsiteY4-584" fmla="*/ 218858 h 860092"/>
              <a:gd name="connsiteX5-585" fmla="*/ 142351 w 3071562"/>
              <a:gd name="connsiteY5-586" fmla="*/ 860092 h 860092"/>
              <a:gd name="connsiteX6-587" fmla="*/ 0 w 3071562"/>
              <a:gd name="connsiteY6-588" fmla="*/ 714455 h 860092"/>
              <a:gd name="connsiteX0-589" fmla="*/ 0 w 3071562"/>
              <a:gd name="connsiteY0-590" fmla="*/ 714455 h 860092"/>
              <a:gd name="connsiteX1-591" fmla="*/ 1639738 w 3071562"/>
              <a:gd name="connsiteY1-592" fmla="*/ 187 h 860092"/>
              <a:gd name="connsiteX2-593" fmla="*/ 3071562 w 3071562"/>
              <a:gd name="connsiteY2-594" fmla="*/ 660067 h 860092"/>
              <a:gd name="connsiteX3-595" fmla="*/ 2899723 w 3071562"/>
              <a:gd name="connsiteY3-596" fmla="*/ 817294 h 860092"/>
              <a:gd name="connsiteX4-597" fmla="*/ 1616838 w 3071562"/>
              <a:gd name="connsiteY4-598" fmla="*/ 218858 h 860092"/>
              <a:gd name="connsiteX5-599" fmla="*/ 142351 w 3071562"/>
              <a:gd name="connsiteY5-600" fmla="*/ 860092 h 860092"/>
              <a:gd name="connsiteX6-601" fmla="*/ 0 w 3071562"/>
              <a:gd name="connsiteY6-602" fmla="*/ 714455 h 860092"/>
              <a:gd name="connsiteX0-603" fmla="*/ 0 w 3071562"/>
              <a:gd name="connsiteY0-604" fmla="*/ 714455 h 860092"/>
              <a:gd name="connsiteX1-605" fmla="*/ 1639738 w 3071562"/>
              <a:gd name="connsiteY1-606" fmla="*/ 187 h 860092"/>
              <a:gd name="connsiteX2-607" fmla="*/ 3071562 w 3071562"/>
              <a:gd name="connsiteY2-608" fmla="*/ 660067 h 860092"/>
              <a:gd name="connsiteX3-609" fmla="*/ 2899723 w 3071562"/>
              <a:gd name="connsiteY3-610" fmla="*/ 817294 h 860092"/>
              <a:gd name="connsiteX4-611" fmla="*/ 1616838 w 3071562"/>
              <a:gd name="connsiteY4-612" fmla="*/ 218858 h 860092"/>
              <a:gd name="connsiteX5-613" fmla="*/ 142351 w 3071562"/>
              <a:gd name="connsiteY5-614" fmla="*/ 860092 h 860092"/>
              <a:gd name="connsiteX6-615" fmla="*/ 0 w 3071562"/>
              <a:gd name="connsiteY6-616" fmla="*/ 714455 h 860092"/>
              <a:gd name="connsiteX0-617" fmla="*/ 0 w 3061164"/>
              <a:gd name="connsiteY0-618" fmla="*/ 714402 h 860039"/>
              <a:gd name="connsiteX1-619" fmla="*/ 1639738 w 3061164"/>
              <a:gd name="connsiteY1-620" fmla="*/ 134 h 860039"/>
              <a:gd name="connsiteX2-621" fmla="*/ 3061164 w 3061164"/>
              <a:gd name="connsiteY2-622" fmla="*/ 667967 h 860039"/>
              <a:gd name="connsiteX3-623" fmla="*/ 2899723 w 3061164"/>
              <a:gd name="connsiteY3-624" fmla="*/ 817241 h 860039"/>
              <a:gd name="connsiteX4-625" fmla="*/ 1616838 w 3061164"/>
              <a:gd name="connsiteY4-626" fmla="*/ 218805 h 860039"/>
              <a:gd name="connsiteX5-627" fmla="*/ 142351 w 3061164"/>
              <a:gd name="connsiteY5-628" fmla="*/ 860039 h 860039"/>
              <a:gd name="connsiteX6-629" fmla="*/ 0 w 3061164"/>
              <a:gd name="connsiteY6-630" fmla="*/ 714402 h 86003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3061164" h="860039">
                <a:moveTo>
                  <a:pt x="0" y="714402"/>
                </a:moveTo>
                <a:cubicBezTo>
                  <a:pt x="482772" y="146090"/>
                  <a:pt x="1129544" y="7873"/>
                  <a:pt x="1639738" y="134"/>
                </a:cubicBezTo>
                <a:cubicBezTo>
                  <a:pt x="2149932" y="-7605"/>
                  <a:pt x="2717227" y="322576"/>
                  <a:pt x="3061164" y="667967"/>
                </a:cubicBezTo>
                <a:cubicBezTo>
                  <a:pt x="3005695" y="716405"/>
                  <a:pt x="2955192" y="768803"/>
                  <a:pt x="2899723" y="817241"/>
                </a:cubicBezTo>
                <a:cubicBezTo>
                  <a:pt x="2711906" y="609643"/>
                  <a:pt x="2232394" y="238631"/>
                  <a:pt x="1616838" y="218805"/>
                </a:cubicBezTo>
                <a:cubicBezTo>
                  <a:pt x="915043" y="198387"/>
                  <a:pt x="446319" y="532170"/>
                  <a:pt x="142351" y="860039"/>
                </a:cubicBezTo>
                <a:cubicBezTo>
                  <a:pt x="113043" y="834223"/>
                  <a:pt x="14256" y="721767"/>
                  <a:pt x="0" y="71440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097174" y="2163510"/>
            <a:ext cx="3805200" cy="38052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noFill/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570856" y="2418819"/>
            <a:ext cx="2858317" cy="3289831"/>
          </a:xfrm>
          <a:custGeom>
            <a:avLst/>
            <a:gdLst>
              <a:gd name="connsiteX0" fmla="*/ 3 w 2908800"/>
              <a:gd name="connsiteY0" fmla="*/ 1282944 h 3358800"/>
              <a:gd name="connsiteX1" fmla="*/ 1454400 w 2908800"/>
              <a:gd name="connsiteY1" fmla="*/ 0 h 3358800"/>
              <a:gd name="connsiteX2" fmla="*/ 2908797 w 2908800"/>
              <a:gd name="connsiteY2" fmla="*/ 1282944 h 3358800"/>
              <a:gd name="connsiteX3" fmla="*/ 2353267 w 2908800"/>
              <a:gd name="connsiteY3" fmla="*/ 3358791 h 3358800"/>
              <a:gd name="connsiteX4" fmla="*/ 555533 w 2908800"/>
              <a:gd name="connsiteY4" fmla="*/ 3358791 h 3358800"/>
              <a:gd name="connsiteX5" fmla="*/ 3 w 2908800"/>
              <a:gd name="connsiteY5" fmla="*/ 1282944 h 3358800"/>
              <a:gd name="connsiteX0-1" fmla="*/ 0 w 2896094"/>
              <a:gd name="connsiteY0-2" fmla="*/ 863844 h 3358791"/>
              <a:gd name="connsiteX1-3" fmla="*/ 1441697 w 2896094"/>
              <a:gd name="connsiteY1-4" fmla="*/ 0 h 3358791"/>
              <a:gd name="connsiteX2-5" fmla="*/ 2896094 w 2896094"/>
              <a:gd name="connsiteY2-6" fmla="*/ 1282944 h 3358791"/>
              <a:gd name="connsiteX3-7" fmla="*/ 2340564 w 2896094"/>
              <a:gd name="connsiteY3-8" fmla="*/ 3358791 h 3358791"/>
              <a:gd name="connsiteX4-9" fmla="*/ 542830 w 2896094"/>
              <a:gd name="connsiteY4-10" fmla="*/ 3358791 h 3358791"/>
              <a:gd name="connsiteX5-11" fmla="*/ 0 w 2896094"/>
              <a:gd name="connsiteY5-12" fmla="*/ 863844 h 3358791"/>
              <a:gd name="connsiteX0-13" fmla="*/ 0 w 2864344"/>
              <a:gd name="connsiteY0-14" fmla="*/ 863844 h 3358791"/>
              <a:gd name="connsiteX1-15" fmla="*/ 1441697 w 2864344"/>
              <a:gd name="connsiteY1-16" fmla="*/ 0 h 3358791"/>
              <a:gd name="connsiteX2-17" fmla="*/ 2864344 w 2864344"/>
              <a:gd name="connsiteY2-18" fmla="*/ 863844 h 3358791"/>
              <a:gd name="connsiteX3-19" fmla="*/ 2340564 w 2864344"/>
              <a:gd name="connsiteY3-20" fmla="*/ 3358791 h 3358791"/>
              <a:gd name="connsiteX4-21" fmla="*/ 542830 w 2864344"/>
              <a:gd name="connsiteY4-22" fmla="*/ 3358791 h 3358791"/>
              <a:gd name="connsiteX5-23" fmla="*/ 0 w 2864344"/>
              <a:gd name="connsiteY5-24" fmla="*/ 863844 h 3358791"/>
              <a:gd name="connsiteX0-25" fmla="*/ 0 w 2867614"/>
              <a:gd name="connsiteY0-26" fmla="*/ 863844 h 3358791"/>
              <a:gd name="connsiteX1-27" fmla="*/ 1441697 w 2867614"/>
              <a:gd name="connsiteY1-28" fmla="*/ 0 h 3358791"/>
              <a:gd name="connsiteX2-29" fmla="*/ 2864344 w 2867614"/>
              <a:gd name="connsiteY2-30" fmla="*/ 863844 h 3358791"/>
              <a:gd name="connsiteX3-31" fmla="*/ 2867614 w 2867614"/>
              <a:gd name="connsiteY3-32" fmla="*/ 2501541 h 3358791"/>
              <a:gd name="connsiteX4-33" fmla="*/ 542830 w 2867614"/>
              <a:gd name="connsiteY4-34" fmla="*/ 3358791 h 3358791"/>
              <a:gd name="connsiteX5-35" fmla="*/ 0 w 2867614"/>
              <a:gd name="connsiteY5-36" fmla="*/ 863844 h 3358791"/>
              <a:gd name="connsiteX0-37" fmla="*/ 0 w 2867614"/>
              <a:gd name="connsiteY0-38" fmla="*/ 863844 h 2501541"/>
              <a:gd name="connsiteX1-39" fmla="*/ 1441697 w 2867614"/>
              <a:gd name="connsiteY1-40" fmla="*/ 0 h 2501541"/>
              <a:gd name="connsiteX2-41" fmla="*/ 2864344 w 2867614"/>
              <a:gd name="connsiteY2-42" fmla="*/ 863844 h 2501541"/>
              <a:gd name="connsiteX3-43" fmla="*/ 2867614 w 2867614"/>
              <a:gd name="connsiteY3-44" fmla="*/ 2501541 h 2501541"/>
              <a:gd name="connsiteX4-45" fmla="*/ 15780 w 2867614"/>
              <a:gd name="connsiteY4-46" fmla="*/ 2501541 h 2501541"/>
              <a:gd name="connsiteX5-47" fmla="*/ 0 w 2867614"/>
              <a:gd name="connsiteY5-48" fmla="*/ 863844 h 2501541"/>
              <a:gd name="connsiteX0-49" fmla="*/ 0 w 2867614"/>
              <a:gd name="connsiteY0-50" fmla="*/ 863844 h 3315234"/>
              <a:gd name="connsiteX1-51" fmla="*/ 1441697 w 2867614"/>
              <a:gd name="connsiteY1-52" fmla="*/ 0 h 3315234"/>
              <a:gd name="connsiteX2-53" fmla="*/ 2864344 w 2867614"/>
              <a:gd name="connsiteY2-54" fmla="*/ 863844 h 3315234"/>
              <a:gd name="connsiteX3-55" fmla="*/ 2867614 w 2867614"/>
              <a:gd name="connsiteY3-56" fmla="*/ 2501541 h 3315234"/>
              <a:gd name="connsiteX4-57" fmla="*/ 1422941 w 2867614"/>
              <a:gd name="connsiteY4-58" fmla="*/ 3315231 h 3315234"/>
              <a:gd name="connsiteX5-59" fmla="*/ 15780 w 2867614"/>
              <a:gd name="connsiteY5-60" fmla="*/ 2501541 h 3315234"/>
              <a:gd name="connsiteX6" fmla="*/ 0 w 2867614"/>
              <a:gd name="connsiteY6" fmla="*/ 863844 h 3315234"/>
              <a:gd name="connsiteX0-61" fmla="*/ 0 w 2867614"/>
              <a:gd name="connsiteY0-62" fmla="*/ 863844 h 3321584"/>
              <a:gd name="connsiteX1-63" fmla="*/ 1441697 w 2867614"/>
              <a:gd name="connsiteY1-64" fmla="*/ 0 h 3321584"/>
              <a:gd name="connsiteX2-65" fmla="*/ 2864344 w 2867614"/>
              <a:gd name="connsiteY2-66" fmla="*/ 863844 h 3321584"/>
              <a:gd name="connsiteX3-67" fmla="*/ 2867614 w 2867614"/>
              <a:gd name="connsiteY3-68" fmla="*/ 2501541 h 3321584"/>
              <a:gd name="connsiteX4-69" fmla="*/ 1441991 w 2867614"/>
              <a:gd name="connsiteY4-70" fmla="*/ 3321581 h 3321584"/>
              <a:gd name="connsiteX5-71" fmla="*/ 15780 w 2867614"/>
              <a:gd name="connsiteY5-72" fmla="*/ 2501541 h 3321584"/>
              <a:gd name="connsiteX6-73" fmla="*/ 0 w 2867614"/>
              <a:gd name="connsiteY6-74" fmla="*/ 863844 h 3321584"/>
              <a:gd name="connsiteX0-75" fmla="*/ 0 w 2867614"/>
              <a:gd name="connsiteY0-76" fmla="*/ 863844 h 3321581"/>
              <a:gd name="connsiteX1-77" fmla="*/ 1441697 w 2867614"/>
              <a:gd name="connsiteY1-78" fmla="*/ 0 h 3321581"/>
              <a:gd name="connsiteX2-79" fmla="*/ 2864344 w 2867614"/>
              <a:gd name="connsiteY2-80" fmla="*/ 863844 h 3321581"/>
              <a:gd name="connsiteX3-81" fmla="*/ 2867614 w 2867614"/>
              <a:gd name="connsiteY3-82" fmla="*/ 2501541 h 3321581"/>
              <a:gd name="connsiteX4-83" fmla="*/ 1441991 w 2867614"/>
              <a:gd name="connsiteY4-84" fmla="*/ 3321581 h 3321581"/>
              <a:gd name="connsiteX5-85" fmla="*/ 15780 w 2867614"/>
              <a:gd name="connsiteY5-86" fmla="*/ 2501541 h 3321581"/>
              <a:gd name="connsiteX6-87" fmla="*/ 0 w 2867614"/>
              <a:gd name="connsiteY6-88" fmla="*/ 863844 h 3321581"/>
              <a:gd name="connsiteX0-89" fmla="*/ 0 w 2873964"/>
              <a:gd name="connsiteY0-90" fmla="*/ 863844 h 3321581"/>
              <a:gd name="connsiteX1-91" fmla="*/ 1441697 w 2873964"/>
              <a:gd name="connsiteY1-92" fmla="*/ 0 h 3321581"/>
              <a:gd name="connsiteX2-93" fmla="*/ 2864344 w 2873964"/>
              <a:gd name="connsiteY2-94" fmla="*/ 863844 h 3321581"/>
              <a:gd name="connsiteX3-95" fmla="*/ 2873964 w 2873964"/>
              <a:gd name="connsiteY3-96" fmla="*/ 2501541 h 3321581"/>
              <a:gd name="connsiteX4-97" fmla="*/ 1441991 w 2873964"/>
              <a:gd name="connsiteY4-98" fmla="*/ 3321581 h 3321581"/>
              <a:gd name="connsiteX5-99" fmla="*/ 15780 w 2873964"/>
              <a:gd name="connsiteY5-100" fmla="*/ 2501541 h 3321581"/>
              <a:gd name="connsiteX6-101" fmla="*/ 0 w 2873964"/>
              <a:gd name="connsiteY6-102" fmla="*/ 863844 h 3321581"/>
              <a:gd name="connsiteX0-103" fmla="*/ 0 w 2873964"/>
              <a:gd name="connsiteY0-104" fmla="*/ 863844 h 3321581"/>
              <a:gd name="connsiteX1-105" fmla="*/ 1441697 w 2873964"/>
              <a:gd name="connsiteY1-106" fmla="*/ 0 h 3321581"/>
              <a:gd name="connsiteX2-107" fmla="*/ 2864344 w 2873964"/>
              <a:gd name="connsiteY2-108" fmla="*/ 863844 h 3321581"/>
              <a:gd name="connsiteX3-109" fmla="*/ 2873964 w 2873964"/>
              <a:gd name="connsiteY3-110" fmla="*/ 2501541 h 3321581"/>
              <a:gd name="connsiteX4-111" fmla="*/ 1441991 w 2873964"/>
              <a:gd name="connsiteY4-112" fmla="*/ 3321581 h 3321581"/>
              <a:gd name="connsiteX5-113" fmla="*/ 15780 w 2873964"/>
              <a:gd name="connsiteY5-114" fmla="*/ 2501541 h 3321581"/>
              <a:gd name="connsiteX6-115" fmla="*/ 0 w 2873964"/>
              <a:gd name="connsiteY6-116" fmla="*/ 863844 h 3321581"/>
              <a:gd name="connsiteX0-117" fmla="*/ 0 w 2861264"/>
              <a:gd name="connsiteY0-118" fmla="*/ 876544 h 3321581"/>
              <a:gd name="connsiteX1-119" fmla="*/ 1428997 w 2861264"/>
              <a:gd name="connsiteY1-120" fmla="*/ 0 h 3321581"/>
              <a:gd name="connsiteX2-121" fmla="*/ 2851644 w 2861264"/>
              <a:gd name="connsiteY2-122" fmla="*/ 863844 h 3321581"/>
              <a:gd name="connsiteX3-123" fmla="*/ 2861264 w 2861264"/>
              <a:gd name="connsiteY3-124" fmla="*/ 2501541 h 3321581"/>
              <a:gd name="connsiteX4-125" fmla="*/ 1429291 w 2861264"/>
              <a:gd name="connsiteY4-126" fmla="*/ 3321581 h 3321581"/>
              <a:gd name="connsiteX5-127" fmla="*/ 3080 w 2861264"/>
              <a:gd name="connsiteY5-128" fmla="*/ 2501541 h 3321581"/>
              <a:gd name="connsiteX6-129" fmla="*/ 0 w 2861264"/>
              <a:gd name="connsiteY6-130" fmla="*/ 876544 h 3321581"/>
              <a:gd name="connsiteX0-131" fmla="*/ 0 w 2861264"/>
              <a:gd name="connsiteY0-132" fmla="*/ 844794 h 3289831"/>
              <a:gd name="connsiteX1-133" fmla="*/ 1428997 w 2861264"/>
              <a:gd name="connsiteY1-134" fmla="*/ 0 h 3289831"/>
              <a:gd name="connsiteX2-135" fmla="*/ 2851644 w 2861264"/>
              <a:gd name="connsiteY2-136" fmla="*/ 832094 h 3289831"/>
              <a:gd name="connsiteX3-137" fmla="*/ 2861264 w 2861264"/>
              <a:gd name="connsiteY3-138" fmla="*/ 2469791 h 3289831"/>
              <a:gd name="connsiteX4-139" fmla="*/ 1429291 w 2861264"/>
              <a:gd name="connsiteY4-140" fmla="*/ 3289831 h 3289831"/>
              <a:gd name="connsiteX5-141" fmla="*/ 3080 w 2861264"/>
              <a:gd name="connsiteY5-142" fmla="*/ 2469791 h 3289831"/>
              <a:gd name="connsiteX6-143" fmla="*/ 0 w 2861264"/>
              <a:gd name="connsiteY6-144" fmla="*/ 844794 h 3289831"/>
              <a:gd name="connsiteX0-145" fmla="*/ 3403 w 2858317"/>
              <a:gd name="connsiteY0-146" fmla="*/ 825744 h 3289831"/>
              <a:gd name="connsiteX1-147" fmla="*/ 1426050 w 2858317"/>
              <a:gd name="connsiteY1-148" fmla="*/ 0 h 3289831"/>
              <a:gd name="connsiteX2-149" fmla="*/ 2848697 w 2858317"/>
              <a:gd name="connsiteY2-150" fmla="*/ 832094 h 3289831"/>
              <a:gd name="connsiteX3-151" fmla="*/ 2858317 w 2858317"/>
              <a:gd name="connsiteY3-152" fmla="*/ 2469791 h 3289831"/>
              <a:gd name="connsiteX4-153" fmla="*/ 1426344 w 2858317"/>
              <a:gd name="connsiteY4-154" fmla="*/ 3289831 h 3289831"/>
              <a:gd name="connsiteX5-155" fmla="*/ 133 w 2858317"/>
              <a:gd name="connsiteY5-156" fmla="*/ 2469791 h 3289831"/>
              <a:gd name="connsiteX6-157" fmla="*/ 3403 w 2858317"/>
              <a:gd name="connsiteY6-158" fmla="*/ 825744 h 328983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73" y="connsiteY6-74"/>
              </a:cxn>
            </a:cxnLst>
            <a:rect l="l" t="t" r="r" b="b"/>
            <a:pathLst>
              <a:path w="2858317" h="3289831">
                <a:moveTo>
                  <a:pt x="3403" y="825744"/>
                </a:moveTo>
                <a:lnTo>
                  <a:pt x="1426050" y="0"/>
                </a:lnTo>
                <a:lnTo>
                  <a:pt x="2848697" y="832094"/>
                </a:lnTo>
                <a:cubicBezTo>
                  <a:pt x="2851904" y="1377993"/>
                  <a:pt x="2855110" y="1923892"/>
                  <a:pt x="2858317" y="2469791"/>
                </a:cubicBezTo>
                <a:cubicBezTo>
                  <a:pt x="2590543" y="2614021"/>
                  <a:pt x="1738568" y="3151951"/>
                  <a:pt x="1426344" y="3289831"/>
                </a:cubicBezTo>
                <a:lnTo>
                  <a:pt x="133" y="2469791"/>
                </a:lnTo>
                <a:cubicBezTo>
                  <a:pt x="-894" y="1928125"/>
                  <a:pt x="4430" y="1367410"/>
                  <a:pt x="3403" y="82574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40092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496905" y="1644203"/>
            <a:ext cx="4251600" cy="4251600"/>
          </a:xfrm>
          <a:prstGeom prst="triangle">
            <a:avLst/>
          </a:prstGeom>
          <a:solidFill>
            <a:schemeClr val="bg1">
              <a:lumMod val="95000"/>
            </a:schemeClr>
          </a:solidFill>
          <a:ln w="38100">
            <a:noFill/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931412" y="962114"/>
            <a:ext cx="4698000" cy="4698000"/>
          </a:xfrm>
          <a:prstGeom prst="triangle">
            <a:avLst/>
          </a:prstGeom>
          <a:solidFill>
            <a:schemeClr val="bg1">
              <a:lumMod val="95000"/>
            </a:schemeClr>
          </a:solidFill>
          <a:ln w="38100">
            <a:noFill/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931222" y="1643438"/>
            <a:ext cx="3974400" cy="3974400"/>
          </a:xfrm>
          <a:prstGeom prst="triangl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6295327" y="1482980"/>
            <a:ext cx="4653599" cy="4656931"/>
          </a:xfrm>
          <a:custGeom>
            <a:avLst/>
            <a:gdLst>
              <a:gd name="connsiteX0" fmla="*/ 5 w 4705350"/>
              <a:gd name="connsiteY0" fmla="*/ 1786971 h 4678363"/>
              <a:gd name="connsiteX1" fmla="*/ 2352675 w 4705350"/>
              <a:gd name="connsiteY1" fmla="*/ 0 h 4678363"/>
              <a:gd name="connsiteX2" fmla="*/ 4705345 w 4705350"/>
              <a:gd name="connsiteY2" fmla="*/ 1786971 h 4678363"/>
              <a:gd name="connsiteX3" fmla="*/ 3806705 w 4705350"/>
              <a:gd name="connsiteY3" fmla="*/ 4678351 h 4678363"/>
              <a:gd name="connsiteX4" fmla="*/ 898645 w 4705350"/>
              <a:gd name="connsiteY4" fmla="*/ 4678351 h 4678363"/>
              <a:gd name="connsiteX5" fmla="*/ 5 w 4705350"/>
              <a:gd name="connsiteY5" fmla="*/ 1786971 h 4678363"/>
              <a:gd name="connsiteX0-1" fmla="*/ 0 w 3989060"/>
              <a:gd name="connsiteY0-2" fmla="*/ 1786971 h 4678351"/>
              <a:gd name="connsiteX1-3" fmla="*/ 2352670 w 3989060"/>
              <a:gd name="connsiteY1-4" fmla="*/ 0 h 4678351"/>
              <a:gd name="connsiteX2-5" fmla="*/ 3989060 w 3989060"/>
              <a:gd name="connsiteY2-6" fmla="*/ 704931 h 4678351"/>
              <a:gd name="connsiteX3-7" fmla="*/ 3806700 w 3989060"/>
              <a:gd name="connsiteY3-8" fmla="*/ 4678351 h 4678351"/>
              <a:gd name="connsiteX4-9" fmla="*/ 898640 w 3989060"/>
              <a:gd name="connsiteY4-10" fmla="*/ 4678351 h 4678351"/>
              <a:gd name="connsiteX5-11" fmla="*/ 0 w 3989060"/>
              <a:gd name="connsiteY5-12" fmla="*/ 1786971 h 4678351"/>
              <a:gd name="connsiteX0-13" fmla="*/ 0 w 3295640"/>
              <a:gd name="connsiteY0-14" fmla="*/ 720171 h 4678351"/>
              <a:gd name="connsiteX1-15" fmla="*/ 1659250 w 3295640"/>
              <a:gd name="connsiteY1-16" fmla="*/ 0 h 4678351"/>
              <a:gd name="connsiteX2-17" fmla="*/ 3295640 w 3295640"/>
              <a:gd name="connsiteY2-18" fmla="*/ 704931 h 4678351"/>
              <a:gd name="connsiteX3-19" fmla="*/ 3113280 w 3295640"/>
              <a:gd name="connsiteY3-20" fmla="*/ 4678351 h 4678351"/>
              <a:gd name="connsiteX4-21" fmla="*/ 205220 w 3295640"/>
              <a:gd name="connsiteY4-22" fmla="*/ 4678351 h 4678351"/>
              <a:gd name="connsiteX5-23" fmla="*/ 0 w 3295640"/>
              <a:gd name="connsiteY5-24" fmla="*/ 720171 h 4678351"/>
              <a:gd name="connsiteX0-25" fmla="*/ 661993 w 3957633"/>
              <a:gd name="connsiteY0-26" fmla="*/ 720171 h 4678351"/>
              <a:gd name="connsiteX1-27" fmla="*/ 2321243 w 3957633"/>
              <a:gd name="connsiteY1-28" fmla="*/ 0 h 4678351"/>
              <a:gd name="connsiteX2-29" fmla="*/ 3957633 w 3957633"/>
              <a:gd name="connsiteY2-30" fmla="*/ 704931 h 4678351"/>
              <a:gd name="connsiteX3-31" fmla="*/ 3775273 w 3957633"/>
              <a:gd name="connsiteY3-32" fmla="*/ 4678351 h 4678351"/>
              <a:gd name="connsiteX4-33" fmla="*/ 867213 w 3957633"/>
              <a:gd name="connsiteY4-34" fmla="*/ 4678351 h 4678351"/>
              <a:gd name="connsiteX5-35" fmla="*/ 0 w 3957633"/>
              <a:gd name="connsiteY5-36" fmla="*/ 2329815 h 4678351"/>
              <a:gd name="connsiteX6" fmla="*/ 661993 w 3957633"/>
              <a:gd name="connsiteY6" fmla="*/ 720171 h 4678351"/>
              <a:gd name="connsiteX0-37" fmla="*/ 661993 w 4633793"/>
              <a:gd name="connsiteY0-38" fmla="*/ 720171 h 4678351"/>
              <a:gd name="connsiteX1-39" fmla="*/ 2321243 w 4633793"/>
              <a:gd name="connsiteY1-40" fmla="*/ 0 h 4678351"/>
              <a:gd name="connsiteX2-41" fmla="*/ 3957633 w 4633793"/>
              <a:gd name="connsiteY2-42" fmla="*/ 704931 h 4678351"/>
              <a:gd name="connsiteX3-43" fmla="*/ 4632961 w 4633793"/>
              <a:gd name="connsiteY3-44" fmla="*/ 2352675 h 4678351"/>
              <a:gd name="connsiteX4-45" fmla="*/ 3775273 w 4633793"/>
              <a:gd name="connsiteY4-46" fmla="*/ 4678351 h 4678351"/>
              <a:gd name="connsiteX5-47" fmla="*/ 867213 w 4633793"/>
              <a:gd name="connsiteY5-48" fmla="*/ 4678351 h 4678351"/>
              <a:gd name="connsiteX6-49" fmla="*/ 0 w 4633793"/>
              <a:gd name="connsiteY6-50" fmla="*/ 2329815 h 4678351"/>
              <a:gd name="connsiteX7" fmla="*/ 661993 w 4633793"/>
              <a:gd name="connsiteY7" fmla="*/ 720171 h 4678351"/>
              <a:gd name="connsiteX0-51" fmla="*/ 661993 w 4633793"/>
              <a:gd name="connsiteY0-52" fmla="*/ 720171 h 4678351"/>
              <a:gd name="connsiteX1-53" fmla="*/ 2321243 w 4633793"/>
              <a:gd name="connsiteY1-54" fmla="*/ 0 h 4678351"/>
              <a:gd name="connsiteX2-55" fmla="*/ 3957633 w 4633793"/>
              <a:gd name="connsiteY2-56" fmla="*/ 704931 h 4678351"/>
              <a:gd name="connsiteX3-57" fmla="*/ 4632961 w 4633793"/>
              <a:gd name="connsiteY3-58" fmla="*/ 2352675 h 4678351"/>
              <a:gd name="connsiteX4-59" fmla="*/ 3958153 w 4633793"/>
              <a:gd name="connsiteY4-60" fmla="*/ 4015411 h 4678351"/>
              <a:gd name="connsiteX5-61" fmla="*/ 867213 w 4633793"/>
              <a:gd name="connsiteY5-62" fmla="*/ 4678351 h 4678351"/>
              <a:gd name="connsiteX6-63" fmla="*/ 0 w 4633793"/>
              <a:gd name="connsiteY6-64" fmla="*/ 2329815 h 4678351"/>
              <a:gd name="connsiteX7-65" fmla="*/ 661993 w 4633793"/>
              <a:gd name="connsiteY7-66" fmla="*/ 720171 h 4678351"/>
              <a:gd name="connsiteX0-67" fmla="*/ 661993 w 4633793"/>
              <a:gd name="connsiteY0-68" fmla="*/ 720171 h 4015411"/>
              <a:gd name="connsiteX1-69" fmla="*/ 2321243 w 4633793"/>
              <a:gd name="connsiteY1-70" fmla="*/ 0 h 4015411"/>
              <a:gd name="connsiteX2-71" fmla="*/ 3957633 w 4633793"/>
              <a:gd name="connsiteY2-72" fmla="*/ 704931 h 4015411"/>
              <a:gd name="connsiteX3-73" fmla="*/ 4632961 w 4633793"/>
              <a:gd name="connsiteY3-74" fmla="*/ 2352675 h 4015411"/>
              <a:gd name="connsiteX4-75" fmla="*/ 3958153 w 4633793"/>
              <a:gd name="connsiteY4-76" fmla="*/ 4015411 h 4015411"/>
              <a:gd name="connsiteX5-77" fmla="*/ 646233 w 4633793"/>
              <a:gd name="connsiteY5-78" fmla="*/ 4015411 h 4015411"/>
              <a:gd name="connsiteX6-79" fmla="*/ 0 w 4633793"/>
              <a:gd name="connsiteY6-80" fmla="*/ 2329815 h 4015411"/>
              <a:gd name="connsiteX7-81" fmla="*/ 661993 w 4633793"/>
              <a:gd name="connsiteY7-82" fmla="*/ 720171 h 4015411"/>
              <a:gd name="connsiteX0-83" fmla="*/ 661993 w 4633793"/>
              <a:gd name="connsiteY0-84" fmla="*/ 720171 h 4676775"/>
              <a:gd name="connsiteX1-85" fmla="*/ 2321243 w 4633793"/>
              <a:gd name="connsiteY1-86" fmla="*/ 0 h 4676775"/>
              <a:gd name="connsiteX2-87" fmla="*/ 3957633 w 4633793"/>
              <a:gd name="connsiteY2-88" fmla="*/ 704931 h 4676775"/>
              <a:gd name="connsiteX3-89" fmla="*/ 4632961 w 4633793"/>
              <a:gd name="connsiteY3-90" fmla="*/ 2352675 h 4676775"/>
              <a:gd name="connsiteX4-91" fmla="*/ 3958153 w 4633793"/>
              <a:gd name="connsiteY4-92" fmla="*/ 4015411 h 4676775"/>
              <a:gd name="connsiteX5-93" fmla="*/ 2308861 w 4633793"/>
              <a:gd name="connsiteY5-94" fmla="*/ 4676775 h 4676775"/>
              <a:gd name="connsiteX6-95" fmla="*/ 646233 w 4633793"/>
              <a:gd name="connsiteY6-96" fmla="*/ 4015411 h 4676775"/>
              <a:gd name="connsiteX7-97" fmla="*/ 0 w 4633793"/>
              <a:gd name="connsiteY7-98" fmla="*/ 2329815 h 4676775"/>
              <a:gd name="connsiteX8" fmla="*/ 661993 w 4633793"/>
              <a:gd name="connsiteY8" fmla="*/ 720171 h 4676775"/>
              <a:gd name="connsiteX0-99" fmla="*/ 661993 w 4633793"/>
              <a:gd name="connsiteY0-100" fmla="*/ 697946 h 4654550"/>
              <a:gd name="connsiteX1-101" fmla="*/ 2314893 w 4633793"/>
              <a:gd name="connsiteY1-102" fmla="*/ 0 h 4654550"/>
              <a:gd name="connsiteX2-103" fmla="*/ 3957633 w 4633793"/>
              <a:gd name="connsiteY2-104" fmla="*/ 682706 h 4654550"/>
              <a:gd name="connsiteX3-105" fmla="*/ 4632961 w 4633793"/>
              <a:gd name="connsiteY3-106" fmla="*/ 2330450 h 4654550"/>
              <a:gd name="connsiteX4-107" fmla="*/ 3958153 w 4633793"/>
              <a:gd name="connsiteY4-108" fmla="*/ 3993186 h 4654550"/>
              <a:gd name="connsiteX5-109" fmla="*/ 2308861 w 4633793"/>
              <a:gd name="connsiteY5-110" fmla="*/ 4654550 h 4654550"/>
              <a:gd name="connsiteX6-111" fmla="*/ 646233 w 4633793"/>
              <a:gd name="connsiteY6-112" fmla="*/ 3993186 h 4654550"/>
              <a:gd name="connsiteX7-113" fmla="*/ 0 w 4633793"/>
              <a:gd name="connsiteY7-114" fmla="*/ 2307590 h 4654550"/>
              <a:gd name="connsiteX8-115" fmla="*/ 661993 w 4633793"/>
              <a:gd name="connsiteY8-116" fmla="*/ 697946 h 4654550"/>
              <a:gd name="connsiteX0-117" fmla="*/ 661993 w 4633926"/>
              <a:gd name="connsiteY0-118" fmla="*/ 697946 h 4654550"/>
              <a:gd name="connsiteX1-119" fmla="*/ 2314893 w 4633926"/>
              <a:gd name="connsiteY1-120" fmla="*/ 0 h 4654550"/>
              <a:gd name="connsiteX2-121" fmla="*/ 3957633 w 4633926"/>
              <a:gd name="connsiteY2-122" fmla="*/ 682706 h 4654550"/>
              <a:gd name="connsiteX3-123" fmla="*/ 4632961 w 4633926"/>
              <a:gd name="connsiteY3-124" fmla="*/ 2330450 h 4654550"/>
              <a:gd name="connsiteX4-125" fmla="*/ 3958153 w 4633926"/>
              <a:gd name="connsiteY4-126" fmla="*/ 3993186 h 4654550"/>
              <a:gd name="connsiteX5-127" fmla="*/ 2308861 w 4633926"/>
              <a:gd name="connsiteY5-128" fmla="*/ 4654550 h 4654550"/>
              <a:gd name="connsiteX6-129" fmla="*/ 646233 w 4633926"/>
              <a:gd name="connsiteY6-130" fmla="*/ 3993186 h 4654550"/>
              <a:gd name="connsiteX7-131" fmla="*/ 0 w 4633926"/>
              <a:gd name="connsiteY7-132" fmla="*/ 2307590 h 4654550"/>
              <a:gd name="connsiteX8-133" fmla="*/ 661993 w 4633926"/>
              <a:gd name="connsiteY8-134" fmla="*/ 697946 h 4654550"/>
              <a:gd name="connsiteX0-135" fmla="*/ 661993 w 4640267"/>
              <a:gd name="connsiteY0-136" fmla="*/ 697946 h 4654550"/>
              <a:gd name="connsiteX1-137" fmla="*/ 2314893 w 4640267"/>
              <a:gd name="connsiteY1-138" fmla="*/ 0 h 4654550"/>
              <a:gd name="connsiteX2-139" fmla="*/ 3957633 w 4640267"/>
              <a:gd name="connsiteY2-140" fmla="*/ 682706 h 4654550"/>
              <a:gd name="connsiteX3-141" fmla="*/ 4639311 w 4640267"/>
              <a:gd name="connsiteY3-142" fmla="*/ 2339975 h 4654550"/>
              <a:gd name="connsiteX4-143" fmla="*/ 3958153 w 4640267"/>
              <a:gd name="connsiteY4-144" fmla="*/ 3993186 h 4654550"/>
              <a:gd name="connsiteX5-145" fmla="*/ 2308861 w 4640267"/>
              <a:gd name="connsiteY5-146" fmla="*/ 4654550 h 4654550"/>
              <a:gd name="connsiteX6-147" fmla="*/ 646233 w 4640267"/>
              <a:gd name="connsiteY6-148" fmla="*/ 3993186 h 4654550"/>
              <a:gd name="connsiteX7-149" fmla="*/ 0 w 4640267"/>
              <a:gd name="connsiteY7-150" fmla="*/ 2307590 h 4654550"/>
              <a:gd name="connsiteX8-151" fmla="*/ 661993 w 4640267"/>
              <a:gd name="connsiteY8-152" fmla="*/ 697946 h 4654550"/>
              <a:gd name="connsiteX0-153" fmla="*/ 661993 w 4639311"/>
              <a:gd name="connsiteY0-154" fmla="*/ 697946 h 4654550"/>
              <a:gd name="connsiteX1-155" fmla="*/ 2314893 w 4639311"/>
              <a:gd name="connsiteY1-156" fmla="*/ 0 h 4654550"/>
              <a:gd name="connsiteX2-157" fmla="*/ 3957633 w 4639311"/>
              <a:gd name="connsiteY2-158" fmla="*/ 682706 h 4654550"/>
              <a:gd name="connsiteX3-159" fmla="*/ 4639311 w 4639311"/>
              <a:gd name="connsiteY3-160" fmla="*/ 2339975 h 4654550"/>
              <a:gd name="connsiteX4-161" fmla="*/ 3958153 w 4639311"/>
              <a:gd name="connsiteY4-162" fmla="*/ 3993186 h 4654550"/>
              <a:gd name="connsiteX5-163" fmla="*/ 2308861 w 4639311"/>
              <a:gd name="connsiteY5-164" fmla="*/ 4654550 h 4654550"/>
              <a:gd name="connsiteX6-165" fmla="*/ 646233 w 4639311"/>
              <a:gd name="connsiteY6-166" fmla="*/ 3993186 h 4654550"/>
              <a:gd name="connsiteX7-167" fmla="*/ 0 w 4639311"/>
              <a:gd name="connsiteY7-168" fmla="*/ 2307590 h 4654550"/>
              <a:gd name="connsiteX8-169" fmla="*/ 661993 w 4639311"/>
              <a:gd name="connsiteY8-170" fmla="*/ 697946 h 4654550"/>
              <a:gd name="connsiteX0-171" fmla="*/ 661993 w 4639311"/>
              <a:gd name="connsiteY0-172" fmla="*/ 697946 h 4654550"/>
              <a:gd name="connsiteX1-173" fmla="*/ 2314893 w 4639311"/>
              <a:gd name="connsiteY1-174" fmla="*/ 0 h 4654550"/>
              <a:gd name="connsiteX2-175" fmla="*/ 3957633 w 4639311"/>
              <a:gd name="connsiteY2-176" fmla="*/ 682706 h 4654550"/>
              <a:gd name="connsiteX3-177" fmla="*/ 4639311 w 4639311"/>
              <a:gd name="connsiteY3-178" fmla="*/ 2339975 h 4654550"/>
              <a:gd name="connsiteX4-179" fmla="*/ 3967678 w 4639311"/>
              <a:gd name="connsiteY4-180" fmla="*/ 3983661 h 4654550"/>
              <a:gd name="connsiteX5-181" fmla="*/ 2308861 w 4639311"/>
              <a:gd name="connsiteY5-182" fmla="*/ 4654550 h 4654550"/>
              <a:gd name="connsiteX6-183" fmla="*/ 646233 w 4639311"/>
              <a:gd name="connsiteY6-184" fmla="*/ 3993186 h 4654550"/>
              <a:gd name="connsiteX7-185" fmla="*/ 0 w 4639311"/>
              <a:gd name="connsiteY7-186" fmla="*/ 2307590 h 4654550"/>
              <a:gd name="connsiteX8-187" fmla="*/ 661993 w 4639311"/>
              <a:gd name="connsiteY8-188" fmla="*/ 697946 h 4654550"/>
              <a:gd name="connsiteX0-189" fmla="*/ 661993 w 4639311"/>
              <a:gd name="connsiteY0-190" fmla="*/ 697946 h 4654550"/>
              <a:gd name="connsiteX1-191" fmla="*/ 2314893 w 4639311"/>
              <a:gd name="connsiteY1-192" fmla="*/ 0 h 4654550"/>
              <a:gd name="connsiteX2-193" fmla="*/ 3957633 w 4639311"/>
              <a:gd name="connsiteY2-194" fmla="*/ 682706 h 4654550"/>
              <a:gd name="connsiteX3-195" fmla="*/ 4639311 w 4639311"/>
              <a:gd name="connsiteY3-196" fmla="*/ 2339975 h 4654550"/>
              <a:gd name="connsiteX4-197" fmla="*/ 3958153 w 4639311"/>
              <a:gd name="connsiteY4-198" fmla="*/ 3986042 h 4654550"/>
              <a:gd name="connsiteX5-199" fmla="*/ 2308861 w 4639311"/>
              <a:gd name="connsiteY5-200" fmla="*/ 4654550 h 4654550"/>
              <a:gd name="connsiteX6-201" fmla="*/ 646233 w 4639311"/>
              <a:gd name="connsiteY6-202" fmla="*/ 3993186 h 4654550"/>
              <a:gd name="connsiteX7-203" fmla="*/ 0 w 4639311"/>
              <a:gd name="connsiteY7-204" fmla="*/ 2307590 h 4654550"/>
              <a:gd name="connsiteX8-205" fmla="*/ 661993 w 4639311"/>
              <a:gd name="connsiteY8-206" fmla="*/ 697946 h 4654550"/>
              <a:gd name="connsiteX0-207" fmla="*/ 661993 w 4639311"/>
              <a:gd name="connsiteY0-208" fmla="*/ 697946 h 4654550"/>
              <a:gd name="connsiteX1-209" fmla="*/ 2314893 w 4639311"/>
              <a:gd name="connsiteY1-210" fmla="*/ 0 h 4654550"/>
              <a:gd name="connsiteX2-211" fmla="*/ 3957633 w 4639311"/>
              <a:gd name="connsiteY2-212" fmla="*/ 682706 h 4654550"/>
              <a:gd name="connsiteX3-213" fmla="*/ 4639311 w 4639311"/>
              <a:gd name="connsiteY3-214" fmla="*/ 2339975 h 4654550"/>
              <a:gd name="connsiteX4-215" fmla="*/ 3958153 w 4639311"/>
              <a:gd name="connsiteY4-216" fmla="*/ 3986042 h 4654550"/>
              <a:gd name="connsiteX5-217" fmla="*/ 2308861 w 4639311"/>
              <a:gd name="connsiteY5-218" fmla="*/ 4654550 h 4654550"/>
              <a:gd name="connsiteX6-219" fmla="*/ 646233 w 4639311"/>
              <a:gd name="connsiteY6-220" fmla="*/ 3993186 h 4654550"/>
              <a:gd name="connsiteX7-221" fmla="*/ 0 w 4639311"/>
              <a:gd name="connsiteY7-222" fmla="*/ 2307590 h 4654550"/>
              <a:gd name="connsiteX8-223" fmla="*/ 661993 w 4639311"/>
              <a:gd name="connsiteY8-224" fmla="*/ 697946 h 4654550"/>
              <a:gd name="connsiteX0-225" fmla="*/ 661993 w 4639311"/>
              <a:gd name="connsiteY0-226" fmla="*/ 697946 h 4656931"/>
              <a:gd name="connsiteX1-227" fmla="*/ 2314893 w 4639311"/>
              <a:gd name="connsiteY1-228" fmla="*/ 0 h 4656931"/>
              <a:gd name="connsiteX2-229" fmla="*/ 3957633 w 4639311"/>
              <a:gd name="connsiteY2-230" fmla="*/ 682706 h 4656931"/>
              <a:gd name="connsiteX3-231" fmla="*/ 4639311 w 4639311"/>
              <a:gd name="connsiteY3-232" fmla="*/ 2339975 h 4656931"/>
              <a:gd name="connsiteX4-233" fmla="*/ 3958153 w 4639311"/>
              <a:gd name="connsiteY4-234" fmla="*/ 3986042 h 4656931"/>
              <a:gd name="connsiteX5-235" fmla="*/ 2318386 w 4639311"/>
              <a:gd name="connsiteY5-236" fmla="*/ 4656931 h 4656931"/>
              <a:gd name="connsiteX6-237" fmla="*/ 646233 w 4639311"/>
              <a:gd name="connsiteY6-238" fmla="*/ 3993186 h 4656931"/>
              <a:gd name="connsiteX7-239" fmla="*/ 0 w 4639311"/>
              <a:gd name="connsiteY7-240" fmla="*/ 2307590 h 4656931"/>
              <a:gd name="connsiteX8-241" fmla="*/ 661993 w 4639311"/>
              <a:gd name="connsiteY8-242" fmla="*/ 697946 h 4656931"/>
              <a:gd name="connsiteX0-243" fmla="*/ 661993 w 4639311"/>
              <a:gd name="connsiteY0-244" fmla="*/ 697946 h 4656931"/>
              <a:gd name="connsiteX1-245" fmla="*/ 2314893 w 4639311"/>
              <a:gd name="connsiteY1-246" fmla="*/ 0 h 4656931"/>
              <a:gd name="connsiteX2-247" fmla="*/ 3957633 w 4639311"/>
              <a:gd name="connsiteY2-248" fmla="*/ 682706 h 4656931"/>
              <a:gd name="connsiteX3-249" fmla="*/ 4639311 w 4639311"/>
              <a:gd name="connsiteY3-250" fmla="*/ 2339975 h 4656931"/>
              <a:gd name="connsiteX4-251" fmla="*/ 3958153 w 4639311"/>
              <a:gd name="connsiteY4-252" fmla="*/ 3986042 h 4656931"/>
              <a:gd name="connsiteX5-253" fmla="*/ 2318386 w 4639311"/>
              <a:gd name="connsiteY5-254" fmla="*/ 4656931 h 4656931"/>
              <a:gd name="connsiteX6-255" fmla="*/ 646233 w 4639311"/>
              <a:gd name="connsiteY6-256" fmla="*/ 3993186 h 4656931"/>
              <a:gd name="connsiteX7-257" fmla="*/ 0 w 4639311"/>
              <a:gd name="connsiteY7-258" fmla="*/ 2307590 h 4656931"/>
              <a:gd name="connsiteX8-259" fmla="*/ 661993 w 4639311"/>
              <a:gd name="connsiteY8-260" fmla="*/ 697946 h 4656931"/>
              <a:gd name="connsiteX0-261" fmla="*/ 661993 w 4639311"/>
              <a:gd name="connsiteY0-262" fmla="*/ 697946 h 4656931"/>
              <a:gd name="connsiteX1-263" fmla="*/ 2314893 w 4639311"/>
              <a:gd name="connsiteY1-264" fmla="*/ 0 h 4656931"/>
              <a:gd name="connsiteX2-265" fmla="*/ 3957633 w 4639311"/>
              <a:gd name="connsiteY2-266" fmla="*/ 682706 h 4656931"/>
              <a:gd name="connsiteX3-267" fmla="*/ 4639311 w 4639311"/>
              <a:gd name="connsiteY3-268" fmla="*/ 2339975 h 4656931"/>
              <a:gd name="connsiteX4-269" fmla="*/ 3958153 w 4639311"/>
              <a:gd name="connsiteY4-270" fmla="*/ 3986042 h 4656931"/>
              <a:gd name="connsiteX5-271" fmla="*/ 2318386 w 4639311"/>
              <a:gd name="connsiteY5-272" fmla="*/ 4656931 h 4656931"/>
              <a:gd name="connsiteX6-273" fmla="*/ 646233 w 4639311"/>
              <a:gd name="connsiteY6-274" fmla="*/ 3993186 h 4656931"/>
              <a:gd name="connsiteX7-275" fmla="*/ 0 w 4639311"/>
              <a:gd name="connsiteY7-276" fmla="*/ 2307590 h 4656931"/>
              <a:gd name="connsiteX8-277" fmla="*/ 661993 w 4639311"/>
              <a:gd name="connsiteY8-278" fmla="*/ 697946 h 4656931"/>
              <a:gd name="connsiteX0-279" fmla="*/ 661993 w 4639311"/>
              <a:gd name="connsiteY0-280" fmla="*/ 697946 h 4656931"/>
              <a:gd name="connsiteX1-281" fmla="*/ 2314893 w 4639311"/>
              <a:gd name="connsiteY1-282" fmla="*/ 0 h 4656931"/>
              <a:gd name="connsiteX2-283" fmla="*/ 3957633 w 4639311"/>
              <a:gd name="connsiteY2-284" fmla="*/ 682706 h 4656931"/>
              <a:gd name="connsiteX3-285" fmla="*/ 4639311 w 4639311"/>
              <a:gd name="connsiteY3-286" fmla="*/ 2339975 h 4656931"/>
              <a:gd name="connsiteX4-287" fmla="*/ 3958153 w 4639311"/>
              <a:gd name="connsiteY4-288" fmla="*/ 3986042 h 4656931"/>
              <a:gd name="connsiteX5-289" fmla="*/ 2318386 w 4639311"/>
              <a:gd name="connsiteY5-290" fmla="*/ 4656931 h 4656931"/>
              <a:gd name="connsiteX6-291" fmla="*/ 665283 w 4639311"/>
              <a:gd name="connsiteY6-292" fmla="*/ 3983661 h 4656931"/>
              <a:gd name="connsiteX7-293" fmla="*/ 0 w 4639311"/>
              <a:gd name="connsiteY7-294" fmla="*/ 2307590 h 4656931"/>
              <a:gd name="connsiteX8-295" fmla="*/ 661993 w 4639311"/>
              <a:gd name="connsiteY8-296" fmla="*/ 697946 h 4656931"/>
              <a:gd name="connsiteX0-297" fmla="*/ 673899 w 4651217"/>
              <a:gd name="connsiteY0-298" fmla="*/ 697946 h 4656931"/>
              <a:gd name="connsiteX1-299" fmla="*/ 2326799 w 4651217"/>
              <a:gd name="connsiteY1-300" fmla="*/ 0 h 4656931"/>
              <a:gd name="connsiteX2-301" fmla="*/ 3969539 w 4651217"/>
              <a:gd name="connsiteY2-302" fmla="*/ 682706 h 4656931"/>
              <a:gd name="connsiteX3-303" fmla="*/ 4651217 w 4651217"/>
              <a:gd name="connsiteY3-304" fmla="*/ 2339975 h 4656931"/>
              <a:gd name="connsiteX4-305" fmla="*/ 3970059 w 4651217"/>
              <a:gd name="connsiteY4-306" fmla="*/ 3986042 h 4656931"/>
              <a:gd name="connsiteX5-307" fmla="*/ 2330292 w 4651217"/>
              <a:gd name="connsiteY5-308" fmla="*/ 4656931 h 4656931"/>
              <a:gd name="connsiteX6-309" fmla="*/ 677189 w 4651217"/>
              <a:gd name="connsiteY6-310" fmla="*/ 3983661 h 4656931"/>
              <a:gd name="connsiteX7-311" fmla="*/ 0 w 4651217"/>
              <a:gd name="connsiteY7-312" fmla="*/ 2329021 h 4656931"/>
              <a:gd name="connsiteX8-313" fmla="*/ 673899 w 4651217"/>
              <a:gd name="connsiteY8-314" fmla="*/ 697946 h 4656931"/>
              <a:gd name="connsiteX0-315" fmla="*/ 673899 w 4651217"/>
              <a:gd name="connsiteY0-316" fmla="*/ 697946 h 4656931"/>
              <a:gd name="connsiteX1-317" fmla="*/ 2326799 w 4651217"/>
              <a:gd name="connsiteY1-318" fmla="*/ 0 h 4656931"/>
              <a:gd name="connsiteX2-319" fmla="*/ 3969539 w 4651217"/>
              <a:gd name="connsiteY2-320" fmla="*/ 682706 h 4656931"/>
              <a:gd name="connsiteX3-321" fmla="*/ 4651217 w 4651217"/>
              <a:gd name="connsiteY3-322" fmla="*/ 2339975 h 4656931"/>
              <a:gd name="connsiteX4-323" fmla="*/ 3970059 w 4651217"/>
              <a:gd name="connsiteY4-324" fmla="*/ 3986042 h 4656931"/>
              <a:gd name="connsiteX5-325" fmla="*/ 2330292 w 4651217"/>
              <a:gd name="connsiteY5-326" fmla="*/ 4656931 h 4656931"/>
              <a:gd name="connsiteX6-327" fmla="*/ 677189 w 4651217"/>
              <a:gd name="connsiteY6-328" fmla="*/ 3983661 h 4656931"/>
              <a:gd name="connsiteX7-329" fmla="*/ 0 w 4651217"/>
              <a:gd name="connsiteY7-330" fmla="*/ 2329021 h 4656931"/>
              <a:gd name="connsiteX8-331" fmla="*/ 673899 w 4651217"/>
              <a:gd name="connsiteY8-332" fmla="*/ 697946 h 4656931"/>
              <a:gd name="connsiteX0-333" fmla="*/ 673899 w 4651217"/>
              <a:gd name="connsiteY0-334" fmla="*/ 697946 h 4656931"/>
              <a:gd name="connsiteX1-335" fmla="*/ 2326799 w 4651217"/>
              <a:gd name="connsiteY1-336" fmla="*/ 0 h 4656931"/>
              <a:gd name="connsiteX2-337" fmla="*/ 3969539 w 4651217"/>
              <a:gd name="connsiteY2-338" fmla="*/ 682706 h 4656931"/>
              <a:gd name="connsiteX3-339" fmla="*/ 4651217 w 4651217"/>
              <a:gd name="connsiteY3-340" fmla="*/ 2339975 h 4656931"/>
              <a:gd name="connsiteX4-341" fmla="*/ 3970059 w 4651217"/>
              <a:gd name="connsiteY4-342" fmla="*/ 3986042 h 4656931"/>
              <a:gd name="connsiteX5-343" fmla="*/ 2330292 w 4651217"/>
              <a:gd name="connsiteY5-344" fmla="*/ 4656931 h 4656931"/>
              <a:gd name="connsiteX6-345" fmla="*/ 650995 w 4651217"/>
              <a:gd name="connsiteY6-346" fmla="*/ 3983661 h 4656931"/>
              <a:gd name="connsiteX7-347" fmla="*/ 0 w 4651217"/>
              <a:gd name="connsiteY7-348" fmla="*/ 2329021 h 4656931"/>
              <a:gd name="connsiteX8-349" fmla="*/ 673899 w 4651217"/>
              <a:gd name="connsiteY8-350" fmla="*/ 697946 h 4656931"/>
              <a:gd name="connsiteX0-351" fmla="*/ 673899 w 4651217"/>
              <a:gd name="connsiteY0-352" fmla="*/ 697946 h 4656931"/>
              <a:gd name="connsiteX1-353" fmla="*/ 2326799 w 4651217"/>
              <a:gd name="connsiteY1-354" fmla="*/ 0 h 4656931"/>
              <a:gd name="connsiteX2-355" fmla="*/ 3969539 w 4651217"/>
              <a:gd name="connsiteY2-356" fmla="*/ 682706 h 4656931"/>
              <a:gd name="connsiteX3-357" fmla="*/ 4651217 w 4651217"/>
              <a:gd name="connsiteY3-358" fmla="*/ 2339975 h 4656931"/>
              <a:gd name="connsiteX4-359" fmla="*/ 3970059 w 4651217"/>
              <a:gd name="connsiteY4-360" fmla="*/ 3986042 h 4656931"/>
              <a:gd name="connsiteX5-361" fmla="*/ 2330292 w 4651217"/>
              <a:gd name="connsiteY5-362" fmla="*/ 4656931 h 4656931"/>
              <a:gd name="connsiteX6-363" fmla="*/ 677189 w 4651217"/>
              <a:gd name="connsiteY6-364" fmla="*/ 3976517 h 4656931"/>
              <a:gd name="connsiteX7-365" fmla="*/ 0 w 4651217"/>
              <a:gd name="connsiteY7-366" fmla="*/ 2329021 h 4656931"/>
              <a:gd name="connsiteX8-367" fmla="*/ 673899 w 4651217"/>
              <a:gd name="connsiteY8-368" fmla="*/ 697946 h 4656931"/>
              <a:gd name="connsiteX0-369" fmla="*/ 673899 w 4651217"/>
              <a:gd name="connsiteY0-370" fmla="*/ 697946 h 4656931"/>
              <a:gd name="connsiteX1-371" fmla="*/ 2326799 w 4651217"/>
              <a:gd name="connsiteY1-372" fmla="*/ 0 h 4656931"/>
              <a:gd name="connsiteX2-373" fmla="*/ 3969539 w 4651217"/>
              <a:gd name="connsiteY2-374" fmla="*/ 682706 h 4656931"/>
              <a:gd name="connsiteX3-375" fmla="*/ 4651217 w 4651217"/>
              <a:gd name="connsiteY3-376" fmla="*/ 2339975 h 4656931"/>
              <a:gd name="connsiteX4-377" fmla="*/ 3970059 w 4651217"/>
              <a:gd name="connsiteY4-378" fmla="*/ 3986042 h 4656931"/>
              <a:gd name="connsiteX5-379" fmla="*/ 2330292 w 4651217"/>
              <a:gd name="connsiteY5-380" fmla="*/ 4656931 h 4656931"/>
              <a:gd name="connsiteX6-381" fmla="*/ 677189 w 4651217"/>
              <a:gd name="connsiteY6-382" fmla="*/ 3976517 h 4656931"/>
              <a:gd name="connsiteX7-383" fmla="*/ 0 w 4651217"/>
              <a:gd name="connsiteY7-384" fmla="*/ 2329021 h 4656931"/>
              <a:gd name="connsiteX8-385" fmla="*/ 673899 w 4651217"/>
              <a:gd name="connsiteY8-386" fmla="*/ 697946 h 4656931"/>
              <a:gd name="connsiteX0-387" fmla="*/ 676281 w 4653599"/>
              <a:gd name="connsiteY0-388" fmla="*/ 697946 h 4656931"/>
              <a:gd name="connsiteX1-389" fmla="*/ 2329181 w 4653599"/>
              <a:gd name="connsiteY1-390" fmla="*/ 0 h 4656931"/>
              <a:gd name="connsiteX2-391" fmla="*/ 3971921 w 4653599"/>
              <a:gd name="connsiteY2-392" fmla="*/ 682706 h 4656931"/>
              <a:gd name="connsiteX3-393" fmla="*/ 4653599 w 4653599"/>
              <a:gd name="connsiteY3-394" fmla="*/ 2339975 h 4656931"/>
              <a:gd name="connsiteX4-395" fmla="*/ 3972441 w 4653599"/>
              <a:gd name="connsiteY4-396" fmla="*/ 3986042 h 4656931"/>
              <a:gd name="connsiteX5-397" fmla="*/ 2332674 w 4653599"/>
              <a:gd name="connsiteY5-398" fmla="*/ 4656931 h 4656931"/>
              <a:gd name="connsiteX6-399" fmla="*/ 679571 w 4653599"/>
              <a:gd name="connsiteY6-400" fmla="*/ 3976517 h 4656931"/>
              <a:gd name="connsiteX7-401" fmla="*/ 0 w 4653599"/>
              <a:gd name="connsiteY7-402" fmla="*/ 2331403 h 4656931"/>
              <a:gd name="connsiteX8-403" fmla="*/ 676281 w 4653599"/>
              <a:gd name="connsiteY8-404" fmla="*/ 697946 h 4656931"/>
              <a:gd name="connsiteX0-405" fmla="*/ 676281 w 4653599"/>
              <a:gd name="connsiteY0-406" fmla="*/ 697946 h 4656931"/>
              <a:gd name="connsiteX1-407" fmla="*/ 2329181 w 4653599"/>
              <a:gd name="connsiteY1-408" fmla="*/ 0 h 4656931"/>
              <a:gd name="connsiteX2-409" fmla="*/ 3971921 w 4653599"/>
              <a:gd name="connsiteY2-410" fmla="*/ 682706 h 4656931"/>
              <a:gd name="connsiteX3-411" fmla="*/ 4653599 w 4653599"/>
              <a:gd name="connsiteY3-412" fmla="*/ 2339975 h 4656931"/>
              <a:gd name="connsiteX4-413" fmla="*/ 3972441 w 4653599"/>
              <a:gd name="connsiteY4-414" fmla="*/ 3986042 h 4656931"/>
              <a:gd name="connsiteX5-415" fmla="*/ 2332674 w 4653599"/>
              <a:gd name="connsiteY5-416" fmla="*/ 4656931 h 4656931"/>
              <a:gd name="connsiteX6-417" fmla="*/ 679571 w 4653599"/>
              <a:gd name="connsiteY6-418" fmla="*/ 3976517 h 4656931"/>
              <a:gd name="connsiteX7-419" fmla="*/ 0 w 4653599"/>
              <a:gd name="connsiteY7-420" fmla="*/ 2331403 h 4656931"/>
              <a:gd name="connsiteX8-421" fmla="*/ 676281 w 4653599"/>
              <a:gd name="connsiteY8-422" fmla="*/ 697946 h 465693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49" y="connsiteY6-50"/>
              </a:cxn>
              <a:cxn ang="0">
                <a:pos x="connsiteX7-65" y="connsiteY7-66"/>
              </a:cxn>
              <a:cxn ang="0">
                <a:pos x="connsiteX8-115" y="connsiteY8-116"/>
              </a:cxn>
            </a:cxnLst>
            <a:rect l="l" t="t" r="r" b="b"/>
            <a:pathLst>
              <a:path w="4653599" h="4656931">
                <a:moveTo>
                  <a:pt x="676281" y="697946"/>
                </a:moveTo>
                <a:lnTo>
                  <a:pt x="2329181" y="0"/>
                </a:lnTo>
                <a:lnTo>
                  <a:pt x="3971921" y="682706"/>
                </a:lnTo>
                <a:cubicBezTo>
                  <a:pt x="4047805" y="904294"/>
                  <a:pt x="4526915" y="1991387"/>
                  <a:pt x="4653599" y="2339975"/>
                </a:cubicBezTo>
                <a:lnTo>
                  <a:pt x="3972441" y="3986042"/>
                </a:lnTo>
                <a:cubicBezTo>
                  <a:pt x="3818123" y="4023617"/>
                  <a:pt x="2770361" y="4493150"/>
                  <a:pt x="2332674" y="4656931"/>
                </a:cubicBezTo>
                <a:lnTo>
                  <a:pt x="679571" y="3976517"/>
                </a:lnTo>
                <a:cubicBezTo>
                  <a:pt x="465748" y="3424653"/>
                  <a:pt x="30467" y="2402254"/>
                  <a:pt x="0" y="2331403"/>
                </a:cubicBezTo>
                <a:lnTo>
                  <a:pt x="676281" y="69794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101190" y="2295097"/>
            <a:ext cx="3038400" cy="30384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748689" y="1727653"/>
            <a:ext cx="2816225" cy="280035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6" name="Picture Placeholder 6"/>
          <p:cNvSpPr>
            <a:spLocks noGrp="1"/>
          </p:cNvSpPr>
          <p:nvPr>
            <p:ph type="pic" sz="quarter" idx="13"/>
          </p:nvPr>
        </p:nvSpPr>
        <p:spPr>
          <a:xfrm rot="2313227" flipV="1">
            <a:off x="6203142" y="3767825"/>
            <a:ext cx="2381368" cy="663139"/>
          </a:xfrm>
          <a:custGeom>
            <a:avLst/>
            <a:gdLst>
              <a:gd name="connsiteX0" fmla="*/ 0 w 2962930"/>
              <a:gd name="connsiteY0" fmla="*/ 750096 h 1500191"/>
              <a:gd name="connsiteX1" fmla="*/ 1481465 w 2962930"/>
              <a:gd name="connsiteY1" fmla="*/ 0 h 1500191"/>
              <a:gd name="connsiteX2" fmla="*/ 2962930 w 2962930"/>
              <a:gd name="connsiteY2" fmla="*/ 750096 h 1500191"/>
              <a:gd name="connsiteX3" fmla="*/ 2587882 w 2962930"/>
              <a:gd name="connsiteY3" fmla="*/ 750096 h 1500191"/>
              <a:gd name="connsiteX4" fmla="*/ 1481465 w 2962930"/>
              <a:gd name="connsiteY4" fmla="*/ 375048 h 1500191"/>
              <a:gd name="connsiteX5" fmla="*/ 375048 w 2962930"/>
              <a:gd name="connsiteY5" fmla="*/ 750096 h 1500191"/>
              <a:gd name="connsiteX6" fmla="*/ 0 w 2962930"/>
              <a:gd name="connsiteY6" fmla="*/ 750096 h 1500191"/>
              <a:gd name="connsiteX0-1" fmla="*/ 0 w 3238220"/>
              <a:gd name="connsiteY0-2" fmla="*/ 794454 h 794454"/>
              <a:gd name="connsiteX1-3" fmla="*/ 1756755 w 3238220"/>
              <a:gd name="connsiteY1-4" fmla="*/ 116 h 794454"/>
              <a:gd name="connsiteX2-5" fmla="*/ 3238220 w 3238220"/>
              <a:gd name="connsiteY2-6" fmla="*/ 750212 h 794454"/>
              <a:gd name="connsiteX3-7" fmla="*/ 2863172 w 3238220"/>
              <a:gd name="connsiteY3-8" fmla="*/ 750212 h 794454"/>
              <a:gd name="connsiteX4-9" fmla="*/ 1756755 w 3238220"/>
              <a:gd name="connsiteY4-10" fmla="*/ 375164 h 794454"/>
              <a:gd name="connsiteX5-11" fmla="*/ 650338 w 3238220"/>
              <a:gd name="connsiteY5-12" fmla="*/ 750212 h 794454"/>
              <a:gd name="connsiteX6-13" fmla="*/ 0 w 3238220"/>
              <a:gd name="connsiteY6-14" fmla="*/ 794454 h 794454"/>
              <a:gd name="connsiteX0-15" fmla="*/ 0 w 3238220"/>
              <a:gd name="connsiteY0-16" fmla="*/ 794454 h 935299"/>
              <a:gd name="connsiteX1-17" fmla="*/ 1756755 w 3238220"/>
              <a:gd name="connsiteY1-18" fmla="*/ 116 h 935299"/>
              <a:gd name="connsiteX2-19" fmla="*/ 3238220 w 3238220"/>
              <a:gd name="connsiteY2-20" fmla="*/ 750212 h 935299"/>
              <a:gd name="connsiteX3-21" fmla="*/ 2863172 w 3238220"/>
              <a:gd name="connsiteY3-22" fmla="*/ 750212 h 935299"/>
              <a:gd name="connsiteX4-23" fmla="*/ 1756755 w 3238220"/>
              <a:gd name="connsiteY4-24" fmla="*/ 375164 h 935299"/>
              <a:gd name="connsiteX5-25" fmla="*/ 162155 w 3238220"/>
              <a:gd name="connsiteY5-26" fmla="*/ 935299 h 935299"/>
              <a:gd name="connsiteX6-27" fmla="*/ 0 w 3238220"/>
              <a:gd name="connsiteY6-28" fmla="*/ 794454 h 935299"/>
              <a:gd name="connsiteX0-29" fmla="*/ 0 w 3238220"/>
              <a:gd name="connsiteY0-30" fmla="*/ 794454 h 935299"/>
              <a:gd name="connsiteX1-31" fmla="*/ 1756755 w 3238220"/>
              <a:gd name="connsiteY1-32" fmla="*/ 116 h 935299"/>
              <a:gd name="connsiteX2-33" fmla="*/ 3238220 w 3238220"/>
              <a:gd name="connsiteY2-34" fmla="*/ 750212 h 935299"/>
              <a:gd name="connsiteX3-35" fmla="*/ 2905884 w 3238220"/>
              <a:gd name="connsiteY3-36" fmla="*/ 862871 h 935299"/>
              <a:gd name="connsiteX4-37" fmla="*/ 1756755 w 3238220"/>
              <a:gd name="connsiteY4-38" fmla="*/ 375164 h 935299"/>
              <a:gd name="connsiteX5-39" fmla="*/ 162155 w 3238220"/>
              <a:gd name="connsiteY5-40" fmla="*/ 935299 h 935299"/>
              <a:gd name="connsiteX6-41" fmla="*/ 0 w 3238220"/>
              <a:gd name="connsiteY6-42" fmla="*/ 794454 h 935299"/>
              <a:gd name="connsiteX0-43" fmla="*/ 0 w 3078311"/>
              <a:gd name="connsiteY0-44" fmla="*/ 794640 h 935485"/>
              <a:gd name="connsiteX1-45" fmla="*/ 1756755 w 3078311"/>
              <a:gd name="connsiteY1-46" fmla="*/ 302 h 935485"/>
              <a:gd name="connsiteX2-47" fmla="*/ 3078311 w 3078311"/>
              <a:gd name="connsiteY2-48" fmla="*/ 725124 h 935485"/>
              <a:gd name="connsiteX3-49" fmla="*/ 2905884 w 3078311"/>
              <a:gd name="connsiteY3-50" fmla="*/ 863057 h 935485"/>
              <a:gd name="connsiteX4-51" fmla="*/ 1756755 w 3078311"/>
              <a:gd name="connsiteY4-52" fmla="*/ 375350 h 935485"/>
              <a:gd name="connsiteX5-53" fmla="*/ 162155 w 3078311"/>
              <a:gd name="connsiteY5-54" fmla="*/ 935485 h 935485"/>
              <a:gd name="connsiteX6-55" fmla="*/ 0 w 3078311"/>
              <a:gd name="connsiteY6-56" fmla="*/ 794640 h 935485"/>
              <a:gd name="connsiteX0-57" fmla="*/ 0 w 3078311"/>
              <a:gd name="connsiteY0-58" fmla="*/ 742143 h 882988"/>
              <a:gd name="connsiteX1-59" fmla="*/ 1652124 w 3078311"/>
              <a:gd name="connsiteY1-60" fmla="*/ 360 h 882988"/>
              <a:gd name="connsiteX2-61" fmla="*/ 3078311 w 3078311"/>
              <a:gd name="connsiteY2-62" fmla="*/ 672627 h 882988"/>
              <a:gd name="connsiteX3-63" fmla="*/ 2905884 w 3078311"/>
              <a:gd name="connsiteY3-64" fmla="*/ 810560 h 882988"/>
              <a:gd name="connsiteX4-65" fmla="*/ 1756755 w 3078311"/>
              <a:gd name="connsiteY4-66" fmla="*/ 322853 h 882988"/>
              <a:gd name="connsiteX5-67" fmla="*/ 162155 w 3078311"/>
              <a:gd name="connsiteY5-68" fmla="*/ 882988 h 882988"/>
              <a:gd name="connsiteX6-69" fmla="*/ 0 w 3078311"/>
              <a:gd name="connsiteY6-70" fmla="*/ 742143 h 882988"/>
              <a:gd name="connsiteX0-71" fmla="*/ 0 w 3078311"/>
              <a:gd name="connsiteY0-72" fmla="*/ 742143 h 882988"/>
              <a:gd name="connsiteX1-73" fmla="*/ 1652124 w 3078311"/>
              <a:gd name="connsiteY1-74" fmla="*/ 360 h 882988"/>
              <a:gd name="connsiteX2-75" fmla="*/ 3078311 w 3078311"/>
              <a:gd name="connsiteY2-76" fmla="*/ 672627 h 882988"/>
              <a:gd name="connsiteX3-77" fmla="*/ 2905884 w 3078311"/>
              <a:gd name="connsiteY3-78" fmla="*/ 810560 h 882988"/>
              <a:gd name="connsiteX4-79" fmla="*/ 1612135 w 3078311"/>
              <a:gd name="connsiteY4-80" fmla="*/ 235947 h 882988"/>
              <a:gd name="connsiteX5-81" fmla="*/ 162155 w 3078311"/>
              <a:gd name="connsiteY5-82" fmla="*/ 882988 h 882988"/>
              <a:gd name="connsiteX6-83" fmla="*/ 0 w 3078311"/>
              <a:gd name="connsiteY6-84" fmla="*/ 742143 h 882988"/>
              <a:gd name="connsiteX0-85" fmla="*/ 0 w 3085496"/>
              <a:gd name="connsiteY0-86" fmla="*/ 729450 h 882873"/>
              <a:gd name="connsiteX1-87" fmla="*/ 1659309 w 3085496"/>
              <a:gd name="connsiteY1-88" fmla="*/ 245 h 882873"/>
              <a:gd name="connsiteX2-89" fmla="*/ 3085496 w 3085496"/>
              <a:gd name="connsiteY2-90" fmla="*/ 672512 h 882873"/>
              <a:gd name="connsiteX3-91" fmla="*/ 2913069 w 3085496"/>
              <a:gd name="connsiteY3-92" fmla="*/ 810445 h 882873"/>
              <a:gd name="connsiteX4-93" fmla="*/ 1619320 w 3085496"/>
              <a:gd name="connsiteY4-94" fmla="*/ 235832 h 882873"/>
              <a:gd name="connsiteX5-95" fmla="*/ 169340 w 3085496"/>
              <a:gd name="connsiteY5-96" fmla="*/ 882873 h 882873"/>
              <a:gd name="connsiteX6-97" fmla="*/ 0 w 3085496"/>
              <a:gd name="connsiteY6-98" fmla="*/ 729450 h 882873"/>
              <a:gd name="connsiteX0-99" fmla="*/ 0 w 3085496"/>
              <a:gd name="connsiteY0-100" fmla="*/ 729450 h 873108"/>
              <a:gd name="connsiteX1-101" fmla="*/ 1659309 w 3085496"/>
              <a:gd name="connsiteY1-102" fmla="*/ 245 h 873108"/>
              <a:gd name="connsiteX2-103" fmla="*/ 3085496 w 3085496"/>
              <a:gd name="connsiteY2-104" fmla="*/ 672512 h 873108"/>
              <a:gd name="connsiteX3-105" fmla="*/ 2913069 w 3085496"/>
              <a:gd name="connsiteY3-106" fmla="*/ 810445 h 873108"/>
              <a:gd name="connsiteX4-107" fmla="*/ 1619320 w 3085496"/>
              <a:gd name="connsiteY4-108" fmla="*/ 235832 h 873108"/>
              <a:gd name="connsiteX5-109" fmla="*/ 139868 w 3085496"/>
              <a:gd name="connsiteY5-110" fmla="*/ 873108 h 873108"/>
              <a:gd name="connsiteX6-111" fmla="*/ 0 w 3085496"/>
              <a:gd name="connsiteY6-112" fmla="*/ 729450 h 873108"/>
              <a:gd name="connsiteX0-113" fmla="*/ 0 w 3085496"/>
              <a:gd name="connsiteY0-114" fmla="*/ 729450 h 873108"/>
              <a:gd name="connsiteX1-115" fmla="*/ 1659309 w 3085496"/>
              <a:gd name="connsiteY1-116" fmla="*/ 245 h 873108"/>
              <a:gd name="connsiteX2-117" fmla="*/ 3085496 w 3085496"/>
              <a:gd name="connsiteY2-118" fmla="*/ 672512 h 873108"/>
              <a:gd name="connsiteX3-119" fmla="*/ 2913069 w 3085496"/>
              <a:gd name="connsiteY3-120" fmla="*/ 810445 h 873108"/>
              <a:gd name="connsiteX4-121" fmla="*/ 1619320 w 3085496"/>
              <a:gd name="connsiteY4-122" fmla="*/ 235832 h 873108"/>
              <a:gd name="connsiteX5-123" fmla="*/ 139868 w 3085496"/>
              <a:gd name="connsiteY5-124" fmla="*/ 873108 h 873108"/>
              <a:gd name="connsiteX6-125" fmla="*/ 0 w 3085496"/>
              <a:gd name="connsiteY6-126" fmla="*/ 729450 h 873108"/>
              <a:gd name="connsiteX0-127" fmla="*/ 0 w 3085496"/>
              <a:gd name="connsiteY0-128" fmla="*/ 729450 h 873108"/>
              <a:gd name="connsiteX1-129" fmla="*/ 1659309 w 3085496"/>
              <a:gd name="connsiteY1-130" fmla="*/ 245 h 873108"/>
              <a:gd name="connsiteX2-131" fmla="*/ 3085496 w 3085496"/>
              <a:gd name="connsiteY2-132" fmla="*/ 672512 h 873108"/>
              <a:gd name="connsiteX3-133" fmla="*/ 2913069 w 3085496"/>
              <a:gd name="connsiteY3-134" fmla="*/ 810445 h 873108"/>
              <a:gd name="connsiteX4-135" fmla="*/ 1619320 w 3085496"/>
              <a:gd name="connsiteY4-136" fmla="*/ 235832 h 873108"/>
              <a:gd name="connsiteX5-137" fmla="*/ 139868 w 3085496"/>
              <a:gd name="connsiteY5-138" fmla="*/ 873108 h 873108"/>
              <a:gd name="connsiteX6-139" fmla="*/ 0 w 3085496"/>
              <a:gd name="connsiteY6-140" fmla="*/ 729450 h 873108"/>
              <a:gd name="connsiteX0-141" fmla="*/ 0 w 3085497"/>
              <a:gd name="connsiteY0-142" fmla="*/ 729450 h 873108"/>
              <a:gd name="connsiteX1-143" fmla="*/ 1659310 w 3085497"/>
              <a:gd name="connsiteY1-144" fmla="*/ 245 h 873108"/>
              <a:gd name="connsiteX2-145" fmla="*/ 3085497 w 3085497"/>
              <a:gd name="connsiteY2-146" fmla="*/ 672512 h 873108"/>
              <a:gd name="connsiteX3-147" fmla="*/ 2913070 w 3085497"/>
              <a:gd name="connsiteY3-148" fmla="*/ 810445 h 873108"/>
              <a:gd name="connsiteX4-149" fmla="*/ 1619321 w 3085497"/>
              <a:gd name="connsiteY4-150" fmla="*/ 235832 h 873108"/>
              <a:gd name="connsiteX5-151" fmla="*/ 139869 w 3085497"/>
              <a:gd name="connsiteY5-152" fmla="*/ 873108 h 873108"/>
              <a:gd name="connsiteX6-153" fmla="*/ 0 w 3085497"/>
              <a:gd name="connsiteY6-154" fmla="*/ 729450 h 873108"/>
              <a:gd name="connsiteX0-155" fmla="*/ 0 w 3085497"/>
              <a:gd name="connsiteY0-156" fmla="*/ 729450 h 873108"/>
              <a:gd name="connsiteX1-157" fmla="*/ 1659310 w 3085497"/>
              <a:gd name="connsiteY1-158" fmla="*/ 245 h 873108"/>
              <a:gd name="connsiteX2-159" fmla="*/ 3085497 w 3085497"/>
              <a:gd name="connsiteY2-160" fmla="*/ 672512 h 873108"/>
              <a:gd name="connsiteX3-161" fmla="*/ 2913070 w 3085497"/>
              <a:gd name="connsiteY3-162" fmla="*/ 810445 h 873108"/>
              <a:gd name="connsiteX4-163" fmla="*/ 1619321 w 3085497"/>
              <a:gd name="connsiteY4-164" fmla="*/ 235832 h 873108"/>
              <a:gd name="connsiteX5-165" fmla="*/ 139869 w 3085497"/>
              <a:gd name="connsiteY5-166" fmla="*/ 873108 h 873108"/>
              <a:gd name="connsiteX6-167" fmla="*/ 0 w 3085497"/>
              <a:gd name="connsiteY6-168" fmla="*/ 729450 h 873108"/>
              <a:gd name="connsiteX0-169" fmla="*/ 0 w 3085497"/>
              <a:gd name="connsiteY0-170" fmla="*/ 729450 h 873108"/>
              <a:gd name="connsiteX1-171" fmla="*/ 1659310 w 3085497"/>
              <a:gd name="connsiteY1-172" fmla="*/ 245 h 873108"/>
              <a:gd name="connsiteX2-173" fmla="*/ 3085497 w 3085497"/>
              <a:gd name="connsiteY2-174" fmla="*/ 672512 h 873108"/>
              <a:gd name="connsiteX3-175" fmla="*/ 2913070 w 3085497"/>
              <a:gd name="connsiteY3-176" fmla="*/ 810445 h 873108"/>
              <a:gd name="connsiteX4-177" fmla="*/ 1619321 w 3085497"/>
              <a:gd name="connsiteY4-178" fmla="*/ 235832 h 873108"/>
              <a:gd name="connsiteX5-179" fmla="*/ 139869 w 3085497"/>
              <a:gd name="connsiteY5-180" fmla="*/ 873108 h 873108"/>
              <a:gd name="connsiteX6-181" fmla="*/ 0 w 3085497"/>
              <a:gd name="connsiteY6-182" fmla="*/ 729450 h 873108"/>
              <a:gd name="connsiteX0-183" fmla="*/ 0 w 3085497"/>
              <a:gd name="connsiteY0-184" fmla="*/ 720088 h 863746"/>
              <a:gd name="connsiteX1-185" fmla="*/ 1651587 w 3085497"/>
              <a:gd name="connsiteY1-186" fmla="*/ 254 h 863746"/>
              <a:gd name="connsiteX2-187" fmla="*/ 3085497 w 3085497"/>
              <a:gd name="connsiteY2-188" fmla="*/ 663150 h 863746"/>
              <a:gd name="connsiteX3-189" fmla="*/ 2913070 w 3085497"/>
              <a:gd name="connsiteY3-190" fmla="*/ 801083 h 863746"/>
              <a:gd name="connsiteX4-191" fmla="*/ 1619321 w 3085497"/>
              <a:gd name="connsiteY4-192" fmla="*/ 226470 h 863746"/>
              <a:gd name="connsiteX5-193" fmla="*/ 139869 w 3085497"/>
              <a:gd name="connsiteY5-194" fmla="*/ 863746 h 863746"/>
              <a:gd name="connsiteX6-195" fmla="*/ 0 w 3085497"/>
              <a:gd name="connsiteY6-196" fmla="*/ 720088 h 863746"/>
              <a:gd name="connsiteX0-197" fmla="*/ 0 w 3085497"/>
              <a:gd name="connsiteY0-198" fmla="*/ 721494 h 865152"/>
              <a:gd name="connsiteX1-199" fmla="*/ 1651587 w 3085497"/>
              <a:gd name="connsiteY1-200" fmla="*/ 1660 h 865152"/>
              <a:gd name="connsiteX2-201" fmla="*/ 3085497 w 3085497"/>
              <a:gd name="connsiteY2-202" fmla="*/ 664556 h 865152"/>
              <a:gd name="connsiteX3-203" fmla="*/ 2913070 w 3085497"/>
              <a:gd name="connsiteY3-204" fmla="*/ 802489 h 865152"/>
              <a:gd name="connsiteX4-205" fmla="*/ 1619321 w 3085497"/>
              <a:gd name="connsiteY4-206" fmla="*/ 227876 h 865152"/>
              <a:gd name="connsiteX5-207" fmla="*/ 139869 w 3085497"/>
              <a:gd name="connsiteY5-208" fmla="*/ 865152 h 865152"/>
              <a:gd name="connsiteX6-209" fmla="*/ 0 w 3085497"/>
              <a:gd name="connsiteY6-210" fmla="*/ 721494 h 865152"/>
              <a:gd name="connsiteX0-211" fmla="*/ 0 w 3079477"/>
              <a:gd name="connsiteY0-212" fmla="*/ 720163 h 863821"/>
              <a:gd name="connsiteX1-213" fmla="*/ 1651587 w 3079477"/>
              <a:gd name="connsiteY1-214" fmla="*/ 329 h 863821"/>
              <a:gd name="connsiteX2-215" fmla="*/ 3079477 w 3079477"/>
              <a:gd name="connsiteY2-216" fmla="*/ 655844 h 863821"/>
              <a:gd name="connsiteX3-217" fmla="*/ 2913070 w 3079477"/>
              <a:gd name="connsiteY3-218" fmla="*/ 801158 h 863821"/>
              <a:gd name="connsiteX4-219" fmla="*/ 1619321 w 3079477"/>
              <a:gd name="connsiteY4-220" fmla="*/ 226545 h 863821"/>
              <a:gd name="connsiteX5-221" fmla="*/ 139869 w 3079477"/>
              <a:gd name="connsiteY5-222" fmla="*/ 863821 h 863821"/>
              <a:gd name="connsiteX6-223" fmla="*/ 0 w 3079477"/>
              <a:gd name="connsiteY6-224" fmla="*/ 720163 h 863821"/>
              <a:gd name="connsiteX0-225" fmla="*/ 0 w 3079477"/>
              <a:gd name="connsiteY0-226" fmla="*/ 720104 h 863762"/>
              <a:gd name="connsiteX1-227" fmla="*/ 1651587 w 3079477"/>
              <a:gd name="connsiteY1-228" fmla="*/ 270 h 863762"/>
              <a:gd name="connsiteX2-229" fmla="*/ 3079477 w 3079477"/>
              <a:gd name="connsiteY2-230" fmla="*/ 655785 h 863762"/>
              <a:gd name="connsiteX3-231" fmla="*/ 2913070 w 3079477"/>
              <a:gd name="connsiteY3-232" fmla="*/ 801099 h 863762"/>
              <a:gd name="connsiteX4-233" fmla="*/ 1619321 w 3079477"/>
              <a:gd name="connsiteY4-234" fmla="*/ 226486 h 863762"/>
              <a:gd name="connsiteX5-235" fmla="*/ 139869 w 3079477"/>
              <a:gd name="connsiteY5-236" fmla="*/ 863762 h 863762"/>
              <a:gd name="connsiteX6-237" fmla="*/ 0 w 3079477"/>
              <a:gd name="connsiteY6-238" fmla="*/ 720104 h 863762"/>
              <a:gd name="connsiteX0-239" fmla="*/ 0 w 3079477"/>
              <a:gd name="connsiteY0-240" fmla="*/ 720104 h 863762"/>
              <a:gd name="connsiteX1-241" fmla="*/ 1651587 w 3079477"/>
              <a:gd name="connsiteY1-242" fmla="*/ 270 h 863762"/>
              <a:gd name="connsiteX2-243" fmla="*/ 3079477 w 3079477"/>
              <a:gd name="connsiteY2-244" fmla="*/ 655785 h 863762"/>
              <a:gd name="connsiteX3-245" fmla="*/ 2913070 w 3079477"/>
              <a:gd name="connsiteY3-246" fmla="*/ 801099 h 863762"/>
              <a:gd name="connsiteX4-247" fmla="*/ 1619321 w 3079477"/>
              <a:gd name="connsiteY4-248" fmla="*/ 226486 h 863762"/>
              <a:gd name="connsiteX5-249" fmla="*/ 139869 w 3079477"/>
              <a:gd name="connsiteY5-250" fmla="*/ 863762 h 863762"/>
              <a:gd name="connsiteX6-251" fmla="*/ 0 w 3079477"/>
              <a:gd name="connsiteY6-252" fmla="*/ 720104 h 863762"/>
              <a:gd name="connsiteX0-253" fmla="*/ 0 w 3079477"/>
              <a:gd name="connsiteY0-254" fmla="*/ 714543 h 858201"/>
              <a:gd name="connsiteX1-255" fmla="*/ 1639738 w 3079477"/>
              <a:gd name="connsiteY1-256" fmla="*/ 275 h 858201"/>
              <a:gd name="connsiteX2-257" fmla="*/ 3079477 w 3079477"/>
              <a:gd name="connsiteY2-258" fmla="*/ 650224 h 858201"/>
              <a:gd name="connsiteX3-259" fmla="*/ 2913070 w 3079477"/>
              <a:gd name="connsiteY3-260" fmla="*/ 795538 h 858201"/>
              <a:gd name="connsiteX4-261" fmla="*/ 1619321 w 3079477"/>
              <a:gd name="connsiteY4-262" fmla="*/ 220925 h 858201"/>
              <a:gd name="connsiteX5-263" fmla="*/ 139869 w 3079477"/>
              <a:gd name="connsiteY5-264" fmla="*/ 858201 h 858201"/>
              <a:gd name="connsiteX6-265" fmla="*/ 0 w 3079477"/>
              <a:gd name="connsiteY6-266" fmla="*/ 714543 h 858201"/>
              <a:gd name="connsiteX0-267" fmla="*/ 0 w 3079477"/>
              <a:gd name="connsiteY0-268" fmla="*/ 714543 h 858201"/>
              <a:gd name="connsiteX1-269" fmla="*/ 1639738 w 3079477"/>
              <a:gd name="connsiteY1-270" fmla="*/ 275 h 858201"/>
              <a:gd name="connsiteX2-271" fmla="*/ 3079477 w 3079477"/>
              <a:gd name="connsiteY2-272" fmla="*/ 650224 h 858201"/>
              <a:gd name="connsiteX3-273" fmla="*/ 2913070 w 3079477"/>
              <a:gd name="connsiteY3-274" fmla="*/ 795538 h 858201"/>
              <a:gd name="connsiteX4-275" fmla="*/ 1619321 w 3079477"/>
              <a:gd name="connsiteY4-276" fmla="*/ 220925 h 858201"/>
              <a:gd name="connsiteX5-277" fmla="*/ 139869 w 3079477"/>
              <a:gd name="connsiteY5-278" fmla="*/ 858201 h 858201"/>
              <a:gd name="connsiteX6-279" fmla="*/ 0 w 3079477"/>
              <a:gd name="connsiteY6-280" fmla="*/ 714543 h 858201"/>
              <a:gd name="connsiteX0-281" fmla="*/ 0 w 3079477"/>
              <a:gd name="connsiteY0-282" fmla="*/ 714543 h 858201"/>
              <a:gd name="connsiteX1-283" fmla="*/ 1639738 w 3079477"/>
              <a:gd name="connsiteY1-284" fmla="*/ 275 h 858201"/>
              <a:gd name="connsiteX2-285" fmla="*/ 3079477 w 3079477"/>
              <a:gd name="connsiteY2-286" fmla="*/ 650224 h 858201"/>
              <a:gd name="connsiteX3-287" fmla="*/ 2913070 w 3079477"/>
              <a:gd name="connsiteY3-288" fmla="*/ 795538 h 858201"/>
              <a:gd name="connsiteX4-289" fmla="*/ 1619321 w 3079477"/>
              <a:gd name="connsiteY4-290" fmla="*/ 220925 h 858201"/>
              <a:gd name="connsiteX5-291" fmla="*/ 139869 w 3079477"/>
              <a:gd name="connsiteY5-292" fmla="*/ 858201 h 858201"/>
              <a:gd name="connsiteX6-293" fmla="*/ 0 w 3079477"/>
              <a:gd name="connsiteY6-294" fmla="*/ 714543 h 858201"/>
              <a:gd name="connsiteX0-295" fmla="*/ 0 w 3079477"/>
              <a:gd name="connsiteY0-296" fmla="*/ 714543 h 858201"/>
              <a:gd name="connsiteX1-297" fmla="*/ 1639738 w 3079477"/>
              <a:gd name="connsiteY1-298" fmla="*/ 275 h 858201"/>
              <a:gd name="connsiteX2-299" fmla="*/ 3079477 w 3079477"/>
              <a:gd name="connsiteY2-300" fmla="*/ 650224 h 858201"/>
              <a:gd name="connsiteX3-301" fmla="*/ 2913070 w 3079477"/>
              <a:gd name="connsiteY3-302" fmla="*/ 795538 h 858201"/>
              <a:gd name="connsiteX4-303" fmla="*/ 1619321 w 3079477"/>
              <a:gd name="connsiteY4-304" fmla="*/ 220925 h 858201"/>
              <a:gd name="connsiteX5-305" fmla="*/ 139869 w 3079477"/>
              <a:gd name="connsiteY5-306" fmla="*/ 858201 h 858201"/>
              <a:gd name="connsiteX6-307" fmla="*/ 0 w 3079477"/>
              <a:gd name="connsiteY6-308" fmla="*/ 714543 h 858201"/>
              <a:gd name="connsiteX0-309" fmla="*/ 0 w 3079477"/>
              <a:gd name="connsiteY0-310" fmla="*/ 714543 h 858201"/>
              <a:gd name="connsiteX1-311" fmla="*/ 1639738 w 3079477"/>
              <a:gd name="connsiteY1-312" fmla="*/ 275 h 858201"/>
              <a:gd name="connsiteX2-313" fmla="*/ 3079477 w 3079477"/>
              <a:gd name="connsiteY2-314" fmla="*/ 650224 h 858201"/>
              <a:gd name="connsiteX3-315" fmla="*/ 2913070 w 3079477"/>
              <a:gd name="connsiteY3-316" fmla="*/ 795538 h 858201"/>
              <a:gd name="connsiteX4-317" fmla="*/ 1619321 w 3079477"/>
              <a:gd name="connsiteY4-318" fmla="*/ 220925 h 858201"/>
              <a:gd name="connsiteX5-319" fmla="*/ 139869 w 3079477"/>
              <a:gd name="connsiteY5-320" fmla="*/ 858201 h 858201"/>
              <a:gd name="connsiteX6-321" fmla="*/ 0 w 3079477"/>
              <a:gd name="connsiteY6-322" fmla="*/ 714543 h 858201"/>
              <a:gd name="connsiteX0-323" fmla="*/ 0 w 3079477"/>
              <a:gd name="connsiteY0-324" fmla="*/ 714543 h 858201"/>
              <a:gd name="connsiteX1-325" fmla="*/ 1639738 w 3079477"/>
              <a:gd name="connsiteY1-326" fmla="*/ 275 h 858201"/>
              <a:gd name="connsiteX2-327" fmla="*/ 3079477 w 3079477"/>
              <a:gd name="connsiteY2-328" fmla="*/ 650224 h 858201"/>
              <a:gd name="connsiteX3-329" fmla="*/ 2913070 w 3079477"/>
              <a:gd name="connsiteY3-330" fmla="*/ 795538 h 858201"/>
              <a:gd name="connsiteX4-331" fmla="*/ 1619321 w 3079477"/>
              <a:gd name="connsiteY4-332" fmla="*/ 220925 h 858201"/>
              <a:gd name="connsiteX5-333" fmla="*/ 139869 w 3079477"/>
              <a:gd name="connsiteY5-334" fmla="*/ 858201 h 858201"/>
              <a:gd name="connsiteX6-335" fmla="*/ 0 w 3079477"/>
              <a:gd name="connsiteY6-336" fmla="*/ 714543 h 858201"/>
              <a:gd name="connsiteX0-337" fmla="*/ 0 w 3079477"/>
              <a:gd name="connsiteY0-338" fmla="*/ 714543 h 858201"/>
              <a:gd name="connsiteX1-339" fmla="*/ 1639738 w 3079477"/>
              <a:gd name="connsiteY1-340" fmla="*/ 275 h 858201"/>
              <a:gd name="connsiteX2-341" fmla="*/ 3079477 w 3079477"/>
              <a:gd name="connsiteY2-342" fmla="*/ 650224 h 858201"/>
              <a:gd name="connsiteX3-343" fmla="*/ 2913070 w 3079477"/>
              <a:gd name="connsiteY3-344" fmla="*/ 795538 h 858201"/>
              <a:gd name="connsiteX4-345" fmla="*/ 1619321 w 3079477"/>
              <a:gd name="connsiteY4-346" fmla="*/ 220925 h 858201"/>
              <a:gd name="connsiteX5-347" fmla="*/ 139869 w 3079477"/>
              <a:gd name="connsiteY5-348" fmla="*/ 858201 h 858201"/>
              <a:gd name="connsiteX6-349" fmla="*/ 0 w 3079477"/>
              <a:gd name="connsiteY6-350" fmla="*/ 714543 h 85820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3079477" h="858201">
                <a:moveTo>
                  <a:pt x="0" y="714543"/>
                </a:moveTo>
                <a:cubicBezTo>
                  <a:pt x="482772" y="146231"/>
                  <a:pt x="1126492" y="10995"/>
                  <a:pt x="1639738" y="275"/>
                </a:cubicBezTo>
                <a:cubicBezTo>
                  <a:pt x="2152984" y="-10445"/>
                  <a:pt x="2743456" y="294901"/>
                  <a:pt x="3079477" y="650224"/>
                </a:cubicBezTo>
                <a:lnTo>
                  <a:pt x="2913070" y="795538"/>
                </a:lnTo>
                <a:cubicBezTo>
                  <a:pt x="2725253" y="587940"/>
                  <a:pt x="2230378" y="220925"/>
                  <a:pt x="1619321" y="220925"/>
                </a:cubicBezTo>
                <a:cubicBezTo>
                  <a:pt x="894209" y="194104"/>
                  <a:pt x="441860" y="532814"/>
                  <a:pt x="139869" y="858201"/>
                </a:cubicBezTo>
                <a:cubicBezTo>
                  <a:pt x="110561" y="832385"/>
                  <a:pt x="14256" y="721908"/>
                  <a:pt x="0" y="71454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3748"/>
          <p:cNvSpPr/>
          <p:nvPr userDrawn="1"/>
        </p:nvSpPr>
        <p:spPr>
          <a:xfrm flipH="1">
            <a:off x="2658940" y="2723545"/>
            <a:ext cx="1237813" cy="28975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33" h="21499" extrusionOk="0">
                <a:moveTo>
                  <a:pt x="4896" y="10"/>
                </a:moveTo>
                <a:cubicBezTo>
                  <a:pt x="5889" y="-36"/>
                  <a:pt x="6985" y="76"/>
                  <a:pt x="7651" y="267"/>
                </a:cubicBezTo>
                <a:cubicBezTo>
                  <a:pt x="8176" y="420"/>
                  <a:pt x="8326" y="626"/>
                  <a:pt x="8424" y="838"/>
                </a:cubicBezTo>
                <a:cubicBezTo>
                  <a:pt x="8806" y="1675"/>
                  <a:pt x="8140" y="1793"/>
                  <a:pt x="7704" y="2338"/>
                </a:cubicBezTo>
                <a:cubicBezTo>
                  <a:pt x="7642" y="2413"/>
                  <a:pt x="7751" y="2685"/>
                  <a:pt x="7807" y="2707"/>
                </a:cubicBezTo>
                <a:cubicBezTo>
                  <a:pt x="7948" y="2768"/>
                  <a:pt x="8069" y="2789"/>
                  <a:pt x="8268" y="2826"/>
                </a:cubicBezTo>
                <a:cubicBezTo>
                  <a:pt x="8699" y="2906"/>
                  <a:pt x="9397" y="3036"/>
                  <a:pt x="9480" y="3055"/>
                </a:cubicBezTo>
                <a:cubicBezTo>
                  <a:pt x="10874" y="3357"/>
                  <a:pt x="10667" y="3469"/>
                  <a:pt x="11333" y="3760"/>
                </a:cubicBezTo>
                <a:cubicBezTo>
                  <a:pt x="11558" y="3857"/>
                  <a:pt x="12243" y="4420"/>
                  <a:pt x="12312" y="4510"/>
                </a:cubicBezTo>
                <a:cubicBezTo>
                  <a:pt x="12587" y="4869"/>
                  <a:pt x="12989" y="6012"/>
                  <a:pt x="13240" y="6480"/>
                </a:cubicBezTo>
                <a:cubicBezTo>
                  <a:pt x="13358" y="6702"/>
                  <a:pt x="13240" y="6590"/>
                  <a:pt x="13472" y="6794"/>
                </a:cubicBezTo>
                <a:cubicBezTo>
                  <a:pt x="13814" y="7092"/>
                  <a:pt x="13808" y="7061"/>
                  <a:pt x="13988" y="7375"/>
                </a:cubicBezTo>
                <a:cubicBezTo>
                  <a:pt x="13996" y="7394"/>
                  <a:pt x="14103" y="7492"/>
                  <a:pt x="14134" y="7528"/>
                </a:cubicBezTo>
                <a:cubicBezTo>
                  <a:pt x="14369" y="7802"/>
                  <a:pt x="14259" y="7553"/>
                  <a:pt x="14398" y="7979"/>
                </a:cubicBezTo>
                <a:cubicBezTo>
                  <a:pt x="14400" y="7981"/>
                  <a:pt x="14686" y="8080"/>
                  <a:pt x="14760" y="8225"/>
                </a:cubicBezTo>
                <a:cubicBezTo>
                  <a:pt x="14813" y="8331"/>
                  <a:pt x="15482" y="8449"/>
                  <a:pt x="15171" y="8516"/>
                </a:cubicBezTo>
                <a:cubicBezTo>
                  <a:pt x="14418" y="8680"/>
                  <a:pt x="15455" y="8852"/>
                  <a:pt x="15893" y="9233"/>
                </a:cubicBezTo>
                <a:cubicBezTo>
                  <a:pt x="16150" y="9457"/>
                  <a:pt x="16758" y="10406"/>
                  <a:pt x="16947" y="10766"/>
                </a:cubicBezTo>
                <a:cubicBezTo>
                  <a:pt x="16978" y="10824"/>
                  <a:pt x="16947" y="10887"/>
                  <a:pt x="16975" y="10945"/>
                </a:cubicBezTo>
                <a:cubicBezTo>
                  <a:pt x="17134" y="11302"/>
                  <a:pt x="17134" y="11677"/>
                  <a:pt x="17387" y="12008"/>
                </a:cubicBezTo>
                <a:cubicBezTo>
                  <a:pt x="17411" y="12043"/>
                  <a:pt x="17713" y="12323"/>
                  <a:pt x="17798" y="12434"/>
                </a:cubicBezTo>
                <a:cubicBezTo>
                  <a:pt x="18463" y="13304"/>
                  <a:pt x="18243" y="12867"/>
                  <a:pt x="18468" y="13553"/>
                </a:cubicBezTo>
                <a:cubicBezTo>
                  <a:pt x="18565" y="13851"/>
                  <a:pt x="17559" y="13888"/>
                  <a:pt x="17541" y="13945"/>
                </a:cubicBezTo>
                <a:cubicBezTo>
                  <a:pt x="17472" y="14150"/>
                  <a:pt x="17823" y="14341"/>
                  <a:pt x="17823" y="14382"/>
                </a:cubicBezTo>
                <a:cubicBezTo>
                  <a:pt x="17823" y="14623"/>
                  <a:pt x="17878" y="14722"/>
                  <a:pt x="18004" y="14941"/>
                </a:cubicBezTo>
                <a:cubicBezTo>
                  <a:pt x="18140" y="15181"/>
                  <a:pt x="18840" y="15430"/>
                  <a:pt x="19293" y="15758"/>
                </a:cubicBezTo>
                <a:cubicBezTo>
                  <a:pt x="19403" y="15839"/>
                  <a:pt x="19638" y="15965"/>
                  <a:pt x="19678" y="16049"/>
                </a:cubicBezTo>
                <a:cubicBezTo>
                  <a:pt x="19924" y="16564"/>
                  <a:pt x="19917" y="16954"/>
                  <a:pt x="20038" y="17437"/>
                </a:cubicBezTo>
                <a:cubicBezTo>
                  <a:pt x="20116" y="17745"/>
                  <a:pt x="20009" y="17618"/>
                  <a:pt x="20168" y="17963"/>
                </a:cubicBezTo>
                <a:cubicBezTo>
                  <a:pt x="20307" y="18270"/>
                  <a:pt x="20165" y="18812"/>
                  <a:pt x="20477" y="18982"/>
                </a:cubicBezTo>
                <a:cubicBezTo>
                  <a:pt x="20812" y="19164"/>
                  <a:pt x="20640" y="19162"/>
                  <a:pt x="20837" y="19418"/>
                </a:cubicBezTo>
                <a:cubicBezTo>
                  <a:pt x="21076" y="19729"/>
                  <a:pt x="21348" y="19702"/>
                  <a:pt x="20863" y="20123"/>
                </a:cubicBezTo>
                <a:cubicBezTo>
                  <a:pt x="20651" y="20308"/>
                  <a:pt x="20389" y="21078"/>
                  <a:pt x="20116" y="21220"/>
                </a:cubicBezTo>
                <a:cubicBezTo>
                  <a:pt x="19569" y="21504"/>
                  <a:pt x="18413" y="21564"/>
                  <a:pt x="17541" y="21433"/>
                </a:cubicBezTo>
                <a:cubicBezTo>
                  <a:pt x="17451" y="21419"/>
                  <a:pt x="17371" y="21392"/>
                  <a:pt x="17282" y="21377"/>
                </a:cubicBezTo>
                <a:cubicBezTo>
                  <a:pt x="16380" y="21216"/>
                  <a:pt x="17367" y="21057"/>
                  <a:pt x="17670" y="20794"/>
                </a:cubicBezTo>
                <a:cubicBezTo>
                  <a:pt x="18459" y="20109"/>
                  <a:pt x="17930" y="19953"/>
                  <a:pt x="18364" y="19575"/>
                </a:cubicBezTo>
                <a:cubicBezTo>
                  <a:pt x="18386" y="19556"/>
                  <a:pt x="18451" y="18878"/>
                  <a:pt x="18261" y="18713"/>
                </a:cubicBezTo>
                <a:cubicBezTo>
                  <a:pt x="17879" y="18381"/>
                  <a:pt x="17221" y="17439"/>
                  <a:pt x="16794" y="17068"/>
                </a:cubicBezTo>
                <a:cubicBezTo>
                  <a:pt x="16382" y="16709"/>
                  <a:pt x="16146" y="16505"/>
                  <a:pt x="16021" y="16015"/>
                </a:cubicBezTo>
                <a:cubicBezTo>
                  <a:pt x="16019" y="16012"/>
                  <a:pt x="15880" y="15898"/>
                  <a:pt x="15855" y="15883"/>
                </a:cubicBezTo>
                <a:cubicBezTo>
                  <a:pt x="15723" y="15807"/>
                  <a:pt x="15581" y="15836"/>
                  <a:pt x="15146" y="15456"/>
                </a:cubicBezTo>
                <a:cubicBezTo>
                  <a:pt x="14805" y="15161"/>
                  <a:pt x="14974" y="15338"/>
                  <a:pt x="14552" y="15064"/>
                </a:cubicBezTo>
                <a:cubicBezTo>
                  <a:pt x="14217" y="14845"/>
                  <a:pt x="13913" y="14489"/>
                  <a:pt x="13756" y="14213"/>
                </a:cubicBezTo>
                <a:cubicBezTo>
                  <a:pt x="13609" y="13962"/>
                  <a:pt x="13318" y="14265"/>
                  <a:pt x="13394" y="14135"/>
                </a:cubicBezTo>
                <a:cubicBezTo>
                  <a:pt x="13475" y="13994"/>
                  <a:pt x="13258" y="14107"/>
                  <a:pt x="13162" y="13900"/>
                </a:cubicBezTo>
                <a:cubicBezTo>
                  <a:pt x="13090" y="13743"/>
                  <a:pt x="12712" y="13605"/>
                  <a:pt x="12415" y="13520"/>
                </a:cubicBezTo>
                <a:cubicBezTo>
                  <a:pt x="11542" y="13266"/>
                  <a:pt x="11324" y="13104"/>
                  <a:pt x="10794" y="12758"/>
                </a:cubicBezTo>
                <a:cubicBezTo>
                  <a:pt x="9904" y="12179"/>
                  <a:pt x="10105" y="12311"/>
                  <a:pt x="9375" y="12680"/>
                </a:cubicBezTo>
                <a:cubicBezTo>
                  <a:pt x="9124" y="12808"/>
                  <a:pt x="8786" y="12948"/>
                  <a:pt x="8655" y="13060"/>
                </a:cubicBezTo>
                <a:cubicBezTo>
                  <a:pt x="8341" y="13334"/>
                  <a:pt x="7687" y="13155"/>
                  <a:pt x="7239" y="13318"/>
                </a:cubicBezTo>
                <a:cubicBezTo>
                  <a:pt x="6799" y="13477"/>
                  <a:pt x="6419" y="13740"/>
                  <a:pt x="6261" y="13878"/>
                </a:cubicBezTo>
                <a:cubicBezTo>
                  <a:pt x="5934" y="14161"/>
                  <a:pt x="6182" y="14101"/>
                  <a:pt x="7136" y="14515"/>
                </a:cubicBezTo>
                <a:cubicBezTo>
                  <a:pt x="8375" y="15054"/>
                  <a:pt x="7888" y="15315"/>
                  <a:pt x="8399" y="15758"/>
                </a:cubicBezTo>
                <a:cubicBezTo>
                  <a:pt x="9055" y="16329"/>
                  <a:pt x="9032" y="16281"/>
                  <a:pt x="10020" y="16855"/>
                </a:cubicBezTo>
                <a:cubicBezTo>
                  <a:pt x="10299" y="17017"/>
                  <a:pt x="10792" y="16977"/>
                  <a:pt x="11051" y="17146"/>
                </a:cubicBezTo>
                <a:cubicBezTo>
                  <a:pt x="11369" y="17354"/>
                  <a:pt x="11798" y="17459"/>
                  <a:pt x="11798" y="17930"/>
                </a:cubicBezTo>
                <a:cubicBezTo>
                  <a:pt x="11798" y="17939"/>
                  <a:pt x="11768" y="18136"/>
                  <a:pt x="11746" y="18165"/>
                </a:cubicBezTo>
                <a:cubicBezTo>
                  <a:pt x="11516" y="18479"/>
                  <a:pt x="11435" y="18014"/>
                  <a:pt x="10973" y="18355"/>
                </a:cubicBezTo>
                <a:cubicBezTo>
                  <a:pt x="10914" y="18399"/>
                  <a:pt x="11051" y="18426"/>
                  <a:pt x="11025" y="18445"/>
                </a:cubicBezTo>
                <a:cubicBezTo>
                  <a:pt x="10579" y="18739"/>
                  <a:pt x="10940" y="18085"/>
                  <a:pt x="9840" y="18802"/>
                </a:cubicBezTo>
                <a:cubicBezTo>
                  <a:pt x="9699" y="18893"/>
                  <a:pt x="9586" y="19233"/>
                  <a:pt x="9453" y="19284"/>
                </a:cubicBezTo>
                <a:cubicBezTo>
                  <a:pt x="9117" y="19413"/>
                  <a:pt x="9426" y="19756"/>
                  <a:pt x="8887" y="19698"/>
                </a:cubicBezTo>
                <a:cubicBezTo>
                  <a:pt x="8846" y="19693"/>
                  <a:pt x="8277" y="19801"/>
                  <a:pt x="8270" y="19821"/>
                </a:cubicBezTo>
                <a:cubicBezTo>
                  <a:pt x="8252" y="19861"/>
                  <a:pt x="8323" y="19921"/>
                  <a:pt x="8321" y="19921"/>
                </a:cubicBezTo>
                <a:cubicBezTo>
                  <a:pt x="8046" y="20046"/>
                  <a:pt x="8011" y="19895"/>
                  <a:pt x="7909" y="19910"/>
                </a:cubicBezTo>
                <a:cubicBezTo>
                  <a:pt x="6616" y="20096"/>
                  <a:pt x="6510" y="19831"/>
                  <a:pt x="6727" y="19409"/>
                </a:cubicBezTo>
                <a:cubicBezTo>
                  <a:pt x="6744" y="19372"/>
                  <a:pt x="6795" y="19299"/>
                  <a:pt x="6826" y="19272"/>
                </a:cubicBezTo>
                <a:cubicBezTo>
                  <a:pt x="7090" y="19044"/>
                  <a:pt x="7553" y="18305"/>
                  <a:pt x="7858" y="17974"/>
                </a:cubicBezTo>
                <a:cubicBezTo>
                  <a:pt x="7928" y="17898"/>
                  <a:pt x="7820" y="17810"/>
                  <a:pt x="7986" y="17761"/>
                </a:cubicBezTo>
                <a:cubicBezTo>
                  <a:pt x="8201" y="17699"/>
                  <a:pt x="8299" y="17710"/>
                  <a:pt x="8192" y="17549"/>
                </a:cubicBezTo>
                <a:cubicBezTo>
                  <a:pt x="7990" y="17245"/>
                  <a:pt x="7778" y="17260"/>
                  <a:pt x="7188" y="17068"/>
                </a:cubicBezTo>
                <a:cubicBezTo>
                  <a:pt x="6692" y="16906"/>
                  <a:pt x="4787" y="16085"/>
                  <a:pt x="4458" y="15870"/>
                </a:cubicBezTo>
                <a:cubicBezTo>
                  <a:pt x="4290" y="15760"/>
                  <a:pt x="2898" y="14590"/>
                  <a:pt x="2732" y="14493"/>
                </a:cubicBezTo>
                <a:cubicBezTo>
                  <a:pt x="2213" y="14192"/>
                  <a:pt x="2285" y="14105"/>
                  <a:pt x="2399" y="13721"/>
                </a:cubicBezTo>
                <a:cubicBezTo>
                  <a:pt x="2609" y="12998"/>
                  <a:pt x="2529" y="13335"/>
                  <a:pt x="2888" y="12714"/>
                </a:cubicBezTo>
                <a:cubicBezTo>
                  <a:pt x="3023" y="12477"/>
                  <a:pt x="3036" y="12453"/>
                  <a:pt x="3068" y="12154"/>
                </a:cubicBezTo>
                <a:cubicBezTo>
                  <a:pt x="3068" y="12150"/>
                  <a:pt x="3207" y="12041"/>
                  <a:pt x="3218" y="12026"/>
                </a:cubicBezTo>
                <a:cubicBezTo>
                  <a:pt x="3303" y="11921"/>
                  <a:pt x="3331" y="11845"/>
                  <a:pt x="3814" y="11493"/>
                </a:cubicBezTo>
                <a:cubicBezTo>
                  <a:pt x="4179" y="11229"/>
                  <a:pt x="4525" y="11019"/>
                  <a:pt x="4896" y="10778"/>
                </a:cubicBezTo>
                <a:cubicBezTo>
                  <a:pt x="5012" y="10702"/>
                  <a:pt x="4939" y="10622"/>
                  <a:pt x="5102" y="10598"/>
                </a:cubicBezTo>
                <a:cubicBezTo>
                  <a:pt x="5357" y="10562"/>
                  <a:pt x="5457" y="10340"/>
                  <a:pt x="5746" y="10151"/>
                </a:cubicBezTo>
                <a:cubicBezTo>
                  <a:pt x="5999" y="9985"/>
                  <a:pt x="5688" y="9804"/>
                  <a:pt x="6158" y="9692"/>
                </a:cubicBezTo>
                <a:cubicBezTo>
                  <a:pt x="6256" y="9668"/>
                  <a:pt x="6186" y="9537"/>
                  <a:pt x="6338" y="9379"/>
                </a:cubicBezTo>
                <a:cubicBezTo>
                  <a:pt x="6452" y="9262"/>
                  <a:pt x="5994" y="9311"/>
                  <a:pt x="6209" y="8796"/>
                </a:cubicBezTo>
                <a:cubicBezTo>
                  <a:pt x="6332" y="8504"/>
                  <a:pt x="5494" y="8109"/>
                  <a:pt x="5411" y="7889"/>
                </a:cubicBezTo>
                <a:cubicBezTo>
                  <a:pt x="5235" y="7429"/>
                  <a:pt x="5620" y="7632"/>
                  <a:pt x="4483" y="7386"/>
                </a:cubicBezTo>
                <a:cubicBezTo>
                  <a:pt x="4080" y="7298"/>
                  <a:pt x="3598" y="7165"/>
                  <a:pt x="3084" y="7075"/>
                </a:cubicBezTo>
                <a:cubicBezTo>
                  <a:pt x="3010" y="7061"/>
                  <a:pt x="2936" y="7050"/>
                  <a:pt x="2862" y="7040"/>
                </a:cubicBezTo>
                <a:cubicBezTo>
                  <a:pt x="2746" y="7022"/>
                  <a:pt x="2585" y="6983"/>
                  <a:pt x="2421" y="6970"/>
                </a:cubicBezTo>
                <a:cubicBezTo>
                  <a:pt x="2095" y="6946"/>
                  <a:pt x="1735" y="6937"/>
                  <a:pt x="1161" y="6771"/>
                </a:cubicBezTo>
                <a:cubicBezTo>
                  <a:pt x="917" y="6700"/>
                  <a:pt x="680" y="6605"/>
                  <a:pt x="467" y="6535"/>
                </a:cubicBezTo>
                <a:cubicBezTo>
                  <a:pt x="291" y="6478"/>
                  <a:pt x="-220" y="6361"/>
                  <a:pt x="132" y="6267"/>
                </a:cubicBezTo>
                <a:cubicBezTo>
                  <a:pt x="343" y="6210"/>
                  <a:pt x="-252" y="6113"/>
                  <a:pt x="132" y="5987"/>
                </a:cubicBezTo>
                <a:cubicBezTo>
                  <a:pt x="249" y="5948"/>
                  <a:pt x="376" y="5994"/>
                  <a:pt x="313" y="5898"/>
                </a:cubicBezTo>
                <a:cubicBezTo>
                  <a:pt x="244" y="5795"/>
                  <a:pt x="133" y="5822"/>
                  <a:pt x="210" y="5719"/>
                </a:cubicBezTo>
                <a:cubicBezTo>
                  <a:pt x="251" y="5660"/>
                  <a:pt x="455" y="5684"/>
                  <a:pt x="491" y="5629"/>
                </a:cubicBezTo>
                <a:cubicBezTo>
                  <a:pt x="830" y="5112"/>
                  <a:pt x="1418" y="5708"/>
                  <a:pt x="1650" y="5607"/>
                </a:cubicBezTo>
                <a:cubicBezTo>
                  <a:pt x="1724" y="5575"/>
                  <a:pt x="1744" y="5311"/>
                  <a:pt x="1908" y="5383"/>
                </a:cubicBezTo>
                <a:cubicBezTo>
                  <a:pt x="1920" y="5388"/>
                  <a:pt x="1942" y="5409"/>
                  <a:pt x="1967" y="5435"/>
                </a:cubicBezTo>
                <a:cubicBezTo>
                  <a:pt x="2014" y="5485"/>
                  <a:pt x="2077" y="5557"/>
                  <a:pt x="2115" y="5585"/>
                </a:cubicBezTo>
                <a:cubicBezTo>
                  <a:pt x="2375" y="5773"/>
                  <a:pt x="2645" y="5842"/>
                  <a:pt x="3093" y="6233"/>
                </a:cubicBezTo>
                <a:cubicBezTo>
                  <a:pt x="3331" y="6441"/>
                  <a:pt x="3344" y="6383"/>
                  <a:pt x="3788" y="6480"/>
                </a:cubicBezTo>
                <a:cubicBezTo>
                  <a:pt x="3975" y="6520"/>
                  <a:pt x="4796" y="6708"/>
                  <a:pt x="4508" y="6424"/>
                </a:cubicBezTo>
                <a:cubicBezTo>
                  <a:pt x="4362" y="6277"/>
                  <a:pt x="4029" y="5564"/>
                  <a:pt x="4123" y="5361"/>
                </a:cubicBezTo>
                <a:cubicBezTo>
                  <a:pt x="4250" y="5085"/>
                  <a:pt x="4186" y="4567"/>
                  <a:pt x="4432" y="4353"/>
                </a:cubicBezTo>
                <a:cubicBezTo>
                  <a:pt x="4450" y="4336"/>
                  <a:pt x="4472" y="4161"/>
                  <a:pt x="4690" y="3973"/>
                </a:cubicBezTo>
                <a:cubicBezTo>
                  <a:pt x="5004" y="3700"/>
                  <a:pt x="4729" y="3539"/>
                  <a:pt x="4380" y="3312"/>
                </a:cubicBezTo>
                <a:cubicBezTo>
                  <a:pt x="4105" y="3132"/>
                  <a:pt x="2267" y="3032"/>
                  <a:pt x="2732" y="2664"/>
                </a:cubicBezTo>
                <a:cubicBezTo>
                  <a:pt x="2826" y="2589"/>
                  <a:pt x="2541" y="2568"/>
                  <a:pt x="2656" y="2506"/>
                </a:cubicBezTo>
                <a:cubicBezTo>
                  <a:pt x="3043" y="2295"/>
                  <a:pt x="2551" y="2218"/>
                  <a:pt x="2527" y="2193"/>
                </a:cubicBezTo>
                <a:cubicBezTo>
                  <a:pt x="2431" y="2096"/>
                  <a:pt x="2692" y="2035"/>
                  <a:pt x="2243" y="2002"/>
                </a:cubicBezTo>
                <a:cubicBezTo>
                  <a:pt x="1994" y="1985"/>
                  <a:pt x="2251" y="1951"/>
                  <a:pt x="2423" y="1801"/>
                </a:cubicBezTo>
                <a:cubicBezTo>
                  <a:pt x="2682" y="1575"/>
                  <a:pt x="2214" y="1614"/>
                  <a:pt x="2527" y="1409"/>
                </a:cubicBezTo>
                <a:cubicBezTo>
                  <a:pt x="2665" y="1319"/>
                  <a:pt x="2408" y="1284"/>
                  <a:pt x="2603" y="1029"/>
                </a:cubicBezTo>
                <a:cubicBezTo>
                  <a:pt x="2687" y="920"/>
                  <a:pt x="3164" y="481"/>
                  <a:pt x="3119" y="402"/>
                </a:cubicBezTo>
                <a:cubicBezTo>
                  <a:pt x="3039" y="265"/>
                  <a:pt x="3864" y="102"/>
                  <a:pt x="4072" y="77"/>
                </a:cubicBezTo>
                <a:cubicBezTo>
                  <a:pt x="4362" y="44"/>
                  <a:pt x="4588" y="26"/>
                  <a:pt x="4896" y="10"/>
                </a:cubicBezTo>
                <a:cubicBezTo>
                  <a:pt x="4896" y="10"/>
                  <a:pt x="4896" y="10"/>
                  <a:pt x="4896" y="1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>
              <a:defRPr sz="8000">
                <a:solidFill>
                  <a:srgbClr val="53585F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pPr>
            <a:endParaRPr sz="4000"/>
          </a:p>
        </p:txBody>
      </p:sp>
      <p:sp>
        <p:nvSpPr>
          <p:cNvPr id="4" name="Shape 3750"/>
          <p:cNvSpPr/>
          <p:nvPr userDrawn="1"/>
        </p:nvSpPr>
        <p:spPr>
          <a:xfrm rot="16200000">
            <a:off x="-445402" y="2697936"/>
            <a:ext cx="5883063" cy="14621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67" y="20232"/>
                </a:moveTo>
                <a:lnTo>
                  <a:pt x="21567" y="20232"/>
                </a:lnTo>
                <a:lnTo>
                  <a:pt x="21467" y="19645"/>
                </a:lnTo>
                <a:lnTo>
                  <a:pt x="18189" y="170"/>
                </a:lnTo>
                <a:lnTo>
                  <a:pt x="18180" y="114"/>
                </a:lnTo>
                <a:cubicBezTo>
                  <a:pt x="18165" y="45"/>
                  <a:pt x="18144" y="0"/>
                  <a:pt x="18119" y="0"/>
                </a:cubicBezTo>
                <a:lnTo>
                  <a:pt x="10800" y="0"/>
                </a:lnTo>
                <a:lnTo>
                  <a:pt x="3481" y="0"/>
                </a:lnTo>
                <a:cubicBezTo>
                  <a:pt x="3455" y="0"/>
                  <a:pt x="3431" y="53"/>
                  <a:pt x="3417" y="133"/>
                </a:cubicBezTo>
                <a:lnTo>
                  <a:pt x="3414" y="150"/>
                </a:lnTo>
                <a:lnTo>
                  <a:pt x="132" y="19645"/>
                </a:lnTo>
                <a:lnTo>
                  <a:pt x="33" y="20232"/>
                </a:lnTo>
                <a:lnTo>
                  <a:pt x="33" y="20232"/>
                </a:lnTo>
                <a:cubicBezTo>
                  <a:pt x="12" y="20433"/>
                  <a:pt x="0" y="20642"/>
                  <a:pt x="0" y="20857"/>
                </a:cubicBezTo>
                <a:cubicBezTo>
                  <a:pt x="265" y="21553"/>
                  <a:pt x="995" y="21600"/>
                  <a:pt x="995" y="21600"/>
                </a:cubicBezTo>
                <a:lnTo>
                  <a:pt x="1990" y="21600"/>
                </a:lnTo>
                <a:lnTo>
                  <a:pt x="2114" y="21600"/>
                </a:lnTo>
                <a:lnTo>
                  <a:pt x="10800" y="21600"/>
                </a:lnTo>
                <a:lnTo>
                  <a:pt x="19486" y="21600"/>
                </a:lnTo>
                <a:lnTo>
                  <a:pt x="19610" y="21600"/>
                </a:lnTo>
                <a:lnTo>
                  <a:pt x="20605" y="21600"/>
                </a:lnTo>
                <a:cubicBezTo>
                  <a:pt x="20605" y="21600"/>
                  <a:pt x="21335" y="21553"/>
                  <a:pt x="21600" y="20857"/>
                </a:cubicBezTo>
                <a:cubicBezTo>
                  <a:pt x="21600" y="20642"/>
                  <a:pt x="21588" y="20433"/>
                  <a:pt x="21567" y="20232"/>
                </a:cubicBezTo>
                <a:close/>
              </a:path>
            </a:pathLst>
          </a:custGeom>
          <a:solidFill>
            <a:srgbClr val="647485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>
              <a:defRPr sz="8000">
                <a:solidFill>
                  <a:srgbClr val="53585F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pPr>
            <a:endParaRPr sz="400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1852430" y="914400"/>
            <a:ext cx="1182869" cy="5049838"/>
          </a:xfrm>
          <a:custGeom>
            <a:avLst/>
            <a:gdLst>
              <a:gd name="connsiteX0" fmla="*/ 0 w 1169617"/>
              <a:gd name="connsiteY0" fmla="*/ 0 h 5049838"/>
              <a:gd name="connsiteX1" fmla="*/ 1169617 w 1169617"/>
              <a:gd name="connsiteY1" fmla="*/ 0 h 5049838"/>
              <a:gd name="connsiteX2" fmla="*/ 1169617 w 1169617"/>
              <a:gd name="connsiteY2" fmla="*/ 5049838 h 5049838"/>
              <a:gd name="connsiteX3" fmla="*/ 0 w 1169617"/>
              <a:gd name="connsiteY3" fmla="*/ 5049838 h 5049838"/>
              <a:gd name="connsiteX4" fmla="*/ 0 w 1169617"/>
              <a:gd name="connsiteY4" fmla="*/ 0 h 5049838"/>
              <a:gd name="connsiteX0-1" fmla="*/ 0 w 1182869"/>
              <a:gd name="connsiteY0-2" fmla="*/ 702365 h 5049838"/>
              <a:gd name="connsiteX1-3" fmla="*/ 1182869 w 1182869"/>
              <a:gd name="connsiteY1-4" fmla="*/ 0 h 5049838"/>
              <a:gd name="connsiteX2-5" fmla="*/ 1182869 w 1182869"/>
              <a:gd name="connsiteY2-6" fmla="*/ 5049838 h 5049838"/>
              <a:gd name="connsiteX3-7" fmla="*/ 13252 w 1182869"/>
              <a:gd name="connsiteY3-8" fmla="*/ 5049838 h 5049838"/>
              <a:gd name="connsiteX4-9" fmla="*/ 0 w 1182869"/>
              <a:gd name="connsiteY4-10" fmla="*/ 702365 h 5049838"/>
              <a:gd name="connsiteX0-11" fmla="*/ 0 w 1182869"/>
              <a:gd name="connsiteY0-12" fmla="*/ 702365 h 5049838"/>
              <a:gd name="connsiteX1-13" fmla="*/ 1182869 w 1182869"/>
              <a:gd name="connsiteY1-14" fmla="*/ 0 h 5049838"/>
              <a:gd name="connsiteX2-15" fmla="*/ 1182869 w 1182869"/>
              <a:gd name="connsiteY2-16" fmla="*/ 5049838 h 5049838"/>
              <a:gd name="connsiteX3-17" fmla="*/ 26504 w 1182869"/>
              <a:gd name="connsiteY3-18" fmla="*/ 4373978 h 5049838"/>
              <a:gd name="connsiteX4-19" fmla="*/ 0 w 1182869"/>
              <a:gd name="connsiteY4-20" fmla="*/ 702365 h 504983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182869" h="5049838">
                <a:moveTo>
                  <a:pt x="0" y="702365"/>
                </a:moveTo>
                <a:lnTo>
                  <a:pt x="1182869" y="0"/>
                </a:lnTo>
                <a:lnTo>
                  <a:pt x="1182869" y="5049838"/>
                </a:lnTo>
                <a:lnTo>
                  <a:pt x="26504" y="4373978"/>
                </a:lnTo>
                <a:cubicBezTo>
                  <a:pt x="22087" y="2924820"/>
                  <a:pt x="4417" y="2151523"/>
                  <a:pt x="0" y="702365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3" name="Shape 3749"/>
          <p:cNvSpPr/>
          <p:nvPr userDrawn="1"/>
        </p:nvSpPr>
        <p:spPr>
          <a:xfrm rot="16200000">
            <a:off x="272814" y="3388361"/>
            <a:ext cx="5883064" cy="812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05" y="13353"/>
                </a:moveTo>
                <a:lnTo>
                  <a:pt x="19610" y="13353"/>
                </a:lnTo>
                <a:lnTo>
                  <a:pt x="10800" y="13353"/>
                </a:lnTo>
                <a:lnTo>
                  <a:pt x="10800" y="13353"/>
                </a:lnTo>
                <a:lnTo>
                  <a:pt x="1990" y="13353"/>
                </a:lnTo>
                <a:lnTo>
                  <a:pt x="995" y="13353"/>
                </a:lnTo>
                <a:cubicBezTo>
                  <a:pt x="995" y="13353"/>
                  <a:pt x="265" y="12486"/>
                  <a:pt x="0" y="0"/>
                </a:cubicBezTo>
                <a:cubicBezTo>
                  <a:pt x="0" y="0"/>
                  <a:pt x="0" y="4161"/>
                  <a:pt x="0" y="8243"/>
                </a:cubicBezTo>
                <a:cubicBezTo>
                  <a:pt x="265" y="20760"/>
                  <a:pt x="995" y="21600"/>
                  <a:pt x="995" y="21600"/>
                </a:cubicBezTo>
                <a:lnTo>
                  <a:pt x="1990" y="21600"/>
                </a:lnTo>
                <a:lnTo>
                  <a:pt x="10800" y="21600"/>
                </a:lnTo>
                <a:lnTo>
                  <a:pt x="10800" y="21600"/>
                </a:lnTo>
                <a:lnTo>
                  <a:pt x="19610" y="21600"/>
                </a:lnTo>
                <a:lnTo>
                  <a:pt x="20605" y="21600"/>
                </a:lnTo>
                <a:cubicBezTo>
                  <a:pt x="20605" y="21600"/>
                  <a:pt x="21335" y="20760"/>
                  <a:pt x="21600" y="8243"/>
                </a:cubicBezTo>
                <a:cubicBezTo>
                  <a:pt x="21600" y="4161"/>
                  <a:pt x="21600" y="0"/>
                  <a:pt x="21600" y="0"/>
                </a:cubicBezTo>
                <a:cubicBezTo>
                  <a:pt x="21335" y="12486"/>
                  <a:pt x="20605" y="13353"/>
                  <a:pt x="20605" y="13353"/>
                </a:cubicBezTo>
                <a:close/>
              </a:path>
            </a:pathLst>
          </a:custGeom>
          <a:solidFill>
            <a:srgbClr val="1D79A1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>
              <a:defRPr sz="8000">
                <a:solidFill>
                  <a:srgbClr val="53585F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pPr>
            <a:endParaRPr sz="4000"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676275" y="2173288"/>
            <a:ext cx="2716213" cy="36576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8836166" y="972762"/>
            <a:ext cx="2716213" cy="4858125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3710065" y="2173288"/>
            <a:ext cx="4825245" cy="1569809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693344" y="4002088"/>
            <a:ext cx="2278546" cy="184726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83621" y="4002088"/>
            <a:ext cx="2278546" cy="184726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5331611" y="971027"/>
            <a:ext cx="3227622" cy="94327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669925" y="2411991"/>
            <a:ext cx="6432550" cy="225269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7334460" y="2431651"/>
            <a:ext cx="4194264" cy="394997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5130069" y="4914947"/>
            <a:ext cx="1966020" cy="146667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895401" y="4914947"/>
            <a:ext cx="1966020" cy="146667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676054" y="4914947"/>
            <a:ext cx="1966020" cy="146667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-92075" y="0"/>
            <a:ext cx="6148388" cy="3843338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6204918" y="0"/>
            <a:ext cx="2930637" cy="187116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9261363" y="0"/>
            <a:ext cx="2930637" cy="187116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204918" y="1976386"/>
            <a:ext cx="2930637" cy="187116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9261363" y="1976386"/>
            <a:ext cx="2930637" cy="187116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3766"/>
          <p:cNvSpPr/>
          <p:nvPr userDrawn="1"/>
        </p:nvSpPr>
        <p:spPr>
          <a:xfrm>
            <a:off x="3592240" y="1840340"/>
            <a:ext cx="2262681" cy="2866464"/>
          </a:xfrm>
          <a:prstGeom prst="rect">
            <a:avLst/>
          </a:prstGeom>
          <a:ln w="12700">
            <a:solidFill>
              <a:srgbClr val="7D90A5"/>
            </a:solidFill>
            <a:miter lim="400000"/>
          </a:ln>
        </p:spPr>
        <p:txBody>
          <a:bodyPr lIns="25400" tIns="25400" rIns="25400" bIns="254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 sz="1600"/>
          </a:p>
        </p:txBody>
      </p:sp>
      <p:sp>
        <p:nvSpPr>
          <p:cNvPr id="3" name="Shape 3767"/>
          <p:cNvSpPr/>
          <p:nvPr userDrawn="1"/>
        </p:nvSpPr>
        <p:spPr>
          <a:xfrm>
            <a:off x="6074354" y="1840340"/>
            <a:ext cx="2262681" cy="2866464"/>
          </a:xfrm>
          <a:prstGeom prst="rect">
            <a:avLst/>
          </a:prstGeom>
          <a:ln w="12700">
            <a:solidFill>
              <a:srgbClr val="7D90A5"/>
            </a:solidFill>
            <a:miter lim="400000"/>
          </a:ln>
        </p:spPr>
        <p:txBody>
          <a:bodyPr lIns="25400" tIns="25400" rIns="25400" bIns="254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 sz="1600"/>
          </a:p>
        </p:txBody>
      </p:sp>
      <p:sp>
        <p:nvSpPr>
          <p:cNvPr id="4" name="Shape 3768"/>
          <p:cNvSpPr/>
          <p:nvPr userDrawn="1"/>
        </p:nvSpPr>
        <p:spPr>
          <a:xfrm>
            <a:off x="8594168" y="1840340"/>
            <a:ext cx="2256235" cy="2866464"/>
          </a:xfrm>
          <a:prstGeom prst="rect">
            <a:avLst/>
          </a:prstGeom>
          <a:ln w="12700">
            <a:solidFill>
              <a:srgbClr val="7D90A5"/>
            </a:solidFill>
            <a:miter lim="400000"/>
          </a:ln>
        </p:spPr>
        <p:txBody>
          <a:bodyPr lIns="25400" tIns="25400" rIns="25400" bIns="254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 sz="1600"/>
          </a:p>
        </p:txBody>
      </p:sp>
      <p:sp>
        <p:nvSpPr>
          <p:cNvPr id="5" name="Shape 3769"/>
          <p:cNvSpPr/>
          <p:nvPr userDrawn="1"/>
        </p:nvSpPr>
        <p:spPr>
          <a:xfrm>
            <a:off x="1097826" y="1840340"/>
            <a:ext cx="2262681" cy="2866464"/>
          </a:xfrm>
          <a:prstGeom prst="rect">
            <a:avLst/>
          </a:prstGeom>
          <a:ln w="12700">
            <a:solidFill>
              <a:srgbClr val="7D90A5"/>
            </a:solidFill>
            <a:miter lim="400000"/>
          </a:ln>
        </p:spPr>
        <p:txBody>
          <a:bodyPr lIns="25400" tIns="25400" rIns="25400" bIns="254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 sz="160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1206500" y="1955800"/>
            <a:ext cx="2260600" cy="2390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3724233" y="1955625"/>
            <a:ext cx="2260600" cy="2390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3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6217143" y="1950258"/>
            <a:ext cx="2260600" cy="2390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4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8706228" y="1950257"/>
            <a:ext cx="2260600" cy="2390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-60840" y="-22948"/>
            <a:ext cx="6166842" cy="6903840"/>
          </a:xfrm>
          <a:custGeom>
            <a:avLst/>
            <a:gdLst>
              <a:gd name="connsiteX0" fmla="*/ 0 w 6166842"/>
              <a:gd name="connsiteY0" fmla="*/ 0 h 6903840"/>
              <a:gd name="connsiteX1" fmla="*/ 6166842 w 6166842"/>
              <a:gd name="connsiteY1" fmla="*/ 0 h 6903840"/>
              <a:gd name="connsiteX2" fmla="*/ 6166842 w 6166842"/>
              <a:gd name="connsiteY2" fmla="*/ 6903840 h 6903840"/>
              <a:gd name="connsiteX3" fmla="*/ 0 w 6166842"/>
              <a:gd name="connsiteY3" fmla="*/ 6903840 h 6903840"/>
              <a:gd name="connsiteX4" fmla="*/ 0 w 6166842"/>
              <a:gd name="connsiteY4" fmla="*/ 0 h 6903840"/>
              <a:gd name="connsiteX0-1" fmla="*/ 0 w 6166842"/>
              <a:gd name="connsiteY0-2" fmla="*/ 0 h 6903840"/>
              <a:gd name="connsiteX1-3" fmla="*/ 6166842 w 6166842"/>
              <a:gd name="connsiteY1-4" fmla="*/ 0 h 6903840"/>
              <a:gd name="connsiteX2-5" fmla="*/ 2933312 w 6166842"/>
              <a:gd name="connsiteY2-6" fmla="*/ 6903840 h 6903840"/>
              <a:gd name="connsiteX3-7" fmla="*/ 0 w 6166842"/>
              <a:gd name="connsiteY3-8" fmla="*/ 6903840 h 6903840"/>
              <a:gd name="connsiteX4-9" fmla="*/ 0 w 6166842"/>
              <a:gd name="connsiteY4-10" fmla="*/ 0 h 69038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166842" h="6903840">
                <a:moveTo>
                  <a:pt x="0" y="0"/>
                </a:moveTo>
                <a:lnTo>
                  <a:pt x="6166842" y="0"/>
                </a:lnTo>
                <a:lnTo>
                  <a:pt x="2933312" y="6903840"/>
                </a:lnTo>
                <a:lnTo>
                  <a:pt x="0" y="690384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3636"/>
          <p:cNvSpPr/>
          <p:nvPr userDrawn="1"/>
        </p:nvSpPr>
        <p:spPr>
          <a:xfrm>
            <a:off x="7271134" y="309536"/>
            <a:ext cx="5110498" cy="62389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12700">
            <a:solidFill>
              <a:srgbClr val="7D90A5"/>
            </a:solidFill>
            <a:miter lim="400000"/>
          </a:ln>
        </p:spPr>
        <p:txBody>
          <a:bodyPr lIns="25400" tIns="25400" rIns="25400" bIns="254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 sz="160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561263" y="0"/>
            <a:ext cx="5559425" cy="6858000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276850" y="-40325"/>
            <a:ext cx="6915150" cy="6917375"/>
          </a:xfrm>
          <a:custGeom>
            <a:avLst/>
            <a:gdLst>
              <a:gd name="connsiteX0" fmla="*/ 0 w 6934200"/>
              <a:gd name="connsiteY0" fmla="*/ 0 h 6858000"/>
              <a:gd name="connsiteX1" fmla="*/ 6934200 w 6934200"/>
              <a:gd name="connsiteY1" fmla="*/ 0 h 6858000"/>
              <a:gd name="connsiteX2" fmla="*/ 6934200 w 6934200"/>
              <a:gd name="connsiteY2" fmla="*/ 6858000 h 6858000"/>
              <a:gd name="connsiteX3" fmla="*/ 0 w 6934200"/>
              <a:gd name="connsiteY3" fmla="*/ 6858000 h 6858000"/>
              <a:gd name="connsiteX4" fmla="*/ 0 w 6934200"/>
              <a:gd name="connsiteY4" fmla="*/ 0 h 6858000"/>
              <a:gd name="connsiteX0-1" fmla="*/ 3448050 w 6934200"/>
              <a:gd name="connsiteY0-2" fmla="*/ 0 h 6858000"/>
              <a:gd name="connsiteX1-3" fmla="*/ 6934200 w 6934200"/>
              <a:gd name="connsiteY1-4" fmla="*/ 0 h 6858000"/>
              <a:gd name="connsiteX2-5" fmla="*/ 6934200 w 6934200"/>
              <a:gd name="connsiteY2-6" fmla="*/ 6858000 h 6858000"/>
              <a:gd name="connsiteX3-7" fmla="*/ 0 w 6934200"/>
              <a:gd name="connsiteY3-8" fmla="*/ 6858000 h 6858000"/>
              <a:gd name="connsiteX4-9" fmla="*/ 3448050 w 6934200"/>
              <a:gd name="connsiteY4-10" fmla="*/ 0 h 6858000"/>
              <a:gd name="connsiteX0-11" fmla="*/ 3429000 w 6915150"/>
              <a:gd name="connsiteY0-12" fmla="*/ 0 h 6858000"/>
              <a:gd name="connsiteX1-13" fmla="*/ 6915150 w 6915150"/>
              <a:gd name="connsiteY1-14" fmla="*/ 0 h 6858000"/>
              <a:gd name="connsiteX2-15" fmla="*/ 6915150 w 6915150"/>
              <a:gd name="connsiteY2-16" fmla="*/ 6858000 h 6858000"/>
              <a:gd name="connsiteX3-17" fmla="*/ 0 w 6915150"/>
              <a:gd name="connsiteY3-18" fmla="*/ 6858000 h 6858000"/>
              <a:gd name="connsiteX4-19" fmla="*/ 3429000 w 6915150"/>
              <a:gd name="connsiteY4-20" fmla="*/ 0 h 6858000"/>
              <a:gd name="connsiteX0-21" fmla="*/ 4572000 w 6915150"/>
              <a:gd name="connsiteY0-22" fmla="*/ 19050 h 6858000"/>
              <a:gd name="connsiteX1-23" fmla="*/ 6915150 w 6915150"/>
              <a:gd name="connsiteY1-24" fmla="*/ 0 h 6858000"/>
              <a:gd name="connsiteX2-25" fmla="*/ 6915150 w 6915150"/>
              <a:gd name="connsiteY2-26" fmla="*/ 6858000 h 6858000"/>
              <a:gd name="connsiteX3-27" fmla="*/ 0 w 6915150"/>
              <a:gd name="connsiteY3-28" fmla="*/ 6858000 h 6858000"/>
              <a:gd name="connsiteX4-29" fmla="*/ 4572000 w 6915150"/>
              <a:gd name="connsiteY4-30" fmla="*/ 1905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915150" h="6858000">
                <a:moveTo>
                  <a:pt x="4572000" y="19050"/>
                </a:moveTo>
                <a:lnTo>
                  <a:pt x="6915150" y="0"/>
                </a:lnTo>
                <a:lnTo>
                  <a:pt x="6915150" y="6858000"/>
                </a:lnTo>
                <a:lnTo>
                  <a:pt x="0" y="6858000"/>
                </a:lnTo>
                <a:lnTo>
                  <a:pt x="4572000" y="1905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591050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835"/>
          <p:cNvSpPr/>
          <p:nvPr userDrawn="1"/>
        </p:nvSpPr>
        <p:spPr>
          <a:xfrm>
            <a:off x="-10994" y="189"/>
            <a:ext cx="12232724" cy="6858082"/>
          </a:xfrm>
          <a:prstGeom prst="rect">
            <a:avLst/>
          </a:prstGeom>
          <a:gradFill>
            <a:gsLst>
              <a:gs pos="0">
                <a:srgbClr val="536170"/>
              </a:gs>
              <a:gs pos="100000">
                <a:srgbClr val="DFDFE7"/>
              </a:gs>
            </a:gsLst>
            <a:lin ang="5400000"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defRPr sz="8000">
                <a:solidFill>
                  <a:srgbClr val="53585F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pPr>
            <a:endParaRPr sz="400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186"/>
          <p:cNvSpPr/>
          <p:nvPr userDrawn="1"/>
        </p:nvSpPr>
        <p:spPr>
          <a:xfrm>
            <a:off x="2321971" y="2536053"/>
            <a:ext cx="2441103" cy="3809337"/>
          </a:xfrm>
          <a:prstGeom prst="roundRect">
            <a:avLst>
              <a:gd name="adj" fmla="val 1335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>
              <a:defRPr sz="8000">
                <a:solidFill>
                  <a:srgbClr val="53585F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pPr>
            <a:endParaRPr sz="4000"/>
          </a:p>
        </p:txBody>
      </p:sp>
      <p:sp>
        <p:nvSpPr>
          <p:cNvPr id="3" name="Shape 1187"/>
          <p:cNvSpPr/>
          <p:nvPr userDrawn="1"/>
        </p:nvSpPr>
        <p:spPr>
          <a:xfrm>
            <a:off x="4865627" y="2536053"/>
            <a:ext cx="2441103" cy="3809337"/>
          </a:xfrm>
          <a:prstGeom prst="roundRect">
            <a:avLst>
              <a:gd name="adj" fmla="val 1335"/>
            </a:avLst>
          </a:prstGeom>
          <a:solidFill>
            <a:schemeClr val="accent2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>
              <a:defRPr sz="8000">
                <a:solidFill>
                  <a:srgbClr val="53585F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pPr>
            <a:endParaRPr sz="4000"/>
          </a:p>
        </p:txBody>
      </p:sp>
      <p:sp>
        <p:nvSpPr>
          <p:cNvPr id="4" name="Shape 1188"/>
          <p:cNvSpPr/>
          <p:nvPr userDrawn="1"/>
        </p:nvSpPr>
        <p:spPr>
          <a:xfrm>
            <a:off x="7428926" y="2536053"/>
            <a:ext cx="2441103" cy="3809337"/>
          </a:xfrm>
          <a:prstGeom prst="roundRect">
            <a:avLst>
              <a:gd name="adj" fmla="val 1335"/>
            </a:avLst>
          </a:prstGeom>
          <a:solidFill>
            <a:schemeClr val="accent3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>
              <a:defRPr sz="8000">
                <a:solidFill>
                  <a:srgbClr val="53585F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pPr>
            <a:endParaRPr sz="4000"/>
          </a:p>
        </p:txBody>
      </p:sp>
      <p:sp>
        <p:nvSpPr>
          <p:cNvPr id="5" name="Shape 1189"/>
          <p:cNvSpPr/>
          <p:nvPr userDrawn="1"/>
        </p:nvSpPr>
        <p:spPr>
          <a:xfrm>
            <a:off x="2642931" y="2207392"/>
            <a:ext cx="1763902" cy="176390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>
              <a:defRPr sz="8000">
                <a:solidFill>
                  <a:srgbClr val="53585F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pPr>
            <a:endParaRPr sz="4000"/>
          </a:p>
        </p:txBody>
      </p:sp>
      <p:sp>
        <p:nvSpPr>
          <p:cNvPr id="6" name="Shape 1190"/>
          <p:cNvSpPr/>
          <p:nvPr userDrawn="1"/>
        </p:nvSpPr>
        <p:spPr>
          <a:xfrm>
            <a:off x="5186671" y="2207392"/>
            <a:ext cx="1763902" cy="176390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>
              <a:defRPr sz="8000">
                <a:solidFill>
                  <a:srgbClr val="53585F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pPr>
            <a:endParaRPr sz="4000"/>
          </a:p>
        </p:txBody>
      </p:sp>
      <p:sp>
        <p:nvSpPr>
          <p:cNvPr id="7" name="Shape 1191"/>
          <p:cNvSpPr/>
          <p:nvPr userDrawn="1"/>
        </p:nvSpPr>
        <p:spPr>
          <a:xfrm>
            <a:off x="7749972" y="2207392"/>
            <a:ext cx="1763902" cy="176390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>
              <a:defRPr sz="8000">
                <a:solidFill>
                  <a:srgbClr val="53585F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pPr>
            <a:endParaRPr sz="4000"/>
          </a:p>
        </p:txBody>
      </p:sp>
      <p:sp>
        <p:nvSpPr>
          <p:cNvPr id="15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2696773" y="2270033"/>
            <a:ext cx="1637480" cy="163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 dirty="0"/>
          </a:p>
        </p:txBody>
      </p:sp>
      <p:sp>
        <p:nvSpPr>
          <p:cNvPr id="16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5249882" y="2270033"/>
            <a:ext cx="1637480" cy="163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 dirty="0"/>
          </a:p>
        </p:txBody>
      </p:sp>
      <p:sp>
        <p:nvSpPr>
          <p:cNvPr id="17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7813183" y="2270033"/>
            <a:ext cx="1637480" cy="163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 dirty="0"/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55"/>
          <p:cNvGrpSpPr/>
          <p:nvPr userDrawn="1"/>
        </p:nvGrpSpPr>
        <p:grpSpPr>
          <a:xfrm>
            <a:off x="4180457" y="2491005"/>
            <a:ext cx="3831087" cy="8072490"/>
            <a:chOff x="0" y="0"/>
            <a:chExt cx="7662171" cy="16144977"/>
          </a:xfrm>
        </p:grpSpPr>
        <p:sp>
          <p:nvSpPr>
            <p:cNvPr id="3" name="Shape 1145"/>
            <p:cNvSpPr/>
            <p:nvPr/>
          </p:nvSpPr>
          <p:spPr>
            <a:xfrm>
              <a:off x="73301" y="97735"/>
              <a:ext cx="7588872" cy="160472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69" y="0"/>
                  </a:moveTo>
                  <a:lnTo>
                    <a:pt x="3509" y="0"/>
                  </a:lnTo>
                  <a:cubicBezTo>
                    <a:pt x="1248" y="0"/>
                    <a:pt x="0" y="717"/>
                    <a:pt x="0" y="1623"/>
                  </a:cubicBezTo>
                  <a:lnTo>
                    <a:pt x="0" y="19941"/>
                  </a:lnTo>
                  <a:cubicBezTo>
                    <a:pt x="0" y="20953"/>
                    <a:pt x="1661" y="21600"/>
                    <a:pt x="3509" y="21600"/>
                  </a:cubicBezTo>
                  <a:lnTo>
                    <a:pt x="18169" y="21600"/>
                  </a:lnTo>
                  <a:cubicBezTo>
                    <a:pt x="20139" y="21600"/>
                    <a:pt x="21600" y="20848"/>
                    <a:pt x="21600" y="19941"/>
                  </a:cubicBezTo>
                  <a:lnTo>
                    <a:pt x="21600" y="1623"/>
                  </a:lnTo>
                  <a:cubicBezTo>
                    <a:pt x="21600" y="717"/>
                    <a:pt x="20308" y="0"/>
                    <a:pt x="18169" y="0"/>
                  </a:cubicBezTo>
                  <a:close/>
                </a:path>
              </a:pathLst>
            </a:custGeom>
            <a:solidFill>
              <a:srgbClr val="DCDEE0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sz="4000"/>
            </a:p>
          </p:txBody>
        </p:sp>
        <p:sp>
          <p:nvSpPr>
            <p:cNvPr id="4" name="Shape 1146"/>
            <p:cNvSpPr/>
            <p:nvPr/>
          </p:nvSpPr>
          <p:spPr>
            <a:xfrm>
              <a:off x="659714" y="2321218"/>
              <a:ext cx="6403086" cy="114886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4CBDCA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sz="4000"/>
            </a:p>
          </p:txBody>
        </p:sp>
        <p:sp>
          <p:nvSpPr>
            <p:cNvPr id="5" name="Shape 1147"/>
            <p:cNvSpPr/>
            <p:nvPr/>
          </p:nvSpPr>
          <p:spPr>
            <a:xfrm>
              <a:off x="73301" y="97735"/>
              <a:ext cx="7588872" cy="160472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00" y="19941"/>
                  </a:moveTo>
                  <a:cubicBezTo>
                    <a:pt x="21300" y="20782"/>
                    <a:pt x="19945" y="21458"/>
                    <a:pt x="18168" y="21458"/>
                  </a:cubicBezTo>
                  <a:lnTo>
                    <a:pt x="3507" y="21458"/>
                  </a:lnTo>
                  <a:cubicBezTo>
                    <a:pt x="1932" y="21458"/>
                    <a:pt x="300" y="20925"/>
                    <a:pt x="300" y="19941"/>
                  </a:cubicBezTo>
                  <a:lnTo>
                    <a:pt x="300" y="1623"/>
                  </a:lnTo>
                  <a:cubicBezTo>
                    <a:pt x="300" y="713"/>
                    <a:pt x="1582" y="142"/>
                    <a:pt x="3507" y="142"/>
                  </a:cubicBezTo>
                  <a:lnTo>
                    <a:pt x="18168" y="142"/>
                  </a:lnTo>
                  <a:cubicBezTo>
                    <a:pt x="20034" y="142"/>
                    <a:pt x="21300" y="741"/>
                    <a:pt x="21300" y="1623"/>
                  </a:cubicBezTo>
                  <a:cubicBezTo>
                    <a:pt x="21300" y="1623"/>
                    <a:pt x="21300" y="19941"/>
                    <a:pt x="21300" y="19941"/>
                  </a:cubicBezTo>
                  <a:close/>
                  <a:moveTo>
                    <a:pt x="18168" y="0"/>
                  </a:moveTo>
                  <a:lnTo>
                    <a:pt x="3507" y="0"/>
                  </a:lnTo>
                  <a:cubicBezTo>
                    <a:pt x="1247" y="0"/>
                    <a:pt x="0" y="717"/>
                    <a:pt x="0" y="1623"/>
                  </a:cubicBezTo>
                  <a:lnTo>
                    <a:pt x="0" y="19941"/>
                  </a:lnTo>
                  <a:cubicBezTo>
                    <a:pt x="0" y="20953"/>
                    <a:pt x="1659" y="21600"/>
                    <a:pt x="3507" y="21600"/>
                  </a:cubicBezTo>
                  <a:lnTo>
                    <a:pt x="18168" y="21600"/>
                  </a:lnTo>
                  <a:cubicBezTo>
                    <a:pt x="20138" y="21600"/>
                    <a:pt x="21600" y="20848"/>
                    <a:pt x="21600" y="19941"/>
                  </a:cubicBezTo>
                  <a:lnTo>
                    <a:pt x="21600" y="1623"/>
                  </a:lnTo>
                  <a:cubicBezTo>
                    <a:pt x="21600" y="717"/>
                    <a:pt x="20306" y="0"/>
                    <a:pt x="18168" y="0"/>
                  </a:cubicBezTo>
                  <a:close/>
                </a:path>
              </a:pathLst>
            </a:custGeom>
            <a:solidFill>
              <a:srgbClr val="DADBDC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6" name="Shape 1148"/>
            <p:cNvSpPr/>
            <p:nvPr/>
          </p:nvSpPr>
          <p:spPr>
            <a:xfrm>
              <a:off x="244338" y="244338"/>
              <a:ext cx="7272661" cy="157310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190" y="36"/>
                  </a:moveTo>
                  <a:cubicBezTo>
                    <a:pt x="1416" y="36"/>
                    <a:pt x="78" y="639"/>
                    <a:pt x="78" y="1439"/>
                  </a:cubicBezTo>
                  <a:lnTo>
                    <a:pt x="78" y="20125"/>
                  </a:lnTo>
                  <a:cubicBezTo>
                    <a:pt x="78" y="21107"/>
                    <a:pt x="1935" y="21564"/>
                    <a:pt x="3190" y="21564"/>
                  </a:cubicBezTo>
                  <a:lnTo>
                    <a:pt x="18488" y="21564"/>
                  </a:lnTo>
                  <a:cubicBezTo>
                    <a:pt x="20076" y="21564"/>
                    <a:pt x="21522" y="20878"/>
                    <a:pt x="21522" y="20125"/>
                  </a:cubicBezTo>
                  <a:lnTo>
                    <a:pt x="21522" y="1439"/>
                  </a:lnTo>
                  <a:cubicBezTo>
                    <a:pt x="21522" y="652"/>
                    <a:pt x="20189" y="36"/>
                    <a:pt x="18488" y="36"/>
                  </a:cubicBezTo>
                  <a:cubicBezTo>
                    <a:pt x="18488" y="36"/>
                    <a:pt x="3190" y="36"/>
                    <a:pt x="3190" y="36"/>
                  </a:cubicBezTo>
                  <a:close/>
                  <a:moveTo>
                    <a:pt x="18488" y="21600"/>
                  </a:moveTo>
                  <a:lnTo>
                    <a:pt x="3190" y="21600"/>
                  </a:lnTo>
                  <a:cubicBezTo>
                    <a:pt x="1656" y="21600"/>
                    <a:pt x="0" y="21036"/>
                    <a:pt x="0" y="20125"/>
                  </a:cubicBezTo>
                  <a:lnTo>
                    <a:pt x="0" y="1439"/>
                  </a:lnTo>
                  <a:cubicBezTo>
                    <a:pt x="0" y="619"/>
                    <a:pt x="1372" y="0"/>
                    <a:pt x="3190" y="0"/>
                  </a:cubicBezTo>
                  <a:lnTo>
                    <a:pt x="18488" y="0"/>
                  </a:lnTo>
                  <a:cubicBezTo>
                    <a:pt x="20233" y="0"/>
                    <a:pt x="21600" y="632"/>
                    <a:pt x="21600" y="1439"/>
                  </a:cubicBezTo>
                  <a:lnTo>
                    <a:pt x="21600" y="20125"/>
                  </a:lnTo>
                  <a:cubicBezTo>
                    <a:pt x="21600" y="20897"/>
                    <a:pt x="20117" y="21600"/>
                    <a:pt x="18488" y="21600"/>
                  </a:cubicBezTo>
                  <a:close/>
                </a:path>
              </a:pathLst>
            </a:custGeom>
            <a:solidFill>
              <a:srgbClr val="A6AAA9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7" name="Shape 1149"/>
            <p:cNvSpPr/>
            <p:nvPr/>
          </p:nvSpPr>
          <p:spPr>
            <a:xfrm>
              <a:off x="5399889" y="0"/>
              <a:ext cx="969865" cy="790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61" y="0"/>
                  </a:moveTo>
                  <a:lnTo>
                    <a:pt x="940" y="0"/>
                  </a:lnTo>
                  <a:lnTo>
                    <a:pt x="0" y="7201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7201"/>
                  </a:lnTo>
                  <a:cubicBezTo>
                    <a:pt x="21600" y="7201"/>
                    <a:pt x="20661" y="0"/>
                    <a:pt x="20661" y="0"/>
                  </a:cubicBezTo>
                  <a:close/>
                </a:path>
              </a:pathLst>
            </a:custGeom>
            <a:solidFill>
              <a:srgbClr val="53585F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8" name="Shape 1150"/>
            <p:cNvSpPr/>
            <p:nvPr/>
          </p:nvSpPr>
          <p:spPr>
            <a:xfrm>
              <a:off x="0" y="2272351"/>
              <a:ext cx="79054" cy="7379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201" y="3"/>
                  </a:moveTo>
                  <a:lnTo>
                    <a:pt x="7201" y="0"/>
                  </a:lnTo>
                  <a:lnTo>
                    <a:pt x="0" y="939"/>
                  </a:lnTo>
                  <a:lnTo>
                    <a:pt x="0" y="20643"/>
                  </a:lnTo>
                  <a:lnTo>
                    <a:pt x="7201" y="21581"/>
                  </a:lnTo>
                  <a:lnTo>
                    <a:pt x="7201" y="21600"/>
                  </a:lnTo>
                  <a:lnTo>
                    <a:pt x="21600" y="21600"/>
                  </a:lnTo>
                  <a:lnTo>
                    <a:pt x="21600" y="3"/>
                  </a:lnTo>
                  <a:cubicBezTo>
                    <a:pt x="21600" y="3"/>
                    <a:pt x="7201" y="3"/>
                    <a:pt x="7201" y="3"/>
                  </a:cubicBezTo>
                  <a:close/>
                </a:path>
              </a:pathLst>
            </a:custGeom>
            <a:solidFill>
              <a:srgbClr val="53585F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9" name="Shape 1151"/>
            <p:cNvSpPr/>
            <p:nvPr/>
          </p:nvSpPr>
          <p:spPr>
            <a:xfrm>
              <a:off x="0" y="3811686"/>
              <a:ext cx="79054" cy="5534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201" y="5"/>
                  </a:moveTo>
                  <a:lnTo>
                    <a:pt x="7201" y="0"/>
                  </a:lnTo>
                  <a:lnTo>
                    <a:pt x="0" y="1252"/>
                  </a:lnTo>
                  <a:lnTo>
                    <a:pt x="0" y="20324"/>
                  </a:lnTo>
                  <a:lnTo>
                    <a:pt x="7201" y="21575"/>
                  </a:lnTo>
                  <a:lnTo>
                    <a:pt x="7201" y="21600"/>
                  </a:lnTo>
                  <a:lnTo>
                    <a:pt x="21600" y="21600"/>
                  </a:lnTo>
                  <a:lnTo>
                    <a:pt x="21600" y="5"/>
                  </a:lnTo>
                  <a:cubicBezTo>
                    <a:pt x="21600" y="5"/>
                    <a:pt x="7201" y="5"/>
                    <a:pt x="7201" y="5"/>
                  </a:cubicBezTo>
                  <a:close/>
                </a:path>
              </a:pathLst>
            </a:custGeom>
            <a:solidFill>
              <a:srgbClr val="53585F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10" name="Shape 1152"/>
            <p:cNvSpPr/>
            <p:nvPr/>
          </p:nvSpPr>
          <p:spPr>
            <a:xfrm>
              <a:off x="0" y="5155549"/>
              <a:ext cx="79054" cy="553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201" y="4"/>
                  </a:moveTo>
                  <a:lnTo>
                    <a:pt x="7201" y="0"/>
                  </a:lnTo>
                  <a:lnTo>
                    <a:pt x="0" y="1251"/>
                  </a:lnTo>
                  <a:lnTo>
                    <a:pt x="0" y="20324"/>
                  </a:lnTo>
                  <a:lnTo>
                    <a:pt x="7201" y="21575"/>
                  </a:lnTo>
                  <a:lnTo>
                    <a:pt x="7201" y="21600"/>
                  </a:lnTo>
                  <a:lnTo>
                    <a:pt x="21600" y="21600"/>
                  </a:lnTo>
                  <a:lnTo>
                    <a:pt x="21600" y="4"/>
                  </a:lnTo>
                  <a:cubicBezTo>
                    <a:pt x="21600" y="4"/>
                    <a:pt x="7201" y="4"/>
                    <a:pt x="7201" y="4"/>
                  </a:cubicBezTo>
                  <a:close/>
                </a:path>
              </a:pathLst>
            </a:custGeom>
            <a:solidFill>
              <a:srgbClr val="53585F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11" name="Shape 1153"/>
            <p:cNvSpPr/>
            <p:nvPr/>
          </p:nvSpPr>
          <p:spPr>
            <a:xfrm>
              <a:off x="3197788" y="1302828"/>
              <a:ext cx="1339897" cy="274191"/>
            </a:xfrm>
            <a:prstGeom prst="roundRect">
              <a:avLst>
                <a:gd name="adj" fmla="val 50000"/>
              </a:avLst>
            </a:prstGeom>
            <a:solidFill>
              <a:srgbClr val="53585F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sz="4000"/>
            </a:p>
          </p:txBody>
        </p:sp>
        <p:sp>
          <p:nvSpPr>
            <p:cNvPr id="12" name="Shape 1154"/>
            <p:cNvSpPr/>
            <p:nvPr/>
          </p:nvSpPr>
          <p:spPr>
            <a:xfrm>
              <a:off x="3176404" y="1294995"/>
              <a:ext cx="1396552" cy="2898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85" y="11782"/>
                  </a:moveTo>
                  <a:cubicBezTo>
                    <a:pt x="20785" y="15035"/>
                    <a:pt x="20237" y="17673"/>
                    <a:pt x="19562" y="17673"/>
                  </a:cubicBezTo>
                  <a:lnTo>
                    <a:pt x="2038" y="17673"/>
                  </a:lnTo>
                  <a:cubicBezTo>
                    <a:pt x="1363" y="17673"/>
                    <a:pt x="815" y="15035"/>
                    <a:pt x="815" y="11782"/>
                  </a:cubicBezTo>
                  <a:lnTo>
                    <a:pt x="815" y="9818"/>
                  </a:lnTo>
                  <a:cubicBezTo>
                    <a:pt x="815" y="6565"/>
                    <a:pt x="1363" y="3928"/>
                    <a:pt x="2038" y="3928"/>
                  </a:cubicBezTo>
                  <a:lnTo>
                    <a:pt x="19562" y="3928"/>
                  </a:lnTo>
                  <a:cubicBezTo>
                    <a:pt x="20237" y="3928"/>
                    <a:pt x="20785" y="6565"/>
                    <a:pt x="20785" y="9818"/>
                  </a:cubicBezTo>
                  <a:cubicBezTo>
                    <a:pt x="20785" y="9818"/>
                    <a:pt x="20785" y="11782"/>
                    <a:pt x="20785" y="11782"/>
                  </a:cubicBezTo>
                  <a:close/>
                  <a:moveTo>
                    <a:pt x="21600" y="9818"/>
                  </a:moveTo>
                  <a:cubicBezTo>
                    <a:pt x="21600" y="4396"/>
                    <a:pt x="20688" y="0"/>
                    <a:pt x="19562" y="0"/>
                  </a:cubicBezTo>
                  <a:lnTo>
                    <a:pt x="2038" y="0"/>
                  </a:lnTo>
                  <a:cubicBezTo>
                    <a:pt x="912" y="0"/>
                    <a:pt x="0" y="4396"/>
                    <a:pt x="0" y="9818"/>
                  </a:cubicBezTo>
                  <a:lnTo>
                    <a:pt x="0" y="11782"/>
                  </a:lnTo>
                  <a:cubicBezTo>
                    <a:pt x="0" y="17204"/>
                    <a:pt x="912" y="21600"/>
                    <a:pt x="2038" y="21600"/>
                  </a:cubicBezTo>
                  <a:lnTo>
                    <a:pt x="19562" y="21600"/>
                  </a:lnTo>
                  <a:cubicBezTo>
                    <a:pt x="20688" y="21600"/>
                    <a:pt x="21600" y="17204"/>
                    <a:pt x="21600" y="11782"/>
                  </a:cubicBezTo>
                  <a:cubicBezTo>
                    <a:pt x="21600" y="11782"/>
                    <a:pt x="21600" y="9818"/>
                    <a:pt x="21600" y="9818"/>
                  </a:cubicBezTo>
                  <a:close/>
                </a:path>
              </a:pathLst>
            </a:custGeom>
            <a:solidFill>
              <a:srgbClr val="A4ADBC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</p:grpSp>
      <p:sp>
        <p:nvSpPr>
          <p:cNvPr id="15" name="Picture Placeholder 14"/>
          <p:cNvSpPr>
            <a:spLocks noGrp="1"/>
          </p:cNvSpPr>
          <p:nvPr>
            <p:ph type="pic" sz="quarter" idx="10"/>
          </p:nvPr>
        </p:nvSpPr>
        <p:spPr>
          <a:xfrm>
            <a:off x="4510088" y="3627438"/>
            <a:ext cx="3201987" cy="5768975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22"/>
          <p:cNvGrpSpPr/>
          <p:nvPr userDrawn="1"/>
        </p:nvGrpSpPr>
        <p:grpSpPr>
          <a:xfrm>
            <a:off x="2057044" y="1977036"/>
            <a:ext cx="2069795" cy="4361267"/>
            <a:chOff x="0" y="0"/>
            <a:chExt cx="4139587" cy="8722533"/>
          </a:xfrm>
        </p:grpSpPr>
        <p:sp>
          <p:nvSpPr>
            <p:cNvPr id="3" name="Shape 1111"/>
            <p:cNvSpPr/>
            <p:nvPr/>
          </p:nvSpPr>
          <p:spPr>
            <a:xfrm>
              <a:off x="39602" y="52802"/>
              <a:ext cx="4099986" cy="86697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69" y="0"/>
                  </a:moveTo>
                  <a:lnTo>
                    <a:pt x="3509" y="0"/>
                  </a:lnTo>
                  <a:cubicBezTo>
                    <a:pt x="1248" y="0"/>
                    <a:pt x="0" y="717"/>
                    <a:pt x="0" y="1623"/>
                  </a:cubicBezTo>
                  <a:lnTo>
                    <a:pt x="0" y="19941"/>
                  </a:lnTo>
                  <a:cubicBezTo>
                    <a:pt x="0" y="20953"/>
                    <a:pt x="1661" y="21600"/>
                    <a:pt x="3509" y="21600"/>
                  </a:cubicBezTo>
                  <a:lnTo>
                    <a:pt x="18169" y="21600"/>
                  </a:lnTo>
                  <a:cubicBezTo>
                    <a:pt x="20139" y="21600"/>
                    <a:pt x="21600" y="20848"/>
                    <a:pt x="21600" y="19941"/>
                  </a:cubicBezTo>
                  <a:lnTo>
                    <a:pt x="21600" y="1623"/>
                  </a:lnTo>
                  <a:cubicBezTo>
                    <a:pt x="21600" y="717"/>
                    <a:pt x="20308" y="0"/>
                    <a:pt x="18169" y="0"/>
                  </a:cubicBezTo>
                  <a:close/>
                </a:path>
              </a:pathLst>
            </a:custGeom>
            <a:solidFill>
              <a:srgbClr val="DCDEE0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sz="4000"/>
            </a:p>
          </p:txBody>
        </p:sp>
        <p:sp>
          <p:nvSpPr>
            <p:cNvPr id="4" name="Shape 1112"/>
            <p:cNvSpPr/>
            <p:nvPr/>
          </p:nvSpPr>
          <p:spPr>
            <a:xfrm>
              <a:off x="356419" y="1254068"/>
              <a:ext cx="3459351" cy="6206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4CBDCA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sz="4000"/>
            </a:p>
          </p:txBody>
        </p:sp>
        <p:sp>
          <p:nvSpPr>
            <p:cNvPr id="5" name="Shape 1113"/>
            <p:cNvSpPr/>
            <p:nvPr/>
          </p:nvSpPr>
          <p:spPr>
            <a:xfrm>
              <a:off x="39602" y="52802"/>
              <a:ext cx="4099986" cy="86697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00" y="19941"/>
                  </a:moveTo>
                  <a:cubicBezTo>
                    <a:pt x="21300" y="20782"/>
                    <a:pt x="19945" y="21458"/>
                    <a:pt x="18168" y="21458"/>
                  </a:cubicBezTo>
                  <a:lnTo>
                    <a:pt x="3507" y="21458"/>
                  </a:lnTo>
                  <a:cubicBezTo>
                    <a:pt x="1932" y="21458"/>
                    <a:pt x="300" y="20925"/>
                    <a:pt x="300" y="19941"/>
                  </a:cubicBezTo>
                  <a:lnTo>
                    <a:pt x="300" y="1623"/>
                  </a:lnTo>
                  <a:cubicBezTo>
                    <a:pt x="300" y="713"/>
                    <a:pt x="1582" y="142"/>
                    <a:pt x="3507" y="142"/>
                  </a:cubicBezTo>
                  <a:lnTo>
                    <a:pt x="18168" y="142"/>
                  </a:lnTo>
                  <a:cubicBezTo>
                    <a:pt x="20034" y="142"/>
                    <a:pt x="21300" y="741"/>
                    <a:pt x="21300" y="1623"/>
                  </a:cubicBezTo>
                  <a:cubicBezTo>
                    <a:pt x="21300" y="1623"/>
                    <a:pt x="21300" y="19941"/>
                    <a:pt x="21300" y="19941"/>
                  </a:cubicBezTo>
                  <a:close/>
                  <a:moveTo>
                    <a:pt x="18168" y="0"/>
                  </a:moveTo>
                  <a:lnTo>
                    <a:pt x="3507" y="0"/>
                  </a:lnTo>
                  <a:cubicBezTo>
                    <a:pt x="1247" y="0"/>
                    <a:pt x="0" y="717"/>
                    <a:pt x="0" y="1623"/>
                  </a:cubicBezTo>
                  <a:lnTo>
                    <a:pt x="0" y="19941"/>
                  </a:lnTo>
                  <a:cubicBezTo>
                    <a:pt x="0" y="20953"/>
                    <a:pt x="1659" y="21600"/>
                    <a:pt x="3507" y="21600"/>
                  </a:cubicBezTo>
                  <a:lnTo>
                    <a:pt x="18168" y="21600"/>
                  </a:lnTo>
                  <a:cubicBezTo>
                    <a:pt x="20138" y="21600"/>
                    <a:pt x="21600" y="20848"/>
                    <a:pt x="21600" y="19941"/>
                  </a:cubicBezTo>
                  <a:lnTo>
                    <a:pt x="21600" y="1623"/>
                  </a:lnTo>
                  <a:cubicBezTo>
                    <a:pt x="21600" y="717"/>
                    <a:pt x="20306" y="0"/>
                    <a:pt x="18168" y="0"/>
                  </a:cubicBezTo>
                  <a:close/>
                </a:path>
              </a:pathLst>
            </a:custGeom>
            <a:solidFill>
              <a:srgbClr val="DADBDC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6" name="Shape 1114"/>
            <p:cNvSpPr/>
            <p:nvPr/>
          </p:nvSpPr>
          <p:spPr>
            <a:xfrm>
              <a:off x="132007" y="132007"/>
              <a:ext cx="3929150" cy="84988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190" y="36"/>
                  </a:moveTo>
                  <a:cubicBezTo>
                    <a:pt x="1416" y="36"/>
                    <a:pt x="78" y="639"/>
                    <a:pt x="78" y="1439"/>
                  </a:cubicBezTo>
                  <a:lnTo>
                    <a:pt x="78" y="20125"/>
                  </a:lnTo>
                  <a:cubicBezTo>
                    <a:pt x="78" y="21107"/>
                    <a:pt x="1935" y="21564"/>
                    <a:pt x="3190" y="21564"/>
                  </a:cubicBezTo>
                  <a:lnTo>
                    <a:pt x="18488" y="21564"/>
                  </a:lnTo>
                  <a:cubicBezTo>
                    <a:pt x="20076" y="21564"/>
                    <a:pt x="21522" y="20878"/>
                    <a:pt x="21522" y="20125"/>
                  </a:cubicBezTo>
                  <a:lnTo>
                    <a:pt x="21522" y="1439"/>
                  </a:lnTo>
                  <a:cubicBezTo>
                    <a:pt x="21522" y="652"/>
                    <a:pt x="20189" y="36"/>
                    <a:pt x="18488" y="36"/>
                  </a:cubicBezTo>
                  <a:cubicBezTo>
                    <a:pt x="18488" y="36"/>
                    <a:pt x="3190" y="36"/>
                    <a:pt x="3190" y="36"/>
                  </a:cubicBezTo>
                  <a:close/>
                  <a:moveTo>
                    <a:pt x="18488" y="21600"/>
                  </a:moveTo>
                  <a:lnTo>
                    <a:pt x="3190" y="21600"/>
                  </a:lnTo>
                  <a:cubicBezTo>
                    <a:pt x="1656" y="21600"/>
                    <a:pt x="0" y="21036"/>
                    <a:pt x="0" y="20125"/>
                  </a:cubicBezTo>
                  <a:lnTo>
                    <a:pt x="0" y="1439"/>
                  </a:lnTo>
                  <a:cubicBezTo>
                    <a:pt x="0" y="619"/>
                    <a:pt x="1372" y="0"/>
                    <a:pt x="3190" y="0"/>
                  </a:cubicBezTo>
                  <a:lnTo>
                    <a:pt x="18488" y="0"/>
                  </a:lnTo>
                  <a:cubicBezTo>
                    <a:pt x="20233" y="0"/>
                    <a:pt x="21600" y="632"/>
                    <a:pt x="21600" y="1439"/>
                  </a:cubicBezTo>
                  <a:lnTo>
                    <a:pt x="21600" y="20125"/>
                  </a:lnTo>
                  <a:cubicBezTo>
                    <a:pt x="21600" y="20897"/>
                    <a:pt x="20117" y="21600"/>
                    <a:pt x="18488" y="21600"/>
                  </a:cubicBezTo>
                  <a:close/>
                </a:path>
              </a:pathLst>
            </a:custGeom>
            <a:solidFill>
              <a:srgbClr val="A6AAA9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7" name="Shape 1115"/>
            <p:cNvSpPr/>
            <p:nvPr/>
          </p:nvSpPr>
          <p:spPr>
            <a:xfrm>
              <a:off x="2917360" y="0"/>
              <a:ext cx="523982" cy="42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61" y="0"/>
                  </a:moveTo>
                  <a:lnTo>
                    <a:pt x="940" y="0"/>
                  </a:lnTo>
                  <a:lnTo>
                    <a:pt x="0" y="7201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7201"/>
                  </a:lnTo>
                  <a:cubicBezTo>
                    <a:pt x="21600" y="7201"/>
                    <a:pt x="20661" y="0"/>
                    <a:pt x="20661" y="0"/>
                  </a:cubicBezTo>
                  <a:close/>
                </a:path>
              </a:pathLst>
            </a:custGeom>
            <a:solidFill>
              <a:srgbClr val="53585F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8" name="Shape 1116"/>
            <p:cNvSpPr/>
            <p:nvPr/>
          </p:nvSpPr>
          <p:spPr>
            <a:xfrm>
              <a:off x="0" y="1227667"/>
              <a:ext cx="42710" cy="3986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201" y="3"/>
                  </a:moveTo>
                  <a:lnTo>
                    <a:pt x="7201" y="0"/>
                  </a:lnTo>
                  <a:lnTo>
                    <a:pt x="0" y="939"/>
                  </a:lnTo>
                  <a:lnTo>
                    <a:pt x="0" y="20643"/>
                  </a:lnTo>
                  <a:lnTo>
                    <a:pt x="7201" y="21581"/>
                  </a:lnTo>
                  <a:lnTo>
                    <a:pt x="7201" y="21600"/>
                  </a:lnTo>
                  <a:lnTo>
                    <a:pt x="21600" y="21600"/>
                  </a:lnTo>
                  <a:lnTo>
                    <a:pt x="21600" y="3"/>
                  </a:lnTo>
                  <a:cubicBezTo>
                    <a:pt x="21600" y="3"/>
                    <a:pt x="7201" y="3"/>
                    <a:pt x="7201" y="3"/>
                  </a:cubicBezTo>
                  <a:close/>
                </a:path>
              </a:pathLst>
            </a:custGeom>
            <a:solidFill>
              <a:srgbClr val="53585F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9" name="Shape 1117"/>
            <p:cNvSpPr/>
            <p:nvPr/>
          </p:nvSpPr>
          <p:spPr>
            <a:xfrm>
              <a:off x="0" y="2059313"/>
              <a:ext cx="42710" cy="2990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201" y="5"/>
                  </a:moveTo>
                  <a:lnTo>
                    <a:pt x="7201" y="0"/>
                  </a:lnTo>
                  <a:lnTo>
                    <a:pt x="0" y="1252"/>
                  </a:lnTo>
                  <a:lnTo>
                    <a:pt x="0" y="20324"/>
                  </a:lnTo>
                  <a:lnTo>
                    <a:pt x="7201" y="21575"/>
                  </a:lnTo>
                  <a:lnTo>
                    <a:pt x="7201" y="21600"/>
                  </a:lnTo>
                  <a:lnTo>
                    <a:pt x="21600" y="21600"/>
                  </a:lnTo>
                  <a:lnTo>
                    <a:pt x="21600" y="5"/>
                  </a:lnTo>
                  <a:cubicBezTo>
                    <a:pt x="21600" y="5"/>
                    <a:pt x="7201" y="5"/>
                    <a:pt x="7201" y="5"/>
                  </a:cubicBezTo>
                  <a:close/>
                </a:path>
              </a:pathLst>
            </a:custGeom>
            <a:solidFill>
              <a:srgbClr val="53585F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10" name="Shape 1118"/>
            <p:cNvSpPr/>
            <p:nvPr/>
          </p:nvSpPr>
          <p:spPr>
            <a:xfrm>
              <a:off x="0" y="2785352"/>
              <a:ext cx="42710" cy="299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201" y="4"/>
                  </a:moveTo>
                  <a:lnTo>
                    <a:pt x="7201" y="0"/>
                  </a:lnTo>
                  <a:lnTo>
                    <a:pt x="0" y="1251"/>
                  </a:lnTo>
                  <a:lnTo>
                    <a:pt x="0" y="20324"/>
                  </a:lnTo>
                  <a:lnTo>
                    <a:pt x="7201" y="21575"/>
                  </a:lnTo>
                  <a:lnTo>
                    <a:pt x="7201" y="21600"/>
                  </a:lnTo>
                  <a:lnTo>
                    <a:pt x="21600" y="21600"/>
                  </a:lnTo>
                  <a:lnTo>
                    <a:pt x="21600" y="4"/>
                  </a:lnTo>
                  <a:cubicBezTo>
                    <a:pt x="21600" y="4"/>
                    <a:pt x="7201" y="4"/>
                    <a:pt x="7201" y="4"/>
                  </a:cubicBezTo>
                  <a:close/>
                </a:path>
              </a:pathLst>
            </a:custGeom>
            <a:solidFill>
              <a:srgbClr val="53585F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11" name="Shape 1119"/>
            <p:cNvSpPr/>
            <p:nvPr/>
          </p:nvSpPr>
          <p:spPr>
            <a:xfrm>
              <a:off x="1729294" y="7682820"/>
              <a:ext cx="734433" cy="7344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0393"/>
                  </a:moveTo>
                  <a:cubicBezTo>
                    <a:pt x="5502" y="20393"/>
                    <a:pt x="1207" y="16098"/>
                    <a:pt x="1207" y="10800"/>
                  </a:cubicBezTo>
                  <a:cubicBezTo>
                    <a:pt x="1207" y="5502"/>
                    <a:pt x="5502" y="1207"/>
                    <a:pt x="10800" y="1207"/>
                  </a:cubicBezTo>
                  <a:cubicBezTo>
                    <a:pt x="16098" y="1207"/>
                    <a:pt x="20393" y="5502"/>
                    <a:pt x="20393" y="10800"/>
                  </a:cubicBezTo>
                  <a:cubicBezTo>
                    <a:pt x="20393" y="16098"/>
                    <a:pt x="16098" y="20393"/>
                    <a:pt x="10800" y="20393"/>
                  </a:cubicBezTo>
                  <a:close/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5"/>
                    <a:pt x="4835" y="21600"/>
                    <a:pt x="10800" y="21600"/>
                  </a:cubicBezTo>
                  <a:cubicBezTo>
                    <a:pt x="16764" y="21600"/>
                    <a:pt x="21600" y="1676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lose/>
                </a:path>
              </a:pathLst>
            </a:custGeom>
            <a:solidFill>
              <a:srgbClr val="A6AAA9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12" name="Shape 1120"/>
            <p:cNvSpPr/>
            <p:nvPr/>
          </p:nvSpPr>
          <p:spPr>
            <a:xfrm>
              <a:off x="1727646" y="703869"/>
              <a:ext cx="723898" cy="148136"/>
            </a:xfrm>
            <a:prstGeom prst="roundRect">
              <a:avLst>
                <a:gd name="adj" fmla="val 50000"/>
              </a:avLst>
            </a:prstGeom>
            <a:solidFill>
              <a:srgbClr val="53585F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sz="4000"/>
            </a:p>
          </p:txBody>
        </p:sp>
        <p:sp>
          <p:nvSpPr>
            <p:cNvPr id="13" name="Shape 1121"/>
            <p:cNvSpPr/>
            <p:nvPr/>
          </p:nvSpPr>
          <p:spPr>
            <a:xfrm>
              <a:off x="1716094" y="699638"/>
              <a:ext cx="754505" cy="1565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85" y="11782"/>
                  </a:moveTo>
                  <a:cubicBezTo>
                    <a:pt x="20785" y="15035"/>
                    <a:pt x="20237" y="17673"/>
                    <a:pt x="19562" y="17673"/>
                  </a:cubicBezTo>
                  <a:lnTo>
                    <a:pt x="2038" y="17673"/>
                  </a:lnTo>
                  <a:cubicBezTo>
                    <a:pt x="1363" y="17673"/>
                    <a:pt x="815" y="15035"/>
                    <a:pt x="815" y="11782"/>
                  </a:cubicBezTo>
                  <a:lnTo>
                    <a:pt x="815" y="9818"/>
                  </a:lnTo>
                  <a:cubicBezTo>
                    <a:pt x="815" y="6565"/>
                    <a:pt x="1363" y="3928"/>
                    <a:pt x="2038" y="3928"/>
                  </a:cubicBezTo>
                  <a:lnTo>
                    <a:pt x="19562" y="3928"/>
                  </a:lnTo>
                  <a:cubicBezTo>
                    <a:pt x="20237" y="3928"/>
                    <a:pt x="20785" y="6565"/>
                    <a:pt x="20785" y="9818"/>
                  </a:cubicBezTo>
                  <a:cubicBezTo>
                    <a:pt x="20785" y="9818"/>
                    <a:pt x="20785" y="11782"/>
                    <a:pt x="20785" y="11782"/>
                  </a:cubicBezTo>
                  <a:close/>
                  <a:moveTo>
                    <a:pt x="21600" y="9818"/>
                  </a:moveTo>
                  <a:cubicBezTo>
                    <a:pt x="21600" y="4396"/>
                    <a:pt x="20688" y="0"/>
                    <a:pt x="19562" y="0"/>
                  </a:cubicBezTo>
                  <a:lnTo>
                    <a:pt x="2038" y="0"/>
                  </a:lnTo>
                  <a:cubicBezTo>
                    <a:pt x="912" y="0"/>
                    <a:pt x="0" y="4396"/>
                    <a:pt x="0" y="9818"/>
                  </a:cubicBezTo>
                  <a:lnTo>
                    <a:pt x="0" y="11782"/>
                  </a:lnTo>
                  <a:cubicBezTo>
                    <a:pt x="0" y="17204"/>
                    <a:pt x="912" y="21600"/>
                    <a:pt x="2038" y="21600"/>
                  </a:cubicBezTo>
                  <a:lnTo>
                    <a:pt x="19562" y="21600"/>
                  </a:lnTo>
                  <a:cubicBezTo>
                    <a:pt x="20688" y="21600"/>
                    <a:pt x="21600" y="17204"/>
                    <a:pt x="21600" y="11782"/>
                  </a:cubicBezTo>
                  <a:cubicBezTo>
                    <a:pt x="21600" y="11782"/>
                    <a:pt x="21600" y="9818"/>
                    <a:pt x="21600" y="9818"/>
                  </a:cubicBezTo>
                  <a:close/>
                </a:path>
              </a:pathLst>
            </a:custGeom>
            <a:solidFill>
              <a:srgbClr val="A4ADBC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2235200" y="2590800"/>
            <a:ext cx="1730375" cy="3116263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00"/>
          <p:cNvGrpSpPr/>
          <p:nvPr userDrawn="1"/>
        </p:nvGrpSpPr>
        <p:grpSpPr>
          <a:xfrm>
            <a:off x="1132572" y="2586754"/>
            <a:ext cx="5815388" cy="3345343"/>
            <a:chOff x="0" y="0"/>
            <a:chExt cx="11630774" cy="6690684"/>
          </a:xfrm>
        </p:grpSpPr>
        <p:sp>
          <p:nvSpPr>
            <p:cNvPr id="3" name="Shape 1096"/>
            <p:cNvSpPr/>
            <p:nvPr/>
          </p:nvSpPr>
          <p:spPr>
            <a:xfrm>
              <a:off x="1114660" y="0"/>
              <a:ext cx="9406958" cy="63909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16" y="0"/>
                  </a:moveTo>
                  <a:lnTo>
                    <a:pt x="684" y="0"/>
                  </a:lnTo>
                  <a:cubicBezTo>
                    <a:pt x="308" y="0"/>
                    <a:pt x="0" y="453"/>
                    <a:pt x="0" y="1008"/>
                  </a:cubicBezTo>
                  <a:lnTo>
                    <a:pt x="0" y="1224"/>
                  </a:lnTo>
                  <a:lnTo>
                    <a:pt x="0" y="7712"/>
                  </a:lnTo>
                  <a:lnTo>
                    <a:pt x="0" y="15214"/>
                  </a:lnTo>
                  <a:lnTo>
                    <a:pt x="0" y="20527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20527"/>
                  </a:lnTo>
                  <a:lnTo>
                    <a:pt x="21600" y="15214"/>
                  </a:lnTo>
                  <a:lnTo>
                    <a:pt x="21600" y="7712"/>
                  </a:lnTo>
                  <a:lnTo>
                    <a:pt x="21600" y="1224"/>
                  </a:lnTo>
                  <a:lnTo>
                    <a:pt x="21600" y="1008"/>
                  </a:lnTo>
                  <a:cubicBezTo>
                    <a:pt x="21600" y="453"/>
                    <a:pt x="21292" y="0"/>
                    <a:pt x="20916" y="0"/>
                  </a:cubicBezTo>
                  <a:close/>
                </a:path>
              </a:pathLst>
            </a:custGeom>
            <a:solidFill>
              <a:srgbClr val="53585F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4" name="Shape 1097"/>
            <p:cNvSpPr/>
            <p:nvPr/>
          </p:nvSpPr>
          <p:spPr>
            <a:xfrm>
              <a:off x="0" y="6335366"/>
              <a:ext cx="11630769" cy="2159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DCDEE0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5" name="Shape 1098"/>
            <p:cNvSpPr/>
            <p:nvPr/>
          </p:nvSpPr>
          <p:spPr>
            <a:xfrm>
              <a:off x="5004598" y="6335366"/>
              <a:ext cx="1621512" cy="1381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5" h="21600" extrusionOk="0">
                  <a:moveTo>
                    <a:pt x="20073" y="21600"/>
                  </a:moveTo>
                  <a:lnTo>
                    <a:pt x="10774" y="21600"/>
                  </a:lnTo>
                  <a:lnTo>
                    <a:pt x="1374" y="21600"/>
                  </a:lnTo>
                  <a:cubicBezTo>
                    <a:pt x="1374" y="21600"/>
                    <a:pt x="773" y="20459"/>
                    <a:pt x="352" y="13181"/>
                  </a:cubicBezTo>
                  <a:cubicBezTo>
                    <a:pt x="-55" y="6126"/>
                    <a:pt x="3" y="0"/>
                    <a:pt x="3" y="0"/>
                  </a:cubicBezTo>
                  <a:lnTo>
                    <a:pt x="10774" y="0"/>
                  </a:lnTo>
                  <a:lnTo>
                    <a:pt x="21545" y="0"/>
                  </a:lnTo>
                  <a:cubicBezTo>
                    <a:pt x="21545" y="0"/>
                    <a:pt x="21466" y="8938"/>
                    <a:pt x="21049" y="14461"/>
                  </a:cubicBezTo>
                  <a:cubicBezTo>
                    <a:pt x="20594" y="20494"/>
                    <a:pt x="20073" y="21600"/>
                    <a:pt x="20073" y="21600"/>
                  </a:cubicBezTo>
                  <a:close/>
                </a:path>
              </a:pathLst>
            </a:custGeom>
            <a:solidFill>
              <a:srgbClr val="D3D3DA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6" name="Shape 1099"/>
            <p:cNvSpPr/>
            <p:nvPr/>
          </p:nvSpPr>
          <p:spPr>
            <a:xfrm>
              <a:off x="0" y="6540100"/>
              <a:ext cx="11630775" cy="1505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56" extrusionOk="0">
                  <a:moveTo>
                    <a:pt x="0" y="0"/>
                  </a:moveTo>
                  <a:cubicBezTo>
                    <a:pt x="0" y="0"/>
                    <a:pt x="124" y="7680"/>
                    <a:pt x="475" y="15277"/>
                  </a:cubicBezTo>
                  <a:cubicBezTo>
                    <a:pt x="767" y="21600"/>
                    <a:pt x="1268" y="21044"/>
                    <a:pt x="1268" y="21044"/>
                  </a:cubicBezTo>
                  <a:lnTo>
                    <a:pt x="20332" y="21044"/>
                  </a:lnTo>
                  <a:cubicBezTo>
                    <a:pt x="20332" y="21044"/>
                    <a:pt x="20833" y="21600"/>
                    <a:pt x="21125" y="15277"/>
                  </a:cubicBezTo>
                  <a:cubicBezTo>
                    <a:pt x="21476" y="7680"/>
                    <a:pt x="21600" y="0"/>
                    <a:pt x="21600" y="0"/>
                  </a:cubicBezTo>
                  <a:cubicBezTo>
                    <a:pt x="2160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BDC2C1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</p:grpSp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821910" y="2768676"/>
            <a:ext cx="4426490" cy="283202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543050" y="2305050"/>
            <a:ext cx="2800350" cy="200025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4687287" y="2334068"/>
            <a:ext cx="2800350" cy="197123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7831524" y="2334068"/>
            <a:ext cx="2800350" cy="197123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4805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1714500" y="2133600"/>
            <a:ext cx="2057400" cy="40767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3961555" y="2345632"/>
            <a:ext cx="2057400" cy="3999606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238044" y="2165230"/>
            <a:ext cx="2057400" cy="4072057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8523227" y="2345632"/>
            <a:ext cx="2057400" cy="40183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543549" y="0"/>
            <a:ext cx="6663145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1204913" y="2451100"/>
            <a:ext cx="2263775" cy="1431925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3694726" y="2450365"/>
            <a:ext cx="2263775" cy="1431925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3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214597" y="2450365"/>
            <a:ext cx="2263775" cy="1431925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4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8704410" y="2449630"/>
            <a:ext cx="2263775" cy="1431925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  <a:alpha val="23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35025" y="2411413"/>
            <a:ext cx="3724275" cy="2624137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889250" y="2425700"/>
            <a:ext cx="6307138" cy="1947863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308089" y="2311400"/>
            <a:ext cx="2786074" cy="1946275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4673807" y="2311400"/>
            <a:ext cx="2786074" cy="1946275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8048698" y="2311400"/>
            <a:ext cx="2786074" cy="1946275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124575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-10339"/>
            <a:ext cx="5049838" cy="6868339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1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663825" y="2490788"/>
            <a:ext cx="2770188" cy="2757487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46963" y="292100"/>
            <a:ext cx="4745037" cy="5551488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317500" y="331788"/>
            <a:ext cx="11542713" cy="6161087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-14287" y="0"/>
            <a:ext cx="12206288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DC439-5144-4975-9454-32A623B296A9}" type="datetimeFigureOut">
              <a:rPr lang="id-ID" smtClean="0"/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DBFC-B437-4B9C-966D-5CB7C99FD87C}" type="slidenum">
              <a:rPr lang="id-ID" smtClean="0"/>
            </a:fld>
            <a:endParaRPr lang="id-ID"/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DC439-5144-4975-9454-32A623B296A9}" type="datetimeFigureOut">
              <a:rPr lang="id-ID" smtClean="0"/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DBFC-B437-4B9C-966D-5CB7C99FD87C}" type="slidenum">
              <a:rPr lang="id-ID" smtClean="0"/>
            </a:fld>
            <a:endParaRPr lang="id-ID"/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DC439-5144-4975-9454-32A623B296A9}" type="datetimeFigureOut">
              <a:rPr lang="id-ID" smtClean="0"/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DBFC-B437-4B9C-966D-5CB7C99FD87C}" type="slidenum">
              <a:rPr lang="id-ID" smtClean="0"/>
            </a:fld>
            <a:endParaRPr lang="id-ID"/>
          </a:p>
        </p:txBody>
      </p: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DC439-5144-4975-9454-32A623B296A9}" type="datetimeFigureOut">
              <a:rPr lang="id-ID" smtClean="0"/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DBFC-B437-4B9C-966D-5CB7C99FD87C}" type="slidenum">
              <a:rPr lang="id-ID" smtClean="0"/>
            </a:fld>
            <a:endParaRPr lang="id-ID"/>
          </a:p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without page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/>
          <p:nvPr/>
        </p:nvSpPr>
        <p:spPr>
          <a:xfrm>
            <a:off x="11423642" y="561569"/>
            <a:ext cx="765030" cy="1"/>
          </a:xfrm>
          <a:prstGeom prst="line">
            <a:avLst/>
          </a:prstGeom>
          <a:ln w="25400">
            <a:solidFill>
              <a:srgbClr val="DCDEE0"/>
            </a:solidFill>
            <a:miter lim="400000"/>
          </a:ln>
        </p:spPr>
        <p:txBody>
          <a:bodyPr lIns="25400" tIns="25400" rIns="25400" bIns="25400" anchor="ctr"/>
          <a:lstStyle/>
          <a:p>
            <a:pPr>
              <a:defRPr sz="3200"/>
            </a:pPr>
            <a:endParaRPr sz="1600"/>
          </a:p>
        </p:txBody>
      </p:sp>
      <p:sp>
        <p:nvSpPr>
          <p:cNvPr id="44" name="Shape 4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571773-8F04-41DA-A519-DBF2E1A87A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571773-8F04-41DA-A519-DBF2E1A87A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571773-8F04-41DA-A519-DBF2E1A87A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571773-8F04-41DA-A519-DBF2E1A87A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571773-8F04-41DA-A519-DBF2E1A87A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571773-8F04-41DA-A519-DBF2E1A87A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571773-8F04-41DA-A519-DBF2E1A87A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571773-8F04-41DA-A519-DBF2E1A87A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ea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 Title+ SubTitle_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medel P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Free Blank With Footer_P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 Title+ SubTitle+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empty_p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ission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711200" y="482602"/>
            <a:ext cx="9652000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4000" b="1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11200" y="951923"/>
            <a:ext cx="5486400" cy="267661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6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 dirty="0"/>
              <a:t>Subtext Goes Here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ight Biz Counsel The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DC439-5144-4975-9454-32A623B296A9}" type="datetimeFigureOut">
              <a:rPr lang="id-ID" smtClean="0"/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DBFC-B437-4B9C-966D-5CB7C99FD87C}" type="slidenum">
              <a:rPr lang="id-ID" smtClean="0"/>
            </a:fld>
            <a:endParaRPr lang="id-ID"/>
          </a:p>
        </p:txBody>
      </p:sp>
    </p:spTree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DC439-5144-4975-9454-32A623B296A9}" type="datetimeFigureOut">
              <a:rPr lang="id-ID" smtClean="0"/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DBFC-B437-4B9C-966D-5CB7C99FD87C}" type="slidenum">
              <a:rPr lang="id-ID" smtClean="0"/>
            </a:fld>
            <a:endParaRPr lang="id-ID"/>
          </a:p>
        </p:txBody>
      </p:sp>
    </p:spTree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DC439-5144-4975-9454-32A623B296A9}" type="datetimeFigureOut">
              <a:rPr lang="id-ID" smtClean="0"/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DBFC-B437-4B9C-966D-5CB7C99FD87C}" type="slidenum">
              <a:rPr lang="id-ID" smtClean="0"/>
            </a:fld>
            <a:endParaRPr lang="id-ID"/>
          </a:p>
        </p:txBody>
      </p:sp>
    </p:spTree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DC439-5144-4975-9454-32A623B296A9}" type="datetimeFigureOut">
              <a:rPr lang="id-ID" smtClean="0"/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DBFC-B437-4B9C-966D-5CB7C99FD87C}" type="slidenum">
              <a:rPr lang="id-ID" smtClean="0"/>
            </a:fld>
            <a:endParaRPr lang="id-ID"/>
          </a:p>
        </p:txBody>
      </p:sp>
    </p:spTree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DC439-5144-4975-9454-32A623B296A9}" type="datetimeFigureOut">
              <a:rPr lang="id-ID" smtClean="0"/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DBFC-B437-4B9C-966D-5CB7C99FD87C}" type="slidenum">
              <a:rPr lang="id-ID" smtClean="0"/>
            </a:fld>
            <a:endParaRPr lang="id-ID"/>
          </a:p>
        </p:txBody>
      </p:sp>
    </p:spTree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DC439-5144-4975-9454-32A623B296A9}" type="datetimeFigureOut">
              <a:rPr lang="id-ID" smtClean="0"/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DBFC-B437-4B9C-966D-5CB7C99FD87C}" type="slidenum">
              <a:rPr lang="id-ID" smtClean="0"/>
            </a:fld>
            <a:endParaRPr lang="id-ID"/>
          </a:p>
        </p:txBody>
      </p:sp>
    </p:spTree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3598863" y="2119313"/>
            <a:ext cx="2468562" cy="17272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6066511" y="2119313"/>
            <a:ext cx="2485242" cy="1726264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223000" y="3771900"/>
            <a:ext cx="4279900" cy="21971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4398963" y="2745414"/>
            <a:ext cx="1884878" cy="1084573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9199797" y="2772853"/>
            <a:ext cx="1766118" cy="112027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7269929" y="2869727"/>
            <a:ext cx="884048" cy="114589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01700" y="2054225"/>
            <a:ext cx="5168900" cy="3009900"/>
          </a:xfrm>
          <a:prstGeom prst="roundRect">
            <a:avLst>
              <a:gd name="adj" fmla="val 11920"/>
            </a:avLst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 flipH="1">
            <a:off x="1727200" y="2540000"/>
            <a:ext cx="4965700" cy="3263900"/>
          </a:xfrm>
          <a:prstGeom prst="parallelogram">
            <a:avLst>
              <a:gd name="adj" fmla="val 46401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74800" y="1473200"/>
            <a:ext cx="4114800" cy="39116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00912" y="1100138"/>
            <a:ext cx="5761888" cy="4638675"/>
          </a:xfrm>
          <a:custGeom>
            <a:avLst/>
            <a:gdLst>
              <a:gd name="connsiteX0" fmla="*/ 1 w 5791200"/>
              <a:gd name="connsiteY0" fmla="*/ 1159669 h 4638675"/>
              <a:gd name="connsiteX1" fmla="*/ 1930384 w 5791200"/>
              <a:gd name="connsiteY1" fmla="*/ 1159649 h 4638675"/>
              <a:gd name="connsiteX2" fmla="*/ 2895600 w 5791200"/>
              <a:gd name="connsiteY2" fmla="*/ 0 h 4638675"/>
              <a:gd name="connsiteX3" fmla="*/ 3860816 w 5791200"/>
              <a:gd name="connsiteY3" fmla="*/ 1159649 h 4638675"/>
              <a:gd name="connsiteX4" fmla="*/ 5791199 w 5791200"/>
              <a:gd name="connsiteY4" fmla="*/ 1159669 h 4638675"/>
              <a:gd name="connsiteX5" fmla="*/ 4826032 w 5791200"/>
              <a:gd name="connsiteY5" fmla="*/ 2319338 h 4638675"/>
              <a:gd name="connsiteX6" fmla="*/ 5791199 w 5791200"/>
              <a:gd name="connsiteY6" fmla="*/ 3479006 h 4638675"/>
              <a:gd name="connsiteX7" fmla="*/ 3860816 w 5791200"/>
              <a:gd name="connsiteY7" fmla="*/ 3479026 h 4638675"/>
              <a:gd name="connsiteX8" fmla="*/ 2895600 w 5791200"/>
              <a:gd name="connsiteY8" fmla="*/ 4638675 h 4638675"/>
              <a:gd name="connsiteX9" fmla="*/ 1930384 w 5791200"/>
              <a:gd name="connsiteY9" fmla="*/ 3479026 h 4638675"/>
              <a:gd name="connsiteX10" fmla="*/ 1 w 5791200"/>
              <a:gd name="connsiteY10" fmla="*/ 3479006 h 4638675"/>
              <a:gd name="connsiteX11" fmla="*/ 965168 w 5791200"/>
              <a:gd name="connsiteY11" fmla="*/ 2319338 h 4638675"/>
              <a:gd name="connsiteX12" fmla="*/ 1 w 5791200"/>
              <a:gd name="connsiteY12" fmla="*/ 1159669 h 4638675"/>
              <a:gd name="connsiteX0-1" fmla="*/ 0 w 5791198"/>
              <a:gd name="connsiteY0-2" fmla="*/ 1159669 h 4638675"/>
              <a:gd name="connsiteX1-3" fmla="*/ 2076157 w 5791198"/>
              <a:gd name="connsiteY1-4" fmla="*/ 868102 h 4638675"/>
              <a:gd name="connsiteX2-5" fmla="*/ 2895599 w 5791198"/>
              <a:gd name="connsiteY2-6" fmla="*/ 0 h 4638675"/>
              <a:gd name="connsiteX3-7" fmla="*/ 3860815 w 5791198"/>
              <a:gd name="connsiteY3-8" fmla="*/ 1159649 h 4638675"/>
              <a:gd name="connsiteX4-9" fmla="*/ 5791198 w 5791198"/>
              <a:gd name="connsiteY4-10" fmla="*/ 1159669 h 4638675"/>
              <a:gd name="connsiteX5-11" fmla="*/ 4826031 w 5791198"/>
              <a:gd name="connsiteY5-12" fmla="*/ 2319338 h 4638675"/>
              <a:gd name="connsiteX6-13" fmla="*/ 5791198 w 5791198"/>
              <a:gd name="connsiteY6-14" fmla="*/ 3479006 h 4638675"/>
              <a:gd name="connsiteX7-15" fmla="*/ 3860815 w 5791198"/>
              <a:gd name="connsiteY7-16" fmla="*/ 3479026 h 4638675"/>
              <a:gd name="connsiteX8-17" fmla="*/ 2895599 w 5791198"/>
              <a:gd name="connsiteY8-18" fmla="*/ 4638675 h 4638675"/>
              <a:gd name="connsiteX9-19" fmla="*/ 1930383 w 5791198"/>
              <a:gd name="connsiteY9-20" fmla="*/ 3479026 h 4638675"/>
              <a:gd name="connsiteX10-21" fmla="*/ 0 w 5791198"/>
              <a:gd name="connsiteY10-22" fmla="*/ 3479006 h 4638675"/>
              <a:gd name="connsiteX11-23" fmla="*/ 965167 w 5791198"/>
              <a:gd name="connsiteY11-24" fmla="*/ 2319338 h 4638675"/>
              <a:gd name="connsiteX12-25" fmla="*/ 0 w 5791198"/>
              <a:gd name="connsiteY12-26" fmla="*/ 1159669 h 4638675"/>
              <a:gd name="connsiteX0-27" fmla="*/ 0 w 5791198"/>
              <a:gd name="connsiteY0-28" fmla="*/ 1159669 h 4638675"/>
              <a:gd name="connsiteX1-29" fmla="*/ 2076157 w 5791198"/>
              <a:gd name="connsiteY1-30" fmla="*/ 868102 h 4638675"/>
              <a:gd name="connsiteX2-31" fmla="*/ 2895599 w 5791198"/>
              <a:gd name="connsiteY2-32" fmla="*/ 0 h 4638675"/>
              <a:gd name="connsiteX3-33" fmla="*/ 3741545 w 5791198"/>
              <a:gd name="connsiteY3-34" fmla="*/ 841597 h 4638675"/>
              <a:gd name="connsiteX4-35" fmla="*/ 5791198 w 5791198"/>
              <a:gd name="connsiteY4-36" fmla="*/ 1159669 h 4638675"/>
              <a:gd name="connsiteX5-37" fmla="*/ 4826031 w 5791198"/>
              <a:gd name="connsiteY5-38" fmla="*/ 2319338 h 4638675"/>
              <a:gd name="connsiteX6-39" fmla="*/ 5791198 w 5791198"/>
              <a:gd name="connsiteY6-40" fmla="*/ 3479006 h 4638675"/>
              <a:gd name="connsiteX7-41" fmla="*/ 3860815 w 5791198"/>
              <a:gd name="connsiteY7-42" fmla="*/ 3479026 h 4638675"/>
              <a:gd name="connsiteX8-43" fmla="*/ 2895599 w 5791198"/>
              <a:gd name="connsiteY8-44" fmla="*/ 4638675 h 4638675"/>
              <a:gd name="connsiteX9-45" fmla="*/ 1930383 w 5791198"/>
              <a:gd name="connsiteY9-46" fmla="*/ 3479026 h 4638675"/>
              <a:gd name="connsiteX10-47" fmla="*/ 0 w 5791198"/>
              <a:gd name="connsiteY10-48" fmla="*/ 3479006 h 4638675"/>
              <a:gd name="connsiteX11-49" fmla="*/ 965167 w 5791198"/>
              <a:gd name="connsiteY11-50" fmla="*/ 2319338 h 4638675"/>
              <a:gd name="connsiteX12-51" fmla="*/ 0 w 5791198"/>
              <a:gd name="connsiteY12-52" fmla="*/ 1159669 h 4638675"/>
              <a:gd name="connsiteX0-53" fmla="*/ 0 w 5791198"/>
              <a:gd name="connsiteY0-54" fmla="*/ 1159669 h 4638675"/>
              <a:gd name="connsiteX1-55" fmla="*/ 2076157 w 5791198"/>
              <a:gd name="connsiteY1-56" fmla="*/ 868102 h 4638675"/>
              <a:gd name="connsiteX2-57" fmla="*/ 2895599 w 5791198"/>
              <a:gd name="connsiteY2-58" fmla="*/ 0 h 4638675"/>
              <a:gd name="connsiteX3-59" fmla="*/ 3741545 w 5791198"/>
              <a:gd name="connsiteY3-60" fmla="*/ 841597 h 4638675"/>
              <a:gd name="connsiteX4-61" fmla="*/ 5791198 w 5791198"/>
              <a:gd name="connsiteY4-62" fmla="*/ 1159669 h 4638675"/>
              <a:gd name="connsiteX5-63" fmla="*/ 5488639 w 5791198"/>
              <a:gd name="connsiteY5-64" fmla="*/ 2690399 h 4638675"/>
              <a:gd name="connsiteX6-65" fmla="*/ 5791198 w 5791198"/>
              <a:gd name="connsiteY6-66" fmla="*/ 3479006 h 4638675"/>
              <a:gd name="connsiteX7-67" fmla="*/ 3860815 w 5791198"/>
              <a:gd name="connsiteY7-68" fmla="*/ 3479026 h 4638675"/>
              <a:gd name="connsiteX8-69" fmla="*/ 2895599 w 5791198"/>
              <a:gd name="connsiteY8-70" fmla="*/ 4638675 h 4638675"/>
              <a:gd name="connsiteX9-71" fmla="*/ 1930383 w 5791198"/>
              <a:gd name="connsiteY9-72" fmla="*/ 3479026 h 4638675"/>
              <a:gd name="connsiteX10-73" fmla="*/ 0 w 5791198"/>
              <a:gd name="connsiteY10-74" fmla="*/ 3479006 h 4638675"/>
              <a:gd name="connsiteX11-75" fmla="*/ 965167 w 5791198"/>
              <a:gd name="connsiteY11-76" fmla="*/ 2319338 h 4638675"/>
              <a:gd name="connsiteX12-77" fmla="*/ 0 w 5791198"/>
              <a:gd name="connsiteY12-78" fmla="*/ 1159669 h 4638675"/>
              <a:gd name="connsiteX0-79" fmla="*/ 0 w 5791198"/>
              <a:gd name="connsiteY0-80" fmla="*/ 1159669 h 4638675"/>
              <a:gd name="connsiteX1-81" fmla="*/ 2076157 w 5791198"/>
              <a:gd name="connsiteY1-82" fmla="*/ 868102 h 4638675"/>
              <a:gd name="connsiteX2-83" fmla="*/ 2895599 w 5791198"/>
              <a:gd name="connsiteY2-84" fmla="*/ 0 h 4638675"/>
              <a:gd name="connsiteX3-85" fmla="*/ 3741545 w 5791198"/>
              <a:gd name="connsiteY3-86" fmla="*/ 841597 h 4638675"/>
              <a:gd name="connsiteX4-87" fmla="*/ 5791198 w 5791198"/>
              <a:gd name="connsiteY4-88" fmla="*/ 1159669 h 4638675"/>
              <a:gd name="connsiteX5-89" fmla="*/ 5488639 w 5791198"/>
              <a:gd name="connsiteY5-90" fmla="*/ 2690399 h 4638675"/>
              <a:gd name="connsiteX6-91" fmla="*/ 5791198 w 5791198"/>
              <a:gd name="connsiteY6-92" fmla="*/ 3479006 h 4638675"/>
              <a:gd name="connsiteX7-93" fmla="*/ 3701789 w 5791198"/>
              <a:gd name="connsiteY7-94" fmla="*/ 3823583 h 4638675"/>
              <a:gd name="connsiteX8-95" fmla="*/ 2895599 w 5791198"/>
              <a:gd name="connsiteY8-96" fmla="*/ 4638675 h 4638675"/>
              <a:gd name="connsiteX9-97" fmla="*/ 1930383 w 5791198"/>
              <a:gd name="connsiteY9-98" fmla="*/ 3479026 h 4638675"/>
              <a:gd name="connsiteX10-99" fmla="*/ 0 w 5791198"/>
              <a:gd name="connsiteY10-100" fmla="*/ 3479006 h 4638675"/>
              <a:gd name="connsiteX11-101" fmla="*/ 965167 w 5791198"/>
              <a:gd name="connsiteY11-102" fmla="*/ 2319338 h 4638675"/>
              <a:gd name="connsiteX12-103" fmla="*/ 0 w 5791198"/>
              <a:gd name="connsiteY12-104" fmla="*/ 1159669 h 4638675"/>
              <a:gd name="connsiteX0-105" fmla="*/ 0 w 5791198"/>
              <a:gd name="connsiteY0-106" fmla="*/ 1159669 h 4638675"/>
              <a:gd name="connsiteX1-107" fmla="*/ 2076157 w 5791198"/>
              <a:gd name="connsiteY1-108" fmla="*/ 868102 h 4638675"/>
              <a:gd name="connsiteX2-109" fmla="*/ 2895599 w 5791198"/>
              <a:gd name="connsiteY2-110" fmla="*/ 0 h 4638675"/>
              <a:gd name="connsiteX3-111" fmla="*/ 3741545 w 5791198"/>
              <a:gd name="connsiteY3-112" fmla="*/ 841597 h 4638675"/>
              <a:gd name="connsiteX4-113" fmla="*/ 5791198 w 5791198"/>
              <a:gd name="connsiteY4-114" fmla="*/ 1159669 h 4638675"/>
              <a:gd name="connsiteX5-115" fmla="*/ 5488639 w 5791198"/>
              <a:gd name="connsiteY5-116" fmla="*/ 2690399 h 4638675"/>
              <a:gd name="connsiteX6-117" fmla="*/ 5791198 w 5791198"/>
              <a:gd name="connsiteY6-118" fmla="*/ 3479006 h 4638675"/>
              <a:gd name="connsiteX7-119" fmla="*/ 3701789 w 5791198"/>
              <a:gd name="connsiteY7-120" fmla="*/ 3823583 h 4638675"/>
              <a:gd name="connsiteX8-121" fmla="*/ 2895599 w 5791198"/>
              <a:gd name="connsiteY8-122" fmla="*/ 4638675 h 4638675"/>
              <a:gd name="connsiteX9-123" fmla="*/ 2062905 w 5791198"/>
              <a:gd name="connsiteY9-124" fmla="*/ 3810331 h 4638675"/>
              <a:gd name="connsiteX10-125" fmla="*/ 0 w 5791198"/>
              <a:gd name="connsiteY10-126" fmla="*/ 3479006 h 4638675"/>
              <a:gd name="connsiteX11-127" fmla="*/ 965167 w 5791198"/>
              <a:gd name="connsiteY11-128" fmla="*/ 2319338 h 4638675"/>
              <a:gd name="connsiteX12-129" fmla="*/ 0 w 5791198"/>
              <a:gd name="connsiteY12-130" fmla="*/ 1159669 h 4638675"/>
              <a:gd name="connsiteX0-131" fmla="*/ 0 w 5791198"/>
              <a:gd name="connsiteY0-132" fmla="*/ 1159669 h 4638675"/>
              <a:gd name="connsiteX1-133" fmla="*/ 2076157 w 5791198"/>
              <a:gd name="connsiteY1-134" fmla="*/ 868102 h 4638675"/>
              <a:gd name="connsiteX2-135" fmla="*/ 2895599 w 5791198"/>
              <a:gd name="connsiteY2-136" fmla="*/ 0 h 4638675"/>
              <a:gd name="connsiteX3-137" fmla="*/ 3741545 w 5791198"/>
              <a:gd name="connsiteY3-138" fmla="*/ 841597 h 4638675"/>
              <a:gd name="connsiteX4-139" fmla="*/ 5791198 w 5791198"/>
              <a:gd name="connsiteY4-140" fmla="*/ 1159669 h 4638675"/>
              <a:gd name="connsiteX5-141" fmla="*/ 5488639 w 5791198"/>
              <a:gd name="connsiteY5-142" fmla="*/ 2690399 h 4638675"/>
              <a:gd name="connsiteX6-143" fmla="*/ 5791198 w 5791198"/>
              <a:gd name="connsiteY6-144" fmla="*/ 3479006 h 4638675"/>
              <a:gd name="connsiteX7-145" fmla="*/ 3701789 w 5791198"/>
              <a:gd name="connsiteY7-146" fmla="*/ 3823583 h 4638675"/>
              <a:gd name="connsiteX8-147" fmla="*/ 2895599 w 5791198"/>
              <a:gd name="connsiteY8-148" fmla="*/ 4638675 h 4638675"/>
              <a:gd name="connsiteX9-149" fmla="*/ 2062905 w 5791198"/>
              <a:gd name="connsiteY9-150" fmla="*/ 3810331 h 4638675"/>
              <a:gd name="connsiteX10-151" fmla="*/ 1484244 w 5791198"/>
              <a:gd name="connsiteY10-152" fmla="*/ 3823563 h 4638675"/>
              <a:gd name="connsiteX11-153" fmla="*/ 965167 w 5791198"/>
              <a:gd name="connsiteY11-154" fmla="*/ 2319338 h 4638675"/>
              <a:gd name="connsiteX12-155" fmla="*/ 0 w 5791198"/>
              <a:gd name="connsiteY12-156" fmla="*/ 1159669 h 4638675"/>
              <a:gd name="connsiteX0-157" fmla="*/ 0 w 5791198"/>
              <a:gd name="connsiteY0-158" fmla="*/ 1159669 h 4638675"/>
              <a:gd name="connsiteX1-159" fmla="*/ 2076157 w 5791198"/>
              <a:gd name="connsiteY1-160" fmla="*/ 868102 h 4638675"/>
              <a:gd name="connsiteX2-161" fmla="*/ 2895599 w 5791198"/>
              <a:gd name="connsiteY2-162" fmla="*/ 0 h 4638675"/>
              <a:gd name="connsiteX3-163" fmla="*/ 3741545 w 5791198"/>
              <a:gd name="connsiteY3-164" fmla="*/ 841597 h 4638675"/>
              <a:gd name="connsiteX4-165" fmla="*/ 5791198 w 5791198"/>
              <a:gd name="connsiteY4-166" fmla="*/ 1159669 h 4638675"/>
              <a:gd name="connsiteX5-167" fmla="*/ 5488639 w 5791198"/>
              <a:gd name="connsiteY5-168" fmla="*/ 2690399 h 4638675"/>
              <a:gd name="connsiteX6-169" fmla="*/ 5791198 w 5791198"/>
              <a:gd name="connsiteY6-170" fmla="*/ 3479006 h 4638675"/>
              <a:gd name="connsiteX7-171" fmla="*/ 3701789 w 5791198"/>
              <a:gd name="connsiteY7-172" fmla="*/ 3823583 h 4638675"/>
              <a:gd name="connsiteX8-173" fmla="*/ 2895599 w 5791198"/>
              <a:gd name="connsiteY8-174" fmla="*/ 4638675 h 4638675"/>
              <a:gd name="connsiteX9-175" fmla="*/ 2062905 w 5791198"/>
              <a:gd name="connsiteY9-176" fmla="*/ 3810331 h 4638675"/>
              <a:gd name="connsiteX10-177" fmla="*/ 1484244 w 5791198"/>
              <a:gd name="connsiteY10-178" fmla="*/ 3823563 h 4638675"/>
              <a:gd name="connsiteX11-179" fmla="*/ 117028 w 5791198"/>
              <a:gd name="connsiteY11-180" fmla="*/ 2398851 h 4638675"/>
              <a:gd name="connsiteX12-181" fmla="*/ 0 w 5791198"/>
              <a:gd name="connsiteY12-182" fmla="*/ 1159669 h 4638675"/>
              <a:gd name="connsiteX0-183" fmla="*/ 1380468 w 5674170"/>
              <a:gd name="connsiteY0-184" fmla="*/ 841617 h 4638675"/>
              <a:gd name="connsiteX1-185" fmla="*/ 1959129 w 5674170"/>
              <a:gd name="connsiteY1-186" fmla="*/ 868102 h 4638675"/>
              <a:gd name="connsiteX2-187" fmla="*/ 2778571 w 5674170"/>
              <a:gd name="connsiteY2-188" fmla="*/ 0 h 4638675"/>
              <a:gd name="connsiteX3-189" fmla="*/ 3624517 w 5674170"/>
              <a:gd name="connsiteY3-190" fmla="*/ 841597 h 4638675"/>
              <a:gd name="connsiteX4-191" fmla="*/ 5674170 w 5674170"/>
              <a:gd name="connsiteY4-192" fmla="*/ 1159669 h 4638675"/>
              <a:gd name="connsiteX5-193" fmla="*/ 5371611 w 5674170"/>
              <a:gd name="connsiteY5-194" fmla="*/ 2690399 h 4638675"/>
              <a:gd name="connsiteX6-195" fmla="*/ 5674170 w 5674170"/>
              <a:gd name="connsiteY6-196" fmla="*/ 3479006 h 4638675"/>
              <a:gd name="connsiteX7-197" fmla="*/ 3584761 w 5674170"/>
              <a:gd name="connsiteY7-198" fmla="*/ 3823583 h 4638675"/>
              <a:gd name="connsiteX8-199" fmla="*/ 2778571 w 5674170"/>
              <a:gd name="connsiteY8-200" fmla="*/ 4638675 h 4638675"/>
              <a:gd name="connsiteX9-201" fmla="*/ 1945877 w 5674170"/>
              <a:gd name="connsiteY9-202" fmla="*/ 3810331 h 4638675"/>
              <a:gd name="connsiteX10-203" fmla="*/ 1367216 w 5674170"/>
              <a:gd name="connsiteY10-204" fmla="*/ 3823563 h 4638675"/>
              <a:gd name="connsiteX11-205" fmla="*/ 0 w 5674170"/>
              <a:gd name="connsiteY11-206" fmla="*/ 2398851 h 4638675"/>
              <a:gd name="connsiteX12-207" fmla="*/ 1380468 w 5674170"/>
              <a:gd name="connsiteY12-208" fmla="*/ 841617 h 4638675"/>
              <a:gd name="connsiteX0-209" fmla="*/ 1406972 w 5700674"/>
              <a:gd name="connsiteY0-210" fmla="*/ 841617 h 4638675"/>
              <a:gd name="connsiteX1-211" fmla="*/ 1985633 w 5700674"/>
              <a:gd name="connsiteY1-212" fmla="*/ 868102 h 4638675"/>
              <a:gd name="connsiteX2-213" fmla="*/ 2805075 w 5700674"/>
              <a:gd name="connsiteY2-214" fmla="*/ 0 h 4638675"/>
              <a:gd name="connsiteX3-215" fmla="*/ 3651021 w 5700674"/>
              <a:gd name="connsiteY3-216" fmla="*/ 841597 h 4638675"/>
              <a:gd name="connsiteX4-217" fmla="*/ 5700674 w 5700674"/>
              <a:gd name="connsiteY4-218" fmla="*/ 1159669 h 4638675"/>
              <a:gd name="connsiteX5-219" fmla="*/ 5398115 w 5700674"/>
              <a:gd name="connsiteY5-220" fmla="*/ 2690399 h 4638675"/>
              <a:gd name="connsiteX6-221" fmla="*/ 5700674 w 5700674"/>
              <a:gd name="connsiteY6-222" fmla="*/ 3479006 h 4638675"/>
              <a:gd name="connsiteX7-223" fmla="*/ 3611265 w 5700674"/>
              <a:gd name="connsiteY7-224" fmla="*/ 3823583 h 4638675"/>
              <a:gd name="connsiteX8-225" fmla="*/ 2805075 w 5700674"/>
              <a:gd name="connsiteY8-226" fmla="*/ 4638675 h 4638675"/>
              <a:gd name="connsiteX9-227" fmla="*/ 1972381 w 5700674"/>
              <a:gd name="connsiteY9-228" fmla="*/ 3810331 h 4638675"/>
              <a:gd name="connsiteX10-229" fmla="*/ 1393720 w 5700674"/>
              <a:gd name="connsiteY10-230" fmla="*/ 3823563 h 4638675"/>
              <a:gd name="connsiteX11-231" fmla="*/ 0 w 5700674"/>
              <a:gd name="connsiteY11-232" fmla="*/ 2266329 h 4638675"/>
              <a:gd name="connsiteX12-233" fmla="*/ 1406972 w 5700674"/>
              <a:gd name="connsiteY12-234" fmla="*/ 841617 h 4638675"/>
              <a:gd name="connsiteX0-235" fmla="*/ 1433477 w 5727179"/>
              <a:gd name="connsiteY0-236" fmla="*/ 841617 h 4638675"/>
              <a:gd name="connsiteX1-237" fmla="*/ 2012138 w 5727179"/>
              <a:gd name="connsiteY1-238" fmla="*/ 868102 h 4638675"/>
              <a:gd name="connsiteX2-239" fmla="*/ 2831580 w 5727179"/>
              <a:gd name="connsiteY2-240" fmla="*/ 0 h 4638675"/>
              <a:gd name="connsiteX3-241" fmla="*/ 3677526 w 5727179"/>
              <a:gd name="connsiteY3-242" fmla="*/ 841597 h 4638675"/>
              <a:gd name="connsiteX4-243" fmla="*/ 5727179 w 5727179"/>
              <a:gd name="connsiteY4-244" fmla="*/ 1159669 h 4638675"/>
              <a:gd name="connsiteX5-245" fmla="*/ 5424620 w 5727179"/>
              <a:gd name="connsiteY5-246" fmla="*/ 2690399 h 4638675"/>
              <a:gd name="connsiteX6-247" fmla="*/ 5727179 w 5727179"/>
              <a:gd name="connsiteY6-248" fmla="*/ 3479006 h 4638675"/>
              <a:gd name="connsiteX7-249" fmla="*/ 3637770 w 5727179"/>
              <a:gd name="connsiteY7-250" fmla="*/ 3823583 h 4638675"/>
              <a:gd name="connsiteX8-251" fmla="*/ 2831580 w 5727179"/>
              <a:gd name="connsiteY8-252" fmla="*/ 4638675 h 4638675"/>
              <a:gd name="connsiteX9-253" fmla="*/ 1998886 w 5727179"/>
              <a:gd name="connsiteY9-254" fmla="*/ 3810331 h 4638675"/>
              <a:gd name="connsiteX10-255" fmla="*/ 1420225 w 5727179"/>
              <a:gd name="connsiteY10-256" fmla="*/ 3823563 h 4638675"/>
              <a:gd name="connsiteX11-257" fmla="*/ 0 w 5727179"/>
              <a:gd name="connsiteY11-258" fmla="*/ 2266329 h 4638675"/>
              <a:gd name="connsiteX12-259" fmla="*/ 1433477 w 5727179"/>
              <a:gd name="connsiteY12-260" fmla="*/ 841617 h 4638675"/>
              <a:gd name="connsiteX0-261" fmla="*/ 1433477 w 5727179"/>
              <a:gd name="connsiteY0-262" fmla="*/ 841617 h 4638675"/>
              <a:gd name="connsiteX1-263" fmla="*/ 2012138 w 5727179"/>
              <a:gd name="connsiteY1-264" fmla="*/ 868102 h 4638675"/>
              <a:gd name="connsiteX2-265" fmla="*/ 2831580 w 5727179"/>
              <a:gd name="connsiteY2-266" fmla="*/ 0 h 4638675"/>
              <a:gd name="connsiteX3-267" fmla="*/ 3677526 w 5727179"/>
              <a:gd name="connsiteY3-268" fmla="*/ 841597 h 4638675"/>
              <a:gd name="connsiteX4-269" fmla="*/ 5727179 w 5727179"/>
              <a:gd name="connsiteY4-270" fmla="*/ 1159669 h 4638675"/>
              <a:gd name="connsiteX5-271" fmla="*/ 5424620 w 5727179"/>
              <a:gd name="connsiteY5-272" fmla="*/ 2690399 h 4638675"/>
              <a:gd name="connsiteX6-273" fmla="*/ 4256188 w 5727179"/>
              <a:gd name="connsiteY6-274" fmla="*/ 3810311 h 4638675"/>
              <a:gd name="connsiteX7-275" fmla="*/ 3637770 w 5727179"/>
              <a:gd name="connsiteY7-276" fmla="*/ 3823583 h 4638675"/>
              <a:gd name="connsiteX8-277" fmla="*/ 2831580 w 5727179"/>
              <a:gd name="connsiteY8-278" fmla="*/ 4638675 h 4638675"/>
              <a:gd name="connsiteX9-279" fmla="*/ 1998886 w 5727179"/>
              <a:gd name="connsiteY9-280" fmla="*/ 3810331 h 4638675"/>
              <a:gd name="connsiteX10-281" fmla="*/ 1420225 w 5727179"/>
              <a:gd name="connsiteY10-282" fmla="*/ 3823563 h 4638675"/>
              <a:gd name="connsiteX11-283" fmla="*/ 0 w 5727179"/>
              <a:gd name="connsiteY11-284" fmla="*/ 2266329 h 4638675"/>
              <a:gd name="connsiteX12-285" fmla="*/ 1433477 w 5727179"/>
              <a:gd name="connsiteY12-286" fmla="*/ 841617 h 4638675"/>
              <a:gd name="connsiteX0-287" fmla="*/ 1433477 w 5424620"/>
              <a:gd name="connsiteY0-288" fmla="*/ 841617 h 4638675"/>
              <a:gd name="connsiteX1-289" fmla="*/ 2012138 w 5424620"/>
              <a:gd name="connsiteY1-290" fmla="*/ 868102 h 4638675"/>
              <a:gd name="connsiteX2-291" fmla="*/ 2831580 w 5424620"/>
              <a:gd name="connsiteY2-292" fmla="*/ 0 h 4638675"/>
              <a:gd name="connsiteX3-293" fmla="*/ 3677526 w 5424620"/>
              <a:gd name="connsiteY3-294" fmla="*/ 841597 h 4638675"/>
              <a:gd name="connsiteX4-295" fmla="*/ 4163422 w 5424620"/>
              <a:gd name="connsiteY4-296" fmla="*/ 828364 h 4638675"/>
              <a:gd name="connsiteX5-297" fmla="*/ 5424620 w 5424620"/>
              <a:gd name="connsiteY5-298" fmla="*/ 2690399 h 4638675"/>
              <a:gd name="connsiteX6-299" fmla="*/ 4256188 w 5424620"/>
              <a:gd name="connsiteY6-300" fmla="*/ 3810311 h 4638675"/>
              <a:gd name="connsiteX7-301" fmla="*/ 3637770 w 5424620"/>
              <a:gd name="connsiteY7-302" fmla="*/ 3823583 h 4638675"/>
              <a:gd name="connsiteX8-303" fmla="*/ 2831580 w 5424620"/>
              <a:gd name="connsiteY8-304" fmla="*/ 4638675 h 4638675"/>
              <a:gd name="connsiteX9-305" fmla="*/ 1998886 w 5424620"/>
              <a:gd name="connsiteY9-306" fmla="*/ 3810331 h 4638675"/>
              <a:gd name="connsiteX10-307" fmla="*/ 1420225 w 5424620"/>
              <a:gd name="connsiteY10-308" fmla="*/ 3823563 h 4638675"/>
              <a:gd name="connsiteX11-309" fmla="*/ 0 w 5424620"/>
              <a:gd name="connsiteY11-310" fmla="*/ 2266329 h 4638675"/>
              <a:gd name="connsiteX12-311" fmla="*/ 1433477 w 5424620"/>
              <a:gd name="connsiteY12-312" fmla="*/ 841617 h 4638675"/>
              <a:gd name="connsiteX0-313" fmla="*/ 1433477 w 5424620"/>
              <a:gd name="connsiteY0-314" fmla="*/ 841617 h 4638675"/>
              <a:gd name="connsiteX1-315" fmla="*/ 2012138 w 5424620"/>
              <a:gd name="connsiteY1-316" fmla="*/ 868102 h 4638675"/>
              <a:gd name="connsiteX2-317" fmla="*/ 2831580 w 5424620"/>
              <a:gd name="connsiteY2-318" fmla="*/ 0 h 4638675"/>
              <a:gd name="connsiteX3-319" fmla="*/ 3677526 w 5424620"/>
              <a:gd name="connsiteY3-320" fmla="*/ 841597 h 4638675"/>
              <a:gd name="connsiteX4-321" fmla="*/ 4216431 w 5424620"/>
              <a:gd name="connsiteY4-322" fmla="*/ 841616 h 4638675"/>
              <a:gd name="connsiteX5-323" fmla="*/ 5424620 w 5424620"/>
              <a:gd name="connsiteY5-324" fmla="*/ 2690399 h 4638675"/>
              <a:gd name="connsiteX6-325" fmla="*/ 4256188 w 5424620"/>
              <a:gd name="connsiteY6-326" fmla="*/ 3810311 h 4638675"/>
              <a:gd name="connsiteX7-327" fmla="*/ 3637770 w 5424620"/>
              <a:gd name="connsiteY7-328" fmla="*/ 3823583 h 4638675"/>
              <a:gd name="connsiteX8-329" fmla="*/ 2831580 w 5424620"/>
              <a:gd name="connsiteY8-330" fmla="*/ 4638675 h 4638675"/>
              <a:gd name="connsiteX9-331" fmla="*/ 1998886 w 5424620"/>
              <a:gd name="connsiteY9-332" fmla="*/ 3810331 h 4638675"/>
              <a:gd name="connsiteX10-333" fmla="*/ 1420225 w 5424620"/>
              <a:gd name="connsiteY10-334" fmla="*/ 3823563 h 4638675"/>
              <a:gd name="connsiteX11-335" fmla="*/ 0 w 5424620"/>
              <a:gd name="connsiteY11-336" fmla="*/ 2266329 h 4638675"/>
              <a:gd name="connsiteX12-337" fmla="*/ 1433477 w 5424620"/>
              <a:gd name="connsiteY12-338" fmla="*/ 841617 h 4638675"/>
              <a:gd name="connsiteX0-339" fmla="*/ 1433477 w 5716168"/>
              <a:gd name="connsiteY0-340" fmla="*/ 841617 h 4638675"/>
              <a:gd name="connsiteX1-341" fmla="*/ 2012138 w 5716168"/>
              <a:gd name="connsiteY1-342" fmla="*/ 868102 h 4638675"/>
              <a:gd name="connsiteX2-343" fmla="*/ 2831580 w 5716168"/>
              <a:gd name="connsiteY2-344" fmla="*/ 0 h 4638675"/>
              <a:gd name="connsiteX3-345" fmla="*/ 3677526 w 5716168"/>
              <a:gd name="connsiteY3-346" fmla="*/ 841597 h 4638675"/>
              <a:gd name="connsiteX4-347" fmla="*/ 4216431 w 5716168"/>
              <a:gd name="connsiteY4-348" fmla="*/ 841616 h 4638675"/>
              <a:gd name="connsiteX5-349" fmla="*/ 5716168 w 5716168"/>
              <a:gd name="connsiteY5-350" fmla="*/ 2385599 h 4638675"/>
              <a:gd name="connsiteX6-351" fmla="*/ 4256188 w 5716168"/>
              <a:gd name="connsiteY6-352" fmla="*/ 3810311 h 4638675"/>
              <a:gd name="connsiteX7-353" fmla="*/ 3637770 w 5716168"/>
              <a:gd name="connsiteY7-354" fmla="*/ 3823583 h 4638675"/>
              <a:gd name="connsiteX8-355" fmla="*/ 2831580 w 5716168"/>
              <a:gd name="connsiteY8-356" fmla="*/ 4638675 h 4638675"/>
              <a:gd name="connsiteX9-357" fmla="*/ 1998886 w 5716168"/>
              <a:gd name="connsiteY9-358" fmla="*/ 3810331 h 4638675"/>
              <a:gd name="connsiteX10-359" fmla="*/ 1420225 w 5716168"/>
              <a:gd name="connsiteY10-360" fmla="*/ 3823563 h 4638675"/>
              <a:gd name="connsiteX11-361" fmla="*/ 0 w 5716168"/>
              <a:gd name="connsiteY11-362" fmla="*/ 2266329 h 4638675"/>
              <a:gd name="connsiteX12-363" fmla="*/ 1433477 w 5716168"/>
              <a:gd name="connsiteY12-364" fmla="*/ 841617 h 4638675"/>
              <a:gd name="connsiteX0-365" fmla="*/ 1441097 w 5723788"/>
              <a:gd name="connsiteY0-366" fmla="*/ 841617 h 4638675"/>
              <a:gd name="connsiteX1-367" fmla="*/ 2019758 w 5723788"/>
              <a:gd name="connsiteY1-368" fmla="*/ 868102 h 4638675"/>
              <a:gd name="connsiteX2-369" fmla="*/ 2839200 w 5723788"/>
              <a:gd name="connsiteY2-370" fmla="*/ 0 h 4638675"/>
              <a:gd name="connsiteX3-371" fmla="*/ 3685146 w 5723788"/>
              <a:gd name="connsiteY3-372" fmla="*/ 841597 h 4638675"/>
              <a:gd name="connsiteX4-373" fmla="*/ 4224051 w 5723788"/>
              <a:gd name="connsiteY4-374" fmla="*/ 841616 h 4638675"/>
              <a:gd name="connsiteX5-375" fmla="*/ 5723788 w 5723788"/>
              <a:gd name="connsiteY5-376" fmla="*/ 2385599 h 4638675"/>
              <a:gd name="connsiteX6-377" fmla="*/ 4263808 w 5723788"/>
              <a:gd name="connsiteY6-378" fmla="*/ 3810311 h 4638675"/>
              <a:gd name="connsiteX7-379" fmla="*/ 3645390 w 5723788"/>
              <a:gd name="connsiteY7-380" fmla="*/ 3823583 h 4638675"/>
              <a:gd name="connsiteX8-381" fmla="*/ 2839200 w 5723788"/>
              <a:gd name="connsiteY8-382" fmla="*/ 4638675 h 4638675"/>
              <a:gd name="connsiteX9-383" fmla="*/ 2006506 w 5723788"/>
              <a:gd name="connsiteY9-384" fmla="*/ 3810331 h 4638675"/>
              <a:gd name="connsiteX10-385" fmla="*/ 1427845 w 5723788"/>
              <a:gd name="connsiteY10-386" fmla="*/ 3823563 h 4638675"/>
              <a:gd name="connsiteX11-387" fmla="*/ 0 w 5723788"/>
              <a:gd name="connsiteY11-388" fmla="*/ 2312049 h 4638675"/>
              <a:gd name="connsiteX12-389" fmla="*/ 1441097 w 5723788"/>
              <a:gd name="connsiteY12-390" fmla="*/ 841617 h 4638675"/>
              <a:gd name="connsiteX0-391" fmla="*/ 1441097 w 5723788"/>
              <a:gd name="connsiteY0-392" fmla="*/ 841617 h 4638675"/>
              <a:gd name="connsiteX1-393" fmla="*/ 2019758 w 5723788"/>
              <a:gd name="connsiteY1-394" fmla="*/ 868102 h 4638675"/>
              <a:gd name="connsiteX2-395" fmla="*/ 2839200 w 5723788"/>
              <a:gd name="connsiteY2-396" fmla="*/ 0 h 4638675"/>
              <a:gd name="connsiteX3-397" fmla="*/ 3685146 w 5723788"/>
              <a:gd name="connsiteY3-398" fmla="*/ 841597 h 4638675"/>
              <a:gd name="connsiteX4-399" fmla="*/ 4224051 w 5723788"/>
              <a:gd name="connsiteY4-400" fmla="*/ 841616 h 4638675"/>
              <a:gd name="connsiteX5-401" fmla="*/ 5723788 w 5723788"/>
              <a:gd name="connsiteY5-402" fmla="*/ 2339879 h 4638675"/>
              <a:gd name="connsiteX6-403" fmla="*/ 4263808 w 5723788"/>
              <a:gd name="connsiteY6-404" fmla="*/ 3810311 h 4638675"/>
              <a:gd name="connsiteX7-405" fmla="*/ 3645390 w 5723788"/>
              <a:gd name="connsiteY7-406" fmla="*/ 3823583 h 4638675"/>
              <a:gd name="connsiteX8-407" fmla="*/ 2839200 w 5723788"/>
              <a:gd name="connsiteY8-408" fmla="*/ 4638675 h 4638675"/>
              <a:gd name="connsiteX9-409" fmla="*/ 2006506 w 5723788"/>
              <a:gd name="connsiteY9-410" fmla="*/ 3810331 h 4638675"/>
              <a:gd name="connsiteX10-411" fmla="*/ 1427845 w 5723788"/>
              <a:gd name="connsiteY10-412" fmla="*/ 3823563 h 4638675"/>
              <a:gd name="connsiteX11-413" fmla="*/ 0 w 5723788"/>
              <a:gd name="connsiteY11-414" fmla="*/ 2312049 h 4638675"/>
              <a:gd name="connsiteX12-415" fmla="*/ 1441097 w 5723788"/>
              <a:gd name="connsiteY12-416" fmla="*/ 841617 h 4638675"/>
              <a:gd name="connsiteX0-417" fmla="*/ 1479197 w 5761888"/>
              <a:gd name="connsiteY0-418" fmla="*/ 841617 h 4638675"/>
              <a:gd name="connsiteX1-419" fmla="*/ 2057858 w 5761888"/>
              <a:gd name="connsiteY1-420" fmla="*/ 868102 h 4638675"/>
              <a:gd name="connsiteX2-421" fmla="*/ 2877300 w 5761888"/>
              <a:gd name="connsiteY2-422" fmla="*/ 0 h 4638675"/>
              <a:gd name="connsiteX3-423" fmla="*/ 3723246 w 5761888"/>
              <a:gd name="connsiteY3-424" fmla="*/ 841597 h 4638675"/>
              <a:gd name="connsiteX4-425" fmla="*/ 4262151 w 5761888"/>
              <a:gd name="connsiteY4-426" fmla="*/ 841616 h 4638675"/>
              <a:gd name="connsiteX5-427" fmla="*/ 5761888 w 5761888"/>
              <a:gd name="connsiteY5-428" fmla="*/ 2339879 h 4638675"/>
              <a:gd name="connsiteX6-429" fmla="*/ 4301908 w 5761888"/>
              <a:gd name="connsiteY6-430" fmla="*/ 3810311 h 4638675"/>
              <a:gd name="connsiteX7-431" fmla="*/ 3683490 w 5761888"/>
              <a:gd name="connsiteY7-432" fmla="*/ 3823583 h 4638675"/>
              <a:gd name="connsiteX8-433" fmla="*/ 2877300 w 5761888"/>
              <a:gd name="connsiteY8-434" fmla="*/ 4638675 h 4638675"/>
              <a:gd name="connsiteX9-435" fmla="*/ 2044606 w 5761888"/>
              <a:gd name="connsiteY9-436" fmla="*/ 3810331 h 4638675"/>
              <a:gd name="connsiteX10-437" fmla="*/ 1465945 w 5761888"/>
              <a:gd name="connsiteY10-438" fmla="*/ 3823563 h 4638675"/>
              <a:gd name="connsiteX11-439" fmla="*/ 0 w 5761888"/>
              <a:gd name="connsiteY11-440" fmla="*/ 2312049 h 4638675"/>
              <a:gd name="connsiteX12-441" fmla="*/ 1479197 w 5761888"/>
              <a:gd name="connsiteY12-442" fmla="*/ 841617 h 4638675"/>
              <a:gd name="connsiteX0-443" fmla="*/ 1479197 w 5761888"/>
              <a:gd name="connsiteY0-444" fmla="*/ 841617 h 4638675"/>
              <a:gd name="connsiteX1-445" fmla="*/ 2057858 w 5761888"/>
              <a:gd name="connsiteY1-446" fmla="*/ 868102 h 4638675"/>
              <a:gd name="connsiteX2-447" fmla="*/ 2826500 w 5761888"/>
              <a:gd name="connsiteY2-448" fmla="*/ 0 h 4638675"/>
              <a:gd name="connsiteX3-449" fmla="*/ 3723246 w 5761888"/>
              <a:gd name="connsiteY3-450" fmla="*/ 841597 h 4638675"/>
              <a:gd name="connsiteX4-451" fmla="*/ 4262151 w 5761888"/>
              <a:gd name="connsiteY4-452" fmla="*/ 841616 h 4638675"/>
              <a:gd name="connsiteX5-453" fmla="*/ 5761888 w 5761888"/>
              <a:gd name="connsiteY5-454" fmla="*/ 2339879 h 4638675"/>
              <a:gd name="connsiteX6-455" fmla="*/ 4301908 w 5761888"/>
              <a:gd name="connsiteY6-456" fmla="*/ 3810311 h 4638675"/>
              <a:gd name="connsiteX7-457" fmla="*/ 3683490 w 5761888"/>
              <a:gd name="connsiteY7-458" fmla="*/ 3823583 h 4638675"/>
              <a:gd name="connsiteX8-459" fmla="*/ 2877300 w 5761888"/>
              <a:gd name="connsiteY8-460" fmla="*/ 4638675 h 4638675"/>
              <a:gd name="connsiteX9-461" fmla="*/ 2044606 w 5761888"/>
              <a:gd name="connsiteY9-462" fmla="*/ 3810331 h 4638675"/>
              <a:gd name="connsiteX10-463" fmla="*/ 1465945 w 5761888"/>
              <a:gd name="connsiteY10-464" fmla="*/ 3823563 h 4638675"/>
              <a:gd name="connsiteX11-465" fmla="*/ 0 w 5761888"/>
              <a:gd name="connsiteY11-466" fmla="*/ 2312049 h 4638675"/>
              <a:gd name="connsiteX12-467" fmla="*/ 1479197 w 5761888"/>
              <a:gd name="connsiteY12-468" fmla="*/ 841617 h 4638675"/>
              <a:gd name="connsiteX0-469" fmla="*/ 1479197 w 5761888"/>
              <a:gd name="connsiteY0-470" fmla="*/ 841617 h 4638675"/>
              <a:gd name="connsiteX1-471" fmla="*/ 2057858 w 5761888"/>
              <a:gd name="connsiteY1-472" fmla="*/ 868102 h 4638675"/>
              <a:gd name="connsiteX2-473" fmla="*/ 2851900 w 5761888"/>
              <a:gd name="connsiteY2-474" fmla="*/ 0 h 4638675"/>
              <a:gd name="connsiteX3-475" fmla="*/ 3723246 w 5761888"/>
              <a:gd name="connsiteY3-476" fmla="*/ 841597 h 4638675"/>
              <a:gd name="connsiteX4-477" fmla="*/ 4262151 w 5761888"/>
              <a:gd name="connsiteY4-478" fmla="*/ 841616 h 4638675"/>
              <a:gd name="connsiteX5-479" fmla="*/ 5761888 w 5761888"/>
              <a:gd name="connsiteY5-480" fmla="*/ 2339879 h 4638675"/>
              <a:gd name="connsiteX6-481" fmla="*/ 4301908 w 5761888"/>
              <a:gd name="connsiteY6-482" fmla="*/ 3810311 h 4638675"/>
              <a:gd name="connsiteX7-483" fmla="*/ 3683490 w 5761888"/>
              <a:gd name="connsiteY7-484" fmla="*/ 3823583 h 4638675"/>
              <a:gd name="connsiteX8-485" fmla="*/ 2877300 w 5761888"/>
              <a:gd name="connsiteY8-486" fmla="*/ 4638675 h 4638675"/>
              <a:gd name="connsiteX9-487" fmla="*/ 2044606 w 5761888"/>
              <a:gd name="connsiteY9-488" fmla="*/ 3810331 h 4638675"/>
              <a:gd name="connsiteX10-489" fmla="*/ 1465945 w 5761888"/>
              <a:gd name="connsiteY10-490" fmla="*/ 3823563 h 4638675"/>
              <a:gd name="connsiteX11-491" fmla="*/ 0 w 5761888"/>
              <a:gd name="connsiteY11-492" fmla="*/ 2312049 h 4638675"/>
              <a:gd name="connsiteX12-493" fmla="*/ 1479197 w 5761888"/>
              <a:gd name="connsiteY12-494" fmla="*/ 841617 h 46386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</a:cxnLst>
            <a:rect l="l" t="t" r="r" b="b"/>
            <a:pathLst>
              <a:path w="5761888" h="4638675">
                <a:moveTo>
                  <a:pt x="1479197" y="841617"/>
                </a:moveTo>
                <a:lnTo>
                  <a:pt x="2057858" y="868102"/>
                </a:lnTo>
                <a:lnTo>
                  <a:pt x="2851900" y="0"/>
                </a:lnTo>
                <a:lnTo>
                  <a:pt x="3723246" y="841597"/>
                </a:lnTo>
                <a:lnTo>
                  <a:pt x="4262151" y="841616"/>
                </a:lnTo>
                <a:lnTo>
                  <a:pt x="5761888" y="2339879"/>
                </a:lnTo>
                <a:lnTo>
                  <a:pt x="4301908" y="3810311"/>
                </a:lnTo>
                <a:lnTo>
                  <a:pt x="3683490" y="3823583"/>
                </a:lnTo>
                <a:lnTo>
                  <a:pt x="2877300" y="4638675"/>
                </a:lnTo>
                <a:lnTo>
                  <a:pt x="2044606" y="3810331"/>
                </a:lnTo>
                <a:lnTo>
                  <a:pt x="1465945" y="3823563"/>
                </a:lnTo>
                <a:lnTo>
                  <a:pt x="0" y="2312049"/>
                </a:lnTo>
                <a:lnTo>
                  <a:pt x="1479197" y="84161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083801" y="690945"/>
            <a:ext cx="5511800" cy="5486400"/>
          </a:xfrm>
          <a:prstGeom prst="diamond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73100" y="1485900"/>
            <a:ext cx="5410200" cy="4660900"/>
          </a:xfrm>
          <a:prstGeom prst="flowChartMerg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641754" y="1133397"/>
            <a:ext cx="4567324" cy="4578428"/>
          </a:xfrm>
          <a:custGeom>
            <a:avLst/>
            <a:gdLst>
              <a:gd name="connsiteX0" fmla="*/ 0 w 4533900"/>
              <a:gd name="connsiteY0" fmla="*/ 2279650 h 4559300"/>
              <a:gd name="connsiteX1" fmla="*/ 2266950 w 4533900"/>
              <a:gd name="connsiteY1" fmla="*/ 0 h 4559300"/>
              <a:gd name="connsiteX2" fmla="*/ 4533900 w 4533900"/>
              <a:gd name="connsiteY2" fmla="*/ 2279650 h 4559300"/>
              <a:gd name="connsiteX3" fmla="*/ 2266950 w 4533900"/>
              <a:gd name="connsiteY3" fmla="*/ 4559300 h 4559300"/>
              <a:gd name="connsiteX4" fmla="*/ 0 w 4533900"/>
              <a:gd name="connsiteY4" fmla="*/ 2279650 h 4559300"/>
              <a:gd name="connsiteX0-1" fmla="*/ 0 w 4533900"/>
              <a:gd name="connsiteY0-2" fmla="*/ 2279650 h 4559300"/>
              <a:gd name="connsiteX1-3" fmla="*/ 2266950 w 4533900"/>
              <a:gd name="connsiteY1-4" fmla="*/ 0 h 4559300"/>
              <a:gd name="connsiteX2-5" fmla="*/ 4533900 w 4533900"/>
              <a:gd name="connsiteY2-6" fmla="*/ 2279650 h 4559300"/>
              <a:gd name="connsiteX3-7" fmla="*/ 2266950 w 4533900"/>
              <a:gd name="connsiteY3-8" fmla="*/ 4559300 h 4559300"/>
              <a:gd name="connsiteX4-9" fmla="*/ 0 w 4533900"/>
              <a:gd name="connsiteY4-10" fmla="*/ 2279650 h 4559300"/>
              <a:gd name="connsiteX0-11" fmla="*/ 0 w 4533900"/>
              <a:gd name="connsiteY0-12" fmla="*/ 2279650 h 4559300"/>
              <a:gd name="connsiteX1-13" fmla="*/ 2266950 w 4533900"/>
              <a:gd name="connsiteY1-14" fmla="*/ 0 h 4559300"/>
              <a:gd name="connsiteX2-15" fmla="*/ 4533900 w 4533900"/>
              <a:gd name="connsiteY2-16" fmla="*/ 2279650 h 4559300"/>
              <a:gd name="connsiteX3-17" fmla="*/ 2266950 w 4533900"/>
              <a:gd name="connsiteY3-18" fmla="*/ 4559300 h 4559300"/>
              <a:gd name="connsiteX4-19" fmla="*/ 0 w 4533900"/>
              <a:gd name="connsiteY4-20" fmla="*/ 2279650 h 4559300"/>
              <a:gd name="connsiteX0-21" fmla="*/ 0 w 4533900"/>
              <a:gd name="connsiteY0-22" fmla="*/ 2279650 h 4559300"/>
              <a:gd name="connsiteX1-23" fmla="*/ 2266950 w 4533900"/>
              <a:gd name="connsiteY1-24" fmla="*/ 0 h 4559300"/>
              <a:gd name="connsiteX2-25" fmla="*/ 4533900 w 4533900"/>
              <a:gd name="connsiteY2-26" fmla="*/ 2279650 h 4559300"/>
              <a:gd name="connsiteX3-27" fmla="*/ 2266950 w 4533900"/>
              <a:gd name="connsiteY3-28" fmla="*/ 4559300 h 4559300"/>
              <a:gd name="connsiteX4-29" fmla="*/ 0 w 4533900"/>
              <a:gd name="connsiteY4-30" fmla="*/ 2279650 h 4559300"/>
              <a:gd name="connsiteX0-31" fmla="*/ 0 w 4533900"/>
              <a:gd name="connsiteY0-32" fmla="*/ 2279650 h 4559300"/>
              <a:gd name="connsiteX1-33" fmla="*/ 2266950 w 4533900"/>
              <a:gd name="connsiteY1-34" fmla="*/ 0 h 4559300"/>
              <a:gd name="connsiteX2-35" fmla="*/ 4533900 w 4533900"/>
              <a:gd name="connsiteY2-36" fmla="*/ 2279650 h 4559300"/>
              <a:gd name="connsiteX3-37" fmla="*/ 2266950 w 4533900"/>
              <a:gd name="connsiteY3-38" fmla="*/ 4559300 h 4559300"/>
              <a:gd name="connsiteX4-39" fmla="*/ 0 w 4533900"/>
              <a:gd name="connsiteY4-40" fmla="*/ 2279650 h 4559300"/>
              <a:gd name="connsiteX0-41" fmla="*/ 0 w 4533900"/>
              <a:gd name="connsiteY0-42" fmla="*/ 2279650 h 4559300"/>
              <a:gd name="connsiteX1-43" fmla="*/ 2266950 w 4533900"/>
              <a:gd name="connsiteY1-44" fmla="*/ 0 h 4559300"/>
              <a:gd name="connsiteX2-45" fmla="*/ 4533900 w 4533900"/>
              <a:gd name="connsiteY2-46" fmla="*/ 2279650 h 4559300"/>
              <a:gd name="connsiteX3-47" fmla="*/ 2266950 w 4533900"/>
              <a:gd name="connsiteY3-48" fmla="*/ 4559300 h 4559300"/>
              <a:gd name="connsiteX4-49" fmla="*/ 0 w 4533900"/>
              <a:gd name="connsiteY4-50" fmla="*/ 2279650 h 4559300"/>
              <a:gd name="connsiteX0-51" fmla="*/ 0 w 4549140"/>
              <a:gd name="connsiteY0-52" fmla="*/ 2279650 h 4559300"/>
              <a:gd name="connsiteX1-53" fmla="*/ 2266950 w 4549140"/>
              <a:gd name="connsiteY1-54" fmla="*/ 0 h 4559300"/>
              <a:gd name="connsiteX2-55" fmla="*/ 4549140 w 4549140"/>
              <a:gd name="connsiteY2-56" fmla="*/ 2317750 h 4559300"/>
              <a:gd name="connsiteX3-57" fmla="*/ 2266950 w 4549140"/>
              <a:gd name="connsiteY3-58" fmla="*/ 4559300 h 4559300"/>
              <a:gd name="connsiteX4-59" fmla="*/ 0 w 4549140"/>
              <a:gd name="connsiteY4-60" fmla="*/ 2279650 h 4559300"/>
              <a:gd name="connsiteX0-61" fmla="*/ 0 w 4549140"/>
              <a:gd name="connsiteY0-62" fmla="*/ 2279650 h 4559300"/>
              <a:gd name="connsiteX1-63" fmla="*/ 2266950 w 4549140"/>
              <a:gd name="connsiteY1-64" fmla="*/ 0 h 4559300"/>
              <a:gd name="connsiteX2-65" fmla="*/ 4549140 w 4549140"/>
              <a:gd name="connsiteY2-66" fmla="*/ 2317750 h 4559300"/>
              <a:gd name="connsiteX3-67" fmla="*/ 2266950 w 4549140"/>
              <a:gd name="connsiteY3-68" fmla="*/ 4559300 h 4559300"/>
              <a:gd name="connsiteX4-69" fmla="*/ 0 w 4549140"/>
              <a:gd name="connsiteY4-70" fmla="*/ 2279650 h 4559300"/>
              <a:gd name="connsiteX0-71" fmla="*/ 0 w 4549140"/>
              <a:gd name="connsiteY0-72" fmla="*/ 2279650 h 4562637"/>
              <a:gd name="connsiteX1-73" fmla="*/ 2266950 w 4549140"/>
              <a:gd name="connsiteY1-74" fmla="*/ 0 h 4562637"/>
              <a:gd name="connsiteX2-75" fmla="*/ 4549140 w 4549140"/>
              <a:gd name="connsiteY2-76" fmla="*/ 2317750 h 4562637"/>
              <a:gd name="connsiteX3-77" fmla="*/ 2266950 w 4549140"/>
              <a:gd name="connsiteY3-78" fmla="*/ 4559300 h 4562637"/>
              <a:gd name="connsiteX4-79" fmla="*/ 0 w 4549140"/>
              <a:gd name="connsiteY4-80" fmla="*/ 2279650 h 4562637"/>
              <a:gd name="connsiteX0-81" fmla="*/ 0 w 4549140"/>
              <a:gd name="connsiteY0-82" fmla="*/ 2279650 h 4562515"/>
              <a:gd name="connsiteX1-83" fmla="*/ 2266950 w 4549140"/>
              <a:gd name="connsiteY1-84" fmla="*/ 0 h 4562515"/>
              <a:gd name="connsiteX2-85" fmla="*/ 4549140 w 4549140"/>
              <a:gd name="connsiteY2-86" fmla="*/ 2317750 h 4562515"/>
              <a:gd name="connsiteX3-87" fmla="*/ 2266950 w 4549140"/>
              <a:gd name="connsiteY3-88" fmla="*/ 4559300 h 4562515"/>
              <a:gd name="connsiteX4-89" fmla="*/ 0 w 4549140"/>
              <a:gd name="connsiteY4-90" fmla="*/ 2279650 h 4562515"/>
              <a:gd name="connsiteX0-91" fmla="*/ 0 w 4549140"/>
              <a:gd name="connsiteY0-92" fmla="*/ 2279650 h 4562295"/>
              <a:gd name="connsiteX1-93" fmla="*/ 2266950 w 4549140"/>
              <a:gd name="connsiteY1-94" fmla="*/ 0 h 4562295"/>
              <a:gd name="connsiteX2-95" fmla="*/ 4549140 w 4549140"/>
              <a:gd name="connsiteY2-96" fmla="*/ 2317750 h 4562295"/>
              <a:gd name="connsiteX3-97" fmla="*/ 2266950 w 4549140"/>
              <a:gd name="connsiteY3-98" fmla="*/ 4559300 h 4562295"/>
              <a:gd name="connsiteX4-99" fmla="*/ 0 w 4549140"/>
              <a:gd name="connsiteY4-100" fmla="*/ 2279650 h 4562295"/>
              <a:gd name="connsiteX0-101" fmla="*/ 0 w 4579620"/>
              <a:gd name="connsiteY0-102" fmla="*/ 2279650 h 4562325"/>
              <a:gd name="connsiteX1-103" fmla="*/ 2266950 w 4579620"/>
              <a:gd name="connsiteY1-104" fmla="*/ 0 h 4562325"/>
              <a:gd name="connsiteX2-105" fmla="*/ 4579620 w 4579620"/>
              <a:gd name="connsiteY2-106" fmla="*/ 2332990 h 4562325"/>
              <a:gd name="connsiteX3-107" fmla="*/ 2266950 w 4579620"/>
              <a:gd name="connsiteY3-108" fmla="*/ 4559300 h 4562325"/>
              <a:gd name="connsiteX4-109" fmla="*/ 0 w 4579620"/>
              <a:gd name="connsiteY4-110" fmla="*/ 2279650 h 4562325"/>
              <a:gd name="connsiteX0-111" fmla="*/ 0 w 4579620"/>
              <a:gd name="connsiteY0-112" fmla="*/ 2279650 h 4562129"/>
              <a:gd name="connsiteX1-113" fmla="*/ 2266950 w 4579620"/>
              <a:gd name="connsiteY1-114" fmla="*/ 0 h 4562129"/>
              <a:gd name="connsiteX2-115" fmla="*/ 4579620 w 4579620"/>
              <a:gd name="connsiteY2-116" fmla="*/ 2332990 h 4562129"/>
              <a:gd name="connsiteX3-117" fmla="*/ 2266950 w 4579620"/>
              <a:gd name="connsiteY3-118" fmla="*/ 4559300 h 4562129"/>
              <a:gd name="connsiteX4-119" fmla="*/ 0 w 4579620"/>
              <a:gd name="connsiteY4-120" fmla="*/ 2279650 h 4562129"/>
              <a:gd name="connsiteX0-121" fmla="*/ 0 w 4579620"/>
              <a:gd name="connsiteY0-122" fmla="*/ 2279650 h 4559347"/>
              <a:gd name="connsiteX1-123" fmla="*/ 2266950 w 4579620"/>
              <a:gd name="connsiteY1-124" fmla="*/ 0 h 4559347"/>
              <a:gd name="connsiteX2-125" fmla="*/ 4579620 w 4579620"/>
              <a:gd name="connsiteY2-126" fmla="*/ 2332990 h 4559347"/>
              <a:gd name="connsiteX3-127" fmla="*/ 2266950 w 4579620"/>
              <a:gd name="connsiteY3-128" fmla="*/ 4559300 h 4559347"/>
              <a:gd name="connsiteX4-129" fmla="*/ 0 w 4579620"/>
              <a:gd name="connsiteY4-130" fmla="*/ 2279650 h 4559347"/>
              <a:gd name="connsiteX0-131" fmla="*/ 0 w 4579620"/>
              <a:gd name="connsiteY0-132" fmla="*/ 2279650 h 4559347"/>
              <a:gd name="connsiteX1-133" fmla="*/ 2266950 w 4579620"/>
              <a:gd name="connsiteY1-134" fmla="*/ 0 h 4559347"/>
              <a:gd name="connsiteX2-135" fmla="*/ 4579620 w 4579620"/>
              <a:gd name="connsiteY2-136" fmla="*/ 2332990 h 4559347"/>
              <a:gd name="connsiteX3-137" fmla="*/ 2266950 w 4579620"/>
              <a:gd name="connsiteY3-138" fmla="*/ 4559300 h 4559347"/>
              <a:gd name="connsiteX4-139" fmla="*/ 0 w 4579620"/>
              <a:gd name="connsiteY4-140" fmla="*/ 2279650 h 4559347"/>
              <a:gd name="connsiteX0-141" fmla="*/ 0 w 4579620"/>
              <a:gd name="connsiteY0-142" fmla="*/ 2279650 h 4559347"/>
              <a:gd name="connsiteX1-143" fmla="*/ 2266950 w 4579620"/>
              <a:gd name="connsiteY1-144" fmla="*/ 0 h 4559347"/>
              <a:gd name="connsiteX2-145" fmla="*/ 4579620 w 4579620"/>
              <a:gd name="connsiteY2-146" fmla="*/ 2332990 h 4559347"/>
              <a:gd name="connsiteX3-147" fmla="*/ 2266950 w 4579620"/>
              <a:gd name="connsiteY3-148" fmla="*/ 4559300 h 4559347"/>
              <a:gd name="connsiteX4-149" fmla="*/ 0 w 4579620"/>
              <a:gd name="connsiteY4-150" fmla="*/ 2279650 h 4559347"/>
              <a:gd name="connsiteX0-151" fmla="*/ 0 w 4579620"/>
              <a:gd name="connsiteY0-152" fmla="*/ 2279650 h 4559347"/>
              <a:gd name="connsiteX1-153" fmla="*/ 2266950 w 4579620"/>
              <a:gd name="connsiteY1-154" fmla="*/ 0 h 4559347"/>
              <a:gd name="connsiteX2-155" fmla="*/ 4579620 w 4579620"/>
              <a:gd name="connsiteY2-156" fmla="*/ 2332990 h 4559347"/>
              <a:gd name="connsiteX3-157" fmla="*/ 2266950 w 4579620"/>
              <a:gd name="connsiteY3-158" fmla="*/ 4559300 h 4559347"/>
              <a:gd name="connsiteX4-159" fmla="*/ 0 w 4579620"/>
              <a:gd name="connsiteY4-160" fmla="*/ 2279650 h 4559347"/>
              <a:gd name="connsiteX0-161" fmla="*/ 8200 w 4587820"/>
              <a:gd name="connsiteY0-162" fmla="*/ 2279650 h 4559347"/>
              <a:gd name="connsiteX1-163" fmla="*/ 2275150 w 4587820"/>
              <a:gd name="connsiteY1-164" fmla="*/ 0 h 4559347"/>
              <a:gd name="connsiteX2-165" fmla="*/ 4587820 w 4587820"/>
              <a:gd name="connsiteY2-166" fmla="*/ 2332990 h 4559347"/>
              <a:gd name="connsiteX3-167" fmla="*/ 2275150 w 4587820"/>
              <a:gd name="connsiteY3-168" fmla="*/ 4559300 h 4559347"/>
              <a:gd name="connsiteX4-169" fmla="*/ 8200 w 4587820"/>
              <a:gd name="connsiteY4-170" fmla="*/ 2279650 h 4559347"/>
              <a:gd name="connsiteX0-171" fmla="*/ 38310 w 4617930"/>
              <a:gd name="connsiteY0-172" fmla="*/ 2279650 h 4586514"/>
              <a:gd name="connsiteX1-173" fmla="*/ 2305260 w 4617930"/>
              <a:gd name="connsiteY1-174" fmla="*/ 0 h 4586514"/>
              <a:gd name="connsiteX2-175" fmla="*/ 4617930 w 4617930"/>
              <a:gd name="connsiteY2-176" fmla="*/ 2332990 h 4586514"/>
              <a:gd name="connsiteX3-177" fmla="*/ 2305260 w 4617930"/>
              <a:gd name="connsiteY3-178" fmla="*/ 4559300 h 4586514"/>
              <a:gd name="connsiteX4-179" fmla="*/ 1023830 w 4617930"/>
              <a:gd name="connsiteY4-180" fmla="*/ 3467100 h 4586514"/>
              <a:gd name="connsiteX5" fmla="*/ 38310 w 4617930"/>
              <a:gd name="connsiteY5" fmla="*/ 2279650 h 4586514"/>
              <a:gd name="connsiteX0-181" fmla="*/ 38310 w 4617930"/>
              <a:gd name="connsiteY0-182" fmla="*/ 2279650 h 4586514"/>
              <a:gd name="connsiteX1-183" fmla="*/ 1016210 w 4617930"/>
              <a:gd name="connsiteY1-184" fmla="*/ 1097279 h 4586514"/>
              <a:gd name="connsiteX2-185" fmla="*/ 2305260 w 4617930"/>
              <a:gd name="connsiteY2-186" fmla="*/ 0 h 4586514"/>
              <a:gd name="connsiteX3-187" fmla="*/ 4617930 w 4617930"/>
              <a:gd name="connsiteY3-188" fmla="*/ 2332990 h 4586514"/>
              <a:gd name="connsiteX4-189" fmla="*/ 2305260 w 4617930"/>
              <a:gd name="connsiteY4-190" fmla="*/ 4559300 h 4586514"/>
              <a:gd name="connsiteX5-191" fmla="*/ 1023830 w 4617930"/>
              <a:gd name="connsiteY5-192" fmla="*/ 3467100 h 4586514"/>
              <a:gd name="connsiteX6" fmla="*/ 38310 w 4617930"/>
              <a:gd name="connsiteY6" fmla="*/ 2279650 h 4586514"/>
              <a:gd name="connsiteX0-193" fmla="*/ 38310 w 4633170"/>
              <a:gd name="connsiteY0-194" fmla="*/ 2279650 h 4586514"/>
              <a:gd name="connsiteX1-195" fmla="*/ 1016210 w 4633170"/>
              <a:gd name="connsiteY1-196" fmla="*/ 1097279 h 4586514"/>
              <a:gd name="connsiteX2-197" fmla="*/ 2305260 w 4633170"/>
              <a:gd name="connsiteY2-198" fmla="*/ 0 h 4586514"/>
              <a:gd name="connsiteX3-199" fmla="*/ 4633170 w 4633170"/>
              <a:gd name="connsiteY3-200" fmla="*/ 2332990 h 4586514"/>
              <a:gd name="connsiteX4-201" fmla="*/ 2305260 w 4633170"/>
              <a:gd name="connsiteY4-202" fmla="*/ 4559300 h 4586514"/>
              <a:gd name="connsiteX5-203" fmla="*/ 1023830 w 4633170"/>
              <a:gd name="connsiteY5-204" fmla="*/ 3467100 h 4586514"/>
              <a:gd name="connsiteX6-205" fmla="*/ 38310 w 4633170"/>
              <a:gd name="connsiteY6-206" fmla="*/ 2279650 h 4586514"/>
              <a:gd name="connsiteX0-207" fmla="*/ 38310 w 4633170"/>
              <a:gd name="connsiteY0-208" fmla="*/ 2279650 h 4586514"/>
              <a:gd name="connsiteX1-209" fmla="*/ 1016210 w 4633170"/>
              <a:gd name="connsiteY1-210" fmla="*/ 1097279 h 4586514"/>
              <a:gd name="connsiteX2-211" fmla="*/ 2305260 w 4633170"/>
              <a:gd name="connsiteY2-212" fmla="*/ 0 h 4586514"/>
              <a:gd name="connsiteX3-213" fmla="*/ 4633170 w 4633170"/>
              <a:gd name="connsiteY3-214" fmla="*/ 2332990 h 4586514"/>
              <a:gd name="connsiteX4-215" fmla="*/ 2305260 w 4633170"/>
              <a:gd name="connsiteY4-216" fmla="*/ 4559300 h 4586514"/>
              <a:gd name="connsiteX5-217" fmla="*/ 1023830 w 4633170"/>
              <a:gd name="connsiteY5-218" fmla="*/ 3467100 h 4586514"/>
              <a:gd name="connsiteX6-219" fmla="*/ 38310 w 4633170"/>
              <a:gd name="connsiteY6-220" fmla="*/ 2279650 h 4586514"/>
              <a:gd name="connsiteX0-221" fmla="*/ 38310 w 4633170"/>
              <a:gd name="connsiteY0-222" fmla="*/ 2279650 h 4586514"/>
              <a:gd name="connsiteX1-223" fmla="*/ 1016210 w 4633170"/>
              <a:gd name="connsiteY1-224" fmla="*/ 1097279 h 4586514"/>
              <a:gd name="connsiteX2-225" fmla="*/ 2305260 w 4633170"/>
              <a:gd name="connsiteY2-226" fmla="*/ 0 h 4586514"/>
              <a:gd name="connsiteX3-227" fmla="*/ 4633170 w 4633170"/>
              <a:gd name="connsiteY3-228" fmla="*/ 2332990 h 4586514"/>
              <a:gd name="connsiteX4-229" fmla="*/ 2305260 w 4633170"/>
              <a:gd name="connsiteY4-230" fmla="*/ 4559300 h 4586514"/>
              <a:gd name="connsiteX5-231" fmla="*/ 1023830 w 4633170"/>
              <a:gd name="connsiteY5-232" fmla="*/ 3467100 h 4586514"/>
              <a:gd name="connsiteX6-233" fmla="*/ 38310 w 4633170"/>
              <a:gd name="connsiteY6-234" fmla="*/ 2279650 h 4586514"/>
              <a:gd name="connsiteX0-235" fmla="*/ 38310 w 4633170"/>
              <a:gd name="connsiteY0-236" fmla="*/ 2279650 h 4586514"/>
              <a:gd name="connsiteX1-237" fmla="*/ 1016210 w 4633170"/>
              <a:gd name="connsiteY1-238" fmla="*/ 1097279 h 4586514"/>
              <a:gd name="connsiteX2-239" fmla="*/ 2236680 w 4633170"/>
              <a:gd name="connsiteY2-240" fmla="*/ 0 h 4586514"/>
              <a:gd name="connsiteX3-241" fmla="*/ 4633170 w 4633170"/>
              <a:gd name="connsiteY3-242" fmla="*/ 2332990 h 4586514"/>
              <a:gd name="connsiteX4-243" fmla="*/ 2305260 w 4633170"/>
              <a:gd name="connsiteY4-244" fmla="*/ 4559300 h 4586514"/>
              <a:gd name="connsiteX5-245" fmla="*/ 1023830 w 4633170"/>
              <a:gd name="connsiteY5-246" fmla="*/ 3467100 h 4586514"/>
              <a:gd name="connsiteX6-247" fmla="*/ 38310 w 4633170"/>
              <a:gd name="connsiteY6-248" fmla="*/ 2279650 h 4586514"/>
              <a:gd name="connsiteX0-249" fmla="*/ 38310 w 4633170"/>
              <a:gd name="connsiteY0-250" fmla="*/ 2279650 h 4586514"/>
              <a:gd name="connsiteX1-251" fmla="*/ 1016210 w 4633170"/>
              <a:gd name="connsiteY1-252" fmla="*/ 1097279 h 4586514"/>
              <a:gd name="connsiteX2-253" fmla="*/ 2236680 w 4633170"/>
              <a:gd name="connsiteY2-254" fmla="*/ 0 h 4586514"/>
              <a:gd name="connsiteX3-255" fmla="*/ 4633170 w 4633170"/>
              <a:gd name="connsiteY3-256" fmla="*/ 2332990 h 4586514"/>
              <a:gd name="connsiteX4-257" fmla="*/ 2305260 w 4633170"/>
              <a:gd name="connsiteY4-258" fmla="*/ 4559300 h 4586514"/>
              <a:gd name="connsiteX5-259" fmla="*/ 1023830 w 4633170"/>
              <a:gd name="connsiteY5-260" fmla="*/ 3467100 h 4586514"/>
              <a:gd name="connsiteX6-261" fmla="*/ 38310 w 4633170"/>
              <a:gd name="connsiteY6-262" fmla="*/ 2279650 h 4586514"/>
              <a:gd name="connsiteX0-263" fmla="*/ 38310 w 4633170"/>
              <a:gd name="connsiteY0-264" fmla="*/ 2286454 h 4593318"/>
              <a:gd name="connsiteX1-265" fmla="*/ 1016210 w 4633170"/>
              <a:gd name="connsiteY1-266" fmla="*/ 1104083 h 4593318"/>
              <a:gd name="connsiteX2-267" fmla="*/ 2236680 w 4633170"/>
              <a:gd name="connsiteY2-268" fmla="*/ 6804 h 4593318"/>
              <a:gd name="connsiteX3-269" fmla="*/ 4633170 w 4633170"/>
              <a:gd name="connsiteY3-270" fmla="*/ 2339794 h 4593318"/>
              <a:gd name="connsiteX4-271" fmla="*/ 2305260 w 4633170"/>
              <a:gd name="connsiteY4-272" fmla="*/ 4566104 h 4593318"/>
              <a:gd name="connsiteX5-273" fmla="*/ 1023830 w 4633170"/>
              <a:gd name="connsiteY5-274" fmla="*/ 3473904 h 4593318"/>
              <a:gd name="connsiteX6-275" fmla="*/ 38310 w 4633170"/>
              <a:gd name="connsiteY6-276" fmla="*/ 2286454 h 4593318"/>
              <a:gd name="connsiteX0-277" fmla="*/ 38310 w 4664176"/>
              <a:gd name="connsiteY0-278" fmla="*/ 2280020 h 4586884"/>
              <a:gd name="connsiteX1-279" fmla="*/ 1016210 w 4664176"/>
              <a:gd name="connsiteY1-280" fmla="*/ 1097649 h 4586884"/>
              <a:gd name="connsiteX2-281" fmla="*/ 2236680 w 4664176"/>
              <a:gd name="connsiteY2-282" fmla="*/ 370 h 4586884"/>
              <a:gd name="connsiteX3-283" fmla="*/ 3538430 w 4664176"/>
              <a:gd name="connsiteY3-284" fmla="*/ 998589 h 4586884"/>
              <a:gd name="connsiteX4-285" fmla="*/ 4633170 w 4664176"/>
              <a:gd name="connsiteY4-286" fmla="*/ 2333360 h 4586884"/>
              <a:gd name="connsiteX5-287" fmla="*/ 2305260 w 4664176"/>
              <a:gd name="connsiteY5-288" fmla="*/ 4559670 h 4586884"/>
              <a:gd name="connsiteX6-289" fmla="*/ 1023830 w 4664176"/>
              <a:gd name="connsiteY6-290" fmla="*/ 3467470 h 4586884"/>
              <a:gd name="connsiteX7" fmla="*/ 38310 w 4664176"/>
              <a:gd name="connsiteY7" fmla="*/ 2280020 h 4586884"/>
              <a:gd name="connsiteX0-291" fmla="*/ 38310 w 4633170"/>
              <a:gd name="connsiteY0-292" fmla="*/ 2280020 h 4586884"/>
              <a:gd name="connsiteX1-293" fmla="*/ 1016210 w 4633170"/>
              <a:gd name="connsiteY1-294" fmla="*/ 1097649 h 4586884"/>
              <a:gd name="connsiteX2-295" fmla="*/ 2236680 w 4633170"/>
              <a:gd name="connsiteY2-296" fmla="*/ 370 h 4586884"/>
              <a:gd name="connsiteX3-297" fmla="*/ 3538430 w 4633170"/>
              <a:gd name="connsiteY3-298" fmla="*/ 998589 h 4586884"/>
              <a:gd name="connsiteX4-299" fmla="*/ 4633170 w 4633170"/>
              <a:gd name="connsiteY4-300" fmla="*/ 2333360 h 4586884"/>
              <a:gd name="connsiteX5-301" fmla="*/ 2305260 w 4633170"/>
              <a:gd name="connsiteY5-302" fmla="*/ 4559670 h 4586884"/>
              <a:gd name="connsiteX6-303" fmla="*/ 1023830 w 4633170"/>
              <a:gd name="connsiteY6-304" fmla="*/ 3467470 h 4586884"/>
              <a:gd name="connsiteX7-305" fmla="*/ 38310 w 4633170"/>
              <a:gd name="connsiteY7-306" fmla="*/ 2280020 h 4586884"/>
              <a:gd name="connsiteX0-307" fmla="*/ 38310 w 4633170"/>
              <a:gd name="connsiteY0-308" fmla="*/ 2280020 h 4586884"/>
              <a:gd name="connsiteX1-309" fmla="*/ 1016210 w 4633170"/>
              <a:gd name="connsiteY1-310" fmla="*/ 1097649 h 4586884"/>
              <a:gd name="connsiteX2-311" fmla="*/ 2236680 w 4633170"/>
              <a:gd name="connsiteY2-312" fmla="*/ 370 h 4586884"/>
              <a:gd name="connsiteX3-313" fmla="*/ 3538430 w 4633170"/>
              <a:gd name="connsiteY3-314" fmla="*/ 998589 h 4586884"/>
              <a:gd name="connsiteX4-315" fmla="*/ 4633170 w 4633170"/>
              <a:gd name="connsiteY4-316" fmla="*/ 2333360 h 4586884"/>
              <a:gd name="connsiteX5-317" fmla="*/ 2305260 w 4633170"/>
              <a:gd name="connsiteY5-318" fmla="*/ 4559670 h 4586884"/>
              <a:gd name="connsiteX6-319" fmla="*/ 1023830 w 4633170"/>
              <a:gd name="connsiteY6-320" fmla="*/ 3467470 h 4586884"/>
              <a:gd name="connsiteX7-321" fmla="*/ 38310 w 4633170"/>
              <a:gd name="connsiteY7-322" fmla="*/ 2280020 h 4586884"/>
              <a:gd name="connsiteX0-323" fmla="*/ 38310 w 4633434"/>
              <a:gd name="connsiteY0-324" fmla="*/ 2280020 h 4586884"/>
              <a:gd name="connsiteX1-325" fmla="*/ 1016210 w 4633434"/>
              <a:gd name="connsiteY1-326" fmla="*/ 1097649 h 4586884"/>
              <a:gd name="connsiteX2-327" fmla="*/ 2236680 w 4633434"/>
              <a:gd name="connsiteY2-328" fmla="*/ 370 h 4586884"/>
              <a:gd name="connsiteX3-329" fmla="*/ 3538430 w 4633434"/>
              <a:gd name="connsiteY3-330" fmla="*/ 998589 h 4586884"/>
              <a:gd name="connsiteX4-331" fmla="*/ 4633170 w 4633434"/>
              <a:gd name="connsiteY4-332" fmla="*/ 2333360 h 4586884"/>
              <a:gd name="connsiteX5-333" fmla="*/ 3614630 w 4633434"/>
              <a:gd name="connsiteY5-334" fmla="*/ 3482709 h 4586884"/>
              <a:gd name="connsiteX6-335" fmla="*/ 2305260 w 4633434"/>
              <a:gd name="connsiteY6-336" fmla="*/ 4559670 h 4586884"/>
              <a:gd name="connsiteX7-337" fmla="*/ 1023830 w 4633434"/>
              <a:gd name="connsiteY7-338" fmla="*/ 3467470 h 4586884"/>
              <a:gd name="connsiteX8" fmla="*/ 38310 w 4633434"/>
              <a:gd name="connsiteY8" fmla="*/ 2280020 h 4586884"/>
              <a:gd name="connsiteX0-339" fmla="*/ 38310 w 4633393"/>
              <a:gd name="connsiteY0-340" fmla="*/ 2280020 h 4586884"/>
              <a:gd name="connsiteX1-341" fmla="*/ 1016210 w 4633393"/>
              <a:gd name="connsiteY1-342" fmla="*/ 1097649 h 4586884"/>
              <a:gd name="connsiteX2-343" fmla="*/ 2236680 w 4633393"/>
              <a:gd name="connsiteY2-344" fmla="*/ 370 h 4586884"/>
              <a:gd name="connsiteX3-345" fmla="*/ 3538430 w 4633393"/>
              <a:gd name="connsiteY3-346" fmla="*/ 998589 h 4586884"/>
              <a:gd name="connsiteX4-347" fmla="*/ 4633170 w 4633393"/>
              <a:gd name="connsiteY4-348" fmla="*/ 2333360 h 4586884"/>
              <a:gd name="connsiteX5-349" fmla="*/ 3614630 w 4633393"/>
              <a:gd name="connsiteY5-350" fmla="*/ 3482709 h 4586884"/>
              <a:gd name="connsiteX6-351" fmla="*/ 2305260 w 4633393"/>
              <a:gd name="connsiteY6-352" fmla="*/ 4559670 h 4586884"/>
              <a:gd name="connsiteX7-353" fmla="*/ 1023830 w 4633393"/>
              <a:gd name="connsiteY7-354" fmla="*/ 3467470 h 4586884"/>
              <a:gd name="connsiteX8-355" fmla="*/ 38310 w 4633393"/>
              <a:gd name="connsiteY8-356" fmla="*/ 2280020 h 4586884"/>
              <a:gd name="connsiteX0-357" fmla="*/ 38310 w 4633170"/>
              <a:gd name="connsiteY0-358" fmla="*/ 2280020 h 4586884"/>
              <a:gd name="connsiteX1-359" fmla="*/ 1016210 w 4633170"/>
              <a:gd name="connsiteY1-360" fmla="*/ 1097649 h 4586884"/>
              <a:gd name="connsiteX2-361" fmla="*/ 2236680 w 4633170"/>
              <a:gd name="connsiteY2-362" fmla="*/ 370 h 4586884"/>
              <a:gd name="connsiteX3-363" fmla="*/ 3538430 w 4633170"/>
              <a:gd name="connsiteY3-364" fmla="*/ 998589 h 4586884"/>
              <a:gd name="connsiteX4-365" fmla="*/ 4633170 w 4633170"/>
              <a:gd name="connsiteY4-366" fmla="*/ 2333360 h 4586884"/>
              <a:gd name="connsiteX5-367" fmla="*/ 3614630 w 4633170"/>
              <a:gd name="connsiteY5-368" fmla="*/ 3482709 h 4586884"/>
              <a:gd name="connsiteX6-369" fmla="*/ 2305260 w 4633170"/>
              <a:gd name="connsiteY6-370" fmla="*/ 4559670 h 4586884"/>
              <a:gd name="connsiteX7-371" fmla="*/ 1023830 w 4633170"/>
              <a:gd name="connsiteY7-372" fmla="*/ 3467470 h 4586884"/>
              <a:gd name="connsiteX8-373" fmla="*/ 38310 w 4633170"/>
              <a:gd name="connsiteY8-374" fmla="*/ 2280020 h 4586884"/>
              <a:gd name="connsiteX0-375" fmla="*/ 38310 w 4633170"/>
              <a:gd name="connsiteY0-376" fmla="*/ 2280020 h 4586884"/>
              <a:gd name="connsiteX1-377" fmla="*/ 1016210 w 4633170"/>
              <a:gd name="connsiteY1-378" fmla="*/ 1097649 h 4586884"/>
              <a:gd name="connsiteX2-379" fmla="*/ 2236680 w 4633170"/>
              <a:gd name="connsiteY2-380" fmla="*/ 370 h 4586884"/>
              <a:gd name="connsiteX3-381" fmla="*/ 3538430 w 4633170"/>
              <a:gd name="connsiteY3-382" fmla="*/ 998589 h 4586884"/>
              <a:gd name="connsiteX4-383" fmla="*/ 4633170 w 4633170"/>
              <a:gd name="connsiteY4-384" fmla="*/ 2333360 h 4586884"/>
              <a:gd name="connsiteX5-385" fmla="*/ 3614630 w 4633170"/>
              <a:gd name="connsiteY5-386" fmla="*/ 3482709 h 4586884"/>
              <a:gd name="connsiteX6-387" fmla="*/ 2305260 w 4633170"/>
              <a:gd name="connsiteY6-388" fmla="*/ 4559670 h 4586884"/>
              <a:gd name="connsiteX7-389" fmla="*/ 1023830 w 4633170"/>
              <a:gd name="connsiteY7-390" fmla="*/ 3467470 h 4586884"/>
              <a:gd name="connsiteX8-391" fmla="*/ 38310 w 4633170"/>
              <a:gd name="connsiteY8-392" fmla="*/ 2280020 h 4586884"/>
              <a:gd name="connsiteX0-393" fmla="*/ 38310 w 4633170"/>
              <a:gd name="connsiteY0-394" fmla="*/ 2280020 h 4586884"/>
              <a:gd name="connsiteX1-395" fmla="*/ 1016210 w 4633170"/>
              <a:gd name="connsiteY1-396" fmla="*/ 1097649 h 4586884"/>
              <a:gd name="connsiteX2-397" fmla="*/ 2236680 w 4633170"/>
              <a:gd name="connsiteY2-398" fmla="*/ 370 h 4586884"/>
              <a:gd name="connsiteX3-399" fmla="*/ 3538430 w 4633170"/>
              <a:gd name="connsiteY3-400" fmla="*/ 998589 h 4586884"/>
              <a:gd name="connsiteX4-401" fmla="*/ 4633170 w 4633170"/>
              <a:gd name="connsiteY4-402" fmla="*/ 2333360 h 4586884"/>
              <a:gd name="connsiteX5-403" fmla="*/ 3614630 w 4633170"/>
              <a:gd name="connsiteY5-404" fmla="*/ 3482709 h 4586884"/>
              <a:gd name="connsiteX6-405" fmla="*/ 2305260 w 4633170"/>
              <a:gd name="connsiteY6-406" fmla="*/ 4559670 h 4586884"/>
              <a:gd name="connsiteX7-407" fmla="*/ 1023830 w 4633170"/>
              <a:gd name="connsiteY7-408" fmla="*/ 3467470 h 4586884"/>
              <a:gd name="connsiteX8-409" fmla="*/ 38310 w 4633170"/>
              <a:gd name="connsiteY8-410" fmla="*/ 2280020 h 4586884"/>
              <a:gd name="connsiteX0-411" fmla="*/ 38310 w 4633170"/>
              <a:gd name="connsiteY0-412" fmla="*/ 2280020 h 4586884"/>
              <a:gd name="connsiteX1-413" fmla="*/ 1016210 w 4633170"/>
              <a:gd name="connsiteY1-414" fmla="*/ 1097649 h 4586884"/>
              <a:gd name="connsiteX2-415" fmla="*/ 2236680 w 4633170"/>
              <a:gd name="connsiteY2-416" fmla="*/ 370 h 4586884"/>
              <a:gd name="connsiteX3-417" fmla="*/ 3538430 w 4633170"/>
              <a:gd name="connsiteY3-418" fmla="*/ 998589 h 4586884"/>
              <a:gd name="connsiteX4-419" fmla="*/ 4633170 w 4633170"/>
              <a:gd name="connsiteY4-420" fmla="*/ 2333360 h 4586884"/>
              <a:gd name="connsiteX5-421" fmla="*/ 3614630 w 4633170"/>
              <a:gd name="connsiteY5-422" fmla="*/ 3482709 h 4586884"/>
              <a:gd name="connsiteX6-423" fmla="*/ 2305260 w 4633170"/>
              <a:gd name="connsiteY6-424" fmla="*/ 4559670 h 4586884"/>
              <a:gd name="connsiteX7-425" fmla="*/ 1023830 w 4633170"/>
              <a:gd name="connsiteY7-426" fmla="*/ 3467470 h 4586884"/>
              <a:gd name="connsiteX8-427" fmla="*/ 38310 w 4633170"/>
              <a:gd name="connsiteY8-428" fmla="*/ 2280020 h 4586884"/>
              <a:gd name="connsiteX0-429" fmla="*/ 905 w 4595765"/>
              <a:gd name="connsiteY0-430" fmla="*/ 2280020 h 4586884"/>
              <a:gd name="connsiteX1-431" fmla="*/ 978805 w 4595765"/>
              <a:gd name="connsiteY1-432" fmla="*/ 1097649 h 4586884"/>
              <a:gd name="connsiteX2-433" fmla="*/ 2199275 w 4595765"/>
              <a:gd name="connsiteY2-434" fmla="*/ 370 h 4586884"/>
              <a:gd name="connsiteX3-435" fmla="*/ 3501025 w 4595765"/>
              <a:gd name="connsiteY3-436" fmla="*/ 998589 h 4586884"/>
              <a:gd name="connsiteX4-437" fmla="*/ 4595765 w 4595765"/>
              <a:gd name="connsiteY4-438" fmla="*/ 2333360 h 4586884"/>
              <a:gd name="connsiteX5-439" fmla="*/ 3577225 w 4595765"/>
              <a:gd name="connsiteY5-440" fmla="*/ 3482709 h 4586884"/>
              <a:gd name="connsiteX6-441" fmla="*/ 2267855 w 4595765"/>
              <a:gd name="connsiteY6-442" fmla="*/ 4559670 h 4586884"/>
              <a:gd name="connsiteX7-443" fmla="*/ 986425 w 4595765"/>
              <a:gd name="connsiteY7-444" fmla="*/ 3467470 h 4586884"/>
              <a:gd name="connsiteX8-445" fmla="*/ 905 w 4595765"/>
              <a:gd name="connsiteY8-446" fmla="*/ 2280020 h 4586884"/>
              <a:gd name="connsiteX0-447" fmla="*/ 905 w 4595765"/>
              <a:gd name="connsiteY0-448" fmla="*/ 2280020 h 4559829"/>
              <a:gd name="connsiteX1-449" fmla="*/ 978805 w 4595765"/>
              <a:gd name="connsiteY1-450" fmla="*/ 1097649 h 4559829"/>
              <a:gd name="connsiteX2-451" fmla="*/ 2199275 w 4595765"/>
              <a:gd name="connsiteY2-452" fmla="*/ 370 h 4559829"/>
              <a:gd name="connsiteX3-453" fmla="*/ 3501025 w 4595765"/>
              <a:gd name="connsiteY3-454" fmla="*/ 998589 h 4559829"/>
              <a:gd name="connsiteX4-455" fmla="*/ 4595765 w 4595765"/>
              <a:gd name="connsiteY4-456" fmla="*/ 2333360 h 4559829"/>
              <a:gd name="connsiteX5-457" fmla="*/ 3577225 w 4595765"/>
              <a:gd name="connsiteY5-458" fmla="*/ 3482709 h 4559829"/>
              <a:gd name="connsiteX6-459" fmla="*/ 2267855 w 4595765"/>
              <a:gd name="connsiteY6-460" fmla="*/ 4559670 h 4559829"/>
              <a:gd name="connsiteX7-461" fmla="*/ 986425 w 4595765"/>
              <a:gd name="connsiteY7-462" fmla="*/ 3467470 h 4559829"/>
              <a:gd name="connsiteX8-463" fmla="*/ 905 w 4595765"/>
              <a:gd name="connsiteY8-464" fmla="*/ 2280020 h 4559829"/>
              <a:gd name="connsiteX0-465" fmla="*/ 905 w 4595765"/>
              <a:gd name="connsiteY0-466" fmla="*/ 2280020 h 4559817"/>
              <a:gd name="connsiteX1-467" fmla="*/ 978805 w 4595765"/>
              <a:gd name="connsiteY1-468" fmla="*/ 1097649 h 4559817"/>
              <a:gd name="connsiteX2-469" fmla="*/ 2199275 w 4595765"/>
              <a:gd name="connsiteY2-470" fmla="*/ 370 h 4559817"/>
              <a:gd name="connsiteX3-471" fmla="*/ 3501025 w 4595765"/>
              <a:gd name="connsiteY3-472" fmla="*/ 998589 h 4559817"/>
              <a:gd name="connsiteX4-473" fmla="*/ 4595765 w 4595765"/>
              <a:gd name="connsiteY4-474" fmla="*/ 2333360 h 4559817"/>
              <a:gd name="connsiteX5-475" fmla="*/ 3577225 w 4595765"/>
              <a:gd name="connsiteY5-476" fmla="*/ 3482709 h 4559817"/>
              <a:gd name="connsiteX6-477" fmla="*/ 2267855 w 4595765"/>
              <a:gd name="connsiteY6-478" fmla="*/ 4559670 h 4559817"/>
              <a:gd name="connsiteX7-479" fmla="*/ 986425 w 4595765"/>
              <a:gd name="connsiteY7-480" fmla="*/ 3467470 h 4559817"/>
              <a:gd name="connsiteX8-481" fmla="*/ 905 w 4595765"/>
              <a:gd name="connsiteY8-482" fmla="*/ 2280020 h 4559817"/>
              <a:gd name="connsiteX0-483" fmla="*/ 905 w 4595765"/>
              <a:gd name="connsiteY0-484" fmla="*/ 2280020 h 4560195"/>
              <a:gd name="connsiteX1-485" fmla="*/ 978805 w 4595765"/>
              <a:gd name="connsiteY1-486" fmla="*/ 1097649 h 4560195"/>
              <a:gd name="connsiteX2-487" fmla="*/ 2199275 w 4595765"/>
              <a:gd name="connsiteY2-488" fmla="*/ 370 h 4560195"/>
              <a:gd name="connsiteX3-489" fmla="*/ 3501025 w 4595765"/>
              <a:gd name="connsiteY3-490" fmla="*/ 998589 h 4560195"/>
              <a:gd name="connsiteX4-491" fmla="*/ 4595765 w 4595765"/>
              <a:gd name="connsiteY4-492" fmla="*/ 2333360 h 4560195"/>
              <a:gd name="connsiteX5-493" fmla="*/ 3577225 w 4595765"/>
              <a:gd name="connsiteY5-494" fmla="*/ 3482709 h 4560195"/>
              <a:gd name="connsiteX6-495" fmla="*/ 2267855 w 4595765"/>
              <a:gd name="connsiteY6-496" fmla="*/ 4559670 h 4560195"/>
              <a:gd name="connsiteX7-497" fmla="*/ 986425 w 4595765"/>
              <a:gd name="connsiteY7-498" fmla="*/ 3467470 h 4560195"/>
              <a:gd name="connsiteX8-499" fmla="*/ 905 w 4595765"/>
              <a:gd name="connsiteY8-500" fmla="*/ 2280020 h 4560195"/>
              <a:gd name="connsiteX0-501" fmla="*/ 905 w 4595765"/>
              <a:gd name="connsiteY0-502" fmla="*/ 2280020 h 4560122"/>
              <a:gd name="connsiteX1-503" fmla="*/ 978805 w 4595765"/>
              <a:gd name="connsiteY1-504" fmla="*/ 1097649 h 4560122"/>
              <a:gd name="connsiteX2-505" fmla="*/ 2199275 w 4595765"/>
              <a:gd name="connsiteY2-506" fmla="*/ 370 h 4560122"/>
              <a:gd name="connsiteX3-507" fmla="*/ 3501025 w 4595765"/>
              <a:gd name="connsiteY3-508" fmla="*/ 998589 h 4560122"/>
              <a:gd name="connsiteX4-509" fmla="*/ 4595765 w 4595765"/>
              <a:gd name="connsiteY4-510" fmla="*/ 2333360 h 4560122"/>
              <a:gd name="connsiteX5-511" fmla="*/ 3577225 w 4595765"/>
              <a:gd name="connsiteY5-512" fmla="*/ 3482709 h 4560122"/>
              <a:gd name="connsiteX6-513" fmla="*/ 2267855 w 4595765"/>
              <a:gd name="connsiteY6-514" fmla="*/ 4559670 h 4560122"/>
              <a:gd name="connsiteX7-515" fmla="*/ 986425 w 4595765"/>
              <a:gd name="connsiteY7-516" fmla="*/ 3467470 h 4560122"/>
              <a:gd name="connsiteX8-517" fmla="*/ 905 w 4595765"/>
              <a:gd name="connsiteY8-518" fmla="*/ 2280020 h 4560122"/>
              <a:gd name="connsiteX0-519" fmla="*/ 905 w 4595765"/>
              <a:gd name="connsiteY0-520" fmla="*/ 2280020 h 4560126"/>
              <a:gd name="connsiteX1-521" fmla="*/ 978805 w 4595765"/>
              <a:gd name="connsiteY1-522" fmla="*/ 1097649 h 4560126"/>
              <a:gd name="connsiteX2-523" fmla="*/ 2199275 w 4595765"/>
              <a:gd name="connsiteY2-524" fmla="*/ 370 h 4560126"/>
              <a:gd name="connsiteX3-525" fmla="*/ 3501025 w 4595765"/>
              <a:gd name="connsiteY3-526" fmla="*/ 998589 h 4560126"/>
              <a:gd name="connsiteX4-527" fmla="*/ 4595765 w 4595765"/>
              <a:gd name="connsiteY4-528" fmla="*/ 2333360 h 4560126"/>
              <a:gd name="connsiteX5-529" fmla="*/ 3584845 w 4595765"/>
              <a:gd name="connsiteY5-530" fmla="*/ 3490329 h 4560126"/>
              <a:gd name="connsiteX6-531" fmla="*/ 2267855 w 4595765"/>
              <a:gd name="connsiteY6-532" fmla="*/ 4559670 h 4560126"/>
              <a:gd name="connsiteX7-533" fmla="*/ 986425 w 4595765"/>
              <a:gd name="connsiteY7-534" fmla="*/ 3467470 h 4560126"/>
              <a:gd name="connsiteX8-535" fmla="*/ 905 w 4595765"/>
              <a:gd name="connsiteY8-536" fmla="*/ 2280020 h 4560126"/>
              <a:gd name="connsiteX0-537" fmla="*/ 905 w 4595765"/>
              <a:gd name="connsiteY0-538" fmla="*/ 2280020 h 4560126"/>
              <a:gd name="connsiteX1-539" fmla="*/ 978805 w 4595765"/>
              <a:gd name="connsiteY1-540" fmla="*/ 1097649 h 4560126"/>
              <a:gd name="connsiteX2-541" fmla="*/ 2199275 w 4595765"/>
              <a:gd name="connsiteY2-542" fmla="*/ 370 h 4560126"/>
              <a:gd name="connsiteX3-543" fmla="*/ 3501025 w 4595765"/>
              <a:gd name="connsiteY3-544" fmla="*/ 998589 h 4560126"/>
              <a:gd name="connsiteX4-545" fmla="*/ 4595765 w 4595765"/>
              <a:gd name="connsiteY4-546" fmla="*/ 2333360 h 4560126"/>
              <a:gd name="connsiteX5-547" fmla="*/ 3584845 w 4595765"/>
              <a:gd name="connsiteY5-548" fmla="*/ 3490329 h 4560126"/>
              <a:gd name="connsiteX6-549" fmla="*/ 2267855 w 4595765"/>
              <a:gd name="connsiteY6-550" fmla="*/ 4559670 h 4560126"/>
              <a:gd name="connsiteX7-551" fmla="*/ 986425 w 4595765"/>
              <a:gd name="connsiteY7-552" fmla="*/ 3467470 h 4560126"/>
              <a:gd name="connsiteX8-553" fmla="*/ 905 w 4595765"/>
              <a:gd name="connsiteY8-554" fmla="*/ 2280020 h 4560126"/>
              <a:gd name="connsiteX0-555" fmla="*/ 905 w 4595765"/>
              <a:gd name="connsiteY0-556" fmla="*/ 2280005 h 4560111"/>
              <a:gd name="connsiteX1-557" fmla="*/ 978805 w 4595765"/>
              <a:gd name="connsiteY1-558" fmla="*/ 1097634 h 4560111"/>
              <a:gd name="connsiteX2-559" fmla="*/ 2199275 w 4595765"/>
              <a:gd name="connsiteY2-560" fmla="*/ 355 h 4560111"/>
              <a:gd name="connsiteX3-561" fmla="*/ 3501025 w 4595765"/>
              <a:gd name="connsiteY3-562" fmla="*/ 998574 h 4560111"/>
              <a:gd name="connsiteX4-563" fmla="*/ 4595765 w 4595765"/>
              <a:gd name="connsiteY4-564" fmla="*/ 2333345 h 4560111"/>
              <a:gd name="connsiteX5-565" fmla="*/ 3584845 w 4595765"/>
              <a:gd name="connsiteY5-566" fmla="*/ 3490314 h 4560111"/>
              <a:gd name="connsiteX6-567" fmla="*/ 2267855 w 4595765"/>
              <a:gd name="connsiteY6-568" fmla="*/ 4559655 h 4560111"/>
              <a:gd name="connsiteX7-569" fmla="*/ 986425 w 4595765"/>
              <a:gd name="connsiteY7-570" fmla="*/ 3467455 h 4560111"/>
              <a:gd name="connsiteX8-571" fmla="*/ 905 w 4595765"/>
              <a:gd name="connsiteY8-572" fmla="*/ 2280005 h 4560111"/>
              <a:gd name="connsiteX0-573" fmla="*/ 905 w 4595765"/>
              <a:gd name="connsiteY0-574" fmla="*/ 2270485 h 4550591"/>
              <a:gd name="connsiteX1-575" fmla="*/ 978805 w 4595765"/>
              <a:gd name="connsiteY1-576" fmla="*/ 1088114 h 4550591"/>
              <a:gd name="connsiteX2-577" fmla="*/ 2199275 w 4595765"/>
              <a:gd name="connsiteY2-578" fmla="*/ 360 h 4550591"/>
              <a:gd name="connsiteX3-579" fmla="*/ 3501025 w 4595765"/>
              <a:gd name="connsiteY3-580" fmla="*/ 989054 h 4550591"/>
              <a:gd name="connsiteX4-581" fmla="*/ 4595765 w 4595765"/>
              <a:gd name="connsiteY4-582" fmla="*/ 2323825 h 4550591"/>
              <a:gd name="connsiteX5-583" fmla="*/ 3584845 w 4595765"/>
              <a:gd name="connsiteY5-584" fmla="*/ 3480794 h 4550591"/>
              <a:gd name="connsiteX6-585" fmla="*/ 2267855 w 4595765"/>
              <a:gd name="connsiteY6-586" fmla="*/ 4550135 h 4550591"/>
              <a:gd name="connsiteX7-587" fmla="*/ 986425 w 4595765"/>
              <a:gd name="connsiteY7-588" fmla="*/ 3457935 h 4550591"/>
              <a:gd name="connsiteX8-589" fmla="*/ 905 w 4595765"/>
              <a:gd name="connsiteY8-590" fmla="*/ 2270485 h 4550591"/>
              <a:gd name="connsiteX0-591" fmla="*/ 905 w 4595765"/>
              <a:gd name="connsiteY0-592" fmla="*/ 2270125 h 4550231"/>
              <a:gd name="connsiteX1-593" fmla="*/ 978805 w 4595765"/>
              <a:gd name="connsiteY1-594" fmla="*/ 1087754 h 4550231"/>
              <a:gd name="connsiteX2-595" fmla="*/ 2199275 w 4595765"/>
              <a:gd name="connsiteY2-596" fmla="*/ 0 h 4550231"/>
              <a:gd name="connsiteX3-597" fmla="*/ 3501025 w 4595765"/>
              <a:gd name="connsiteY3-598" fmla="*/ 988694 h 4550231"/>
              <a:gd name="connsiteX4-599" fmla="*/ 4595765 w 4595765"/>
              <a:gd name="connsiteY4-600" fmla="*/ 2323465 h 4550231"/>
              <a:gd name="connsiteX5-601" fmla="*/ 3584845 w 4595765"/>
              <a:gd name="connsiteY5-602" fmla="*/ 3480434 h 4550231"/>
              <a:gd name="connsiteX6-603" fmla="*/ 2267855 w 4595765"/>
              <a:gd name="connsiteY6-604" fmla="*/ 4549775 h 4550231"/>
              <a:gd name="connsiteX7-605" fmla="*/ 986425 w 4595765"/>
              <a:gd name="connsiteY7-606" fmla="*/ 3457575 h 4550231"/>
              <a:gd name="connsiteX8-607" fmla="*/ 905 w 4595765"/>
              <a:gd name="connsiteY8-608" fmla="*/ 2270125 h 4550231"/>
              <a:gd name="connsiteX0-609" fmla="*/ 905 w 4595765"/>
              <a:gd name="connsiteY0-610" fmla="*/ 2270125 h 4550231"/>
              <a:gd name="connsiteX1-611" fmla="*/ 978805 w 4595765"/>
              <a:gd name="connsiteY1-612" fmla="*/ 1087754 h 4550231"/>
              <a:gd name="connsiteX2-613" fmla="*/ 2199275 w 4595765"/>
              <a:gd name="connsiteY2-614" fmla="*/ 0 h 4550231"/>
              <a:gd name="connsiteX3-615" fmla="*/ 3501025 w 4595765"/>
              <a:gd name="connsiteY3-616" fmla="*/ 988694 h 4550231"/>
              <a:gd name="connsiteX4-617" fmla="*/ 4595765 w 4595765"/>
              <a:gd name="connsiteY4-618" fmla="*/ 2323465 h 4550231"/>
              <a:gd name="connsiteX5-619" fmla="*/ 3584845 w 4595765"/>
              <a:gd name="connsiteY5-620" fmla="*/ 3480434 h 4550231"/>
              <a:gd name="connsiteX6-621" fmla="*/ 2267855 w 4595765"/>
              <a:gd name="connsiteY6-622" fmla="*/ 4549775 h 4550231"/>
              <a:gd name="connsiteX7-623" fmla="*/ 986425 w 4595765"/>
              <a:gd name="connsiteY7-624" fmla="*/ 3457575 h 4550231"/>
              <a:gd name="connsiteX8-625" fmla="*/ 905 w 4595765"/>
              <a:gd name="connsiteY8-626" fmla="*/ 2270125 h 4550231"/>
              <a:gd name="connsiteX0-627" fmla="*/ 905 w 4595765"/>
              <a:gd name="connsiteY0-628" fmla="*/ 2270125 h 4550231"/>
              <a:gd name="connsiteX1-629" fmla="*/ 978805 w 4595765"/>
              <a:gd name="connsiteY1-630" fmla="*/ 1087754 h 4550231"/>
              <a:gd name="connsiteX2-631" fmla="*/ 2199275 w 4595765"/>
              <a:gd name="connsiteY2-632" fmla="*/ 0 h 4550231"/>
              <a:gd name="connsiteX3-633" fmla="*/ 3501025 w 4595765"/>
              <a:gd name="connsiteY3-634" fmla="*/ 988694 h 4550231"/>
              <a:gd name="connsiteX4-635" fmla="*/ 4595765 w 4595765"/>
              <a:gd name="connsiteY4-636" fmla="*/ 2323465 h 4550231"/>
              <a:gd name="connsiteX5-637" fmla="*/ 3584845 w 4595765"/>
              <a:gd name="connsiteY5-638" fmla="*/ 3480434 h 4550231"/>
              <a:gd name="connsiteX6-639" fmla="*/ 2267855 w 4595765"/>
              <a:gd name="connsiteY6-640" fmla="*/ 4549775 h 4550231"/>
              <a:gd name="connsiteX7-641" fmla="*/ 986425 w 4595765"/>
              <a:gd name="connsiteY7-642" fmla="*/ 3457575 h 4550231"/>
              <a:gd name="connsiteX8-643" fmla="*/ 905 w 4595765"/>
              <a:gd name="connsiteY8-644" fmla="*/ 2270125 h 4550231"/>
              <a:gd name="connsiteX0-645" fmla="*/ 905 w 4595765"/>
              <a:gd name="connsiteY0-646" fmla="*/ 2270125 h 4550231"/>
              <a:gd name="connsiteX1-647" fmla="*/ 978805 w 4595765"/>
              <a:gd name="connsiteY1-648" fmla="*/ 1087754 h 4550231"/>
              <a:gd name="connsiteX2-649" fmla="*/ 2199275 w 4595765"/>
              <a:gd name="connsiteY2-650" fmla="*/ 0 h 4550231"/>
              <a:gd name="connsiteX3-651" fmla="*/ 3501025 w 4595765"/>
              <a:gd name="connsiteY3-652" fmla="*/ 988694 h 4550231"/>
              <a:gd name="connsiteX4-653" fmla="*/ 4595765 w 4595765"/>
              <a:gd name="connsiteY4-654" fmla="*/ 2323465 h 4550231"/>
              <a:gd name="connsiteX5-655" fmla="*/ 3584845 w 4595765"/>
              <a:gd name="connsiteY5-656" fmla="*/ 3480434 h 4550231"/>
              <a:gd name="connsiteX6-657" fmla="*/ 2267855 w 4595765"/>
              <a:gd name="connsiteY6-658" fmla="*/ 4549775 h 4550231"/>
              <a:gd name="connsiteX7-659" fmla="*/ 986425 w 4595765"/>
              <a:gd name="connsiteY7-660" fmla="*/ 3457575 h 4550231"/>
              <a:gd name="connsiteX8-661" fmla="*/ 905 w 4595765"/>
              <a:gd name="connsiteY8-662" fmla="*/ 2270125 h 4550231"/>
              <a:gd name="connsiteX0-663" fmla="*/ 905 w 4595765"/>
              <a:gd name="connsiteY0-664" fmla="*/ 2270125 h 4550231"/>
              <a:gd name="connsiteX1-665" fmla="*/ 978805 w 4595765"/>
              <a:gd name="connsiteY1-666" fmla="*/ 1087754 h 4550231"/>
              <a:gd name="connsiteX2-667" fmla="*/ 2199275 w 4595765"/>
              <a:gd name="connsiteY2-668" fmla="*/ 0 h 4550231"/>
              <a:gd name="connsiteX3-669" fmla="*/ 3501025 w 4595765"/>
              <a:gd name="connsiteY3-670" fmla="*/ 988694 h 4550231"/>
              <a:gd name="connsiteX4-671" fmla="*/ 4595765 w 4595765"/>
              <a:gd name="connsiteY4-672" fmla="*/ 2323465 h 4550231"/>
              <a:gd name="connsiteX5-673" fmla="*/ 3584845 w 4595765"/>
              <a:gd name="connsiteY5-674" fmla="*/ 3480434 h 4550231"/>
              <a:gd name="connsiteX6-675" fmla="*/ 2267855 w 4595765"/>
              <a:gd name="connsiteY6-676" fmla="*/ 4549775 h 4550231"/>
              <a:gd name="connsiteX7-677" fmla="*/ 986425 w 4595765"/>
              <a:gd name="connsiteY7-678" fmla="*/ 3457575 h 4550231"/>
              <a:gd name="connsiteX8-679" fmla="*/ 905 w 4595765"/>
              <a:gd name="connsiteY8-680" fmla="*/ 2270125 h 4550231"/>
              <a:gd name="connsiteX0-681" fmla="*/ 905 w 4567190"/>
              <a:gd name="connsiteY0-682" fmla="*/ 2270125 h 4550231"/>
              <a:gd name="connsiteX1-683" fmla="*/ 978805 w 4567190"/>
              <a:gd name="connsiteY1-684" fmla="*/ 1087754 h 4550231"/>
              <a:gd name="connsiteX2-685" fmla="*/ 2199275 w 4567190"/>
              <a:gd name="connsiteY2-686" fmla="*/ 0 h 4550231"/>
              <a:gd name="connsiteX3-687" fmla="*/ 3501025 w 4567190"/>
              <a:gd name="connsiteY3-688" fmla="*/ 988694 h 4550231"/>
              <a:gd name="connsiteX4-689" fmla="*/ 4567190 w 4567190"/>
              <a:gd name="connsiteY4-690" fmla="*/ 2332990 h 4550231"/>
              <a:gd name="connsiteX5-691" fmla="*/ 3584845 w 4567190"/>
              <a:gd name="connsiteY5-692" fmla="*/ 3480434 h 4550231"/>
              <a:gd name="connsiteX6-693" fmla="*/ 2267855 w 4567190"/>
              <a:gd name="connsiteY6-694" fmla="*/ 4549775 h 4550231"/>
              <a:gd name="connsiteX7-695" fmla="*/ 986425 w 4567190"/>
              <a:gd name="connsiteY7-696" fmla="*/ 3457575 h 4550231"/>
              <a:gd name="connsiteX8-697" fmla="*/ 905 w 4567190"/>
              <a:gd name="connsiteY8-698" fmla="*/ 2270125 h 4550231"/>
              <a:gd name="connsiteX0-699" fmla="*/ 892 w 4567177"/>
              <a:gd name="connsiteY0-700" fmla="*/ 2270125 h 4550231"/>
              <a:gd name="connsiteX1-701" fmla="*/ 978792 w 4567177"/>
              <a:gd name="connsiteY1-702" fmla="*/ 1087754 h 4550231"/>
              <a:gd name="connsiteX2-703" fmla="*/ 2199262 w 4567177"/>
              <a:gd name="connsiteY2-704" fmla="*/ 0 h 4550231"/>
              <a:gd name="connsiteX3-705" fmla="*/ 3501012 w 4567177"/>
              <a:gd name="connsiteY3-706" fmla="*/ 988694 h 4550231"/>
              <a:gd name="connsiteX4-707" fmla="*/ 4567177 w 4567177"/>
              <a:gd name="connsiteY4-708" fmla="*/ 2332990 h 4550231"/>
              <a:gd name="connsiteX5-709" fmla="*/ 3584832 w 4567177"/>
              <a:gd name="connsiteY5-710" fmla="*/ 3480434 h 4550231"/>
              <a:gd name="connsiteX6-711" fmla="*/ 2267842 w 4567177"/>
              <a:gd name="connsiteY6-712" fmla="*/ 4549775 h 4550231"/>
              <a:gd name="connsiteX7-713" fmla="*/ 995937 w 4567177"/>
              <a:gd name="connsiteY7-714" fmla="*/ 3486150 h 4550231"/>
              <a:gd name="connsiteX8-715" fmla="*/ 892 w 4567177"/>
              <a:gd name="connsiteY8-716" fmla="*/ 2270125 h 4550231"/>
              <a:gd name="connsiteX0-717" fmla="*/ 844 w 4567129"/>
              <a:gd name="connsiteY0-718" fmla="*/ 2270125 h 4550231"/>
              <a:gd name="connsiteX1-719" fmla="*/ 978744 w 4567129"/>
              <a:gd name="connsiteY1-720" fmla="*/ 1087754 h 4550231"/>
              <a:gd name="connsiteX2-721" fmla="*/ 2199214 w 4567129"/>
              <a:gd name="connsiteY2-722" fmla="*/ 0 h 4550231"/>
              <a:gd name="connsiteX3-723" fmla="*/ 3500964 w 4567129"/>
              <a:gd name="connsiteY3-724" fmla="*/ 988694 h 4550231"/>
              <a:gd name="connsiteX4-725" fmla="*/ 4567129 w 4567129"/>
              <a:gd name="connsiteY4-726" fmla="*/ 2332990 h 4550231"/>
              <a:gd name="connsiteX5-727" fmla="*/ 3584784 w 4567129"/>
              <a:gd name="connsiteY5-728" fmla="*/ 3480434 h 4550231"/>
              <a:gd name="connsiteX6-729" fmla="*/ 2267794 w 4567129"/>
              <a:gd name="connsiteY6-730" fmla="*/ 4549775 h 4550231"/>
              <a:gd name="connsiteX7-731" fmla="*/ 995889 w 4567129"/>
              <a:gd name="connsiteY7-732" fmla="*/ 3486150 h 4550231"/>
              <a:gd name="connsiteX8-733" fmla="*/ 844 w 4567129"/>
              <a:gd name="connsiteY8-734" fmla="*/ 2270125 h 4550231"/>
              <a:gd name="connsiteX0-735" fmla="*/ 855 w 4567140"/>
              <a:gd name="connsiteY0-736" fmla="*/ 2270125 h 4550231"/>
              <a:gd name="connsiteX1-737" fmla="*/ 978755 w 4567140"/>
              <a:gd name="connsiteY1-738" fmla="*/ 1087754 h 4550231"/>
              <a:gd name="connsiteX2-739" fmla="*/ 2199225 w 4567140"/>
              <a:gd name="connsiteY2-740" fmla="*/ 0 h 4550231"/>
              <a:gd name="connsiteX3-741" fmla="*/ 3500975 w 4567140"/>
              <a:gd name="connsiteY3-742" fmla="*/ 988694 h 4550231"/>
              <a:gd name="connsiteX4-743" fmla="*/ 4567140 w 4567140"/>
              <a:gd name="connsiteY4-744" fmla="*/ 2332990 h 4550231"/>
              <a:gd name="connsiteX5-745" fmla="*/ 3584795 w 4567140"/>
              <a:gd name="connsiteY5-746" fmla="*/ 3480434 h 4550231"/>
              <a:gd name="connsiteX6-747" fmla="*/ 2267805 w 4567140"/>
              <a:gd name="connsiteY6-748" fmla="*/ 4549775 h 4550231"/>
              <a:gd name="connsiteX7-749" fmla="*/ 986375 w 4567140"/>
              <a:gd name="connsiteY7-750" fmla="*/ 3495675 h 4550231"/>
              <a:gd name="connsiteX8-751" fmla="*/ 855 w 4567140"/>
              <a:gd name="connsiteY8-752" fmla="*/ 2270125 h 4550231"/>
              <a:gd name="connsiteX0-753" fmla="*/ 855 w 4567140"/>
              <a:gd name="connsiteY0-754" fmla="*/ 2270125 h 4550231"/>
              <a:gd name="connsiteX1-755" fmla="*/ 978755 w 4567140"/>
              <a:gd name="connsiteY1-756" fmla="*/ 1087754 h 4550231"/>
              <a:gd name="connsiteX2-757" fmla="*/ 2199225 w 4567140"/>
              <a:gd name="connsiteY2-758" fmla="*/ 0 h 4550231"/>
              <a:gd name="connsiteX3-759" fmla="*/ 3500975 w 4567140"/>
              <a:gd name="connsiteY3-760" fmla="*/ 988694 h 4550231"/>
              <a:gd name="connsiteX4-761" fmla="*/ 4567140 w 4567140"/>
              <a:gd name="connsiteY4-762" fmla="*/ 2332990 h 4550231"/>
              <a:gd name="connsiteX5-763" fmla="*/ 3584795 w 4567140"/>
              <a:gd name="connsiteY5-764" fmla="*/ 3480434 h 4550231"/>
              <a:gd name="connsiteX6-765" fmla="*/ 2267805 w 4567140"/>
              <a:gd name="connsiteY6-766" fmla="*/ 4549775 h 4550231"/>
              <a:gd name="connsiteX7-767" fmla="*/ 986375 w 4567140"/>
              <a:gd name="connsiteY7-768" fmla="*/ 3495675 h 4550231"/>
              <a:gd name="connsiteX8-769" fmla="*/ 855 w 4567140"/>
              <a:gd name="connsiteY8-770" fmla="*/ 2270125 h 4550231"/>
              <a:gd name="connsiteX0-771" fmla="*/ 891 w 4567176"/>
              <a:gd name="connsiteY0-772" fmla="*/ 2270125 h 4550231"/>
              <a:gd name="connsiteX1-773" fmla="*/ 978791 w 4567176"/>
              <a:gd name="connsiteY1-774" fmla="*/ 1087754 h 4550231"/>
              <a:gd name="connsiteX2-775" fmla="*/ 2199261 w 4567176"/>
              <a:gd name="connsiteY2-776" fmla="*/ 0 h 4550231"/>
              <a:gd name="connsiteX3-777" fmla="*/ 3501011 w 4567176"/>
              <a:gd name="connsiteY3-778" fmla="*/ 988694 h 4550231"/>
              <a:gd name="connsiteX4-779" fmla="*/ 4567176 w 4567176"/>
              <a:gd name="connsiteY4-780" fmla="*/ 2332990 h 4550231"/>
              <a:gd name="connsiteX5-781" fmla="*/ 3584831 w 4567176"/>
              <a:gd name="connsiteY5-782" fmla="*/ 3480434 h 4550231"/>
              <a:gd name="connsiteX6-783" fmla="*/ 2267841 w 4567176"/>
              <a:gd name="connsiteY6-784" fmla="*/ 4549775 h 4550231"/>
              <a:gd name="connsiteX7-785" fmla="*/ 957836 w 4567176"/>
              <a:gd name="connsiteY7-786" fmla="*/ 3533775 h 4550231"/>
              <a:gd name="connsiteX8-787" fmla="*/ 891 w 4567176"/>
              <a:gd name="connsiteY8-788" fmla="*/ 2270125 h 4550231"/>
              <a:gd name="connsiteX0-789" fmla="*/ 801 w 4567086"/>
              <a:gd name="connsiteY0-790" fmla="*/ 2270125 h 4550231"/>
              <a:gd name="connsiteX1-791" fmla="*/ 978701 w 4567086"/>
              <a:gd name="connsiteY1-792" fmla="*/ 1087754 h 4550231"/>
              <a:gd name="connsiteX2-793" fmla="*/ 2199171 w 4567086"/>
              <a:gd name="connsiteY2-794" fmla="*/ 0 h 4550231"/>
              <a:gd name="connsiteX3-795" fmla="*/ 3500921 w 4567086"/>
              <a:gd name="connsiteY3-796" fmla="*/ 988694 h 4550231"/>
              <a:gd name="connsiteX4-797" fmla="*/ 4567086 w 4567086"/>
              <a:gd name="connsiteY4-798" fmla="*/ 2332990 h 4550231"/>
              <a:gd name="connsiteX5-799" fmla="*/ 3584741 w 4567086"/>
              <a:gd name="connsiteY5-800" fmla="*/ 3480434 h 4550231"/>
              <a:gd name="connsiteX6-801" fmla="*/ 2267751 w 4567086"/>
              <a:gd name="connsiteY6-802" fmla="*/ 4549775 h 4550231"/>
              <a:gd name="connsiteX7-803" fmla="*/ 1033946 w 4567086"/>
              <a:gd name="connsiteY7-804" fmla="*/ 3476625 h 4550231"/>
              <a:gd name="connsiteX8-805" fmla="*/ 801 w 4567086"/>
              <a:gd name="connsiteY8-806" fmla="*/ 2270125 h 4550231"/>
              <a:gd name="connsiteX0-807" fmla="*/ 359 w 4566644"/>
              <a:gd name="connsiteY0-808" fmla="*/ 2270125 h 4550231"/>
              <a:gd name="connsiteX1-809" fmla="*/ 978259 w 4566644"/>
              <a:gd name="connsiteY1-810" fmla="*/ 1087754 h 4550231"/>
              <a:gd name="connsiteX2-811" fmla="*/ 2198729 w 4566644"/>
              <a:gd name="connsiteY2-812" fmla="*/ 0 h 4550231"/>
              <a:gd name="connsiteX3-813" fmla="*/ 3500479 w 4566644"/>
              <a:gd name="connsiteY3-814" fmla="*/ 988694 h 4550231"/>
              <a:gd name="connsiteX4-815" fmla="*/ 4566644 w 4566644"/>
              <a:gd name="connsiteY4-816" fmla="*/ 2332990 h 4550231"/>
              <a:gd name="connsiteX5-817" fmla="*/ 3584299 w 4566644"/>
              <a:gd name="connsiteY5-818" fmla="*/ 3480434 h 4550231"/>
              <a:gd name="connsiteX6-819" fmla="*/ 2267309 w 4566644"/>
              <a:gd name="connsiteY6-820" fmla="*/ 4549775 h 4550231"/>
              <a:gd name="connsiteX7-821" fmla="*/ 1033504 w 4566644"/>
              <a:gd name="connsiteY7-822" fmla="*/ 3476625 h 4550231"/>
              <a:gd name="connsiteX8-823" fmla="*/ 359 w 4566644"/>
              <a:gd name="connsiteY8-824" fmla="*/ 2270125 h 4550231"/>
              <a:gd name="connsiteX0-825" fmla="*/ 345 w 4566630"/>
              <a:gd name="connsiteY0-826" fmla="*/ 2270125 h 4550231"/>
              <a:gd name="connsiteX1-827" fmla="*/ 978245 w 4566630"/>
              <a:gd name="connsiteY1-828" fmla="*/ 1087754 h 4550231"/>
              <a:gd name="connsiteX2-829" fmla="*/ 2198715 w 4566630"/>
              <a:gd name="connsiteY2-830" fmla="*/ 0 h 4550231"/>
              <a:gd name="connsiteX3-831" fmla="*/ 3500465 w 4566630"/>
              <a:gd name="connsiteY3-832" fmla="*/ 988694 h 4550231"/>
              <a:gd name="connsiteX4-833" fmla="*/ 4566630 w 4566630"/>
              <a:gd name="connsiteY4-834" fmla="*/ 2332990 h 4550231"/>
              <a:gd name="connsiteX5-835" fmla="*/ 3584285 w 4566630"/>
              <a:gd name="connsiteY5-836" fmla="*/ 3480434 h 4550231"/>
              <a:gd name="connsiteX6-837" fmla="*/ 2267295 w 4566630"/>
              <a:gd name="connsiteY6-838" fmla="*/ 4549775 h 4550231"/>
              <a:gd name="connsiteX7-839" fmla="*/ 1033490 w 4566630"/>
              <a:gd name="connsiteY7-840" fmla="*/ 3476625 h 4550231"/>
              <a:gd name="connsiteX8-841" fmla="*/ 345 w 4566630"/>
              <a:gd name="connsiteY8-842" fmla="*/ 2270125 h 4550231"/>
              <a:gd name="connsiteX0-843" fmla="*/ 345 w 4566630"/>
              <a:gd name="connsiteY0-844" fmla="*/ 2270125 h 4550231"/>
              <a:gd name="connsiteX1-845" fmla="*/ 978245 w 4566630"/>
              <a:gd name="connsiteY1-846" fmla="*/ 1087754 h 4550231"/>
              <a:gd name="connsiteX2-847" fmla="*/ 2198715 w 4566630"/>
              <a:gd name="connsiteY2-848" fmla="*/ 0 h 4550231"/>
              <a:gd name="connsiteX3-849" fmla="*/ 3500465 w 4566630"/>
              <a:gd name="connsiteY3-850" fmla="*/ 988694 h 4550231"/>
              <a:gd name="connsiteX4-851" fmla="*/ 4566630 w 4566630"/>
              <a:gd name="connsiteY4-852" fmla="*/ 2332990 h 4550231"/>
              <a:gd name="connsiteX5-853" fmla="*/ 3584285 w 4566630"/>
              <a:gd name="connsiteY5-854" fmla="*/ 3480434 h 4550231"/>
              <a:gd name="connsiteX6-855" fmla="*/ 2267295 w 4566630"/>
              <a:gd name="connsiteY6-856" fmla="*/ 4549775 h 4550231"/>
              <a:gd name="connsiteX7-857" fmla="*/ 1033490 w 4566630"/>
              <a:gd name="connsiteY7-858" fmla="*/ 3476625 h 4550231"/>
              <a:gd name="connsiteX8-859" fmla="*/ 345 w 4566630"/>
              <a:gd name="connsiteY8-860" fmla="*/ 2270125 h 4550231"/>
              <a:gd name="connsiteX0-861" fmla="*/ 345 w 4566630"/>
              <a:gd name="connsiteY0-862" fmla="*/ 2270125 h 4550231"/>
              <a:gd name="connsiteX1-863" fmla="*/ 978245 w 4566630"/>
              <a:gd name="connsiteY1-864" fmla="*/ 1087754 h 4550231"/>
              <a:gd name="connsiteX2-865" fmla="*/ 2198715 w 4566630"/>
              <a:gd name="connsiteY2-866" fmla="*/ 0 h 4550231"/>
              <a:gd name="connsiteX3-867" fmla="*/ 3500465 w 4566630"/>
              <a:gd name="connsiteY3-868" fmla="*/ 988694 h 4550231"/>
              <a:gd name="connsiteX4-869" fmla="*/ 4566630 w 4566630"/>
              <a:gd name="connsiteY4-870" fmla="*/ 2332990 h 4550231"/>
              <a:gd name="connsiteX5-871" fmla="*/ 3584285 w 4566630"/>
              <a:gd name="connsiteY5-872" fmla="*/ 3480434 h 4550231"/>
              <a:gd name="connsiteX6-873" fmla="*/ 2267295 w 4566630"/>
              <a:gd name="connsiteY6-874" fmla="*/ 4549775 h 4550231"/>
              <a:gd name="connsiteX7-875" fmla="*/ 1033490 w 4566630"/>
              <a:gd name="connsiteY7-876" fmla="*/ 3476625 h 4550231"/>
              <a:gd name="connsiteX8-877" fmla="*/ 345 w 4566630"/>
              <a:gd name="connsiteY8-878" fmla="*/ 2270125 h 4550231"/>
              <a:gd name="connsiteX0-879" fmla="*/ 345 w 4566630"/>
              <a:gd name="connsiteY0-880" fmla="*/ 2270125 h 4559751"/>
              <a:gd name="connsiteX1-881" fmla="*/ 978245 w 4566630"/>
              <a:gd name="connsiteY1-882" fmla="*/ 1087754 h 4559751"/>
              <a:gd name="connsiteX2-883" fmla="*/ 2198715 w 4566630"/>
              <a:gd name="connsiteY2-884" fmla="*/ 0 h 4559751"/>
              <a:gd name="connsiteX3-885" fmla="*/ 3500465 w 4566630"/>
              <a:gd name="connsiteY3-886" fmla="*/ 988694 h 4559751"/>
              <a:gd name="connsiteX4-887" fmla="*/ 4566630 w 4566630"/>
              <a:gd name="connsiteY4-888" fmla="*/ 2332990 h 4559751"/>
              <a:gd name="connsiteX5-889" fmla="*/ 3584285 w 4566630"/>
              <a:gd name="connsiteY5-890" fmla="*/ 3480434 h 4559751"/>
              <a:gd name="connsiteX6-891" fmla="*/ 2286345 w 4566630"/>
              <a:gd name="connsiteY6-892" fmla="*/ 4559300 h 4559751"/>
              <a:gd name="connsiteX7-893" fmla="*/ 1033490 w 4566630"/>
              <a:gd name="connsiteY7-894" fmla="*/ 3476625 h 4559751"/>
              <a:gd name="connsiteX8-895" fmla="*/ 345 w 4566630"/>
              <a:gd name="connsiteY8-896" fmla="*/ 2270125 h 4559751"/>
              <a:gd name="connsiteX0-897" fmla="*/ 345 w 4566630"/>
              <a:gd name="connsiteY0-898" fmla="*/ 2270125 h 4559751"/>
              <a:gd name="connsiteX1-899" fmla="*/ 978245 w 4566630"/>
              <a:gd name="connsiteY1-900" fmla="*/ 1087754 h 4559751"/>
              <a:gd name="connsiteX2-901" fmla="*/ 2198715 w 4566630"/>
              <a:gd name="connsiteY2-902" fmla="*/ 0 h 4559751"/>
              <a:gd name="connsiteX3-903" fmla="*/ 3500465 w 4566630"/>
              <a:gd name="connsiteY3-904" fmla="*/ 988694 h 4559751"/>
              <a:gd name="connsiteX4-905" fmla="*/ 4566630 w 4566630"/>
              <a:gd name="connsiteY4-906" fmla="*/ 2332990 h 4559751"/>
              <a:gd name="connsiteX5-907" fmla="*/ 3584285 w 4566630"/>
              <a:gd name="connsiteY5-908" fmla="*/ 3480434 h 4559751"/>
              <a:gd name="connsiteX6-909" fmla="*/ 2286345 w 4566630"/>
              <a:gd name="connsiteY6-910" fmla="*/ 4559300 h 4559751"/>
              <a:gd name="connsiteX7-911" fmla="*/ 1033490 w 4566630"/>
              <a:gd name="connsiteY7-912" fmla="*/ 3476625 h 4559751"/>
              <a:gd name="connsiteX8-913" fmla="*/ 345 w 4566630"/>
              <a:gd name="connsiteY8-914" fmla="*/ 2270125 h 4559751"/>
              <a:gd name="connsiteX0-915" fmla="*/ 345 w 4566630"/>
              <a:gd name="connsiteY0-916" fmla="*/ 2270125 h 4559456"/>
              <a:gd name="connsiteX1-917" fmla="*/ 978245 w 4566630"/>
              <a:gd name="connsiteY1-918" fmla="*/ 1087754 h 4559456"/>
              <a:gd name="connsiteX2-919" fmla="*/ 2198715 w 4566630"/>
              <a:gd name="connsiteY2-920" fmla="*/ 0 h 4559456"/>
              <a:gd name="connsiteX3-921" fmla="*/ 3500465 w 4566630"/>
              <a:gd name="connsiteY3-922" fmla="*/ 988694 h 4559456"/>
              <a:gd name="connsiteX4-923" fmla="*/ 4566630 w 4566630"/>
              <a:gd name="connsiteY4-924" fmla="*/ 2332990 h 4559456"/>
              <a:gd name="connsiteX5-925" fmla="*/ 3584285 w 4566630"/>
              <a:gd name="connsiteY5-926" fmla="*/ 3480434 h 4559456"/>
              <a:gd name="connsiteX6-927" fmla="*/ 2286345 w 4566630"/>
              <a:gd name="connsiteY6-928" fmla="*/ 4559300 h 4559456"/>
              <a:gd name="connsiteX7-929" fmla="*/ 1033490 w 4566630"/>
              <a:gd name="connsiteY7-930" fmla="*/ 3476625 h 4559456"/>
              <a:gd name="connsiteX8-931" fmla="*/ 345 w 4566630"/>
              <a:gd name="connsiteY8-932" fmla="*/ 2270125 h 4559456"/>
              <a:gd name="connsiteX0-933" fmla="*/ 345 w 4566630"/>
              <a:gd name="connsiteY0-934" fmla="*/ 2270125 h 4559456"/>
              <a:gd name="connsiteX1-935" fmla="*/ 978245 w 4566630"/>
              <a:gd name="connsiteY1-936" fmla="*/ 1087754 h 4559456"/>
              <a:gd name="connsiteX2-937" fmla="*/ 2198715 w 4566630"/>
              <a:gd name="connsiteY2-938" fmla="*/ 0 h 4559456"/>
              <a:gd name="connsiteX3-939" fmla="*/ 3500465 w 4566630"/>
              <a:gd name="connsiteY3-940" fmla="*/ 988694 h 4559456"/>
              <a:gd name="connsiteX4-941" fmla="*/ 4566630 w 4566630"/>
              <a:gd name="connsiteY4-942" fmla="*/ 2332990 h 4559456"/>
              <a:gd name="connsiteX5-943" fmla="*/ 3555710 w 4566630"/>
              <a:gd name="connsiteY5-944" fmla="*/ 3480434 h 4559456"/>
              <a:gd name="connsiteX6-945" fmla="*/ 2286345 w 4566630"/>
              <a:gd name="connsiteY6-946" fmla="*/ 4559300 h 4559456"/>
              <a:gd name="connsiteX7-947" fmla="*/ 1033490 w 4566630"/>
              <a:gd name="connsiteY7-948" fmla="*/ 3476625 h 4559456"/>
              <a:gd name="connsiteX8-949" fmla="*/ 345 w 4566630"/>
              <a:gd name="connsiteY8-950" fmla="*/ 2270125 h 4559456"/>
              <a:gd name="connsiteX0-951" fmla="*/ 345 w 4566630"/>
              <a:gd name="connsiteY0-952" fmla="*/ 2270125 h 4559459"/>
              <a:gd name="connsiteX1-953" fmla="*/ 978245 w 4566630"/>
              <a:gd name="connsiteY1-954" fmla="*/ 1087754 h 4559459"/>
              <a:gd name="connsiteX2-955" fmla="*/ 2198715 w 4566630"/>
              <a:gd name="connsiteY2-956" fmla="*/ 0 h 4559459"/>
              <a:gd name="connsiteX3-957" fmla="*/ 3500465 w 4566630"/>
              <a:gd name="connsiteY3-958" fmla="*/ 988694 h 4559459"/>
              <a:gd name="connsiteX4-959" fmla="*/ 4566630 w 4566630"/>
              <a:gd name="connsiteY4-960" fmla="*/ 2332990 h 4559459"/>
              <a:gd name="connsiteX5-961" fmla="*/ 3555710 w 4566630"/>
              <a:gd name="connsiteY5-962" fmla="*/ 3480434 h 4559459"/>
              <a:gd name="connsiteX6-963" fmla="*/ 2286345 w 4566630"/>
              <a:gd name="connsiteY6-964" fmla="*/ 4559300 h 4559459"/>
              <a:gd name="connsiteX7-965" fmla="*/ 1033490 w 4566630"/>
              <a:gd name="connsiteY7-966" fmla="*/ 3476625 h 4559459"/>
              <a:gd name="connsiteX8-967" fmla="*/ 345 w 4566630"/>
              <a:gd name="connsiteY8-968" fmla="*/ 2270125 h 4559459"/>
              <a:gd name="connsiteX0-969" fmla="*/ 345 w 4566630"/>
              <a:gd name="connsiteY0-970" fmla="*/ 2270125 h 4559459"/>
              <a:gd name="connsiteX1-971" fmla="*/ 978245 w 4566630"/>
              <a:gd name="connsiteY1-972" fmla="*/ 1087754 h 4559459"/>
              <a:gd name="connsiteX2-973" fmla="*/ 2198715 w 4566630"/>
              <a:gd name="connsiteY2-974" fmla="*/ 0 h 4559459"/>
              <a:gd name="connsiteX3-975" fmla="*/ 3500465 w 4566630"/>
              <a:gd name="connsiteY3-976" fmla="*/ 988694 h 4559459"/>
              <a:gd name="connsiteX4-977" fmla="*/ 4566630 w 4566630"/>
              <a:gd name="connsiteY4-978" fmla="*/ 2332990 h 4559459"/>
              <a:gd name="connsiteX5-979" fmla="*/ 3555710 w 4566630"/>
              <a:gd name="connsiteY5-980" fmla="*/ 3480434 h 4559459"/>
              <a:gd name="connsiteX6-981" fmla="*/ 2286345 w 4566630"/>
              <a:gd name="connsiteY6-982" fmla="*/ 4559300 h 4559459"/>
              <a:gd name="connsiteX7-983" fmla="*/ 1033490 w 4566630"/>
              <a:gd name="connsiteY7-984" fmla="*/ 3476625 h 4559459"/>
              <a:gd name="connsiteX8-985" fmla="*/ 345 w 4566630"/>
              <a:gd name="connsiteY8-986" fmla="*/ 2270125 h 4559459"/>
              <a:gd name="connsiteX0-987" fmla="*/ 345 w 4566630"/>
              <a:gd name="connsiteY0-988" fmla="*/ 2270125 h 4559459"/>
              <a:gd name="connsiteX1-989" fmla="*/ 978245 w 4566630"/>
              <a:gd name="connsiteY1-990" fmla="*/ 1087754 h 4559459"/>
              <a:gd name="connsiteX2-991" fmla="*/ 2198715 w 4566630"/>
              <a:gd name="connsiteY2-992" fmla="*/ 0 h 4559459"/>
              <a:gd name="connsiteX3-993" fmla="*/ 3500465 w 4566630"/>
              <a:gd name="connsiteY3-994" fmla="*/ 988694 h 4559459"/>
              <a:gd name="connsiteX4-995" fmla="*/ 4566630 w 4566630"/>
              <a:gd name="connsiteY4-996" fmla="*/ 2313940 h 4559459"/>
              <a:gd name="connsiteX5-997" fmla="*/ 3555710 w 4566630"/>
              <a:gd name="connsiteY5-998" fmla="*/ 3480434 h 4559459"/>
              <a:gd name="connsiteX6-999" fmla="*/ 2286345 w 4566630"/>
              <a:gd name="connsiteY6-1000" fmla="*/ 4559300 h 4559459"/>
              <a:gd name="connsiteX7-1001" fmla="*/ 1033490 w 4566630"/>
              <a:gd name="connsiteY7-1002" fmla="*/ 3476625 h 4559459"/>
              <a:gd name="connsiteX8-1003" fmla="*/ 345 w 4566630"/>
              <a:gd name="connsiteY8-1004" fmla="*/ 2270125 h 4559459"/>
              <a:gd name="connsiteX0-1005" fmla="*/ 345 w 4567340"/>
              <a:gd name="connsiteY0-1006" fmla="*/ 2270125 h 4559459"/>
              <a:gd name="connsiteX1-1007" fmla="*/ 978245 w 4567340"/>
              <a:gd name="connsiteY1-1008" fmla="*/ 1087754 h 4559459"/>
              <a:gd name="connsiteX2-1009" fmla="*/ 2198715 w 4567340"/>
              <a:gd name="connsiteY2-1010" fmla="*/ 0 h 4559459"/>
              <a:gd name="connsiteX3-1011" fmla="*/ 3500465 w 4567340"/>
              <a:gd name="connsiteY3-1012" fmla="*/ 988694 h 4559459"/>
              <a:gd name="connsiteX4-1013" fmla="*/ 4566630 w 4567340"/>
              <a:gd name="connsiteY4-1014" fmla="*/ 2313940 h 4559459"/>
              <a:gd name="connsiteX5-1015" fmla="*/ 3555710 w 4567340"/>
              <a:gd name="connsiteY5-1016" fmla="*/ 3480434 h 4559459"/>
              <a:gd name="connsiteX6-1017" fmla="*/ 2286345 w 4567340"/>
              <a:gd name="connsiteY6-1018" fmla="*/ 4559300 h 4559459"/>
              <a:gd name="connsiteX7-1019" fmla="*/ 1033490 w 4567340"/>
              <a:gd name="connsiteY7-1020" fmla="*/ 3476625 h 4559459"/>
              <a:gd name="connsiteX8-1021" fmla="*/ 345 w 4567340"/>
              <a:gd name="connsiteY8-1022" fmla="*/ 2270125 h 4559459"/>
              <a:gd name="connsiteX0-1023" fmla="*/ 345 w 4567324"/>
              <a:gd name="connsiteY0-1024" fmla="*/ 2270125 h 4559459"/>
              <a:gd name="connsiteX1-1025" fmla="*/ 978245 w 4567324"/>
              <a:gd name="connsiteY1-1026" fmla="*/ 1087754 h 4559459"/>
              <a:gd name="connsiteX2-1027" fmla="*/ 2198715 w 4567324"/>
              <a:gd name="connsiteY2-1028" fmla="*/ 0 h 4559459"/>
              <a:gd name="connsiteX3-1029" fmla="*/ 3500465 w 4567324"/>
              <a:gd name="connsiteY3-1030" fmla="*/ 988694 h 4559459"/>
              <a:gd name="connsiteX4-1031" fmla="*/ 4566630 w 4567324"/>
              <a:gd name="connsiteY4-1032" fmla="*/ 2313940 h 4559459"/>
              <a:gd name="connsiteX5-1033" fmla="*/ 3536660 w 4567324"/>
              <a:gd name="connsiteY5-1034" fmla="*/ 3480434 h 4559459"/>
              <a:gd name="connsiteX6-1035" fmla="*/ 2286345 w 4567324"/>
              <a:gd name="connsiteY6-1036" fmla="*/ 4559300 h 4559459"/>
              <a:gd name="connsiteX7-1037" fmla="*/ 1033490 w 4567324"/>
              <a:gd name="connsiteY7-1038" fmla="*/ 3476625 h 4559459"/>
              <a:gd name="connsiteX8-1039" fmla="*/ 345 w 4567324"/>
              <a:gd name="connsiteY8-1040" fmla="*/ 2270125 h 4559459"/>
              <a:gd name="connsiteX0-1041" fmla="*/ 345 w 4567324"/>
              <a:gd name="connsiteY0-1042" fmla="*/ 2270125 h 4559459"/>
              <a:gd name="connsiteX1-1043" fmla="*/ 978245 w 4567324"/>
              <a:gd name="connsiteY1-1044" fmla="*/ 1087754 h 4559459"/>
              <a:gd name="connsiteX2-1045" fmla="*/ 2198715 w 4567324"/>
              <a:gd name="connsiteY2-1046" fmla="*/ 0 h 4559459"/>
              <a:gd name="connsiteX3-1047" fmla="*/ 3471890 w 4567324"/>
              <a:gd name="connsiteY3-1048" fmla="*/ 1036319 h 4559459"/>
              <a:gd name="connsiteX4-1049" fmla="*/ 4566630 w 4567324"/>
              <a:gd name="connsiteY4-1050" fmla="*/ 2313940 h 4559459"/>
              <a:gd name="connsiteX5-1051" fmla="*/ 3536660 w 4567324"/>
              <a:gd name="connsiteY5-1052" fmla="*/ 3480434 h 4559459"/>
              <a:gd name="connsiteX6-1053" fmla="*/ 2286345 w 4567324"/>
              <a:gd name="connsiteY6-1054" fmla="*/ 4559300 h 4559459"/>
              <a:gd name="connsiteX7-1055" fmla="*/ 1033490 w 4567324"/>
              <a:gd name="connsiteY7-1056" fmla="*/ 3476625 h 4559459"/>
              <a:gd name="connsiteX8-1057" fmla="*/ 345 w 4567324"/>
              <a:gd name="connsiteY8-1058" fmla="*/ 2270125 h 4559459"/>
              <a:gd name="connsiteX0-1059" fmla="*/ 345 w 4567324"/>
              <a:gd name="connsiteY0-1060" fmla="*/ 2270125 h 4559459"/>
              <a:gd name="connsiteX1-1061" fmla="*/ 978245 w 4567324"/>
              <a:gd name="connsiteY1-1062" fmla="*/ 1087754 h 4559459"/>
              <a:gd name="connsiteX2-1063" fmla="*/ 2198715 w 4567324"/>
              <a:gd name="connsiteY2-1064" fmla="*/ 0 h 4559459"/>
              <a:gd name="connsiteX3-1065" fmla="*/ 3471890 w 4567324"/>
              <a:gd name="connsiteY3-1066" fmla="*/ 1036319 h 4559459"/>
              <a:gd name="connsiteX4-1067" fmla="*/ 4566630 w 4567324"/>
              <a:gd name="connsiteY4-1068" fmla="*/ 2313940 h 4559459"/>
              <a:gd name="connsiteX5-1069" fmla="*/ 3536660 w 4567324"/>
              <a:gd name="connsiteY5-1070" fmla="*/ 3480434 h 4559459"/>
              <a:gd name="connsiteX6-1071" fmla="*/ 2286345 w 4567324"/>
              <a:gd name="connsiteY6-1072" fmla="*/ 4559300 h 4559459"/>
              <a:gd name="connsiteX7-1073" fmla="*/ 1033490 w 4567324"/>
              <a:gd name="connsiteY7-1074" fmla="*/ 3476625 h 4559459"/>
              <a:gd name="connsiteX8-1075" fmla="*/ 345 w 4567324"/>
              <a:gd name="connsiteY8-1076" fmla="*/ 2270125 h 4559459"/>
              <a:gd name="connsiteX0-1077" fmla="*/ 345 w 4567324"/>
              <a:gd name="connsiteY0-1078" fmla="*/ 2270125 h 4559459"/>
              <a:gd name="connsiteX1-1079" fmla="*/ 978245 w 4567324"/>
              <a:gd name="connsiteY1-1080" fmla="*/ 1087754 h 4559459"/>
              <a:gd name="connsiteX2-1081" fmla="*/ 2198715 w 4567324"/>
              <a:gd name="connsiteY2-1082" fmla="*/ 0 h 4559459"/>
              <a:gd name="connsiteX3-1083" fmla="*/ 3471890 w 4567324"/>
              <a:gd name="connsiteY3-1084" fmla="*/ 1036319 h 4559459"/>
              <a:gd name="connsiteX4-1085" fmla="*/ 4566630 w 4567324"/>
              <a:gd name="connsiteY4-1086" fmla="*/ 2313940 h 4559459"/>
              <a:gd name="connsiteX5-1087" fmla="*/ 3536660 w 4567324"/>
              <a:gd name="connsiteY5-1088" fmla="*/ 3480434 h 4559459"/>
              <a:gd name="connsiteX6-1089" fmla="*/ 2286345 w 4567324"/>
              <a:gd name="connsiteY6-1090" fmla="*/ 4559300 h 4559459"/>
              <a:gd name="connsiteX7-1091" fmla="*/ 1033490 w 4567324"/>
              <a:gd name="connsiteY7-1092" fmla="*/ 3476625 h 4559459"/>
              <a:gd name="connsiteX8-1093" fmla="*/ 345 w 4567324"/>
              <a:gd name="connsiteY8-1094" fmla="*/ 2270125 h 4559459"/>
              <a:gd name="connsiteX0-1095" fmla="*/ 345 w 4567324"/>
              <a:gd name="connsiteY0-1096" fmla="*/ 2279650 h 4568984"/>
              <a:gd name="connsiteX1-1097" fmla="*/ 978245 w 4567324"/>
              <a:gd name="connsiteY1-1098" fmla="*/ 1097279 h 4568984"/>
              <a:gd name="connsiteX2-1099" fmla="*/ 2246340 w 4567324"/>
              <a:gd name="connsiteY2-1100" fmla="*/ 0 h 4568984"/>
              <a:gd name="connsiteX3-1101" fmla="*/ 3471890 w 4567324"/>
              <a:gd name="connsiteY3-1102" fmla="*/ 1045844 h 4568984"/>
              <a:gd name="connsiteX4-1103" fmla="*/ 4566630 w 4567324"/>
              <a:gd name="connsiteY4-1104" fmla="*/ 2323465 h 4568984"/>
              <a:gd name="connsiteX5-1105" fmla="*/ 3536660 w 4567324"/>
              <a:gd name="connsiteY5-1106" fmla="*/ 3489959 h 4568984"/>
              <a:gd name="connsiteX6-1107" fmla="*/ 2286345 w 4567324"/>
              <a:gd name="connsiteY6-1108" fmla="*/ 4568825 h 4568984"/>
              <a:gd name="connsiteX7-1109" fmla="*/ 1033490 w 4567324"/>
              <a:gd name="connsiteY7-1110" fmla="*/ 3486150 h 4568984"/>
              <a:gd name="connsiteX8-1111" fmla="*/ 345 w 4567324"/>
              <a:gd name="connsiteY8-1112" fmla="*/ 2279650 h 4568984"/>
              <a:gd name="connsiteX0-1113" fmla="*/ 345 w 4567324"/>
              <a:gd name="connsiteY0-1114" fmla="*/ 2289256 h 4578590"/>
              <a:gd name="connsiteX1-1115" fmla="*/ 978245 w 4567324"/>
              <a:gd name="connsiteY1-1116" fmla="*/ 1106885 h 4578590"/>
              <a:gd name="connsiteX2-1117" fmla="*/ 2246340 w 4567324"/>
              <a:gd name="connsiteY2-1118" fmla="*/ 9606 h 4578590"/>
              <a:gd name="connsiteX3-1119" fmla="*/ 3471890 w 4567324"/>
              <a:gd name="connsiteY3-1120" fmla="*/ 1055450 h 4578590"/>
              <a:gd name="connsiteX4-1121" fmla="*/ 4566630 w 4567324"/>
              <a:gd name="connsiteY4-1122" fmla="*/ 2333071 h 4578590"/>
              <a:gd name="connsiteX5-1123" fmla="*/ 3536660 w 4567324"/>
              <a:gd name="connsiteY5-1124" fmla="*/ 3499565 h 4578590"/>
              <a:gd name="connsiteX6-1125" fmla="*/ 2286345 w 4567324"/>
              <a:gd name="connsiteY6-1126" fmla="*/ 4578431 h 4578590"/>
              <a:gd name="connsiteX7-1127" fmla="*/ 1033490 w 4567324"/>
              <a:gd name="connsiteY7-1128" fmla="*/ 3495756 h 4578590"/>
              <a:gd name="connsiteX8-1129" fmla="*/ 345 w 4567324"/>
              <a:gd name="connsiteY8-1130" fmla="*/ 2289256 h 4578590"/>
              <a:gd name="connsiteX0-1131" fmla="*/ 345 w 4567324"/>
              <a:gd name="connsiteY0-1132" fmla="*/ 2288971 h 4578305"/>
              <a:gd name="connsiteX1-1133" fmla="*/ 1016345 w 4567324"/>
              <a:gd name="connsiteY1-1134" fmla="*/ 1135175 h 4578305"/>
              <a:gd name="connsiteX2-1135" fmla="*/ 2246340 w 4567324"/>
              <a:gd name="connsiteY2-1136" fmla="*/ 9321 h 4578305"/>
              <a:gd name="connsiteX3-1137" fmla="*/ 3471890 w 4567324"/>
              <a:gd name="connsiteY3-1138" fmla="*/ 1055165 h 4578305"/>
              <a:gd name="connsiteX4-1139" fmla="*/ 4566630 w 4567324"/>
              <a:gd name="connsiteY4-1140" fmla="*/ 2332786 h 4578305"/>
              <a:gd name="connsiteX5-1141" fmla="*/ 3536660 w 4567324"/>
              <a:gd name="connsiteY5-1142" fmla="*/ 3499280 h 4578305"/>
              <a:gd name="connsiteX6-1143" fmla="*/ 2286345 w 4567324"/>
              <a:gd name="connsiteY6-1144" fmla="*/ 4578146 h 4578305"/>
              <a:gd name="connsiteX7-1145" fmla="*/ 1033490 w 4567324"/>
              <a:gd name="connsiteY7-1146" fmla="*/ 3495471 h 4578305"/>
              <a:gd name="connsiteX8-1147" fmla="*/ 345 w 4567324"/>
              <a:gd name="connsiteY8-1148" fmla="*/ 2288971 h 4578305"/>
              <a:gd name="connsiteX0-1149" fmla="*/ 345 w 4567324"/>
              <a:gd name="connsiteY0-1150" fmla="*/ 2289548 h 4578882"/>
              <a:gd name="connsiteX1-1151" fmla="*/ 1016345 w 4567324"/>
              <a:gd name="connsiteY1-1152" fmla="*/ 1135752 h 4578882"/>
              <a:gd name="connsiteX2-1153" fmla="*/ 2246340 w 4567324"/>
              <a:gd name="connsiteY2-1154" fmla="*/ 9898 h 4578882"/>
              <a:gd name="connsiteX3-1155" fmla="*/ 3471890 w 4567324"/>
              <a:gd name="connsiteY3-1156" fmla="*/ 1055742 h 4578882"/>
              <a:gd name="connsiteX4-1157" fmla="*/ 4566630 w 4567324"/>
              <a:gd name="connsiteY4-1158" fmla="*/ 2333363 h 4578882"/>
              <a:gd name="connsiteX5-1159" fmla="*/ 3536660 w 4567324"/>
              <a:gd name="connsiteY5-1160" fmla="*/ 3499857 h 4578882"/>
              <a:gd name="connsiteX6-1161" fmla="*/ 2286345 w 4567324"/>
              <a:gd name="connsiteY6-1162" fmla="*/ 4578723 h 4578882"/>
              <a:gd name="connsiteX7-1163" fmla="*/ 1033490 w 4567324"/>
              <a:gd name="connsiteY7-1164" fmla="*/ 3496048 h 4578882"/>
              <a:gd name="connsiteX8-1165" fmla="*/ 345 w 4567324"/>
              <a:gd name="connsiteY8-1166" fmla="*/ 2289548 h 4578882"/>
              <a:gd name="connsiteX0-1167" fmla="*/ 345 w 4567324"/>
              <a:gd name="connsiteY0-1168" fmla="*/ 2289548 h 4578882"/>
              <a:gd name="connsiteX1-1169" fmla="*/ 1016345 w 4567324"/>
              <a:gd name="connsiteY1-1170" fmla="*/ 1135752 h 4578882"/>
              <a:gd name="connsiteX2-1171" fmla="*/ 2246340 w 4567324"/>
              <a:gd name="connsiteY2-1172" fmla="*/ 9898 h 4578882"/>
              <a:gd name="connsiteX3-1173" fmla="*/ 3471890 w 4567324"/>
              <a:gd name="connsiteY3-1174" fmla="*/ 1055742 h 4578882"/>
              <a:gd name="connsiteX4-1175" fmla="*/ 4566630 w 4567324"/>
              <a:gd name="connsiteY4-1176" fmla="*/ 2333363 h 4578882"/>
              <a:gd name="connsiteX5-1177" fmla="*/ 3536660 w 4567324"/>
              <a:gd name="connsiteY5-1178" fmla="*/ 3499857 h 4578882"/>
              <a:gd name="connsiteX6-1179" fmla="*/ 2286345 w 4567324"/>
              <a:gd name="connsiteY6-1180" fmla="*/ 4578723 h 4578882"/>
              <a:gd name="connsiteX7-1181" fmla="*/ 1033490 w 4567324"/>
              <a:gd name="connsiteY7-1182" fmla="*/ 3496048 h 4578882"/>
              <a:gd name="connsiteX8-1183" fmla="*/ 345 w 4567324"/>
              <a:gd name="connsiteY8-1184" fmla="*/ 2289548 h 4578882"/>
              <a:gd name="connsiteX0-1185" fmla="*/ 345 w 4567324"/>
              <a:gd name="connsiteY0-1186" fmla="*/ 2289548 h 4578882"/>
              <a:gd name="connsiteX1-1187" fmla="*/ 1016345 w 4567324"/>
              <a:gd name="connsiteY1-1188" fmla="*/ 1135752 h 4578882"/>
              <a:gd name="connsiteX2-1189" fmla="*/ 2246340 w 4567324"/>
              <a:gd name="connsiteY2-1190" fmla="*/ 9898 h 4578882"/>
              <a:gd name="connsiteX3-1191" fmla="*/ 3471890 w 4567324"/>
              <a:gd name="connsiteY3-1192" fmla="*/ 1055742 h 4578882"/>
              <a:gd name="connsiteX4-1193" fmla="*/ 4566630 w 4567324"/>
              <a:gd name="connsiteY4-1194" fmla="*/ 2333363 h 4578882"/>
              <a:gd name="connsiteX5-1195" fmla="*/ 3536660 w 4567324"/>
              <a:gd name="connsiteY5-1196" fmla="*/ 3499857 h 4578882"/>
              <a:gd name="connsiteX6-1197" fmla="*/ 2286345 w 4567324"/>
              <a:gd name="connsiteY6-1198" fmla="*/ 4578723 h 4578882"/>
              <a:gd name="connsiteX7-1199" fmla="*/ 1033490 w 4567324"/>
              <a:gd name="connsiteY7-1200" fmla="*/ 3496048 h 4578882"/>
              <a:gd name="connsiteX8-1201" fmla="*/ 345 w 4567324"/>
              <a:gd name="connsiteY8-1202" fmla="*/ 2289548 h 4578882"/>
              <a:gd name="connsiteX0-1203" fmla="*/ 345 w 4567324"/>
              <a:gd name="connsiteY0-1204" fmla="*/ 2289548 h 4578882"/>
              <a:gd name="connsiteX1-1205" fmla="*/ 1016345 w 4567324"/>
              <a:gd name="connsiteY1-1206" fmla="*/ 1135752 h 4578882"/>
              <a:gd name="connsiteX2-1207" fmla="*/ 2246340 w 4567324"/>
              <a:gd name="connsiteY2-1208" fmla="*/ 9898 h 4578882"/>
              <a:gd name="connsiteX3-1209" fmla="*/ 3471890 w 4567324"/>
              <a:gd name="connsiteY3-1210" fmla="*/ 1055742 h 4578882"/>
              <a:gd name="connsiteX4-1211" fmla="*/ 4566630 w 4567324"/>
              <a:gd name="connsiteY4-1212" fmla="*/ 2333363 h 4578882"/>
              <a:gd name="connsiteX5-1213" fmla="*/ 3536660 w 4567324"/>
              <a:gd name="connsiteY5-1214" fmla="*/ 3499857 h 4578882"/>
              <a:gd name="connsiteX6-1215" fmla="*/ 2286345 w 4567324"/>
              <a:gd name="connsiteY6-1216" fmla="*/ 4578723 h 4578882"/>
              <a:gd name="connsiteX7-1217" fmla="*/ 1033490 w 4567324"/>
              <a:gd name="connsiteY7-1218" fmla="*/ 3496048 h 4578882"/>
              <a:gd name="connsiteX8-1219" fmla="*/ 345 w 4567324"/>
              <a:gd name="connsiteY8-1220" fmla="*/ 2289548 h 4578882"/>
              <a:gd name="connsiteX0-1221" fmla="*/ 345 w 4567324"/>
              <a:gd name="connsiteY0-1222" fmla="*/ 2289548 h 4578723"/>
              <a:gd name="connsiteX1-1223" fmla="*/ 1016345 w 4567324"/>
              <a:gd name="connsiteY1-1224" fmla="*/ 1135752 h 4578723"/>
              <a:gd name="connsiteX2-1225" fmla="*/ 2246340 w 4567324"/>
              <a:gd name="connsiteY2-1226" fmla="*/ 9898 h 4578723"/>
              <a:gd name="connsiteX3-1227" fmla="*/ 3471890 w 4567324"/>
              <a:gd name="connsiteY3-1228" fmla="*/ 1055742 h 4578723"/>
              <a:gd name="connsiteX4-1229" fmla="*/ 4566630 w 4567324"/>
              <a:gd name="connsiteY4-1230" fmla="*/ 2333363 h 4578723"/>
              <a:gd name="connsiteX5-1231" fmla="*/ 3536660 w 4567324"/>
              <a:gd name="connsiteY5-1232" fmla="*/ 3499857 h 4578723"/>
              <a:gd name="connsiteX6-1233" fmla="*/ 2286345 w 4567324"/>
              <a:gd name="connsiteY6-1234" fmla="*/ 4578723 h 4578723"/>
              <a:gd name="connsiteX7-1235" fmla="*/ 1033490 w 4567324"/>
              <a:gd name="connsiteY7-1236" fmla="*/ 3496048 h 4578723"/>
              <a:gd name="connsiteX8-1237" fmla="*/ 345 w 4567324"/>
              <a:gd name="connsiteY8-1238" fmla="*/ 2289548 h 4578723"/>
              <a:gd name="connsiteX0-1239" fmla="*/ 345 w 4567324"/>
              <a:gd name="connsiteY0-1240" fmla="*/ 2289548 h 4578723"/>
              <a:gd name="connsiteX1-1241" fmla="*/ 1016345 w 4567324"/>
              <a:gd name="connsiteY1-1242" fmla="*/ 1135752 h 4578723"/>
              <a:gd name="connsiteX2-1243" fmla="*/ 2246340 w 4567324"/>
              <a:gd name="connsiteY2-1244" fmla="*/ 9898 h 4578723"/>
              <a:gd name="connsiteX3-1245" fmla="*/ 3471890 w 4567324"/>
              <a:gd name="connsiteY3-1246" fmla="*/ 1055742 h 4578723"/>
              <a:gd name="connsiteX4-1247" fmla="*/ 4566630 w 4567324"/>
              <a:gd name="connsiteY4-1248" fmla="*/ 2333363 h 4578723"/>
              <a:gd name="connsiteX5-1249" fmla="*/ 3536660 w 4567324"/>
              <a:gd name="connsiteY5-1250" fmla="*/ 3499857 h 4578723"/>
              <a:gd name="connsiteX6-1251" fmla="*/ 2286345 w 4567324"/>
              <a:gd name="connsiteY6-1252" fmla="*/ 4578723 h 4578723"/>
              <a:gd name="connsiteX7-1253" fmla="*/ 1033490 w 4567324"/>
              <a:gd name="connsiteY7-1254" fmla="*/ 3496048 h 4578723"/>
              <a:gd name="connsiteX8-1255" fmla="*/ 345 w 4567324"/>
              <a:gd name="connsiteY8-1256" fmla="*/ 2289548 h 4578723"/>
              <a:gd name="connsiteX0-1257" fmla="*/ 345 w 4567324"/>
              <a:gd name="connsiteY0-1258" fmla="*/ 2282151 h 4571326"/>
              <a:gd name="connsiteX1-1259" fmla="*/ 1016345 w 4567324"/>
              <a:gd name="connsiteY1-1260" fmla="*/ 1128355 h 4571326"/>
              <a:gd name="connsiteX2-1261" fmla="*/ 2246340 w 4567324"/>
              <a:gd name="connsiteY2-1262" fmla="*/ 2501 h 4571326"/>
              <a:gd name="connsiteX3-1263" fmla="*/ 3471890 w 4567324"/>
              <a:gd name="connsiteY3-1264" fmla="*/ 1048345 h 4571326"/>
              <a:gd name="connsiteX4-1265" fmla="*/ 4566630 w 4567324"/>
              <a:gd name="connsiteY4-1266" fmla="*/ 2325966 h 4571326"/>
              <a:gd name="connsiteX5-1267" fmla="*/ 3536660 w 4567324"/>
              <a:gd name="connsiteY5-1268" fmla="*/ 3492460 h 4571326"/>
              <a:gd name="connsiteX6-1269" fmla="*/ 2286345 w 4567324"/>
              <a:gd name="connsiteY6-1270" fmla="*/ 4571326 h 4571326"/>
              <a:gd name="connsiteX7-1271" fmla="*/ 1033490 w 4567324"/>
              <a:gd name="connsiteY7-1272" fmla="*/ 3488651 h 4571326"/>
              <a:gd name="connsiteX8-1273" fmla="*/ 345 w 4567324"/>
              <a:gd name="connsiteY8-1274" fmla="*/ 2282151 h 4571326"/>
              <a:gd name="connsiteX0-1275" fmla="*/ 345 w 4567324"/>
              <a:gd name="connsiteY0-1276" fmla="*/ 2282151 h 4571326"/>
              <a:gd name="connsiteX1-1277" fmla="*/ 1016345 w 4567324"/>
              <a:gd name="connsiteY1-1278" fmla="*/ 1128355 h 4571326"/>
              <a:gd name="connsiteX2-1279" fmla="*/ 2246340 w 4567324"/>
              <a:gd name="connsiteY2-1280" fmla="*/ 2501 h 4571326"/>
              <a:gd name="connsiteX3-1281" fmla="*/ 3471890 w 4567324"/>
              <a:gd name="connsiteY3-1282" fmla="*/ 1048345 h 4571326"/>
              <a:gd name="connsiteX4-1283" fmla="*/ 4566630 w 4567324"/>
              <a:gd name="connsiteY4-1284" fmla="*/ 2325966 h 4571326"/>
              <a:gd name="connsiteX5-1285" fmla="*/ 3536660 w 4567324"/>
              <a:gd name="connsiteY5-1286" fmla="*/ 3492460 h 4571326"/>
              <a:gd name="connsiteX6-1287" fmla="*/ 2286345 w 4567324"/>
              <a:gd name="connsiteY6-1288" fmla="*/ 4571326 h 4571326"/>
              <a:gd name="connsiteX7-1289" fmla="*/ 1033490 w 4567324"/>
              <a:gd name="connsiteY7-1290" fmla="*/ 3488651 h 4571326"/>
              <a:gd name="connsiteX8-1291" fmla="*/ 345 w 4567324"/>
              <a:gd name="connsiteY8-1292" fmla="*/ 2282151 h 4571326"/>
              <a:gd name="connsiteX0-1293" fmla="*/ 345 w 4567324"/>
              <a:gd name="connsiteY0-1294" fmla="*/ 2291646 h 4580821"/>
              <a:gd name="connsiteX1-1295" fmla="*/ 1016345 w 4567324"/>
              <a:gd name="connsiteY1-1296" fmla="*/ 1137850 h 4580821"/>
              <a:gd name="connsiteX2-1297" fmla="*/ 2274915 w 4567324"/>
              <a:gd name="connsiteY2-1298" fmla="*/ 2471 h 4580821"/>
              <a:gd name="connsiteX3-1299" fmla="*/ 3471890 w 4567324"/>
              <a:gd name="connsiteY3-1300" fmla="*/ 1057840 h 4580821"/>
              <a:gd name="connsiteX4-1301" fmla="*/ 4566630 w 4567324"/>
              <a:gd name="connsiteY4-1302" fmla="*/ 2335461 h 4580821"/>
              <a:gd name="connsiteX5-1303" fmla="*/ 3536660 w 4567324"/>
              <a:gd name="connsiteY5-1304" fmla="*/ 3501955 h 4580821"/>
              <a:gd name="connsiteX6-1305" fmla="*/ 2286345 w 4567324"/>
              <a:gd name="connsiteY6-1306" fmla="*/ 4580821 h 4580821"/>
              <a:gd name="connsiteX7-1307" fmla="*/ 1033490 w 4567324"/>
              <a:gd name="connsiteY7-1308" fmla="*/ 3498146 h 4580821"/>
              <a:gd name="connsiteX8-1309" fmla="*/ 345 w 4567324"/>
              <a:gd name="connsiteY8-1310" fmla="*/ 2291646 h 4580821"/>
              <a:gd name="connsiteX0-1311" fmla="*/ 345 w 4567324"/>
              <a:gd name="connsiteY0-1312" fmla="*/ 2289253 h 4578428"/>
              <a:gd name="connsiteX1-1313" fmla="*/ 1016345 w 4567324"/>
              <a:gd name="connsiteY1-1314" fmla="*/ 1135457 h 4578428"/>
              <a:gd name="connsiteX2-1315" fmla="*/ 2274915 w 4567324"/>
              <a:gd name="connsiteY2-1316" fmla="*/ 78 h 4578428"/>
              <a:gd name="connsiteX3-1317" fmla="*/ 3471890 w 4567324"/>
              <a:gd name="connsiteY3-1318" fmla="*/ 1055447 h 4578428"/>
              <a:gd name="connsiteX4-1319" fmla="*/ 4566630 w 4567324"/>
              <a:gd name="connsiteY4-1320" fmla="*/ 2333068 h 4578428"/>
              <a:gd name="connsiteX5-1321" fmla="*/ 3536660 w 4567324"/>
              <a:gd name="connsiteY5-1322" fmla="*/ 3499562 h 4578428"/>
              <a:gd name="connsiteX6-1323" fmla="*/ 2286345 w 4567324"/>
              <a:gd name="connsiteY6-1324" fmla="*/ 4578428 h 4578428"/>
              <a:gd name="connsiteX7-1325" fmla="*/ 1033490 w 4567324"/>
              <a:gd name="connsiteY7-1326" fmla="*/ 3495753 h 4578428"/>
              <a:gd name="connsiteX8-1327" fmla="*/ 345 w 4567324"/>
              <a:gd name="connsiteY8-1328" fmla="*/ 2289253 h 457842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91" y="connsiteY5-192"/>
              </a:cxn>
              <a:cxn ang="0">
                <a:pos x="connsiteX6-205" y="connsiteY6-206"/>
              </a:cxn>
              <a:cxn ang="0">
                <a:pos x="connsiteX7-305" y="connsiteY7-306"/>
              </a:cxn>
              <a:cxn ang="0">
                <a:pos x="connsiteX8-355" y="connsiteY8-356"/>
              </a:cxn>
            </a:cxnLst>
            <a:rect l="l" t="t" r="r" b="b"/>
            <a:pathLst>
              <a:path w="4567324" h="4578428">
                <a:moveTo>
                  <a:pt x="345" y="2289253"/>
                </a:moveTo>
                <a:cubicBezTo>
                  <a:pt x="23417" y="1971964"/>
                  <a:pt x="671328" y="1523231"/>
                  <a:pt x="1016345" y="1135457"/>
                </a:cubicBezTo>
                <a:cubicBezTo>
                  <a:pt x="1404118" y="712547"/>
                  <a:pt x="2071927" y="15318"/>
                  <a:pt x="2274915" y="78"/>
                </a:cubicBezTo>
                <a:cubicBezTo>
                  <a:pt x="2622895" y="-8177"/>
                  <a:pt x="3043900" y="647565"/>
                  <a:pt x="3471890" y="1055447"/>
                </a:cubicBezTo>
                <a:cubicBezTo>
                  <a:pt x="3823680" y="1444279"/>
                  <a:pt x="4538055" y="1950163"/>
                  <a:pt x="4566630" y="2333068"/>
                </a:cubicBezTo>
                <a:cubicBezTo>
                  <a:pt x="4595205" y="2498803"/>
                  <a:pt x="3734145" y="3235190"/>
                  <a:pt x="3536660" y="3499562"/>
                </a:cubicBezTo>
                <a:cubicBezTo>
                  <a:pt x="3177250" y="3767744"/>
                  <a:pt x="2602575" y="4506038"/>
                  <a:pt x="2286345" y="4578428"/>
                </a:cubicBezTo>
                <a:cubicBezTo>
                  <a:pt x="1905133" y="4476616"/>
                  <a:pt x="1190335" y="3548035"/>
                  <a:pt x="1033490" y="3495753"/>
                </a:cubicBezTo>
                <a:cubicBezTo>
                  <a:pt x="722340" y="3125336"/>
                  <a:pt x="-18282" y="2561033"/>
                  <a:pt x="345" y="228925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90784" y="1428878"/>
            <a:ext cx="4241800" cy="42164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327502" y="1065709"/>
            <a:ext cx="4726800" cy="4726800"/>
          </a:xfrm>
          <a:prstGeom prst="diamond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 dirty="0"/>
          </a:p>
        </p:txBody>
      </p:sp>
    </p:spTree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991600" y="2476500"/>
            <a:ext cx="2425700" cy="32512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194175" y="1755775"/>
            <a:ext cx="1873250" cy="3338513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005263" y="2481263"/>
            <a:ext cx="3470275" cy="323691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527925" y="2093913"/>
            <a:ext cx="1576388" cy="3365500"/>
          </a:xfr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9625070" y="2107936"/>
            <a:ext cx="1576388" cy="3365500"/>
          </a:xfr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731913" y="3172236"/>
            <a:ext cx="3378200" cy="19304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6268400" y="3916375"/>
            <a:ext cx="2627116" cy="1666421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1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9912223" y="4056104"/>
            <a:ext cx="1221734" cy="158359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3"/>
          </p:nvPr>
        </p:nvSpPr>
        <p:spPr>
          <a:xfrm rot="20471954">
            <a:off x="4522383" y="4285149"/>
            <a:ext cx="727115" cy="130121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255389" y="2142320"/>
            <a:ext cx="4438385" cy="281533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135602" y="2581207"/>
            <a:ext cx="4068762" cy="2346325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605547" y="1973169"/>
            <a:ext cx="2552712" cy="3308797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130428" y="1251025"/>
            <a:ext cx="1079512" cy="4573552"/>
          </a:xfrm>
          <a:custGeom>
            <a:avLst/>
            <a:gdLst>
              <a:gd name="connsiteX0" fmla="*/ 0 w 2552712"/>
              <a:gd name="connsiteY0" fmla="*/ 0 h 3308797"/>
              <a:gd name="connsiteX1" fmla="*/ 2552712 w 2552712"/>
              <a:gd name="connsiteY1" fmla="*/ 0 h 3308797"/>
              <a:gd name="connsiteX2" fmla="*/ 2552712 w 2552712"/>
              <a:gd name="connsiteY2" fmla="*/ 3308797 h 3308797"/>
              <a:gd name="connsiteX3" fmla="*/ 0 w 2552712"/>
              <a:gd name="connsiteY3" fmla="*/ 3308797 h 3308797"/>
              <a:gd name="connsiteX4" fmla="*/ 0 w 2552712"/>
              <a:gd name="connsiteY4" fmla="*/ 0 h 3308797"/>
              <a:gd name="connsiteX0-1" fmla="*/ 0 w 2552712"/>
              <a:gd name="connsiteY0-2" fmla="*/ 636105 h 3944902"/>
              <a:gd name="connsiteX1-3" fmla="*/ 1055216 w 2552712"/>
              <a:gd name="connsiteY1-4" fmla="*/ 0 h 3944902"/>
              <a:gd name="connsiteX2-5" fmla="*/ 2552712 w 2552712"/>
              <a:gd name="connsiteY2-6" fmla="*/ 3944902 h 3944902"/>
              <a:gd name="connsiteX3-7" fmla="*/ 0 w 2552712"/>
              <a:gd name="connsiteY3-8" fmla="*/ 3944902 h 3944902"/>
              <a:gd name="connsiteX4-9" fmla="*/ 0 w 2552712"/>
              <a:gd name="connsiteY4-10" fmla="*/ 636105 h 3944902"/>
              <a:gd name="connsiteX0-11" fmla="*/ 0 w 2565412"/>
              <a:gd name="connsiteY0-12" fmla="*/ 623405 h 3944902"/>
              <a:gd name="connsiteX1-13" fmla="*/ 1067916 w 2565412"/>
              <a:gd name="connsiteY1-14" fmla="*/ 0 h 3944902"/>
              <a:gd name="connsiteX2-15" fmla="*/ 2565412 w 2565412"/>
              <a:gd name="connsiteY2-16" fmla="*/ 3944902 h 3944902"/>
              <a:gd name="connsiteX3-17" fmla="*/ 12700 w 2565412"/>
              <a:gd name="connsiteY3-18" fmla="*/ 3944902 h 3944902"/>
              <a:gd name="connsiteX4-19" fmla="*/ 0 w 2565412"/>
              <a:gd name="connsiteY4-20" fmla="*/ 623405 h 3944902"/>
              <a:gd name="connsiteX0-21" fmla="*/ 0 w 1079512"/>
              <a:gd name="connsiteY0-22" fmla="*/ 623405 h 4256052"/>
              <a:gd name="connsiteX1-23" fmla="*/ 1067916 w 1079512"/>
              <a:gd name="connsiteY1-24" fmla="*/ 0 h 4256052"/>
              <a:gd name="connsiteX2-25" fmla="*/ 1079512 w 1079512"/>
              <a:gd name="connsiteY2-26" fmla="*/ 4256052 h 4256052"/>
              <a:gd name="connsiteX3-27" fmla="*/ 12700 w 1079512"/>
              <a:gd name="connsiteY3-28" fmla="*/ 3944902 h 4256052"/>
              <a:gd name="connsiteX4-29" fmla="*/ 0 w 1079512"/>
              <a:gd name="connsiteY4-30" fmla="*/ 623405 h 4256052"/>
              <a:gd name="connsiteX0-31" fmla="*/ 0 w 1079512"/>
              <a:gd name="connsiteY0-32" fmla="*/ 623405 h 4573552"/>
              <a:gd name="connsiteX1-33" fmla="*/ 1067916 w 1079512"/>
              <a:gd name="connsiteY1-34" fmla="*/ 0 h 4573552"/>
              <a:gd name="connsiteX2-35" fmla="*/ 1079512 w 1079512"/>
              <a:gd name="connsiteY2-36" fmla="*/ 4573552 h 4573552"/>
              <a:gd name="connsiteX3-37" fmla="*/ 12700 w 1079512"/>
              <a:gd name="connsiteY3-38" fmla="*/ 3944902 h 4573552"/>
              <a:gd name="connsiteX4-39" fmla="*/ 0 w 1079512"/>
              <a:gd name="connsiteY4-40" fmla="*/ 623405 h 4573552"/>
              <a:gd name="connsiteX0-41" fmla="*/ 0 w 1079512"/>
              <a:gd name="connsiteY0-42" fmla="*/ 623405 h 4573552"/>
              <a:gd name="connsiteX1-43" fmla="*/ 1067916 w 1079512"/>
              <a:gd name="connsiteY1-44" fmla="*/ 0 h 4573552"/>
              <a:gd name="connsiteX2-45" fmla="*/ 1079512 w 1079512"/>
              <a:gd name="connsiteY2-46" fmla="*/ 4573552 h 4573552"/>
              <a:gd name="connsiteX3-47" fmla="*/ 12700 w 1079512"/>
              <a:gd name="connsiteY3-48" fmla="*/ 3963952 h 4573552"/>
              <a:gd name="connsiteX4-49" fmla="*/ 0 w 1079512"/>
              <a:gd name="connsiteY4-50" fmla="*/ 623405 h 4573552"/>
              <a:gd name="connsiteX0-51" fmla="*/ 0 w 1079512"/>
              <a:gd name="connsiteY0-52" fmla="*/ 623405 h 4573552"/>
              <a:gd name="connsiteX1-53" fmla="*/ 1067916 w 1079512"/>
              <a:gd name="connsiteY1-54" fmla="*/ 0 h 4573552"/>
              <a:gd name="connsiteX2-55" fmla="*/ 1079512 w 1079512"/>
              <a:gd name="connsiteY2-56" fmla="*/ 4573552 h 4573552"/>
              <a:gd name="connsiteX3-57" fmla="*/ 12700 w 1079512"/>
              <a:gd name="connsiteY3-58" fmla="*/ 3963952 h 4573552"/>
              <a:gd name="connsiteX4-59" fmla="*/ 0 w 1079512"/>
              <a:gd name="connsiteY4-60" fmla="*/ 623405 h 4573552"/>
              <a:gd name="connsiteX0-61" fmla="*/ 0 w 1079512"/>
              <a:gd name="connsiteY0-62" fmla="*/ 623405 h 4573552"/>
              <a:gd name="connsiteX1-63" fmla="*/ 1074266 w 1079512"/>
              <a:gd name="connsiteY1-64" fmla="*/ 0 h 4573552"/>
              <a:gd name="connsiteX2-65" fmla="*/ 1079512 w 1079512"/>
              <a:gd name="connsiteY2-66" fmla="*/ 4573552 h 4573552"/>
              <a:gd name="connsiteX3-67" fmla="*/ 12700 w 1079512"/>
              <a:gd name="connsiteY3-68" fmla="*/ 3963952 h 4573552"/>
              <a:gd name="connsiteX4-69" fmla="*/ 0 w 1079512"/>
              <a:gd name="connsiteY4-70" fmla="*/ 623405 h 45735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79512" h="4573552">
                <a:moveTo>
                  <a:pt x="0" y="623405"/>
                </a:moveTo>
                <a:lnTo>
                  <a:pt x="1074266" y="0"/>
                </a:lnTo>
                <a:cubicBezTo>
                  <a:pt x="1078131" y="1418684"/>
                  <a:pt x="1075647" y="3154868"/>
                  <a:pt x="1079512" y="4573552"/>
                </a:cubicBezTo>
                <a:lnTo>
                  <a:pt x="12700" y="3963952"/>
                </a:lnTo>
                <a:cubicBezTo>
                  <a:pt x="8467" y="2856786"/>
                  <a:pt x="4233" y="1730571"/>
                  <a:pt x="0" y="623405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001967" y="1973169"/>
            <a:ext cx="2552712" cy="3308797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30500" y="2411413"/>
            <a:ext cx="2066925" cy="2389774"/>
          </a:xfrm>
          <a:prstGeom prst="roundRect">
            <a:avLst>
              <a:gd name="adj" fmla="val 19248"/>
            </a:avLst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222707" y="2956409"/>
            <a:ext cx="1638000" cy="1638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409941" y="3059842"/>
            <a:ext cx="1411200" cy="1638000"/>
          </a:xfrm>
          <a:prstGeom prst="roundRect">
            <a:avLst>
              <a:gd name="adj" fmla="val 19248"/>
            </a:avLst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-32806" y="7484"/>
            <a:ext cx="6626940" cy="6858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813181" y="953408"/>
            <a:ext cx="4900809" cy="4937578"/>
          </a:xfrm>
          <a:custGeom>
            <a:avLst/>
            <a:gdLst>
              <a:gd name="connsiteX0" fmla="*/ 0 w 4919663"/>
              <a:gd name="connsiteY0" fmla="*/ 0 h 4935537"/>
              <a:gd name="connsiteX1" fmla="*/ 4919663 w 4919663"/>
              <a:gd name="connsiteY1" fmla="*/ 0 h 4935537"/>
              <a:gd name="connsiteX2" fmla="*/ 4919663 w 4919663"/>
              <a:gd name="connsiteY2" fmla="*/ 4935537 h 4935537"/>
              <a:gd name="connsiteX3" fmla="*/ 0 w 4919663"/>
              <a:gd name="connsiteY3" fmla="*/ 4935537 h 4935537"/>
              <a:gd name="connsiteX4" fmla="*/ 0 w 4919663"/>
              <a:gd name="connsiteY4" fmla="*/ 0 h 4935537"/>
              <a:gd name="connsiteX0-1" fmla="*/ 0 w 4919663"/>
              <a:gd name="connsiteY0-2" fmla="*/ 0 h 4935537"/>
              <a:gd name="connsiteX1-3" fmla="*/ 4919663 w 4919663"/>
              <a:gd name="connsiteY1-4" fmla="*/ 0 h 4935537"/>
              <a:gd name="connsiteX2-5" fmla="*/ 4919663 w 4919663"/>
              <a:gd name="connsiteY2-6" fmla="*/ 4935537 h 4935537"/>
              <a:gd name="connsiteX3-7" fmla="*/ 0 w 4919663"/>
              <a:gd name="connsiteY3-8" fmla="*/ 4935537 h 4935537"/>
              <a:gd name="connsiteX4-9" fmla="*/ 0 w 4919663"/>
              <a:gd name="connsiteY4-10" fmla="*/ 0 h 4935537"/>
              <a:gd name="connsiteX0-11" fmla="*/ 0 w 4934178"/>
              <a:gd name="connsiteY0-12" fmla="*/ 711200 h 4935537"/>
              <a:gd name="connsiteX1-13" fmla="*/ 4934178 w 4934178"/>
              <a:gd name="connsiteY1-14" fmla="*/ 0 h 4935537"/>
              <a:gd name="connsiteX2-15" fmla="*/ 4934178 w 4934178"/>
              <a:gd name="connsiteY2-16" fmla="*/ 4935537 h 4935537"/>
              <a:gd name="connsiteX3-17" fmla="*/ 14515 w 4934178"/>
              <a:gd name="connsiteY3-18" fmla="*/ 4935537 h 4935537"/>
              <a:gd name="connsiteX4-19" fmla="*/ 0 w 4934178"/>
              <a:gd name="connsiteY4-20" fmla="*/ 711200 h 4935537"/>
              <a:gd name="connsiteX0-21" fmla="*/ 0 w 4934178"/>
              <a:gd name="connsiteY0-22" fmla="*/ 711200 h 4935537"/>
              <a:gd name="connsiteX1-23" fmla="*/ 1277258 w 4934178"/>
              <a:gd name="connsiteY1-24" fmla="*/ 58283 h 4935537"/>
              <a:gd name="connsiteX2-25" fmla="*/ 4934178 w 4934178"/>
              <a:gd name="connsiteY2-26" fmla="*/ 0 h 4935537"/>
              <a:gd name="connsiteX3-27" fmla="*/ 4934178 w 4934178"/>
              <a:gd name="connsiteY3-28" fmla="*/ 4935537 h 4935537"/>
              <a:gd name="connsiteX4-29" fmla="*/ 14515 w 4934178"/>
              <a:gd name="connsiteY4-30" fmla="*/ 4935537 h 4935537"/>
              <a:gd name="connsiteX5" fmla="*/ 0 w 4934178"/>
              <a:gd name="connsiteY5" fmla="*/ 711200 h 4935537"/>
              <a:gd name="connsiteX0-31" fmla="*/ 0 w 4934178"/>
              <a:gd name="connsiteY0-32" fmla="*/ 711200 h 4935537"/>
              <a:gd name="connsiteX1-33" fmla="*/ 1277258 w 4934178"/>
              <a:gd name="connsiteY1-34" fmla="*/ 58283 h 4935537"/>
              <a:gd name="connsiteX2-35" fmla="*/ 2496458 w 4934178"/>
              <a:gd name="connsiteY2-36" fmla="*/ 696912 h 4935537"/>
              <a:gd name="connsiteX3-37" fmla="*/ 4934178 w 4934178"/>
              <a:gd name="connsiteY3-38" fmla="*/ 0 h 4935537"/>
              <a:gd name="connsiteX4-39" fmla="*/ 4934178 w 4934178"/>
              <a:gd name="connsiteY4-40" fmla="*/ 4935537 h 4935537"/>
              <a:gd name="connsiteX5-41" fmla="*/ 14515 w 4934178"/>
              <a:gd name="connsiteY5-42" fmla="*/ 4935537 h 4935537"/>
              <a:gd name="connsiteX6" fmla="*/ 0 w 4934178"/>
              <a:gd name="connsiteY6" fmla="*/ 711200 h 4935537"/>
              <a:gd name="connsiteX0-43" fmla="*/ 0 w 4934178"/>
              <a:gd name="connsiteY0-44" fmla="*/ 711200 h 4935537"/>
              <a:gd name="connsiteX1-45" fmla="*/ 1277258 w 4934178"/>
              <a:gd name="connsiteY1-46" fmla="*/ 58283 h 4935537"/>
              <a:gd name="connsiteX2-47" fmla="*/ 2496458 w 4934178"/>
              <a:gd name="connsiteY2-48" fmla="*/ 696912 h 4935537"/>
              <a:gd name="connsiteX3-49" fmla="*/ 3686629 w 4934178"/>
              <a:gd name="connsiteY3-50" fmla="*/ 43769 h 4935537"/>
              <a:gd name="connsiteX4-51" fmla="*/ 4934178 w 4934178"/>
              <a:gd name="connsiteY4-52" fmla="*/ 0 h 4935537"/>
              <a:gd name="connsiteX5-53" fmla="*/ 4934178 w 4934178"/>
              <a:gd name="connsiteY5-54" fmla="*/ 4935537 h 4935537"/>
              <a:gd name="connsiteX6-55" fmla="*/ 14515 w 4934178"/>
              <a:gd name="connsiteY6-56" fmla="*/ 4935537 h 4935537"/>
              <a:gd name="connsiteX7" fmla="*/ 0 w 4934178"/>
              <a:gd name="connsiteY7" fmla="*/ 711200 h 4935537"/>
              <a:gd name="connsiteX0-57" fmla="*/ 0 w 4934178"/>
              <a:gd name="connsiteY0-58" fmla="*/ 667431 h 4891768"/>
              <a:gd name="connsiteX1-59" fmla="*/ 1277258 w 4934178"/>
              <a:gd name="connsiteY1-60" fmla="*/ 14514 h 4891768"/>
              <a:gd name="connsiteX2-61" fmla="*/ 2496458 w 4934178"/>
              <a:gd name="connsiteY2-62" fmla="*/ 653143 h 4891768"/>
              <a:gd name="connsiteX3-63" fmla="*/ 3686629 w 4934178"/>
              <a:gd name="connsiteY3-64" fmla="*/ 0 h 4891768"/>
              <a:gd name="connsiteX4-65" fmla="*/ 4905149 w 4934178"/>
              <a:gd name="connsiteY4-66" fmla="*/ 696460 h 4891768"/>
              <a:gd name="connsiteX5-67" fmla="*/ 4934178 w 4934178"/>
              <a:gd name="connsiteY5-68" fmla="*/ 4891768 h 4891768"/>
              <a:gd name="connsiteX6-69" fmla="*/ 14515 w 4934178"/>
              <a:gd name="connsiteY6-70" fmla="*/ 4891768 h 4891768"/>
              <a:gd name="connsiteX7-71" fmla="*/ 0 w 4934178"/>
              <a:gd name="connsiteY7-72" fmla="*/ 667431 h 4891768"/>
              <a:gd name="connsiteX0-73" fmla="*/ 0 w 4934178"/>
              <a:gd name="connsiteY0-74" fmla="*/ 667431 h 4891768"/>
              <a:gd name="connsiteX1-75" fmla="*/ 1277258 w 4934178"/>
              <a:gd name="connsiteY1-76" fmla="*/ 14514 h 4891768"/>
              <a:gd name="connsiteX2-77" fmla="*/ 2496458 w 4934178"/>
              <a:gd name="connsiteY2-78" fmla="*/ 653143 h 4891768"/>
              <a:gd name="connsiteX3-79" fmla="*/ 3686629 w 4934178"/>
              <a:gd name="connsiteY3-80" fmla="*/ 0 h 4891768"/>
              <a:gd name="connsiteX4-81" fmla="*/ 4905149 w 4934178"/>
              <a:gd name="connsiteY4-82" fmla="*/ 696460 h 4891768"/>
              <a:gd name="connsiteX5-83" fmla="*/ 4934178 w 4934178"/>
              <a:gd name="connsiteY5-84" fmla="*/ 4891768 h 4891768"/>
              <a:gd name="connsiteX6-85" fmla="*/ 3701144 w 4934178"/>
              <a:gd name="connsiteY6-86" fmla="*/ 4238171 h 4891768"/>
              <a:gd name="connsiteX7-87" fmla="*/ 14515 w 4934178"/>
              <a:gd name="connsiteY7-88" fmla="*/ 4891768 h 4891768"/>
              <a:gd name="connsiteX8" fmla="*/ 0 w 4934178"/>
              <a:gd name="connsiteY8" fmla="*/ 667431 h 4891768"/>
              <a:gd name="connsiteX0-89" fmla="*/ 0 w 4934178"/>
              <a:gd name="connsiteY0-90" fmla="*/ 667431 h 4905828"/>
              <a:gd name="connsiteX1-91" fmla="*/ 1277258 w 4934178"/>
              <a:gd name="connsiteY1-92" fmla="*/ 14514 h 4905828"/>
              <a:gd name="connsiteX2-93" fmla="*/ 2496458 w 4934178"/>
              <a:gd name="connsiteY2-94" fmla="*/ 653143 h 4905828"/>
              <a:gd name="connsiteX3-95" fmla="*/ 3686629 w 4934178"/>
              <a:gd name="connsiteY3-96" fmla="*/ 0 h 4905828"/>
              <a:gd name="connsiteX4-97" fmla="*/ 4905149 w 4934178"/>
              <a:gd name="connsiteY4-98" fmla="*/ 696460 h 4905828"/>
              <a:gd name="connsiteX5-99" fmla="*/ 4934178 w 4934178"/>
              <a:gd name="connsiteY5-100" fmla="*/ 4891768 h 4905828"/>
              <a:gd name="connsiteX6-101" fmla="*/ 3701144 w 4934178"/>
              <a:gd name="connsiteY6-102" fmla="*/ 4238171 h 4905828"/>
              <a:gd name="connsiteX7-103" fmla="*/ 2496458 w 4934178"/>
              <a:gd name="connsiteY7-104" fmla="*/ 4905828 h 4905828"/>
              <a:gd name="connsiteX8-105" fmla="*/ 14515 w 4934178"/>
              <a:gd name="connsiteY8-106" fmla="*/ 4891768 h 4905828"/>
              <a:gd name="connsiteX9" fmla="*/ 0 w 4934178"/>
              <a:gd name="connsiteY9" fmla="*/ 667431 h 4905828"/>
              <a:gd name="connsiteX0-107" fmla="*/ 0 w 4934178"/>
              <a:gd name="connsiteY0-108" fmla="*/ 667431 h 4905828"/>
              <a:gd name="connsiteX1-109" fmla="*/ 1277258 w 4934178"/>
              <a:gd name="connsiteY1-110" fmla="*/ 14514 h 4905828"/>
              <a:gd name="connsiteX2-111" fmla="*/ 2496458 w 4934178"/>
              <a:gd name="connsiteY2-112" fmla="*/ 653143 h 4905828"/>
              <a:gd name="connsiteX3-113" fmla="*/ 3686629 w 4934178"/>
              <a:gd name="connsiteY3-114" fmla="*/ 0 h 4905828"/>
              <a:gd name="connsiteX4-115" fmla="*/ 4905149 w 4934178"/>
              <a:gd name="connsiteY4-116" fmla="*/ 696460 h 4905828"/>
              <a:gd name="connsiteX5-117" fmla="*/ 4934178 w 4934178"/>
              <a:gd name="connsiteY5-118" fmla="*/ 4891768 h 4905828"/>
              <a:gd name="connsiteX6-119" fmla="*/ 3701144 w 4934178"/>
              <a:gd name="connsiteY6-120" fmla="*/ 4238171 h 4905828"/>
              <a:gd name="connsiteX7-121" fmla="*/ 2496458 w 4934178"/>
              <a:gd name="connsiteY7-122" fmla="*/ 4905828 h 4905828"/>
              <a:gd name="connsiteX8-123" fmla="*/ 1277258 w 4934178"/>
              <a:gd name="connsiteY8-124" fmla="*/ 2830740 h 4905828"/>
              <a:gd name="connsiteX9-125" fmla="*/ 0 w 4934178"/>
              <a:gd name="connsiteY9-126" fmla="*/ 667431 h 4905828"/>
              <a:gd name="connsiteX0-127" fmla="*/ 108751 w 5042929"/>
              <a:gd name="connsiteY0-128" fmla="*/ 667431 h 4905828"/>
              <a:gd name="connsiteX1-129" fmla="*/ 1386009 w 5042929"/>
              <a:gd name="connsiteY1-130" fmla="*/ 14514 h 4905828"/>
              <a:gd name="connsiteX2-131" fmla="*/ 2605209 w 5042929"/>
              <a:gd name="connsiteY2-132" fmla="*/ 653143 h 4905828"/>
              <a:gd name="connsiteX3-133" fmla="*/ 3795380 w 5042929"/>
              <a:gd name="connsiteY3-134" fmla="*/ 0 h 4905828"/>
              <a:gd name="connsiteX4-135" fmla="*/ 5013900 w 5042929"/>
              <a:gd name="connsiteY4-136" fmla="*/ 696460 h 4905828"/>
              <a:gd name="connsiteX5-137" fmla="*/ 5042929 w 5042929"/>
              <a:gd name="connsiteY5-138" fmla="*/ 4891768 h 4905828"/>
              <a:gd name="connsiteX6-139" fmla="*/ 3809895 w 5042929"/>
              <a:gd name="connsiteY6-140" fmla="*/ 4238171 h 4905828"/>
              <a:gd name="connsiteX7-141" fmla="*/ 2605209 w 5042929"/>
              <a:gd name="connsiteY7-142" fmla="*/ 4905828 h 4905828"/>
              <a:gd name="connsiteX8-143" fmla="*/ 1386009 w 5042929"/>
              <a:gd name="connsiteY8-144" fmla="*/ 2830740 h 4905828"/>
              <a:gd name="connsiteX9-145" fmla="*/ 123266 w 5042929"/>
              <a:gd name="connsiteY9-146" fmla="*/ 2119085 h 4905828"/>
              <a:gd name="connsiteX10" fmla="*/ 108751 w 5042929"/>
              <a:gd name="connsiteY10" fmla="*/ 667431 h 4905828"/>
              <a:gd name="connsiteX0-147" fmla="*/ 108751 w 5042929"/>
              <a:gd name="connsiteY0-148" fmla="*/ 667431 h 4905828"/>
              <a:gd name="connsiteX1-149" fmla="*/ 1386009 w 5042929"/>
              <a:gd name="connsiteY1-150" fmla="*/ 14514 h 4905828"/>
              <a:gd name="connsiteX2-151" fmla="*/ 2605209 w 5042929"/>
              <a:gd name="connsiteY2-152" fmla="*/ 653143 h 4905828"/>
              <a:gd name="connsiteX3-153" fmla="*/ 3795380 w 5042929"/>
              <a:gd name="connsiteY3-154" fmla="*/ 0 h 4905828"/>
              <a:gd name="connsiteX4-155" fmla="*/ 5013900 w 5042929"/>
              <a:gd name="connsiteY4-156" fmla="*/ 696460 h 4905828"/>
              <a:gd name="connsiteX5-157" fmla="*/ 5042929 w 5042929"/>
              <a:gd name="connsiteY5-158" fmla="*/ 4891768 h 4905828"/>
              <a:gd name="connsiteX6-159" fmla="*/ 3809895 w 5042929"/>
              <a:gd name="connsiteY6-160" fmla="*/ 4238171 h 4905828"/>
              <a:gd name="connsiteX7-161" fmla="*/ 2605209 w 5042929"/>
              <a:gd name="connsiteY7-162" fmla="*/ 4905828 h 4905828"/>
              <a:gd name="connsiteX8-163" fmla="*/ 1386010 w 5042929"/>
              <a:gd name="connsiteY8-164" fmla="*/ 4194628 h 4905828"/>
              <a:gd name="connsiteX9-165" fmla="*/ 1386009 w 5042929"/>
              <a:gd name="connsiteY9-166" fmla="*/ 2830740 h 4905828"/>
              <a:gd name="connsiteX10-167" fmla="*/ 123266 w 5042929"/>
              <a:gd name="connsiteY10-168" fmla="*/ 2119085 h 4905828"/>
              <a:gd name="connsiteX11" fmla="*/ 108751 w 5042929"/>
              <a:gd name="connsiteY11" fmla="*/ 667431 h 4905828"/>
              <a:gd name="connsiteX0-169" fmla="*/ 124812 w 5033590"/>
              <a:gd name="connsiteY0-170" fmla="*/ 686481 h 4905828"/>
              <a:gd name="connsiteX1-171" fmla="*/ 1376670 w 5033590"/>
              <a:gd name="connsiteY1-172" fmla="*/ 14514 h 4905828"/>
              <a:gd name="connsiteX2-173" fmla="*/ 2595870 w 5033590"/>
              <a:gd name="connsiteY2-174" fmla="*/ 653143 h 4905828"/>
              <a:gd name="connsiteX3-175" fmla="*/ 3786041 w 5033590"/>
              <a:gd name="connsiteY3-176" fmla="*/ 0 h 4905828"/>
              <a:gd name="connsiteX4-177" fmla="*/ 5004561 w 5033590"/>
              <a:gd name="connsiteY4-178" fmla="*/ 696460 h 4905828"/>
              <a:gd name="connsiteX5-179" fmla="*/ 5033590 w 5033590"/>
              <a:gd name="connsiteY5-180" fmla="*/ 4891768 h 4905828"/>
              <a:gd name="connsiteX6-181" fmla="*/ 3800556 w 5033590"/>
              <a:gd name="connsiteY6-182" fmla="*/ 4238171 h 4905828"/>
              <a:gd name="connsiteX7-183" fmla="*/ 2595870 w 5033590"/>
              <a:gd name="connsiteY7-184" fmla="*/ 4905828 h 4905828"/>
              <a:gd name="connsiteX8-185" fmla="*/ 1376671 w 5033590"/>
              <a:gd name="connsiteY8-186" fmla="*/ 4194628 h 4905828"/>
              <a:gd name="connsiteX9-187" fmla="*/ 1376670 w 5033590"/>
              <a:gd name="connsiteY9-188" fmla="*/ 2830740 h 4905828"/>
              <a:gd name="connsiteX10-189" fmla="*/ 113927 w 5033590"/>
              <a:gd name="connsiteY10-190" fmla="*/ 2119085 h 4905828"/>
              <a:gd name="connsiteX11-191" fmla="*/ 124812 w 5033590"/>
              <a:gd name="connsiteY11-192" fmla="*/ 686481 h 4905828"/>
              <a:gd name="connsiteX0-193" fmla="*/ 112650 w 5021428"/>
              <a:gd name="connsiteY0-194" fmla="*/ 686481 h 4905828"/>
              <a:gd name="connsiteX1-195" fmla="*/ 1364508 w 5021428"/>
              <a:gd name="connsiteY1-196" fmla="*/ 14514 h 4905828"/>
              <a:gd name="connsiteX2-197" fmla="*/ 2583708 w 5021428"/>
              <a:gd name="connsiteY2-198" fmla="*/ 653143 h 4905828"/>
              <a:gd name="connsiteX3-199" fmla="*/ 3773879 w 5021428"/>
              <a:gd name="connsiteY3-200" fmla="*/ 0 h 4905828"/>
              <a:gd name="connsiteX4-201" fmla="*/ 4992399 w 5021428"/>
              <a:gd name="connsiteY4-202" fmla="*/ 696460 h 4905828"/>
              <a:gd name="connsiteX5-203" fmla="*/ 5021428 w 5021428"/>
              <a:gd name="connsiteY5-204" fmla="*/ 4891768 h 4905828"/>
              <a:gd name="connsiteX6-205" fmla="*/ 3788394 w 5021428"/>
              <a:gd name="connsiteY6-206" fmla="*/ 4238171 h 4905828"/>
              <a:gd name="connsiteX7-207" fmla="*/ 2583708 w 5021428"/>
              <a:gd name="connsiteY7-208" fmla="*/ 4905828 h 4905828"/>
              <a:gd name="connsiteX8-209" fmla="*/ 1364509 w 5021428"/>
              <a:gd name="connsiteY8-210" fmla="*/ 4194628 h 4905828"/>
              <a:gd name="connsiteX9-211" fmla="*/ 1364508 w 5021428"/>
              <a:gd name="connsiteY9-212" fmla="*/ 2830740 h 4905828"/>
              <a:gd name="connsiteX10-213" fmla="*/ 120815 w 5021428"/>
              <a:gd name="connsiteY10-214" fmla="*/ 2112735 h 4905828"/>
              <a:gd name="connsiteX11-215" fmla="*/ 112650 w 5021428"/>
              <a:gd name="connsiteY11-216" fmla="*/ 686481 h 4905828"/>
              <a:gd name="connsiteX0-217" fmla="*/ 37162 w 4945940"/>
              <a:gd name="connsiteY0-218" fmla="*/ 686481 h 4905828"/>
              <a:gd name="connsiteX1-219" fmla="*/ 1289020 w 4945940"/>
              <a:gd name="connsiteY1-220" fmla="*/ 14514 h 4905828"/>
              <a:gd name="connsiteX2-221" fmla="*/ 2508220 w 4945940"/>
              <a:gd name="connsiteY2-222" fmla="*/ 653143 h 4905828"/>
              <a:gd name="connsiteX3-223" fmla="*/ 3698391 w 4945940"/>
              <a:gd name="connsiteY3-224" fmla="*/ 0 h 4905828"/>
              <a:gd name="connsiteX4-225" fmla="*/ 4916911 w 4945940"/>
              <a:gd name="connsiteY4-226" fmla="*/ 696460 h 4905828"/>
              <a:gd name="connsiteX5-227" fmla="*/ 4945940 w 4945940"/>
              <a:gd name="connsiteY5-228" fmla="*/ 4891768 h 4905828"/>
              <a:gd name="connsiteX6-229" fmla="*/ 3712906 w 4945940"/>
              <a:gd name="connsiteY6-230" fmla="*/ 4238171 h 4905828"/>
              <a:gd name="connsiteX7-231" fmla="*/ 2508220 w 4945940"/>
              <a:gd name="connsiteY7-232" fmla="*/ 4905828 h 4905828"/>
              <a:gd name="connsiteX8-233" fmla="*/ 1289021 w 4945940"/>
              <a:gd name="connsiteY8-234" fmla="*/ 4194628 h 4905828"/>
              <a:gd name="connsiteX9-235" fmla="*/ 1289020 w 4945940"/>
              <a:gd name="connsiteY9-236" fmla="*/ 2830740 h 4905828"/>
              <a:gd name="connsiteX10-237" fmla="*/ 45327 w 4945940"/>
              <a:gd name="connsiteY10-238" fmla="*/ 2112735 h 4905828"/>
              <a:gd name="connsiteX11-239" fmla="*/ 37162 w 4945940"/>
              <a:gd name="connsiteY11-240" fmla="*/ 686481 h 4905828"/>
              <a:gd name="connsiteX0-241" fmla="*/ 37162 w 4945940"/>
              <a:gd name="connsiteY0-242" fmla="*/ 686481 h 4905828"/>
              <a:gd name="connsiteX1-243" fmla="*/ 1289020 w 4945940"/>
              <a:gd name="connsiteY1-244" fmla="*/ 14514 h 4905828"/>
              <a:gd name="connsiteX2-245" fmla="*/ 2508220 w 4945940"/>
              <a:gd name="connsiteY2-246" fmla="*/ 653143 h 4905828"/>
              <a:gd name="connsiteX3-247" fmla="*/ 3698391 w 4945940"/>
              <a:gd name="connsiteY3-248" fmla="*/ 0 h 4905828"/>
              <a:gd name="connsiteX4-249" fmla="*/ 4916911 w 4945940"/>
              <a:gd name="connsiteY4-250" fmla="*/ 696460 h 4905828"/>
              <a:gd name="connsiteX5-251" fmla="*/ 4945940 w 4945940"/>
              <a:gd name="connsiteY5-252" fmla="*/ 4891768 h 4905828"/>
              <a:gd name="connsiteX6-253" fmla="*/ 3712906 w 4945940"/>
              <a:gd name="connsiteY6-254" fmla="*/ 4238171 h 4905828"/>
              <a:gd name="connsiteX7-255" fmla="*/ 2508220 w 4945940"/>
              <a:gd name="connsiteY7-256" fmla="*/ 4905828 h 4905828"/>
              <a:gd name="connsiteX8-257" fmla="*/ 1289021 w 4945940"/>
              <a:gd name="connsiteY8-258" fmla="*/ 4194628 h 4905828"/>
              <a:gd name="connsiteX9-259" fmla="*/ 1289020 w 4945940"/>
              <a:gd name="connsiteY9-260" fmla="*/ 2830740 h 4905828"/>
              <a:gd name="connsiteX10-261" fmla="*/ 45327 w 4945940"/>
              <a:gd name="connsiteY10-262" fmla="*/ 2112735 h 4905828"/>
              <a:gd name="connsiteX11-263" fmla="*/ 37162 w 4945940"/>
              <a:gd name="connsiteY11-264" fmla="*/ 686481 h 4905828"/>
              <a:gd name="connsiteX0-265" fmla="*/ 37162 w 4945940"/>
              <a:gd name="connsiteY0-266" fmla="*/ 686481 h 4905828"/>
              <a:gd name="connsiteX1-267" fmla="*/ 1289020 w 4945940"/>
              <a:gd name="connsiteY1-268" fmla="*/ 14514 h 4905828"/>
              <a:gd name="connsiteX2-269" fmla="*/ 2508220 w 4945940"/>
              <a:gd name="connsiteY2-270" fmla="*/ 653143 h 4905828"/>
              <a:gd name="connsiteX3-271" fmla="*/ 3698391 w 4945940"/>
              <a:gd name="connsiteY3-272" fmla="*/ 0 h 4905828"/>
              <a:gd name="connsiteX4-273" fmla="*/ 4916911 w 4945940"/>
              <a:gd name="connsiteY4-274" fmla="*/ 696460 h 4905828"/>
              <a:gd name="connsiteX5-275" fmla="*/ 4945940 w 4945940"/>
              <a:gd name="connsiteY5-276" fmla="*/ 4891768 h 4905828"/>
              <a:gd name="connsiteX6-277" fmla="*/ 3712906 w 4945940"/>
              <a:gd name="connsiteY6-278" fmla="*/ 4238171 h 4905828"/>
              <a:gd name="connsiteX7-279" fmla="*/ 2508220 w 4945940"/>
              <a:gd name="connsiteY7-280" fmla="*/ 4905828 h 4905828"/>
              <a:gd name="connsiteX8-281" fmla="*/ 1289021 w 4945940"/>
              <a:gd name="connsiteY8-282" fmla="*/ 4194628 h 4905828"/>
              <a:gd name="connsiteX9-283" fmla="*/ 1276320 w 4945940"/>
              <a:gd name="connsiteY9-284" fmla="*/ 2805340 h 4905828"/>
              <a:gd name="connsiteX10-285" fmla="*/ 45327 w 4945940"/>
              <a:gd name="connsiteY10-286" fmla="*/ 2112735 h 4905828"/>
              <a:gd name="connsiteX11-287" fmla="*/ 37162 w 4945940"/>
              <a:gd name="connsiteY11-288" fmla="*/ 686481 h 4905828"/>
              <a:gd name="connsiteX0-289" fmla="*/ 37162 w 4945940"/>
              <a:gd name="connsiteY0-290" fmla="*/ 686481 h 4905828"/>
              <a:gd name="connsiteX1-291" fmla="*/ 1289020 w 4945940"/>
              <a:gd name="connsiteY1-292" fmla="*/ 14514 h 4905828"/>
              <a:gd name="connsiteX2-293" fmla="*/ 2508220 w 4945940"/>
              <a:gd name="connsiteY2-294" fmla="*/ 653143 h 4905828"/>
              <a:gd name="connsiteX3-295" fmla="*/ 3698391 w 4945940"/>
              <a:gd name="connsiteY3-296" fmla="*/ 0 h 4905828"/>
              <a:gd name="connsiteX4-297" fmla="*/ 4916911 w 4945940"/>
              <a:gd name="connsiteY4-298" fmla="*/ 696460 h 4905828"/>
              <a:gd name="connsiteX5-299" fmla="*/ 4945940 w 4945940"/>
              <a:gd name="connsiteY5-300" fmla="*/ 4891768 h 4905828"/>
              <a:gd name="connsiteX6-301" fmla="*/ 3712906 w 4945940"/>
              <a:gd name="connsiteY6-302" fmla="*/ 4238171 h 4905828"/>
              <a:gd name="connsiteX7-303" fmla="*/ 2508220 w 4945940"/>
              <a:gd name="connsiteY7-304" fmla="*/ 4905828 h 4905828"/>
              <a:gd name="connsiteX8-305" fmla="*/ 1289021 w 4945940"/>
              <a:gd name="connsiteY8-306" fmla="*/ 4194628 h 4905828"/>
              <a:gd name="connsiteX9-307" fmla="*/ 1276320 w 4945940"/>
              <a:gd name="connsiteY9-308" fmla="*/ 2805340 h 4905828"/>
              <a:gd name="connsiteX10-309" fmla="*/ 45327 w 4945940"/>
              <a:gd name="connsiteY10-310" fmla="*/ 2112735 h 4905828"/>
              <a:gd name="connsiteX11-311" fmla="*/ 37162 w 4945940"/>
              <a:gd name="connsiteY11-312" fmla="*/ 686481 h 4905828"/>
              <a:gd name="connsiteX0-313" fmla="*/ 37162 w 4945940"/>
              <a:gd name="connsiteY0-314" fmla="*/ 686481 h 4905828"/>
              <a:gd name="connsiteX1-315" fmla="*/ 1289020 w 4945940"/>
              <a:gd name="connsiteY1-316" fmla="*/ 14514 h 4905828"/>
              <a:gd name="connsiteX2-317" fmla="*/ 2508220 w 4945940"/>
              <a:gd name="connsiteY2-318" fmla="*/ 653143 h 4905828"/>
              <a:gd name="connsiteX3-319" fmla="*/ 3698391 w 4945940"/>
              <a:gd name="connsiteY3-320" fmla="*/ 0 h 4905828"/>
              <a:gd name="connsiteX4-321" fmla="*/ 4916911 w 4945940"/>
              <a:gd name="connsiteY4-322" fmla="*/ 696460 h 4905828"/>
              <a:gd name="connsiteX5-323" fmla="*/ 4945940 w 4945940"/>
              <a:gd name="connsiteY5-324" fmla="*/ 4891768 h 4905828"/>
              <a:gd name="connsiteX6-325" fmla="*/ 3712906 w 4945940"/>
              <a:gd name="connsiteY6-326" fmla="*/ 4238171 h 4905828"/>
              <a:gd name="connsiteX7-327" fmla="*/ 2508220 w 4945940"/>
              <a:gd name="connsiteY7-328" fmla="*/ 4905828 h 4905828"/>
              <a:gd name="connsiteX8-329" fmla="*/ 1289021 w 4945940"/>
              <a:gd name="connsiteY8-330" fmla="*/ 4194628 h 4905828"/>
              <a:gd name="connsiteX9-331" fmla="*/ 1276320 w 4945940"/>
              <a:gd name="connsiteY9-332" fmla="*/ 2805340 h 4905828"/>
              <a:gd name="connsiteX10-333" fmla="*/ 45327 w 4945940"/>
              <a:gd name="connsiteY10-334" fmla="*/ 2112735 h 4905828"/>
              <a:gd name="connsiteX11-335" fmla="*/ 37162 w 4945940"/>
              <a:gd name="connsiteY11-336" fmla="*/ 686481 h 4905828"/>
              <a:gd name="connsiteX0-337" fmla="*/ 9286 w 4918064"/>
              <a:gd name="connsiteY0-338" fmla="*/ 686481 h 4905828"/>
              <a:gd name="connsiteX1-339" fmla="*/ 1261144 w 4918064"/>
              <a:gd name="connsiteY1-340" fmla="*/ 14514 h 4905828"/>
              <a:gd name="connsiteX2-341" fmla="*/ 2480344 w 4918064"/>
              <a:gd name="connsiteY2-342" fmla="*/ 653143 h 4905828"/>
              <a:gd name="connsiteX3-343" fmla="*/ 3670515 w 4918064"/>
              <a:gd name="connsiteY3-344" fmla="*/ 0 h 4905828"/>
              <a:gd name="connsiteX4-345" fmla="*/ 4889035 w 4918064"/>
              <a:gd name="connsiteY4-346" fmla="*/ 696460 h 4905828"/>
              <a:gd name="connsiteX5-347" fmla="*/ 4918064 w 4918064"/>
              <a:gd name="connsiteY5-348" fmla="*/ 4891768 h 4905828"/>
              <a:gd name="connsiteX6-349" fmla="*/ 3685030 w 4918064"/>
              <a:gd name="connsiteY6-350" fmla="*/ 4238171 h 4905828"/>
              <a:gd name="connsiteX7-351" fmla="*/ 2480344 w 4918064"/>
              <a:gd name="connsiteY7-352" fmla="*/ 4905828 h 4905828"/>
              <a:gd name="connsiteX8-353" fmla="*/ 1261145 w 4918064"/>
              <a:gd name="connsiteY8-354" fmla="*/ 4194628 h 4905828"/>
              <a:gd name="connsiteX9-355" fmla="*/ 1248444 w 4918064"/>
              <a:gd name="connsiteY9-356" fmla="*/ 2805340 h 4905828"/>
              <a:gd name="connsiteX10-357" fmla="*/ 17451 w 4918064"/>
              <a:gd name="connsiteY10-358" fmla="*/ 2112735 h 4905828"/>
              <a:gd name="connsiteX11-359" fmla="*/ 9286 w 4918064"/>
              <a:gd name="connsiteY11-360" fmla="*/ 686481 h 4905828"/>
              <a:gd name="connsiteX0-361" fmla="*/ 10504 w 4919282"/>
              <a:gd name="connsiteY0-362" fmla="*/ 686481 h 4905828"/>
              <a:gd name="connsiteX1-363" fmla="*/ 1262362 w 4919282"/>
              <a:gd name="connsiteY1-364" fmla="*/ 14514 h 4905828"/>
              <a:gd name="connsiteX2-365" fmla="*/ 2481562 w 4919282"/>
              <a:gd name="connsiteY2-366" fmla="*/ 653143 h 4905828"/>
              <a:gd name="connsiteX3-367" fmla="*/ 3671733 w 4919282"/>
              <a:gd name="connsiteY3-368" fmla="*/ 0 h 4905828"/>
              <a:gd name="connsiteX4-369" fmla="*/ 4890253 w 4919282"/>
              <a:gd name="connsiteY4-370" fmla="*/ 696460 h 4905828"/>
              <a:gd name="connsiteX5-371" fmla="*/ 4919282 w 4919282"/>
              <a:gd name="connsiteY5-372" fmla="*/ 4891768 h 4905828"/>
              <a:gd name="connsiteX6-373" fmla="*/ 3686248 w 4919282"/>
              <a:gd name="connsiteY6-374" fmla="*/ 4238171 h 4905828"/>
              <a:gd name="connsiteX7-375" fmla="*/ 2481562 w 4919282"/>
              <a:gd name="connsiteY7-376" fmla="*/ 4905828 h 4905828"/>
              <a:gd name="connsiteX8-377" fmla="*/ 1262363 w 4919282"/>
              <a:gd name="connsiteY8-378" fmla="*/ 4194628 h 4905828"/>
              <a:gd name="connsiteX9-379" fmla="*/ 1249662 w 4919282"/>
              <a:gd name="connsiteY9-380" fmla="*/ 2805340 h 4905828"/>
              <a:gd name="connsiteX10-381" fmla="*/ 12319 w 4919282"/>
              <a:gd name="connsiteY10-382" fmla="*/ 2106385 h 4905828"/>
              <a:gd name="connsiteX11-383" fmla="*/ 10504 w 4919282"/>
              <a:gd name="connsiteY11-384" fmla="*/ 686481 h 4905828"/>
              <a:gd name="connsiteX0-385" fmla="*/ 10504 w 4919282"/>
              <a:gd name="connsiteY0-386" fmla="*/ 691043 h 4910390"/>
              <a:gd name="connsiteX1-387" fmla="*/ 1224262 w 4919282"/>
              <a:gd name="connsiteY1-388" fmla="*/ 26 h 4910390"/>
              <a:gd name="connsiteX2-389" fmla="*/ 2481562 w 4919282"/>
              <a:gd name="connsiteY2-390" fmla="*/ 657705 h 4910390"/>
              <a:gd name="connsiteX3-391" fmla="*/ 3671733 w 4919282"/>
              <a:gd name="connsiteY3-392" fmla="*/ 4562 h 4910390"/>
              <a:gd name="connsiteX4-393" fmla="*/ 4890253 w 4919282"/>
              <a:gd name="connsiteY4-394" fmla="*/ 701022 h 4910390"/>
              <a:gd name="connsiteX5-395" fmla="*/ 4919282 w 4919282"/>
              <a:gd name="connsiteY5-396" fmla="*/ 4896330 h 4910390"/>
              <a:gd name="connsiteX6-397" fmla="*/ 3686248 w 4919282"/>
              <a:gd name="connsiteY6-398" fmla="*/ 4242733 h 4910390"/>
              <a:gd name="connsiteX7-399" fmla="*/ 2481562 w 4919282"/>
              <a:gd name="connsiteY7-400" fmla="*/ 4910390 h 4910390"/>
              <a:gd name="connsiteX8-401" fmla="*/ 1262363 w 4919282"/>
              <a:gd name="connsiteY8-402" fmla="*/ 4199190 h 4910390"/>
              <a:gd name="connsiteX9-403" fmla="*/ 1249662 w 4919282"/>
              <a:gd name="connsiteY9-404" fmla="*/ 2809902 h 4910390"/>
              <a:gd name="connsiteX10-405" fmla="*/ 12319 w 4919282"/>
              <a:gd name="connsiteY10-406" fmla="*/ 2110947 h 4910390"/>
              <a:gd name="connsiteX11-407" fmla="*/ 10504 w 4919282"/>
              <a:gd name="connsiteY11-408" fmla="*/ 691043 h 4910390"/>
              <a:gd name="connsiteX0-409" fmla="*/ 10504 w 4919282"/>
              <a:gd name="connsiteY0-410" fmla="*/ 691043 h 4910390"/>
              <a:gd name="connsiteX1-411" fmla="*/ 1224262 w 4919282"/>
              <a:gd name="connsiteY1-412" fmla="*/ 26 h 4910390"/>
              <a:gd name="connsiteX2-413" fmla="*/ 2481562 w 4919282"/>
              <a:gd name="connsiteY2-414" fmla="*/ 657705 h 4910390"/>
              <a:gd name="connsiteX3-415" fmla="*/ 3671733 w 4919282"/>
              <a:gd name="connsiteY3-416" fmla="*/ 4562 h 4910390"/>
              <a:gd name="connsiteX4-417" fmla="*/ 4890253 w 4919282"/>
              <a:gd name="connsiteY4-418" fmla="*/ 701022 h 4910390"/>
              <a:gd name="connsiteX5-419" fmla="*/ 4919282 w 4919282"/>
              <a:gd name="connsiteY5-420" fmla="*/ 4896330 h 4910390"/>
              <a:gd name="connsiteX6-421" fmla="*/ 3686248 w 4919282"/>
              <a:gd name="connsiteY6-422" fmla="*/ 4242733 h 4910390"/>
              <a:gd name="connsiteX7-423" fmla="*/ 2481562 w 4919282"/>
              <a:gd name="connsiteY7-424" fmla="*/ 4910390 h 4910390"/>
              <a:gd name="connsiteX8-425" fmla="*/ 1262363 w 4919282"/>
              <a:gd name="connsiteY8-426" fmla="*/ 4199190 h 4910390"/>
              <a:gd name="connsiteX9-427" fmla="*/ 1249662 w 4919282"/>
              <a:gd name="connsiteY9-428" fmla="*/ 2809902 h 4910390"/>
              <a:gd name="connsiteX10-429" fmla="*/ 12319 w 4919282"/>
              <a:gd name="connsiteY10-430" fmla="*/ 2110947 h 4910390"/>
              <a:gd name="connsiteX11-431" fmla="*/ 10504 w 4919282"/>
              <a:gd name="connsiteY11-432" fmla="*/ 691043 h 4910390"/>
              <a:gd name="connsiteX0-433" fmla="*/ 10504 w 4919282"/>
              <a:gd name="connsiteY0-434" fmla="*/ 691042 h 4910389"/>
              <a:gd name="connsiteX1-435" fmla="*/ 1224262 w 4919282"/>
              <a:gd name="connsiteY1-436" fmla="*/ 25 h 4910389"/>
              <a:gd name="connsiteX2-437" fmla="*/ 2456162 w 4919282"/>
              <a:gd name="connsiteY2-438" fmla="*/ 689454 h 4910389"/>
              <a:gd name="connsiteX3-439" fmla="*/ 3671733 w 4919282"/>
              <a:gd name="connsiteY3-440" fmla="*/ 4561 h 4910389"/>
              <a:gd name="connsiteX4-441" fmla="*/ 4890253 w 4919282"/>
              <a:gd name="connsiteY4-442" fmla="*/ 701021 h 4910389"/>
              <a:gd name="connsiteX5-443" fmla="*/ 4919282 w 4919282"/>
              <a:gd name="connsiteY5-444" fmla="*/ 4896329 h 4910389"/>
              <a:gd name="connsiteX6-445" fmla="*/ 3686248 w 4919282"/>
              <a:gd name="connsiteY6-446" fmla="*/ 4242732 h 4910389"/>
              <a:gd name="connsiteX7-447" fmla="*/ 2481562 w 4919282"/>
              <a:gd name="connsiteY7-448" fmla="*/ 4910389 h 4910389"/>
              <a:gd name="connsiteX8-449" fmla="*/ 1262363 w 4919282"/>
              <a:gd name="connsiteY8-450" fmla="*/ 4199189 h 4910389"/>
              <a:gd name="connsiteX9-451" fmla="*/ 1249662 w 4919282"/>
              <a:gd name="connsiteY9-452" fmla="*/ 2809901 h 4910389"/>
              <a:gd name="connsiteX10-453" fmla="*/ 12319 w 4919282"/>
              <a:gd name="connsiteY10-454" fmla="*/ 2110946 h 4910389"/>
              <a:gd name="connsiteX11-455" fmla="*/ 10504 w 4919282"/>
              <a:gd name="connsiteY11-456" fmla="*/ 691042 h 4910389"/>
              <a:gd name="connsiteX0-457" fmla="*/ 10504 w 4919282"/>
              <a:gd name="connsiteY0-458" fmla="*/ 699181 h 4918528"/>
              <a:gd name="connsiteX1-459" fmla="*/ 1224262 w 4919282"/>
              <a:gd name="connsiteY1-460" fmla="*/ 8164 h 4918528"/>
              <a:gd name="connsiteX2-461" fmla="*/ 2456162 w 4919282"/>
              <a:gd name="connsiteY2-462" fmla="*/ 697593 h 4918528"/>
              <a:gd name="connsiteX3-463" fmla="*/ 3659033 w 4919282"/>
              <a:gd name="connsiteY3-464" fmla="*/ 0 h 4918528"/>
              <a:gd name="connsiteX4-465" fmla="*/ 4890253 w 4919282"/>
              <a:gd name="connsiteY4-466" fmla="*/ 709160 h 4918528"/>
              <a:gd name="connsiteX5-467" fmla="*/ 4919282 w 4919282"/>
              <a:gd name="connsiteY5-468" fmla="*/ 4904468 h 4918528"/>
              <a:gd name="connsiteX6-469" fmla="*/ 3686248 w 4919282"/>
              <a:gd name="connsiteY6-470" fmla="*/ 4250871 h 4918528"/>
              <a:gd name="connsiteX7-471" fmla="*/ 2481562 w 4919282"/>
              <a:gd name="connsiteY7-472" fmla="*/ 4918528 h 4918528"/>
              <a:gd name="connsiteX8-473" fmla="*/ 1262363 w 4919282"/>
              <a:gd name="connsiteY8-474" fmla="*/ 4207328 h 4918528"/>
              <a:gd name="connsiteX9-475" fmla="*/ 1249662 w 4919282"/>
              <a:gd name="connsiteY9-476" fmla="*/ 2818040 h 4918528"/>
              <a:gd name="connsiteX10-477" fmla="*/ 12319 w 4919282"/>
              <a:gd name="connsiteY10-478" fmla="*/ 2119085 h 4918528"/>
              <a:gd name="connsiteX11-479" fmla="*/ 10504 w 4919282"/>
              <a:gd name="connsiteY11-480" fmla="*/ 699181 h 4918528"/>
              <a:gd name="connsiteX0-481" fmla="*/ 10504 w 4919282"/>
              <a:gd name="connsiteY0-482" fmla="*/ 699181 h 4918528"/>
              <a:gd name="connsiteX1-483" fmla="*/ 1224262 w 4919282"/>
              <a:gd name="connsiteY1-484" fmla="*/ 8164 h 4918528"/>
              <a:gd name="connsiteX2-485" fmla="*/ 2456162 w 4919282"/>
              <a:gd name="connsiteY2-486" fmla="*/ 697593 h 4918528"/>
              <a:gd name="connsiteX3-487" fmla="*/ 3671733 w 4919282"/>
              <a:gd name="connsiteY3-488" fmla="*/ 0 h 4918528"/>
              <a:gd name="connsiteX4-489" fmla="*/ 4890253 w 4919282"/>
              <a:gd name="connsiteY4-490" fmla="*/ 709160 h 4918528"/>
              <a:gd name="connsiteX5-491" fmla="*/ 4919282 w 4919282"/>
              <a:gd name="connsiteY5-492" fmla="*/ 4904468 h 4918528"/>
              <a:gd name="connsiteX6-493" fmla="*/ 3686248 w 4919282"/>
              <a:gd name="connsiteY6-494" fmla="*/ 4250871 h 4918528"/>
              <a:gd name="connsiteX7-495" fmla="*/ 2481562 w 4919282"/>
              <a:gd name="connsiteY7-496" fmla="*/ 4918528 h 4918528"/>
              <a:gd name="connsiteX8-497" fmla="*/ 1262363 w 4919282"/>
              <a:gd name="connsiteY8-498" fmla="*/ 4207328 h 4918528"/>
              <a:gd name="connsiteX9-499" fmla="*/ 1249662 w 4919282"/>
              <a:gd name="connsiteY9-500" fmla="*/ 2818040 h 4918528"/>
              <a:gd name="connsiteX10-501" fmla="*/ 12319 w 4919282"/>
              <a:gd name="connsiteY10-502" fmla="*/ 2119085 h 4918528"/>
              <a:gd name="connsiteX11-503" fmla="*/ 10504 w 4919282"/>
              <a:gd name="connsiteY11-504" fmla="*/ 699181 h 4918528"/>
              <a:gd name="connsiteX0-505" fmla="*/ 10504 w 4919282"/>
              <a:gd name="connsiteY0-506" fmla="*/ 722790 h 4942137"/>
              <a:gd name="connsiteX1-507" fmla="*/ 1230612 w 4919282"/>
              <a:gd name="connsiteY1-508" fmla="*/ 23 h 4942137"/>
              <a:gd name="connsiteX2-509" fmla="*/ 2456162 w 4919282"/>
              <a:gd name="connsiteY2-510" fmla="*/ 721202 h 4942137"/>
              <a:gd name="connsiteX3-511" fmla="*/ 3671733 w 4919282"/>
              <a:gd name="connsiteY3-512" fmla="*/ 23609 h 4942137"/>
              <a:gd name="connsiteX4-513" fmla="*/ 4890253 w 4919282"/>
              <a:gd name="connsiteY4-514" fmla="*/ 732769 h 4942137"/>
              <a:gd name="connsiteX5-515" fmla="*/ 4919282 w 4919282"/>
              <a:gd name="connsiteY5-516" fmla="*/ 4928077 h 4942137"/>
              <a:gd name="connsiteX6-517" fmla="*/ 3686248 w 4919282"/>
              <a:gd name="connsiteY6-518" fmla="*/ 4274480 h 4942137"/>
              <a:gd name="connsiteX7-519" fmla="*/ 2481562 w 4919282"/>
              <a:gd name="connsiteY7-520" fmla="*/ 4942137 h 4942137"/>
              <a:gd name="connsiteX8-521" fmla="*/ 1262363 w 4919282"/>
              <a:gd name="connsiteY8-522" fmla="*/ 4230937 h 4942137"/>
              <a:gd name="connsiteX9-523" fmla="*/ 1249662 w 4919282"/>
              <a:gd name="connsiteY9-524" fmla="*/ 2841649 h 4942137"/>
              <a:gd name="connsiteX10-525" fmla="*/ 12319 w 4919282"/>
              <a:gd name="connsiteY10-526" fmla="*/ 2142694 h 4942137"/>
              <a:gd name="connsiteX11-527" fmla="*/ 10504 w 4919282"/>
              <a:gd name="connsiteY11-528" fmla="*/ 722790 h 4942137"/>
              <a:gd name="connsiteX0-529" fmla="*/ 10504 w 4919282"/>
              <a:gd name="connsiteY0-530" fmla="*/ 703742 h 4923089"/>
              <a:gd name="connsiteX1-531" fmla="*/ 1230612 w 4919282"/>
              <a:gd name="connsiteY1-532" fmla="*/ 25 h 4923089"/>
              <a:gd name="connsiteX2-533" fmla="*/ 2456162 w 4919282"/>
              <a:gd name="connsiteY2-534" fmla="*/ 702154 h 4923089"/>
              <a:gd name="connsiteX3-535" fmla="*/ 3671733 w 4919282"/>
              <a:gd name="connsiteY3-536" fmla="*/ 4561 h 4923089"/>
              <a:gd name="connsiteX4-537" fmla="*/ 4890253 w 4919282"/>
              <a:gd name="connsiteY4-538" fmla="*/ 713721 h 4923089"/>
              <a:gd name="connsiteX5-539" fmla="*/ 4919282 w 4919282"/>
              <a:gd name="connsiteY5-540" fmla="*/ 4909029 h 4923089"/>
              <a:gd name="connsiteX6-541" fmla="*/ 3686248 w 4919282"/>
              <a:gd name="connsiteY6-542" fmla="*/ 4255432 h 4923089"/>
              <a:gd name="connsiteX7-543" fmla="*/ 2481562 w 4919282"/>
              <a:gd name="connsiteY7-544" fmla="*/ 4923089 h 4923089"/>
              <a:gd name="connsiteX8-545" fmla="*/ 1262363 w 4919282"/>
              <a:gd name="connsiteY8-546" fmla="*/ 4211889 h 4923089"/>
              <a:gd name="connsiteX9-547" fmla="*/ 1249662 w 4919282"/>
              <a:gd name="connsiteY9-548" fmla="*/ 2822601 h 4923089"/>
              <a:gd name="connsiteX10-549" fmla="*/ 12319 w 4919282"/>
              <a:gd name="connsiteY10-550" fmla="*/ 2123646 h 4923089"/>
              <a:gd name="connsiteX11-551" fmla="*/ 10504 w 4919282"/>
              <a:gd name="connsiteY11-552" fmla="*/ 703742 h 4923089"/>
              <a:gd name="connsiteX0-553" fmla="*/ 10504 w 4919282"/>
              <a:gd name="connsiteY0-554" fmla="*/ 703742 h 4923089"/>
              <a:gd name="connsiteX1-555" fmla="*/ 1230612 w 4919282"/>
              <a:gd name="connsiteY1-556" fmla="*/ 25 h 4923089"/>
              <a:gd name="connsiteX2-557" fmla="*/ 2456162 w 4919282"/>
              <a:gd name="connsiteY2-558" fmla="*/ 702154 h 4923089"/>
              <a:gd name="connsiteX3-559" fmla="*/ 3671733 w 4919282"/>
              <a:gd name="connsiteY3-560" fmla="*/ 4561 h 4923089"/>
              <a:gd name="connsiteX4-561" fmla="*/ 4890253 w 4919282"/>
              <a:gd name="connsiteY4-562" fmla="*/ 713721 h 4923089"/>
              <a:gd name="connsiteX5-563" fmla="*/ 4919282 w 4919282"/>
              <a:gd name="connsiteY5-564" fmla="*/ 4909029 h 4923089"/>
              <a:gd name="connsiteX6-565" fmla="*/ 3686248 w 4919282"/>
              <a:gd name="connsiteY6-566" fmla="*/ 4255432 h 4923089"/>
              <a:gd name="connsiteX7-567" fmla="*/ 2481562 w 4919282"/>
              <a:gd name="connsiteY7-568" fmla="*/ 4923089 h 4923089"/>
              <a:gd name="connsiteX8-569" fmla="*/ 1262363 w 4919282"/>
              <a:gd name="connsiteY8-570" fmla="*/ 4211889 h 4923089"/>
              <a:gd name="connsiteX9-571" fmla="*/ 1249662 w 4919282"/>
              <a:gd name="connsiteY9-572" fmla="*/ 2822601 h 4923089"/>
              <a:gd name="connsiteX10-573" fmla="*/ 12319 w 4919282"/>
              <a:gd name="connsiteY10-574" fmla="*/ 2123646 h 4923089"/>
              <a:gd name="connsiteX11-575" fmla="*/ 10504 w 4919282"/>
              <a:gd name="connsiteY11-576" fmla="*/ 703742 h 4923089"/>
              <a:gd name="connsiteX0-577" fmla="*/ 10504 w 4919282"/>
              <a:gd name="connsiteY0-578" fmla="*/ 703742 h 4923089"/>
              <a:gd name="connsiteX1-579" fmla="*/ 1230612 w 4919282"/>
              <a:gd name="connsiteY1-580" fmla="*/ 25 h 4923089"/>
              <a:gd name="connsiteX2-581" fmla="*/ 2456162 w 4919282"/>
              <a:gd name="connsiteY2-582" fmla="*/ 702154 h 4923089"/>
              <a:gd name="connsiteX3-583" fmla="*/ 3671733 w 4919282"/>
              <a:gd name="connsiteY3-584" fmla="*/ 4561 h 4923089"/>
              <a:gd name="connsiteX4-585" fmla="*/ 4890253 w 4919282"/>
              <a:gd name="connsiteY4-586" fmla="*/ 713721 h 4923089"/>
              <a:gd name="connsiteX5-587" fmla="*/ 4919282 w 4919282"/>
              <a:gd name="connsiteY5-588" fmla="*/ 4909029 h 4923089"/>
              <a:gd name="connsiteX6-589" fmla="*/ 3686248 w 4919282"/>
              <a:gd name="connsiteY6-590" fmla="*/ 4255432 h 4923089"/>
              <a:gd name="connsiteX7-591" fmla="*/ 2481562 w 4919282"/>
              <a:gd name="connsiteY7-592" fmla="*/ 4923089 h 4923089"/>
              <a:gd name="connsiteX8-593" fmla="*/ 1262363 w 4919282"/>
              <a:gd name="connsiteY8-594" fmla="*/ 4211889 h 4923089"/>
              <a:gd name="connsiteX9-595" fmla="*/ 1249662 w 4919282"/>
              <a:gd name="connsiteY9-596" fmla="*/ 2822601 h 4923089"/>
              <a:gd name="connsiteX10-597" fmla="*/ 12319 w 4919282"/>
              <a:gd name="connsiteY10-598" fmla="*/ 2123646 h 4923089"/>
              <a:gd name="connsiteX11-599" fmla="*/ 10504 w 4919282"/>
              <a:gd name="connsiteY11-600" fmla="*/ 703742 h 4923089"/>
              <a:gd name="connsiteX0-601" fmla="*/ 10504 w 4919282"/>
              <a:gd name="connsiteY0-602" fmla="*/ 703742 h 4923089"/>
              <a:gd name="connsiteX1-603" fmla="*/ 1230612 w 4919282"/>
              <a:gd name="connsiteY1-604" fmla="*/ 25 h 4923089"/>
              <a:gd name="connsiteX2-605" fmla="*/ 2456162 w 4919282"/>
              <a:gd name="connsiteY2-606" fmla="*/ 702154 h 4923089"/>
              <a:gd name="connsiteX3-607" fmla="*/ 3671733 w 4919282"/>
              <a:gd name="connsiteY3-608" fmla="*/ 4561 h 4923089"/>
              <a:gd name="connsiteX4-609" fmla="*/ 4890253 w 4919282"/>
              <a:gd name="connsiteY4-610" fmla="*/ 713721 h 4923089"/>
              <a:gd name="connsiteX5-611" fmla="*/ 4919282 w 4919282"/>
              <a:gd name="connsiteY5-612" fmla="*/ 4909029 h 4923089"/>
              <a:gd name="connsiteX6-613" fmla="*/ 3686248 w 4919282"/>
              <a:gd name="connsiteY6-614" fmla="*/ 4255432 h 4923089"/>
              <a:gd name="connsiteX7-615" fmla="*/ 2481562 w 4919282"/>
              <a:gd name="connsiteY7-616" fmla="*/ 4923089 h 4923089"/>
              <a:gd name="connsiteX8-617" fmla="*/ 1262363 w 4919282"/>
              <a:gd name="connsiteY8-618" fmla="*/ 4211889 h 4923089"/>
              <a:gd name="connsiteX9-619" fmla="*/ 1249662 w 4919282"/>
              <a:gd name="connsiteY9-620" fmla="*/ 2822601 h 4923089"/>
              <a:gd name="connsiteX10-621" fmla="*/ 12319 w 4919282"/>
              <a:gd name="connsiteY10-622" fmla="*/ 2123646 h 4923089"/>
              <a:gd name="connsiteX11-623" fmla="*/ 10504 w 4919282"/>
              <a:gd name="connsiteY11-624" fmla="*/ 703742 h 4923089"/>
              <a:gd name="connsiteX0-625" fmla="*/ 10504 w 4919282"/>
              <a:gd name="connsiteY0-626" fmla="*/ 703717 h 4923064"/>
              <a:gd name="connsiteX1-627" fmla="*/ 1230612 w 4919282"/>
              <a:gd name="connsiteY1-628" fmla="*/ 0 h 4923064"/>
              <a:gd name="connsiteX2-629" fmla="*/ 2456162 w 4919282"/>
              <a:gd name="connsiteY2-630" fmla="*/ 702129 h 4923064"/>
              <a:gd name="connsiteX3-631" fmla="*/ 3671733 w 4919282"/>
              <a:gd name="connsiteY3-632" fmla="*/ 4536 h 4923064"/>
              <a:gd name="connsiteX4-633" fmla="*/ 4890253 w 4919282"/>
              <a:gd name="connsiteY4-634" fmla="*/ 713696 h 4923064"/>
              <a:gd name="connsiteX5-635" fmla="*/ 4919282 w 4919282"/>
              <a:gd name="connsiteY5-636" fmla="*/ 4909004 h 4923064"/>
              <a:gd name="connsiteX6-637" fmla="*/ 3686248 w 4919282"/>
              <a:gd name="connsiteY6-638" fmla="*/ 4255407 h 4923064"/>
              <a:gd name="connsiteX7-639" fmla="*/ 2481562 w 4919282"/>
              <a:gd name="connsiteY7-640" fmla="*/ 4923064 h 4923064"/>
              <a:gd name="connsiteX8-641" fmla="*/ 1262363 w 4919282"/>
              <a:gd name="connsiteY8-642" fmla="*/ 4211864 h 4923064"/>
              <a:gd name="connsiteX9-643" fmla="*/ 1249662 w 4919282"/>
              <a:gd name="connsiteY9-644" fmla="*/ 2822576 h 4923064"/>
              <a:gd name="connsiteX10-645" fmla="*/ 12319 w 4919282"/>
              <a:gd name="connsiteY10-646" fmla="*/ 2123621 h 4923064"/>
              <a:gd name="connsiteX11-647" fmla="*/ 10504 w 4919282"/>
              <a:gd name="connsiteY11-648" fmla="*/ 703717 h 4923064"/>
              <a:gd name="connsiteX0-649" fmla="*/ 10504 w 4919282"/>
              <a:gd name="connsiteY0-650" fmla="*/ 703717 h 4923064"/>
              <a:gd name="connsiteX1-651" fmla="*/ 1230612 w 4919282"/>
              <a:gd name="connsiteY1-652" fmla="*/ 0 h 4923064"/>
              <a:gd name="connsiteX2-653" fmla="*/ 2456162 w 4919282"/>
              <a:gd name="connsiteY2-654" fmla="*/ 702129 h 4923064"/>
              <a:gd name="connsiteX3-655" fmla="*/ 3671733 w 4919282"/>
              <a:gd name="connsiteY3-656" fmla="*/ 4536 h 4923064"/>
              <a:gd name="connsiteX4-657" fmla="*/ 4890253 w 4919282"/>
              <a:gd name="connsiteY4-658" fmla="*/ 713696 h 4923064"/>
              <a:gd name="connsiteX5-659" fmla="*/ 4919282 w 4919282"/>
              <a:gd name="connsiteY5-660" fmla="*/ 4909004 h 4923064"/>
              <a:gd name="connsiteX6-661" fmla="*/ 3686248 w 4919282"/>
              <a:gd name="connsiteY6-662" fmla="*/ 4255407 h 4923064"/>
              <a:gd name="connsiteX7-663" fmla="*/ 2481562 w 4919282"/>
              <a:gd name="connsiteY7-664" fmla="*/ 4923064 h 4923064"/>
              <a:gd name="connsiteX8-665" fmla="*/ 1262363 w 4919282"/>
              <a:gd name="connsiteY8-666" fmla="*/ 4211864 h 4923064"/>
              <a:gd name="connsiteX9-667" fmla="*/ 1249662 w 4919282"/>
              <a:gd name="connsiteY9-668" fmla="*/ 2822576 h 4923064"/>
              <a:gd name="connsiteX10-669" fmla="*/ 12319 w 4919282"/>
              <a:gd name="connsiteY10-670" fmla="*/ 2123621 h 4923064"/>
              <a:gd name="connsiteX11-671" fmla="*/ 10504 w 4919282"/>
              <a:gd name="connsiteY11-672" fmla="*/ 703717 h 4923064"/>
              <a:gd name="connsiteX0-673" fmla="*/ 10504 w 4919282"/>
              <a:gd name="connsiteY0-674" fmla="*/ 703717 h 4923064"/>
              <a:gd name="connsiteX1-675" fmla="*/ 1230612 w 4919282"/>
              <a:gd name="connsiteY1-676" fmla="*/ 0 h 4923064"/>
              <a:gd name="connsiteX2-677" fmla="*/ 2456162 w 4919282"/>
              <a:gd name="connsiteY2-678" fmla="*/ 702129 h 4923064"/>
              <a:gd name="connsiteX3-679" fmla="*/ 3671733 w 4919282"/>
              <a:gd name="connsiteY3-680" fmla="*/ 4536 h 4923064"/>
              <a:gd name="connsiteX4-681" fmla="*/ 4890253 w 4919282"/>
              <a:gd name="connsiteY4-682" fmla="*/ 713696 h 4923064"/>
              <a:gd name="connsiteX5-683" fmla="*/ 4919282 w 4919282"/>
              <a:gd name="connsiteY5-684" fmla="*/ 4909004 h 4923064"/>
              <a:gd name="connsiteX6-685" fmla="*/ 3686248 w 4919282"/>
              <a:gd name="connsiteY6-686" fmla="*/ 4255407 h 4923064"/>
              <a:gd name="connsiteX7-687" fmla="*/ 2481562 w 4919282"/>
              <a:gd name="connsiteY7-688" fmla="*/ 4923064 h 4923064"/>
              <a:gd name="connsiteX8-689" fmla="*/ 1262363 w 4919282"/>
              <a:gd name="connsiteY8-690" fmla="*/ 4211864 h 4923064"/>
              <a:gd name="connsiteX9-691" fmla="*/ 1249662 w 4919282"/>
              <a:gd name="connsiteY9-692" fmla="*/ 2822576 h 4923064"/>
              <a:gd name="connsiteX10-693" fmla="*/ 12319 w 4919282"/>
              <a:gd name="connsiteY10-694" fmla="*/ 2123621 h 4923064"/>
              <a:gd name="connsiteX11-695" fmla="*/ 10504 w 4919282"/>
              <a:gd name="connsiteY11-696" fmla="*/ 703717 h 4923064"/>
              <a:gd name="connsiteX0-697" fmla="*/ 10504 w 4919282"/>
              <a:gd name="connsiteY0-698" fmla="*/ 703717 h 4923064"/>
              <a:gd name="connsiteX1-699" fmla="*/ 1230612 w 4919282"/>
              <a:gd name="connsiteY1-700" fmla="*/ 0 h 4923064"/>
              <a:gd name="connsiteX2-701" fmla="*/ 2456162 w 4919282"/>
              <a:gd name="connsiteY2-702" fmla="*/ 702129 h 4923064"/>
              <a:gd name="connsiteX3-703" fmla="*/ 3671733 w 4919282"/>
              <a:gd name="connsiteY3-704" fmla="*/ 4536 h 4923064"/>
              <a:gd name="connsiteX4-705" fmla="*/ 4890253 w 4919282"/>
              <a:gd name="connsiteY4-706" fmla="*/ 713696 h 4923064"/>
              <a:gd name="connsiteX5-707" fmla="*/ 4919282 w 4919282"/>
              <a:gd name="connsiteY5-708" fmla="*/ 4909004 h 4923064"/>
              <a:gd name="connsiteX6-709" fmla="*/ 3686248 w 4919282"/>
              <a:gd name="connsiteY6-710" fmla="*/ 4255407 h 4923064"/>
              <a:gd name="connsiteX7-711" fmla="*/ 2481562 w 4919282"/>
              <a:gd name="connsiteY7-712" fmla="*/ 4923064 h 4923064"/>
              <a:gd name="connsiteX8-713" fmla="*/ 1262363 w 4919282"/>
              <a:gd name="connsiteY8-714" fmla="*/ 4211864 h 4923064"/>
              <a:gd name="connsiteX9-715" fmla="*/ 1249662 w 4919282"/>
              <a:gd name="connsiteY9-716" fmla="*/ 2822576 h 4923064"/>
              <a:gd name="connsiteX10-717" fmla="*/ 12319 w 4919282"/>
              <a:gd name="connsiteY10-718" fmla="*/ 2123621 h 4923064"/>
              <a:gd name="connsiteX11-719" fmla="*/ 10504 w 4919282"/>
              <a:gd name="connsiteY11-720" fmla="*/ 703717 h 4923064"/>
              <a:gd name="connsiteX0-721" fmla="*/ 10504 w 4919282"/>
              <a:gd name="connsiteY0-722" fmla="*/ 705531 h 4924878"/>
              <a:gd name="connsiteX1-723" fmla="*/ 1230612 w 4919282"/>
              <a:gd name="connsiteY1-724" fmla="*/ 1814 h 4924878"/>
              <a:gd name="connsiteX2-725" fmla="*/ 2456162 w 4919282"/>
              <a:gd name="connsiteY2-726" fmla="*/ 703943 h 4924878"/>
              <a:gd name="connsiteX3-727" fmla="*/ 3659033 w 4919282"/>
              <a:gd name="connsiteY3-728" fmla="*/ 0 h 4924878"/>
              <a:gd name="connsiteX4-729" fmla="*/ 4890253 w 4919282"/>
              <a:gd name="connsiteY4-730" fmla="*/ 715510 h 4924878"/>
              <a:gd name="connsiteX5-731" fmla="*/ 4919282 w 4919282"/>
              <a:gd name="connsiteY5-732" fmla="*/ 4910818 h 4924878"/>
              <a:gd name="connsiteX6-733" fmla="*/ 3686248 w 4919282"/>
              <a:gd name="connsiteY6-734" fmla="*/ 4257221 h 4924878"/>
              <a:gd name="connsiteX7-735" fmla="*/ 2481562 w 4919282"/>
              <a:gd name="connsiteY7-736" fmla="*/ 4924878 h 4924878"/>
              <a:gd name="connsiteX8-737" fmla="*/ 1262363 w 4919282"/>
              <a:gd name="connsiteY8-738" fmla="*/ 4213678 h 4924878"/>
              <a:gd name="connsiteX9-739" fmla="*/ 1249662 w 4919282"/>
              <a:gd name="connsiteY9-740" fmla="*/ 2824390 h 4924878"/>
              <a:gd name="connsiteX10-741" fmla="*/ 12319 w 4919282"/>
              <a:gd name="connsiteY10-742" fmla="*/ 2125435 h 4924878"/>
              <a:gd name="connsiteX11-743" fmla="*/ 10504 w 4919282"/>
              <a:gd name="connsiteY11-744" fmla="*/ 705531 h 4924878"/>
              <a:gd name="connsiteX0-745" fmla="*/ 10504 w 4919282"/>
              <a:gd name="connsiteY0-746" fmla="*/ 705531 h 4924878"/>
              <a:gd name="connsiteX1-747" fmla="*/ 1230612 w 4919282"/>
              <a:gd name="connsiteY1-748" fmla="*/ 1814 h 4924878"/>
              <a:gd name="connsiteX2-749" fmla="*/ 2456162 w 4919282"/>
              <a:gd name="connsiteY2-750" fmla="*/ 703943 h 4924878"/>
              <a:gd name="connsiteX3-751" fmla="*/ 3659033 w 4919282"/>
              <a:gd name="connsiteY3-752" fmla="*/ 0 h 4924878"/>
              <a:gd name="connsiteX4-753" fmla="*/ 4890253 w 4919282"/>
              <a:gd name="connsiteY4-754" fmla="*/ 715510 h 4924878"/>
              <a:gd name="connsiteX5-755" fmla="*/ 4919282 w 4919282"/>
              <a:gd name="connsiteY5-756" fmla="*/ 4910818 h 4924878"/>
              <a:gd name="connsiteX6-757" fmla="*/ 3686248 w 4919282"/>
              <a:gd name="connsiteY6-758" fmla="*/ 4257221 h 4924878"/>
              <a:gd name="connsiteX7-759" fmla="*/ 2481562 w 4919282"/>
              <a:gd name="connsiteY7-760" fmla="*/ 4924878 h 4924878"/>
              <a:gd name="connsiteX8-761" fmla="*/ 1262363 w 4919282"/>
              <a:gd name="connsiteY8-762" fmla="*/ 4213678 h 4924878"/>
              <a:gd name="connsiteX9-763" fmla="*/ 1249662 w 4919282"/>
              <a:gd name="connsiteY9-764" fmla="*/ 2824390 h 4924878"/>
              <a:gd name="connsiteX10-765" fmla="*/ 12319 w 4919282"/>
              <a:gd name="connsiteY10-766" fmla="*/ 2125435 h 4924878"/>
              <a:gd name="connsiteX11-767" fmla="*/ 10504 w 4919282"/>
              <a:gd name="connsiteY11-768" fmla="*/ 705531 h 4924878"/>
              <a:gd name="connsiteX0-769" fmla="*/ 10504 w 4900232"/>
              <a:gd name="connsiteY0-770" fmla="*/ 705531 h 4924878"/>
              <a:gd name="connsiteX1-771" fmla="*/ 1230612 w 4900232"/>
              <a:gd name="connsiteY1-772" fmla="*/ 1814 h 4924878"/>
              <a:gd name="connsiteX2-773" fmla="*/ 2456162 w 4900232"/>
              <a:gd name="connsiteY2-774" fmla="*/ 703943 h 4924878"/>
              <a:gd name="connsiteX3-775" fmla="*/ 3659033 w 4900232"/>
              <a:gd name="connsiteY3-776" fmla="*/ 0 h 4924878"/>
              <a:gd name="connsiteX4-777" fmla="*/ 4890253 w 4900232"/>
              <a:gd name="connsiteY4-778" fmla="*/ 715510 h 4924878"/>
              <a:gd name="connsiteX5-779" fmla="*/ 4900232 w 4900232"/>
              <a:gd name="connsiteY5-780" fmla="*/ 4898118 h 4924878"/>
              <a:gd name="connsiteX6-781" fmla="*/ 3686248 w 4900232"/>
              <a:gd name="connsiteY6-782" fmla="*/ 4257221 h 4924878"/>
              <a:gd name="connsiteX7-783" fmla="*/ 2481562 w 4900232"/>
              <a:gd name="connsiteY7-784" fmla="*/ 4924878 h 4924878"/>
              <a:gd name="connsiteX8-785" fmla="*/ 1262363 w 4900232"/>
              <a:gd name="connsiteY8-786" fmla="*/ 4213678 h 4924878"/>
              <a:gd name="connsiteX9-787" fmla="*/ 1249662 w 4900232"/>
              <a:gd name="connsiteY9-788" fmla="*/ 2824390 h 4924878"/>
              <a:gd name="connsiteX10-789" fmla="*/ 12319 w 4900232"/>
              <a:gd name="connsiteY10-790" fmla="*/ 2125435 h 4924878"/>
              <a:gd name="connsiteX11-791" fmla="*/ 10504 w 4900232"/>
              <a:gd name="connsiteY11-792" fmla="*/ 705531 h 4924878"/>
              <a:gd name="connsiteX0-793" fmla="*/ 10504 w 4900809"/>
              <a:gd name="connsiteY0-794" fmla="*/ 705531 h 4924878"/>
              <a:gd name="connsiteX1-795" fmla="*/ 1230612 w 4900809"/>
              <a:gd name="connsiteY1-796" fmla="*/ 1814 h 4924878"/>
              <a:gd name="connsiteX2-797" fmla="*/ 2456162 w 4900809"/>
              <a:gd name="connsiteY2-798" fmla="*/ 703943 h 4924878"/>
              <a:gd name="connsiteX3-799" fmla="*/ 3659033 w 4900809"/>
              <a:gd name="connsiteY3-800" fmla="*/ 0 h 4924878"/>
              <a:gd name="connsiteX4-801" fmla="*/ 4890253 w 4900809"/>
              <a:gd name="connsiteY4-802" fmla="*/ 715510 h 4924878"/>
              <a:gd name="connsiteX5-803" fmla="*/ 4900232 w 4900809"/>
              <a:gd name="connsiteY5-804" fmla="*/ 4898118 h 4924878"/>
              <a:gd name="connsiteX6-805" fmla="*/ 3686248 w 4900809"/>
              <a:gd name="connsiteY6-806" fmla="*/ 4257221 h 4924878"/>
              <a:gd name="connsiteX7-807" fmla="*/ 2481562 w 4900809"/>
              <a:gd name="connsiteY7-808" fmla="*/ 4924878 h 4924878"/>
              <a:gd name="connsiteX8-809" fmla="*/ 1262363 w 4900809"/>
              <a:gd name="connsiteY8-810" fmla="*/ 4213678 h 4924878"/>
              <a:gd name="connsiteX9-811" fmla="*/ 1249662 w 4900809"/>
              <a:gd name="connsiteY9-812" fmla="*/ 2824390 h 4924878"/>
              <a:gd name="connsiteX10-813" fmla="*/ 12319 w 4900809"/>
              <a:gd name="connsiteY10-814" fmla="*/ 2125435 h 4924878"/>
              <a:gd name="connsiteX11-815" fmla="*/ 10504 w 4900809"/>
              <a:gd name="connsiteY11-816" fmla="*/ 705531 h 4924878"/>
              <a:gd name="connsiteX0-817" fmla="*/ 10504 w 4900809"/>
              <a:gd name="connsiteY0-818" fmla="*/ 705531 h 4924878"/>
              <a:gd name="connsiteX1-819" fmla="*/ 1230612 w 4900809"/>
              <a:gd name="connsiteY1-820" fmla="*/ 1814 h 4924878"/>
              <a:gd name="connsiteX2-821" fmla="*/ 2456162 w 4900809"/>
              <a:gd name="connsiteY2-822" fmla="*/ 703943 h 4924878"/>
              <a:gd name="connsiteX3-823" fmla="*/ 3659033 w 4900809"/>
              <a:gd name="connsiteY3-824" fmla="*/ 0 h 4924878"/>
              <a:gd name="connsiteX4-825" fmla="*/ 4890253 w 4900809"/>
              <a:gd name="connsiteY4-826" fmla="*/ 715510 h 4924878"/>
              <a:gd name="connsiteX5-827" fmla="*/ 4900232 w 4900809"/>
              <a:gd name="connsiteY5-828" fmla="*/ 4898118 h 4924878"/>
              <a:gd name="connsiteX6-829" fmla="*/ 3686248 w 4900809"/>
              <a:gd name="connsiteY6-830" fmla="*/ 4257221 h 4924878"/>
              <a:gd name="connsiteX7-831" fmla="*/ 2481562 w 4900809"/>
              <a:gd name="connsiteY7-832" fmla="*/ 4924878 h 4924878"/>
              <a:gd name="connsiteX8-833" fmla="*/ 1262363 w 4900809"/>
              <a:gd name="connsiteY8-834" fmla="*/ 4213678 h 4924878"/>
              <a:gd name="connsiteX9-835" fmla="*/ 1249662 w 4900809"/>
              <a:gd name="connsiteY9-836" fmla="*/ 2824390 h 4924878"/>
              <a:gd name="connsiteX10-837" fmla="*/ 12319 w 4900809"/>
              <a:gd name="connsiteY10-838" fmla="*/ 2125435 h 4924878"/>
              <a:gd name="connsiteX11-839" fmla="*/ 10504 w 4900809"/>
              <a:gd name="connsiteY11-840" fmla="*/ 705531 h 4924878"/>
              <a:gd name="connsiteX0-841" fmla="*/ 10504 w 4900809"/>
              <a:gd name="connsiteY0-842" fmla="*/ 705531 h 4924878"/>
              <a:gd name="connsiteX1-843" fmla="*/ 1230612 w 4900809"/>
              <a:gd name="connsiteY1-844" fmla="*/ 1814 h 4924878"/>
              <a:gd name="connsiteX2-845" fmla="*/ 2456162 w 4900809"/>
              <a:gd name="connsiteY2-846" fmla="*/ 703943 h 4924878"/>
              <a:gd name="connsiteX3-847" fmla="*/ 3659033 w 4900809"/>
              <a:gd name="connsiteY3-848" fmla="*/ 0 h 4924878"/>
              <a:gd name="connsiteX4-849" fmla="*/ 4890253 w 4900809"/>
              <a:gd name="connsiteY4-850" fmla="*/ 715510 h 4924878"/>
              <a:gd name="connsiteX5-851" fmla="*/ 4900232 w 4900809"/>
              <a:gd name="connsiteY5-852" fmla="*/ 4898118 h 4924878"/>
              <a:gd name="connsiteX6-853" fmla="*/ 3686248 w 4900809"/>
              <a:gd name="connsiteY6-854" fmla="*/ 4219121 h 4924878"/>
              <a:gd name="connsiteX7-855" fmla="*/ 2481562 w 4900809"/>
              <a:gd name="connsiteY7-856" fmla="*/ 4924878 h 4924878"/>
              <a:gd name="connsiteX8-857" fmla="*/ 1262363 w 4900809"/>
              <a:gd name="connsiteY8-858" fmla="*/ 4213678 h 4924878"/>
              <a:gd name="connsiteX9-859" fmla="*/ 1249662 w 4900809"/>
              <a:gd name="connsiteY9-860" fmla="*/ 2824390 h 4924878"/>
              <a:gd name="connsiteX10-861" fmla="*/ 12319 w 4900809"/>
              <a:gd name="connsiteY10-862" fmla="*/ 2125435 h 4924878"/>
              <a:gd name="connsiteX11-863" fmla="*/ 10504 w 4900809"/>
              <a:gd name="connsiteY11-864" fmla="*/ 705531 h 4924878"/>
              <a:gd name="connsiteX0-865" fmla="*/ 10504 w 4900809"/>
              <a:gd name="connsiteY0-866" fmla="*/ 705531 h 4924878"/>
              <a:gd name="connsiteX1-867" fmla="*/ 1230612 w 4900809"/>
              <a:gd name="connsiteY1-868" fmla="*/ 1814 h 4924878"/>
              <a:gd name="connsiteX2-869" fmla="*/ 2456162 w 4900809"/>
              <a:gd name="connsiteY2-870" fmla="*/ 703943 h 4924878"/>
              <a:gd name="connsiteX3-871" fmla="*/ 3659033 w 4900809"/>
              <a:gd name="connsiteY3-872" fmla="*/ 0 h 4924878"/>
              <a:gd name="connsiteX4-873" fmla="*/ 4890253 w 4900809"/>
              <a:gd name="connsiteY4-874" fmla="*/ 715510 h 4924878"/>
              <a:gd name="connsiteX5-875" fmla="*/ 4900232 w 4900809"/>
              <a:gd name="connsiteY5-876" fmla="*/ 4898118 h 4924878"/>
              <a:gd name="connsiteX6-877" fmla="*/ 3686248 w 4900809"/>
              <a:gd name="connsiteY6-878" fmla="*/ 4219121 h 4924878"/>
              <a:gd name="connsiteX7-879" fmla="*/ 2481562 w 4900809"/>
              <a:gd name="connsiteY7-880" fmla="*/ 4924878 h 4924878"/>
              <a:gd name="connsiteX8-881" fmla="*/ 1262363 w 4900809"/>
              <a:gd name="connsiteY8-882" fmla="*/ 4213678 h 4924878"/>
              <a:gd name="connsiteX9-883" fmla="*/ 1249662 w 4900809"/>
              <a:gd name="connsiteY9-884" fmla="*/ 2824390 h 4924878"/>
              <a:gd name="connsiteX10-885" fmla="*/ 12319 w 4900809"/>
              <a:gd name="connsiteY10-886" fmla="*/ 2125435 h 4924878"/>
              <a:gd name="connsiteX11-887" fmla="*/ 10504 w 4900809"/>
              <a:gd name="connsiteY11-888" fmla="*/ 705531 h 4924878"/>
              <a:gd name="connsiteX0-889" fmla="*/ 10504 w 4900809"/>
              <a:gd name="connsiteY0-890" fmla="*/ 705531 h 4924878"/>
              <a:gd name="connsiteX1-891" fmla="*/ 1230612 w 4900809"/>
              <a:gd name="connsiteY1-892" fmla="*/ 1814 h 4924878"/>
              <a:gd name="connsiteX2-893" fmla="*/ 2456162 w 4900809"/>
              <a:gd name="connsiteY2-894" fmla="*/ 703943 h 4924878"/>
              <a:gd name="connsiteX3-895" fmla="*/ 3659033 w 4900809"/>
              <a:gd name="connsiteY3-896" fmla="*/ 0 h 4924878"/>
              <a:gd name="connsiteX4-897" fmla="*/ 4890253 w 4900809"/>
              <a:gd name="connsiteY4-898" fmla="*/ 715510 h 4924878"/>
              <a:gd name="connsiteX5-899" fmla="*/ 4900232 w 4900809"/>
              <a:gd name="connsiteY5-900" fmla="*/ 4898118 h 4924878"/>
              <a:gd name="connsiteX6-901" fmla="*/ 3686248 w 4900809"/>
              <a:gd name="connsiteY6-902" fmla="*/ 4219121 h 4924878"/>
              <a:gd name="connsiteX7-903" fmla="*/ 2481562 w 4900809"/>
              <a:gd name="connsiteY7-904" fmla="*/ 4924878 h 4924878"/>
              <a:gd name="connsiteX8-905" fmla="*/ 1262363 w 4900809"/>
              <a:gd name="connsiteY8-906" fmla="*/ 4213678 h 4924878"/>
              <a:gd name="connsiteX9-907" fmla="*/ 1249662 w 4900809"/>
              <a:gd name="connsiteY9-908" fmla="*/ 2824390 h 4924878"/>
              <a:gd name="connsiteX10-909" fmla="*/ 12319 w 4900809"/>
              <a:gd name="connsiteY10-910" fmla="*/ 2125435 h 4924878"/>
              <a:gd name="connsiteX11-911" fmla="*/ 10504 w 4900809"/>
              <a:gd name="connsiteY11-912" fmla="*/ 705531 h 4924878"/>
              <a:gd name="connsiteX0-913" fmla="*/ 10504 w 4900809"/>
              <a:gd name="connsiteY0-914" fmla="*/ 705531 h 4924878"/>
              <a:gd name="connsiteX1-915" fmla="*/ 1230612 w 4900809"/>
              <a:gd name="connsiteY1-916" fmla="*/ 1814 h 4924878"/>
              <a:gd name="connsiteX2-917" fmla="*/ 2456162 w 4900809"/>
              <a:gd name="connsiteY2-918" fmla="*/ 703943 h 4924878"/>
              <a:gd name="connsiteX3-919" fmla="*/ 3659033 w 4900809"/>
              <a:gd name="connsiteY3-920" fmla="*/ 0 h 4924878"/>
              <a:gd name="connsiteX4-921" fmla="*/ 4890253 w 4900809"/>
              <a:gd name="connsiteY4-922" fmla="*/ 715510 h 4924878"/>
              <a:gd name="connsiteX5-923" fmla="*/ 4900232 w 4900809"/>
              <a:gd name="connsiteY5-924" fmla="*/ 4898118 h 4924878"/>
              <a:gd name="connsiteX6-925" fmla="*/ 3698948 w 4900809"/>
              <a:gd name="connsiteY6-926" fmla="*/ 4219121 h 4924878"/>
              <a:gd name="connsiteX7-927" fmla="*/ 2481562 w 4900809"/>
              <a:gd name="connsiteY7-928" fmla="*/ 4924878 h 4924878"/>
              <a:gd name="connsiteX8-929" fmla="*/ 1262363 w 4900809"/>
              <a:gd name="connsiteY8-930" fmla="*/ 4213678 h 4924878"/>
              <a:gd name="connsiteX9-931" fmla="*/ 1249662 w 4900809"/>
              <a:gd name="connsiteY9-932" fmla="*/ 2824390 h 4924878"/>
              <a:gd name="connsiteX10-933" fmla="*/ 12319 w 4900809"/>
              <a:gd name="connsiteY10-934" fmla="*/ 2125435 h 4924878"/>
              <a:gd name="connsiteX11-935" fmla="*/ 10504 w 4900809"/>
              <a:gd name="connsiteY11-936" fmla="*/ 705531 h 4924878"/>
              <a:gd name="connsiteX0-937" fmla="*/ 10504 w 4900809"/>
              <a:gd name="connsiteY0-938" fmla="*/ 705531 h 4924878"/>
              <a:gd name="connsiteX1-939" fmla="*/ 1230612 w 4900809"/>
              <a:gd name="connsiteY1-940" fmla="*/ 1814 h 4924878"/>
              <a:gd name="connsiteX2-941" fmla="*/ 2456162 w 4900809"/>
              <a:gd name="connsiteY2-942" fmla="*/ 703943 h 4924878"/>
              <a:gd name="connsiteX3-943" fmla="*/ 3659033 w 4900809"/>
              <a:gd name="connsiteY3-944" fmla="*/ 0 h 4924878"/>
              <a:gd name="connsiteX4-945" fmla="*/ 4890253 w 4900809"/>
              <a:gd name="connsiteY4-946" fmla="*/ 715510 h 4924878"/>
              <a:gd name="connsiteX5-947" fmla="*/ 4900232 w 4900809"/>
              <a:gd name="connsiteY5-948" fmla="*/ 4898118 h 4924878"/>
              <a:gd name="connsiteX6-949" fmla="*/ 3711648 w 4900809"/>
              <a:gd name="connsiteY6-950" fmla="*/ 4212771 h 4924878"/>
              <a:gd name="connsiteX7-951" fmla="*/ 2481562 w 4900809"/>
              <a:gd name="connsiteY7-952" fmla="*/ 4924878 h 4924878"/>
              <a:gd name="connsiteX8-953" fmla="*/ 1262363 w 4900809"/>
              <a:gd name="connsiteY8-954" fmla="*/ 4213678 h 4924878"/>
              <a:gd name="connsiteX9-955" fmla="*/ 1249662 w 4900809"/>
              <a:gd name="connsiteY9-956" fmla="*/ 2824390 h 4924878"/>
              <a:gd name="connsiteX10-957" fmla="*/ 12319 w 4900809"/>
              <a:gd name="connsiteY10-958" fmla="*/ 2125435 h 4924878"/>
              <a:gd name="connsiteX11-959" fmla="*/ 10504 w 4900809"/>
              <a:gd name="connsiteY11-960" fmla="*/ 705531 h 4924878"/>
              <a:gd name="connsiteX0-961" fmla="*/ 10504 w 4900809"/>
              <a:gd name="connsiteY0-962" fmla="*/ 705531 h 4924878"/>
              <a:gd name="connsiteX1-963" fmla="*/ 1230612 w 4900809"/>
              <a:gd name="connsiteY1-964" fmla="*/ 1814 h 4924878"/>
              <a:gd name="connsiteX2-965" fmla="*/ 2456162 w 4900809"/>
              <a:gd name="connsiteY2-966" fmla="*/ 703943 h 4924878"/>
              <a:gd name="connsiteX3-967" fmla="*/ 3659033 w 4900809"/>
              <a:gd name="connsiteY3-968" fmla="*/ 0 h 4924878"/>
              <a:gd name="connsiteX4-969" fmla="*/ 4890253 w 4900809"/>
              <a:gd name="connsiteY4-970" fmla="*/ 715510 h 4924878"/>
              <a:gd name="connsiteX5-971" fmla="*/ 4900232 w 4900809"/>
              <a:gd name="connsiteY5-972" fmla="*/ 4898118 h 4924878"/>
              <a:gd name="connsiteX6-973" fmla="*/ 3711648 w 4900809"/>
              <a:gd name="connsiteY6-974" fmla="*/ 4212771 h 4924878"/>
              <a:gd name="connsiteX7-975" fmla="*/ 2481562 w 4900809"/>
              <a:gd name="connsiteY7-976" fmla="*/ 4924878 h 4924878"/>
              <a:gd name="connsiteX8-977" fmla="*/ 1262363 w 4900809"/>
              <a:gd name="connsiteY8-978" fmla="*/ 4213678 h 4924878"/>
              <a:gd name="connsiteX9-979" fmla="*/ 1249662 w 4900809"/>
              <a:gd name="connsiteY9-980" fmla="*/ 2824390 h 4924878"/>
              <a:gd name="connsiteX10-981" fmla="*/ 12319 w 4900809"/>
              <a:gd name="connsiteY10-982" fmla="*/ 2125435 h 4924878"/>
              <a:gd name="connsiteX11-983" fmla="*/ 10504 w 4900809"/>
              <a:gd name="connsiteY11-984" fmla="*/ 705531 h 4924878"/>
              <a:gd name="connsiteX0-985" fmla="*/ 10504 w 4900809"/>
              <a:gd name="connsiteY0-986" fmla="*/ 705531 h 4924878"/>
              <a:gd name="connsiteX1-987" fmla="*/ 1230612 w 4900809"/>
              <a:gd name="connsiteY1-988" fmla="*/ 1814 h 4924878"/>
              <a:gd name="connsiteX2-989" fmla="*/ 2456162 w 4900809"/>
              <a:gd name="connsiteY2-990" fmla="*/ 703943 h 4924878"/>
              <a:gd name="connsiteX3-991" fmla="*/ 3659033 w 4900809"/>
              <a:gd name="connsiteY3-992" fmla="*/ 0 h 4924878"/>
              <a:gd name="connsiteX4-993" fmla="*/ 4890253 w 4900809"/>
              <a:gd name="connsiteY4-994" fmla="*/ 715510 h 4924878"/>
              <a:gd name="connsiteX5-995" fmla="*/ 4900232 w 4900809"/>
              <a:gd name="connsiteY5-996" fmla="*/ 4898118 h 4924878"/>
              <a:gd name="connsiteX6-997" fmla="*/ 3711648 w 4900809"/>
              <a:gd name="connsiteY6-998" fmla="*/ 4212771 h 4924878"/>
              <a:gd name="connsiteX7-999" fmla="*/ 2481562 w 4900809"/>
              <a:gd name="connsiteY7-1000" fmla="*/ 4924878 h 4924878"/>
              <a:gd name="connsiteX8-1001" fmla="*/ 1262363 w 4900809"/>
              <a:gd name="connsiteY8-1002" fmla="*/ 4213678 h 4924878"/>
              <a:gd name="connsiteX9-1003" fmla="*/ 1249662 w 4900809"/>
              <a:gd name="connsiteY9-1004" fmla="*/ 2824390 h 4924878"/>
              <a:gd name="connsiteX10-1005" fmla="*/ 12319 w 4900809"/>
              <a:gd name="connsiteY10-1006" fmla="*/ 2125435 h 4924878"/>
              <a:gd name="connsiteX11-1007" fmla="*/ 10504 w 4900809"/>
              <a:gd name="connsiteY11-1008" fmla="*/ 705531 h 4924878"/>
              <a:gd name="connsiteX0-1009" fmla="*/ 10504 w 4900809"/>
              <a:gd name="connsiteY0-1010" fmla="*/ 705531 h 4943928"/>
              <a:gd name="connsiteX1-1011" fmla="*/ 1230612 w 4900809"/>
              <a:gd name="connsiteY1-1012" fmla="*/ 1814 h 4943928"/>
              <a:gd name="connsiteX2-1013" fmla="*/ 2456162 w 4900809"/>
              <a:gd name="connsiteY2-1014" fmla="*/ 703943 h 4943928"/>
              <a:gd name="connsiteX3-1015" fmla="*/ 3659033 w 4900809"/>
              <a:gd name="connsiteY3-1016" fmla="*/ 0 h 4943928"/>
              <a:gd name="connsiteX4-1017" fmla="*/ 4890253 w 4900809"/>
              <a:gd name="connsiteY4-1018" fmla="*/ 715510 h 4943928"/>
              <a:gd name="connsiteX5-1019" fmla="*/ 4900232 w 4900809"/>
              <a:gd name="connsiteY5-1020" fmla="*/ 4898118 h 4943928"/>
              <a:gd name="connsiteX6-1021" fmla="*/ 3711648 w 4900809"/>
              <a:gd name="connsiteY6-1022" fmla="*/ 4212771 h 4943928"/>
              <a:gd name="connsiteX7-1023" fmla="*/ 2468862 w 4900809"/>
              <a:gd name="connsiteY7-1024" fmla="*/ 4943928 h 4943928"/>
              <a:gd name="connsiteX8-1025" fmla="*/ 1262363 w 4900809"/>
              <a:gd name="connsiteY8-1026" fmla="*/ 4213678 h 4943928"/>
              <a:gd name="connsiteX9-1027" fmla="*/ 1249662 w 4900809"/>
              <a:gd name="connsiteY9-1028" fmla="*/ 2824390 h 4943928"/>
              <a:gd name="connsiteX10-1029" fmla="*/ 12319 w 4900809"/>
              <a:gd name="connsiteY10-1030" fmla="*/ 2125435 h 4943928"/>
              <a:gd name="connsiteX11-1031" fmla="*/ 10504 w 4900809"/>
              <a:gd name="connsiteY11-1032" fmla="*/ 705531 h 4943928"/>
              <a:gd name="connsiteX0-1033" fmla="*/ 10504 w 4900809"/>
              <a:gd name="connsiteY0-1034" fmla="*/ 705531 h 4943928"/>
              <a:gd name="connsiteX1-1035" fmla="*/ 1230612 w 4900809"/>
              <a:gd name="connsiteY1-1036" fmla="*/ 1814 h 4943928"/>
              <a:gd name="connsiteX2-1037" fmla="*/ 2456162 w 4900809"/>
              <a:gd name="connsiteY2-1038" fmla="*/ 703943 h 4943928"/>
              <a:gd name="connsiteX3-1039" fmla="*/ 3659033 w 4900809"/>
              <a:gd name="connsiteY3-1040" fmla="*/ 0 h 4943928"/>
              <a:gd name="connsiteX4-1041" fmla="*/ 4890253 w 4900809"/>
              <a:gd name="connsiteY4-1042" fmla="*/ 715510 h 4943928"/>
              <a:gd name="connsiteX5-1043" fmla="*/ 4900232 w 4900809"/>
              <a:gd name="connsiteY5-1044" fmla="*/ 4898118 h 4943928"/>
              <a:gd name="connsiteX6-1045" fmla="*/ 3711648 w 4900809"/>
              <a:gd name="connsiteY6-1046" fmla="*/ 4212771 h 4943928"/>
              <a:gd name="connsiteX7-1047" fmla="*/ 2468862 w 4900809"/>
              <a:gd name="connsiteY7-1048" fmla="*/ 4943928 h 4943928"/>
              <a:gd name="connsiteX8-1049" fmla="*/ 1262363 w 4900809"/>
              <a:gd name="connsiteY8-1050" fmla="*/ 4213678 h 4943928"/>
              <a:gd name="connsiteX9-1051" fmla="*/ 1249662 w 4900809"/>
              <a:gd name="connsiteY9-1052" fmla="*/ 2824390 h 4943928"/>
              <a:gd name="connsiteX10-1053" fmla="*/ 12319 w 4900809"/>
              <a:gd name="connsiteY10-1054" fmla="*/ 2125435 h 4943928"/>
              <a:gd name="connsiteX11-1055" fmla="*/ 10504 w 4900809"/>
              <a:gd name="connsiteY11-1056" fmla="*/ 705531 h 4943928"/>
              <a:gd name="connsiteX0-1057" fmla="*/ 10504 w 4900809"/>
              <a:gd name="connsiteY0-1058" fmla="*/ 705531 h 4943928"/>
              <a:gd name="connsiteX1-1059" fmla="*/ 1230612 w 4900809"/>
              <a:gd name="connsiteY1-1060" fmla="*/ 1814 h 4943928"/>
              <a:gd name="connsiteX2-1061" fmla="*/ 2456162 w 4900809"/>
              <a:gd name="connsiteY2-1062" fmla="*/ 703943 h 4943928"/>
              <a:gd name="connsiteX3-1063" fmla="*/ 3659033 w 4900809"/>
              <a:gd name="connsiteY3-1064" fmla="*/ 0 h 4943928"/>
              <a:gd name="connsiteX4-1065" fmla="*/ 4890253 w 4900809"/>
              <a:gd name="connsiteY4-1066" fmla="*/ 715510 h 4943928"/>
              <a:gd name="connsiteX5-1067" fmla="*/ 4900232 w 4900809"/>
              <a:gd name="connsiteY5-1068" fmla="*/ 4898118 h 4943928"/>
              <a:gd name="connsiteX6-1069" fmla="*/ 3711648 w 4900809"/>
              <a:gd name="connsiteY6-1070" fmla="*/ 4212771 h 4943928"/>
              <a:gd name="connsiteX7-1071" fmla="*/ 2468862 w 4900809"/>
              <a:gd name="connsiteY7-1072" fmla="*/ 4943928 h 4943928"/>
              <a:gd name="connsiteX8-1073" fmla="*/ 1262363 w 4900809"/>
              <a:gd name="connsiteY8-1074" fmla="*/ 4213678 h 4943928"/>
              <a:gd name="connsiteX9-1075" fmla="*/ 1249662 w 4900809"/>
              <a:gd name="connsiteY9-1076" fmla="*/ 2824390 h 4943928"/>
              <a:gd name="connsiteX10-1077" fmla="*/ 12319 w 4900809"/>
              <a:gd name="connsiteY10-1078" fmla="*/ 2125435 h 4943928"/>
              <a:gd name="connsiteX11-1079" fmla="*/ 10504 w 4900809"/>
              <a:gd name="connsiteY11-1080" fmla="*/ 705531 h 4943928"/>
              <a:gd name="connsiteX0-1081" fmla="*/ 10504 w 4900809"/>
              <a:gd name="connsiteY0-1082" fmla="*/ 705531 h 4943928"/>
              <a:gd name="connsiteX1-1083" fmla="*/ 1230612 w 4900809"/>
              <a:gd name="connsiteY1-1084" fmla="*/ 1814 h 4943928"/>
              <a:gd name="connsiteX2-1085" fmla="*/ 2456162 w 4900809"/>
              <a:gd name="connsiteY2-1086" fmla="*/ 703943 h 4943928"/>
              <a:gd name="connsiteX3-1087" fmla="*/ 3659033 w 4900809"/>
              <a:gd name="connsiteY3-1088" fmla="*/ 0 h 4943928"/>
              <a:gd name="connsiteX4-1089" fmla="*/ 4890253 w 4900809"/>
              <a:gd name="connsiteY4-1090" fmla="*/ 715510 h 4943928"/>
              <a:gd name="connsiteX5-1091" fmla="*/ 4900232 w 4900809"/>
              <a:gd name="connsiteY5-1092" fmla="*/ 4898118 h 4943928"/>
              <a:gd name="connsiteX6-1093" fmla="*/ 3711648 w 4900809"/>
              <a:gd name="connsiteY6-1094" fmla="*/ 4212771 h 4943928"/>
              <a:gd name="connsiteX7-1095" fmla="*/ 2468862 w 4900809"/>
              <a:gd name="connsiteY7-1096" fmla="*/ 4943928 h 4943928"/>
              <a:gd name="connsiteX8-1097" fmla="*/ 1256013 w 4900809"/>
              <a:gd name="connsiteY8-1098" fmla="*/ 4239078 h 4943928"/>
              <a:gd name="connsiteX9-1099" fmla="*/ 1249662 w 4900809"/>
              <a:gd name="connsiteY9-1100" fmla="*/ 2824390 h 4943928"/>
              <a:gd name="connsiteX10-1101" fmla="*/ 12319 w 4900809"/>
              <a:gd name="connsiteY10-1102" fmla="*/ 2125435 h 4943928"/>
              <a:gd name="connsiteX11-1103" fmla="*/ 10504 w 4900809"/>
              <a:gd name="connsiteY11-1104" fmla="*/ 705531 h 4943928"/>
              <a:gd name="connsiteX0-1105" fmla="*/ 10504 w 4900809"/>
              <a:gd name="connsiteY0-1106" fmla="*/ 705531 h 4943928"/>
              <a:gd name="connsiteX1-1107" fmla="*/ 1230612 w 4900809"/>
              <a:gd name="connsiteY1-1108" fmla="*/ 1814 h 4943928"/>
              <a:gd name="connsiteX2-1109" fmla="*/ 2456162 w 4900809"/>
              <a:gd name="connsiteY2-1110" fmla="*/ 703943 h 4943928"/>
              <a:gd name="connsiteX3-1111" fmla="*/ 3659033 w 4900809"/>
              <a:gd name="connsiteY3-1112" fmla="*/ 0 h 4943928"/>
              <a:gd name="connsiteX4-1113" fmla="*/ 4890253 w 4900809"/>
              <a:gd name="connsiteY4-1114" fmla="*/ 715510 h 4943928"/>
              <a:gd name="connsiteX5-1115" fmla="*/ 4900232 w 4900809"/>
              <a:gd name="connsiteY5-1116" fmla="*/ 4898118 h 4943928"/>
              <a:gd name="connsiteX6-1117" fmla="*/ 3711648 w 4900809"/>
              <a:gd name="connsiteY6-1118" fmla="*/ 4212771 h 4943928"/>
              <a:gd name="connsiteX7-1119" fmla="*/ 2468862 w 4900809"/>
              <a:gd name="connsiteY7-1120" fmla="*/ 4943928 h 4943928"/>
              <a:gd name="connsiteX8-1121" fmla="*/ 1256013 w 4900809"/>
              <a:gd name="connsiteY8-1122" fmla="*/ 4239078 h 4943928"/>
              <a:gd name="connsiteX9-1123" fmla="*/ 1249662 w 4900809"/>
              <a:gd name="connsiteY9-1124" fmla="*/ 2824390 h 4943928"/>
              <a:gd name="connsiteX10-1125" fmla="*/ 12319 w 4900809"/>
              <a:gd name="connsiteY10-1126" fmla="*/ 2125435 h 4943928"/>
              <a:gd name="connsiteX11-1127" fmla="*/ 10504 w 4900809"/>
              <a:gd name="connsiteY11-1128" fmla="*/ 705531 h 4943928"/>
              <a:gd name="connsiteX0-1129" fmla="*/ 10504 w 4900809"/>
              <a:gd name="connsiteY0-1130" fmla="*/ 705531 h 4943928"/>
              <a:gd name="connsiteX1-1131" fmla="*/ 1230612 w 4900809"/>
              <a:gd name="connsiteY1-1132" fmla="*/ 1814 h 4943928"/>
              <a:gd name="connsiteX2-1133" fmla="*/ 2456162 w 4900809"/>
              <a:gd name="connsiteY2-1134" fmla="*/ 703943 h 4943928"/>
              <a:gd name="connsiteX3-1135" fmla="*/ 3659033 w 4900809"/>
              <a:gd name="connsiteY3-1136" fmla="*/ 0 h 4943928"/>
              <a:gd name="connsiteX4-1137" fmla="*/ 4890253 w 4900809"/>
              <a:gd name="connsiteY4-1138" fmla="*/ 715510 h 4943928"/>
              <a:gd name="connsiteX5-1139" fmla="*/ 4900232 w 4900809"/>
              <a:gd name="connsiteY5-1140" fmla="*/ 4898118 h 4943928"/>
              <a:gd name="connsiteX6-1141" fmla="*/ 3711648 w 4900809"/>
              <a:gd name="connsiteY6-1142" fmla="*/ 4212771 h 4943928"/>
              <a:gd name="connsiteX7-1143" fmla="*/ 2468862 w 4900809"/>
              <a:gd name="connsiteY7-1144" fmla="*/ 4943928 h 4943928"/>
              <a:gd name="connsiteX8-1145" fmla="*/ 1236963 w 4900809"/>
              <a:gd name="connsiteY8-1146" fmla="*/ 4226378 h 4943928"/>
              <a:gd name="connsiteX9-1147" fmla="*/ 1249662 w 4900809"/>
              <a:gd name="connsiteY9-1148" fmla="*/ 2824390 h 4943928"/>
              <a:gd name="connsiteX10-1149" fmla="*/ 12319 w 4900809"/>
              <a:gd name="connsiteY10-1150" fmla="*/ 2125435 h 4943928"/>
              <a:gd name="connsiteX11-1151" fmla="*/ 10504 w 4900809"/>
              <a:gd name="connsiteY11-1152" fmla="*/ 705531 h 4943928"/>
              <a:gd name="connsiteX0-1153" fmla="*/ 10504 w 4900809"/>
              <a:gd name="connsiteY0-1154" fmla="*/ 705531 h 4943928"/>
              <a:gd name="connsiteX1-1155" fmla="*/ 1230612 w 4900809"/>
              <a:gd name="connsiteY1-1156" fmla="*/ 1814 h 4943928"/>
              <a:gd name="connsiteX2-1157" fmla="*/ 2456162 w 4900809"/>
              <a:gd name="connsiteY2-1158" fmla="*/ 703943 h 4943928"/>
              <a:gd name="connsiteX3-1159" fmla="*/ 3659033 w 4900809"/>
              <a:gd name="connsiteY3-1160" fmla="*/ 0 h 4943928"/>
              <a:gd name="connsiteX4-1161" fmla="*/ 4890253 w 4900809"/>
              <a:gd name="connsiteY4-1162" fmla="*/ 715510 h 4943928"/>
              <a:gd name="connsiteX5-1163" fmla="*/ 4900232 w 4900809"/>
              <a:gd name="connsiteY5-1164" fmla="*/ 4898118 h 4943928"/>
              <a:gd name="connsiteX6-1165" fmla="*/ 3711648 w 4900809"/>
              <a:gd name="connsiteY6-1166" fmla="*/ 4212771 h 4943928"/>
              <a:gd name="connsiteX7-1167" fmla="*/ 2468862 w 4900809"/>
              <a:gd name="connsiteY7-1168" fmla="*/ 4943928 h 4943928"/>
              <a:gd name="connsiteX8-1169" fmla="*/ 1236963 w 4900809"/>
              <a:gd name="connsiteY8-1170" fmla="*/ 4226378 h 4943928"/>
              <a:gd name="connsiteX9-1171" fmla="*/ 1236962 w 4900809"/>
              <a:gd name="connsiteY9-1172" fmla="*/ 2824390 h 4943928"/>
              <a:gd name="connsiteX10-1173" fmla="*/ 12319 w 4900809"/>
              <a:gd name="connsiteY10-1174" fmla="*/ 2125435 h 4943928"/>
              <a:gd name="connsiteX11-1175" fmla="*/ 10504 w 4900809"/>
              <a:gd name="connsiteY11-1176" fmla="*/ 705531 h 4943928"/>
              <a:gd name="connsiteX0-1177" fmla="*/ 10504 w 4900809"/>
              <a:gd name="connsiteY0-1178" fmla="*/ 705531 h 4943928"/>
              <a:gd name="connsiteX1-1179" fmla="*/ 1230612 w 4900809"/>
              <a:gd name="connsiteY1-1180" fmla="*/ 1814 h 4943928"/>
              <a:gd name="connsiteX2-1181" fmla="*/ 2456162 w 4900809"/>
              <a:gd name="connsiteY2-1182" fmla="*/ 703943 h 4943928"/>
              <a:gd name="connsiteX3-1183" fmla="*/ 3659033 w 4900809"/>
              <a:gd name="connsiteY3-1184" fmla="*/ 0 h 4943928"/>
              <a:gd name="connsiteX4-1185" fmla="*/ 4890253 w 4900809"/>
              <a:gd name="connsiteY4-1186" fmla="*/ 715510 h 4943928"/>
              <a:gd name="connsiteX5-1187" fmla="*/ 4900232 w 4900809"/>
              <a:gd name="connsiteY5-1188" fmla="*/ 4898118 h 4943928"/>
              <a:gd name="connsiteX6-1189" fmla="*/ 3711648 w 4900809"/>
              <a:gd name="connsiteY6-1190" fmla="*/ 4212771 h 4943928"/>
              <a:gd name="connsiteX7-1191" fmla="*/ 2468862 w 4900809"/>
              <a:gd name="connsiteY7-1192" fmla="*/ 4943928 h 4943928"/>
              <a:gd name="connsiteX8-1193" fmla="*/ 1236963 w 4900809"/>
              <a:gd name="connsiteY8-1194" fmla="*/ 4226378 h 4943928"/>
              <a:gd name="connsiteX9-1195" fmla="*/ 1236962 w 4900809"/>
              <a:gd name="connsiteY9-1196" fmla="*/ 2824390 h 4943928"/>
              <a:gd name="connsiteX10-1197" fmla="*/ 12319 w 4900809"/>
              <a:gd name="connsiteY10-1198" fmla="*/ 2125435 h 4943928"/>
              <a:gd name="connsiteX11-1199" fmla="*/ 10504 w 4900809"/>
              <a:gd name="connsiteY11-1200" fmla="*/ 705531 h 4943928"/>
              <a:gd name="connsiteX0-1201" fmla="*/ 10504 w 4900809"/>
              <a:gd name="connsiteY0-1202" fmla="*/ 705531 h 4937578"/>
              <a:gd name="connsiteX1-1203" fmla="*/ 1230612 w 4900809"/>
              <a:gd name="connsiteY1-1204" fmla="*/ 1814 h 4937578"/>
              <a:gd name="connsiteX2-1205" fmla="*/ 2456162 w 4900809"/>
              <a:gd name="connsiteY2-1206" fmla="*/ 703943 h 4937578"/>
              <a:gd name="connsiteX3-1207" fmla="*/ 3659033 w 4900809"/>
              <a:gd name="connsiteY3-1208" fmla="*/ 0 h 4937578"/>
              <a:gd name="connsiteX4-1209" fmla="*/ 4890253 w 4900809"/>
              <a:gd name="connsiteY4-1210" fmla="*/ 715510 h 4937578"/>
              <a:gd name="connsiteX5-1211" fmla="*/ 4900232 w 4900809"/>
              <a:gd name="connsiteY5-1212" fmla="*/ 4898118 h 4937578"/>
              <a:gd name="connsiteX6-1213" fmla="*/ 3711648 w 4900809"/>
              <a:gd name="connsiteY6-1214" fmla="*/ 4212771 h 4937578"/>
              <a:gd name="connsiteX7-1215" fmla="*/ 2449812 w 4900809"/>
              <a:gd name="connsiteY7-1216" fmla="*/ 4937578 h 4937578"/>
              <a:gd name="connsiteX8-1217" fmla="*/ 1236963 w 4900809"/>
              <a:gd name="connsiteY8-1218" fmla="*/ 4226378 h 4937578"/>
              <a:gd name="connsiteX9-1219" fmla="*/ 1236962 w 4900809"/>
              <a:gd name="connsiteY9-1220" fmla="*/ 2824390 h 4937578"/>
              <a:gd name="connsiteX10-1221" fmla="*/ 12319 w 4900809"/>
              <a:gd name="connsiteY10-1222" fmla="*/ 2125435 h 4937578"/>
              <a:gd name="connsiteX11-1223" fmla="*/ 10504 w 4900809"/>
              <a:gd name="connsiteY11-1224" fmla="*/ 705531 h 4937578"/>
              <a:gd name="connsiteX0-1225" fmla="*/ 10504 w 4900809"/>
              <a:gd name="connsiteY0-1226" fmla="*/ 705531 h 4937578"/>
              <a:gd name="connsiteX1-1227" fmla="*/ 1230612 w 4900809"/>
              <a:gd name="connsiteY1-1228" fmla="*/ 1814 h 4937578"/>
              <a:gd name="connsiteX2-1229" fmla="*/ 2456162 w 4900809"/>
              <a:gd name="connsiteY2-1230" fmla="*/ 703943 h 4937578"/>
              <a:gd name="connsiteX3-1231" fmla="*/ 3659033 w 4900809"/>
              <a:gd name="connsiteY3-1232" fmla="*/ 0 h 4937578"/>
              <a:gd name="connsiteX4-1233" fmla="*/ 4890253 w 4900809"/>
              <a:gd name="connsiteY4-1234" fmla="*/ 715510 h 4937578"/>
              <a:gd name="connsiteX5-1235" fmla="*/ 4900232 w 4900809"/>
              <a:gd name="connsiteY5-1236" fmla="*/ 4898118 h 4937578"/>
              <a:gd name="connsiteX6-1237" fmla="*/ 3711648 w 4900809"/>
              <a:gd name="connsiteY6-1238" fmla="*/ 4212771 h 4937578"/>
              <a:gd name="connsiteX7-1239" fmla="*/ 2449812 w 4900809"/>
              <a:gd name="connsiteY7-1240" fmla="*/ 4937578 h 4937578"/>
              <a:gd name="connsiteX8-1241" fmla="*/ 1236963 w 4900809"/>
              <a:gd name="connsiteY8-1242" fmla="*/ 4226378 h 4937578"/>
              <a:gd name="connsiteX9-1243" fmla="*/ 1236962 w 4900809"/>
              <a:gd name="connsiteY9-1244" fmla="*/ 2824390 h 4937578"/>
              <a:gd name="connsiteX10-1245" fmla="*/ 12319 w 4900809"/>
              <a:gd name="connsiteY10-1246" fmla="*/ 2125435 h 4937578"/>
              <a:gd name="connsiteX11-1247" fmla="*/ 10504 w 4900809"/>
              <a:gd name="connsiteY11-1248" fmla="*/ 705531 h 4937578"/>
              <a:gd name="connsiteX0-1249" fmla="*/ 10504 w 4900809"/>
              <a:gd name="connsiteY0-1250" fmla="*/ 705531 h 4937578"/>
              <a:gd name="connsiteX1-1251" fmla="*/ 1230612 w 4900809"/>
              <a:gd name="connsiteY1-1252" fmla="*/ 1814 h 4937578"/>
              <a:gd name="connsiteX2-1253" fmla="*/ 2456162 w 4900809"/>
              <a:gd name="connsiteY2-1254" fmla="*/ 703943 h 4937578"/>
              <a:gd name="connsiteX3-1255" fmla="*/ 3659033 w 4900809"/>
              <a:gd name="connsiteY3-1256" fmla="*/ 0 h 4937578"/>
              <a:gd name="connsiteX4-1257" fmla="*/ 4890253 w 4900809"/>
              <a:gd name="connsiteY4-1258" fmla="*/ 715510 h 4937578"/>
              <a:gd name="connsiteX5-1259" fmla="*/ 4900232 w 4900809"/>
              <a:gd name="connsiteY5-1260" fmla="*/ 4898118 h 4937578"/>
              <a:gd name="connsiteX6-1261" fmla="*/ 3711648 w 4900809"/>
              <a:gd name="connsiteY6-1262" fmla="*/ 4212771 h 4937578"/>
              <a:gd name="connsiteX7-1263" fmla="*/ 2449812 w 4900809"/>
              <a:gd name="connsiteY7-1264" fmla="*/ 4937578 h 4937578"/>
              <a:gd name="connsiteX8-1265" fmla="*/ 1236963 w 4900809"/>
              <a:gd name="connsiteY8-1266" fmla="*/ 4226378 h 4937578"/>
              <a:gd name="connsiteX9-1267" fmla="*/ 1236962 w 4900809"/>
              <a:gd name="connsiteY9-1268" fmla="*/ 2824390 h 4937578"/>
              <a:gd name="connsiteX10-1269" fmla="*/ 12319 w 4900809"/>
              <a:gd name="connsiteY10-1270" fmla="*/ 2125435 h 4937578"/>
              <a:gd name="connsiteX11-1271" fmla="*/ 10504 w 4900809"/>
              <a:gd name="connsiteY11-1272" fmla="*/ 705531 h 493757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41" y="connsiteY5-42"/>
              </a:cxn>
              <a:cxn ang="0">
                <a:pos x="connsiteX6-55" y="connsiteY6-56"/>
              </a:cxn>
              <a:cxn ang="0">
                <a:pos x="connsiteX7-71" y="connsiteY7-72"/>
              </a:cxn>
              <a:cxn ang="0">
                <a:pos x="connsiteX8-105" y="connsiteY8-106"/>
              </a:cxn>
              <a:cxn ang="0">
                <a:pos x="connsiteX9-125" y="connsiteY9-126"/>
              </a:cxn>
              <a:cxn ang="0">
                <a:pos x="connsiteX10-167" y="connsiteY10-168"/>
              </a:cxn>
              <a:cxn ang="0">
                <a:pos x="connsiteX11-191" y="connsiteY11-192"/>
              </a:cxn>
            </a:cxnLst>
            <a:rect l="l" t="t" r="r" b="b"/>
            <a:pathLst>
              <a:path w="4900809" h="4937578">
                <a:moveTo>
                  <a:pt x="10504" y="705531"/>
                </a:moveTo>
                <a:cubicBezTo>
                  <a:pt x="410554" y="467935"/>
                  <a:pt x="1078212" y="87010"/>
                  <a:pt x="1230612" y="1814"/>
                </a:cubicBezTo>
                <a:cubicBezTo>
                  <a:pt x="1336445" y="41426"/>
                  <a:pt x="2255079" y="626231"/>
                  <a:pt x="2456162" y="703943"/>
                </a:cubicBezTo>
                <a:cubicBezTo>
                  <a:pt x="2665712" y="587829"/>
                  <a:pt x="3385983" y="160564"/>
                  <a:pt x="3659033" y="0"/>
                </a:cubicBezTo>
                <a:lnTo>
                  <a:pt x="4890253" y="715510"/>
                </a:lnTo>
                <a:cubicBezTo>
                  <a:pt x="4893579" y="2109713"/>
                  <a:pt x="4903256" y="3503915"/>
                  <a:pt x="4900232" y="4898118"/>
                </a:cubicBezTo>
                <a:cubicBezTo>
                  <a:pt x="4733847" y="4821766"/>
                  <a:pt x="3897083" y="4314523"/>
                  <a:pt x="3711648" y="4212771"/>
                </a:cubicBezTo>
                <a:cubicBezTo>
                  <a:pt x="3385681" y="4404480"/>
                  <a:pt x="2655129" y="4815719"/>
                  <a:pt x="2449812" y="4937578"/>
                </a:cubicBezTo>
                <a:cubicBezTo>
                  <a:pt x="2157712" y="4751311"/>
                  <a:pt x="1484613" y="4393595"/>
                  <a:pt x="1236963" y="4226378"/>
                </a:cubicBezTo>
                <a:cubicBezTo>
                  <a:pt x="1236963" y="3771749"/>
                  <a:pt x="1236962" y="3279019"/>
                  <a:pt x="1236962" y="2824390"/>
                </a:cubicBezTo>
                <a:cubicBezTo>
                  <a:pt x="861707" y="2611514"/>
                  <a:pt x="142645" y="2212936"/>
                  <a:pt x="12319" y="2125435"/>
                </a:cubicBezTo>
                <a:cubicBezTo>
                  <a:pt x="15343" y="1993484"/>
                  <a:pt x="-15501" y="1060224"/>
                  <a:pt x="10504" y="70553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57753" y="1812538"/>
            <a:ext cx="4140000" cy="4140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63495" y="1518341"/>
            <a:ext cx="4168800" cy="41688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1327150" y="1911350"/>
            <a:ext cx="1746250" cy="174625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1327150" y="4148992"/>
            <a:ext cx="1746250" cy="174625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459668" y="1924589"/>
            <a:ext cx="1746250" cy="174625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6459668" y="4162231"/>
            <a:ext cx="1746250" cy="174625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46050" y="1100138"/>
            <a:ext cx="4267200" cy="575786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537191" y="0"/>
            <a:ext cx="6350257" cy="6946095"/>
          </a:xfrm>
          <a:custGeom>
            <a:avLst/>
            <a:gdLst>
              <a:gd name="connsiteX0" fmla="*/ 0 w 7429500"/>
              <a:gd name="connsiteY0" fmla="*/ 0 h 7391400"/>
              <a:gd name="connsiteX1" fmla="*/ 7429500 w 7429500"/>
              <a:gd name="connsiteY1" fmla="*/ 0 h 7391400"/>
              <a:gd name="connsiteX2" fmla="*/ 7429500 w 7429500"/>
              <a:gd name="connsiteY2" fmla="*/ 7391400 h 7391400"/>
              <a:gd name="connsiteX3" fmla="*/ 0 w 7429500"/>
              <a:gd name="connsiteY3" fmla="*/ 7391400 h 7391400"/>
              <a:gd name="connsiteX4" fmla="*/ 0 w 7429500"/>
              <a:gd name="connsiteY4" fmla="*/ 0 h 7391400"/>
              <a:gd name="connsiteX0-1" fmla="*/ 485775 w 7429500"/>
              <a:gd name="connsiteY0-2" fmla="*/ 28575 h 7391400"/>
              <a:gd name="connsiteX1-3" fmla="*/ 7429500 w 7429500"/>
              <a:gd name="connsiteY1-4" fmla="*/ 0 h 7391400"/>
              <a:gd name="connsiteX2-5" fmla="*/ 7429500 w 7429500"/>
              <a:gd name="connsiteY2-6" fmla="*/ 7391400 h 7391400"/>
              <a:gd name="connsiteX3-7" fmla="*/ 0 w 7429500"/>
              <a:gd name="connsiteY3-8" fmla="*/ 7391400 h 7391400"/>
              <a:gd name="connsiteX4-9" fmla="*/ 485775 w 7429500"/>
              <a:gd name="connsiteY4-10" fmla="*/ 28575 h 7391400"/>
              <a:gd name="connsiteX0-11" fmla="*/ 485775 w 7429500"/>
              <a:gd name="connsiteY0-12" fmla="*/ 28575 h 7391400"/>
              <a:gd name="connsiteX1-13" fmla="*/ 7429500 w 7429500"/>
              <a:gd name="connsiteY1-14" fmla="*/ 0 h 7391400"/>
              <a:gd name="connsiteX2-15" fmla="*/ 7429500 w 7429500"/>
              <a:gd name="connsiteY2-16" fmla="*/ 7391400 h 7391400"/>
              <a:gd name="connsiteX3-17" fmla="*/ 0 w 7429500"/>
              <a:gd name="connsiteY3-18" fmla="*/ 7391400 h 7391400"/>
              <a:gd name="connsiteX4-19" fmla="*/ 600075 w 7429500"/>
              <a:gd name="connsiteY4-20" fmla="*/ 504825 h 7391400"/>
              <a:gd name="connsiteX5" fmla="*/ 485775 w 7429500"/>
              <a:gd name="connsiteY5" fmla="*/ 28575 h 7391400"/>
              <a:gd name="connsiteX0-21" fmla="*/ 836870 w 7780595"/>
              <a:gd name="connsiteY0-22" fmla="*/ 28575 h 7391400"/>
              <a:gd name="connsiteX1-23" fmla="*/ 7780595 w 7780595"/>
              <a:gd name="connsiteY1-24" fmla="*/ 0 h 7391400"/>
              <a:gd name="connsiteX2-25" fmla="*/ 7780595 w 7780595"/>
              <a:gd name="connsiteY2-26" fmla="*/ 7391400 h 7391400"/>
              <a:gd name="connsiteX3-27" fmla="*/ 351095 w 7780595"/>
              <a:gd name="connsiteY3-28" fmla="*/ 7391400 h 7391400"/>
              <a:gd name="connsiteX4-29" fmla="*/ 1313120 w 7780595"/>
              <a:gd name="connsiteY4-30" fmla="*/ 1676400 h 7391400"/>
              <a:gd name="connsiteX5-31" fmla="*/ 951170 w 7780595"/>
              <a:gd name="connsiteY5-32" fmla="*/ 504825 h 7391400"/>
              <a:gd name="connsiteX6" fmla="*/ 836870 w 7780595"/>
              <a:gd name="connsiteY6" fmla="*/ 28575 h 7391400"/>
              <a:gd name="connsiteX0-33" fmla="*/ 836870 w 7780595"/>
              <a:gd name="connsiteY0-34" fmla="*/ 28575 h 7391400"/>
              <a:gd name="connsiteX1-35" fmla="*/ 7780595 w 7780595"/>
              <a:gd name="connsiteY1-36" fmla="*/ 0 h 7391400"/>
              <a:gd name="connsiteX2-37" fmla="*/ 7780595 w 7780595"/>
              <a:gd name="connsiteY2-38" fmla="*/ 7391400 h 7391400"/>
              <a:gd name="connsiteX3-39" fmla="*/ 351095 w 7780595"/>
              <a:gd name="connsiteY3-40" fmla="*/ 7391400 h 7391400"/>
              <a:gd name="connsiteX4-41" fmla="*/ 1313120 w 7780595"/>
              <a:gd name="connsiteY4-42" fmla="*/ 1676400 h 7391400"/>
              <a:gd name="connsiteX5-43" fmla="*/ 1275021 w 7780595"/>
              <a:gd name="connsiteY5-44" fmla="*/ 971550 h 7391400"/>
              <a:gd name="connsiteX6-45" fmla="*/ 951170 w 7780595"/>
              <a:gd name="connsiteY6-46" fmla="*/ 504825 h 7391400"/>
              <a:gd name="connsiteX7" fmla="*/ 836870 w 7780595"/>
              <a:gd name="connsiteY7" fmla="*/ 28575 h 7391400"/>
              <a:gd name="connsiteX0-47" fmla="*/ 836870 w 7780595"/>
              <a:gd name="connsiteY0-48" fmla="*/ 28575 h 7391400"/>
              <a:gd name="connsiteX1-49" fmla="*/ 7780595 w 7780595"/>
              <a:gd name="connsiteY1-50" fmla="*/ 0 h 7391400"/>
              <a:gd name="connsiteX2-51" fmla="*/ 7780595 w 7780595"/>
              <a:gd name="connsiteY2-52" fmla="*/ 7391400 h 7391400"/>
              <a:gd name="connsiteX3-53" fmla="*/ 351095 w 7780595"/>
              <a:gd name="connsiteY3-54" fmla="*/ 7391400 h 7391400"/>
              <a:gd name="connsiteX4-55" fmla="*/ 1313120 w 7780595"/>
              <a:gd name="connsiteY4-56" fmla="*/ 1676400 h 7391400"/>
              <a:gd name="connsiteX5-57" fmla="*/ 1522671 w 7780595"/>
              <a:gd name="connsiteY5-58" fmla="*/ 952500 h 7391400"/>
              <a:gd name="connsiteX6-59" fmla="*/ 1275021 w 7780595"/>
              <a:gd name="connsiteY6-60" fmla="*/ 971550 h 7391400"/>
              <a:gd name="connsiteX7-61" fmla="*/ 951170 w 7780595"/>
              <a:gd name="connsiteY7-62" fmla="*/ 504825 h 7391400"/>
              <a:gd name="connsiteX8" fmla="*/ 836870 w 7780595"/>
              <a:gd name="connsiteY8" fmla="*/ 28575 h 7391400"/>
              <a:gd name="connsiteX0-63" fmla="*/ 836870 w 7780595"/>
              <a:gd name="connsiteY0-64" fmla="*/ 28575 h 7391400"/>
              <a:gd name="connsiteX1-65" fmla="*/ 7780595 w 7780595"/>
              <a:gd name="connsiteY1-66" fmla="*/ 0 h 7391400"/>
              <a:gd name="connsiteX2-67" fmla="*/ 7780595 w 7780595"/>
              <a:gd name="connsiteY2-68" fmla="*/ 7391400 h 7391400"/>
              <a:gd name="connsiteX3-69" fmla="*/ 351095 w 7780595"/>
              <a:gd name="connsiteY3-70" fmla="*/ 7391400 h 7391400"/>
              <a:gd name="connsiteX4-71" fmla="*/ 1313120 w 7780595"/>
              <a:gd name="connsiteY4-72" fmla="*/ 1676400 h 7391400"/>
              <a:gd name="connsiteX5-73" fmla="*/ 1398846 w 7780595"/>
              <a:gd name="connsiteY5-74" fmla="*/ 1314450 h 7391400"/>
              <a:gd name="connsiteX6-75" fmla="*/ 1522671 w 7780595"/>
              <a:gd name="connsiteY6-76" fmla="*/ 952500 h 7391400"/>
              <a:gd name="connsiteX7-77" fmla="*/ 1275021 w 7780595"/>
              <a:gd name="connsiteY7-78" fmla="*/ 971550 h 7391400"/>
              <a:gd name="connsiteX8-79" fmla="*/ 951170 w 7780595"/>
              <a:gd name="connsiteY8-80" fmla="*/ 504825 h 7391400"/>
              <a:gd name="connsiteX9" fmla="*/ 836870 w 7780595"/>
              <a:gd name="connsiteY9" fmla="*/ 28575 h 7391400"/>
              <a:gd name="connsiteX0-81" fmla="*/ 836870 w 7780595"/>
              <a:gd name="connsiteY0-82" fmla="*/ 28575 h 7391400"/>
              <a:gd name="connsiteX1-83" fmla="*/ 7780595 w 7780595"/>
              <a:gd name="connsiteY1-84" fmla="*/ 0 h 7391400"/>
              <a:gd name="connsiteX2-85" fmla="*/ 7780595 w 7780595"/>
              <a:gd name="connsiteY2-86" fmla="*/ 7391400 h 7391400"/>
              <a:gd name="connsiteX3-87" fmla="*/ 351095 w 7780595"/>
              <a:gd name="connsiteY3-88" fmla="*/ 7391400 h 7391400"/>
              <a:gd name="connsiteX4-89" fmla="*/ 1313120 w 7780595"/>
              <a:gd name="connsiteY4-90" fmla="*/ 1676400 h 7391400"/>
              <a:gd name="connsiteX5-91" fmla="*/ 1398846 w 7780595"/>
              <a:gd name="connsiteY5-92" fmla="*/ 1314450 h 7391400"/>
              <a:gd name="connsiteX6-93" fmla="*/ 1522671 w 7780595"/>
              <a:gd name="connsiteY6-94" fmla="*/ 952500 h 7391400"/>
              <a:gd name="connsiteX7-95" fmla="*/ 1275021 w 7780595"/>
              <a:gd name="connsiteY7-96" fmla="*/ 971550 h 7391400"/>
              <a:gd name="connsiteX8-97" fmla="*/ 951170 w 7780595"/>
              <a:gd name="connsiteY8-98" fmla="*/ 504825 h 7391400"/>
              <a:gd name="connsiteX9-99" fmla="*/ 836870 w 7780595"/>
              <a:gd name="connsiteY9-100" fmla="*/ 28575 h 7391400"/>
              <a:gd name="connsiteX0-101" fmla="*/ 863651 w 7807376"/>
              <a:gd name="connsiteY0-102" fmla="*/ 28575 h 7391400"/>
              <a:gd name="connsiteX1-103" fmla="*/ 7807376 w 7807376"/>
              <a:gd name="connsiteY1-104" fmla="*/ 0 h 7391400"/>
              <a:gd name="connsiteX2-105" fmla="*/ 7807376 w 7807376"/>
              <a:gd name="connsiteY2-106" fmla="*/ 7391400 h 7391400"/>
              <a:gd name="connsiteX3-107" fmla="*/ 377876 w 7807376"/>
              <a:gd name="connsiteY3-108" fmla="*/ 7391400 h 7391400"/>
              <a:gd name="connsiteX4-109" fmla="*/ 1139876 w 7807376"/>
              <a:gd name="connsiteY4-110" fmla="*/ 1971675 h 7391400"/>
              <a:gd name="connsiteX5-111" fmla="*/ 1425627 w 7807376"/>
              <a:gd name="connsiteY5-112" fmla="*/ 1314450 h 7391400"/>
              <a:gd name="connsiteX6-113" fmla="*/ 1549452 w 7807376"/>
              <a:gd name="connsiteY6-114" fmla="*/ 952500 h 7391400"/>
              <a:gd name="connsiteX7-115" fmla="*/ 1301802 w 7807376"/>
              <a:gd name="connsiteY7-116" fmla="*/ 971550 h 7391400"/>
              <a:gd name="connsiteX8-117" fmla="*/ 977951 w 7807376"/>
              <a:gd name="connsiteY8-118" fmla="*/ 504825 h 7391400"/>
              <a:gd name="connsiteX9-119" fmla="*/ 863651 w 7807376"/>
              <a:gd name="connsiteY9-120" fmla="*/ 28575 h 7391400"/>
              <a:gd name="connsiteX0-121" fmla="*/ 863651 w 7807376"/>
              <a:gd name="connsiteY0-122" fmla="*/ 28575 h 7391400"/>
              <a:gd name="connsiteX1-123" fmla="*/ 7807376 w 7807376"/>
              <a:gd name="connsiteY1-124" fmla="*/ 0 h 7391400"/>
              <a:gd name="connsiteX2-125" fmla="*/ 7807376 w 7807376"/>
              <a:gd name="connsiteY2-126" fmla="*/ 7391400 h 7391400"/>
              <a:gd name="connsiteX3-127" fmla="*/ 377876 w 7807376"/>
              <a:gd name="connsiteY3-128" fmla="*/ 7391400 h 7391400"/>
              <a:gd name="connsiteX4-129" fmla="*/ 1139876 w 7807376"/>
              <a:gd name="connsiteY4-130" fmla="*/ 1971675 h 7391400"/>
              <a:gd name="connsiteX5-131" fmla="*/ 1625652 w 7807376"/>
              <a:gd name="connsiteY5-132" fmla="*/ 1533525 h 7391400"/>
              <a:gd name="connsiteX6-133" fmla="*/ 1425627 w 7807376"/>
              <a:gd name="connsiteY6-134" fmla="*/ 1314450 h 7391400"/>
              <a:gd name="connsiteX7-135" fmla="*/ 1549452 w 7807376"/>
              <a:gd name="connsiteY7-136" fmla="*/ 952500 h 7391400"/>
              <a:gd name="connsiteX8-137" fmla="*/ 1301802 w 7807376"/>
              <a:gd name="connsiteY8-138" fmla="*/ 971550 h 7391400"/>
              <a:gd name="connsiteX9-139" fmla="*/ 977951 w 7807376"/>
              <a:gd name="connsiteY9-140" fmla="*/ 504825 h 7391400"/>
              <a:gd name="connsiteX10" fmla="*/ 863651 w 7807376"/>
              <a:gd name="connsiteY10" fmla="*/ 28575 h 7391400"/>
              <a:gd name="connsiteX0-141" fmla="*/ 863651 w 7807376"/>
              <a:gd name="connsiteY0-142" fmla="*/ 28575 h 7391400"/>
              <a:gd name="connsiteX1-143" fmla="*/ 7807376 w 7807376"/>
              <a:gd name="connsiteY1-144" fmla="*/ 0 h 7391400"/>
              <a:gd name="connsiteX2-145" fmla="*/ 7807376 w 7807376"/>
              <a:gd name="connsiteY2-146" fmla="*/ 7391400 h 7391400"/>
              <a:gd name="connsiteX3-147" fmla="*/ 377876 w 7807376"/>
              <a:gd name="connsiteY3-148" fmla="*/ 7391400 h 7391400"/>
              <a:gd name="connsiteX4-149" fmla="*/ 1139876 w 7807376"/>
              <a:gd name="connsiteY4-150" fmla="*/ 1971675 h 7391400"/>
              <a:gd name="connsiteX5-151" fmla="*/ 1435152 w 7807376"/>
              <a:gd name="connsiteY5-152" fmla="*/ 1457325 h 7391400"/>
              <a:gd name="connsiteX6-153" fmla="*/ 1625652 w 7807376"/>
              <a:gd name="connsiteY6-154" fmla="*/ 1533525 h 7391400"/>
              <a:gd name="connsiteX7-155" fmla="*/ 1425627 w 7807376"/>
              <a:gd name="connsiteY7-156" fmla="*/ 1314450 h 7391400"/>
              <a:gd name="connsiteX8-157" fmla="*/ 1549452 w 7807376"/>
              <a:gd name="connsiteY8-158" fmla="*/ 952500 h 7391400"/>
              <a:gd name="connsiteX9-159" fmla="*/ 1301802 w 7807376"/>
              <a:gd name="connsiteY9-160" fmla="*/ 971550 h 7391400"/>
              <a:gd name="connsiteX10-161" fmla="*/ 977951 w 7807376"/>
              <a:gd name="connsiteY10-162" fmla="*/ 504825 h 7391400"/>
              <a:gd name="connsiteX11" fmla="*/ 863651 w 7807376"/>
              <a:gd name="connsiteY11" fmla="*/ 28575 h 7391400"/>
              <a:gd name="connsiteX0-163" fmla="*/ 863651 w 7807376"/>
              <a:gd name="connsiteY0-164" fmla="*/ 28575 h 7391400"/>
              <a:gd name="connsiteX1-165" fmla="*/ 7807376 w 7807376"/>
              <a:gd name="connsiteY1-166" fmla="*/ 0 h 7391400"/>
              <a:gd name="connsiteX2-167" fmla="*/ 7807376 w 7807376"/>
              <a:gd name="connsiteY2-168" fmla="*/ 7391400 h 7391400"/>
              <a:gd name="connsiteX3-169" fmla="*/ 377876 w 7807376"/>
              <a:gd name="connsiteY3-170" fmla="*/ 7391400 h 7391400"/>
              <a:gd name="connsiteX4-171" fmla="*/ 1139876 w 7807376"/>
              <a:gd name="connsiteY4-172" fmla="*/ 1971675 h 7391400"/>
              <a:gd name="connsiteX5-173" fmla="*/ 1406577 w 7807376"/>
              <a:gd name="connsiteY5-174" fmla="*/ 1600200 h 7391400"/>
              <a:gd name="connsiteX6-175" fmla="*/ 1625652 w 7807376"/>
              <a:gd name="connsiteY6-176" fmla="*/ 1533525 h 7391400"/>
              <a:gd name="connsiteX7-177" fmla="*/ 1425627 w 7807376"/>
              <a:gd name="connsiteY7-178" fmla="*/ 1314450 h 7391400"/>
              <a:gd name="connsiteX8-179" fmla="*/ 1549452 w 7807376"/>
              <a:gd name="connsiteY8-180" fmla="*/ 952500 h 7391400"/>
              <a:gd name="connsiteX9-181" fmla="*/ 1301802 w 7807376"/>
              <a:gd name="connsiteY9-182" fmla="*/ 971550 h 7391400"/>
              <a:gd name="connsiteX10-183" fmla="*/ 977951 w 7807376"/>
              <a:gd name="connsiteY10-184" fmla="*/ 504825 h 7391400"/>
              <a:gd name="connsiteX11-185" fmla="*/ 863651 w 7807376"/>
              <a:gd name="connsiteY11-186" fmla="*/ 28575 h 7391400"/>
              <a:gd name="connsiteX0-187" fmla="*/ 802582 w 7746307"/>
              <a:gd name="connsiteY0-188" fmla="*/ 28575 h 7391400"/>
              <a:gd name="connsiteX1-189" fmla="*/ 7746307 w 7746307"/>
              <a:gd name="connsiteY1-190" fmla="*/ 0 h 7391400"/>
              <a:gd name="connsiteX2-191" fmla="*/ 7746307 w 7746307"/>
              <a:gd name="connsiteY2-192" fmla="*/ 7391400 h 7391400"/>
              <a:gd name="connsiteX3-193" fmla="*/ 316807 w 7746307"/>
              <a:gd name="connsiteY3-194" fmla="*/ 7391400 h 7391400"/>
              <a:gd name="connsiteX4-195" fmla="*/ 1583632 w 7746307"/>
              <a:gd name="connsiteY4-196" fmla="*/ 2486025 h 7391400"/>
              <a:gd name="connsiteX5-197" fmla="*/ 1345508 w 7746307"/>
              <a:gd name="connsiteY5-198" fmla="*/ 1600200 h 7391400"/>
              <a:gd name="connsiteX6-199" fmla="*/ 1564583 w 7746307"/>
              <a:gd name="connsiteY6-200" fmla="*/ 1533525 h 7391400"/>
              <a:gd name="connsiteX7-201" fmla="*/ 1364558 w 7746307"/>
              <a:gd name="connsiteY7-202" fmla="*/ 1314450 h 7391400"/>
              <a:gd name="connsiteX8-203" fmla="*/ 1488383 w 7746307"/>
              <a:gd name="connsiteY8-204" fmla="*/ 952500 h 7391400"/>
              <a:gd name="connsiteX9-205" fmla="*/ 1240733 w 7746307"/>
              <a:gd name="connsiteY9-206" fmla="*/ 971550 h 7391400"/>
              <a:gd name="connsiteX10-207" fmla="*/ 916882 w 7746307"/>
              <a:gd name="connsiteY10-208" fmla="*/ 504825 h 7391400"/>
              <a:gd name="connsiteX11-209" fmla="*/ 802582 w 7746307"/>
              <a:gd name="connsiteY11-210" fmla="*/ 28575 h 7391400"/>
              <a:gd name="connsiteX0-211" fmla="*/ 802582 w 7746307"/>
              <a:gd name="connsiteY0-212" fmla="*/ 28575 h 7391400"/>
              <a:gd name="connsiteX1-213" fmla="*/ 7746307 w 7746307"/>
              <a:gd name="connsiteY1-214" fmla="*/ 0 h 7391400"/>
              <a:gd name="connsiteX2-215" fmla="*/ 7746307 w 7746307"/>
              <a:gd name="connsiteY2-216" fmla="*/ 7391400 h 7391400"/>
              <a:gd name="connsiteX3-217" fmla="*/ 316807 w 7746307"/>
              <a:gd name="connsiteY3-218" fmla="*/ 7391400 h 7391400"/>
              <a:gd name="connsiteX4-219" fmla="*/ 1583632 w 7746307"/>
              <a:gd name="connsiteY4-220" fmla="*/ 2486025 h 7391400"/>
              <a:gd name="connsiteX5-221" fmla="*/ 1545533 w 7746307"/>
              <a:gd name="connsiteY5-222" fmla="*/ 1905000 h 7391400"/>
              <a:gd name="connsiteX6-223" fmla="*/ 1345508 w 7746307"/>
              <a:gd name="connsiteY6-224" fmla="*/ 1600200 h 7391400"/>
              <a:gd name="connsiteX7-225" fmla="*/ 1564583 w 7746307"/>
              <a:gd name="connsiteY7-226" fmla="*/ 1533525 h 7391400"/>
              <a:gd name="connsiteX8-227" fmla="*/ 1364558 w 7746307"/>
              <a:gd name="connsiteY8-228" fmla="*/ 1314450 h 7391400"/>
              <a:gd name="connsiteX9-229" fmla="*/ 1488383 w 7746307"/>
              <a:gd name="connsiteY9-230" fmla="*/ 952500 h 7391400"/>
              <a:gd name="connsiteX10-231" fmla="*/ 1240733 w 7746307"/>
              <a:gd name="connsiteY10-232" fmla="*/ 971550 h 7391400"/>
              <a:gd name="connsiteX11-233" fmla="*/ 916882 w 7746307"/>
              <a:gd name="connsiteY11-234" fmla="*/ 504825 h 7391400"/>
              <a:gd name="connsiteX12" fmla="*/ 802582 w 7746307"/>
              <a:gd name="connsiteY12" fmla="*/ 28575 h 7391400"/>
              <a:gd name="connsiteX0-235" fmla="*/ 802582 w 7746307"/>
              <a:gd name="connsiteY0-236" fmla="*/ 28575 h 7391400"/>
              <a:gd name="connsiteX1-237" fmla="*/ 7746307 w 7746307"/>
              <a:gd name="connsiteY1-238" fmla="*/ 0 h 7391400"/>
              <a:gd name="connsiteX2-239" fmla="*/ 7746307 w 7746307"/>
              <a:gd name="connsiteY2-240" fmla="*/ 7391400 h 7391400"/>
              <a:gd name="connsiteX3-241" fmla="*/ 316807 w 7746307"/>
              <a:gd name="connsiteY3-242" fmla="*/ 7391400 h 7391400"/>
              <a:gd name="connsiteX4-243" fmla="*/ 1583632 w 7746307"/>
              <a:gd name="connsiteY4-244" fmla="*/ 2486025 h 7391400"/>
              <a:gd name="connsiteX5-245" fmla="*/ 1745558 w 7746307"/>
              <a:gd name="connsiteY5-246" fmla="*/ 2114550 h 7391400"/>
              <a:gd name="connsiteX6-247" fmla="*/ 1545533 w 7746307"/>
              <a:gd name="connsiteY6-248" fmla="*/ 1905000 h 7391400"/>
              <a:gd name="connsiteX7-249" fmla="*/ 1345508 w 7746307"/>
              <a:gd name="connsiteY7-250" fmla="*/ 1600200 h 7391400"/>
              <a:gd name="connsiteX8-251" fmla="*/ 1564583 w 7746307"/>
              <a:gd name="connsiteY8-252" fmla="*/ 1533525 h 7391400"/>
              <a:gd name="connsiteX9-253" fmla="*/ 1364558 w 7746307"/>
              <a:gd name="connsiteY9-254" fmla="*/ 1314450 h 7391400"/>
              <a:gd name="connsiteX10-255" fmla="*/ 1488383 w 7746307"/>
              <a:gd name="connsiteY10-256" fmla="*/ 952500 h 7391400"/>
              <a:gd name="connsiteX11-257" fmla="*/ 1240733 w 7746307"/>
              <a:gd name="connsiteY11-258" fmla="*/ 971550 h 7391400"/>
              <a:gd name="connsiteX12-259" fmla="*/ 916882 w 7746307"/>
              <a:gd name="connsiteY12-260" fmla="*/ 504825 h 7391400"/>
              <a:gd name="connsiteX13" fmla="*/ 802582 w 7746307"/>
              <a:gd name="connsiteY13" fmla="*/ 28575 h 7391400"/>
              <a:gd name="connsiteX0-261" fmla="*/ 779097 w 7722822"/>
              <a:gd name="connsiteY0-262" fmla="*/ 28575 h 7391400"/>
              <a:gd name="connsiteX1-263" fmla="*/ 7722822 w 7722822"/>
              <a:gd name="connsiteY1-264" fmla="*/ 0 h 7391400"/>
              <a:gd name="connsiteX2-265" fmla="*/ 7722822 w 7722822"/>
              <a:gd name="connsiteY2-266" fmla="*/ 7391400 h 7391400"/>
              <a:gd name="connsiteX3-267" fmla="*/ 293322 w 7722822"/>
              <a:gd name="connsiteY3-268" fmla="*/ 7391400 h 7391400"/>
              <a:gd name="connsiteX4-269" fmla="*/ 1483948 w 7722822"/>
              <a:gd name="connsiteY4-270" fmla="*/ 2914650 h 7391400"/>
              <a:gd name="connsiteX5-271" fmla="*/ 1560147 w 7722822"/>
              <a:gd name="connsiteY5-272" fmla="*/ 2486025 h 7391400"/>
              <a:gd name="connsiteX6-273" fmla="*/ 1722073 w 7722822"/>
              <a:gd name="connsiteY6-274" fmla="*/ 2114550 h 7391400"/>
              <a:gd name="connsiteX7-275" fmla="*/ 1522048 w 7722822"/>
              <a:gd name="connsiteY7-276" fmla="*/ 1905000 h 7391400"/>
              <a:gd name="connsiteX8-277" fmla="*/ 1322023 w 7722822"/>
              <a:gd name="connsiteY8-278" fmla="*/ 1600200 h 7391400"/>
              <a:gd name="connsiteX9-279" fmla="*/ 1541098 w 7722822"/>
              <a:gd name="connsiteY9-280" fmla="*/ 1533525 h 7391400"/>
              <a:gd name="connsiteX10-281" fmla="*/ 1341073 w 7722822"/>
              <a:gd name="connsiteY10-282" fmla="*/ 1314450 h 7391400"/>
              <a:gd name="connsiteX11-283" fmla="*/ 1464898 w 7722822"/>
              <a:gd name="connsiteY11-284" fmla="*/ 952500 h 7391400"/>
              <a:gd name="connsiteX12-285" fmla="*/ 1217248 w 7722822"/>
              <a:gd name="connsiteY12-286" fmla="*/ 971550 h 7391400"/>
              <a:gd name="connsiteX13-287" fmla="*/ 893397 w 7722822"/>
              <a:gd name="connsiteY13-288" fmla="*/ 504825 h 7391400"/>
              <a:gd name="connsiteX14" fmla="*/ 779097 w 7722822"/>
              <a:gd name="connsiteY14" fmla="*/ 28575 h 7391400"/>
              <a:gd name="connsiteX0-289" fmla="*/ 761961 w 7705686"/>
              <a:gd name="connsiteY0-290" fmla="*/ 28575 h 7391400"/>
              <a:gd name="connsiteX1-291" fmla="*/ 7705686 w 7705686"/>
              <a:gd name="connsiteY1-292" fmla="*/ 0 h 7391400"/>
              <a:gd name="connsiteX2-293" fmla="*/ 7705686 w 7705686"/>
              <a:gd name="connsiteY2-294" fmla="*/ 7391400 h 7391400"/>
              <a:gd name="connsiteX3-295" fmla="*/ 276186 w 7705686"/>
              <a:gd name="connsiteY3-296" fmla="*/ 7391400 h 7391400"/>
              <a:gd name="connsiteX4-297" fmla="*/ 1638262 w 7705686"/>
              <a:gd name="connsiteY4-298" fmla="*/ 3105150 h 7391400"/>
              <a:gd name="connsiteX5-299" fmla="*/ 1543011 w 7705686"/>
              <a:gd name="connsiteY5-300" fmla="*/ 2486025 h 7391400"/>
              <a:gd name="connsiteX6-301" fmla="*/ 1704937 w 7705686"/>
              <a:gd name="connsiteY6-302" fmla="*/ 2114550 h 7391400"/>
              <a:gd name="connsiteX7-303" fmla="*/ 1504912 w 7705686"/>
              <a:gd name="connsiteY7-304" fmla="*/ 1905000 h 7391400"/>
              <a:gd name="connsiteX8-305" fmla="*/ 1304887 w 7705686"/>
              <a:gd name="connsiteY8-306" fmla="*/ 1600200 h 7391400"/>
              <a:gd name="connsiteX9-307" fmla="*/ 1523962 w 7705686"/>
              <a:gd name="connsiteY9-308" fmla="*/ 1533525 h 7391400"/>
              <a:gd name="connsiteX10-309" fmla="*/ 1323937 w 7705686"/>
              <a:gd name="connsiteY10-310" fmla="*/ 1314450 h 7391400"/>
              <a:gd name="connsiteX11-311" fmla="*/ 1447762 w 7705686"/>
              <a:gd name="connsiteY11-312" fmla="*/ 952500 h 7391400"/>
              <a:gd name="connsiteX12-313" fmla="*/ 1200112 w 7705686"/>
              <a:gd name="connsiteY12-314" fmla="*/ 971550 h 7391400"/>
              <a:gd name="connsiteX13-315" fmla="*/ 876261 w 7705686"/>
              <a:gd name="connsiteY13-316" fmla="*/ 504825 h 7391400"/>
              <a:gd name="connsiteX14-317" fmla="*/ 761961 w 7705686"/>
              <a:gd name="connsiteY14-318" fmla="*/ 28575 h 7391400"/>
              <a:gd name="connsiteX0-319" fmla="*/ 761961 w 7705686"/>
              <a:gd name="connsiteY0-320" fmla="*/ 28575 h 7391400"/>
              <a:gd name="connsiteX1-321" fmla="*/ 7705686 w 7705686"/>
              <a:gd name="connsiteY1-322" fmla="*/ 0 h 7391400"/>
              <a:gd name="connsiteX2-323" fmla="*/ 7705686 w 7705686"/>
              <a:gd name="connsiteY2-324" fmla="*/ 7391400 h 7391400"/>
              <a:gd name="connsiteX3-325" fmla="*/ 276186 w 7705686"/>
              <a:gd name="connsiteY3-326" fmla="*/ 7391400 h 7391400"/>
              <a:gd name="connsiteX4-327" fmla="*/ 1638262 w 7705686"/>
              <a:gd name="connsiteY4-328" fmla="*/ 3105150 h 7391400"/>
              <a:gd name="connsiteX5-329" fmla="*/ 1666836 w 7705686"/>
              <a:gd name="connsiteY5-330" fmla="*/ 2676525 h 7391400"/>
              <a:gd name="connsiteX6-331" fmla="*/ 1543011 w 7705686"/>
              <a:gd name="connsiteY6-332" fmla="*/ 2486025 h 7391400"/>
              <a:gd name="connsiteX7-333" fmla="*/ 1704937 w 7705686"/>
              <a:gd name="connsiteY7-334" fmla="*/ 2114550 h 7391400"/>
              <a:gd name="connsiteX8-335" fmla="*/ 1504912 w 7705686"/>
              <a:gd name="connsiteY8-336" fmla="*/ 1905000 h 7391400"/>
              <a:gd name="connsiteX9-337" fmla="*/ 1304887 w 7705686"/>
              <a:gd name="connsiteY9-338" fmla="*/ 1600200 h 7391400"/>
              <a:gd name="connsiteX10-339" fmla="*/ 1523962 w 7705686"/>
              <a:gd name="connsiteY10-340" fmla="*/ 1533525 h 7391400"/>
              <a:gd name="connsiteX11-341" fmla="*/ 1323937 w 7705686"/>
              <a:gd name="connsiteY11-342" fmla="*/ 1314450 h 7391400"/>
              <a:gd name="connsiteX12-343" fmla="*/ 1447762 w 7705686"/>
              <a:gd name="connsiteY12-344" fmla="*/ 952500 h 7391400"/>
              <a:gd name="connsiteX13-345" fmla="*/ 1200112 w 7705686"/>
              <a:gd name="connsiteY13-346" fmla="*/ 971550 h 7391400"/>
              <a:gd name="connsiteX14-347" fmla="*/ 876261 w 7705686"/>
              <a:gd name="connsiteY14-348" fmla="*/ 504825 h 7391400"/>
              <a:gd name="connsiteX15" fmla="*/ 761961 w 7705686"/>
              <a:gd name="connsiteY15" fmla="*/ 28575 h 7391400"/>
              <a:gd name="connsiteX0-349" fmla="*/ 797163 w 7740888"/>
              <a:gd name="connsiteY0-350" fmla="*/ 28575 h 7391400"/>
              <a:gd name="connsiteX1-351" fmla="*/ 7740888 w 7740888"/>
              <a:gd name="connsiteY1-352" fmla="*/ 0 h 7391400"/>
              <a:gd name="connsiteX2-353" fmla="*/ 7740888 w 7740888"/>
              <a:gd name="connsiteY2-354" fmla="*/ 7391400 h 7391400"/>
              <a:gd name="connsiteX3-355" fmla="*/ 311388 w 7740888"/>
              <a:gd name="connsiteY3-356" fmla="*/ 7391400 h 7391400"/>
              <a:gd name="connsiteX4-357" fmla="*/ 1425813 w 7740888"/>
              <a:gd name="connsiteY4-358" fmla="*/ 3314700 h 7391400"/>
              <a:gd name="connsiteX5-359" fmla="*/ 1673464 w 7740888"/>
              <a:gd name="connsiteY5-360" fmla="*/ 3105150 h 7391400"/>
              <a:gd name="connsiteX6-361" fmla="*/ 1702038 w 7740888"/>
              <a:gd name="connsiteY6-362" fmla="*/ 2676525 h 7391400"/>
              <a:gd name="connsiteX7-363" fmla="*/ 1578213 w 7740888"/>
              <a:gd name="connsiteY7-364" fmla="*/ 2486025 h 7391400"/>
              <a:gd name="connsiteX8-365" fmla="*/ 1740139 w 7740888"/>
              <a:gd name="connsiteY8-366" fmla="*/ 2114550 h 7391400"/>
              <a:gd name="connsiteX9-367" fmla="*/ 1540114 w 7740888"/>
              <a:gd name="connsiteY9-368" fmla="*/ 1905000 h 7391400"/>
              <a:gd name="connsiteX10-369" fmla="*/ 1340089 w 7740888"/>
              <a:gd name="connsiteY10-370" fmla="*/ 1600200 h 7391400"/>
              <a:gd name="connsiteX11-371" fmla="*/ 1559164 w 7740888"/>
              <a:gd name="connsiteY11-372" fmla="*/ 1533525 h 7391400"/>
              <a:gd name="connsiteX12-373" fmla="*/ 1359139 w 7740888"/>
              <a:gd name="connsiteY12-374" fmla="*/ 1314450 h 7391400"/>
              <a:gd name="connsiteX13-375" fmla="*/ 1482964 w 7740888"/>
              <a:gd name="connsiteY13-376" fmla="*/ 952500 h 7391400"/>
              <a:gd name="connsiteX14-377" fmla="*/ 1235314 w 7740888"/>
              <a:gd name="connsiteY14-378" fmla="*/ 971550 h 7391400"/>
              <a:gd name="connsiteX15-379" fmla="*/ 911463 w 7740888"/>
              <a:gd name="connsiteY15-380" fmla="*/ 504825 h 7391400"/>
              <a:gd name="connsiteX16" fmla="*/ 797163 w 7740888"/>
              <a:gd name="connsiteY16" fmla="*/ 28575 h 7391400"/>
              <a:gd name="connsiteX0-381" fmla="*/ 950831 w 7894556"/>
              <a:gd name="connsiteY0-382" fmla="*/ 28575 h 7391400"/>
              <a:gd name="connsiteX1-383" fmla="*/ 7894556 w 7894556"/>
              <a:gd name="connsiteY1-384" fmla="*/ 0 h 7391400"/>
              <a:gd name="connsiteX2-385" fmla="*/ 7894556 w 7894556"/>
              <a:gd name="connsiteY2-386" fmla="*/ 7391400 h 7391400"/>
              <a:gd name="connsiteX3-387" fmla="*/ 465056 w 7894556"/>
              <a:gd name="connsiteY3-388" fmla="*/ 7391400 h 7391400"/>
              <a:gd name="connsiteX4-389" fmla="*/ 750806 w 7894556"/>
              <a:gd name="connsiteY4-390" fmla="*/ 3657600 h 7391400"/>
              <a:gd name="connsiteX5-391" fmla="*/ 1579481 w 7894556"/>
              <a:gd name="connsiteY5-392" fmla="*/ 3314700 h 7391400"/>
              <a:gd name="connsiteX6-393" fmla="*/ 1827132 w 7894556"/>
              <a:gd name="connsiteY6-394" fmla="*/ 3105150 h 7391400"/>
              <a:gd name="connsiteX7-395" fmla="*/ 1855706 w 7894556"/>
              <a:gd name="connsiteY7-396" fmla="*/ 2676525 h 7391400"/>
              <a:gd name="connsiteX8-397" fmla="*/ 1731881 w 7894556"/>
              <a:gd name="connsiteY8-398" fmla="*/ 2486025 h 7391400"/>
              <a:gd name="connsiteX9-399" fmla="*/ 1893807 w 7894556"/>
              <a:gd name="connsiteY9-400" fmla="*/ 2114550 h 7391400"/>
              <a:gd name="connsiteX10-401" fmla="*/ 1693782 w 7894556"/>
              <a:gd name="connsiteY10-402" fmla="*/ 1905000 h 7391400"/>
              <a:gd name="connsiteX11-403" fmla="*/ 1493757 w 7894556"/>
              <a:gd name="connsiteY11-404" fmla="*/ 1600200 h 7391400"/>
              <a:gd name="connsiteX12-405" fmla="*/ 1712832 w 7894556"/>
              <a:gd name="connsiteY12-406" fmla="*/ 1533525 h 7391400"/>
              <a:gd name="connsiteX13-407" fmla="*/ 1512807 w 7894556"/>
              <a:gd name="connsiteY13-408" fmla="*/ 1314450 h 7391400"/>
              <a:gd name="connsiteX14-409" fmla="*/ 1636632 w 7894556"/>
              <a:gd name="connsiteY14-410" fmla="*/ 952500 h 7391400"/>
              <a:gd name="connsiteX15-411" fmla="*/ 1388982 w 7894556"/>
              <a:gd name="connsiteY15-412" fmla="*/ 971550 h 7391400"/>
              <a:gd name="connsiteX16-413" fmla="*/ 1065131 w 7894556"/>
              <a:gd name="connsiteY16-414" fmla="*/ 504825 h 7391400"/>
              <a:gd name="connsiteX17" fmla="*/ 950831 w 7894556"/>
              <a:gd name="connsiteY17" fmla="*/ 28575 h 7391400"/>
              <a:gd name="connsiteX0-415" fmla="*/ 1033287 w 7977012"/>
              <a:gd name="connsiteY0-416" fmla="*/ 28575 h 7391400"/>
              <a:gd name="connsiteX1-417" fmla="*/ 7977012 w 7977012"/>
              <a:gd name="connsiteY1-418" fmla="*/ 0 h 7391400"/>
              <a:gd name="connsiteX2-419" fmla="*/ 7977012 w 7977012"/>
              <a:gd name="connsiteY2-420" fmla="*/ 7391400 h 7391400"/>
              <a:gd name="connsiteX3-421" fmla="*/ 547512 w 7977012"/>
              <a:gd name="connsiteY3-422" fmla="*/ 7391400 h 7391400"/>
              <a:gd name="connsiteX4-423" fmla="*/ 585612 w 7977012"/>
              <a:gd name="connsiteY4-424" fmla="*/ 3724275 h 7391400"/>
              <a:gd name="connsiteX5-425" fmla="*/ 833262 w 7977012"/>
              <a:gd name="connsiteY5-426" fmla="*/ 3657600 h 7391400"/>
              <a:gd name="connsiteX6-427" fmla="*/ 1661937 w 7977012"/>
              <a:gd name="connsiteY6-428" fmla="*/ 3314700 h 7391400"/>
              <a:gd name="connsiteX7-429" fmla="*/ 1909588 w 7977012"/>
              <a:gd name="connsiteY7-430" fmla="*/ 3105150 h 7391400"/>
              <a:gd name="connsiteX8-431" fmla="*/ 1938162 w 7977012"/>
              <a:gd name="connsiteY8-432" fmla="*/ 2676525 h 7391400"/>
              <a:gd name="connsiteX9-433" fmla="*/ 1814337 w 7977012"/>
              <a:gd name="connsiteY9-434" fmla="*/ 2486025 h 7391400"/>
              <a:gd name="connsiteX10-435" fmla="*/ 1976263 w 7977012"/>
              <a:gd name="connsiteY10-436" fmla="*/ 2114550 h 7391400"/>
              <a:gd name="connsiteX11-437" fmla="*/ 1776238 w 7977012"/>
              <a:gd name="connsiteY11-438" fmla="*/ 1905000 h 7391400"/>
              <a:gd name="connsiteX12-439" fmla="*/ 1576213 w 7977012"/>
              <a:gd name="connsiteY12-440" fmla="*/ 1600200 h 7391400"/>
              <a:gd name="connsiteX13-441" fmla="*/ 1795288 w 7977012"/>
              <a:gd name="connsiteY13-442" fmla="*/ 1533525 h 7391400"/>
              <a:gd name="connsiteX14-443" fmla="*/ 1595263 w 7977012"/>
              <a:gd name="connsiteY14-444" fmla="*/ 1314450 h 7391400"/>
              <a:gd name="connsiteX15-445" fmla="*/ 1719088 w 7977012"/>
              <a:gd name="connsiteY15-446" fmla="*/ 952500 h 7391400"/>
              <a:gd name="connsiteX16-447" fmla="*/ 1471438 w 7977012"/>
              <a:gd name="connsiteY16-448" fmla="*/ 971550 h 7391400"/>
              <a:gd name="connsiteX17-449" fmla="*/ 1147587 w 7977012"/>
              <a:gd name="connsiteY17-450" fmla="*/ 504825 h 7391400"/>
              <a:gd name="connsiteX18" fmla="*/ 1033287 w 7977012"/>
              <a:gd name="connsiteY18" fmla="*/ 28575 h 7391400"/>
              <a:gd name="connsiteX0-451" fmla="*/ 1003277 w 7947002"/>
              <a:gd name="connsiteY0-452" fmla="*/ 28575 h 7391400"/>
              <a:gd name="connsiteX1-453" fmla="*/ 7947002 w 7947002"/>
              <a:gd name="connsiteY1-454" fmla="*/ 0 h 7391400"/>
              <a:gd name="connsiteX2-455" fmla="*/ 7947002 w 7947002"/>
              <a:gd name="connsiteY2-456" fmla="*/ 7391400 h 7391400"/>
              <a:gd name="connsiteX3-457" fmla="*/ 517502 w 7947002"/>
              <a:gd name="connsiteY3-458" fmla="*/ 7391400 h 7391400"/>
              <a:gd name="connsiteX4-459" fmla="*/ 746102 w 7947002"/>
              <a:gd name="connsiteY4-460" fmla="*/ 4352925 h 7391400"/>
              <a:gd name="connsiteX5-461" fmla="*/ 555602 w 7947002"/>
              <a:gd name="connsiteY5-462" fmla="*/ 3724275 h 7391400"/>
              <a:gd name="connsiteX6-463" fmla="*/ 803252 w 7947002"/>
              <a:gd name="connsiteY6-464" fmla="*/ 3657600 h 7391400"/>
              <a:gd name="connsiteX7-465" fmla="*/ 1631927 w 7947002"/>
              <a:gd name="connsiteY7-466" fmla="*/ 3314700 h 7391400"/>
              <a:gd name="connsiteX8-467" fmla="*/ 1879578 w 7947002"/>
              <a:gd name="connsiteY8-468" fmla="*/ 3105150 h 7391400"/>
              <a:gd name="connsiteX9-469" fmla="*/ 1908152 w 7947002"/>
              <a:gd name="connsiteY9-470" fmla="*/ 2676525 h 7391400"/>
              <a:gd name="connsiteX10-471" fmla="*/ 1784327 w 7947002"/>
              <a:gd name="connsiteY10-472" fmla="*/ 2486025 h 7391400"/>
              <a:gd name="connsiteX11-473" fmla="*/ 1946253 w 7947002"/>
              <a:gd name="connsiteY11-474" fmla="*/ 2114550 h 7391400"/>
              <a:gd name="connsiteX12-475" fmla="*/ 1746228 w 7947002"/>
              <a:gd name="connsiteY12-476" fmla="*/ 1905000 h 7391400"/>
              <a:gd name="connsiteX13-477" fmla="*/ 1546203 w 7947002"/>
              <a:gd name="connsiteY13-478" fmla="*/ 1600200 h 7391400"/>
              <a:gd name="connsiteX14-479" fmla="*/ 1765278 w 7947002"/>
              <a:gd name="connsiteY14-480" fmla="*/ 1533525 h 7391400"/>
              <a:gd name="connsiteX15-481" fmla="*/ 1565253 w 7947002"/>
              <a:gd name="connsiteY15-482" fmla="*/ 1314450 h 7391400"/>
              <a:gd name="connsiteX16-483" fmla="*/ 1689078 w 7947002"/>
              <a:gd name="connsiteY16-484" fmla="*/ 952500 h 7391400"/>
              <a:gd name="connsiteX17-485" fmla="*/ 1441428 w 7947002"/>
              <a:gd name="connsiteY17-486" fmla="*/ 971550 h 7391400"/>
              <a:gd name="connsiteX18-487" fmla="*/ 1117577 w 7947002"/>
              <a:gd name="connsiteY18-488" fmla="*/ 504825 h 7391400"/>
              <a:gd name="connsiteX19" fmla="*/ 1003277 w 7947002"/>
              <a:gd name="connsiteY19" fmla="*/ 28575 h 7391400"/>
              <a:gd name="connsiteX0-489" fmla="*/ 972383 w 7916108"/>
              <a:gd name="connsiteY0-490" fmla="*/ 28575 h 7391400"/>
              <a:gd name="connsiteX1-491" fmla="*/ 7916108 w 7916108"/>
              <a:gd name="connsiteY1-492" fmla="*/ 0 h 7391400"/>
              <a:gd name="connsiteX2-493" fmla="*/ 7916108 w 7916108"/>
              <a:gd name="connsiteY2-494" fmla="*/ 7391400 h 7391400"/>
              <a:gd name="connsiteX3-495" fmla="*/ 486608 w 7916108"/>
              <a:gd name="connsiteY3-496" fmla="*/ 7391400 h 7391400"/>
              <a:gd name="connsiteX4-497" fmla="*/ 800933 w 7916108"/>
              <a:gd name="connsiteY4-498" fmla="*/ 5124450 h 7391400"/>
              <a:gd name="connsiteX5-499" fmla="*/ 715208 w 7916108"/>
              <a:gd name="connsiteY5-500" fmla="*/ 4352925 h 7391400"/>
              <a:gd name="connsiteX6-501" fmla="*/ 524708 w 7916108"/>
              <a:gd name="connsiteY6-502" fmla="*/ 3724275 h 7391400"/>
              <a:gd name="connsiteX7-503" fmla="*/ 772358 w 7916108"/>
              <a:gd name="connsiteY7-504" fmla="*/ 3657600 h 7391400"/>
              <a:gd name="connsiteX8-505" fmla="*/ 1601033 w 7916108"/>
              <a:gd name="connsiteY8-506" fmla="*/ 3314700 h 7391400"/>
              <a:gd name="connsiteX9-507" fmla="*/ 1848684 w 7916108"/>
              <a:gd name="connsiteY9-508" fmla="*/ 3105150 h 7391400"/>
              <a:gd name="connsiteX10-509" fmla="*/ 1877258 w 7916108"/>
              <a:gd name="connsiteY10-510" fmla="*/ 2676525 h 7391400"/>
              <a:gd name="connsiteX11-511" fmla="*/ 1753433 w 7916108"/>
              <a:gd name="connsiteY11-512" fmla="*/ 2486025 h 7391400"/>
              <a:gd name="connsiteX12-513" fmla="*/ 1915359 w 7916108"/>
              <a:gd name="connsiteY12-514" fmla="*/ 2114550 h 7391400"/>
              <a:gd name="connsiteX13-515" fmla="*/ 1715334 w 7916108"/>
              <a:gd name="connsiteY13-516" fmla="*/ 1905000 h 7391400"/>
              <a:gd name="connsiteX14-517" fmla="*/ 1515309 w 7916108"/>
              <a:gd name="connsiteY14-518" fmla="*/ 1600200 h 7391400"/>
              <a:gd name="connsiteX15-519" fmla="*/ 1734384 w 7916108"/>
              <a:gd name="connsiteY15-520" fmla="*/ 1533525 h 7391400"/>
              <a:gd name="connsiteX16-521" fmla="*/ 1534359 w 7916108"/>
              <a:gd name="connsiteY16-522" fmla="*/ 1314450 h 7391400"/>
              <a:gd name="connsiteX17-523" fmla="*/ 1658184 w 7916108"/>
              <a:gd name="connsiteY17-524" fmla="*/ 952500 h 7391400"/>
              <a:gd name="connsiteX18-525" fmla="*/ 1410534 w 7916108"/>
              <a:gd name="connsiteY18-526" fmla="*/ 971550 h 7391400"/>
              <a:gd name="connsiteX19-527" fmla="*/ 1086683 w 7916108"/>
              <a:gd name="connsiteY19-528" fmla="*/ 504825 h 7391400"/>
              <a:gd name="connsiteX20" fmla="*/ 972383 w 7916108"/>
              <a:gd name="connsiteY20" fmla="*/ 28575 h 7391400"/>
              <a:gd name="connsiteX0-529" fmla="*/ 887006 w 7830731"/>
              <a:gd name="connsiteY0-530" fmla="*/ 28575 h 7391400"/>
              <a:gd name="connsiteX1-531" fmla="*/ 7830731 w 7830731"/>
              <a:gd name="connsiteY1-532" fmla="*/ 0 h 7391400"/>
              <a:gd name="connsiteX2-533" fmla="*/ 7830731 w 7830731"/>
              <a:gd name="connsiteY2-534" fmla="*/ 7391400 h 7391400"/>
              <a:gd name="connsiteX3-535" fmla="*/ 401231 w 7830731"/>
              <a:gd name="connsiteY3-536" fmla="*/ 7391400 h 7391400"/>
              <a:gd name="connsiteX4-537" fmla="*/ 1334681 w 7830731"/>
              <a:gd name="connsiteY4-538" fmla="*/ 5553075 h 7391400"/>
              <a:gd name="connsiteX5-539" fmla="*/ 715556 w 7830731"/>
              <a:gd name="connsiteY5-540" fmla="*/ 5124450 h 7391400"/>
              <a:gd name="connsiteX6-541" fmla="*/ 629831 w 7830731"/>
              <a:gd name="connsiteY6-542" fmla="*/ 4352925 h 7391400"/>
              <a:gd name="connsiteX7-543" fmla="*/ 439331 w 7830731"/>
              <a:gd name="connsiteY7-544" fmla="*/ 3724275 h 7391400"/>
              <a:gd name="connsiteX8-545" fmla="*/ 686981 w 7830731"/>
              <a:gd name="connsiteY8-546" fmla="*/ 3657600 h 7391400"/>
              <a:gd name="connsiteX9-547" fmla="*/ 1515656 w 7830731"/>
              <a:gd name="connsiteY9-548" fmla="*/ 3314700 h 7391400"/>
              <a:gd name="connsiteX10-549" fmla="*/ 1763307 w 7830731"/>
              <a:gd name="connsiteY10-550" fmla="*/ 3105150 h 7391400"/>
              <a:gd name="connsiteX11-551" fmla="*/ 1791881 w 7830731"/>
              <a:gd name="connsiteY11-552" fmla="*/ 2676525 h 7391400"/>
              <a:gd name="connsiteX12-553" fmla="*/ 1668056 w 7830731"/>
              <a:gd name="connsiteY12-554" fmla="*/ 2486025 h 7391400"/>
              <a:gd name="connsiteX13-555" fmla="*/ 1829982 w 7830731"/>
              <a:gd name="connsiteY13-556" fmla="*/ 2114550 h 7391400"/>
              <a:gd name="connsiteX14-557" fmla="*/ 1629957 w 7830731"/>
              <a:gd name="connsiteY14-558" fmla="*/ 1905000 h 7391400"/>
              <a:gd name="connsiteX15-559" fmla="*/ 1429932 w 7830731"/>
              <a:gd name="connsiteY15-560" fmla="*/ 1600200 h 7391400"/>
              <a:gd name="connsiteX16-561" fmla="*/ 1649007 w 7830731"/>
              <a:gd name="connsiteY16-562" fmla="*/ 1533525 h 7391400"/>
              <a:gd name="connsiteX17-563" fmla="*/ 1448982 w 7830731"/>
              <a:gd name="connsiteY17-564" fmla="*/ 1314450 h 7391400"/>
              <a:gd name="connsiteX18-565" fmla="*/ 1572807 w 7830731"/>
              <a:gd name="connsiteY18-566" fmla="*/ 952500 h 7391400"/>
              <a:gd name="connsiteX19-567" fmla="*/ 1325157 w 7830731"/>
              <a:gd name="connsiteY19-568" fmla="*/ 971550 h 7391400"/>
              <a:gd name="connsiteX20-569" fmla="*/ 1001306 w 7830731"/>
              <a:gd name="connsiteY20-570" fmla="*/ 504825 h 7391400"/>
              <a:gd name="connsiteX21" fmla="*/ 887006 w 7830731"/>
              <a:gd name="connsiteY21" fmla="*/ 28575 h 7391400"/>
              <a:gd name="connsiteX0-571" fmla="*/ 872412 w 7816137"/>
              <a:gd name="connsiteY0-572" fmla="*/ 28575 h 7391400"/>
              <a:gd name="connsiteX1-573" fmla="*/ 7816137 w 7816137"/>
              <a:gd name="connsiteY1-574" fmla="*/ 0 h 7391400"/>
              <a:gd name="connsiteX2-575" fmla="*/ 7816137 w 7816137"/>
              <a:gd name="connsiteY2-576" fmla="*/ 7391400 h 7391400"/>
              <a:gd name="connsiteX3-577" fmla="*/ 386637 w 7816137"/>
              <a:gd name="connsiteY3-578" fmla="*/ 7391400 h 7391400"/>
              <a:gd name="connsiteX4-579" fmla="*/ 1624887 w 7816137"/>
              <a:gd name="connsiteY4-580" fmla="*/ 6400800 h 7391400"/>
              <a:gd name="connsiteX5-581" fmla="*/ 1320087 w 7816137"/>
              <a:gd name="connsiteY5-582" fmla="*/ 5553075 h 7391400"/>
              <a:gd name="connsiteX6-583" fmla="*/ 700962 w 7816137"/>
              <a:gd name="connsiteY6-584" fmla="*/ 5124450 h 7391400"/>
              <a:gd name="connsiteX7-585" fmla="*/ 615237 w 7816137"/>
              <a:gd name="connsiteY7-586" fmla="*/ 4352925 h 7391400"/>
              <a:gd name="connsiteX8-587" fmla="*/ 424737 w 7816137"/>
              <a:gd name="connsiteY8-588" fmla="*/ 3724275 h 7391400"/>
              <a:gd name="connsiteX9-589" fmla="*/ 672387 w 7816137"/>
              <a:gd name="connsiteY9-590" fmla="*/ 3657600 h 7391400"/>
              <a:gd name="connsiteX10-591" fmla="*/ 1501062 w 7816137"/>
              <a:gd name="connsiteY10-592" fmla="*/ 3314700 h 7391400"/>
              <a:gd name="connsiteX11-593" fmla="*/ 1748713 w 7816137"/>
              <a:gd name="connsiteY11-594" fmla="*/ 3105150 h 7391400"/>
              <a:gd name="connsiteX12-595" fmla="*/ 1777287 w 7816137"/>
              <a:gd name="connsiteY12-596" fmla="*/ 2676525 h 7391400"/>
              <a:gd name="connsiteX13-597" fmla="*/ 1653462 w 7816137"/>
              <a:gd name="connsiteY13-598" fmla="*/ 2486025 h 7391400"/>
              <a:gd name="connsiteX14-599" fmla="*/ 1815388 w 7816137"/>
              <a:gd name="connsiteY14-600" fmla="*/ 2114550 h 7391400"/>
              <a:gd name="connsiteX15-601" fmla="*/ 1615363 w 7816137"/>
              <a:gd name="connsiteY15-602" fmla="*/ 1905000 h 7391400"/>
              <a:gd name="connsiteX16-603" fmla="*/ 1415338 w 7816137"/>
              <a:gd name="connsiteY16-604" fmla="*/ 1600200 h 7391400"/>
              <a:gd name="connsiteX17-605" fmla="*/ 1634413 w 7816137"/>
              <a:gd name="connsiteY17-606" fmla="*/ 1533525 h 7391400"/>
              <a:gd name="connsiteX18-607" fmla="*/ 1434388 w 7816137"/>
              <a:gd name="connsiteY18-608" fmla="*/ 1314450 h 7391400"/>
              <a:gd name="connsiteX19-609" fmla="*/ 1558213 w 7816137"/>
              <a:gd name="connsiteY19-610" fmla="*/ 952500 h 7391400"/>
              <a:gd name="connsiteX20-611" fmla="*/ 1310563 w 7816137"/>
              <a:gd name="connsiteY20-612" fmla="*/ 971550 h 7391400"/>
              <a:gd name="connsiteX21-613" fmla="*/ 986712 w 7816137"/>
              <a:gd name="connsiteY21-614" fmla="*/ 504825 h 7391400"/>
              <a:gd name="connsiteX22" fmla="*/ 872412 w 7816137"/>
              <a:gd name="connsiteY22" fmla="*/ 28575 h 7391400"/>
              <a:gd name="connsiteX0-615" fmla="*/ 465727 w 7409452"/>
              <a:gd name="connsiteY0-616" fmla="*/ 28575 h 7391400"/>
              <a:gd name="connsiteX1-617" fmla="*/ 7409452 w 7409452"/>
              <a:gd name="connsiteY1-618" fmla="*/ 0 h 7391400"/>
              <a:gd name="connsiteX2-619" fmla="*/ 7409452 w 7409452"/>
              <a:gd name="connsiteY2-620" fmla="*/ 7391400 h 7391400"/>
              <a:gd name="connsiteX3-621" fmla="*/ 2302238 w 7409452"/>
              <a:gd name="connsiteY3-622" fmla="*/ 6520543 h 7391400"/>
              <a:gd name="connsiteX4-623" fmla="*/ 1218202 w 7409452"/>
              <a:gd name="connsiteY4-624" fmla="*/ 6400800 h 7391400"/>
              <a:gd name="connsiteX5-625" fmla="*/ 913402 w 7409452"/>
              <a:gd name="connsiteY5-626" fmla="*/ 5553075 h 7391400"/>
              <a:gd name="connsiteX6-627" fmla="*/ 294277 w 7409452"/>
              <a:gd name="connsiteY6-628" fmla="*/ 5124450 h 7391400"/>
              <a:gd name="connsiteX7-629" fmla="*/ 208552 w 7409452"/>
              <a:gd name="connsiteY7-630" fmla="*/ 4352925 h 7391400"/>
              <a:gd name="connsiteX8-631" fmla="*/ 18052 w 7409452"/>
              <a:gd name="connsiteY8-632" fmla="*/ 3724275 h 7391400"/>
              <a:gd name="connsiteX9-633" fmla="*/ 265702 w 7409452"/>
              <a:gd name="connsiteY9-634" fmla="*/ 3657600 h 7391400"/>
              <a:gd name="connsiteX10-635" fmla="*/ 1094377 w 7409452"/>
              <a:gd name="connsiteY10-636" fmla="*/ 3314700 h 7391400"/>
              <a:gd name="connsiteX11-637" fmla="*/ 1342028 w 7409452"/>
              <a:gd name="connsiteY11-638" fmla="*/ 3105150 h 7391400"/>
              <a:gd name="connsiteX12-639" fmla="*/ 1370602 w 7409452"/>
              <a:gd name="connsiteY12-640" fmla="*/ 2676525 h 7391400"/>
              <a:gd name="connsiteX13-641" fmla="*/ 1246777 w 7409452"/>
              <a:gd name="connsiteY13-642" fmla="*/ 2486025 h 7391400"/>
              <a:gd name="connsiteX14-643" fmla="*/ 1408703 w 7409452"/>
              <a:gd name="connsiteY14-644" fmla="*/ 2114550 h 7391400"/>
              <a:gd name="connsiteX15-645" fmla="*/ 1208678 w 7409452"/>
              <a:gd name="connsiteY15-646" fmla="*/ 1905000 h 7391400"/>
              <a:gd name="connsiteX16-647" fmla="*/ 1008653 w 7409452"/>
              <a:gd name="connsiteY16-648" fmla="*/ 1600200 h 7391400"/>
              <a:gd name="connsiteX17-649" fmla="*/ 1227728 w 7409452"/>
              <a:gd name="connsiteY17-650" fmla="*/ 1533525 h 7391400"/>
              <a:gd name="connsiteX18-651" fmla="*/ 1027703 w 7409452"/>
              <a:gd name="connsiteY18-652" fmla="*/ 1314450 h 7391400"/>
              <a:gd name="connsiteX19-653" fmla="*/ 1151528 w 7409452"/>
              <a:gd name="connsiteY19-654" fmla="*/ 952500 h 7391400"/>
              <a:gd name="connsiteX20-655" fmla="*/ 903878 w 7409452"/>
              <a:gd name="connsiteY20-656" fmla="*/ 971550 h 7391400"/>
              <a:gd name="connsiteX21-657" fmla="*/ 580027 w 7409452"/>
              <a:gd name="connsiteY21-658" fmla="*/ 504825 h 7391400"/>
              <a:gd name="connsiteX22-659" fmla="*/ 465727 w 7409452"/>
              <a:gd name="connsiteY22-660" fmla="*/ 28575 h 7391400"/>
              <a:gd name="connsiteX0-661" fmla="*/ 465727 w 7409452"/>
              <a:gd name="connsiteY0-662" fmla="*/ 28575 h 7391400"/>
              <a:gd name="connsiteX1-663" fmla="*/ 7409452 w 7409452"/>
              <a:gd name="connsiteY1-664" fmla="*/ 0 h 7391400"/>
              <a:gd name="connsiteX2-665" fmla="*/ 7409452 w 7409452"/>
              <a:gd name="connsiteY2-666" fmla="*/ 7391400 h 7391400"/>
              <a:gd name="connsiteX3-667" fmla="*/ 2302238 w 7409452"/>
              <a:gd name="connsiteY3-668" fmla="*/ 6520543 h 7391400"/>
              <a:gd name="connsiteX4-669" fmla="*/ 1218202 w 7409452"/>
              <a:gd name="connsiteY4-670" fmla="*/ 6400800 h 7391400"/>
              <a:gd name="connsiteX5-671" fmla="*/ 913402 w 7409452"/>
              <a:gd name="connsiteY5-672" fmla="*/ 5553075 h 7391400"/>
              <a:gd name="connsiteX6-673" fmla="*/ 294277 w 7409452"/>
              <a:gd name="connsiteY6-674" fmla="*/ 5124450 h 7391400"/>
              <a:gd name="connsiteX7-675" fmla="*/ 208552 w 7409452"/>
              <a:gd name="connsiteY7-676" fmla="*/ 4352925 h 7391400"/>
              <a:gd name="connsiteX8-677" fmla="*/ 18052 w 7409452"/>
              <a:gd name="connsiteY8-678" fmla="*/ 3724275 h 7391400"/>
              <a:gd name="connsiteX9-679" fmla="*/ 265702 w 7409452"/>
              <a:gd name="connsiteY9-680" fmla="*/ 3657600 h 7391400"/>
              <a:gd name="connsiteX10-681" fmla="*/ 1094377 w 7409452"/>
              <a:gd name="connsiteY10-682" fmla="*/ 3314700 h 7391400"/>
              <a:gd name="connsiteX11-683" fmla="*/ 1342028 w 7409452"/>
              <a:gd name="connsiteY11-684" fmla="*/ 3105150 h 7391400"/>
              <a:gd name="connsiteX12-685" fmla="*/ 1370602 w 7409452"/>
              <a:gd name="connsiteY12-686" fmla="*/ 2676525 h 7391400"/>
              <a:gd name="connsiteX13-687" fmla="*/ 1246777 w 7409452"/>
              <a:gd name="connsiteY13-688" fmla="*/ 2486025 h 7391400"/>
              <a:gd name="connsiteX14-689" fmla="*/ 1408703 w 7409452"/>
              <a:gd name="connsiteY14-690" fmla="*/ 2114550 h 7391400"/>
              <a:gd name="connsiteX15-691" fmla="*/ 1208678 w 7409452"/>
              <a:gd name="connsiteY15-692" fmla="*/ 1905000 h 7391400"/>
              <a:gd name="connsiteX16-693" fmla="*/ 1008653 w 7409452"/>
              <a:gd name="connsiteY16-694" fmla="*/ 1600200 h 7391400"/>
              <a:gd name="connsiteX17-695" fmla="*/ 1227728 w 7409452"/>
              <a:gd name="connsiteY17-696" fmla="*/ 1533525 h 7391400"/>
              <a:gd name="connsiteX18-697" fmla="*/ 1027703 w 7409452"/>
              <a:gd name="connsiteY18-698" fmla="*/ 1314450 h 7391400"/>
              <a:gd name="connsiteX19-699" fmla="*/ 1151528 w 7409452"/>
              <a:gd name="connsiteY19-700" fmla="*/ 952500 h 7391400"/>
              <a:gd name="connsiteX20-701" fmla="*/ 903878 w 7409452"/>
              <a:gd name="connsiteY20-702" fmla="*/ 971550 h 7391400"/>
              <a:gd name="connsiteX21-703" fmla="*/ 580027 w 7409452"/>
              <a:gd name="connsiteY21-704" fmla="*/ 504825 h 7391400"/>
              <a:gd name="connsiteX22-705" fmla="*/ 465727 w 7409452"/>
              <a:gd name="connsiteY22-706" fmla="*/ 28575 h 7391400"/>
              <a:gd name="connsiteX0-707" fmla="*/ 465727 w 7409452"/>
              <a:gd name="connsiteY0-708" fmla="*/ 28575 h 7832721"/>
              <a:gd name="connsiteX1-709" fmla="*/ 7409452 w 7409452"/>
              <a:gd name="connsiteY1-710" fmla="*/ 0 h 7832721"/>
              <a:gd name="connsiteX2-711" fmla="*/ 7409452 w 7409452"/>
              <a:gd name="connsiteY2-712" fmla="*/ 7391400 h 7832721"/>
              <a:gd name="connsiteX3-713" fmla="*/ 3259272 w 7409452"/>
              <a:gd name="connsiteY3-714" fmla="*/ 6969579 h 7832721"/>
              <a:gd name="connsiteX4-715" fmla="*/ 2302238 w 7409452"/>
              <a:gd name="connsiteY4-716" fmla="*/ 6520543 h 7832721"/>
              <a:gd name="connsiteX5-717" fmla="*/ 1218202 w 7409452"/>
              <a:gd name="connsiteY5-718" fmla="*/ 6400800 h 7832721"/>
              <a:gd name="connsiteX6-719" fmla="*/ 913402 w 7409452"/>
              <a:gd name="connsiteY6-720" fmla="*/ 5553075 h 7832721"/>
              <a:gd name="connsiteX7-721" fmla="*/ 294277 w 7409452"/>
              <a:gd name="connsiteY7-722" fmla="*/ 5124450 h 7832721"/>
              <a:gd name="connsiteX8-723" fmla="*/ 208552 w 7409452"/>
              <a:gd name="connsiteY8-724" fmla="*/ 4352925 h 7832721"/>
              <a:gd name="connsiteX9-725" fmla="*/ 18052 w 7409452"/>
              <a:gd name="connsiteY9-726" fmla="*/ 3724275 h 7832721"/>
              <a:gd name="connsiteX10-727" fmla="*/ 265702 w 7409452"/>
              <a:gd name="connsiteY10-728" fmla="*/ 3657600 h 7832721"/>
              <a:gd name="connsiteX11-729" fmla="*/ 1094377 w 7409452"/>
              <a:gd name="connsiteY11-730" fmla="*/ 3314700 h 7832721"/>
              <a:gd name="connsiteX12-731" fmla="*/ 1342028 w 7409452"/>
              <a:gd name="connsiteY12-732" fmla="*/ 3105150 h 7832721"/>
              <a:gd name="connsiteX13-733" fmla="*/ 1370602 w 7409452"/>
              <a:gd name="connsiteY13-734" fmla="*/ 2676525 h 7832721"/>
              <a:gd name="connsiteX14-735" fmla="*/ 1246777 w 7409452"/>
              <a:gd name="connsiteY14-736" fmla="*/ 2486025 h 7832721"/>
              <a:gd name="connsiteX15-737" fmla="*/ 1408703 w 7409452"/>
              <a:gd name="connsiteY15-738" fmla="*/ 2114550 h 7832721"/>
              <a:gd name="connsiteX16-739" fmla="*/ 1208678 w 7409452"/>
              <a:gd name="connsiteY16-740" fmla="*/ 1905000 h 7832721"/>
              <a:gd name="connsiteX17-741" fmla="*/ 1008653 w 7409452"/>
              <a:gd name="connsiteY17-742" fmla="*/ 1600200 h 7832721"/>
              <a:gd name="connsiteX18-743" fmla="*/ 1227728 w 7409452"/>
              <a:gd name="connsiteY18-744" fmla="*/ 1533525 h 7832721"/>
              <a:gd name="connsiteX19-745" fmla="*/ 1027703 w 7409452"/>
              <a:gd name="connsiteY19-746" fmla="*/ 1314450 h 7832721"/>
              <a:gd name="connsiteX20-747" fmla="*/ 1151528 w 7409452"/>
              <a:gd name="connsiteY20-748" fmla="*/ 952500 h 7832721"/>
              <a:gd name="connsiteX21-749" fmla="*/ 903878 w 7409452"/>
              <a:gd name="connsiteY21-750" fmla="*/ 971550 h 7832721"/>
              <a:gd name="connsiteX22-751" fmla="*/ 580027 w 7409452"/>
              <a:gd name="connsiteY22-752" fmla="*/ 504825 h 7832721"/>
              <a:gd name="connsiteX23" fmla="*/ 465727 w 7409452"/>
              <a:gd name="connsiteY23" fmla="*/ 28575 h 7832721"/>
              <a:gd name="connsiteX0-753" fmla="*/ 465727 w 7438480"/>
              <a:gd name="connsiteY0-754" fmla="*/ 28575 h 6982449"/>
              <a:gd name="connsiteX1-755" fmla="*/ 7409452 w 7438480"/>
              <a:gd name="connsiteY1-756" fmla="*/ 0 h 6982449"/>
              <a:gd name="connsiteX2-757" fmla="*/ 7438480 w 7438480"/>
              <a:gd name="connsiteY2-758" fmla="*/ 4865914 h 6982449"/>
              <a:gd name="connsiteX3-759" fmla="*/ 3259272 w 7438480"/>
              <a:gd name="connsiteY3-760" fmla="*/ 6969579 h 6982449"/>
              <a:gd name="connsiteX4-761" fmla="*/ 2302238 w 7438480"/>
              <a:gd name="connsiteY4-762" fmla="*/ 6520543 h 6982449"/>
              <a:gd name="connsiteX5-763" fmla="*/ 1218202 w 7438480"/>
              <a:gd name="connsiteY5-764" fmla="*/ 6400800 h 6982449"/>
              <a:gd name="connsiteX6-765" fmla="*/ 913402 w 7438480"/>
              <a:gd name="connsiteY6-766" fmla="*/ 5553075 h 6982449"/>
              <a:gd name="connsiteX7-767" fmla="*/ 294277 w 7438480"/>
              <a:gd name="connsiteY7-768" fmla="*/ 5124450 h 6982449"/>
              <a:gd name="connsiteX8-769" fmla="*/ 208552 w 7438480"/>
              <a:gd name="connsiteY8-770" fmla="*/ 4352925 h 6982449"/>
              <a:gd name="connsiteX9-771" fmla="*/ 18052 w 7438480"/>
              <a:gd name="connsiteY9-772" fmla="*/ 3724275 h 6982449"/>
              <a:gd name="connsiteX10-773" fmla="*/ 265702 w 7438480"/>
              <a:gd name="connsiteY10-774" fmla="*/ 3657600 h 6982449"/>
              <a:gd name="connsiteX11-775" fmla="*/ 1094377 w 7438480"/>
              <a:gd name="connsiteY11-776" fmla="*/ 3314700 h 6982449"/>
              <a:gd name="connsiteX12-777" fmla="*/ 1342028 w 7438480"/>
              <a:gd name="connsiteY12-778" fmla="*/ 3105150 h 6982449"/>
              <a:gd name="connsiteX13-779" fmla="*/ 1370602 w 7438480"/>
              <a:gd name="connsiteY13-780" fmla="*/ 2676525 h 6982449"/>
              <a:gd name="connsiteX14-781" fmla="*/ 1246777 w 7438480"/>
              <a:gd name="connsiteY14-782" fmla="*/ 2486025 h 6982449"/>
              <a:gd name="connsiteX15-783" fmla="*/ 1408703 w 7438480"/>
              <a:gd name="connsiteY15-784" fmla="*/ 2114550 h 6982449"/>
              <a:gd name="connsiteX16-785" fmla="*/ 1208678 w 7438480"/>
              <a:gd name="connsiteY16-786" fmla="*/ 1905000 h 6982449"/>
              <a:gd name="connsiteX17-787" fmla="*/ 1008653 w 7438480"/>
              <a:gd name="connsiteY17-788" fmla="*/ 1600200 h 6982449"/>
              <a:gd name="connsiteX18-789" fmla="*/ 1227728 w 7438480"/>
              <a:gd name="connsiteY18-790" fmla="*/ 1533525 h 6982449"/>
              <a:gd name="connsiteX19-791" fmla="*/ 1027703 w 7438480"/>
              <a:gd name="connsiteY19-792" fmla="*/ 1314450 h 6982449"/>
              <a:gd name="connsiteX20-793" fmla="*/ 1151528 w 7438480"/>
              <a:gd name="connsiteY20-794" fmla="*/ 952500 h 6982449"/>
              <a:gd name="connsiteX21-795" fmla="*/ 903878 w 7438480"/>
              <a:gd name="connsiteY21-796" fmla="*/ 971550 h 6982449"/>
              <a:gd name="connsiteX22-797" fmla="*/ 580027 w 7438480"/>
              <a:gd name="connsiteY22-798" fmla="*/ 504825 h 6982449"/>
              <a:gd name="connsiteX23-799" fmla="*/ 465727 w 7438480"/>
              <a:gd name="connsiteY23-800" fmla="*/ 28575 h 6982449"/>
              <a:gd name="connsiteX0-801" fmla="*/ 465727 w 7438480"/>
              <a:gd name="connsiteY0-802" fmla="*/ 28575 h 6983226"/>
              <a:gd name="connsiteX1-803" fmla="*/ 7409452 w 7438480"/>
              <a:gd name="connsiteY1-804" fmla="*/ 0 h 6983226"/>
              <a:gd name="connsiteX2-805" fmla="*/ 7438480 w 7438480"/>
              <a:gd name="connsiteY2-806" fmla="*/ 4865914 h 6983226"/>
              <a:gd name="connsiteX3-807" fmla="*/ 6234701 w 7438480"/>
              <a:gd name="connsiteY3-808" fmla="*/ 5140779 h 6983226"/>
              <a:gd name="connsiteX4-809" fmla="*/ 3259272 w 7438480"/>
              <a:gd name="connsiteY4-810" fmla="*/ 6969579 h 6983226"/>
              <a:gd name="connsiteX5-811" fmla="*/ 2302238 w 7438480"/>
              <a:gd name="connsiteY5-812" fmla="*/ 6520543 h 6983226"/>
              <a:gd name="connsiteX6-813" fmla="*/ 1218202 w 7438480"/>
              <a:gd name="connsiteY6-814" fmla="*/ 6400800 h 6983226"/>
              <a:gd name="connsiteX7-815" fmla="*/ 913402 w 7438480"/>
              <a:gd name="connsiteY7-816" fmla="*/ 5553075 h 6983226"/>
              <a:gd name="connsiteX8-817" fmla="*/ 294277 w 7438480"/>
              <a:gd name="connsiteY8-818" fmla="*/ 5124450 h 6983226"/>
              <a:gd name="connsiteX9-819" fmla="*/ 208552 w 7438480"/>
              <a:gd name="connsiteY9-820" fmla="*/ 4352925 h 6983226"/>
              <a:gd name="connsiteX10-821" fmla="*/ 18052 w 7438480"/>
              <a:gd name="connsiteY10-822" fmla="*/ 3724275 h 6983226"/>
              <a:gd name="connsiteX11-823" fmla="*/ 265702 w 7438480"/>
              <a:gd name="connsiteY11-824" fmla="*/ 3657600 h 6983226"/>
              <a:gd name="connsiteX12-825" fmla="*/ 1094377 w 7438480"/>
              <a:gd name="connsiteY12-826" fmla="*/ 3314700 h 6983226"/>
              <a:gd name="connsiteX13-827" fmla="*/ 1342028 w 7438480"/>
              <a:gd name="connsiteY13-828" fmla="*/ 3105150 h 6983226"/>
              <a:gd name="connsiteX14-829" fmla="*/ 1370602 w 7438480"/>
              <a:gd name="connsiteY14-830" fmla="*/ 2676525 h 6983226"/>
              <a:gd name="connsiteX15-831" fmla="*/ 1246777 w 7438480"/>
              <a:gd name="connsiteY15-832" fmla="*/ 2486025 h 6983226"/>
              <a:gd name="connsiteX16-833" fmla="*/ 1408703 w 7438480"/>
              <a:gd name="connsiteY16-834" fmla="*/ 2114550 h 6983226"/>
              <a:gd name="connsiteX17-835" fmla="*/ 1208678 w 7438480"/>
              <a:gd name="connsiteY17-836" fmla="*/ 1905000 h 6983226"/>
              <a:gd name="connsiteX18-837" fmla="*/ 1008653 w 7438480"/>
              <a:gd name="connsiteY18-838" fmla="*/ 1600200 h 6983226"/>
              <a:gd name="connsiteX19-839" fmla="*/ 1227728 w 7438480"/>
              <a:gd name="connsiteY19-840" fmla="*/ 1533525 h 6983226"/>
              <a:gd name="connsiteX20-841" fmla="*/ 1027703 w 7438480"/>
              <a:gd name="connsiteY20-842" fmla="*/ 1314450 h 6983226"/>
              <a:gd name="connsiteX21-843" fmla="*/ 1151528 w 7438480"/>
              <a:gd name="connsiteY21-844" fmla="*/ 952500 h 6983226"/>
              <a:gd name="connsiteX22-845" fmla="*/ 903878 w 7438480"/>
              <a:gd name="connsiteY22-846" fmla="*/ 971550 h 6983226"/>
              <a:gd name="connsiteX23-847" fmla="*/ 580027 w 7438480"/>
              <a:gd name="connsiteY23-848" fmla="*/ 504825 h 6983226"/>
              <a:gd name="connsiteX24" fmla="*/ 465727 w 7438480"/>
              <a:gd name="connsiteY24" fmla="*/ 28575 h 6983226"/>
              <a:gd name="connsiteX0-849" fmla="*/ 465727 w 7438480"/>
              <a:gd name="connsiteY0-850" fmla="*/ 28575 h 6989199"/>
              <a:gd name="connsiteX1-851" fmla="*/ 7409452 w 7438480"/>
              <a:gd name="connsiteY1-852" fmla="*/ 0 h 6989199"/>
              <a:gd name="connsiteX2-853" fmla="*/ 7438480 w 7438480"/>
              <a:gd name="connsiteY2-854" fmla="*/ 4865914 h 6989199"/>
              <a:gd name="connsiteX3-855" fmla="*/ 6234701 w 7438480"/>
              <a:gd name="connsiteY3-856" fmla="*/ 5140779 h 6989199"/>
              <a:gd name="connsiteX4-857" fmla="*/ 4870358 w 7438480"/>
              <a:gd name="connsiteY4-858" fmla="*/ 5663292 h 6989199"/>
              <a:gd name="connsiteX5-859" fmla="*/ 3259272 w 7438480"/>
              <a:gd name="connsiteY5-860" fmla="*/ 6969579 h 6989199"/>
              <a:gd name="connsiteX6-861" fmla="*/ 2302238 w 7438480"/>
              <a:gd name="connsiteY6-862" fmla="*/ 6520543 h 6989199"/>
              <a:gd name="connsiteX7-863" fmla="*/ 1218202 w 7438480"/>
              <a:gd name="connsiteY7-864" fmla="*/ 6400800 h 6989199"/>
              <a:gd name="connsiteX8-865" fmla="*/ 913402 w 7438480"/>
              <a:gd name="connsiteY8-866" fmla="*/ 5553075 h 6989199"/>
              <a:gd name="connsiteX9-867" fmla="*/ 294277 w 7438480"/>
              <a:gd name="connsiteY9-868" fmla="*/ 5124450 h 6989199"/>
              <a:gd name="connsiteX10-869" fmla="*/ 208552 w 7438480"/>
              <a:gd name="connsiteY10-870" fmla="*/ 4352925 h 6989199"/>
              <a:gd name="connsiteX11-871" fmla="*/ 18052 w 7438480"/>
              <a:gd name="connsiteY11-872" fmla="*/ 3724275 h 6989199"/>
              <a:gd name="connsiteX12-873" fmla="*/ 265702 w 7438480"/>
              <a:gd name="connsiteY12-874" fmla="*/ 3657600 h 6989199"/>
              <a:gd name="connsiteX13-875" fmla="*/ 1094377 w 7438480"/>
              <a:gd name="connsiteY13-876" fmla="*/ 3314700 h 6989199"/>
              <a:gd name="connsiteX14-877" fmla="*/ 1342028 w 7438480"/>
              <a:gd name="connsiteY14-878" fmla="*/ 3105150 h 6989199"/>
              <a:gd name="connsiteX15-879" fmla="*/ 1370602 w 7438480"/>
              <a:gd name="connsiteY15-880" fmla="*/ 2676525 h 6989199"/>
              <a:gd name="connsiteX16-881" fmla="*/ 1246777 w 7438480"/>
              <a:gd name="connsiteY16-882" fmla="*/ 2486025 h 6989199"/>
              <a:gd name="connsiteX17-883" fmla="*/ 1408703 w 7438480"/>
              <a:gd name="connsiteY17-884" fmla="*/ 2114550 h 6989199"/>
              <a:gd name="connsiteX18-885" fmla="*/ 1208678 w 7438480"/>
              <a:gd name="connsiteY18-886" fmla="*/ 1905000 h 6989199"/>
              <a:gd name="connsiteX19-887" fmla="*/ 1008653 w 7438480"/>
              <a:gd name="connsiteY19-888" fmla="*/ 1600200 h 6989199"/>
              <a:gd name="connsiteX20-889" fmla="*/ 1227728 w 7438480"/>
              <a:gd name="connsiteY20-890" fmla="*/ 1533525 h 6989199"/>
              <a:gd name="connsiteX21-891" fmla="*/ 1027703 w 7438480"/>
              <a:gd name="connsiteY21-892" fmla="*/ 1314450 h 6989199"/>
              <a:gd name="connsiteX22-893" fmla="*/ 1151528 w 7438480"/>
              <a:gd name="connsiteY22-894" fmla="*/ 952500 h 6989199"/>
              <a:gd name="connsiteX23-895" fmla="*/ 903878 w 7438480"/>
              <a:gd name="connsiteY23-896" fmla="*/ 971550 h 6989199"/>
              <a:gd name="connsiteX24-897" fmla="*/ 580027 w 7438480"/>
              <a:gd name="connsiteY24-898" fmla="*/ 504825 h 6989199"/>
              <a:gd name="connsiteX25" fmla="*/ 465727 w 7438480"/>
              <a:gd name="connsiteY25" fmla="*/ 28575 h 6989199"/>
              <a:gd name="connsiteX0-899" fmla="*/ 465727 w 7438480"/>
              <a:gd name="connsiteY0-900" fmla="*/ 28575 h 6972776"/>
              <a:gd name="connsiteX1-901" fmla="*/ 7409452 w 7438480"/>
              <a:gd name="connsiteY1-902" fmla="*/ 0 h 6972776"/>
              <a:gd name="connsiteX2-903" fmla="*/ 7438480 w 7438480"/>
              <a:gd name="connsiteY2-904" fmla="*/ 4865914 h 6972776"/>
              <a:gd name="connsiteX3-905" fmla="*/ 6234701 w 7438480"/>
              <a:gd name="connsiteY3-906" fmla="*/ 5140779 h 6972776"/>
              <a:gd name="connsiteX4-907" fmla="*/ 4870358 w 7438480"/>
              <a:gd name="connsiteY4-908" fmla="*/ 5663292 h 6972776"/>
              <a:gd name="connsiteX5-909" fmla="*/ 4652644 w 7438480"/>
              <a:gd name="connsiteY5-910" fmla="*/ 6330949 h 6972776"/>
              <a:gd name="connsiteX6-911" fmla="*/ 3259272 w 7438480"/>
              <a:gd name="connsiteY6-912" fmla="*/ 6969579 h 6972776"/>
              <a:gd name="connsiteX7-913" fmla="*/ 2302238 w 7438480"/>
              <a:gd name="connsiteY7-914" fmla="*/ 6520543 h 6972776"/>
              <a:gd name="connsiteX8-915" fmla="*/ 1218202 w 7438480"/>
              <a:gd name="connsiteY8-916" fmla="*/ 6400800 h 6972776"/>
              <a:gd name="connsiteX9-917" fmla="*/ 913402 w 7438480"/>
              <a:gd name="connsiteY9-918" fmla="*/ 5553075 h 6972776"/>
              <a:gd name="connsiteX10-919" fmla="*/ 294277 w 7438480"/>
              <a:gd name="connsiteY10-920" fmla="*/ 5124450 h 6972776"/>
              <a:gd name="connsiteX11-921" fmla="*/ 208552 w 7438480"/>
              <a:gd name="connsiteY11-922" fmla="*/ 4352925 h 6972776"/>
              <a:gd name="connsiteX12-923" fmla="*/ 18052 w 7438480"/>
              <a:gd name="connsiteY12-924" fmla="*/ 3724275 h 6972776"/>
              <a:gd name="connsiteX13-925" fmla="*/ 265702 w 7438480"/>
              <a:gd name="connsiteY13-926" fmla="*/ 3657600 h 6972776"/>
              <a:gd name="connsiteX14-927" fmla="*/ 1094377 w 7438480"/>
              <a:gd name="connsiteY14-928" fmla="*/ 3314700 h 6972776"/>
              <a:gd name="connsiteX15-929" fmla="*/ 1342028 w 7438480"/>
              <a:gd name="connsiteY15-930" fmla="*/ 3105150 h 6972776"/>
              <a:gd name="connsiteX16-931" fmla="*/ 1370602 w 7438480"/>
              <a:gd name="connsiteY16-932" fmla="*/ 2676525 h 6972776"/>
              <a:gd name="connsiteX17-933" fmla="*/ 1246777 w 7438480"/>
              <a:gd name="connsiteY17-934" fmla="*/ 2486025 h 6972776"/>
              <a:gd name="connsiteX18-935" fmla="*/ 1408703 w 7438480"/>
              <a:gd name="connsiteY18-936" fmla="*/ 2114550 h 6972776"/>
              <a:gd name="connsiteX19-937" fmla="*/ 1208678 w 7438480"/>
              <a:gd name="connsiteY19-938" fmla="*/ 1905000 h 6972776"/>
              <a:gd name="connsiteX20-939" fmla="*/ 1008653 w 7438480"/>
              <a:gd name="connsiteY20-940" fmla="*/ 1600200 h 6972776"/>
              <a:gd name="connsiteX21-941" fmla="*/ 1227728 w 7438480"/>
              <a:gd name="connsiteY21-942" fmla="*/ 1533525 h 6972776"/>
              <a:gd name="connsiteX22-943" fmla="*/ 1027703 w 7438480"/>
              <a:gd name="connsiteY22-944" fmla="*/ 1314450 h 6972776"/>
              <a:gd name="connsiteX23-945" fmla="*/ 1151528 w 7438480"/>
              <a:gd name="connsiteY23-946" fmla="*/ 952500 h 6972776"/>
              <a:gd name="connsiteX24-947" fmla="*/ 903878 w 7438480"/>
              <a:gd name="connsiteY24-948" fmla="*/ 971550 h 6972776"/>
              <a:gd name="connsiteX25-949" fmla="*/ 580027 w 7438480"/>
              <a:gd name="connsiteY25-950" fmla="*/ 504825 h 6972776"/>
              <a:gd name="connsiteX26" fmla="*/ 465727 w 7438480"/>
              <a:gd name="connsiteY26" fmla="*/ 28575 h 6972776"/>
              <a:gd name="connsiteX0-951" fmla="*/ 465727 w 7438480"/>
              <a:gd name="connsiteY0-952" fmla="*/ 28575 h 6970186"/>
              <a:gd name="connsiteX1-953" fmla="*/ 7409452 w 7438480"/>
              <a:gd name="connsiteY1-954" fmla="*/ 0 h 6970186"/>
              <a:gd name="connsiteX2-955" fmla="*/ 7438480 w 7438480"/>
              <a:gd name="connsiteY2-956" fmla="*/ 4865914 h 6970186"/>
              <a:gd name="connsiteX3-957" fmla="*/ 6234701 w 7438480"/>
              <a:gd name="connsiteY3-958" fmla="*/ 5140779 h 6970186"/>
              <a:gd name="connsiteX4-959" fmla="*/ 4870358 w 7438480"/>
              <a:gd name="connsiteY4-960" fmla="*/ 5663292 h 6970186"/>
              <a:gd name="connsiteX5-961" fmla="*/ 4652644 w 7438480"/>
              <a:gd name="connsiteY5-962" fmla="*/ 6330949 h 6970186"/>
              <a:gd name="connsiteX6-963" fmla="*/ 4696187 w 7438480"/>
              <a:gd name="connsiteY6-964" fmla="*/ 6708320 h 6970186"/>
              <a:gd name="connsiteX7-965" fmla="*/ 3259272 w 7438480"/>
              <a:gd name="connsiteY7-966" fmla="*/ 6969579 h 6970186"/>
              <a:gd name="connsiteX8-967" fmla="*/ 2302238 w 7438480"/>
              <a:gd name="connsiteY8-968" fmla="*/ 6520543 h 6970186"/>
              <a:gd name="connsiteX9-969" fmla="*/ 1218202 w 7438480"/>
              <a:gd name="connsiteY9-970" fmla="*/ 6400800 h 6970186"/>
              <a:gd name="connsiteX10-971" fmla="*/ 913402 w 7438480"/>
              <a:gd name="connsiteY10-972" fmla="*/ 5553075 h 6970186"/>
              <a:gd name="connsiteX11-973" fmla="*/ 294277 w 7438480"/>
              <a:gd name="connsiteY11-974" fmla="*/ 5124450 h 6970186"/>
              <a:gd name="connsiteX12-975" fmla="*/ 208552 w 7438480"/>
              <a:gd name="connsiteY12-976" fmla="*/ 4352925 h 6970186"/>
              <a:gd name="connsiteX13-977" fmla="*/ 18052 w 7438480"/>
              <a:gd name="connsiteY13-978" fmla="*/ 3724275 h 6970186"/>
              <a:gd name="connsiteX14-979" fmla="*/ 265702 w 7438480"/>
              <a:gd name="connsiteY14-980" fmla="*/ 3657600 h 6970186"/>
              <a:gd name="connsiteX15-981" fmla="*/ 1094377 w 7438480"/>
              <a:gd name="connsiteY15-982" fmla="*/ 3314700 h 6970186"/>
              <a:gd name="connsiteX16-983" fmla="*/ 1342028 w 7438480"/>
              <a:gd name="connsiteY16-984" fmla="*/ 3105150 h 6970186"/>
              <a:gd name="connsiteX17-985" fmla="*/ 1370602 w 7438480"/>
              <a:gd name="connsiteY17-986" fmla="*/ 2676525 h 6970186"/>
              <a:gd name="connsiteX18-987" fmla="*/ 1246777 w 7438480"/>
              <a:gd name="connsiteY18-988" fmla="*/ 2486025 h 6970186"/>
              <a:gd name="connsiteX19-989" fmla="*/ 1408703 w 7438480"/>
              <a:gd name="connsiteY19-990" fmla="*/ 2114550 h 6970186"/>
              <a:gd name="connsiteX20-991" fmla="*/ 1208678 w 7438480"/>
              <a:gd name="connsiteY20-992" fmla="*/ 1905000 h 6970186"/>
              <a:gd name="connsiteX21-993" fmla="*/ 1008653 w 7438480"/>
              <a:gd name="connsiteY21-994" fmla="*/ 1600200 h 6970186"/>
              <a:gd name="connsiteX22-995" fmla="*/ 1227728 w 7438480"/>
              <a:gd name="connsiteY22-996" fmla="*/ 1533525 h 6970186"/>
              <a:gd name="connsiteX23-997" fmla="*/ 1027703 w 7438480"/>
              <a:gd name="connsiteY23-998" fmla="*/ 1314450 h 6970186"/>
              <a:gd name="connsiteX24-999" fmla="*/ 1151528 w 7438480"/>
              <a:gd name="connsiteY24-1000" fmla="*/ 952500 h 6970186"/>
              <a:gd name="connsiteX25-1001" fmla="*/ 903878 w 7438480"/>
              <a:gd name="connsiteY25-1002" fmla="*/ 971550 h 6970186"/>
              <a:gd name="connsiteX26-1003" fmla="*/ 580027 w 7438480"/>
              <a:gd name="connsiteY26-1004" fmla="*/ 504825 h 6970186"/>
              <a:gd name="connsiteX27" fmla="*/ 465727 w 7438480"/>
              <a:gd name="connsiteY27" fmla="*/ 28575 h 6970186"/>
              <a:gd name="connsiteX0-1005" fmla="*/ 465727 w 7438480"/>
              <a:gd name="connsiteY0-1006" fmla="*/ 28575 h 6970186"/>
              <a:gd name="connsiteX1-1007" fmla="*/ 7409452 w 7438480"/>
              <a:gd name="connsiteY1-1008" fmla="*/ 0 h 6970186"/>
              <a:gd name="connsiteX2-1009" fmla="*/ 7250701 w 7438480"/>
              <a:gd name="connsiteY2-1010" fmla="*/ 4226378 h 6970186"/>
              <a:gd name="connsiteX3-1011" fmla="*/ 7438480 w 7438480"/>
              <a:gd name="connsiteY3-1012" fmla="*/ 4865914 h 6970186"/>
              <a:gd name="connsiteX4-1013" fmla="*/ 6234701 w 7438480"/>
              <a:gd name="connsiteY4-1014" fmla="*/ 5140779 h 6970186"/>
              <a:gd name="connsiteX5-1015" fmla="*/ 4870358 w 7438480"/>
              <a:gd name="connsiteY5-1016" fmla="*/ 5663292 h 6970186"/>
              <a:gd name="connsiteX6-1017" fmla="*/ 4652644 w 7438480"/>
              <a:gd name="connsiteY6-1018" fmla="*/ 6330949 h 6970186"/>
              <a:gd name="connsiteX7-1019" fmla="*/ 4696187 w 7438480"/>
              <a:gd name="connsiteY7-1020" fmla="*/ 6708320 h 6970186"/>
              <a:gd name="connsiteX8-1021" fmla="*/ 3259272 w 7438480"/>
              <a:gd name="connsiteY8-1022" fmla="*/ 6969579 h 6970186"/>
              <a:gd name="connsiteX9-1023" fmla="*/ 2302238 w 7438480"/>
              <a:gd name="connsiteY9-1024" fmla="*/ 6520543 h 6970186"/>
              <a:gd name="connsiteX10-1025" fmla="*/ 1218202 w 7438480"/>
              <a:gd name="connsiteY10-1026" fmla="*/ 6400800 h 6970186"/>
              <a:gd name="connsiteX11-1027" fmla="*/ 913402 w 7438480"/>
              <a:gd name="connsiteY11-1028" fmla="*/ 5553075 h 6970186"/>
              <a:gd name="connsiteX12-1029" fmla="*/ 294277 w 7438480"/>
              <a:gd name="connsiteY12-1030" fmla="*/ 5124450 h 6970186"/>
              <a:gd name="connsiteX13-1031" fmla="*/ 208552 w 7438480"/>
              <a:gd name="connsiteY13-1032" fmla="*/ 4352925 h 6970186"/>
              <a:gd name="connsiteX14-1033" fmla="*/ 18052 w 7438480"/>
              <a:gd name="connsiteY14-1034" fmla="*/ 3724275 h 6970186"/>
              <a:gd name="connsiteX15-1035" fmla="*/ 265702 w 7438480"/>
              <a:gd name="connsiteY15-1036" fmla="*/ 3657600 h 6970186"/>
              <a:gd name="connsiteX16-1037" fmla="*/ 1094377 w 7438480"/>
              <a:gd name="connsiteY16-1038" fmla="*/ 3314700 h 6970186"/>
              <a:gd name="connsiteX17-1039" fmla="*/ 1342028 w 7438480"/>
              <a:gd name="connsiteY17-1040" fmla="*/ 3105150 h 6970186"/>
              <a:gd name="connsiteX18-1041" fmla="*/ 1370602 w 7438480"/>
              <a:gd name="connsiteY18-1042" fmla="*/ 2676525 h 6970186"/>
              <a:gd name="connsiteX19-1043" fmla="*/ 1246777 w 7438480"/>
              <a:gd name="connsiteY19-1044" fmla="*/ 2486025 h 6970186"/>
              <a:gd name="connsiteX20-1045" fmla="*/ 1408703 w 7438480"/>
              <a:gd name="connsiteY20-1046" fmla="*/ 2114550 h 6970186"/>
              <a:gd name="connsiteX21-1047" fmla="*/ 1208678 w 7438480"/>
              <a:gd name="connsiteY21-1048" fmla="*/ 1905000 h 6970186"/>
              <a:gd name="connsiteX22-1049" fmla="*/ 1008653 w 7438480"/>
              <a:gd name="connsiteY22-1050" fmla="*/ 1600200 h 6970186"/>
              <a:gd name="connsiteX23-1051" fmla="*/ 1227728 w 7438480"/>
              <a:gd name="connsiteY23-1052" fmla="*/ 1533525 h 6970186"/>
              <a:gd name="connsiteX24-1053" fmla="*/ 1027703 w 7438480"/>
              <a:gd name="connsiteY24-1054" fmla="*/ 1314450 h 6970186"/>
              <a:gd name="connsiteX25-1055" fmla="*/ 1151528 w 7438480"/>
              <a:gd name="connsiteY25-1056" fmla="*/ 952500 h 6970186"/>
              <a:gd name="connsiteX26-1057" fmla="*/ 903878 w 7438480"/>
              <a:gd name="connsiteY26-1058" fmla="*/ 971550 h 6970186"/>
              <a:gd name="connsiteX27-1059" fmla="*/ 580027 w 7438480"/>
              <a:gd name="connsiteY27-1060" fmla="*/ 504825 h 6970186"/>
              <a:gd name="connsiteX28" fmla="*/ 465727 w 7438480"/>
              <a:gd name="connsiteY28" fmla="*/ 28575 h 6970186"/>
              <a:gd name="connsiteX0-1061" fmla="*/ 465727 w 7780098"/>
              <a:gd name="connsiteY0-1062" fmla="*/ 28575 h 6970186"/>
              <a:gd name="connsiteX1-1063" fmla="*/ 7409452 w 7780098"/>
              <a:gd name="connsiteY1-1064" fmla="*/ 0 h 6970186"/>
              <a:gd name="connsiteX2-1065" fmla="*/ 6684644 w 7780098"/>
              <a:gd name="connsiteY2-1066" fmla="*/ 3631292 h 6970186"/>
              <a:gd name="connsiteX3-1067" fmla="*/ 7250701 w 7780098"/>
              <a:gd name="connsiteY3-1068" fmla="*/ 4226378 h 6970186"/>
              <a:gd name="connsiteX4-1069" fmla="*/ 7438480 w 7780098"/>
              <a:gd name="connsiteY4-1070" fmla="*/ 4865914 h 6970186"/>
              <a:gd name="connsiteX5-1071" fmla="*/ 6234701 w 7780098"/>
              <a:gd name="connsiteY5-1072" fmla="*/ 5140779 h 6970186"/>
              <a:gd name="connsiteX6-1073" fmla="*/ 4870358 w 7780098"/>
              <a:gd name="connsiteY6-1074" fmla="*/ 5663292 h 6970186"/>
              <a:gd name="connsiteX7-1075" fmla="*/ 4652644 w 7780098"/>
              <a:gd name="connsiteY7-1076" fmla="*/ 6330949 h 6970186"/>
              <a:gd name="connsiteX8-1077" fmla="*/ 4696187 w 7780098"/>
              <a:gd name="connsiteY8-1078" fmla="*/ 6708320 h 6970186"/>
              <a:gd name="connsiteX9-1079" fmla="*/ 3259272 w 7780098"/>
              <a:gd name="connsiteY9-1080" fmla="*/ 6969579 h 6970186"/>
              <a:gd name="connsiteX10-1081" fmla="*/ 2302238 w 7780098"/>
              <a:gd name="connsiteY10-1082" fmla="*/ 6520543 h 6970186"/>
              <a:gd name="connsiteX11-1083" fmla="*/ 1218202 w 7780098"/>
              <a:gd name="connsiteY11-1084" fmla="*/ 6400800 h 6970186"/>
              <a:gd name="connsiteX12-1085" fmla="*/ 913402 w 7780098"/>
              <a:gd name="connsiteY12-1086" fmla="*/ 5553075 h 6970186"/>
              <a:gd name="connsiteX13-1087" fmla="*/ 294277 w 7780098"/>
              <a:gd name="connsiteY13-1088" fmla="*/ 5124450 h 6970186"/>
              <a:gd name="connsiteX14-1089" fmla="*/ 208552 w 7780098"/>
              <a:gd name="connsiteY14-1090" fmla="*/ 4352925 h 6970186"/>
              <a:gd name="connsiteX15-1091" fmla="*/ 18052 w 7780098"/>
              <a:gd name="connsiteY15-1092" fmla="*/ 3724275 h 6970186"/>
              <a:gd name="connsiteX16-1093" fmla="*/ 265702 w 7780098"/>
              <a:gd name="connsiteY16-1094" fmla="*/ 3657600 h 6970186"/>
              <a:gd name="connsiteX17-1095" fmla="*/ 1094377 w 7780098"/>
              <a:gd name="connsiteY17-1096" fmla="*/ 3314700 h 6970186"/>
              <a:gd name="connsiteX18-1097" fmla="*/ 1342028 w 7780098"/>
              <a:gd name="connsiteY18-1098" fmla="*/ 3105150 h 6970186"/>
              <a:gd name="connsiteX19-1099" fmla="*/ 1370602 w 7780098"/>
              <a:gd name="connsiteY19-1100" fmla="*/ 2676525 h 6970186"/>
              <a:gd name="connsiteX20-1101" fmla="*/ 1246777 w 7780098"/>
              <a:gd name="connsiteY20-1102" fmla="*/ 2486025 h 6970186"/>
              <a:gd name="connsiteX21-1103" fmla="*/ 1408703 w 7780098"/>
              <a:gd name="connsiteY21-1104" fmla="*/ 2114550 h 6970186"/>
              <a:gd name="connsiteX22-1105" fmla="*/ 1208678 w 7780098"/>
              <a:gd name="connsiteY22-1106" fmla="*/ 1905000 h 6970186"/>
              <a:gd name="connsiteX23-1107" fmla="*/ 1008653 w 7780098"/>
              <a:gd name="connsiteY23-1108" fmla="*/ 1600200 h 6970186"/>
              <a:gd name="connsiteX24-1109" fmla="*/ 1227728 w 7780098"/>
              <a:gd name="connsiteY24-1110" fmla="*/ 1533525 h 6970186"/>
              <a:gd name="connsiteX25-1111" fmla="*/ 1027703 w 7780098"/>
              <a:gd name="connsiteY25-1112" fmla="*/ 1314450 h 6970186"/>
              <a:gd name="connsiteX26-1113" fmla="*/ 1151528 w 7780098"/>
              <a:gd name="connsiteY26-1114" fmla="*/ 952500 h 6970186"/>
              <a:gd name="connsiteX27-1115" fmla="*/ 903878 w 7780098"/>
              <a:gd name="connsiteY27-1116" fmla="*/ 971550 h 6970186"/>
              <a:gd name="connsiteX28-1117" fmla="*/ 580027 w 7780098"/>
              <a:gd name="connsiteY28-1118" fmla="*/ 504825 h 6970186"/>
              <a:gd name="connsiteX29" fmla="*/ 465727 w 7780098"/>
              <a:gd name="connsiteY29" fmla="*/ 28575 h 6970186"/>
              <a:gd name="connsiteX0-1119" fmla="*/ 465727 w 7438480"/>
              <a:gd name="connsiteY0-1120" fmla="*/ 14060 h 6955671"/>
              <a:gd name="connsiteX1-1121" fmla="*/ 4564652 w 7438480"/>
              <a:gd name="connsiteY1-1122" fmla="*/ 0 h 6955671"/>
              <a:gd name="connsiteX2-1123" fmla="*/ 6684644 w 7438480"/>
              <a:gd name="connsiteY2-1124" fmla="*/ 3616777 h 6955671"/>
              <a:gd name="connsiteX3-1125" fmla="*/ 7250701 w 7438480"/>
              <a:gd name="connsiteY3-1126" fmla="*/ 4211863 h 6955671"/>
              <a:gd name="connsiteX4-1127" fmla="*/ 7438480 w 7438480"/>
              <a:gd name="connsiteY4-1128" fmla="*/ 4851399 h 6955671"/>
              <a:gd name="connsiteX5-1129" fmla="*/ 6234701 w 7438480"/>
              <a:gd name="connsiteY5-1130" fmla="*/ 5126264 h 6955671"/>
              <a:gd name="connsiteX6-1131" fmla="*/ 4870358 w 7438480"/>
              <a:gd name="connsiteY6-1132" fmla="*/ 5648777 h 6955671"/>
              <a:gd name="connsiteX7-1133" fmla="*/ 4652644 w 7438480"/>
              <a:gd name="connsiteY7-1134" fmla="*/ 6316434 h 6955671"/>
              <a:gd name="connsiteX8-1135" fmla="*/ 4696187 w 7438480"/>
              <a:gd name="connsiteY8-1136" fmla="*/ 6693805 h 6955671"/>
              <a:gd name="connsiteX9-1137" fmla="*/ 3259272 w 7438480"/>
              <a:gd name="connsiteY9-1138" fmla="*/ 6955064 h 6955671"/>
              <a:gd name="connsiteX10-1139" fmla="*/ 2302238 w 7438480"/>
              <a:gd name="connsiteY10-1140" fmla="*/ 6506028 h 6955671"/>
              <a:gd name="connsiteX11-1141" fmla="*/ 1218202 w 7438480"/>
              <a:gd name="connsiteY11-1142" fmla="*/ 6386285 h 6955671"/>
              <a:gd name="connsiteX12-1143" fmla="*/ 913402 w 7438480"/>
              <a:gd name="connsiteY12-1144" fmla="*/ 5538560 h 6955671"/>
              <a:gd name="connsiteX13-1145" fmla="*/ 294277 w 7438480"/>
              <a:gd name="connsiteY13-1146" fmla="*/ 5109935 h 6955671"/>
              <a:gd name="connsiteX14-1147" fmla="*/ 208552 w 7438480"/>
              <a:gd name="connsiteY14-1148" fmla="*/ 4338410 h 6955671"/>
              <a:gd name="connsiteX15-1149" fmla="*/ 18052 w 7438480"/>
              <a:gd name="connsiteY15-1150" fmla="*/ 3709760 h 6955671"/>
              <a:gd name="connsiteX16-1151" fmla="*/ 265702 w 7438480"/>
              <a:gd name="connsiteY16-1152" fmla="*/ 3643085 h 6955671"/>
              <a:gd name="connsiteX17-1153" fmla="*/ 1094377 w 7438480"/>
              <a:gd name="connsiteY17-1154" fmla="*/ 3300185 h 6955671"/>
              <a:gd name="connsiteX18-1155" fmla="*/ 1342028 w 7438480"/>
              <a:gd name="connsiteY18-1156" fmla="*/ 3090635 h 6955671"/>
              <a:gd name="connsiteX19-1157" fmla="*/ 1370602 w 7438480"/>
              <a:gd name="connsiteY19-1158" fmla="*/ 2662010 h 6955671"/>
              <a:gd name="connsiteX20-1159" fmla="*/ 1246777 w 7438480"/>
              <a:gd name="connsiteY20-1160" fmla="*/ 2471510 h 6955671"/>
              <a:gd name="connsiteX21-1161" fmla="*/ 1408703 w 7438480"/>
              <a:gd name="connsiteY21-1162" fmla="*/ 2100035 h 6955671"/>
              <a:gd name="connsiteX22-1163" fmla="*/ 1208678 w 7438480"/>
              <a:gd name="connsiteY22-1164" fmla="*/ 1890485 h 6955671"/>
              <a:gd name="connsiteX23-1165" fmla="*/ 1008653 w 7438480"/>
              <a:gd name="connsiteY23-1166" fmla="*/ 1585685 h 6955671"/>
              <a:gd name="connsiteX24-1167" fmla="*/ 1227728 w 7438480"/>
              <a:gd name="connsiteY24-1168" fmla="*/ 1519010 h 6955671"/>
              <a:gd name="connsiteX25-1169" fmla="*/ 1027703 w 7438480"/>
              <a:gd name="connsiteY25-1170" fmla="*/ 1299935 h 6955671"/>
              <a:gd name="connsiteX26-1171" fmla="*/ 1151528 w 7438480"/>
              <a:gd name="connsiteY26-1172" fmla="*/ 937985 h 6955671"/>
              <a:gd name="connsiteX27-1173" fmla="*/ 903878 w 7438480"/>
              <a:gd name="connsiteY27-1174" fmla="*/ 957035 h 6955671"/>
              <a:gd name="connsiteX28-1175" fmla="*/ 580027 w 7438480"/>
              <a:gd name="connsiteY28-1176" fmla="*/ 490310 h 6955671"/>
              <a:gd name="connsiteX29-1177" fmla="*/ 465727 w 7438480"/>
              <a:gd name="connsiteY29-1178" fmla="*/ 14060 h 6955671"/>
              <a:gd name="connsiteX0-1179" fmla="*/ 465727 w 7438480"/>
              <a:gd name="connsiteY0-1180" fmla="*/ 14060 h 6955671"/>
              <a:gd name="connsiteX1-1181" fmla="*/ 4564652 w 7438480"/>
              <a:gd name="connsiteY1-1182" fmla="*/ 0 h 6955671"/>
              <a:gd name="connsiteX2-1183" fmla="*/ 4551044 w 7438480"/>
              <a:gd name="connsiteY2-1184" fmla="*/ 438148 h 6955671"/>
              <a:gd name="connsiteX3-1185" fmla="*/ 6684644 w 7438480"/>
              <a:gd name="connsiteY3-1186" fmla="*/ 3616777 h 6955671"/>
              <a:gd name="connsiteX4-1187" fmla="*/ 7250701 w 7438480"/>
              <a:gd name="connsiteY4-1188" fmla="*/ 4211863 h 6955671"/>
              <a:gd name="connsiteX5-1189" fmla="*/ 7438480 w 7438480"/>
              <a:gd name="connsiteY5-1190" fmla="*/ 4851399 h 6955671"/>
              <a:gd name="connsiteX6-1191" fmla="*/ 6234701 w 7438480"/>
              <a:gd name="connsiteY6-1192" fmla="*/ 5126264 h 6955671"/>
              <a:gd name="connsiteX7-1193" fmla="*/ 4870358 w 7438480"/>
              <a:gd name="connsiteY7-1194" fmla="*/ 5648777 h 6955671"/>
              <a:gd name="connsiteX8-1195" fmla="*/ 4652644 w 7438480"/>
              <a:gd name="connsiteY8-1196" fmla="*/ 6316434 h 6955671"/>
              <a:gd name="connsiteX9-1197" fmla="*/ 4696187 w 7438480"/>
              <a:gd name="connsiteY9-1198" fmla="*/ 6693805 h 6955671"/>
              <a:gd name="connsiteX10-1199" fmla="*/ 3259272 w 7438480"/>
              <a:gd name="connsiteY10-1200" fmla="*/ 6955064 h 6955671"/>
              <a:gd name="connsiteX11-1201" fmla="*/ 2302238 w 7438480"/>
              <a:gd name="connsiteY11-1202" fmla="*/ 6506028 h 6955671"/>
              <a:gd name="connsiteX12-1203" fmla="*/ 1218202 w 7438480"/>
              <a:gd name="connsiteY12-1204" fmla="*/ 6386285 h 6955671"/>
              <a:gd name="connsiteX13-1205" fmla="*/ 913402 w 7438480"/>
              <a:gd name="connsiteY13-1206" fmla="*/ 5538560 h 6955671"/>
              <a:gd name="connsiteX14-1207" fmla="*/ 294277 w 7438480"/>
              <a:gd name="connsiteY14-1208" fmla="*/ 5109935 h 6955671"/>
              <a:gd name="connsiteX15-1209" fmla="*/ 208552 w 7438480"/>
              <a:gd name="connsiteY15-1210" fmla="*/ 4338410 h 6955671"/>
              <a:gd name="connsiteX16-1211" fmla="*/ 18052 w 7438480"/>
              <a:gd name="connsiteY16-1212" fmla="*/ 3709760 h 6955671"/>
              <a:gd name="connsiteX17-1213" fmla="*/ 265702 w 7438480"/>
              <a:gd name="connsiteY17-1214" fmla="*/ 3643085 h 6955671"/>
              <a:gd name="connsiteX18-1215" fmla="*/ 1094377 w 7438480"/>
              <a:gd name="connsiteY18-1216" fmla="*/ 3300185 h 6955671"/>
              <a:gd name="connsiteX19-1217" fmla="*/ 1342028 w 7438480"/>
              <a:gd name="connsiteY19-1218" fmla="*/ 3090635 h 6955671"/>
              <a:gd name="connsiteX20-1219" fmla="*/ 1370602 w 7438480"/>
              <a:gd name="connsiteY20-1220" fmla="*/ 2662010 h 6955671"/>
              <a:gd name="connsiteX21-1221" fmla="*/ 1246777 w 7438480"/>
              <a:gd name="connsiteY21-1222" fmla="*/ 2471510 h 6955671"/>
              <a:gd name="connsiteX22-1223" fmla="*/ 1408703 w 7438480"/>
              <a:gd name="connsiteY22-1224" fmla="*/ 2100035 h 6955671"/>
              <a:gd name="connsiteX23-1225" fmla="*/ 1208678 w 7438480"/>
              <a:gd name="connsiteY23-1226" fmla="*/ 1890485 h 6955671"/>
              <a:gd name="connsiteX24-1227" fmla="*/ 1008653 w 7438480"/>
              <a:gd name="connsiteY24-1228" fmla="*/ 1585685 h 6955671"/>
              <a:gd name="connsiteX25-1229" fmla="*/ 1227728 w 7438480"/>
              <a:gd name="connsiteY25-1230" fmla="*/ 1519010 h 6955671"/>
              <a:gd name="connsiteX26-1231" fmla="*/ 1027703 w 7438480"/>
              <a:gd name="connsiteY26-1232" fmla="*/ 1299935 h 6955671"/>
              <a:gd name="connsiteX27-1233" fmla="*/ 1151528 w 7438480"/>
              <a:gd name="connsiteY27-1234" fmla="*/ 937985 h 6955671"/>
              <a:gd name="connsiteX28-1235" fmla="*/ 903878 w 7438480"/>
              <a:gd name="connsiteY28-1236" fmla="*/ 957035 h 6955671"/>
              <a:gd name="connsiteX29-1237" fmla="*/ 580027 w 7438480"/>
              <a:gd name="connsiteY29-1238" fmla="*/ 490310 h 6955671"/>
              <a:gd name="connsiteX30" fmla="*/ 465727 w 7438480"/>
              <a:gd name="connsiteY30" fmla="*/ 14060 h 6955671"/>
              <a:gd name="connsiteX0-1239" fmla="*/ 465727 w 7438480"/>
              <a:gd name="connsiteY0-1240" fmla="*/ 14060 h 6955671"/>
              <a:gd name="connsiteX1-1241" fmla="*/ 4564652 w 7438480"/>
              <a:gd name="connsiteY1-1242" fmla="*/ 0 h 6955671"/>
              <a:gd name="connsiteX2-1243" fmla="*/ 4551044 w 7438480"/>
              <a:gd name="connsiteY2-1244" fmla="*/ 438148 h 6955671"/>
              <a:gd name="connsiteX3-1245" fmla="*/ 6684644 w 7438480"/>
              <a:gd name="connsiteY3-1246" fmla="*/ 3616777 h 6955671"/>
              <a:gd name="connsiteX4-1247" fmla="*/ 7250701 w 7438480"/>
              <a:gd name="connsiteY4-1248" fmla="*/ 4211863 h 6955671"/>
              <a:gd name="connsiteX5-1249" fmla="*/ 7438480 w 7438480"/>
              <a:gd name="connsiteY5-1250" fmla="*/ 4851399 h 6955671"/>
              <a:gd name="connsiteX6-1251" fmla="*/ 6234701 w 7438480"/>
              <a:gd name="connsiteY6-1252" fmla="*/ 5126264 h 6955671"/>
              <a:gd name="connsiteX7-1253" fmla="*/ 4870358 w 7438480"/>
              <a:gd name="connsiteY7-1254" fmla="*/ 5648777 h 6955671"/>
              <a:gd name="connsiteX8-1255" fmla="*/ 4652644 w 7438480"/>
              <a:gd name="connsiteY8-1256" fmla="*/ 6316434 h 6955671"/>
              <a:gd name="connsiteX9-1257" fmla="*/ 4696187 w 7438480"/>
              <a:gd name="connsiteY9-1258" fmla="*/ 6693805 h 6955671"/>
              <a:gd name="connsiteX10-1259" fmla="*/ 3259272 w 7438480"/>
              <a:gd name="connsiteY10-1260" fmla="*/ 6955064 h 6955671"/>
              <a:gd name="connsiteX11-1261" fmla="*/ 2302238 w 7438480"/>
              <a:gd name="connsiteY11-1262" fmla="*/ 6506028 h 6955671"/>
              <a:gd name="connsiteX12-1263" fmla="*/ 1218202 w 7438480"/>
              <a:gd name="connsiteY12-1264" fmla="*/ 6386285 h 6955671"/>
              <a:gd name="connsiteX13-1265" fmla="*/ 913402 w 7438480"/>
              <a:gd name="connsiteY13-1266" fmla="*/ 5538560 h 6955671"/>
              <a:gd name="connsiteX14-1267" fmla="*/ 294277 w 7438480"/>
              <a:gd name="connsiteY14-1268" fmla="*/ 5109935 h 6955671"/>
              <a:gd name="connsiteX15-1269" fmla="*/ 208552 w 7438480"/>
              <a:gd name="connsiteY15-1270" fmla="*/ 4338410 h 6955671"/>
              <a:gd name="connsiteX16-1271" fmla="*/ 18052 w 7438480"/>
              <a:gd name="connsiteY16-1272" fmla="*/ 3709760 h 6955671"/>
              <a:gd name="connsiteX17-1273" fmla="*/ 265702 w 7438480"/>
              <a:gd name="connsiteY17-1274" fmla="*/ 3643085 h 6955671"/>
              <a:gd name="connsiteX18-1275" fmla="*/ 1094377 w 7438480"/>
              <a:gd name="connsiteY18-1276" fmla="*/ 3300185 h 6955671"/>
              <a:gd name="connsiteX19-1277" fmla="*/ 1342028 w 7438480"/>
              <a:gd name="connsiteY19-1278" fmla="*/ 3090635 h 6955671"/>
              <a:gd name="connsiteX20-1279" fmla="*/ 1370602 w 7438480"/>
              <a:gd name="connsiteY20-1280" fmla="*/ 2662010 h 6955671"/>
              <a:gd name="connsiteX21-1281" fmla="*/ 1246777 w 7438480"/>
              <a:gd name="connsiteY21-1282" fmla="*/ 2471510 h 6955671"/>
              <a:gd name="connsiteX22-1283" fmla="*/ 1408703 w 7438480"/>
              <a:gd name="connsiteY22-1284" fmla="*/ 2100035 h 6955671"/>
              <a:gd name="connsiteX23-1285" fmla="*/ 1208678 w 7438480"/>
              <a:gd name="connsiteY23-1286" fmla="*/ 1890485 h 6955671"/>
              <a:gd name="connsiteX24-1287" fmla="*/ 1008653 w 7438480"/>
              <a:gd name="connsiteY24-1288" fmla="*/ 1585685 h 6955671"/>
              <a:gd name="connsiteX25-1289" fmla="*/ 1227728 w 7438480"/>
              <a:gd name="connsiteY25-1290" fmla="*/ 1519010 h 6955671"/>
              <a:gd name="connsiteX26-1291" fmla="*/ 1027703 w 7438480"/>
              <a:gd name="connsiteY26-1292" fmla="*/ 1299935 h 6955671"/>
              <a:gd name="connsiteX27-1293" fmla="*/ 1151528 w 7438480"/>
              <a:gd name="connsiteY27-1294" fmla="*/ 937985 h 6955671"/>
              <a:gd name="connsiteX28-1295" fmla="*/ 903878 w 7438480"/>
              <a:gd name="connsiteY28-1296" fmla="*/ 957035 h 6955671"/>
              <a:gd name="connsiteX29-1297" fmla="*/ 580027 w 7438480"/>
              <a:gd name="connsiteY29-1298" fmla="*/ 490310 h 6955671"/>
              <a:gd name="connsiteX30-1299" fmla="*/ 465727 w 7438480"/>
              <a:gd name="connsiteY30-1300" fmla="*/ 14060 h 6955671"/>
              <a:gd name="connsiteX0-1301" fmla="*/ 465727 w 7438480"/>
              <a:gd name="connsiteY0-1302" fmla="*/ 14060 h 6955671"/>
              <a:gd name="connsiteX1-1303" fmla="*/ 4564652 w 7438480"/>
              <a:gd name="connsiteY1-1304" fmla="*/ 0 h 6955671"/>
              <a:gd name="connsiteX2-1305" fmla="*/ 4681673 w 7438480"/>
              <a:gd name="connsiteY2-1306" fmla="*/ 713919 h 6955671"/>
              <a:gd name="connsiteX3-1307" fmla="*/ 6684644 w 7438480"/>
              <a:gd name="connsiteY3-1308" fmla="*/ 3616777 h 6955671"/>
              <a:gd name="connsiteX4-1309" fmla="*/ 7250701 w 7438480"/>
              <a:gd name="connsiteY4-1310" fmla="*/ 4211863 h 6955671"/>
              <a:gd name="connsiteX5-1311" fmla="*/ 7438480 w 7438480"/>
              <a:gd name="connsiteY5-1312" fmla="*/ 4851399 h 6955671"/>
              <a:gd name="connsiteX6-1313" fmla="*/ 6234701 w 7438480"/>
              <a:gd name="connsiteY6-1314" fmla="*/ 5126264 h 6955671"/>
              <a:gd name="connsiteX7-1315" fmla="*/ 4870358 w 7438480"/>
              <a:gd name="connsiteY7-1316" fmla="*/ 5648777 h 6955671"/>
              <a:gd name="connsiteX8-1317" fmla="*/ 4652644 w 7438480"/>
              <a:gd name="connsiteY8-1318" fmla="*/ 6316434 h 6955671"/>
              <a:gd name="connsiteX9-1319" fmla="*/ 4696187 w 7438480"/>
              <a:gd name="connsiteY9-1320" fmla="*/ 6693805 h 6955671"/>
              <a:gd name="connsiteX10-1321" fmla="*/ 3259272 w 7438480"/>
              <a:gd name="connsiteY10-1322" fmla="*/ 6955064 h 6955671"/>
              <a:gd name="connsiteX11-1323" fmla="*/ 2302238 w 7438480"/>
              <a:gd name="connsiteY11-1324" fmla="*/ 6506028 h 6955671"/>
              <a:gd name="connsiteX12-1325" fmla="*/ 1218202 w 7438480"/>
              <a:gd name="connsiteY12-1326" fmla="*/ 6386285 h 6955671"/>
              <a:gd name="connsiteX13-1327" fmla="*/ 913402 w 7438480"/>
              <a:gd name="connsiteY13-1328" fmla="*/ 5538560 h 6955671"/>
              <a:gd name="connsiteX14-1329" fmla="*/ 294277 w 7438480"/>
              <a:gd name="connsiteY14-1330" fmla="*/ 5109935 h 6955671"/>
              <a:gd name="connsiteX15-1331" fmla="*/ 208552 w 7438480"/>
              <a:gd name="connsiteY15-1332" fmla="*/ 4338410 h 6955671"/>
              <a:gd name="connsiteX16-1333" fmla="*/ 18052 w 7438480"/>
              <a:gd name="connsiteY16-1334" fmla="*/ 3709760 h 6955671"/>
              <a:gd name="connsiteX17-1335" fmla="*/ 265702 w 7438480"/>
              <a:gd name="connsiteY17-1336" fmla="*/ 3643085 h 6955671"/>
              <a:gd name="connsiteX18-1337" fmla="*/ 1094377 w 7438480"/>
              <a:gd name="connsiteY18-1338" fmla="*/ 3300185 h 6955671"/>
              <a:gd name="connsiteX19-1339" fmla="*/ 1342028 w 7438480"/>
              <a:gd name="connsiteY19-1340" fmla="*/ 3090635 h 6955671"/>
              <a:gd name="connsiteX20-1341" fmla="*/ 1370602 w 7438480"/>
              <a:gd name="connsiteY20-1342" fmla="*/ 2662010 h 6955671"/>
              <a:gd name="connsiteX21-1343" fmla="*/ 1246777 w 7438480"/>
              <a:gd name="connsiteY21-1344" fmla="*/ 2471510 h 6955671"/>
              <a:gd name="connsiteX22-1345" fmla="*/ 1408703 w 7438480"/>
              <a:gd name="connsiteY22-1346" fmla="*/ 2100035 h 6955671"/>
              <a:gd name="connsiteX23-1347" fmla="*/ 1208678 w 7438480"/>
              <a:gd name="connsiteY23-1348" fmla="*/ 1890485 h 6955671"/>
              <a:gd name="connsiteX24-1349" fmla="*/ 1008653 w 7438480"/>
              <a:gd name="connsiteY24-1350" fmla="*/ 1585685 h 6955671"/>
              <a:gd name="connsiteX25-1351" fmla="*/ 1227728 w 7438480"/>
              <a:gd name="connsiteY25-1352" fmla="*/ 1519010 h 6955671"/>
              <a:gd name="connsiteX26-1353" fmla="*/ 1027703 w 7438480"/>
              <a:gd name="connsiteY26-1354" fmla="*/ 1299935 h 6955671"/>
              <a:gd name="connsiteX27-1355" fmla="*/ 1151528 w 7438480"/>
              <a:gd name="connsiteY27-1356" fmla="*/ 937985 h 6955671"/>
              <a:gd name="connsiteX28-1357" fmla="*/ 903878 w 7438480"/>
              <a:gd name="connsiteY28-1358" fmla="*/ 957035 h 6955671"/>
              <a:gd name="connsiteX29-1359" fmla="*/ 580027 w 7438480"/>
              <a:gd name="connsiteY29-1360" fmla="*/ 490310 h 6955671"/>
              <a:gd name="connsiteX30-1361" fmla="*/ 465727 w 7438480"/>
              <a:gd name="connsiteY30-1362" fmla="*/ 14060 h 6955671"/>
              <a:gd name="connsiteX0-1363" fmla="*/ 465727 w 7438480"/>
              <a:gd name="connsiteY0-1364" fmla="*/ 14060 h 6955671"/>
              <a:gd name="connsiteX1-1365" fmla="*/ 4564652 w 7438480"/>
              <a:gd name="connsiteY1-1366" fmla="*/ 0 h 6955671"/>
              <a:gd name="connsiteX2-1367" fmla="*/ 4681673 w 7438480"/>
              <a:gd name="connsiteY2-1368" fmla="*/ 713919 h 6955671"/>
              <a:gd name="connsiteX3-1369" fmla="*/ 6684644 w 7438480"/>
              <a:gd name="connsiteY3-1370" fmla="*/ 3616777 h 6955671"/>
              <a:gd name="connsiteX4-1371" fmla="*/ 7250701 w 7438480"/>
              <a:gd name="connsiteY4-1372" fmla="*/ 4211863 h 6955671"/>
              <a:gd name="connsiteX5-1373" fmla="*/ 7438480 w 7438480"/>
              <a:gd name="connsiteY5-1374" fmla="*/ 4851399 h 6955671"/>
              <a:gd name="connsiteX6-1375" fmla="*/ 6234701 w 7438480"/>
              <a:gd name="connsiteY6-1376" fmla="*/ 5126264 h 6955671"/>
              <a:gd name="connsiteX7-1377" fmla="*/ 4870358 w 7438480"/>
              <a:gd name="connsiteY7-1378" fmla="*/ 5648777 h 6955671"/>
              <a:gd name="connsiteX8-1379" fmla="*/ 4652644 w 7438480"/>
              <a:gd name="connsiteY8-1380" fmla="*/ 6316434 h 6955671"/>
              <a:gd name="connsiteX9-1381" fmla="*/ 4696187 w 7438480"/>
              <a:gd name="connsiteY9-1382" fmla="*/ 6693805 h 6955671"/>
              <a:gd name="connsiteX10-1383" fmla="*/ 3259272 w 7438480"/>
              <a:gd name="connsiteY10-1384" fmla="*/ 6955064 h 6955671"/>
              <a:gd name="connsiteX11-1385" fmla="*/ 2302238 w 7438480"/>
              <a:gd name="connsiteY11-1386" fmla="*/ 6506028 h 6955671"/>
              <a:gd name="connsiteX12-1387" fmla="*/ 1218202 w 7438480"/>
              <a:gd name="connsiteY12-1388" fmla="*/ 6386285 h 6955671"/>
              <a:gd name="connsiteX13-1389" fmla="*/ 913402 w 7438480"/>
              <a:gd name="connsiteY13-1390" fmla="*/ 5538560 h 6955671"/>
              <a:gd name="connsiteX14-1391" fmla="*/ 294277 w 7438480"/>
              <a:gd name="connsiteY14-1392" fmla="*/ 5109935 h 6955671"/>
              <a:gd name="connsiteX15-1393" fmla="*/ 208552 w 7438480"/>
              <a:gd name="connsiteY15-1394" fmla="*/ 4338410 h 6955671"/>
              <a:gd name="connsiteX16-1395" fmla="*/ 18052 w 7438480"/>
              <a:gd name="connsiteY16-1396" fmla="*/ 3709760 h 6955671"/>
              <a:gd name="connsiteX17-1397" fmla="*/ 265702 w 7438480"/>
              <a:gd name="connsiteY17-1398" fmla="*/ 3643085 h 6955671"/>
              <a:gd name="connsiteX18-1399" fmla="*/ 1094377 w 7438480"/>
              <a:gd name="connsiteY18-1400" fmla="*/ 3300185 h 6955671"/>
              <a:gd name="connsiteX19-1401" fmla="*/ 1342028 w 7438480"/>
              <a:gd name="connsiteY19-1402" fmla="*/ 3090635 h 6955671"/>
              <a:gd name="connsiteX20-1403" fmla="*/ 1370602 w 7438480"/>
              <a:gd name="connsiteY20-1404" fmla="*/ 2662010 h 6955671"/>
              <a:gd name="connsiteX21-1405" fmla="*/ 1246777 w 7438480"/>
              <a:gd name="connsiteY21-1406" fmla="*/ 2471510 h 6955671"/>
              <a:gd name="connsiteX22-1407" fmla="*/ 1408703 w 7438480"/>
              <a:gd name="connsiteY22-1408" fmla="*/ 2100035 h 6955671"/>
              <a:gd name="connsiteX23-1409" fmla="*/ 1208678 w 7438480"/>
              <a:gd name="connsiteY23-1410" fmla="*/ 1890485 h 6955671"/>
              <a:gd name="connsiteX24-1411" fmla="*/ 1008653 w 7438480"/>
              <a:gd name="connsiteY24-1412" fmla="*/ 1585685 h 6955671"/>
              <a:gd name="connsiteX25-1413" fmla="*/ 1227728 w 7438480"/>
              <a:gd name="connsiteY25-1414" fmla="*/ 1519010 h 6955671"/>
              <a:gd name="connsiteX26-1415" fmla="*/ 1027703 w 7438480"/>
              <a:gd name="connsiteY26-1416" fmla="*/ 1299935 h 6955671"/>
              <a:gd name="connsiteX27-1417" fmla="*/ 1151528 w 7438480"/>
              <a:gd name="connsiteY27-1418" fmla="*/ 937985 h 6955671"/>
              <a:gd name="connsiteX28-1419" fmla="*/ 903878 w 7438480"/>
              <a:gd name="connsiteY28-1420" fmla="*/ 957035 h 6955671"/>
              <a:gd name="connsiteX29-1421" fmla="*/ 580027 w 7438480"/>
              <a:gd name="connsiteY29-1422" fmla="*/ 490310 h 6955671"/>
              <a:gd name="connsiteX30-1423" fmla="*/ 465727 w 7438480"/>
              <a:gd name="connsiteY30-1424" fmla="*/ 14060 h 6955671"/>
              <a:gd name="connsiteX0-1425" fmla="*/ 465727 w 7438480"/>
              <a:gd name="connsiteY0-1426" fmla="*/ 14060 h 6955671"/>
              <a:gd name="connsiteX1-1427" fmla="*/ 4564652 w 7438480"/>
              <a:gd name="connsiteY1-1428" fmla="*/ 0 h 6955671"/>
              <a:gd name="connsiteX2-1429" fmla="*/ 4565558 w 7438480"/>
              <a:gd name="connsiteY2-1430" fmla="*/ 699405 h 6955671"/>
              <a:gd name="connsiteX3-1431" fmla="*/ 6684644 w 7438480"/>
              <a:gd name="connsiteY3-1432" fmla="*/ 3616777 h 6955671"/>
              <a:gd name="connsiteX4-1433" fmla="*/ 7250701 w 7438480"/>
              <a:gd name="connsiteY4-1434" fmla="*/ 4211863 h 6955671"/>
              <a:gd name="connsiteX5-1435" fmla="*/ 7438480 w 7438480"/>
              <a:gd name="connsiteY5-1436" fmla="*/ 4851399 h 6955671"/>
              <a:gd name="connsiteX6-1437" fmla="*/ 6234701 w 7438480"/>
              <a:gd name="connsiteY6-1438" fmla="*/ 5126264 h 6955671"/>
              <a:gd name="connsiteX7-1439" fmla="*/ 4870358 w 7438480"/>
              <a:gd name="connsiteY7-1440" fmla="*/ 5648777 h 6955671"/>
              <a:gd name="connsiteX8-1441" fmla="*/ 4652644 w 7438480"/>
              <a:gd name="connsiteY8-1442" fmla="*/ 6316434 h 6955671"/>
              <a:gd name="connsiteX9-1443" fmla="*/ 4696187 w 7438480"/>
              <a:gd name="connsiteY9-1444" fmla="*/ 6693805 h 6955671"/>
              <a:gd name="connsiteX10-1445" fmla="*/ 3259272 w 7438480"/>
              <a:gd name="connsiteY10-1446" fmla="*/ 6955064 h 6955671"/>
              <a:gd name="connsiteX11-1447" fmla="*/ 2302238 w 7438480"/>
              <a:gd name="connsiteY11-1448" fmla="*/ 6506028 h 6955671"/>
              <a:gd name="connsiteX12-1449" fmla="*/ 1218202 w 7438480"/>
              <a:gd name="connsiteY12-1450" fmla="*/ 6386285 h 6955671"/>
              <a:gd name="connsiteX13-1451" fmla="*/ 913402 w 7438480"/>
              <a:gd name="connsiteY13-1452" fmla="*/ 5538560 h 6955671"/>
              <a:gd name="connsiteX14-1453" fmla="*/ 294277 w 7438480"/>
              <a:gd name="connsiteY14-1454" fmla="*/ 5109935 h 6955671"/>
              <a:gd name="connsiteX15-1455" fmla="*/ 208552 w 7438480"/>
              <a:gd name="connsiteY15-1456" fmla="*/ 4338410 h 6955671"/>
              <a:gd name="connsiteX16-1457" fmla="*/ 18052 w 7438480"/>
              <a:gd name="connsiteY16-1458" fmla="*/ 3709760 h 6955671"/>
              <a:gd name="connsiteX17-1459" fmla="*/ 265702 w 7438480"/>
              <a:gd name="connsiteY17-1460" fmla="*/ 3643085 h 6955671"/>
              <a:gd name="connsiteX18-1461" fmla="*/ 1094377 w 7438480"/>
              <a:gd name="connsiteY18-1462" fmla="*/ 3300185 h 6955671"/>
              <a:gd name="connsiteX19-1463" fmla="*/ 1342028 w 7438480"/>
              <a:gd name="connsiteY19-1464" fmla="*/ 3090635 h 6955671"/>
              <a:gd name="connsiteX20-1465" fmla="*/ 1370602 w 7438480"/>
              <a:gd name="connsiteY20-1466" fmla="*/ 2662010 h 6955671"/>
              <a:gd name="connsiteX21-1467" fmla="*/ 1246777 w 7438480"/>
              <a:gd name="connsiteY21-1468" fmla="*/ 2471510 h 6955671"/>
              <a:gd name="connsiteX22-1469" fmla="*/ 1408703 w 7438480"/>
              <a:gd name="connsiteY22-1470" fmla="*/ 2100035 h 6955671"/>
              <a:gd name="connsiteX23-1471" fmla="*/ 1208678 w 7438480"/>
              <a:gd name="connsiteY23-1472" fmla="*/ 1890485 h 6955671"/>
              <a:gd name="connsiteX24-1473" fmla="*/ 1008653 w 7438480"/>
              <a:gd name="connsiteY24-1474" fmla="*/ 1585685 h 6955671"/>
              <a:gd name="connsiteX25-1475" fmla="*/ 1227728 w 7438480"/>
              <a:gd name="connsiteY25-1476" fmla="*/ 1519010 h 6955671"/>
              <a:gd name="connsiteX26-1477" fmla="*/ 1027703 w 7438480"/>
              <a:gd name="connsiteY26-1478" fmla="*/ 1299935 h 6955671"/>
              <a:gd name="connsiteX27-1479" fmla="*/ 1151528 w 7438480"/>
              <a:gd name="connsiteY27-1480" fmla="*/ 937985 h 6955671"/>
              <a:gd name="connsiteX28-1481" fmla="*/ 903878 w 7438480"/>
              <a:gd name="connsiteY28-1482" fmla="*/ 957035 h 6955671"/>
              <a:gd name="connsiteX29-1483" fmla="*/ 580027 w 7438480"/>
              <a:gd name="connsiteY29-1484" fmla="*/ 490310 h 6955671"/>
              <a:gd name="connsiteX30-1485" fmla="*/ 465727 w 7438480"/>
              <a:gd name="connsiteY30-1486" fmla="*/ 14060 h 6955671"/>
              <a:gd name="connsiteX0-1487" fmla="*/ 465727 w 7438480"/>
              <a:gd name="connsiteY0-1488" fmla="*/ 14060 h 6955671"/>
              <a:gd name="connsiteX1-1489" fmla="*/ 4564652 w 7438480"/>
              <a:gd name="connsiteY1-1490" fmla="*/ 0 h 6955671"/>
              <a:gd name="connsiteX2-1491" fmla="*/ 4565558 w 7438480"/>
              <a:gd name="connsiteY2-1492" fmla="*/ 699405 h 6955671"/>
              <a:gd name="connsiteX3-1493" fmla="*/ 4812301 w 7438480"/>
              <a:gd name="connsiteY3-1494" fmla="*/ 1381577 h 6955671"/>
              <a:gd name="connsiteX4-1495" fmla="*/ 6684644 w 7438480"/>
              <a:gd name="connsiteY4-1496" fmla="*/ 3616777 h 6955671"/>
              <a:gd name="connsiteX5-1497" fmla="*/ 7250701 w 7438480"/>
              <a:gd name="connsiteY5-1498" fmla="*/ 4211863 h 6955671"/>
              <a:gd name="connsiteX6-1499" fmla="*/ 7438480 w 7438480"/>
              <a:gd name="connsiteY6-1500" fmla="*/ 4851399 h 6955671"/>
              <a:gd name="connsiteX7-1501" fmla="*/ 6234701 w 7438480"/>
              <a:gd name="connsiteY7-1502" fmla="*/ 5126264 h 6955671"/>
              <a:gd name="connsiteX8-1503" fmla="*/ 4870358 w 7438480"/>
              <a:gd name="connsiteY8-1504" fmla="*/ 5648777 h 6955671"/>
              <a:gd name="connsiteX9-1505" fmla="*/ 4652644 w 7438480"/>
              <a:gd name="connsiteY9-1506" fmla="*/ 6316434 h 6955671"/>
              <a:gd name="connsiteX10-1507" fmla="*/ 4696187 w 7438480"/>
              <a:gd name="connsiteY10-1508" fmla="*/ 6693805 h 6955671"/>
              <a:gd name="connsiteX11-1509" fmla="*/ 3259272 w 7438480"/>
              <a:gd name="connsiteY11-1510" fmla="*/ 6955064 h 6955671"/>
              <a:gd name="connsiteX12-1511" fmla="*/ 2302238 w 7438480"/>
              <a:gd name="connsiteY12-1512" fmla="*/ 6506028 h 6955671"/>
              <a:gd name="connsiteX13-1513" fmla="*/ 1218202 w 7438480"/>
              <a:gd name="connsiteY13-1514" fmla="*/ 6386285 h 6955671"/>
              <a:gd name="connsiteX14-1515" fmla="*/ 913402 w 7438480"/>
              <a:gd name="connsiteY14-1516" fmla="*/ 5538560 h 6955671"/>
              <a:gd name="connsiteX15-1517" fmla="*/ 294277 w 7438480"/>
              <a:gd name="connsiteY15-1518" fmla="*/ 5109935 h 6955671"/>
              <a:gd name="connsiteX16-1519" fmla="*/ 208552 w 7438480"/>
              <a:gd name="connsiteY16-1520" fmla="*/ 4338410 h 6955671"/>
              <a:gd name="connsiteX17-1521" fmla="*/ 18052 w 7438480"/>
              <a:gd name="connsiteY17-1522" fmla="*/ 3709760 h 6955671"/>
              <a:gd name="connsiteX18-1523" fmla="*/ 265702 w 7438480"/>
              <a:gd name="connsiteY18-1524" fmla="*/ 3643085 h 6955671"/>
              <a:gd name="connsiteX19-1525" fmla="*/ 1094377 w 7438480"/>
              <a:gd name="connsiteY19-1526" fmla="*/ 3300185 h 6955671"/>
              <a:gd name="connsiteX20-1527" fmla="*/ 1342028 w 7438480"/>
              <a:gd name="connsiteY20-1528" fmla="*/ 3090635 h 6955671"/>
              <a:gd name="connsiteX21-1529" fmla="*/ 1370602 w 7438480"/>
              <a:gd name="connsiteY21-1530" fmla="*/ 2662010 h 6955671"/>
              <a:gd name="connsiteX22-1531" fmla="*/ 1246777 w 7438480"/>
              <a:gd name="connsiteY22-1532" fmla="*/ 2471510 h 6955671"/>
              <a:gd name="connsiteX23-1533" fmla="*/ 1408703 w 7438480"/>
              <a:gd name="connsiteY23-1534" fmla="*/ 2100035 h 6955671"/>
              <a:gd name="connsiteX24-1535" fmla="*/ 1208678 w 7438480"/>
              <a:gd name="connsiteY24-1536" fmla="*/ 1890485 h 6955671"/>
              <a:gd name="connsiteX25-1537" fmla="*/ 1008653 w 7438480"/>
              <a:gd name="connsiteY25-1538" fmla="*/ 1585685 h 6955671"/>
              <a:gd name="connsiteX26-1539" fmla="*/ 1227728 w 7438480"/>
              <a:gd name="connsiteY26-1540" fmla="*/ 1519010 h 6955671"/>
              <a:gd name="connsiteX27-1541" fmla="*/ 1027703 w 7438480"/>
              <a:gd name="connsiteY27-1542" fmla="*/ 1299935 h 6955671"/>
              <a:gd name="connsiteX28-1543" fmla="*/ 1151528 w 7438480"/>
              <a:gd name="connsiteY28-1544" fmla="*/ 937985 h 6955671"/>
              <a:gd name="connsiteX29-1545" fmla="*/ 903878 w 7438480"/>
              <a:gd name="connsiteY29-1546" fmla="*/ 957035 h 6955671"/>
              <a:gd name="connsiteX30-1547" fmla="*/ 580027 w 7438480"/>
              <a:gd name="connsiteY30-1548" fmla="*/ 490310 h 6955671"/>
              <a:gd name="connsiteX31" fmla="*/ 465727 w 7438480"/>
              <a:gd name="connsiteY31" fmla="*/ 14060 h 6955671"/>
              <a:gd name="connsiteX0-1549" fmla="*/ 465727 w 7438480"/>
              <a:gd name="connsiteY0-1550" fmla="*/ 14060 h 6955671"/>
              <a:gd name="connsiteX1-1551" fmla="*/ 4564652 w 7438480"/>
              <a:gd name="connsiteY1-1552" fmla="*/ 0 h 6955671"/>
              <a:gd name="connsiteX2-1553" fmla="*/ 4565558 w 7438480"/>
              <a:gd name="connsiteY2-1554" fmla="*/ 699405 h 6955671"/>
              <a:gd name="connsiteX3-1555" fmla="*/ 4812301 w 7438480"/>
              <a:gd name="connsiteY3-1556" fmla="*/ 1381577 h 6955671"/>
              <a:gd name="connsiteX4-1557" fmla="*/ 4841330 w 7438480"/>
              <a:gd name="connsiteY4-1558" fmla="*/ 2034720 h 6955671"/>
              <a:gd name="connsiteX5-1559" fmla="*/ 6684644 w 7438480"/>
              <a:gd name="connsiteY5-1560" fmla="*/ 3616777 h 6955671"/>
              <a:gd name="connsiteX6-1561" fmla="*/ 7250701 w 7438480"/>
              <a:gd name="connsiteY6-1562" fmla="*/ 4211863 h 6955671"/>
              <a:gd name="connsiteX7-1563" fmla="*/ 7438480 w 7438480"/>
              <a:gd name="connsiteY7-1564" fmla="*/ 4851399 h 6955671"/>
              <a:gd name="connsiteX8-1565" fmla="*/ 6234701 w 7438480"/>
              <a:gd name="connsiteY8-1566" fmla="*/ 5126264 h 6955671"/>
              <a:gd name="connsiteX9-1567" fmla="*/ 4870358 w 7438480"/>
              <a:gd name="connsiteY9-1568" fmla="*/ 5648777 h 6955671"/>
              <a:gd name="connsiteX10-1569" fmla="*/ 4652644 w 7438480"/>
              <a:gd name="connsiteY10-1570" fmla="*/ 6316434 h 6955671"/>
              <a:gd name="connsiteX11-1571" fmla="*/ 4696187 w 7438480"/>
              <a:gd name="connsiteY11-1572" fmla="*/ 6693805 h 6955671"/>
              <a:gd name="connsiteX12-1573" fmla="*/ 3259272 w 7438480"/>
              <a:gd name="connsiteY12-1574" fmla="*/ 6955064 h 6955671"/>
              <a:gd name="connsiteX13-1575" fmla="*/ 2302238 w 7438480"/>
              <a:gd name="connsiteY13-1576" fmla="*/ 6506028 h 6955671"/>
              <a:gd name="connsiteX14-1577" fmla="*/ 1218202 w 7438480"/>
              <a:gd name="connsiteY14-1578" fmla="*/ 6386285 h 6955671"/>
              <a:gd name="connsiteX15-1579" fmla="*/ 913402 w 7438480"/>
              <a:gd name="connsiteY15-1580" fmla="*/ 5538560 h 6955671"/>
              <a:gd name="connsiteX16-1581" fmla="*/ 294277 w 7438480"/>
              <a:gd name="connsiteY16-1582" fmla="*/ 5109935 h 6955671"/>
              <a:gd name="connsiteX17-1583" fmla="*/ 208552 w 7438480"/>
              <a:gd name="connsiteY17-1584" fmla="*/ 4338410 h 6955671"/>
              <a:gd name="connsiteX18-1585" fmla="*/ 18052 w 7438480"/>
              <a:gd name="connsiteY18-1586" fmla="*/ 3709760 h 6955671"/>
              <a:gd name="connsiteX19-1587" fmla="*/ 265702 w 7438480"/>
              <a:gd name="connsiteY19-1588" fmla="*/ 3643085 h 6955671"/>
              <a:gd name="connsiteX20-1589" fmla="*/ 1094377 w 7438480"/>
              <a:gd name="connsiteY20-1590" fmla="*/ 3300185 h 6955671"/>
              <a:gd name="connsiteX21-1591" fmla="*/ 1342028 w 7438480"/>
              <a:gd name="connsiteY21-1592" fmla="*/ 3090635 h 6955671"/>
              <a:gd name="connsiteX22-1593" fmla="*/ 1370602 w 7438480"/>
              <a:gd name="connsiteY22-1594" fmla="*/ 2662010 h 6955671"/>
              <a:gd name="connsiteX23-1595" fmla="*/ 1246777 w 7438480"/>
              <a:gd name="connsiteY23-1596" fmla="*/ 2471510 h 6955671"/>
              <a:gd name="connsiteX24-1597" fmla="*/ 1408703 w 7438480"/>
              <a:gd name="connsiteY24-1598" fmla="*/ 2100035 h 6955671"/>
              <a:gd name="connsiteX25-1599" fmla="*/ 1208678 w 7438480"/>
              <a:gd name="connsiteY25-1600" fmla="*/ 1890485 h 6955671"/>
              <a:gd name="connsiteX26-1601" fmla="*/ 1008653 w 7438480"/>
              <a:gd name="connsiteY26-1602" fmla="*/ 1585685 h 6955671"/>
              <a:gd name="connsiteX27-1603" fmla="*/ 1227728 w 7438480"/>
              <a:gd name="connsiteY27-1604" fmla="*/ 1519010 h 6955671"/>
              <a:gd name="connsiteX28-1605" fmla="*/ 1027703 w 7438480"/>
              <a:gd name="connsiteY28-1606" fmla="*/ 1299935 h 6955671"/>
              <a:gd name="connsiteX29-1607" fmla="*/ 1151528 w 7438480"/>
              <a:gd name="connsiteY29-1608" fmla="*/ 937985 h 6955671"/>
              <a:gd name="connsiteX30-1609" fmla="*/ 903878 w 7438480"/>
              <a:gd name="connsiteY30-1610" fmla="*/ 957035 h 6955671"/>
              <a:gd name="connsiteX31-1611" fmla="*/ 580027 w 7438480"/>
              <a:gd name="connsiteY31-1612" fmla="*/ 490310 h 6955671"/>
              <a:gd name="connsiteX32" fmla="*/ 465727 w 7438480"/>
              <a:gd name="connsiteY32" fmla="*/ 14060 h 6955671"/>
              <a:gd name="connsiteX0-1613" fmla="*/ 465727 w 7438480"/>
              <a:gd name="connsiteY0-1614" fmla="*/ 14060 h 6955671"/>
              <a:gd name="connsiteX1-1615" fmla="*/ 4564652 w 7438480"/>
              <a:gd name="connsiteY1-1616" fmla="*/ 0 h 6955671"/>
              <a:gd name="connsiteX2-1617" fmla="*/ 4565558 w 7438480"/>
              <a:gd name="connsiteY2-1618" fmla="*/ 699405 h 6955671"/>
              <a:gd name="connsiteX3-1619" fmla="*/ 4812301 w 7438480"/>
              <a:gd name="connsiteY3-1620" fmla="*/ 1381577 h 6955671"/>
              <a:gd name="connsiteX4-1621" fmla="*/ 4841330 w 7438480"/>
              <a:gd name="connsiteY4-1622" fmla="*/ 2034720 h 6955671"/>
              <a:gd name="connsiteX5-1623" fmla="*/ 4768758 w 7438480"/>
              <a:gd name="connsiteY5-1624" fmla="*/ 2586263 h 6955671"/>
              <a:gd name="connsiteX6-1625" fmla="*/ 6684644 w 7438480"/>
              <a:gd name="connsiteY6-1626" fmla="*/ 3616777 h 6955671"/>
              <a:gd name="connsiteX7-1627" fmla="*/ 7250701 w 7438480"/>
              <a:gd name="connsiteY7-1628" fmla="*/ 4211863 h 6955671"/>
              <a:gd name="connsiteX8-1629" fmla="*/ 7438480 w 7438480"/>
              <a:gd name="connsiteY8-1630" fmla="*/ 4851399 h 6955671"/>
              <a:gd name="connsiteX9-1631" fmla="*/ 6234701 w 7438480"/>
              <a:gd name="connsiteY9-1632" fmla="*/ 5126264 h 6955671"/>
              <a:gd name="connsiteX10-1633" fmla="*/ 4870358 w 7438480"/>
              <a:gd name="connsiteY10-1634" fmla="*/ 5648777 h 6955671"/>
              <a:gd name="connsiteX11-1635" fmla="*/ 4652644 w 7438480"/>
              <a:gd name="connsiteY11-1636" fmla="*/ 6316434 h 6955671"/>
              <a:gd name="connsiteX12-1637" fmla="*/ 4696187 w 7438480"/>
              <a:gd name="connsiteY12-1638" fmla="*/ 6693805 h 6955671"/>
              <a:gd name="connsiteX13-1639" fmla="*/ 3259272 w 7438480"/>
              <a:gd name="connsiteY13-1640" fmla="*/ 6955064 h 6955671"/>
              <a:gd name="connsiteX14-1641" fmla="*/ 2302238 w 7438480"/>
              <a:gd name="connsiteY14-1642" fmla="*/ 6506028 h 6955671"/>
              <a:gd name="connsiteX15-1643" fmla="*/ 1218202 w 7438480"/>
              <a:gd name="connsiteY15-1644" fmla="*/ 6386285 h 6955671"/>
              <a:gd name="connsiteX16-1645" fmla="*/ 913402 w 7438480"/>
              <a:gd name="connsiteY16-1646" fmla="*/ 5538560 h 6955671"/>
              <a:gd name="connsiteX17-1647" fmla="*/ 294277 w 7438480"/>
              <a:gd name="connsiteY17-1648" fmla="*/ 5109935 h 6955671"/>
              <a:gd name="connsiteX18-1649" fmla="*/ 208552 w 7438480"/>
              <a:gd name="connsiteY18-1650" fmla="*/ 4338410 h 6955671"/>
              <a:gd name="connsiteX19-1651" fmla="*/ 18052 w 7438480"/>
              <a:gd name="connsiteY19-1652" fmla="*/ 3709760 h 6955671"/>
              <a:gd name="connsiteX20-1653" fmla="*/ 265702 w 7438480"/>
              <a:gd name="connsiteY20-1654" fmla="*/ 3643085 h 6955671"/>
              <a:gd name="connsiteX21-1655" fmla="*/ 1094377 w 7438480"/>
              <a:gd name="connsiteY21-1656" fmla="*/ 3300185 h 6955671"/>
              <a:gd name="connsiteX22-1657" fmla="*/ 1342028 w 7438480"/>
              <a:gd name="connsiteY22-1658" fmla="*/ 3090635 h 6955671"/>
              <a:gd name="connsiteX23-1659" fmla="*/ 1370602 w 7438480"/>
              <a:gd name="connsiteY23-1660" fmla="*/ 2662010 h 6955671"/>
              <a:gd name="connsiteX24-1661" fmla="*/ 1246777 w 7438480"/>
              <a:gd name="connsiteY24-1662" fmla="*/ 2471510 h 6955671"/>
              <a:gd name="connsiteX25-1663" fmla="*/ 1408703 w 7438480"/>
              <a:gd name="connsiteY25-1664" fmla="*/ 2100035 h 6955671"/>
              <a:gd name="connsiteX26-1665" fmla="*/ 1208678 w 7438480"/>
              <a:gd name="connsiteY26-1666" fmla="*/ 1890485 h 6955671"/>
              <a:gd name="connsiteX27-1667" fmla="*/ 1008653 w 7438480"/>
              <a:gd name="connsiteY27-1668" fmla="*/ 1585685 h 6955671"/>
              <a:gd name="connsiteX28-1669" fmla="*/ 1227728 w 7438480"/>
              <a:gd name="connsiteY28-1670" fmla="*/ 1519010 h 6955671"/>
              <a:gd name="connsiteX29-1671" fmla="*/ 1027703 w 7438480"/>
              <a:gd name="connsiteY29-1672" fmla="*/ 1299935 h 6955671"/>
              <a:gd name="connsiteX30-1673" fmla="*/ 1151528 w 7438480"/>
              <a:gd name="connsiteY30-1674" fmla="*/ 937985 h 6955671"/>
              <a:gd name="connsiteX31-1675" fmla="*/ 903878 w 7438480"/>
              <a:gd name="connsiteY31-1676" fmla="*/ 957035 h 6955671"/>
              <a:gd name="connsiteX32-1677" fmla="*/ 580027 w 7438480"/>
              <a:gd name="connsiteY32-1678" fmla="*/ 490310 h 6955671"/>
              <a:gd name="connsiteX33" fmla="*/ 465727 w 7438480"/>
              <a:gd name="connsiteY33" fmla="*/ 14060 h 6955671"/>
              <a:gd name="connsiteX0-1679" fmla="*/ 465727 w 7438480"/>
              <a:gd name="connsiteY0-1680" fmla="*/ 14060 h 6955671"/>
              <a:gd name="connsiteX1-1681" fmla="*/ 4564652 w 7438480"/>
              <a:gd name="connsiteY1-1682" fmla="*/ 0 h 6955671"/>
              <a:gd name="connsiteX2-1683" fmla="*/ 4565558 w 7438480"/>
              <a:gd name="connsiteY2-1684" fmla="*/ 699405 h 6955671"/>
              <a:gd name="connsiteX3-1685" fmla="*/ 4812301 w 7438480"/>
              <a:gd name="connsiteY3-1686" fmla="*/ 1381577 h 6955671"/>
              <a:gd name="connsiteX4-1687" fmla="*/ 4841330 w 7438480"/>
              <a:gd name="connsiteY4-1688" fmla="*/ 2034720 h 6955671"/>
              <a:gd name="connsiteX5-1689" fmla="*/ 4768758 w 7438480"/>
              <a:gd name="connsiteY5-1690" fmla="*/ 2586263 h 6955671"/>
              <a:gd name="connsiteX6-1691" fmla="*/ 4870358 w 7438480"/>
              <a:gd name="connsiteY6-1692" fmla="*/ 3123291 h 6955671"/>
              <a:gd name="connsiteX7-1693" fmla="*/ 6684644 w 7438480"/>
              <a:gd name="connsiteY7-1694" fmla="*/ 3616777 h 6955671"/>
              <a:gd name="connsiteX8-1695" fmla="*/ 7250701 w 7438480"/>
              <a:gd name="connsiteY8-1696" fmla="*/ 4211863 h 6955671"/>
              <a:gd name="connsiteX9-1697" fmla="*/ 7438480 w 7438480"/>
              <a:gd name="connsiteY9-1698" fmla="*/ 4851399 h 6955671"/>
              <a:gd name="connsiteX10-1699" fmla="*/ 6234701 w 7438480"/>
              <a:gd name="connsiteY10-1700" fmla="*/ 5126264 h 6955671"/>
              <a:gd name="connsiteX11-1701" fmla="*/ 4870358 w 7438480"/>
              <a:gd name="connsiteY11-1702" fmla="*/ 5648777 h 6955671"/>
              <a:gd name="connsiteX12-1703" fmla="*/ 4652644 w 7438480"/>
              <a:gd name="connsiteY12-1704" fmla="*/ 6316434 h 6955671"/>
              <a:gd name="connsiteX13-1705" fmla="*/ 4696187 w 7438480"/>
              <a:gd name="connsiteY13-1706" fmla="*/ 6693805 h 6955671"/>
              <a:gd name="connsiteX14-1707" fmla="*/ 3259272 w 7438480"/>
              <a:gd name="connsiteY14-1708" fmla="*/ 6955064 h 6955671"/>
              <a:gd name="connsiteX15-1709" fmla="*/ 2302238 w 7438480"/>
              <a:gd name="connsiteY15-1710" fmla="*/ 6506028 h 6955671"/>
              <a:gd name="connsiteX16-1711" fmla="*/ 1218202 w 7438480"/>
              <a:gd name="connsiteY16-1712" fmla="*/ 6386285 h 6955671"/>
              <a:gd name="connsiteX17-1713" fmla="*/ 913402 w 7438480"/>
              <a:gd name="connsiteY17-1714" fmla="*/ 5538560 h 6955671"/>
              <a:gd name="connsiteX18-1715" fmla="*/ 294277 w 7438480"/>
              <a:gd name="connsiteY18-1716" fmla="*/ 5109935 h 6955671"/>
              <a:gd name="connsiteX19-1717" fmla="*/ 208552 w 7438480"/>
              <a:gd name="connsiteY19-1718" fmla="*/ 4338410 h 6955671"/>
              <a:gd name="connsiteX20-1719" fmla="*/ 18052 w 7438480"/>
              <a:gd name="connsiteY20-1720" fmla="*/ 3709760 h 6955671"/>
              <a:gd name="connsiteX21-1721" fmla="*/ 265702 w 7438480"/>
              <a:gd name="connsiteY21-1722" fmla="*/ 3643085 h 6955671"/>
              <a:gd name="connsiteX22-1723" fmla="*/ 1094377 w 7438480"/>
              <a:gd name="connsiteY22-1724" fmla="*/ 3300185 h 6955671"/>
              <a:gd name="connsiteX23-1725" fmla="*/ 1342028 w 7438480"/>
              <a:gd name="connsiteY23-1726" fmla="*/ 3090635 h 6955671"/>
              <a:gd name="connsiteX24-1727" fmla="*/ 1370602 w 7438480"/>
              <a:gd name="connsiteY24-1728" fmla="*/ 2662010 h 6955671"/>
              <a:gd name="connsiteX25-1729" fmla="*/ 1246777 w 7438480"/>
              <a:gd name="connsiteY25-1730" fmla="*/ 2471510 h 6955671"/>
              <a:gd name="connsiteX26-1731" fmla="*/ 1408703 w 7438480"/>
              <a:gd name="connsiteY26-1732" fmla="*/ 2100035 h 6955671"/>
              <a:gd name="connsiteX27-1733" fmla="*/ 1208678 w 7438480"/>
              <a:gd name="connsiteY27-1734" fmla="*/ 1890485 h 6955671"/>
              <a:gd name="connsiteX28-1735" fmla="*/ 1008653 w 7438480"/>
              <a:gd name="connsiteY28-1736" fmla="*/ 1585685 h 6955671"/>
              <a:gd name="connsiteX29-1737" fmla="*/ 1227728 w 7438480"/>
              <a:gd name="connsiteY29-1738" fmla="*/ 1519010 h 6955671"/>
              <a:gd name="connsiteX30-1739" fmla="*/ 1027703 w 7438480"/>
              <a:gd name="connsiteY30-1740" fmla="*/ 1299935 h 6955671"/>
              <a:gd name="connsiteX31-1741" fmla="*/ 1151528 w 7438480"/>
              <a:gd name="connsiteY31-1742" fmla="*/ 937985 h 6955671"/>
              <a:gd name="connsiteX32-1743" fmla="*/ 903878 w 7438480"/>
              <a:gd name="connsiteY32-1744" fmla="*/ 957035 h 6955671"/>
              <a:gd name="connsiteX33-1745" fmla="*/ 580027 w 7438480"/>
              <a:gd name="connsiteY33-1746" fmla="*/ 490310 h 6955671"/>
              <a:gd name="connsiteX34" fmla="*/ 465727 w 7438480"/>
              <a:gd name="connsiteY34" fmla="*/ 14060 h 6955671"/>
              <a:gd name="connsiteX0-1747" fmla="*/ 465727 w 7438480"/>
              <a:gd name="connsiteY0-1748" fmla="*/ 14060 h 6955671"/>
              <a:gd name="connsiteX1-1749" fmla="*/ 4564652 w 7438480"/>
              <a:gd name="connsiteY1-1750" fmla="*/ 0 h 6955671"/>
              <a:gd name="connsiteX2-1751" fmla="*/ 4565558 w 7438480"/>
              <a:gd name="connsiteY2-1752" fmla="*/ 699405 h 6955671"/>
              <a:gd name="connsiteX3-1753" fmla="*/ 4812301 w 7438480"/>
              <a:gd name="connsiteY3-1754" fmla="*/ 1381577 h 6955671"/>
              <a:gd name="connsiteX4-1755" fmla="*/ 4841330 w 7438480"/>
              <a:gd name="connsiteY4-1756" fmla="*/ 2034720 h 6955671"/>
              <a:gd name="connsiteX5-1757" fmla="*/ 4768758 w 7438480"/>
              <a:gd name="connsiteY5-1758" fmla="*/ 2586263 h 6955671"/>
              <a:gd name="connsiteX6-1759" fmla="*/ 4870358 w 7438480"/>
              <a:gd name="connsiteY6-1760" fmla="*/ 3123291 h 6955671"/>
              <a:gd name="connsiteX7-1761" fmla="*/ 5233215 w 7438480"/>
              <a:gd name="connsiteY7-1762" fmla="*/ 3457120 h 6955671"/>
              <a:gd name="connsiteX8-1763" fmla="*/ 6684644 w 7438480"/>
              <a:gd name="connsiteY8-1764" fmla="*/ 3616777 h 6955671"/>
              <a:gd name="connsiteX9-1765" fmla="*/ 7250701 w 7438480"/>
              <a:gd name="connsiteY9-1766" fmla="*/ 4211863 h 6955671"/>
              <a:gd name="connsiteX10-1767" fmla="*/ 7438480 w 7438480"/>
              <a:gd name="connsiteY10-1768" fmla="*/ 4851399 h 6955671"/>
              <a:gd name="connsiteX11-1769" fmla="*/ 6234701 w 7438480"/>
              <a:gd name="connsiteY11-1770" fmla="*/ 5126264 h 6955671"/>
              <a:gd name="connsiteX12-1771" fmla="*/ 4870358 w 7438480"/>
              <a:gd name="connsiteY12-1772" fmla="*/ 5648777 h 6955671"/>
              <a:gd name="connsiteX13-1773" fmla="*/ 4652644 w 7438480"/>
              <a:gd name="connsiteY13-1774" fmla="*/ 6316434 h 6955671"/>
              <a:gd name="connsiteX14-1775" fmla="*/ 4696187 w 7438480"/>
              <a:gd name="connsiteY14-1776" fmla="*/ 6693805 h 6955671"/>
              <a:gd name="connsiteX15-1777" fmla="*/ 3259272 w 7438480"/>
              <a:gd name="connsiteY15-1778" fmla="*/ 6955064 h 6955671"/>
              <a:gd name="connsiteX16-1779" fmla="*/ 2302238 w 7438480"/>
              <a:gd name="connsiteY16-1780" fmla="*/ 6506028 h 6955671"/>
              <a:gd name="connsiteX17-1781" fmla="*/ 1218202 w 7438480"/>
              <a:gd name="connsiteY17-1782" fmla="*/ 6386285 h 6955671"/>
              <a:gd name="connsiteX18-1783" fmla="*/ 913402 w 7438480"/>
              <a:gd name="connsiteY18-1784" fmla="*/ 5538560 h 6955671"/>
              <a:gd name="connsiteX19-1785" fmla="*/ 294277 w 7438480"/>
              <a:gd name="connsiteY19-1786" fmla="*/ 5109935 h 6955671"/>
              <a:gd name="connsiteX20-1787" fmla="*/ 208552 w 7438480"/>
              <a:gd name="connsiteY20-1788" fmla="*/ 4338410 h 6955671"/>
              <a:gd name="connsiteX21-1789" fmla="*/ 18052 w 7438480"/>
              <a:gd name="connsiteY21-1790" fmla="*/ 3709760 h 6955671"/>
              <a:gd name="connsiteX22-1791" fmla="*/ 265702 w 7438480"/>
              <a:gd name="connsiteY22-1792" fmla="*/ 3643085 h 6955671"/>
              <a:gd name="connsiteX23-1793" fmla="*/ 1094377 w 7438480"/>
              <a:gd name="connsiteY23-1794" fmla="*/ 3300185 h 6955671"/>
              <a:gd name="connsiteX24-1795" fmla="*/ 1342028 w 7438480"/>
              <a:gd name="connsiteY24-1796" fmla="*/ 3090635 h 6955671"/>
              <a:gd name="connsiteX25-1797" fmla="*/ 1370602 w 7438480"/>
              <a:gd name="connsiteY25-1798" fmla="*/ 2662010 h 6955671"/>
              <a:gd name="connsiteX26-1799" fmla="*/ 1246777 w 7438480"/>
              <a:gd name="connsiteY26-1800" fmla="*/ 2471510 h 6955671"/>
              <a:gd name="connsiteX27-1801" fmla="*/ 1408703 w 7438480"/>
              <a:gd name="connsiteY27-1802" fmla="*/ 2100035 h 6955671"/>
              <a:gd name="connsiteX28-1803" fmla="*/ 1208678 w 7438480"/>
              <a:gd name="connsiteY28-1804" fmla="*/ 1890485 h 6955671"/>
              <a:gd name="connsiteX29-1805" fmla="*/ 1008653 w 7438480"/>
              <a:gd name="connsiteY29-1806" fmla="*/ 1585685 h 6955671"/>
              <a:gd name="connsiteX30-1807" fmla="*/ 1227728 w 7438480"/>
              <a:gd name="connsiteY30-1808" fmla="*/ 1519010 h 6955671"/>
              <a:gd name="connsiteX31-1809" fmla="*/ 1027703 w 7438480"/>
              <a:gd name="connsiteY31-1810" fmla="*/ 1299935 h 6955671"/>
              <a:gd name="connsiteX32-1811" fmla="*/ 1151528 w 7438480"/>
              <a:gd name="connsiteY32-1812" fmla="*/ 937985 h 6955671"/>
              <a:gd name="connsiteX33-1813" fmla="*/ 903878 w 7438480"/>
              <a:gd name="connsiteY33-1814" fmla="*/ 957035 h 6955671"/>
              <a:gd name="connsiteX34-1815" fmla="*/ 580027 w 7438480"/>
              <a:gd name="connsiteY34-1816" fmla="*/ 490310 h 6955671"/>
              <a:gd name="connsiteX35" fmla="*/ 465727 w 7438480"/>
              <a:gd name="connsiteY35" fmla="*/ 14060 h 6955671"/>
              <a:gd name="connsiteX0-1817" fmla="*/ 465727 w 7438480"/>
              <a:gd name="connsiteY0-1818" fmla="*/ 14060 h 6955671"/>
              <a:gd name="connsiteX1-1819" fmla="*/ 4564652 w 7438480"/>
              <a:gd name="connsiteY1-1820" fmla="*/ 0 h 6955671"/>
              <a:gd name="connsiteX2-1821" fmla="*/ 4565558 w 7438480"/>
              <a:gd name="connsiteY2-1822" fmla="*/ 699405 h 6955671"/>
              <a:gd name="connsiteX3-1823" fmla="*/ 4812301 w 7438480"/>
              <a:gd name="connsiteY3-1824" fmla="*/ 1381577 h 6955671"/>
              <a:gd name="connsiteX4-1825" fmla="*/ 4841330 w 7438480"/>
              <a:gd name="connsiteY4-1826" fmla="*/ 2034720 h 6955671"/>
              <a:gd name="connsiteX5-1827" fmla="*/ 4768758 w 7438480"/>
              <a:gd name="connsiteY5-1828" fmla="*/ 2586263 h 6955671"/>
              <a:gd name="connsiteX6-1829" fmla="*/ 4870358 w 7438480"/>
              <a:gd name="connsiteY6-1830" fmla="*/ 3123291 h 6955671"/>
              <a:gd name="connsiteX7-1831" fmla="*/ 5233215 w 7438480"/>
              <a:gd name="connsiteY7-1832" fmla="*/ 3457120 h 6955671"/>
              <a:gd name="connsiteX8-1833" fmla="*/ 5625101 w 7438480"/>
              <a:gd name="connsiteY8-1834" fmla="*/ 3587748 h 6955671"/>
              <a:gd name="connsiteX9-1835" fmla="*/ 6684644 w 7438480"/>
              <a:gd name="connsiteY9-1836" fmla="*/ 3616777 h 6955671"/>
              <a:gd name="connsiteX10-1837" fmla="*/ 7250701 w 7438480"/>
              <a:gd name="connsiteY10-1838" fmla="*/ 4211863 h 6955671"/>
              <a:gd name="connsiteX11-1839" fmla="*/ 7438480 w 7438480"/>
              <a:gd name="connsiteY11-1840" fmla="*/ 4851399 h 6955671"/>
              <a:gd name="connsiteX12-1841" fmla="*/ 6234701 w 7438480"/>
              <a:gd name="connsiteY12-1842" fmla="*/ 5126264 h 6955671"/>
              <a:gd name="connsiteX13-1843" fmla="*/ 4870358 w 7438480"/>
              <a:gd name="connsiteY13-1844" fmla="*/ 5648777 h 6955671"/>
              <a:gd name="connsiteX14-1845" fmla="*/ 4652644 w 7438480"/>
              <a:gd name="connsiteY14-1846" fmla="*/ 6316434 h 6955671"/>
              <a:gd name="connsiteX15-1847" fmla="*/ 4696187 w 7438480"/>
              <a:gd name="connsiteY15-1848" fmla="*/ 6693805 h 6955671"/>
              <a:gd name="connsiteX16-1849" fmla="*/ 3259272 w 7438480"/>
              <a:gd name="connsiteY16-1850" fmla="*/ 6955064 h 6955671"/>
              <a:gd name="connsiteX17-1851" fmla="*/ 2302238 w 7438480"/>
              <a:gd name="connsiteY17-1852" fmla="*/ 6506028 h 6955671"/>
              <a:gd name="connsiteX18-1853" fmla="*/ 1218202 w 7438480"/>
              <a:gd name="connsiteY18-1854" fmla="*/ 6386285 h 6955671"/>
              <a:gd name="connsiteX19-1855" fmla="*/ 913402 w 7438480"/>
              <a:gd name="connsiteY19-1856" fmla="*/ 5538560 h 6955671"/>
              <a:gd name="connsiteX20-1857" fmla="*/ 294277 w 7438480"/>
              <a:gd name="connsiteY20-1858" fmla="*/ 5109935 h 6955671"/>
              <a:gd name="connsiteX21-1859" fmla="*/ 208552 w 7438480"/>
              <a:gd name="connsiteY21-1860" fmla="*/ 4338410 h 6955671"/>
              <a:gd name="connsiteX22-1861" fmla="*/ 18052 w 7438480"/>
              <a:gd name="connsiteY22-1862" fmla="*/ 3709760 h 6955671"/>
              <a:gd name="connsiteX23-1863" fmla="*/ 265702 w 7438480"/>
              <a:gd name="connsiteY23-1864" fmla="*/ 3643085 h 6955671"/>
              <a:gd name="connsiteX24-1865" fmla="*/ 1094377 w 7438480"/>
              <a:gd name="connsiteY24-1866" fmla="*/ 3300185 h 6955671"/>
              <a:gd name="connsiteX25-1867" fmla="*/ 1342028 w 7438480"/>
              <a:gd name="connsiteY25-1868" fmla="*/ 3090635 h 6955671"/>
              <a:gd name="connsiteX26-1869" fmla="*/ 1370602 w 7438480"/>
              <a:gd name="connsiteY26-1870" fmla="*/ 2662010 h 6955671"/>
              <a:gd name="connsiteX27-1871" fmla="*/ 1246777 w 7438480"/>
              <a:gd name="connsiteY27-1872" fmla="*/ 2471510 h 6955671"/>
              <a:gd name="connsiteX28-1873" fmla="*/ 1408703 w 7438480"/>
              <a:gd name="connsiteY28-1874" fmla="*/ 2100035 h 6955671"/>
              <a:gd name="connsiteX29-1875" fmla="*/ 1208678 w 7438480"/>
              <a:gd name="connsiteY29-1876" fmla="*/ 1890485 h 6955671"/>
              <a:gd name="connsiteX30-1877" fmla="*/ 1008653 w 7438480"/>
              <a:gd name="connsiteY30-1878" fmla="*/ 1585685 h 6955671"/>
              <a:gd name="connsiteX31-1879" fmla="*/ 1227728 w 7438480"/>
              <a:gd name="connsiteY31-1880" fmla="*/ 1519010 h 6955671"/>
              <a:gd name="connsiteX32-1881" fmla="*/ 1027703 w 7438480"/>
              <a:gd name="connsiteY32-1882" fmla="*/ 1299935 h 6955671"/>
              <a:gd name="connsiteX33-1883" fmla="*/ 1151528 w 7438480"/>
              <a:gd name="connsiteY33-1884" fmla="*/ 937985 h 6955671"/>
              <a:gd name="connsiteX34-1885" fmla="*/ 903878 w 7438480"/>
              <a:gd name="connsiteY34-1886" fmla="*/ 957035 h 6955671"/>
              <a:gd name="connsiteX35-1887" fmla="*/ 580027 w 7438480"/>
              <a:gd name="connsiteY35-1888" fmla="*/ 490310 h 6955671"/>
              <a:gd name="connsiteX36" fmla="*/ 465727 w 7438480"/>
              <a:gd name="connsiteY36" fmla="*/ 14060 h 6955671"/>
              <a:gd name="connsiteX0-1889" fmla="*/ 465727 w 7438480"/>
              <a:gd name="connsiteY0-1890" fmla="*/ 14060 h 6955671"/>
              <a:gd name="connsiteX1-1891" fmla="*/ 4564652 w 7438480"/>
              <a:gd name="connsiteY1-1892" fmla="*/ 0 h 6955671"/>
              <a:gd name="connsiteX2-1893" fmla="*/ 4565558 w 7438480"/>
              <a:gd name="connsiteY2-1894" fmla="*/ 699405 h 6955671"/>
              <a:gd name="connsiteX3-1895" fmla="*/ 4812301 w 7438480"/>
              <a:gd name="connsiteY3-1896" fmla="*/ 1381577 h 6955671"/>
              <a:gd name="connsiteX4-1897" fmla="*/ 4841330 w 7438480"/>
              <a:gd name="connsiteY4-1898" fmla="*/ 2034720 h 6955671"/>
              <a:gd name="connsiteX5-1899" fmla="*/ 4768758 w 7438480"/>
              <a:gd name="connsiteY5-1900" fmla="*/ 2586263 h 6955671"/>
              <a:gd name="connsiteX6-1901" fmla="*/ 4870358 w 7438480"/>
              <a:gd name="connsiteY6-1902" fmla="*/ 3123291 h 6955671"/>
              <a:gd name="connsiteX7-1903" fmla="*/ 5233215 w 7438480"/>
              <a:gd name="connsiteY7-1904" fmla="*/ 3457120 h 6955671"/>
              <a:gd name="connsiteX8-1905" fmla="*/ 5625101 w 7438480"/>
              <a:gd name="connsiteY8-1906" fmla="*/ 3587748 h 6955671"/>
              <a:gd name="connsiteX9-1907" fmla="*/ 5987958 w 7438480"/>
              <a:gd name="connsiteY9-1908" fmla="*/ 3457120 h 6955671"/>
              <a:gd name="connsiteX10-1909" fmla="*/ 6684644 w 7438480"/>
              <a:gd name="connsiteY10-1910" fmla="*/ 3616777 h 6955671"/>
              <a:gd name="connsiteX11-1911" fmla="*/ 7250701 w 7438480"/>
              <a:gd name="connsiteY11-1912" fmla="*/ 4211863 h 6955671"/>
              <a:gd name="connsiteX12-1913" fmla="*/ 7438480 w 7438480"/>
              <a:gd name="connsiteY12-1914" fmla="*/ 4851399 h 6955671"/>
              <a:gd name="connsiteX13-1915" fmla="*/ 6234701 w 7438480"/>
              <a:gd name="connsiteY13-1916" fmla="*/ 5126264 h 6955671"/>
              <a:gd name="connsiteX14-1917" fmla="*/ 4870358 w 7438480"/>
              <a:gd name="connsiteY14-1918" fmla="*/ 5648777 h 6955671"/>
              <a:gd name="connsiteX15-1919" fmla="*/ 4652644 w 7438480"/>
              <a:gd name="connsiteY15-1920" fmla="*/ 6316434 h 6955671"/>
              <a:gd name="connsiteX16-1921" fmla="*/ 4696187 w 7438480"/>
              <a:gd name="connsiteY16-1922" fmla="*/ 6693805 h 6955671"/>
              <a:gd name="connsiteX17-1923" fmla="*/ 3259272 w 7438480"/>
              <a:gd name="connsiteY17-1924" fmla="*/ 6955064 h 6955671"/>
              <a:gd name="connsiteX18-1925" fmla="*/ 2302238 w 7438480"/>
              <a:gd name="connsiteY18-1926" fmla="*/ 6506028 h 6955671"/>
              <a:gd name="connsiteX19-1927" fmla="*/ 1218202 w 7438480"/>
              <a:gd name="connsiteY19-1928" fmla="*/ 6386285 h 6955671"/>
              <a:gd name="connsiteX20-1929" fmla="*/ 913402 w 7438480"/>
              <a:gd name="connsiteY20-1930" fmla="*/ 5538560 h 6955671"/>
              <a:gd name="connsiteX21-1931" fmla="*/ 294277 w 7438480"/>
              <a:gd name="connsiteY21-1932" fmla="*/ 5109935 h 6955671"/>
              <a:gd name="connsiteX22-1933" fmla="*/ 208552 w 7438480"/>
              <a:gd name="connsiteY22-1934" fmla="*/ 4338410 h 6955671"/>
              <a:gd name="connsiteX23-1935" fmla="*/ 18052 w 7438480"/>
              <a:gd name="connsiteY23-1936" fmla="*/ 3709760 h 6955671"/>
              <a:gd name="connsiteX24-1937" fmla="*/ 265702 w 7438480"/>
              <a:gd name="connsiteY24-1938" fmla="*/ 3643085 h 6955671"/>
              <a:gd name="connsiteX25-1939" fmla="*/ 1094377 w 7438480"/>
              <a:gd name="connsiteY25-1940" fmla="*/ 3300185 h 6955671"/>
              <a:gd name="connsiteX26-1941" fmla="*/ 1342028 w 7438480"/>
              <a:gd name="connsiteY26-1942" fmla="*/ 3090635 h 6955671"/>
              <a:gd name="connsiteX27-1943" fmla="*/ 1370602 w 7438480"/>
              <a:gd name="connsiteY27-1944" fmla="*/ 2662010 h 6955671"/>
              <a:gd name="connsiteX28-1945" fmla="*/ 1246777 w 7438480"/>
              <a:gd name="connsiteY28-1946" fmla="*/ 2471510 h 6955671"/>
              <a:gd name="connsiteX29-1947" fmla="*/ 1408703 w 7438480"/>
              <a:gd name="connsiteY29-1948" fmla="*/ 2100035 h 6955671"/>
              <a:gd name="connsiteX30-1949" fmla="*/ 1208678 w 7438480"/>
              <a:gd name="connsiteY30-1950" fmla="*/ 1890485 h 6955671"/>
              <a:gd name="connsiteX31-1951" fmla="*/ 1008653 w 7438480"/>
              <a:gd name="connsiteY31-1952" fmla="*/ 1585685 h 6955671"/>
              <a:gd name="connsiteX32-1953" fmla="*/ 1227728 w 7438480"/>
              <a:gd name="connsiteY32-1954" fmla="*/ 1519010 h 6955671"/>
              <a:gd name="connsiteX33-1955" fmla="*/ 1027703 w 7438480"/>
              <a:gd name="connsiteY33-1956" fmla="*/ 1299935 h 6955671"/>
              <a:gd name="connsiteX34-1957" fmla="*/ 1151528 w 7438480"/>
              <a:gd name="connsiteY34-1958" fmla="*/ 937985 h 6955671"/>
              <a:gd name="connsiteX35-1959" fmla="*/ 903878 w 7438480"/>
              <a:gd name="connsiteY35-1960" fmla="*/ 957035 h 6955671"/>
              <a:gd name="connsiteX36-1961" fmla="*/ 580027 w 7438480"/>
              <a:gd name="connsiteY36-1962" fmla="*/ 490310 h 6955671"/>
              <a:gd name="connsiteX37" fmla="*/ 465727 w 7438480"/>
              <a:gd name="connsiteY37" fmla="*/ 14060 h 6955671"/>
              <a:gd name="connsiteX0-1963" fmla="*/ 465727 w 7438480"/>
              <a:gd name="connsiteY0-1964" fmla="*/ 14060 h 6955671"/>
              <a:gd name="connsiteX1-1965" fmla="*/ 4564652 w 7438480"/>
              <a:gd name="connsiteY1-1966" fmla="*/ 0 h 6955671"/>
              <a:gd name="connsiteX2-1967" fmla="*/ 4565558 w 7438480"/>
              <a:gd name="connsiteY2-1968" fmla="*/ 699405 h 6955671"/>
              <a:gd name="connsiteX3-1969" fmla="*/ 4812301 w 7438480"/>
              <a:gd name="connsiteY3-1970" fmla="*/ 1381577 h 6955671"/>
              <a:gd name="connsiteX4-1971" fmla="*/ 4841330 w 7438480"/>
              <a:gd name="connsiteY4-1972" fmla="*/ 2034720 h 6955671"/>
              <a:gd name="connsiteX5-1973" fmla="*/ 4768758 w 7438480"/>
              <a:gd name="connsiteY5-1974" fmla="*/ 2586263 h 6955671"/>
              <a:gd name="connsiteX6-1975" fmla="*/ 4870358 w 7438480"/>
              <a:gd name="connsiteY6-1976" fmla="*/ 3123291 h 6955671"/>
              <a:gd name="connsiteX7-1977" fmla="*/ 5233215 w 7438480"/>
              <a:gd name="connsiteY7-1978" fmla="*/ 3457120 h 6955671"/>
              <a:gd name="connsiteX8-1979" fmla="*/ 5625101 w 7438480"/>
              <a:gd name="connsiteY8-1980" fmla="*/ 3587748 h 6955671"/>
              <a:gd name="connsiteX9-1981" fmla="*/ 5987958 w 7438480"/>
              <a:gd name="connsiteY9-1982" fmla="*/ 3457120 h 6955671"/>
              <a:gd name="connsiteX10-1983" fmla="*/ 6481444 w 7438480"/>
              <a:gd name="connsiteY10-1984" fmla="*/ 3761919 h 6955671"/>
              <a:gd name="connsiteX11-1985" fmla="*/ 7250701 w 7438480"/>
              <a:gd name="connsiteY11-1986" fmla="*/ 4211863 h 6955671"/>
              <a:gd name="connsiteX12-1987" fmla="*/ 7438480 w 7438480"/>
              <a:gd name="connsiteY12-1988" fmla="*/ 4851399 h 6955671"/>
              <a:gd name="connsiteX13-1989" fmla="*/ 6234701 w 7438480"/>
              <a:gd name="connsiteY13-1990" fmla="*/ 5126264 h 6955671"/>
              <a:gd name="connsiteX14-1991" fmla="*/ 4870358 w 7438480"/>
              <a:gd name="connsiteY14-1992" fmla="*/ 5648777 h 6955671"/>
              <a:gd name="connsiteX15-1993" fmla="*/ 4652644 w 7438480"/>
              <a:gd name="connsiteY15-1994" fmla="*/ 6316434 h 6955671"/>
              <a:gd name="connsiteX16-1995" fmla="*/ 4696187 w 7438480"/>
              <a:gd name="connsiteY16-1996" fmla="*/ 6693805 h 6955671"/>
              <a:gd name="connsiteX17-1997" fmla="*/ 3259272 w 7438480"/>
              <a:gd name="connsiteY17-1998" fmla="*/ 6955064 h 6955671"/>
              <a:gd name="connsiteX18-1999" fmla="*/ 2302238 w 7438480"/>
              <a:gd name="connsiteY18-2000" fmla="*/ 6506028 h 6955671"/>
              <a:gd name="connsiteX19-2001" fmla="*/ 1218202 w 7438480"/>
              <a:gd name="connsiteY19-2002" fmla="*/ 6386285 h 6955671"/>
              <a:gd name="connsiteX20-2003" fmla="*/ 913402 w 7438480"/>
              <a:gd name="connsiteY20-2004" fmla="*/ 5538560 h 6955671"/>
              <a:gd name="connsiteX21-2005" fmla="*/ 294277 w 7438480"/>
              <a:gd name="connsiteY21-2006" fmla="*/ 5109935 h 6955671"/>
              <a:gd name="connsiteX22-2007" fmla="*/ 208552 w 7438480"/>
              <a:gd name="connsiteY22-2008" fmla="*/ 4338410 h 6955671"/>
              <a:gd name="connsiteX23-2009" fmla="*/ 18052 w 7438480"/>
              <a:gd name="connsiteY23-2010" fmla="*/ 3709760 h 6955671"/>
              <a:gd name="connsiteX24-2011" fmla="*/ 265702 w 7438480"/>
              <a:gd name="connsiteY24-2012" fmla="*/ 3643085 h 6955671"/>
              <a:gd name="connsiteX25-2013" fmla="*/ 1094377 w 7438480"/>
              <a:gd name="connsiteY25-2014" fmla="*/ 3300185 h 6955671"/>
              <a:gd name="connsiteX26-2015" fmla="*/ 1342028 w 7438480"/>
              <a:gd name="connsiteY26-2016" fmla="*/ 3090635 h 6955671"/>
              <a:gd name="connsiteX27-2017" fmla="*/ 1370602 w 7438480"/>
              <a:gd name="connsiteY27-2018" fmla="*/ 2662010 h 6955671"/>
              <a:gd name="connsiteX28-2019" fmla="*/ 1246777 w 7438480"/>
              <a:gd name="connsiteY28-2020" fmla="*/ 2471510 h 6955671"/>
              <a:gd name="connsiteX29-2021" fmla="*/ 1408703 w 7438480"/>
              <a:gd name="connsiteY29-2022" fmla="*/ 2100035 h 6955671"/>
              <a:gd name="connsiteX30-2023" fmla="*/ 1208678 w 7438480"/>
              <a:gd name="connsiteY30-2024" fmla="*/ 1890485 h 6955671"/>
              <a:gd name="connsiteX31-2025" fmla="*/ 1008653 w 7438480"/>
              <a:gd name="connsiteY31-2026" fmla="*/ 1585685 h 6955671"/>
              <a:gd name="connsiteX32-2027" fmla="*/ 1227728 w 7438480"/>
              <a:gd name="connsiteY32-2028" fmla="*/ 1519010 h 6955671"/>
              <a:gd name="connsiteX33-2029" fmla="*/ 1027703 w 7438480"/>
              <a:gd name="connsiteY33-2030" fmla="*/ 1299935 h 6955671"/>
              <a:gd name="connsiteX34-2031" fmla="*/ 1151528 w 7438480"/>
              <a:gd name="connsiteY34-2032" fmla="*/ 937985 h 6955671"/>
              <a:gd name="connsiteX35-2033" fmla="*/ 903878 w 7438480"/>
              <a:gd name="connsiteY35-2034" fmla="*/ 957035 h 6955671"/>
              <a:gd name="connsiteX36-2035" fmla="*/ 580027 w 7438480"/>
              <a:gd name="connsiteY36-2036" fmla="*/ 490310 h 6955671"/>
              <a:gd name="connsiteX37-2037" fmla="*/ 465727 w 7438480"/>
              <a:gd name="connsiteY37-2038" fmla="*/ 14060 h 6955671"/>
              <a:gd name="connsiteX0-2039" fmla="*/ 465727 w 7438480"/>
              <a:gd name="connsiteY0-2040" fmla="*/ 14060 h 6955671"/>
              <a:gd name="connsiteX1-2041" fmla="*/ 4564652 w 7438480"/>
              <a:gd name="connsiteY1-2042" fmla="*/ 0 h 6955671"/>
              <a:gd name="connsiteX2-2043" fmla="*/ 4565558 w 7438480"/>
              <a:gd name="connsiteY2-2044" fmla="*/ 699405 h 6955671"/>
              <a:gd name="connsiteX3-2045" fmla="*/ 4812301 w 7438480"/>
              <a:gd name="connsiteY3-2046" fmla="*/ 1381577 h 6955671"/>
              <a:gd name="connsiteX4-2047" fmla="*/ 4841330 w 7438480"/>
              <a:gd name="connsiteY4-2048" fmla="*/ 2034720 h 6955671"/>
              <a:gd name="connsiteX5-2049" fmla="*/ 4768758 w 7438480"/>
              <a:gd name="connsiteY5-2050" fmla="*/ 2586263 h 6955671"/>
              <a:gd name="connsiteX6-2051" fmla="*/ 4870358 w 7438480"/>
              <a:gd name="connsiteY6-2052" fmla="*/ 3123291 h 6955671"/>
              <a:gd name="connsiteX7-2053" fmla="*/ 5233215 w 7438480"/>
              <a:gd name="connsiteY7-2054" fmla="*/ 3457120 h 6955671"/>
              <a:gd name="connsiteX8-2055" fmla="*/ 5625101 w 7438480"/>
              <a:gd name="connsiteY8-2056" fmla="*/ 3587748 h 6955671"/>
              <a:gd name="connsiteX9-2057" fmla="*/ 5987958 w 7438480"/>
              <a:gd name="connsiteY9-2058" fmla="*/ 3457120 h 6955671"/>
              <a:gd name="connsiteX10-2059" fmla="*/ 6481444 w 7438480"/>
              <a:gd name="connsiteY10-2060" fmla="*/ 3761919 h 6955671"/>
              <a:gd name="connsiteX11-2061" fmla="*/ 7250701 w 7438480"/>
              <a:gd name="connsiteY11-2062" fmla="*/ 4211863 h 6955671"/>
              <a:gd name="connsiteX12-2063" fmla="*/ 7438480 w 7438480"/>
              <a:gd name="connsiteY12-2064" fmla="*/ 4851399 h 6955671"/>
              <a:gd name="connsiteX13-2065" fmla="*/ 6234701 w 7438480"/>
              <a:gd name="connsiteY13-2066" fmla="*/ 5126264 h 6955671"/>
              <a:gd name="connsiteX14-2067" fmla="*/ 4870358 w 7438480"/>
              <a:gd name="connsiteY14-2068" fmla="*/ 5648777 h 6955671"/>
              <a:gd name="connsiteX15-2069" fmla="*/ 4652644 w 7438480"/>
              <a:gd name="connsiteY15-2070" fmla="*/ 6316434 h 6955671"/>
              <a:gd name="connsiteX16-2071" fmla="*/ 4696187 w 7438480"/>
              <a:gd name="connsiteY16-2072" fmla="*/ 6693805 h 6955671"/>
              <a:gd name="connsiteX17-2073" fmla="*/ 3259272 w 7438480"/>
              <a:gd name="connsiteY17-2074" fmla="*/ 6955064 h 6955671"/>
              <a:gd name="connsiteX18-2075" fmla="*/ 2302238 w 7438480"/>
              <a:gd name="connsiteY18-2076" fmla="*/ 6506028 h 6955671"/>
              <a:gd name="connsiteX19-2077" fmla="*/ 1218202 w 7438480"/>
              <a:gd name="connsiteY19-2078" fmla="*/ 6386285 h 6955671"/>
              <a:gd name="connsiteX20-2079" fmla="*/ 913402 w 7438480"/>
              <a:gd name="connsiteY20-2080" fmla="*/ 5538560 h 6955671"/>
              <a:gd name="connsiteX21-2081" fmla="*/ 294277 w 7438480"/>
              <a:gd name="connsiteY21-2082" fmla="*/ 5109935 h 6955671"/>
              <a:gd name="connsiteX22-2083" fmla="*/ 208552 w 7438480"/>
              <a:gd name="connsiteY22-2084" fmla="*/ 4338410 h 6955671"/>
              <a:gd name="connsiteX23-2085" fmla="*/ 18052 w 7438480"/>
              <a:gd name="connsiteY23-2086" fmla="*/ 3709760 h 6955671"/>
              <a:gd name="connsiteX24-2087" fmla="*/ 265702 w 7438480"/>
              <a:gd name="connsiteY24-2088" fmla="*/ 3643085 h 6955671"/>
              <a:gd name="connsiteX25-2089" fmla="*/ 1094377 w 7438480"/>
              <a:gd name="connsiteY25-2090" fmla="*/ 3300185 h 6955671"/>
              <a:gd name="connsiteX26-2091" fmla="*/ 1342028 w 7438480"/>
              <a:gd name="connsiteY26-2092" fmla="*/ 3090635 h 6955671"/>
              <a:gd name="connsiteX27-2093" fmla="*/ 1370602 w 7438480"/>
              <a:gd name="connsiteY27-2094" fmla="*/ 2662010 h 6955671"/>
              <a:gd name="connsiteX28-2095" fmla="*/ 1246777 w 7438480"/>
              <a:gd name="connsiteY28-2096" fmla="*/ 2471510 h 6955671"/>
              <a:gd name="connsiteX29-2097" fmla="*/ 1408703 w 7438480"/>
              <a:gd name="connsiteY29-2098" fmla="*/ 2100035 h 6955671"/>
              <a:gd name="connsiteX30-2099" fmla="*/ 1208678 w 7438480"/>
              <a:gd name="connsiteY30-2100" fmla="*/ 1890485 h 6955671"/>
              <a:gd name="connsiteX31-2101" fmla="*/ 1008653 w 7438480"/>
              <a:gd name="connsiteY31-2102" fmla="*/ 1585685 h 6955671"/>
              <a:gd name="connsiteX32-2103" fmla="*/ 1227728 w 7438480"/>
              <a:gd name="connsiteY32-2104" fmla="*/ 1519010 h 6955671"/>
              <a:gd name="connsiteX33-2105" fmla="*/ 1027703 w 7438480"/>
              <a:gd name="connsiteY33-2106" fmla="*/ 1299935 h 6955671"/>
              <a:gd name="connsiteX34-2107" fmla="*/ 1151528 w 7438480"/>
              <a:gd name="connsiteY34-2108" fmla="*/ 937985 h 6955671"/>
              <a:gd name="connsiteX35-2109" fmla="*/ 903878 w 7438480"/>
              <a:gd name="connsiteY35-2110" fmla="*/ 957035 h 6955671"/>
              <a:gd name="connsiteX36-2111" fmla="*/ 580027 w 7438480"/>
              <a:gd name="connsiteY36-2112" fmla="*/ 490310 h 6955671"/>
              <a:gd name="connsiteX37-2113" fmla="*/ 465727 w 7438480"/>
              <a:gd name="connsiteY37-2114" fmla="*/ 14060 h 6955671"/>
              <a:gd name="connsiteX0-2115" fmla="*/ 465727 w 7438480"/>
              <a:gd name="connsiteY0-2116" fmla="*/ 14060 h 6955671"/>
              <a:gd name="connsiteX1-2117" fmla="*/ 4564652 w 7438480"/>
              <a:gd name="connsiteY1-2118" fmla="*/ 0 h 6955671"/>
              <a:gd name="connsiteX2-2119" fmla="*/ 4565558 w 7438480"/>
              <a:gd name="connsiteY2-2120" fmla="*/ 699405 h 6955671"/>
              <a:gd name="connsiteX3-2121" fmla="*/ 4812301 w 7438480"/>
              <a:gd name="connsiteY3-2122" fmla="*/ 1381577 h 6955671"/>
              <a:gd name="connsiteX4-2123" fmla="*/ 4841330 w 7438480"/>
              <a:gd name="connsiteY4-2124" fmla="*/ 2034720 h 6955671"/>
              <a:gd name="connsiteX5-2125" fmla="*/ 4768758 w 7438480"/>
              <a:gd name="connsiteY5-2126" fmla="*/ 2586263 h 6955671"/>
              <a:gd name="connsiteX6-2127" fmla="*/ 4870358 w 7438480"/>
              <a:gd name="connsiteY6-2128" fmla="*/ 3123291 h 6955671"/>
              <a:gd name="connsiteX7-2129" fmla="*/ 5233215 w 7438480"/>
              <a:gd name="connsiteY7-2130" fmla="*/ 3457120 h 6955671"/>
              <a:gd name="connsiteX8-2131" fmla="*/ 5625101 w 7438480"/>
              <a:gd name="connsiteY8-2132" fmla="*/ 3587748 h 6955671"/>
              <a:gd name="connsiteX9-2133" fmla="*/ 5987958 w 7438480"/>
              <a:gd name="connsiteY9-2134" fmla="*/ 3457120 h 6955671"/>
              <a:gd name="connsiteX10-2135" fmla="*/ 6481444 w 7438480"/>
              <a:gd name="connsiteY10-2136" fmla="*/ 3761919 h 6955671"/>
              <a:gd name="connsiteX11-2137" fmla="*/ 7250701 w 7438480"/>
              <a:gd name="connsiteY11-2138" fmla="*/ 4211863 h 6955671"/>
              <a:gd name="connsiteX12-2139" fmla="*/ 7438480 w 7438480"/>
              <a:gd name="connsiteY12-2140" fmla="*/ 4851399 h 6955671"/>
              <a:gd name="connsiteX13-2141" fmla="*/ 6234701 w 7438480"/>
              <a:gd name="connsiteY13-2142" fmla="*/ 5126264 h 6955671"/>
              <a:gd name="connsiteX14-2143" fmla="*/ 4870358 w 7438480"/>
              <a:gd name="connsiteY14-2144" fmla="*/ 5648777 h 6955671"/>
              <a:gd name="connsiteX15-2145" fmla="*/ 4652644 w 7438480"/>
              <a:gd name="connsiteY15-2146" fmla="*/ 6316434 h 6955671"/>
              <a:gd name="connsiteX16-2147" fmla="*/ 4696187 w 7438480"/>
              <a:gd name="connsiteY16-2148" fmla="*/ 6693805 h 6955671"/>
              <a:gd name="connsiteX17-2149" fmla="*/ 3259272 w 7438480"/>
              <a:gd name="connsiteY17-2150" fmla="*/ 6955064 h 6955671"/>
              <a:gd name="connsiteX18-2151" fmla="*/ 2302238 w 7438480"/>
              <a:gd name="connsiteY18-2152" fmla="*/ 6506028 h 6955671"/>
              <a:gd name="connsiteX19-2153" fmla="*/ 1218202 w 7438480"/>
              <a:gd name="connsiteY19-2154" fmla="*/ 6386285 h 6955671"/>
              <a:gd name="connsiteX20-2155" fmla="*/ 913402 w 7438480"/>
              <a:gd name="connsiteY20-2156" fmla="*/ 5538560 h 6955671"/>
              <a:gd name="connsiteX21-2157" fmla="*/ 294277 w 7438480"/>
              <a:gd name="connsiteY21-2158" fmla="*/ 5109935 h 6955671"/>
              <a:gd name="connsiteX22-2159" fmla="*/ 208552 w 7438480"/>
              <a:gd name="connsiteY22-2160" fmla="*/ 4338410 h 6955671"/>
              <a:gd name="connsiteX23-2161" fmla="*/ 18052 w 7438480"/>
              <a:gd name="connsiteY23-2162" fmla="*/ 3709760 h 6955671"/>
              <a:gd name="connsiteX24-2163" fmla="*/ 265702 w 7438480"/>
              <a:gd name="connsiteY24-2164" fmla="*/ 3643085 h 6955671"/>
              <a:gd name="connsiteX25-2165" fmla="*/ 1094377 w 7438480"/>
              <a:gd name="connsiteY25-2166" fmla="*/ 3300185 h 6955671"/>
              <a:gd name="connsiteX26-2167" fmla="*/ 1342028 w 7438480"/>
              <a:gd name="connsiteY26-2168" fmla="*/ 3090635 h 6955671"/>
              <a:gd name="connsiteX27-2169" fmla="*/ 1370602 w 7438480"/>
              <a:gd name="connsiteY27-2170" fmla="*/ 2662010 h 6955671"/>
              <a:gd name="connsiteX28-2171" fmla="*/ 1246777 w 7438480"/>
              <a:gd name="connsiteY28-2172" fmla="*/ 2471510 h 6955671"/>
              <a:gd name="connsiteX29-2173" fmla="*/ 1408703 w 7438480"/>
              <a:gd name="connsiteY29-2174" fmla="*/ 2100035 h 6955671"/>
              <a:gd name="connsiteX30-2175" fmla="*/ 1208678 w 7438480"/>
              <a:gd name="connsiteY30-2176" fmla="*/ 1890485 h 6955671"/>
              <a:gd name="connsiteX31-2177" fmla="*/ 1008653 w 7438480"/>
              <a:gd name="connsiteY31-2178" fmla="*/ 1585685 h 6955671"/>
              <a:gd name="connsiteX32-2179" fmla="*/ 1227728 w 7438480"/>
              <a:gd name="connsiteY32-2180" fmla="*/ 1519010 h 6955671"/>
              <a:gd name="connsiteX33-2181" fmla="*/ 1027703 w 7438480"/>
              <a:gd name="connsiteY33-2182" fmla="*/ 1299935 h 6955671"/>
              <a:gd name="connsiteX34-2183" fmla="*/ 1151528 w 7438480"/>
              <a:gd name="connsiteY34-2184" fmla="*/ 937985 h 6955671"/>
              <a:gd name="connsiteX35-2185" fmla="*/ 903878 w 7438480"/>
              <a:gd name="connsiteY35-2186" fmla="*/ 957035 h 6955671"/>
              <a:gd name="connsiteX36-2187" fmla="*/ 580027 w 7438480"/>
              <a:gd name="connsiteY36-2188" fmla="*/ 490310 h 6955671"/>
              <a:gd name="connsiteX37-2189" fmla="*/ 465727 w 7438480"/>
              <a:gd name="connsiteY37-2190" fmla="*/ 14060 h 6955671"/>
              <a:gd name="connsiteX0-2191" fmla="*/ 465727 w 7438480"/>
              <a:gd name="connsiteY0-2192" fmla="*/ 14060 h 6955671"/>
              <a:gd name="connsiteX1-2193" fmla="*/ 4564652 w 7438480"/>
              <a:gd name="connsiteY1-2194" fmla="*/ 0 h 6955671"/>
              <a:gd name="connsiteX2-2195" fmla="*/ 4565558 w 7438480"/>
              <a:gd name="connsiteY2-2196" fmla="*/ 699405 h 6955671"/>
              <a:gd name="connsiteX3-2197" fmla="*/ 4812301 w 7438480"/>
              <a:gd name="connsiteY3-2198" fmla="*/ 1381577 h 6955671"/>
              <a:gd name="connsiteX4-2199" fmla="*/ 4841330 w 7438480"/>
              <a:gd name="connsiteY4-2200" fmla="*/ 2034720 h 6955671"/>
              <a:gd name="connsiteX5-2201" fmla="*/ 4768758 w 7438480"/>
              <a:gd name="connsiteY5-2202" fmla="*/ 2586263 h 6955671"/>
              <a:gd name="connsiteX6-2203" fmla="*/ 4870358 w 7438480"/>
              <a:gd name="connsiteY6-2204" fmla="*/ 3123291 h 6955671"/>
              <a:gd name="connsiteX7-2205" fmla="*/ 5233215 w 7438480"/>
              <a:gd name="connsiteY7-2206" fmla="*/ 3457120 h 6955671"/>
              <a:gd name="connsiteX8-2207" fmla="*/ 5625101 w 7438480"/>
              <a:gd name="connsiteY8-2208" fmla="*/ 3587748 h 6955671"/>
              <a:gd name="connsiteX9-2209" fmla="*/ 5987958 w 7438480"/>
              <a:gd name="connsiteY9-2210" fmla="*/ 3457120 h 6955671"/>
              <a:gd name="connsiteX10-2211" fmla="*/ 6481444 w 7438480"/>
              <a:gd name="connsiteY10-2212" fmla="*/ 3761919 h 6955671"/>
              <a:gd name="connsiteX11-2213" fmla="*/ 7250701 w 7438480"/>
              <a:gd name="connsiteY11-2214" fmla="*/ 4211863 h 6955671"/>
              <a:gd name="connsiteX12-2215" fmla="*/ 7438480 w 7438480"/>
              <a:gd name="connsiteY12-2216" fmla="*/ 4851399 h 6955671"/>
              <a:gd name="connsiteX13-2217" fmla="*/ 6234701 w 7438480"/>
              <a:gd name="connsiteY13-2218" fmla="*/ 5126264 h 6955671"/>
              <a:gd name="connsiteX14-2219" fmla="*/ 4870358 w 7438480"/>
              <a:gd name="connsiteY14-2220" fmla="*/ 5648777 h 6955671"/>
              <a:gd name="connsiteX15-2221" fmla="*/ 4652644 w 7438480"/>
              <a:gd name="connsiteY15-2222" fmla="*/ 6316434 h 6955671"/>
              <a:gd name="connsiteX16-2223" fmla="*/ 4696187 w 7438480"/>
              <a:gd name="connsiteY16-2224" fmla="*/ 6693805 h 6955671"/>
              <a:gd name="connsiteX17-2225" fmla="*/ 3259272 w 7438480"/>
              <a:gd name="connsiteY17-2226" fmla="*/ 6955064 h 6955671"/>
              <a:gd name="connsiteX18-2227" fmla="*/ 2302238 w 7438480"/>
              <a:gd name="connsiteY18-2228" fmla="*/ 6506028 h 6955671"/>
              <a:gd name="connsiteX19-2229" fmla="*/ 1218202 w 7438480"/>
              <a:gd name="connsiteY19-2230" fmla="*/ 6386285 h 6955671"/>
              <a:gd name="connsiteX20-2231" fmla="*/ 913402 w 7438480"/>
              <a:gd name="connsiteY20-2232" fmla="*/ 5538560 h 6955671"/>
              <a:gd name="connsiteX21-2233" fmla="*/ 294277 w 7438480"/>
              <a:gd name="connsiteY21-2234" fmla="*/ 5109935 h 6955671"/>
              <a:gd name="connsiteX22-2235" fmla="*/ 208552 w 7438480"/>
              <a:gd name="connsiteY22-2236" fmla="*/ 4338410 h 6955671"/>
              <a:gd name="connsiteX23-2237" fmla="*/ 18052 w 7438480"/>
              <a:gd name="connsiteY23-2238" fmla="*/ 3709760 h 6955671"/>
              <a:gd name="connsiteX24-2239" fmla="*/ 265702 w 7438480"/>
              <a:gd name="connsiteY24-2240" fmla="*/ 3643085 h 6955671"/>
              <a:gd name="connsiteX25-2241" fmla="*/ 1094377 w 7438480"/>
              <a:gd name="connsiteY25-2242" fmla="*/ 3300185 h 6955671"/>
              <a:gd name="connsiteX26-2243" fmla="*/ 1342028 w 7438480"/>
              <a:gd name="connsiteY26-2244" fmla="*/ 3090635 h 6955671"/>
              <a:gd name="connsiteX27-2245" fmla="*/ 1370602 w 7438480"/>
              <a:gd name="connsiteY27-2246" fmla="*/ 2662010 h 6955671"/>
              <a:gd name="connsiteX28-2247" fmla="*/ 1246777 w 7438480"/>
              <a:gd name="connsiteY28-2248" fmla="*/ 2471510 h 6955671"/>
              <a:gd name="connsiteX29-2249" fmla="*/ 1220582 w 7438480"/>
              <a:gd name="connsiteY29-2250" fmla="*/ 2233384 h 6955671"/>
              <a:gd name="connsiteX30-2251" fmla="*/ 1408703 w 7438480"/>
              <a:gd name="connsiteY30-2252" fmla="*/ 2100035 h 6955671"/>
              <a:gd name="connsiteX31-2253" fmla="*/ 1208678 w 7438480"/>
              <a:gd name="connsiteY31-2254" fmla="*/ 1890485 h 6955671"/>
              <a:gd name="connsiteX32-2255" fmla="*/ 1008653 w 7438480"/>
              <a:gd name="connsiteY32-2256" fmla="*/ 1585685 h 6955671"/>
              <a:gd name="connsiteX33-2257" fmla="*/ 1227728 w 7438480"/>
              <a:gd name="connsiteY33-2258" fmla="*/ 1519010 h 6955671"/>
              <a:gd name="connsiteX34-2259" fmla="*/ 1027703 w 7438480"/>
              <a:gd name="connsiteY34-2260" fmla="*/ 1299935 h 6955671"/>
              <a:gd name="connsiteX35-2261" fmla="*/ 1151528 w 7438480"/>
              <a:gd name="connsiteY35-2262" fmla="*/ 937985 h 6955671"/>
              <a:gd name="connsiteX36-2263" fmla="*/ 903878 w 7438480"/>
              <a:gd name="connsiteY36-2264" fmla="*/ 957035 h 6955671"/>
              <a:gd name="connsiteX37-2265" fmla="*/ 580027 w 7438480"/>
              <a:gd name="connsiteY37-2266" fmla="*/ 490310 h 6955671"/>
              <a:gd name="connsiteX38" fmla="*/ 465727 w 7438480"/>
              <a:gd name="connsiteY38" fmla="*/ 14060 h 6955671"/>
              <a:gd name="connsiteX0-2267" fmla="*/ 465727 w 7438480"/>
              <a:gd name="connsiteY0-2268" fmla="*/ 14060 h 6955671"/>
              <a:gd name="connsiteX1-2269" fmla="*/ 4564652 w 7438480"/>
              <a:gd name="connsiteY1-2270" fmla="*/ 0 h 6955671"/>
              <a:gd name="connsiteX2-2271" fmla="*/ 4565558 w 7438480"/>
              <a:gd name="connsiteY2-2272" fmla="*/ 699405 h 6955671"/>
              <a:gd name="connsiteX3-2273" fmla="*/ 4812301 w 7438480"/>
              <a:gd name="connsiteY3-2274" fmla="*/ 1381577 h 6955671"/>
              <a:gd name="connsiteX4-2275" fmla="*/ 4841330 w 7438480"/>
              <a:gd name="connsiteY4-2276" fmla="*/ 2034720 h 6955671"/>
              <a:gd name="connsiteX5-2277" fmla="*/ 4768758 w 7438480"/>
              <a:gd name="connsiteY5-2278" fmla="*/ 2586263 h 6955671"/>
              <a:gd name="connsiteX6-2279" fmla="*/ 4870358 w 7438480"/>
              <a:gd name="connsiteY6-2280" fmla="*/ 3123291 h 6955671"/>
              <a:gd name="connsiteX7-2281" fmla="*/ 5233215 w 7438480"/>
              <a:gd name="connsiteY7-2282" fmla="*/ 3457120 h 6955671"/>
              <a:gd name="connsiteX8-2283" fmla="*/ 5625101 w 7438480"/>
              <a:gd name="connsiteY8-2284" fmla="*/ 3587748 h 6955671"/>
              <a:gd name="connsiteX9-2285" fmla="*/ 5987958 w 7438480"/>
              <a:gd name="connsiteY9-2286" fmla="*/ 3457120 h 6955671"/>
              <a:gd name="connsiteX10-2287" fmla="*/ 6481444 w 7438480"/>
              <a:gd name="connsiteY10-2288" fmla="*/ 3761919 h 6955671"/>
              <a:gd name="connsiteX11-2289" fmla="*/ 7250701 w 7438480"/>
              <a:gd name="connsiteY11-2290" fmla="*/ 4211863 h 6955671"/>
              <a:gd name="connsiteX12-2291" fmla="*/ 7438480 w 7438480"/>
              <a:gd name="connsiteY12-2292" fmla="*/ 4851399 h 6955671"/>
              <a:gd name="connsiteX13-2293" fmla="*/ 6234701 w 7438480"/>
              <a:gd name="connsiteY13-2294" fmla="*/ 5126264 h 6955671"/>
              <a:gd name="connsiteX14-2295" fmla="*/ 4870358 w 7438480"/>
              <a:gd name="connsiteY14-2296" fmla="*/ 5648777 h 6955671"/>
              <a:gd name="connsiteX15-2297" fmla="*/ 4652644 w 7438480"/>
              <a:gd name="connsiteY15-2298" fmla="*/ 6316434 h 6955671"/>
              <a:gd name="connsiteX16-2299" fmla="*/ 4696187 w 7438480"/>
              <a:gd name="connsiteY16-2300" fmla="*/ 6693805 h 6955671"/>
              <a:gd name="connsiteX17-2301" fmla="*/ 3259272 w 7438480"/>
              <a:gd name="connsiteY17-2302" fmla="*/ 6955064 h 6955671"/>
              <a:gd name="connsiteX18-2303" fmla="*/ 2302238 w 7438480"/>
              <a:gd name="connsiteY18-2304" fmla="*/ 6506028 h 6955671"/>
              <a:gd name="connsiteX19-2305" fmla="*/ 1218202 w 7438480"/>
              <a:gd name="connsiteY19-2306" fmla="*/ 6386285 h 6955671"/>
              <a:gd name="connsiteX20-2307" fmla="*/ 913402 w 7438480"/>
              <a:gd name="connsiteY20-2308" fmla="*/ 5538560 h 6955671"/>
              <a:gd name="connsiteX21-2309" fmla="*/ 294277 w 7438480"/>
              <a:gd name="connsiteY21-2310" fmla="*/ 5109935 h 6955671"/>
              <a:gd name="connsiteX22-2311" fmla="*/ 208552 w 7438480"/>
              <a:gd name="connsiteY22-2312" fmla="*/ 4338410 h 6955671"/>
              <a:gd name="connsiteX23-2313" fmla="*/ 18052 w 7438480"/>
              <a:gd name="connsiteY23-2314" fmla="*/ 3709760 h 6955671"/>
              <a:gd name="connsiteX24-2315" fmla="*/ 265702 w 7438480"/>
              <a:gd name="connsiteY24-2316" fmla="*/ 3643085 h 6955671"/>
              <a:gd name="connsiteX25-2317" fmla="*/ 1094377 w 7438480"/>
              <a:gd name="connsiteY25-2318" fmla="*/ 3300185 h 6955671"/>
              <a:gd name="connsiteX26-2319" fmla="*/ 1342028 w 7438480"/>
              <a:gd name="connsiteY26-2320" fmla="*/ 3090635 h 6955671"/>
              <a:gd name="connsiteX27-2321" fmla="*/ 1370602 w 7438480"/>
              <a:gd name="connsiteY27-2322" fmla="*/ 2662010 h 6955671"/>
              <a:gd name="connsiteX28-2323" fmla="*/ 1246777 w 7438480"/>
              <a:gd name="connsiteY28-2324" fmla="*/ 2471510 h 6955671"/>
              <a:gd name="connsiteX29-2325" fmla="*/ 1220582 w 7438480"/>
              <a:gd name="connsiteY29-2326" fmla="*/ 2233384 h 6955671"/>
              <a:gd name="connsiteX30-2327" fmla="*/ 1308690 w 7438480"/>
              <a:gd name="connsiteY30-2328" fmla="*/ 2073841 h 6955671"/>
              <a:gd name="connsiteX31-2329" fmla="*/ 1208678 w 7438480"/>
              <a:gd name="connsiteY31-2330" fmla="*/ 1890485 h 6955671"/>
              <a:gd name="connsiteX32-2331" fmla="*/ 1008653 w 7438480"/>
              <a:gd name="connsiteY32-2332" fmla="*/ 1585685 h 6955671"/>
              <a:gd name="connsiteX33-2333" fmla="*/ 1227728 w 7438480"/>
              <a:gd name="connsiteY33-2334" fmla="*/ 1519010 h 6955671"/>
              <a:gd name="connsiteX34-2335" fmla="*/ 1027703 w 7438480"/>
              <a:gd name="connsiteY34-2336" fmla="*/ 1299935 h 6955671"/>
              <a:gd name="connsiteX35-2337" fmla="*/ 1151528 w 7438480"/>
              <a:gd name="connsiteY35-2338" fmla="*/ 937985 h 6955671"/>
              <a:gd name="connsiteX36-2339" fmla="*/ 903878 w 7438480"/>
              <a:gd name="connsiteY36-2340" fmla="*/ 957035 h 6955671"/>
              <a:gd name="connsiteX37-2341" fmla="*/ 580027 w 7438480"/>
              <a:gd name="connsiteY37-2342" fmla="*/ 490310 h 6955671"/>
              <a:gd name="connsiteX38-2343" fmla="*/ 465727 w 7438480"/>
              <a:gd name="connsiteY38-2344" fmla="*/ 14060 h 6955671"/>
              <a:gd name="connsiteX0-2345" fmla="*/ 465727 w 7438480"/>
              <a:gd name="connsiteY0-2346" fmla="*/ 14060 h 6955671"/>
              <a:gd name="connsiteX1-2347" fmla="*/ 4564652 w 7438480"/>
              <a:gd name="connsiteY1-2348" fmla="*/ 0 h 6955671"/>
              <a:gd name="connsiteX2-2349" fmla="*/ 4565558 w 7438480"/>
              <a:gd name="connsiteY2-2350" fmla="*/ 699405 h 6955671"/>
              <a:gd name="connsiteX3-2351" fmla="*/ 4812301 w 7438480"/>
              <a:gd name="connsiteY3-2352" fmla="*/ 1381577 h 6955671"/>
              <a:gd name="connsiteX4-2353" fmla="*/ 4841330 w 7438480"/>
              <a:gd name="connsiteY4-2354" fmla="*/ 2034720 h 6955671"/>
              <a:gd name="connsiteX5-2355" fmla="*/ 4768758 w 7438480"/>
              <a:gd name="connsiteY5-2356" fmla="*/ 2586263 h 6955671"/>
              <a:gd name="connsiteX6-2357" fmla="*/ 4870358 w 7438480"/>
              <a:gd name="connsiteY6-2358" fmla="*/ 3123291 h 6955671"/>
              <a:gd name="connsiteX7-2359" fmla="*/ 5233215 w 7438480"/>
              <a:gd name="connsiteY7-2360" fmla="*/ 3457120 h 6955671"/>
              <a:gd name="connsiteX8-2361" fmla="*/ 5625101 w 7438480"/>
              <a:gd name="connsiteY8-2362" fmla="*/ 3587748 h 6955671"/>
              <a:gd name="connsiteX9-2363" fmla="*/ 5987958 w 7438480"/>
              <a:gd name="connsiteY9-2364" fmla="*/ 3457120 h 6955671"/>
              <a:gd name="connsiteX10-2365" fmla="*/ 6481444 w 7438480"/>
              <a:gd name="connsiteY10-2366" fmla="*/ 3761919 h 6955671"/>
              <a:gd name="connsiteX11-2367" fmla="*/ 7250701 w 7438480"/>
              <a:gd name="connsiteY11-2368" fmla="*/ 4211863 h 6955671"/>
              <a:gd name="connsiteX12-2369" fmla="*/ 7438480 w 7438480"/>
              <a:gd name="connsiteY12-2370" fmla="*/ 4851399 h 6955671"/>
              <a:gd name="connsiteX13-2371" fmla="*/ 6234701 w 7438480"/>
              <a:gd name="connsiteY13-2372" fmla="*/ 5126264 h 6955671"/>
              <a:gd name="connsiteX14-2373" fmla="*/ 4870358 w 7438480"/>
              <a:gd name="connsiteY14-2374" fmla="*/ 5648777 h 6955671"/>
              <a:gd name="connsiteX15-2375" fmla="*/ 4652644 w 7438480"/>
              <a:gd name="connsiteY15-2376" fmla="*/ 6316434 h 6955671"/>
              <a:gd name="connsiteX16-2377" fmla="*/ 4696187 w 7438480"/>
              <a:gd name="connsiteY16-2378" fmla="*/ 6693805 h 6955671"/>
              <a:gd name="connsiteX17-2379" fmla="*/ 3259272 w 7438480"/>
              <a:gd name="connsiteY17-2380" fmla="*/ 6955064 h 6955671"/>
              <a:gd name="connsiteX18-2381" fmla="*/ 2302238 w 7438480"/>
              <a:gd name="connsiteY18-2382" fmla="*/ 6506028 h 6955671"/>
              <a:gd name="connsiteX19-2383" fmla="*/ 1218202 w 7438480"/>
              <a:gd name="connsiteY19-2384" fmla="*/ 6386285 h 6955671"/>
              <a:gd name="connsiteX20-2385" fmla="*/ 913402 w 7438480"/>
              <a:gd name="connsiteY20-2386" fmla="*/ 5538560 h 6955671"/>
              <a:gd name="connsiteX21-2387" fmla="*/ 294277 w 7438480"/>
              <a:gd name="connsiteY21-2388" fmla="*/ 5109935 h 6955671"/>
              <a:gd name="connsiteX22-2389" fmla="*/ 208552 w 7438480"/>
              <a:gd name="connsiteY22-2390" fmla="*/ 4338410 h 6955671"/>
              <a:gd name="connsiteX23-2391" fmla="*/ 18052 w 7438480"/>
              <a:gd name="connsiteY23-2392" fmla="*/ 3709760 h 6955671"/>
              <a:gd name="connsiteX24-2393" fmla="*/ 265702 w 7438480"/>
              <a:gd name="connsiteY24-2394" fmla="*/ 3643085 h 6955671"/>
              <a:gd name="connsiteX25-2395" fmla="*/ 1094377 w 7438480"/>
              <a:gd name="connsiteY25-2396" fmla="*/ 3300185 h 6955671"/>
              <a:gd name="connsiteX26-2397" fmla="*/ 1342028 w 7438480"/>
              <a:gd name="connsiteY26-2398" fmla="*/ 3090635 h 6955671"/>
              <a:gd name="connsiteX27-2399" fmla="*/ 1370602 w 7438480"/>
              <a:gd name="connsiteY27-2400" fmla="*/ 2662010 h 6955671"/>
              <a:gd name="connsiteX28-2401" fmla="*/ 1246777 w 7438480"/>
              <a:gd name="connsiteY28-2402" fmla="*/ 2471510 h 6955671"/>
              <a:gd name="connsiteX29-2403" fmla="*/ 1220582 w 7438480"/>
              <a:gd name="connsiteY29-2404" fmla="*/ 2233384 h 6955671"/>
              <a:gd name="connsiteX30-2405" fmla="*/ 1308690 w 7438480"/>
              <a:gd name="connsiteY30-2406" fmla="*/ 2073841 h 6955671"/>
              <a:gd name="connsiteX31-2407" fmla="*/ 1208678 w 7438480"/>
              <a:gd name="connsiteY31-2408" fmla="*/ 1890485 h 6955671"/>
              <a:gd name="connsiteX32-2409" fmla="*/ 1111047 w 7438480"/>
              <a:gd name="connsiteY32-2410" fmla="*/ 1707129 h 6955671"/>
              <a:gd name="connsiteX33-2411" fmla="*/ 1227728 w 7438480"/>
              <a:gd name="connsiteY33-2412" fmla="*/ 1519010 h 6955671"/>
              <a:gd name="connsiteX34-2413" fmla="*/ 1027703 w 7438480"/>
              <a:gd name="connsiteY34-2414" fmla="*/ 1299935 h 6955671"/>
              <a:gd name="connsiteX35-2415" fmla="*/ 1151528 w 7438480"/>
              <a:gd name="connsiteY35-2416" fmla="*/ 937985 h 6955671"/>
              <a:gd name="connsiteX36-2417" fmla="*/ 903878 w 7438480"/>
              <a:gd name="connsiteY36-2418" fmla="*/ 957035 h 6955671"/>
              <a:gd name="connsiteX37-2419" fmla="*/ 580027 w 7438480"/>
              <a:gd name="connsiteY37-2420" fmla="*/ 490310 h 6955671"/>
              <a:gd name="connsiteX38-2421" fmla="*/ 465727 w 7438480"/>
              <a:gd name="connsiteY38-2422" fmla="*/ 14060 h 6955671"/>
              <a:gd name="connsiteX0-2423" fmla="*/ 465727 w 7438480"/>
              <a:gd name="connsiteY0-2424" fmla="*/ 14060 h 6955671"/>
              <a:gd name="connsiteX1-2425" fmla="*/ 4564652 w 7438480"/>
              <a:gd name="connsiteY1-2426" fmla="*/ 0 h 6955671"/>
              <a:gd name="connsiteX2-2427" fmla="*/ 4565558 w 7438480"/>
              <a:gd name="connsiteY2-2428" fmla="*/ 699405 h 6955671"/>
              <a:gd name="connsiteX3-2429" fmla="*/ 4812301 w 7438480"/>
              <a:gd name="connsiteY3-2430" fmla="*/ 1381577 h 6955671"/>
              <a:gd name="connsiteX4-2431" fmla="*/ 4841330 w 7438480"/>
              <a:gd name="connsiteY4-2432" fmla="*/ 2034720 h 6955671"/>
              <a:gd name="connsiteX5-2433" fmla="*/ 4768758 w 7438480"/>
              <a:gd name="connsiteY5-2434" fmla="*/ 2586263 h 6955671"/>
              <a:gd name="connsiteX6-2435" fmla="*/ 4870358 w 7438480"/>
              <a:gd name="connsiteY6-2436" fmla="*/ 3123291 h 6955671"/>
              <a:gd name="connsiteX7-2437" fmla="*/ 5233215 w 7438480"/>
              <a:gd name="connsiteY7-2438" fmla="*/ 3457120 h 6955671"/>
              <a:gd name="connsiteX8-2439" fmla="*/ 5625101 w 7438480"/>
              <a:gd name="connsiteY8-2440" fmla="*/ 3587748 h 6955671"/>
              <a:gd name="connsiteX9-2441" fmla="*/ 5987958 w 7438480"/>
              <a:gd name="connsiteY9-2442" fmla="*/ 3457120 h 6955671"/>
              <a:gd name="connsiteX10-2443" fmla="*/ 6481444 w 7438480"/>
              <a:gd name="connsiteY10-2444" fmla="*/ 3761919 h 6955671"/>
              <a:gd name="connsiteX11-2445" fmla="*/ 7250701 w 7438480"/>
              <a:gd name="connsiteY11-2446" fmla="*/ 4211863 h 6955671"/>
              <a:gd name="connsiteX12-2447" fmla="*/ 7438480 w 7438480"/>
              <a:gd name="connsiteY12-2448" fmla="*/ 4851399 h 6955671"/>
              <a:gd name="connsiteX13-2449" fmla="*/ 6234701 w 7438480"/>
              <a:gd name="connsiteY13-2450" fmla="*/ 5126264 h 6955671"/>
              <a:gd name="connsiteX14-2451" fmla="*/ 4870358 w 7438480"/>
              <a:gd name="connsiteY14-2452" fmla="*/ 5648777 h 6955671"/>
              <a:gd name="connsiteX15-2453" fmla="*/ 4652644 w 7438480"/>
              <a:gd name="connsiteY15-2454" fmla="*/ 6316434 h 6955671"/>
              <a:gd name="connsiteX16-2455" fmla="*/ 4696187 w 7438480"/>
              <a:gd name="connsiteY16-2456" fmla="*/ 6693805 h 6955671"/>
              <a:gd name="connsiteX17-2457" fmla="*/ 3259272 w 7438480"/>
              <a:gd name="connsiteY17-2458" fmla="*/ 6955064 h 6955671"/>
              <a:gd name="connsiteX18-2459" fmla="*/ 2302238 w 7438480"/>
              <a:gd name="connsiteY18-2460" fmla="*/ 6506028 h 6955671"/>
              <a:gd name="connsiteX19-2461" fmla="*/ 1218202 w 7438480"/>
              <a:gd name="connsiteY19-2462" fmla="*/ 6386285 h 6955671"/>
              <a:gd name="connsiteX20-2463" fmla="*/ 913402 w 7438480"/>
              <a:gd name="connsiteY20-2464" fmla="*/ 5538560 h 6955671"/>
              <a:gd name="connsiteX21-2465" fmla="*/ 294277 w 7438480"/>
              <a:gd name="connsiteY21-2466" fmla="*/ 5109935 h 6955671"/>
              <a:gd name="connsiteX22-2467" fmla="*/ 208552 w 7438480"/>
              <a:gd name="connsiteY22-2468" fmla="*/ 4338410 h 6955671"/>
              <a:gd name="connsiteX23-2469" fmla="*/ 18052 w 7438480"/>
              <a:gd name="connsiteY23-2470" fmla="*/ 3709760 h 6955671"/>
              <a:gd name="connsiteX24-2471" fmla="*/ 265702 w 7438480"/>
              <a:gd name="connsiteY24-2472" fmla="*/ 3643085 h 6955671"/>
              <a:gd name="connsiteX25-2473" fmla="*/ 1094377 w 7438480"/>
              <a:gd name="connsiteY25-2474" fmla="*/ 3300185 h 6955671"/>
              <a:gd name="connsiteX26-2475" fmla="*/ 1342028 w 7438480"/>
              <a:gd name="connsiteY26-2476" fmla="*/ 3090635 h 6955671"/>
              <a:gd name="connsiteX27-2477" fmla="*/ 1370602 w 7438480"/>
              <a:gd name="connsiteY27-2478" fmla="*/ 2662010 h 6955671"/>
              <a:gd name="connsiteX28-2479" fmla="*/ 1246777 w 7438480"/>
              <a:gd name="connsiteY28-2480" fmla="*/ 2471510 h 6955671"/>
              <a:gd name="connsiteX29-2481" fmla="*/ 1220582 w 7438480"/>
              <a:gd name="connsiteY29-2482" fmla="*/ 2233384 h 6955671"/>
              <a:gd name="connsiteX30-2483" fmla="*/ 1308690 w 7438480"/>
              <a:gd name="connsiteY30-2484" fmla="*/ 2073841 h 6955671"/>
              <a:gd name="connsiteX31-2485" fmla="*/ 1208678 w 7438480"/>
              <a:gd name="connsiteY31-2486" fmla="*/ 1890485 h 6955671"/>
              <a:gd name="connsiteX32-2487" fmla="*/ 1111047 w 7438480"/>
              <a:gd name="connsiteY32-2488" fmla="*/ 1707129 h 6955671"/>
              <a:gd name="connsiteX33-2489" fmla="*/ 1227728 w 7438480"/>
              <a:gd name="connsiteY33-2490" fmla="*/ 1519010 h 6955671"/>
              <a:gd name="connsiteX34-2491" fmla="*/ 1122953 w 7438480"/>
              <a:gd name="connsiteY34-2492" fmla="*/ 1216591 h 6955671"/>
              <a:gd name="connsiteX35-2493" fmla="*/ 1151528 w 7438480"/>
              <a:gd name="connsiteY35-2494" fmla="*/ 937985 h 6955671"/>
              <a:gd name="connsiteX36-2495" fmla="*/ 903878 w 7438480"/>
              <a:gd name="connsiteY36-2496" fmla="*/ 957035 h 6955671"/>
              <a:gd name="connsiteX37-2497" fmla="*/ 580027 w 7438480"/>
              <a:gd name="connsiteY37-2498" fmla="*/ 490310 h 6955671"/>
              <a:gd name="connsiteX38-2499" fmla="*/ 465727 w 7438480"/>
              <a:gd name="connsiteY38-2500" fmla="*/ 14060 h 6955671"/>
              <a:gd name="connsiteX0-2501" fmla="*/ 465727 w 7438480"/>
              <a:gd name="connsiteY0-2502" fmla="*/ 14060 h 6955671"/>
              <a:gd name="connsiteX1-2503" fmla="*/ 4564652 w 7438480"/>
              <a:gd name="connsiteY1-2504" fmla="*/ 0 h 6955671"/>
              <a:gd name="connsiteX2-2505" fmla="*/ 4565558 w 7438480"/>
              <a:gd name="connsiteY2-2506" fmla="*/ 699405 h 6955671"/>
              <a:gd name="connsiteX3-2507" fmla="*/ 4812301 w 7438480"/>
              <a:gd name="connsiteY3-2508" fmla="*/ 1381577 h 6955671"/>
              <a:gd name="connsiteX4-2509" fmla="*/ 4841330 w 7438480"/>
              <a:gd name="connsiteY4-2510" fmla="*/ 2034720 h 6955671"/>
              <a:gd name="connsiteX5-2511" fmla="*/ 4768758 w 7438480"/>
              <a:gd name="connsiteY5-2512" fmla="*/ 2586263 h 6955671"/>
              <a:gd name="connsiteX6-2513" fmla="*/ 4870358 w 7438480"/>
              <a:gd name="connsiteY6-2514" fmla="*/ 3123291 h 6955671"/>
              <a:gd name="connsiteX7-2515" fmla="*/ 5233215 w 7438480"/>
              <a:gd name="connsiteY7-2516" fmla="*/ 3457120 h 6955671"/>
              <a:gd name="connsiteX8-2517" fmla="*/ 5625101 w 7438480"/>
              <a:gd name="connsiteY8-2518" fmla="*/ 3587748 h 6955671"/>
              <a:gd name="connsiteX9-2519" fmla="*/ 5987958 w 7438480"/>
              <a:gd name="connsiteY9-2520" fmla="*/ 3457120 h 6955671"/>
              <a:gd name="connsiteX10-2521" fmla="*/ 6481444 w 7438480"/>
              <a:gd name="connsiteY10-2522" fmla="*/ 3761919 h 6955671"/>
              <a:gd name="connsiteX11-2523" fmla="*/ 7250701 w 7438480"/>
              <a:gd name="connsiteY11-2524" fmla="*/ 4211863 h 6955671"/>
              <a:gd name="connsiteX12-2525" fmla="*/ 7438480 w 7438480"/>
              <a:gd name="connsiteY12-2526" fmla="*/ 4851399 h 6955671"/>
              <a:gd name="connsiteX13-2527" fmla="*/ 6234701 w 7438480"/>
              <a:gd name="connsiteY13-2528" fmla="*/ 5126264 h 6955671"/>
              <a:gd name="connsiteX14-2529" fmla="*/ 4870358 w 7438480"/>
              <a:gd name="connsiteY14-2530" fmla="*/ 5648777 h 6955671"/>
              <a:gd name="connsiteX15-2531" fmla="*/ 4652644 w 7438480"/>
              <a:gd name="connsiteY15-2532" fmla="*/ 6316434 h 6955671"/>
              <a:gd name="connsiteX16-2533" fmla="*/ 4696187 w 7438480"/>
              <a:gd name="connsiteY16-2534" fmla="*/ 6693805 h 6955671"/>
              <a:gd name="connsiteX17-2535" fmla="*/ 3259272 w 7438480"/>
              <a:gd name="connsiteY17-2536" fmla="*/ 6955064 h 6955671"/>
              <a:gd name="connsiteX18-2537" fmla="*/ 2302238 w 7438480"/>
              <a:gd name="connsiteY18-2538" fmla="*/ 6506028 h 6955671"/>
              <a:gd name="connsiteX19-2539" fmla="*/ 1218202 w 7438480"/>
              <a:gd name="connsiteY19-2540" fmla="*/ 6386285 h 6955671"/>
              <a:gd name="connsiteX20-2541" fmla="*/ 913402 w 7438480"/>
              <a:gd name="connsiteY20-2542" fmla="*/ 5538560 h 6955671"/>
              <a:gd name="connsiteX21-2543" fmla="*/ 294277 w 7438480"/>
              <a:gd name="connsiteY21-2544" fmla="*/ 5109935 h 6955671"/>
              <a:gd name="connsiteX22-2545" fmla="*/ 208552 w 7438480"/>
              <a:gd name="connsiteY22-2546" fmla="*/ 4338410 h 6955671"/>
              <a:gd name="connsiteX23-2547" fmla="*/ 18052 w 7438480"/>
              <a:gd name="connsiteY23-2548" fmla="*/ 3709760 h 6955671"/>
              <a:gd name="connsiteX24-2549" fmla="*/ 265702 w 7438480"/>
              <a:gd name="connsiteY24-2550" fmla="*/ 3643085 h 6955671"/>
              <a:gd name="connsiteX25-2551" fmla="*/ 1094377 w 7438480"/>
              <a:gd name="connsiteY25-2552" fmla="*/ 3300185 h 6955671"/>
              <a:gd name="connsiteX26-2553" fmla="*/ 1342028 w 7438480"/>
              <a:gd name="connsiteY26-2554" fmla="*/ 3090635 h 6955671"/>
              <a:gd name="connsiteX27-2555" fmla="*/ 1370602 w 7438480"/>
              <a:gd name="connsiteY27-2556" fmla="*/ 2662010 h 6955671"/>
              <a:gd name="connsiteX28-2557" fmla="*/ 1246777 w 7438480"/>
              <a:gd name="connsiteY28-2558" fmla="*/ 2471510 h 6955671"/>
              <a:gd name="connsiteX29-2559" fmla="*/ 1220582 w 7438480"/>
              <a:gd name="connsiteY29-2560" fmla="*/ 2233384 h 6955671"/>
              <a:gd name="connsiteX30-2561" fmla="*/ 1308690 w 7438480"/>
              <a:gd name="connsiteY30-2562" fmla="*/ 2073841 h 6955671"/>
              <a:gd name="connsiteX31-2563" fmla="*/ 1208678 w 7438480"/>
              <a:gd name="connsiteY31-2564" fmla="*/ 1890485 h 6955671"/>
              <a:gd name="connsiteX32-2565" fmla="*/ 1111047 w 7438480"/>
              <a:gd name="connsiteY32-2566" fmla="*/ 1707129 h 6955671"/>
              <a:gd name="connsiteX33-2567" fmla="*/ 1227728 w 7438480"/>
              <a:gd name="connsiteY33-2568" fmla="*/ 1519010 h 6955671"/>
              <a:gd name="connsiteX34-2569" fmla="*/ 1122953 w 7438480"/>
              <a:gd name="connsiteY34-2570" fmla="*/ 1216591 h 6955671"/>
              <a:gd name="connsiteX35-2571" fmla="*/ 1151528 w 7438480"/>
              <a:gd name="connsiteY35-2572" fmla="*/ 937985 h 6955671"/>
              <a:gd name="connsiteX36-2573" fmla="*/ 844347 w 7438480"/>
              <a:gd name="connsiteY36-2574" fmla="*/ 811779 h 6955671"/>
              <a:gd name="connsiteX37-2575" fmla="*/ 580027 w 7438480"/>
              <a:gd name="connsiteY37-2576" fmla="*/ 490310 h 6955671"/>
              <a:gd name="connsiteX38-2577" fmla="*/ 465727 w 7438480"/>
              <a:gd name="connsiteY38-2578" fmla="*/ 14060 h 6955671"/>
              <a:gd name="connsiteX0-2579" fmla="*/ 465727 w 7438480"/>
              <a:gd name="connsiteY0-2580" fmla="*/ 14060 h 6955671"/>
              <a:gd name="connsiteX1-2581" fmla="*/ 4564652 w 7438480"/>
              <a:gd name="connsiteY1-2582" fmla="*/ 0 h 6955671"/>
              <a:gd name="connsiteX2-2583" fmla="*/ 4565558 w 7438480"/>
              <a:gd name="connsiteY2-2584" fmla="*/ 699405 h 6955671"/>
              <a:gd name="connsiteX3-2585" fmla="*/ 4812301 w 7438480"/>
              <a:gd name="connsiteY3-2586" fmla="*/ 1381577 h 6955671"/>
              <a:gd name="connsiteX4-2587" fmla="*/ 4841330 w 7438480"/>
              <a:gd name="connsiteY4-2588" fmla="*/ 2034720 h 6955671"/>
              <a:gd name="connsiteX5-2589" fmla="*/ 4768758 w 7438480"/>
              <a:gd name="connsiteY5-2590" fmla="*/ 2586263 h 6955671"/>
              <a:gd name="connsiteX6-2591" fmla="*/ 4870358 w 7438480"/>
              <a:gd name="connsiteY6-2592" fmla="*/ 3123291 h 6955671"/>
              <a:gd name="connsiteX7-2593" fmla="*/ 5233215 w 7438480"/>
              <a:gd name="connsiteY7-2594" fmla="*/ 3457120 h 6955671"/>
              <a:gd name="connsiteX8-2595" fmla="*/ 5625101 w 7438480"/>
              <a:gd name="connsiteY8-2596" fmla="*/ 3587748 h 6955671"/>
              <a:gd name="connsiteX9-2597" fmla="*/ 5987958 w 7438480"/>
              <a:gd name="connsiteY9-2598" fmla="*/ 3457120 h 6955671"/>
              <a:gd name="connsiteX10-2599" fmla="*/ 6481444 w 7438480"/>
              <a:gd name="connsiteY10-2600" fmla="*/ 3761919 h 6955671"/>
              <a:gd name="connsiteX11-2601" fmla="*/ 7250701 w 7438480"/>
              <a:gd name="connsiteY11-2602" fmla="*/ 4211863 h 6955671"/>
              <a:gd name="connsiteX12-2603" fmla="*/ 7438480 w 7438480"/>
              <a:gd name="connsiteY12-2604" fmla="*/ 4851399 h 6955671"/>
              <a:gd name="connsiteX13-2605" fmla="*/ 6234701 w 7438480"/>
              <a:gd name="connsiteY13-2606" fmla="*/ 5126264 h 6955671"/>
              <a:gd name="connsiteX14-2607" fmla="*/ 4870358 w 7438480"/>
              <a:gd name="connsiteY14-2608" fmla="*/ 5648777 h 6955671"/>
              <a:gd name="connsiteX15-2609" fmla="*/ 4652644 w 7438480"/>
              <a:gd name="connsiteY15-2610" fmla="*/ 6316434 h 6955671"/>
              <a:gd name="connsiteX16-2611" fmla="*/ 4696187 w 7438480"/>
              <a:gd name="connsiteY16-2612" fmla="*/ 6693805 h 6955671"/>
              <a:gd name="connsiteX17-2613" fmla="*/ 3259272 w 7438480"/>
              <a:gd name="connsiteY17-2614" fmla="*/ 6955064 h 6955671"/>
              <a:gd name="connsiteX18-2615" fmla="*/ 2302238 w 7438480"/>
              <a:gd name="connsiteY18-2616" fmla="*/ 6506028 h 6955671"/>
              <a:gd name="connsiteX19-2617" fmla="*/ 1218202 w 7438480"/>
              <a:gd name="connsiteY19-2618" fmla="*/ 6386285 h 6955671"/>
              <a:gd name="connsiteX20-2619" fmla="*/ 913402 w 7438480"/>
              <a:gd name="connsiteY20-2620" fmla="*/ 5538560 h 6955671"/>
              <a:gd name="connsiteX21-2621" fmla="*/ 294277 w 7438480"/>
              <a:gd name="connsiteY21-2622" fmla="*/ 5109935 h 6955671"/>
              <a:gd name="connsiteX22-2623" fmla="*/ 208552 w 7438480"/>
              <a:gd name="connsiteY22-2624" fmla="*/ 4338410 h 6955671"/>
              <a:gd name="connsiteX23-2625" fmla="*/ 18052 w 7438480"/>
              <a:gd name="connsiteY23-2626" fmla="*/ 3709760 h 6955671"/>
              <a:gd name="connsiteX24-2627" fmla="*/ 265702 w 7438480"/>
              <a:gd name="connsiteY24-2628" fmla="*/ 3643085 h 6955671"/>
              <a:gd name="connsiteX25-2629" fmla="*/ 1094377 w 7438480"/>
              <a:gd name="connsiteY25-2630" fmla="*/ 3300185 h 6955671"/>
              <a:gd name="connsiteX26-2631" fmla="*/ 1342028 w 7438480"/>
              <a:gd name="connsiteY26-2632" fmla="*/ 3090635 h 6955671"/>
              <a:gd name="connsiteX27-2633" fmla="*/ 1370602 w 7438480"/>
              <a:gd name="connsiteY27-2634" fmla="*/ 2662010 h 6955671"/>
              <a:gd name="connsiteX28-2635" fmla="*/ 1246777 w 7438480"/>
              <a:gd name="connsiteY28-2636" fmla="*/ 2471510 h 6955671"/>
              <a:gd name="connsiteX29-2637" fmla="*/ 1220582 w 7438480"/>
              <a:gd name="connsiteY29-2638" fmla="*/ 2233384 h 6955671"/>
              <a:gd name="connsiteX30-2639" fmla="*/ 1308690 w 7438480"/>
              <a:gd name="connsiteY30-2640" fmla="*/ 2073841 h 6955671"/>
              <a:gd name="connsiteX31-2641" fmla="*/ 1208678 w 7438480"/>
              <a:gd name="connsiteY31-2642" fmla="*/ 1890485 h 6955671"/>
              <a:gd name="connsiteX32-2643" fmla="*/ 1111047 w 7438480"/>
              <a:gd name="connsiteY32-2644" fmla="*/ 1707129 h 6955671"/>
              <a:gd name="connsiteX33-2645" fmla="*/ 1227728 w 7438480"/>
              <a:gd name="connsiteY33-2646" fmla="*/ 1519010 h 6955671"/>
              <a:gd name="connsiteX34-2647" fmla="*/ 1122953 w 7438480"/>
              <a:gd name="connsiteY34-2648" fmla="*/ 1216591 h 6955671"/>
              <a:gd name="connsiteX35-2649" fmla="*/ 1080091 w 7438480"/>
              <a:gd name="connsiteY35-2650" fmla="*/ 995135 h 6955671"/>
              <a:gd name="connsiteX36-2651" fmla="*/ 844347 w 7438480"/>
              <a:gd name="connsiteY36-2652" fmla="*/ 811779 h 6955671"/>
              <a:gd name="connsiteX37-2653" fmla="*/ 580027 w 7438480"/>
              <a:gd name="connsiteY37-2654" fmla="*/ 490310 h 6955671"/>
              <a:gd name="connsiteX38-2655" fmla="*/ 465727 w 7438480"/>
              <a:gd name="connsiteY38-2656" fmla="*/ 14060 h 6955671"/>
              <a:gd name="connsiteX0-2657" fmla="*/ 465727 w 7438480"/>
              <a:gd name="connsiteY0-2658" fmla="*/ 14060 h 6955671"/>
              <a:gd name="connsiteX1-2659" fmla="*/ 4564652 w 7438480"/>
              <a:gd name="connsiteY1-2660" fmla="*/ 0 h 6955671"/>
              <a:gd name="connsiteX2-2661" fmla="*/ 4565558 w 7438480"/>
              <a:gd name="connsiteY2-2662" fmla="*/ 699405 h 6955671"/>
              <a:gd name="connsiteX3-2663" fmla="*/ 4812301 w 7438480"/>
              <a:gd name="connsiteY3-2664" fmla="*/ 1381577 h 6955671"/>
              <a:gd name="connsiteX4-2665" fmla="*/ 4841330 w 7438480"/>
              <a:gd name="connsiteY4-2666" fmla="*/ 2034720 h 6955671"/>
              <a:gd name="connsiteX5-2667" fmla="*/ 4768758 w 7438480"/>
              <a:gd name="connsiteY5-2668" fmla="*/ 2586263 h 6955671"/>
              <a:gd name="connsiteX6-2669" fmla="*/ 4870358 w 7438480"/>
              <a:gd name="connsiteY6-2670" fmla="*/ 3123291 h 6955671"/>
              <a:gd name="connsiteX7-2671" fmla="*/ 5233215 w 7438480"/>
              <a:gd name="connsiteY7-2672" fmla="*/ 3457120 h 6955671"/>
              <a:gd name="connsiteX8-2673" fmla="*/ 5625101 w 7438480"/>
              <a:gd name="connsiteY8-2674" fmla="*/ 3587748 h 6955671"/>
              <a:gd name="connsiteX9-2675" fmla="*/ 5987958 w 7438480"/>
              <a:gd name="connsiteY9-2676" fmla="*/ 3457120 h 6955671"/>
              <a:gd name="connsiteX10-2677" fmla="*/ 6481444 w 7438480"/>
              <a:gd name="connsiteY10-2678" fmla="*/ 3761919 h 6955671"/>
              <a:gd name="connsiteX11-2679" fmla="*/ 7250701 w 7438480"/>
              <a:gd name="connsiteY11-2680" fmla="*/ 4211863 h 6955671"/>
              <a:gd name="connsiteX12-2681" fmla="*/ 7438480 w 7438480"/>
              <a:gd name="connsiteY12-2682" fmla="*/ 4851399 h 6955671"/>
              <a:gd name="connsiteX13-2683" fmla="*/ 6234701 w 7438480"/>
              <a:gd name="connsiteY13-2684" fmla="*/ 5126264 h 6955671"/>
              <a:gd name="connsiteX14-2685" fmla="*/ 4870358 w 7438480"/>
              <a:gd name="connsiteY14-2686" fmla="*/ 5648777 h 6955671"/>
              <a:gd name="connsiteX15-2687" fmla="*/ 4652644 w 7438480"/>
              <a:gd name="connsiteY15-2688" fmla="*/ 6316434 h 6955671"/>
              <a:gd name="connsiteX16-2689" fmla="*/ 4696187 w 7438480"/>
              <a:gd name="connsiteY16-2690" fmla="*/ 6693805 h 6955671"/>
              <a:gd name="connsiteX17-2691" fmla="*/ 3259272 w 7438480"/>
              <a:gd name="connsiteY17-2692" fmla="*/ 6955064 h 6955671"/>
              <a:gd name="connsiteX18-2693" fmla="*/ 2302238 w 7438480"/>
              <a:gd name="connsiteY18-2694" fmla="*/ 6506028 h 6955671"/>
              <a:gd name="connsiteX19-2695" fmla="*/ 1218202 w 7438480"/>
              <a:gd name="connsiteY19-2696" fmla="*/ 6386285 h 6955671"/>
              <a:gd name="connsiteX20-2697" fmla="*/ 913402 w 7438480"/>
              <a:gd name="connsiteY20-2698" fmla="*/ 5538560 h 6955671"/>
              <a:gd name="connsiteX21-2699" fmla="*/ 294277 w 7438480"/>
              <a:gd name="connsiteY21-2700" fmla="*/ 5109935 h 6955671"/>
              <a:gd name="connsiteX22-2701" fmla="*/ 208552 w 7438480"/>
              <a:gd name="connsiteY22-2702" fmla="*/ 4338410 h 6955671"/>
              <a:gd name="connsiteX23-2703" fmla="*/ 18052 w 7438480"/>
              <a:gd name="connsiteY23-2704" fmla="*/ 3709760 h 6955671"/>
              <a:gd name="connsiteX24-2705" fmla="*/ 265702 w 7438480"/>
              <a:gd name="connsiteY24-2706" fmla="*/ 3643085 h 6955671"/>
              <a:gd name="connsiteX25-2707" fmla="*/ 1094377 w 7438480"/>
              <a:gd name="connsiteY25-2708" fmla="*/ 3300185 h 6955671"/>
              <a:gd name="connsiteX26-2709" fmla="*/ 1342028 w 7438480"/>
              <a:gd name="connsiteY26-2710" fmla="*/ 3090635 h 6955671"/>
              <a:gd name="connsiteX27-2711" fmla="*/ 1370602 w 7438480"/>
              <a:gd name="connsiteY27-2712" fmla="*/ 2662010 h 6955671"/>
              <a:gd name="connsiteX28-2713" fmla="*/ 1246777 w 7438480"/>
              <a:gd name="connsiteY28-2714" fmla="*/ 2471510 h 6955671"/>
              <a:gd name="connsiteX29-2715" fmla="*/ 1220582 w 7438480"/>
              <a:gd name="connsiteY29-2716" fmla="*/ 2233384 h 6955671"/>
              <a:gd name="connsiteX30-2717" fmla="*/ 1308690 w 7438480"/>
              <a:gd name="connsiteY30-2718" fmla="*/ 2073841 h 6955671"/>
              <a:gd name="connsiteX31-2719" fmla="*/ 1208678 w 7438480"/>
              <a:gd name="connsiteY31-2720" fmla="*/ 1890485 h 6955671"/>
              <a:gd name="connsiteX32-2721" fmla="*/ 1111047 w 7438480"/>
              <a:gd name="connsiteY32-2722" fmla="*/ 1707129 h 6955671"/>
              <a:gd name="connsiteX33-2723" fmla="*/ 1227728 w 7438480"/>
              <a:gd name="connsiteY33-2724" fmla="*/ 1519010 h 6955671"/>
              <a:gd name="connsiteX34-2725" fmla="*/ 1122953 w 7438480"/>
              <a:gd name="connsiteY34-2726" fmla="*/ 1216591 h 6955671"/>
              <a:gd name="connsiteX35-2727" fmla="*/ 1091997 w 7438480"/>
              <a:gd name="connsiteY35-2728" fmla="*/ 976085 h 6955671"/>
              <a:gd name="connsiteX36-2729" fmla="*/ 844347 w 7438480"/>
              <a:gd name="connsiteY36-2730" fmla="*/ 811779 h 6955671"/>
              <a:gd name="connsiteX37-2731" fmla="*/ 580027 w 7438480"/>
              <a:gd name="connsiteY37-2732" fmla="*/ 490310 h 6955671"/>
              <a:gd name="connsiteX38-2733" fmla="*/ 465727 w 7438480"/>
              <a:gd name="connsiteY38-2734" fmla="*/ 14060 h 6955671"/>
              <a:gd name="connsiteX0-2735" fmla="*/ 465727 w 7438480"/>
              <a:gd name="connsiteY0-2736" fmla="*/ 14060 h 6955671"/>
              <a:gd name="connsiteX1-2737" fmla="*/ 4564652 w 7438480"/>
              <a:gd name="connsiteY1-2738" fmla="*/ 0 h 6955671"/>
              <a:gd name="connsiteX2-2739" fmla="*/ 4565558 w 7438480"/>
              <a:gd name="connsiteY2-2740" fmla="*/ 699405 h 6955671"/>
              <a:gd name="connsiteX3-2741" fmla="*/ 4812301 w 7438480"/>
              <a:gd name="connsiteY3-2742" fmla="*/ 1381577 h 6955671"/>
              <a:gd name="connsiteX4-2743" fmla="*/ 4841330 w 7438480"/>
              <a:gd name="connsiteY4-2744" fmla="*/ 2034720 h 6955671"/>
              <a:gd name="connsiteX5-2745" fmla="*/ 4768758 w 7438480"/>
              <a:gd name="connsiteY5-2746" fmla="*/ 2586263 h 6955671"/>
              <a:gd name="connsiteX6-2747" fmla="*/ 4870358 w 7438480"/>
              <a:gd name="connsiteY6-2748" fmla="*/ 3123291 h 6955671"/>
              <a:gd name="connsiteX7-2749" fmla="*/ 5233215 w 7438480"/>
              <a:gd name="connsiteY7-2750" fmla="*/ 3457120 h 6955671"/>
              <a:gd name="connsiteX8-2751" fmla="*/ 5625101 w 7438480"/>
              <a:gd name="connsiteY8-2752" fmla="*/ 3587748 h 6955671"/>
              <a:gd name="connsiteX9-2753" fmla="*/ 5987958 w 7438480"/>
              <a:gd name="connsiteY9-2754" fmla="*/ 3457120 h 6955671"/>
              <a:gd name="connsiteX10-2755" fmla="*/ 6481444 w 7438480"/>
              <a:gd name="connsiteY10-2756" fmla="*/ 3761919 h 6955671"/>
              <a:gd name="connsiteX11-2757" fmla="*/ 7250701 w 7438480"/>
              <a:gd name="connsiteY11-2758" fmla="*/ 4211863 h 6955671"/>
              <a:gd name="connsiteX12-2759" fmla="*/ 7438480 w 7438480"/>
              <a:gd name="connsiteY12-2760" fmla="*/ 4851399 h 6955671"/>
              <a:gd name="connsiteX13-2761" fmla="*/ 6234701 w 7438480"/>
              <a:gd name="connsiteY13-2762" fmla="*/ 5126264 h 6955671"/>
              <a:gd name="connsiteX14-2763" fmla="*/ 4870358 w 7438480"/>
              <a:gd name="connsiteY14-2764" fmla="*/ 5648777 h 6955671"/>
              <a:gd name="connsiteX15-2765" fmla="*/ 4652644 w 7438480"/>
              <a:gd name="connsiteY15-2766" fmla="*/ 6316434 h 6955671"/>
              <a:gd name="connsiteX16-2767" fmla="*/ 4696187 w 7438480"/>
              <a:gd name="connsiteY16-2768" fmla="*/ 6693805 h 6955671"/>
              <a:gd name="connsiteX17-2769" fmla="*/ 3259272 w 7438480"/>
              <a:gd name="connsiteY17-2770" fmla="*/ 6955064 h 6955671"/>
              <a:gd name="connsiteX18-2771" fmla="*/ 2302238 w 7438480"/>
              <a:gd name="connsiteY18-2772" fmla="*/ 6506028 h 6955671"/>
              <a:gd name="connsiteX19-2773" fmla="*/ 1218202 w 7438480"/>
              <a:gd name="connsiteY19-2774" fmla="*/ 6386285 h 6955671"/>
              <a:gd name="connsiteX20-2775" fmla="*/ 913402 w 7438480"/>
              <a:gd name="connsiteY20-2776" fmla="*/ 5538560 h 6955671"/>
              <a:gd name="connsiteX21-2777" fmla="*/ 294277 w 7438480"/>
              <a:gd name="connsiteY21-2778" fmla="*/ 5109935 h 6955671"/>
              <a:gd name="connsiteX22-2779" fmla="*/ 208552 w 7438480"/>
              <a:gd name="connsiteY22-2780" fmla="*/ 4338410 h 6955671"/>
              <a:gd name="connsiteX23-2781" fmla="*/ 18052 w 7438480"/>
              <a:gd name="connsiteY23-2782" fmla="*/ 3709760 h 6955671"/>
              <a:gd name="connsiteX24-2783" fmla="*/ 265702 w 7438480"/>
              <a:gd name="connsiteY24-2784" fmla="*/ 3643085 h 6955671"/>
              <a:gd name="connsiteX25-2785" fmla="*/ 1094377 w 7438480"/>
              <a:gd name="connsiteY25-2786" fmla="*/ 3300185 h 6955671"/>
              <a:gd name="connsiteX26-2787" fmla="*/ 1342028 w 7438480"/>
              <a:gd name="connsiteY26-2788" fmla="*/ 3090635 h 6955671"/>
              <a:gd name="connsiteX27-2789" fmla="*/ 1370602 w 7438480"/>
              <a:gd name="connsiteY27-2790" fmla="*/ 2662010 h 6955671"/>
              <a:gd name="connsiteX28-2791" fmla="*/ 1246777 w 7438480"/>
              <a:gd name="connsiteY28-2792" fmla="*/ 2471510 h 6955671"/>
              <a:gd name="connsiteX29-2793" fmla="*/ 1220582 w 7438480"/>
              <a:gd name="connsiteY29-2794" fmla="*/ 2233384 h 6955671"/>
              <a:gd name="connsiteX30-2795" fmla="*/ 1308690 w 7438480"/>
              <a:gd name="connsiteY30-2796" fmla="*/ 2073841 h 6955671"/>
              <a:gd name="connsiteX31-2797" fmla="*/ 1208678 w 7438480"/>
              <a:gd name="connsiteY31-2798" fmla="*/ 1890485 h 6955671"/>
              <a:gd name="connsiteX32-2799" fmla="*/ 1111047 w 7438480"/>
              <a:gd name="connsiteY32-2800" fmla="*/ 1707129 h 6955671"/>
              <a:gd name="connsiteX33-2801" fmla="*/ 1227728 w 7438480"/>
              <a:gd name="connsiteY33-2802" fmla="*/ 1519010 h 6955671"/>
              <a:gd name="connsiteX34-2803" fmla="*/ 1122953 w 7438480"/>
              <a:gd name="connsiteY34-2804" fmla="*/ 1216591 h 6955671"/>
              <a:gd name="connsiteX35-2805" fmla="*/ 1091997 w 7438480"/>
              <a:gd name="connsiteY35-2806" fmla="*/ 976085 h 6955671"/>
              <a:gd name="connsiteX36-2807" fmla="*/ 844347 w 7438480"/>
              <a:gd name="connsiteY36-2808" fmla="*/ 811779 h 6955671"/>
              <a:gd name="connsiteX37-2809" fmla="*/ 580027 w 7438480"/>
              <a:gd name="connsiteY37-2810" fmla="*/ 490310 h 6955671"/>
              <a:gd name="connsiteX38-2811" fmla="*/ 465727 w 7438480"/>
              <a:gd name="connsiteY38-2812" fmla="*/ 14060 h 6955671"/>
              <a:gd name="connsiteX0-2813" fmla="*/ 465727 w 7438480"/>
              <a:gd name="connsiteY0-2814" fmla="*/ 14060 h 6955671"/>
              <a:gd name="connsiteX1-2815" fmla="*/ 4564652 w 7438480"/>
              <a:gd name="connsiteY1-2816" fmla="*/ 0 h 6955671"/>
              <a:gd name="connsiteX2-2817" fmla="*/ 4565558 w 7438480"/>
              <a:gd name="connsiteY2-2818" fmla="*/ 699405 h 6955671"/>
              <a:gd name="connsiteX3-2819" fmla="*/ 4812301 w 7438480"/>
              <a:gd name="connsiteY3-2820" fmla="*/ 1381577 h 6955671"/>
              <a:gd name="connsiteX4-2821" fmla="*/ 4841330 w 7438480"/>
              <a:gd name="connsiteY4-2822" fmla="*/ 2034720 h 6955671"/>
              <a:gd name="connsiteX5-2823" fmla="*/ 4768758 w 7438480"/>
              <a:gd name="connsiteY5-2824" fmla="*/ 2586263 h 6955671"/>
              <a:gd name="connsiteX6-2825" fmla="*/ 4870358 w 7438480"/>
              <a:gd name="connsiteY6-2826" fmla="*/ 3123291 h 6955671"/>
              <a:gd name="connsiteX7-2827" fmla="*/ 5233215 w 7438480"/>
              <a:gd name="connsiteY7-2828" fmla="*/ 3457120 h 6955671"/>
              <a:gd name="connsiteX8-2829" fmla="*/ 5625101 w 7438480"/>
              <a:gd name="connsiteY8-2830" fmla="*/ 3587748 h 6955671"/>
              <a:gd name="connsiteX9-2831" fmla="*/ 5987958 w 7438480"/>
              <a:gd name="connsiteY9-2832" fmla="*/ 3457120 h 6955671"/>
              <a:gd name="connsiteX10-2833" fmla="*/ 6481444 w 7438480"/>
              <a:gd name="connsiteY10-2834" fmla="*/ 3761919 h 6955671"/>
              <a:gd name="connsiteX11-2835" fmla="*/ 7250701 w 7438480"/>
              <a:gd name="connsiteY11-2836" fmla="*/ 4211863 h 6955671"/>
              <a:gd name="connsiteX12-2837" fmla="*/ 7438480 w 7438480"/>
              <a:gd name="connsiteY12-2838" fmla="*/ 4851399 h 6955671"/>
              <a:gd name="connsiteX13-2839" fmla="*/ 6234701 w 7438480"/>
              <a:gd name="connsiteY13-2840" fmla="*/ 5126264 h 6955671"/>
              <a:gd name="connsiteX14-2841" fmla="*/ 4870358 w 7438480"/>
              <a:gd name="connsiteY14-2842" fmla="*/ 5648777 h 6955671"/>
              <a:gd name="connsiteX15-2843" fmla="*/ 4652644 w 7438480"/>
              <a:gd name="connsiteY15-2844" fmla="*/ 6316434 h 6955671"/>
              <a:gd name="connsiteX16-2845" fmla="*/ 4696187 w 7438480"/>
              <a:gd name="connsiteY16-2846" fmla="*/ 6693805 h 6955671"/>
              <a:gd name="connsiteX17-2847" fmla="*/ 3259272 w 7438480"/>
              <a:gd name="connsiteY17-2848" fmla="*/ 6955064 h 6955671"/>
              <a:gd name="connsiteX18-2849" fmla="*/ 2302238 w 7438480"/>
              <a:gd name="connsiteY18-2850" fmla="*/ 6506028 h 6955671"/>
              <a:gd name="connsiteX19-2851" fmla="*/ 1218202 w 7438480"/>
              <a:gd name="connsiteY19-2852" fmla="*/ 6386285 h 6955671"/>
              <a:gd name="connsiteX20-2853" fmla="*/ 913402 w 7438480"/>
              <a:gd name="connsiteY20-2854" fmla="*/ 5538560 h 6955671"/>
              <a:gd name="connsiteX21-2855" fmla="*/ 294277 w 7438480"/>
              <a:gd name="connsiteY21-2856" fmla="*/ 5109935 h 6955671"/>
              <a:gd name="connsiteX22-2857" fmla="*/ 208552 w 7438480"/>
              <a:gd name="connsiteY22-2858" fmla="*/ 4338410 h 6955671"/>
              <a:gd name="connsiteX23-2859" fmla="*/ 18052 w 7438480"/>
              <a:gd name="connsiteY23-2860" fmla="*/ 3709760 h 6955671"/>
              <a:gd name="connsiteX24-2861" fmla="*/ 265702 w 7438480"/>
              <a:gd name="connsiteY24-2862" fmla="*/ 3643085 h 6955671"/>
              <a:gd name="connsiteX25-2863" fmla="*/ 1094377 w 7438480"/>
              <a:gd name="connsiteY25-2864" fmla="*/ 3300185 h 6955671"/>
              <a:gd name="connsiteX26-2865" fmla="*/ 1342028 w 7438480"/>
              <a:gd name="connsiteY26-2866" fmla="*/ 3090635 h 6955671"/>
              <a:gd name="connsiteX27-2867" fmla="*/ 1370602 w 7438480"/>
              <a:gd name="connsiteY27-2868" fmla="*/ 2662010 h 6955671"/>
              <a:gd name="connsiteX28-2869" fmla="*/ 1246777 w 7438480"/>
              <a:gd name="connsiteY28-2870" fmla="*/ 2471510 h 6955671"/>
              <a:gd name="connsiteX29-2871" fmla="*/ 1220582 w 7438480"/>
              <a:gd name="connsiteY29-2872" fmla="*/ 2233384 h 6955671"/>
              <a:gd name="connsiteX30-2873" fmla="*/ 1308690 w 7438480"/>
              <a:gd name="connsiteY30-2874" fmla="*/ 2073841 h 6955671"/>
              <a:gd name="connsiteX31-2875" fmla="*/ 1208678 w 7438480"/>
              <a:gd name="connsiteY31-2876" fmla="*/ 1890485 h 6955671"/>
              <a:gd name="connsiteX32-2877" fmla="*/ 1111047 w 7438480"/>
              <a:gd name="connsiteY32-2878" fmla="*/ 1707129 h 6955671"/>
              <a:gd name="connsiteX33-2879" fmla="*/ 1227728 w 7438480"/>
              <a:gd name="connsiteY33-2880" fmla="*/ 1519010 h 6955671"/>
              <a:gd name="connsiteX34-2881" fmla="*/ 1122953 w 7438480"/>
              <a:gd name="connsiteY34-2882" fmla="*/ 1216591 h 6955671"/>
              <a:gd name="connsiteX35-2883" fmla="*/ 1091997 w 7438480"/>
              <a:gd name="connsiteY35-2884" fmla="*/ 976085 h 6955671"/>
              <a:gd name="connsiteX36-2885" fmla="*/ 844347 w 7438480"/>
              <a:gd name="connsiteY36-2886" fmla="*/ 811779 h 6955671"/>
              <a:gd name="connsiteX37-2887" fmla="*/ 399052 w 7438480"/>
              <a:gd name="connsiteY37-2888" fmla="*/ 361723 h 6955671"/>
              <a:gd name="connsiteX38-2889" fmla="*/ 465727 w 7438480"/>
              <a:gd name="connsiteY38-2890" fmla="*/ 14060 h 6955671"/>
              <a:gd name="connsiteX0-2891" fmla="*/ 465727 w 7438480"/>
              <a:gd name="connsiteY0-2892" fmla="*/ 14060 h 6955671"/>
              <a:gd name="connsiteX1-2893" fmla="*/ 4564652 w 7438480"/>
              <a:gd name="connsiteY1-2894" fmla="*/ 0 h 6955671"/>
              <a:gd name="connsiteX2-2895" fmla="*/ 4565558 w 7438480"/>
              <a:gd name="connsiteY2-2896" fmla="*/ 699405 h 6955671"/>
              <a:gd name="connsiteX3-2897" fmla="*/ 4812301 w 7438480"/>
              <a:gd name="connsiteY3-2898" fmla="*/ 1381577 h 6955671"/>
              <a:gd name="connsiteX4-2899" fmla="*/ 4841330 w 7438480"/>
              <a:gd name="connsiteY4-2900" fmla="*/ 2034720 h 6955671"/>
              <a:gd name="connsiteX5-2901" fmla="*/ 4768758 w 7438480"/>
              <a:gd name="connsiteY5-2902" fmla="*/ 2586263 h 6955671"/>
              <a:gd name="connsiteX6-2903" fmla="*/ 4870358 w 7438480"/>
              <a:gd name="connsiteY6-2904" fmla="*/ 3123291 h 6955671"/>
              <a:gd name="connsiteX7-2905" fmla="*/ 5233215 w 7438480"/>
              <a:gd name="connsiteY7-2906" fmla="*/ 3457120 h 6955671"/>
              <a:gd name="connsiteX8-2907" fmla="*/ 5625101 w 7438480"/>
              <a:gd name="connsiteY8-2908" fmla="*/ 3587748 h 6955671"/>
              <a:gd name="connsiteX9-2909" fmla="*/ 5987958 w 7438480"/>
              <a:gd name="connsiteY9-2910" fmla="*/ 3457120 h 6955671"/>
              <a:gd name="connsiteX10-2911" fmla="*/ 6481444 w 7438480"/>
              <a:gd name="connsiteY10-2912" fmla="*/ 3761919 h 6955671"/>
              <a:gd name="connsiteX11-2913" fmla="*/ 7250701 w 7438480"/>
              <a:gd name="connsiteY11-2914" fmla="*/ 4211863 h 6955671"/>
              <a:gd name="connsiteX12-2915" fmla="*/ 7438480 w 7438480"/>
              <a:gd name="connsiteY12-2916" fmla="*/ 4851399 h 6955671"/>
              <a:gd name="connsiteX13-2917" fmla="*/ 6234701 w 7438480"/>
              <a:gd name="connsiteY13-2918" fmla="*/ 5126264 h 6955671"/>
              <a:gd name="connsiteX14-2919" fmla="*/ 4870358 w 7438480"/>
              <a:gd name="connsiteY14-2920" fmla="*/ 5648777 h 6955671"/>
              <a:gd name="connsiteX15-2921" fmla="*/ 4652644 w 7438480"/>
              <a:gd name="connsiteY15-2922" fmla="*/ 6316434 h 6955671"/>
              <a:gd name="connsiteX16-2923" fmla="*/ 4696187 w 7438480"/>
              <a:gd name="connsiteY16-2924" fmla="*/ 6693805 h 6955671"/>
              <a:gd name="connsiteX17-2925" fmla="*/ 3259272 w 7438480"/>
              <a:gd name="connsiteY17-2926" fmla="*/ 6955064 h 6955671"/>
              <a:gd name="connsiteX18-2927" fmla="*/ 2302238 w 7438480"/>
              <a:gd name="connsiteY18-2928" fmla="*/ 6506028 h 6955671"/>
              <a:gd name="connsiteX19-2929" fmla="*/ 1218202 w 7438480"/>
              <a:gd name="connsiteY19-2930" fmla="*/ 6386285 h 6955671"/>
              <a:gd name="connsiteX20-2931" fmla="*/ 913402 w 7438480"/>
              <a:gd name="connsiteY20-2932" fmla="*/ 5538560 h 6955671"/>
              <a:gd name="connsiteX21-2933" fmla="*/ 294277 w 7438480"/>
              <a:gd name="connsiteY21-2934" fmla="*/ 5109935 h 6955671"/>
              <a:gd name="connsiteX22-2935" fmla="*/ 208552 w 7438480"/>
              <a:gd name="connsiteY22-2936" fmla="*/ 4338410 h 6955671"/>
              <a:gd name="connsiteX23-2937" fmla="*/ 18052 w 7438480"/>
              <a:gd name="connsiteY23-2938" fmla="*/ 3709760 h 6955671"/>
              <a:gd name="connsiteX24-2939" fmla="*/ 265702 w 7438480"/>
              <a:gd name="connsiteY24-2940" fmla="*/ 3643085 h 6955671"/>
              <a:gd name="connsiteX25-2941" fmla="*/ 1094377 w 7438480"/>
              <a:gd name="connsiteY25-2942" fmla="*/ 3300185 h 6955671"/>
              <a:gd name="connsiteX26-2943" fmla="*/ 1342028 w 7438480"/>
              <a:gd name="connsiteY26-2944" fmla="*/ 3090635 h 6955671"/>
              <a:gd name="connsiteX27-2945" fmla="*/ 1370602 w 7438480"/>
              <a:gd name="connsiteY27-2946" fmla="*/ 2662010 h 6955671"/>
              <a:gd name="connsiteX28-2947" fmla="*/ 1246777 w 7438480"/>
              <a:gd name="connsiteY28-2948" fmla="*/ 2471510 h 6955671"/>
              <a:gd name="connsiteX29-2949" fmla="*/ 1220582 w 7438480"/>
              <a:gd name="connsiteY29-2950" fmla="*/ 2233384 h 6955671"/>
              <a:gd name="connsiteX30-2951" fmla="*/ 1308690 w 7438480"/>
              <a:gd name="connsiteY30-2952" fmla="*/ 2073841 h 6955671"/>
              <a:gd name="connsiteX31-2953" fmla="*/ 1208678 w 7438480"/>
              <a:gd name="connsiteY31-2954" fmla="*/ 1890485 h 6955671"/>
              <a:gd name="connsiteX32-2955" fmla="*/ 1111047 w 7438480"/>
              <a:gd name="connsiteY32-2956" fmla="*/ 1707129 h 6955671"/>
              <a:gd name="connsiteX33-2957" fmla="*/ 1227728 w 7438480"/>
              <a:gd name="connsiteY33-2958" fmla="*/ 1519010 h 6955671"/>
              <a:gd name="connsiteX34-2959" fmla="*/ 1122953 w 7438480"/>
              <a:gd name="connsiteY34-2960" fmla="*/ 1216591 h 6955671"/>
              <a:gd name="connsiteX35-2961" fmla="*/ 1091997 w 7438480"/>
              <a:gd name="connsiteY35-2962" fmla="*/ 976085 h 6955671"/>
              <a:gd name="connsiteX36-2963" fmla="*/ 844347 w 7438480"/>
              <a:gd name="connsiteY36-2964" fmla="*/ 811779 h 6955671"/>
              <a:gd name="connsiteX37-2965" fmla="*/ 399052 w 7438480"/>
              <a:gd name="connsiteY37-2966" fmla="*/ 361723 h 6955671"/>
              <a:gd name="connsiteX38-2967" fmla="*/ 465727 w 7438480"/>
              <a:gd name="connsiteY38-2968" fmla="*/ 14060 h 6955671"/>
              <a:gd name="connsiteX0-2969" fmla="*/ 465727 w 7438480"/>
              <a:gd name="connsiteY0-2970" fmla="*/ 14060 h 6955671"/>
              <a:gd name="connsiteX1-2971" fmla="*/ 4564652 w 7438480"/>
              <a:gd name="connsiteY1-2972" fmla="*/ 0 h 6955671"/>
              <a:gd name="connsiteX2-2973" fmla="*/ 4565558 w 7438480"/>
              <a:gd name="connsiteY2-2974" fmla="*/ 699405 h 6955671"/>
              <a:gd name="connsiteX3-2975" fmla="*/ 4812301 w 7438480"/>
              <a:gd name="connsiteY3-2976" fmla="*/ 1381577 h 6955671"/>
              <a:gd name="connsiteX4-2977" fmla="*/ 4841330 w 7438480"/>
              <a:gd name="connsiteY4-2978" fmla="*/ 2034720 h 6955671"/>
              <a:gd name="connsiteX5-2979" fmla="*/ 4768758 w 7438480"/>
              <a:gd name="connsiteY5-2980" fmla="*/ 2586263 h 6955671"/>
              <a:gd name="connsiteX6-2981" fmla="*/ 4870358 w 7438480"/>
              <a:gd name="connsiteY6-2982" fmla="*/ 3123291 h 6955671"/>
              <a:gd name="connsiteX7-2983" fmla="*/ 5233215 w 7438480"/>
              <a:gd name="connsiteY7-2984" fmla="*/ 3457120 h 6955671"/>
              <a:gd name="connsiteX8-2985" fmla="*/ 5625101 w 7438480"/>
              <a:gd name="connsiteY8-2986" fmla="*/ 3587748 h 6955671"/>
              <a:gd name="connsiteX9-2987" fmla="*/ 5987958 w 7438480"/>
              <a:gd name="connsiteY9-2988" fmla="*/ 3457120 h 6955671"/>
              <a:gd name="connsiteX10-2989" fmla="*/ 6481444 w 7438480"/>
              <a:gd name="connsiteY10-2990" fmla="*/ 3761919 h 6955671"/>
              <a:gd name="connsiteX11-2991" fmla="*/ 7250701 w 7438480"/>
              <a:gd name="connsiteY11-2992" fmla="*/ 4211863 h 6955671"/>
              <a:gd name="connsiteX12-2993" fmla="*/ 7438480 w 7438480"/>
              <a:gd name="connsiteY12-2994" fmla="*/ 4851399 h 6955671"/>
              <a:gd name="connsiteX13-2995" fmla="*/ 6234701 w 7438480"/>
              <a:gd name="connsiteY13-2996" fmla="*/ 5126264 h 6955671"/>
              <a:gd name="connsiteX14-2997" fmla="*/ 4870358 w 7438480"/>
              <a:gd name="connsiteY14-2998" fmla="*/ 5648777 h 6955671"/>
              <a:gd name="connsiteX15-2999" fmla="*/ 4652644 w 7438480"/>
              <a:gd name="connsiteY15-3000" fmla="*/ 6316434 h 6955671"/>
              <a:gd name="connsiteX16-3001" fmla="*/ 4696187 w 7438480"/>
              <a:gd name="connsiteY16-3002" fmla="*/ 6693805 h 6955671"/>
              <a:gd name="connsiteX17-3003" fmla="*/ 3259272 w 7438480"/>
              <a:gd name="connsiteY17-3004" fmla="*/ 6955064 h 6955671"/>
              <a:gd name="connsiteX18-3005" fmla="*/ 2302238 w 7438480"/>
              <a:gd name="connsiteY18-3006" fmla="*/ 6506028 h 6955671"/>
              <a:gd name="connsiteX19-3007" fmla="*/ 1218202 w 7438480"/>
              <a:gd name="connsiteY19-3008" fmla="*/ 6386285 h 6955671"/>
              <a:gd name="connsiteX20-3009" fmla="*/ 913402 w 7438480"/>
              <a:gd name="connsiteY20-3010" fmla="*/ 5538560 h 6955671"/>
              <a:gd name="connsiteX21-3011" fmla="*/ 294277 w 7438480"/>
              <a:gd name="connsiteY21-3012" fmla="*/ 5109935 h 6955671"/>
              <a:gd name="connsiteX22-3013" fmla="*/ 208552 w 7438480"/>
              <a:gd name="connsiteY22-3014" fmla="*/ 4338410 h 6955671"/>
              <a:gd name="connsiteX23-3015" fmla="*/ 18052 w 7438480"/>
              <a:gd name="connsiteY23-3016" fmla="*/ 3709760 h 6955671"/>
              <a:gd name="connsiteX24-3017" fmla="*/ 265702 w 7438480"/>
              <a:gd name="connsiteY24-3018" fmla="*/ 3643085 h 6955671"/>
              <a:gd name="connsiteX25-3019" fmla="*/ 1094377 w 7438480"/>
              <a:gd name="connsiteY25-3020" fmla="*/ 3300185 h 6955671"/>
              <a:gd name="connsiteX26-3021" fmla="*/ 1342028 w 7438480"/>
              <a:gd name="connsiteY26-3022" fmla="*/ 3090635 h 6955671"/>
              <a:gd name="connsiteX27-3023" fmla="*/ 1370602 w 7438480"/>
              <a:gd name="connsiteY27-3024" fmla="*/ 2662010 h 6955671"/>
              <a:gd name="connsiteX28-3025" fmla="*/ 1246777 w 7438480"/>
              <a:gd name="connsiteY28-3026" fmla="*/ 2471510 h 6955671"/>
              <a:gd name="connsiteX29-3027" fmla="*/ 1220582 w 7438480"/>
              <a:gd name="connsiteY29-3028" fmla="*/ 2233384 h 6955671"/>
              <a:gd name="connsiteX30-3029" fmla="*/ 1308690 w 7438480"/>
              <a:gd name="connsiteY30-3030" fmla="*/ 2073841 h 6955671"/>
              <a:gd name="connsiteX31-3031" fmla="*/ 1208678 w 7438480"/>
              <a:gd name="connsiteY31-3032" fmla="*/ 1890485 h 6955671"/>
              <a:gd name="connsiteX32-3033" fmla="*/ 1111047 w 7438480"/>
              <a:gd name="connsiteY32-3034" fmla="*/ 1707129 h 6955671"/>
              <a:gd name="connsiteX33-3035" fmla="*/ 1227728 w 7438480"/>
              <a:gd name="connsiteY33-3036" fmla="*/ 1519010 h 6955671"/>
              <a:gd name="connsiteX34-3037" fmla="*/ 1122953 w 7438480"/>
              <a:gd name="connsiteY34-3038" fmla="*/ 1216591 h 6955671"/>
              <a:gd name="connsiteX35-3039" fmla="*/ 1091997 w 7438480"/>
              <a:gd name="connsiteY35-3040" fmla="*/ 976085 h 6955671"/>
              <a:gd name="connsiteX36-3041" fmla="*/ 844347 w 7438480"/>
              <a:gd name="connsiteY36-3042" fmla="*/ 811779 h 6955671"/>
              <a:gd name="connsiteX37-3043" fmla="*/ 399052 w 7438480"/>
              <a:gd name="connsiteY37-3044" fmla="*/ 361723 h 6955671"/>
              <a:gd name="connsiteX38-3045" fmla="*/ 465727 w 7438480"/>
              <a:gd name="connsiteY38-3046" fmla="*/ 14060 h 6955671"/>
              <a:gd name="connsiteX0-3047" fmla="*/ 465727 w 7438480"/>
              <a:gd name="connsiteY0-3048" fmla="*/ 14060 h 6955671"/>
              <a:gd name="connsiteX1-3049" fmla="*/ 4564652 w 7438480"/>
              <a:gd name="connsiteY1-3050" fmla="*/ 0 h 6955671"/>
              <a:gd name="connsiteX2-3051" fmla="*/ 4565558 w 7438480"/>
              <a:gd name="connsiteY2-3052" fmla="*/ 699405 h 6955671"/>
              <a:gd name="connsiteX3-3053" fmla="*/ 4812301 w 7438480"/>
              <a:gd name="connsiteY3-3054" fmla="*/ 1381577 h 6955671"/>
              <a:gd name="connsiteX4-3055" fmla="*/ 4841330 w 7438480"/>
              <a:gd name="connsiteY4-3056" fmla="*/ 2034720 h 6955671"/>
              <a:gd name="connsiteX5-3057" fmla="*/ 4768758 w 7438480"/>
              <a:gd name="connsiteY5-3058" fmla="*/ 2586263 h 6955671"/>
              <a:gd name="connsiteX6-3059" fmla="*/ 4870358 w 7438480"/>
              <a:gd name="connsiteY6-3060" fmla="*/ 3123291 h 6955671"/>
              <a:gd name="connsiteX7-3061" fmla="*/ 5233215 w 7438480"/>
              <a:gd name="connsiteY7-3062" fmla="*/ 3457120 h 6955671"/>
              <a:gd name="connsiteX8-3063" fmla="*/ 5625101 w 7438480"/>
              <a:gd name="connsiteY8-3064" fmla="*/ 3587748 h 6955671"/>
              <a:gd name="connsiteX9-3065" fmla="*/ 5987958 w 7438480"/>
              <a:gd name="connsiteY9-3066" fmla="*/ 3457120 h 6955671"/>
              <a:gd name="connsiteX10-3067" fmla="*/ 6481444 w 7438480"/>
              <a:gd name="connsiteY10-3068" fmla="*/ 3761919 h 6955671"/>
              <a:gd name="connsiteX11-3069" fmla="*/ 7250701 w 7438480"/>
              <a:gd name="connsiteY11-3070" fmla="*/ 4211863 h 6955671"/>
              <a:gd name="connsiteX12-3071" fmla="*/ 7438480 w 7438480"/>
              <a:gd name="connsiteY12-3072" fmla="*/ 4851399 h 6955671"/>
              <a:gd name="connsiteX13-3073" fmla="*/ 6234701 w 7438480"/>
              <a:gd name="connsiteY13-3074" fmla="*/ 5126264 h 6955671"/>
              <a:gd name="connsiteX14-3075" fmla="*/ 4870358 w 7438480"/>
              <a:gd name="connsiteY14-3076" fmla="*/ 5648777 h 6955671"/>
              <a:gd name="connsiteX15-3077" fmla="*/ 4652644 w 7438480"/>
              <a:gd name="connsiteY15-3078" fmla="*/ 6316434 h 6955671"/>
              <a:gd name="connsiteX16-3079" fmla="*/ 4696187 w 7438480"/>
              <a:gd name="connsiteY16-3080" fmla="*/ 6693805 h 6955671"/>
              <a:gd name="connsiteX17-3081" fmla="*/ 3259272 w 7438480"/>
              <a:gd name="connsiteY17-3082" fmla="*/ 6955064 h 6955671"/>
              <a:gd name="connsiteX18-3083" fmla="*/ 2302238 w 7438480"/>
              <a:gd name="connsiteY18-3084" fmla="*/ 6506028 h 6955671"/>
              <a:gd name="connsiteX19-3085" fmla="*/ 1218202 w 7438480"/>
              <a:gd name="connsiteY19-3086" fmla="*/ 6386285 h 6955671"/>
              <a:gd name="connsiteX20-3087" fmla="*/ 913402 w 7438480"/>
              <a:gd name="connsiteY20-3088" fmla="*/ 5538560 h 6955671"/>
              <a:gd name="connsiteX21-3089" fmla="*/ 294277 w 7438480"/>
              <a:gd name="connsiteY21-3090" fmla="*/ 5109935 h 6955671"/>
              <a:gd name="connsiteX22-3091" fmla="*/ 208552 w 7438480"/>
              <a:gd name="connsiteY22-3092" fmla="*/ 4338410 h 6955671"/>
              <a:gd name="connsiteX23-3093" fmla="*/ 18052 w 7438480"/>
              <a:gd name="connsiteY23-3094" fmla="*/ 3709760 h 6955671"/>
              <a:gd name="connsiteX24-3095" fmla="*/ 265702 w 7438480"/>
              <a:gd name="connsiteY24-3096" fmla="*/ 3643085 h 6955671"/>
              <a:gd name="connsiteX25-3097" fmla="*/ 1094377 w 7438480"/>
              <a:gd name="connsiteY25-3098" fmla="*/ 3300185 h 6955671"/>
              <a:gd name="connsiteX26-3099" fmla="*/ 1342028 w 7438480"/>
              <a:gd name="connsiteY26-3100" fmla="*/ 3090635 h 6955671"/>
              <a:gd name="connsiteX27-3101" fmla="*/ 1370602 w 7438480"/>
              <a:gd name="connsiteY27-3102" fmla="*/ 2662010 h 6955671"/>
              <a:gd name="connsiteX28-3103" fmla="*/ 1246777 w 7438480"/>
              <a:gd name="connsiteY28-3104" fmla="*/ 2471510 h 6955671"/>
              <a:gd name="connsiteX29-3105" fmla="*/ 1220582 w 7438480"/>
              <a:gd name="connsiteY29-3106" fmla="*/ 2233384 h 6955671"/>
              <a:gd name="connsiteX30-3107" fmla="*/ 1308690 w 7438480"/>
              <a:gd name="connsiteY30-3108" fmla="*/ 2073841 h 6955671"/>
              <a:gd name="connsiteX31-3109" fmla="*/ 1208678 w 7438480"/>
              <a:gd name="connsiteY31-3110" fmla="*/ 1890485 h 6955671"/>
              <a:gd name="connsiteX32-3111" fmla="*/ 1111047 w 7438480"/>
              <a:gd name="connsiteY32-3112" fmla="*/ 1707129 h 6955671"/>
              <a:gd name="connsiteX33-3113" fmla="*/ 1227728 w 7438480"/>
              <a:gd name="connsiteY33-3114" fmla="*/ 1519010 h 6955671"/>
              <a:gd name="connsiteX34-3115" fmla="*/ 1122953 w 7438480"/>
              <a:gd name="connsiteY34-3116" fmla="*/ 1216591 h 6955671"/>
              <a:gd name="connsiteX35-3117" fmla="*/ 1091997 w 7438480"/>
              <a:gd name="connsiteY35-3118" fmla="*/ 976085 h 6955671"/>
              <a:gd name="connsiteX36-3119" fmla="*/ 844347 w 7438480"/>
              <a:gd name="connsiteY36-3120" fmla="*/ 811779 h 6955671"/>
              <a:gd name="connsiteX37-3121" fmla="*/ 399052 w 7438480"/>
              <a:gd name="connsiteY37-3122" fmla="*/ 361723 h 6955671"/>
              <a:gd name="connsiteX38-3123" fmla="*/ 465727 w 7438480"/>
              <a:gd name="connsiteY38-3124" fmla="*/ 14060 h 6955671"/>
              <a:gd name="connsiteX0-3125" fmla="*/ 465727 w 7438480"/>
              <a:gd name="connsiteY0-3126" fmla="*/ 14060 h 6955671"/>
              <a:gd name="connsiteX1-3127" fmla="*/ 4564652 w 7438480"/>
              <a:gd name="connsiteY1-3128" fmla="*/ 0 h 6955671"/>
              <a:gd name="connsiteX2-3129" fmla="*/ 4565558 w 7438480"/>
              <a:gd name="connsiteY2-3130" fmla="*/ 699405 h 6955671"/>
              <a:gd name="connsiteX3-3131" fmla="*/ 4812301 w 7438480"/>
              <a:gd name="connsiteY3-3132" fmla="*/ 1381577 h 6955671"/>
              <a:gd name="connsiteX4-3133" fmla="*/ 4841330 w 7438480"/>
              <a:gd name="connsiteY4-3134" fmla="*/ 2034720 h 6955671"/>
              <a:gd name="connsiteX5-3135" fmla="*/ 4768758 w 7438480"/>
              <a:gd name="connsiteY5-3136" fmla="*/ 2586263 h 6955671"/>
              <a:gd name="connsiteX6-3137" fmla="*/ 4870358 w 7438480"/>
              <a:gd name="connsiteY6-3138" fmla="*/ 3123291 h 6955671"/>
              <a:gd name="connsiteX7-3139" fmla="*/ 5233215 w 7438480"/>
              <a:gd name="connsiteY7-3140" fmla="*/ 3457120 h 6955671"/>
              <a:gd name="connsiteX8-3141" fmla="*/ 5625101 w 7438480"/>
              <a:gd name="connsiteY8-3142" fmla="*/ 3587748 h 6955671"/>
              <a:gd name="connsiteX9-3143" fmla="*/ 5987958 w 7438480"/>
              <a:gd name="connsiteY9-3144" fmla="*/ 3457120 h 6955671"/>
              <a:gd name="connsiteX10-3145" fmla="*/ 6481444 w 7438480"/>
              <a:gd name="connsiteY10-3146" fmla="*/ 3761919 h 6955671"/>
              <a:gd name="connsiteX11-3147" fmla="*/ 7250701 w 7438480"/>
              <a:gd name="connsiteY11-3148" fmla="*/ 4211863 h 6955671"/>
              <a:gd name="connsiteX12-3149" fmla="*/ 7438480 w 7438480"/>
              <a:gd name="connsiteY12-3150" fmla="*/ 4851399 h 6955671"/>
              <a:gd name="connsiteX13-3151" fmla="*/ 6234701 w 7438480"/>
              <a:gd name="connsiteY13-3152" fmla="*/ 5126264 h 6955671"/>
              <a:gd name="connsiteX14-3153" fmla="*/ 4870358 w 7438480"/>
              <a:gd name="connsiteY14-3154" fmla="*/ 5648777 h 6955671"/>
              <a:gd name="connsiteX15-3155" fmla="*/ 4652644 w 7438480"/>
              <a:gd name="connsiteY15-3156" fmla="*/ 6316434 h 6955671"/>
              <a:gd name="connsiteX16-3157" fmla="*/ 4696187 w 7438480"/>
              <a:gd name="connsiteY16-3158" fmla="*/ 6693805 h 6955671"/>
              <a:gd name="connsiteX17-3159" fmla="*/ 3259272 w 7438480"/>
              <a:gd name="connsiteY17-3160" fmla="*/ 6955064 h 6955671"/>
              <a:gd name="connsiteX18-3161" fmla="*/ 2302238 w 7438480"/>
              <a:gd name="connsiteY18-3162" fmla="*/ 6506028 h 6955671"/>
              <a:gd name="connsiteX19-3163" fmla="*/ 1218202 w 7438480"/>
              <a:gd name="connsiteY19-3164" fmla="*/ 6386285 h 6955671"/>
              <a:gd name="connsiteX20-3165" fmla="*/ 913402 w 7438480"/>
              <a:gd name="connsiteY20-3166" fmla="*/ 5538560 h 6955671"/>
              <a:gd name="connsiteX21-3167" fmla="*/ 294277 w 7438480"/>
              <a:gd name="connsiteY21-3168" fmla="*/ 5109935 h 6955671"/>
              <a:gd name="connsiteX22-3169" fmla="*/ 208552 w 7438480"/>
              <a:gd name="connsiteY22-3170" fmla="*/ 4338410 h 6955671"/>
              <a:gd name="connsiteX23-3171" fmla="*/ 18052 w 7438480"/>
              <a:gd name="connsiteY23-3172" fmla="*/ 3709760 h 6955671"/>
              <a:gd name="connsiteX24-3173" fmla="*/ 265702 w 7438480"/>
              <a:gd name="connsiteY24-3174" fmla="*/ 3643085 h 6955671"/>
              <a:gd name="connsiteX25-3175" fmla="*/ 1094377 w 7438480"/>
              <a:gd name="connsiteY25-3176" fmla="*/ 3300185 h 6955671"/>
              <a:gd name="connsiteX26-3177" fmla="*/ 1342028 w 7438480"/>
              <a:gd name="connsiteY26-3178" fmla="*/ 3090635 h 6955671"/>
              <a:gd name="connsiteX27-3179" fmla="*/ 1370602 w 7438480"/>
              <a:gd name="connsiteY27-3180" fmla="*/ 2662010 h 6955671"/>
              <a:gd name="connsiteX28-3181" fmla="*/ 1246777 w 7438480"/>
              <a:gd name="connsiteY28-3182" fmla="*/ 2471510 h 6955671"/>
              <a:gd name="connsiteX29-3183" fmla="*/ 1220582 w 7438480"/>
              <a:gd name="connsiteY29-3184" fmla="*/ 2233384 h 6955671"/>
              <a:gd name="connsiteX30-3185" fmla="*/ 1308690 w 7438480"/>
              <a:gd name="connsiteY30-3186" fmla="*/ 2073841 h 6955671"/>
              <a:gd name="connsiteX31-3187" fmla="*/ 1208678 w 7438480"/>
              <a:gd name="connsiteY31-3188" fmla="*/ 1890485 h 6955671"/>
              <a:gd name="connsiteX32-3189" fmla="*/ 1111047 w 7438480"/>
              <a:gd name="connsiteY32-3190" fmla="*/ 1707129 h 6955671"/>
              <a:gd name="connsiteX33-3191" fmla="*/ 1227728 w 7438480"/>
              <a:gd name="connsiteY33-3192" fmla="*/ 1519010 h 6955671"/>
              <a:gd name="connsiteX34-3193" fmla="*/ 1122953 w 7438480"/>
              <a:gd name="connsiteY34-3194" fmla="*/ 1216591 h 6955671"/>
              <a:gd name="connsiteX35-3195" fmla="*/ 1091997 w 7438480"/>
              <a:gd name="connsiteY35-3196" fmla="*/ 976085 h 6955671"/>
              <a:gd name="connsiteX36-3197" fmla="*/ 844347 w 7438480"/>
              <a:gd name="connsiteY36-3198" fmla="*/ 811779 h 6955671"/>
              <a:gd name="connsiteX37-3199" fmla="*/ 399052 w 7438480"/>
              <a:gd name="connsiteY37-3200" fmla="*/ 361723 h 6955671"/>
              <a:gd name="connsiteX38-3201" fmla="*/ 465727 w 7438480"/>
              <a:gd name="connsiteY38-3202" fmla="*/ 14060 h 6955671"/>
              <a:gd name="connsiteX0-3203" fmla="*/ 465727 w 7438480"/>
              <a:gd name="connsiteY0-3204" fmla="*/ 14060 h 6955671"/>
              <a:gd name="connsiteX1-3205" fmla="*/ 4564652 w 7438480"/>
              <a:gd name="connsiteY1-3206" fmla="*/ 0 h 6955671"/>
              <a:gd name="connsiteX2-3207" fmla="*/ 4565558 w 7438480"/>
              <a:gd name="connsiteY2-3208" fmla="*/ 699405 h 6955671"/>
              <a:gd name="connsiteX3-3209" fmla="*/ 4812301 w 7438480"/>
              <a:gd name="connsiteY3-3210" fmla="*/ 1381577 h 6955671"/>
              <a:gd name="connsiteX4-3211" fmla="*/ 4841330 w 7438480"/>
              <a:gd name="connsiteY4-3212" fmla="*/ 2034720 h 6955671"/>
              <a:gd name="connsiteX5-3213" fmla="*/ 4768758 w 7438480"/>
              <a:gd name="connsiteY5-3214" fmla="*/ 2586263 h 6955671"/>
              <a:gd name="connsiteX6-3215" fmla="*/ 4870358 w 7438480"/>
              <a:gd name="connsiteY6-3216" fmla="*/ 3123291 h 6955671"/>
              <a:gd name="connsiteX7-3217" fmla="*/ 5233215 w 7438480"/>
              <a:gd name="connsiteY7-3218" fmla="*/ 3457120 h 6955671"/>
              <a:gd name="connsiteX8-3219" fmla="*/ 5625101 w 7438480"/>
              <a:gd name="connsiteY8-3220" fmla="*/ 3587748 h 6955671"/>
              <a:gd name="connsiteX9-3221" fmla="*/ 5987958 w 7438480"/>
              <a:gd name="connsiteY9-3222" fmla="*/ 3457120 h 6955671"/>
              <a:gd name="connsiteX10-3223" fmla="*/ 6481444 w 7438480"/>
              <a:gd name="connsiteY10-3224" fmla="*/ 3761919 h 6955671"/>
              <a:gd name="connsiteX11-3225" fmla="*/ 7250701 w 7438480"/>
              <a:gd name="connsiteY11-3226" fmla="*/ 4211863 h 6955671"/>
              <a:gd name="connsiteX12-3227" fmla="*/ 7438480 w 7438480"/>
              <a:gd name="connsiteY12-3228" fmla="*/ 4851399 h 6955671"/>
              <a:gd name="connsiteX13-3229" fmla="*/ 6234701 w 7438480"/>
              <a:gd name="connsiteY13-3230" fmla="*/ 5126264 h 6955671"/>
              <a:gd name="connsiteX14-3231" fmla="*/ 4870358 w 7438480"/>
              <a:gd name="connsiteY14-3232" fmla="*/ 5648777 h 6955671"/>
              <a:gd name="connsiteX15-3233" fmla="*/ 4652644 w 7438480"/>
              <a:gd name="connsiteY15-3234" fmla="*/ 6316434 h 6955671"/>
              <a:gd name="connsiteX16-3235" fmla="*/ 4696187 w 7438480"/>
              <a:gd name="connsiteY16-3236" fmla="*/ 6693805 h 6955671"/>
              <a:gd name="connsiteX17-3237" fmla="*/ 3259272 w 7438480"/>
              <a:gd name="connsiteY17-3238" fmla="*/ 6955064 h 6955671"/>
              <a:gd name="connsiteX18-3239" fmla="*/ 2302238 w 7438480"/>
              <a:gd name="connsiteY18-3240" fmla="*/ 6506028 h 6955671"/>
              <a:gd name="connsiteX19-3241" fmla="*/ 1218202 w 7438480"/>
              <a:gd name="connsiteY19-3242" fmla="*/ 6386285 h 6955671"/>
              <a:gd name="connsiteX20-3243" fmla="*/ 913402 w 7438480"/>
              <a:gd name="connsiteY20-3244" fmla="*/ 5538560 h 6955671"/>
              <a:gd name="connsiteX21-3245" fmla="*/ 294277 w 7438480"/>
              <a:gd name="connsiteY21-3246" fmla="*/ 5109935 h 6955671"/>
              <a:gd name="connsiteX22-3247" fmla="*/ 208552 w 7438480"/>
              <a:gd name="connsiteY22-3248" fmla="*/ 4338410 h 6955671"/>
              <a:gd name="connsiteX23-3249" fmla="*/ 18052 w 7438480"/>
              <a:gd name="connsiteY23-3250" fmla="*/ 3709760 h 6955671"/>
              <a:gd name="connsiteX24-3251" fmla="*/ 265702 w 7438480"/>
              <a:gd name="connsiteY24-3252" fmla="*/ 3643085 h 6955671"/>
              <a:gd name="connsiteX25-3253" fmla="*/ 1094377 w 7438480"/>
              <a:gd name="connsiteY25-3254" fmla="*/ 3300185 h 6955671"/>
              <a:gd name="connsiteX26-3255" fmla="*/ 1342028 w 7438480"/>
              <a:gd name="connsiteY26-3256" fmla="*/ 3090635 h 6955671"/>
              <a:gd name="connsiteX27-3257" fmla="*/ 1370602 w 7438480"/>
              <a:gd name="connsiteY27-3258" fmla="*/ 2662010 h 6955671"/>
              <a:gd name="connsiteX28-3259" fmla="*/ 1246777 w 7438480"/>
              <a:gd name="connsiteY28-3260" fmla="*/ 2471510 h 6955671"/>
              <a:gd name="connsiteX29-3261" fmla="*/ 1220582 w 7438480"/>
              <a:gd name="connsiteY29-3262" fmla="*/ 2233384 h 6955671"/>
              <a:gd name="connsiteX30-3263" fmla="*/ 1308690 w 7438480"/>
              <a:gd name="connsiteY30-3264" fmla="*/ 2073841 h 6955671"/>
              <a:gd name="connsiteX31-3265" fmla="*/ 1208678 w 7438480"/>
              <a:gd name="connsiteY31-3266" fmla="*/ 1890485 h 6955671"/>
              <a:gd name="connsiteX32-3267" fmla="*/ 1111047 w 7438480"/>
              <a:gd name="connsiteY32-3268" fmla="*/ 1707129 h 6955671"/>
              <a:gd name="connsiteX33-3269" fmla="*/ 1227728 w 7438480"/>
              <a:gd name="connsiteY33-3270" fmla="*/ 1519010 h 6955671"/>
              <a:gd name="connsiteX34-3271" fmla="*/ 1122953 w 7438480"/>
              <a:gd name="connsiteY34-3272" fmla="*/ 1216591 h 6955671"/>
              <a:gd name="connsiteX35-3273" fmla="*/ 1091997 w 7438480"/>
              <a:gd name="connsiteY35-3274" fmla="*/ 976085 h 6955671"/>
              <a:gd name="connsiteX36-3275" fmla="*/ 844347 w 7438480"/>
              <a:gd name="connsiteY36-3276" fmla="*/ 811779 h 6955671"/>
              <a:gd name="connsiteX37-3277" fmla="*/ 399052 w 7438480"/>
              <a:gd name="connsiteY37-3278" fmla="*/ 361723 h 6955671"/>
              <a:gd name="connsiteX38-3279" fmla="*/ 465727 w 7438480"/>
              <a:gd name="connsiteY38-3280" fmla="*/ 14060 h 6955671"/>
              <a:gd name="connsiteX0-3281" fmla="*/ 465727 w 7438480"/>
              <a:gd name="connsiteY0-3282" fmla="*/ 14060 h 6955671"/>
              <a:gd name="connsiteX1-3283" fmla="*/ 4564652 w 7438480"/>
              <a:gd name="connsiteY1-3284" fmla="*/ 0 h 6955671"/>
              <a:gd name="connsiteX2-3285" fmla="*/ 4565558 w 7438480"/>
              <a:gd name="connsiteY2-3286" fmla="*/ 699405 h 6955671"/>
              <a:gd name="connsiteX3-3287" fmla="*/ 4812301 w 7438480"/>
              <a:gd name="connsiteY3-3288" fmla="*/ 1381577 h 6955671"/>
              <a:gd name="connsiteX4-3289" fmla="*/ 4841330 w 7438480"/>
              <a:gd name="connsiteY4-3290" fmla="*/ 2034720 h 6955671"/>
              <a:gd name="connsiteX5-3291" fmla="*/ 4768758 w 7438480"/>
              <a:gd name="connsiteY5-3292" fmla="*/ 2586263 h 6955671"/>
              <a:gd name="connsiteX6-3293" fmla="*/ 4870358 w 7438480"/>
              <a:gd name="connsiteY6-3294" fmla="*/ 3123291 h 6955671"/>
              <a:gd name="connsiteX7-3295" fmla="*/ 5233215 w 7438480"/>
              <a:gd name="connsiteY7-3296" fmla="*/ 3457120 h 6955671"/>
              <a:gd name="connsiteX8-3297" fmla="*/ 5625101 w 7438480"/>
              <a:gd name="connsiteY8-3298" fmla="*/ 3587748 h 6955671"/>
              <a:gd name="connsiteX9-3299" fmla="*/ 5987958 w 7438480"/>
              <a:gd name="connsiteY9-3300" fmla="*/ 3457120 h 6955671"/>
              <a:gd name="connsiteX10-3301" fmla="*/ 6481444 w 7438480"/>
              <a:gd name="connsiteY10-3302" fmla="*/ 3761919 h 6955671"/>
              <a:gd name="connsiteX11-3303" fmla="*/ 7250701 w 7438480"/>
              <a:gd name="connsiteY11-3304" fmla="*/ 4211863 h 6955671"/>
              <a:gd name="connsiteX12-3305" fmla="*/ 7438480 w 7438480"/>
              <a:gd name="connsiteY12-3306" fmla="*/ 4851399 h 6955671"/>
              <a:gd name="connsiteX13-3307" fmla="*/ 6234701 w 7438480"/>
              <a:gd name="connsiteY13-3308" fmla="*/ 5126264 h 6955671"/>
              <a:gd name="connsiteX14-3309" fmla="*/ 4870358 w 7438480"/>
              <a:gd name="connsiteY14-3310" fmla="*/ 5648777 h 6955671"/>
              <a:gd name="connsiteX15-3311" fmla="*/ 4652644 w 7438480"/>
              <a:gd name="connsiteY15-3312" fmla="*/ 6316434 h 6955671"/>
              <a:gd name="connsiteX16-3313" fmla="*/ 4696187 w 7438480"/>
              <a:gd name="connsiteY16-3314" fmla="*/ 6693805 h 6955671"/>
              <a:gd name="connsiteX17-3315" fmla="*/ 3259272 w 7438480"/>
              <a:gd name="connsiteY17-3316" fmla="*/ 6955064 h 6955671"/>
              <a:gd name="connsiteX18-3317" fmla="*/ 2302238 w 7438480"/>
              <a:gd name="connsiteY18-3318" fmla="*/ 6506028 h 6955671"/>
              <a:gd name="connsiteX19-3319" fmla="*/ 1218202 w 7438480"/>
              <a:gd name="connsiteY19-3320" fmla="*/ 6386285 h 6955671"/>
              <a:gd name="connsiteX20-3321" fmla="*/ 913402 w 7438480"/>
              <a:gd name="connsiteY20-3322" fmla="*/ 5538560 h 6955671"/>
              <a:gd name="connsiteX21-3323" fmla="*/ 294277 w 7438480"/>
              <a:gd name="connsiteY21-3324" fmla="*/ 5109935 h 6955671"/>
              <a:gd name="connsiteX22-3325" fmla="*/ 208552 w 7438480"/>
              <a:gd name="connsiteY22-3326" fmla="*/ 4338410 h 6955671"/>
              <a:gd name="connsiteX23-3327" fmla="*/ 18052 w 7438480"/>
              <a:gd name="connsiteY23-3328" fmla="*/ 3709760 h 6955671"/>
              <a:gd name="connsiteX24-3329" fmla="*/ 265702 w 7438480"/>
              <a:gd name="connsiteY24-3330" fmla="*/ 3643085 h 6955671"/>
              <a:gd name="connsiteX25-3331" fmla="*/ 1094377 w 7438480"/>
              <a:gd name="connsiteY25-3332" fmla="*/ 3300185 h 6955671"/>
              <a:gd name="connsiteX26-3333" fmla="*/ 1342028 w 7438480"/>
              <a:gd name="connsiteY26-3334" fmla="*/ 3090635 h 6955671"/>
              <a:gd name="connsiteX27-3335" fmla="*/ 1370602 w 7438480"/>
              <a:gd name="connsiteY27-3336" fmla="*/ 2662010 h 6955671"/>
              <a:gd name="connsiteX28-3337" fmla="*/ 1246777 w 7438480"/>
              <a:gd name="connsiteY28-3338" fmla="*/ 2471510 h 6955671"/>
              <a:gd name="connsiteX29-3339" fmla="*/ 1220582 w 7438480"/>
              <a:gd name="connsiteY29-3340" fmla="*/ 2233384 h 6955671"/>
              <a:gd name="connsiteX30-3341" fmla="*/ 1308690 w 7438480"/>
              <a:gd name="connsiteY30-3342" fmla="*/ 2073841 h 6955671"/>
              <a:gd name="connsiteX31-3343" fmla="*/ 1208678 w 7438480"/>
              <a:gd name="connsiteY31-3344" fmla="*/ 1890485 h 6955671"/>
              <a:gd name="connsiteX32-3345" fmla="*/ 1111047 w 7438480"/>
              <a:gd name="connsiteY32-3346" fmla="*/ 1707129 h 6955671"/>
              <a:gd name="connsiteX33-3347" fmla="*/ 1227728 w 7438480"/>
              <a:gd name="connsiteY33-3348" fmla="*/ 1519010 h 6955671"/>
              <a:gd name="connsiteX34-3349" fmla="*/ 1122953 w 7438480"/>
              <a:gd name="connsiteY34-3350" fmla="*/ 1216591 h 6955671"/>
              <a:gd name="connsiteX35-3351" fmla="*/ 1091997 w 7438480"/>
              <a:gd name="connsiteY35-3352" fmla="*/ 976085 h 6955671"/>
              <a:gd name="connsiteX36-3353" fmla="*/ 844347 w 7438480"/>
              <a:gd name="connsiteY36-3354" fmla="*/ 811779 h 6955671"/>
              <a:gd name="connsiteX37-3355" fmla="*/ 399052 w 7438480"/>
              <a:gd name="connsiteY37-3356" fmla="*/ 361723 h 6955671"/>
              <a:gd name="connsiteX38-3357" fmla="*/ 465727 w 7438480"/>
              <a:gd name="connsiteY38-3358" fmla="*/ 14060 h 6955671"/>
              <a:gd name="connsiteX0-3359" fmla="*/ 465727 w 7438480"/>
              <a:gd name="connsiteY0-3360" fmla="*/ 14060 h 6955671"/>
              <a:gd name="connsiteX1-3361" fmla="*/ 4564652 w 7438480"/>
              <a:gd name="connsiteY1-3362" fmla="*/ 0 h 6955671"/>
              <a:gd name="connsiteX2-3363" fmla="*/ 4565558 w 7438480"/>
              <a:gd name="connsiteY2-3364" fmla="*/ 699405 h 6955671"/>
              <a:gd name="connsiteX3-3365" fmla="*/ 4812301 w 7438480"/>
              <a:gd name="connsiteY3-3366" fmla="*/ 1381577 h 6955671"/>
              <a:gd name="connsiteX4-3367" fmla="*/ 4841330 w 7438480"/>
              <a:gd name="connsiteY4-3368" fmla="*/ 2034720 h 6955671"/>
              <a:gd name="connsiteX5-3369" fmla="*/ 4768758 w 7438480"/>
              <a:gd name="connsiteY5-3370" fmla="*/ 2586263 h 6955671"/>
              <a:gd name="connsiteX6-3371" fmla="*/ 4870358 w 7438480"/>
              <a:gd name="connsiteY6-3372" fmla="*/ 3123291 h 6955671"/>
              <a:gd name="connsiteX7-3373" fmla="*/ 5233215 w 7438480"/>
              <a:gd name="connsiteY7-3374" fmla="*/ 3457120 h 6955671"/>
              <a:gd name="connsiteX8-3375" fmla="*/ 5625101 w 7438480"/>
              <a:gd name="connsiteY8-3376" fmla="*/ 3587748 h 6955671"/>
              <a:gd name="connsiteX9-3377" fmla="*/ 5987958 w 7438480"/>
              <a:gd name="connsiteY9-3378" fmla="*/ 3457120 h 6955671"/>
              <a:gd name="connsiteX10-3379" fmla="*/ 6481444 w 7438480"/>
              <a:gd name="connsiteY10-3380" fmla="*/ 3761919 h 6955671"/>
              <a:gd name="connsiteX11-3381" fmla="*/ 7250701 w 7438480"/>
              <a:gd name="connsiteY11-3382" fmla="*/ 4211863 h 6955671"/>
              <a:gd name="connsiteX12-3383" fmla="*/ 7438480 w 7438480"/>
              <a:gd name="connsiteY12-3384" fmla="*/ 4851399 h 6955671"/>
              <a:gd name="connsiteX13-3385" fmla="*/ 6234701 w 7438480"/>
              <a:gd name="connsiteY13-3386" fmla="*/ 5126264 h 6955671"/>
              <a:gd name="connsiteX14-3387" fmla="*/ 4870358 w 7438480"/>
              <a:gd name="connsiteY14-3388" fmla="*/ 5648777 h 6955671"/>
              <a:gd name="connsiteX15-3389" fmla="*/ 4652644 w 7438480"/>
              <a:gd name="connsiteY15-3390" fmla="*/ 6316434 h 6955671"/>
              <a:gd name="connsiteX16-3391" fmla="*/ 4696187 w 7438480"/>
              <a:gd name="connsiteY16-3392" fmla="*/ 6693805 h 6955671"/>
              <a:gd name="connsiteX17-3393" fmla="*/ 3259272 w 7438480"/>
              <a:gd name="connsiteY17-3394" fmla="*/ 6955064 h 6955671"/>
              <a:gd name="connsiteX18-3395" fmla="*/ 2302238 w 7438480"/>
              <a:gd name="connsiteY18-3396" fmla="*/ 6506028 h 6955671"/>
              <a:gd name="connsiteX19-3397" fmla="*/ 1218202 w 7438480"/>
              <a:gd name="connsiteY19-3398" fmla="*/ 6386285 h 6955671"/>
              <a:gd name="connsiteX20-3399" fmla="*/ 913402 w 7438480"/>
              <a:gd name="connsiteY20-3400" fmla="*/ 5538560 h 6955671"/>
              <a:gd name="connsiteX21-3401" fmla="*/ 294277 w 7438480"/>
              <a:gd name="connsiteY21-3402" fmla="*/ 5109935 h 6955671"/>
              <a:gd name="connsiteX22-3403" fmla="*/ 208552 w 7438480"/>
              <a:gd name="connsiteY22-3404" fmla="*/ 4338410 h 6955671"/>
              <a:gd name="connsiteX23-3405" fmla="*/ 18052 w 7438480"/>
              <a:gd name="connsiteY23-3406" fmla="*/ 3709760 h 6955671"/>
              <a:gd name="connsiteX24-3407" fmla="*/ 265702 w 7438480"/>
              <a:gd name="connsiteY24-3408" fmla="*/ 3643085 h 6955671"/>
              <a:gd name="connsiteX25-3409" fmla="*/ 1094377 w 7438480"/>
              <a:gd name="connsiteY25-3410" fmla="*/ 3300185 h 6955671"/>
              <a:gd name="connsiteX26-3411" fmla="*/ 1342028 w 7438480"/>
              <a:gd name="connsiteY26-3412" fmla="*/ 3090635 h 6955671"/>
              <a:gd name="connsiteX27-3413" fmla="*/ 1370602 w 7438480"/>
              <a:gd name="connsiteY27-3414" fmla="*/ 2662010 h 6955671"/>
              <a:gd name="connsiteX28-3415" fmla="*/ 1246777 w 7438480"/>
              <a:gd name="connsiteY28-3416" fmla="*/ 2471510 h 6955671"/>
              <a:gd name="connsiteX29-3417" fmla="*/ 1220582 w 7438480"/>
              <a:gd name="connsiteY29-3418" fmla="*/ 2233384 h 6955671"/>
              <a:gd name="connsiteX30-3419" fmla="*/ 1308690 w 7438480"/>
              <a:gd name="connsiteY30-3420" fmla="*/ 2073841 h 6955671"/>
              <a:gd name="connsiteX31-3421" fmla="*/ 1208678 w 7438480"/>
              <a:gd name="connsiteY31-3422" fmla="*/ 1890485 h 6955671"/>
              <a:gd name="connsiteX32-3423" fmla="*/ 1111047 w 7438480"/>
              <a:gd name="connsiteY32-3424" fmla="*/ 1707129 h 6955671"/>
              <a:gd name="connsiteX33-3425" fmla="*/ 1227728 w 7438480"/>
              <a:gd name="connsiteY33-3426" fmla="*/ 1519010 h 6955671"/>
              <a:gd name="connsiteX34-3427" fmla="*/ 1122953 w 7438480"/>
              <a:gd name="connsiteY34-3428" fmla="*/ 1216591 h 6955671"/>
              <a:gd name="connsiteX35-3429" fmla="*/ 1091997 w 7438480"/>
              <a:gd name="connsiteY35-3430" fmla="*/ 976085 h 6955671"/>
              <a:gd name="connsiteX36-3431" fmla="*/ 844347 w 7438480"/>
              <a:gd name="connsiteY36-3432" fmla="*/ 811779 h 6955671"/>
              <a:gd name="connsiteX37-3433" fmla="*/ 399052 w 7438480"/>
              <a:gd name="connsiteY37-3434" fmla="*/ 361723 h 6955671"/>
              <a:gd name="connsiteX38-3435" fmla="*/ 465727 w 7438480"/>
              <a:gd name="connsiteY38-3436" fmla="*/ 14060 h 6955671"/>
              <a:gd name="connsiteX0-3437" fmla="*/ 465727 w 7438480"/>
              <a:gd name="connsiteY0-3438" fmla="*/ 14060 h 6955671"/>
              <a:gd name="connsiteX1-3439" fmla="*/ 4564652 w 7438480"/>
              <a:gd name="connsiteY1-3440" fmla="*/ 0 h 6955671"/>
              <a:gd name="connsiteX2-3441" fmla="*/ 4565558 w 7438480"/>
              <a:gd name="connsiteY2-3442" fmla="*/ 699405 h 6955671"/>
              <a:gd name="connsiteX3-3443" fmla="*/ 4812301 w 7438480"/>
              <a:gd name="connsiteY3-3444" fmla="*/ 1381577 h 6955671"/>
              <a:gd name="connsiteX4-3445" fmla="*/ 4841330 w 7438480"/>
              <a:gd name="connsiteY4-3446" fmla="*/ 2034720 h 6955671"/>
              <a:gd name="connsiteX5-3447" fmla="*/ 4768758 w 7438480"/>
              <a:gd name="connsiteY5-3448" fmla="*/ 2586263 h 6955671"/>
              <a:gd name="connsiteX6-3449" fmla="*/ 4870358 w 7438480"/>
              <a:gd name="connsiteY6-3450" fmla="*/ 3123291 h 6955671"/>
              <a:gd name="connsiteX7-3451" fmla="*/ 5233215 w 7438480"/>
              <a:gd name="connsiteY7-3452" fmla="*/ 3457120 h 6955671"/>
              <a:gd name="connsiteX8-3453" fmla="*/ 5625101 w 7438480"/>
              <a:gd name="connsiteY8-3454" fmla="*/ 3587748 h 6955671"/>
              <a:gd name="connsiteX9-3455" fmla="*/ 5987958 w 7438480"/>
              <a:gd name="connsiteY9-3456" fmla="*/ 3457120 h 6955671"/>
              <a:gd name="connsiteX10-3457" fmla="*/ 6481444 w 7438480"/>
              <a:gd name="connsiteY10-3458" fmla="*/ 3761919 h 6955671"/>
              <a:gd name="connsiteX11-3459" fmla="*/ 7250701 w 7438480"/>
              <a:gd name="connsiteY11-3460" fmla="*/ 4211863 h 6955671"/>
              <a:gd name="connsiteX12-3461" fmla="*/ 7438480 w 7438480"/>
              <a:gd name="connsiteY12-3462" fmla="*/ 4851399 h 6955671"/>
              <a:gd name="connsiteX13-3463" fmla="*/ 6234701 w 7438480"/>
              <a:gd name="connsiteY13-3464" fmla="*/ 5126264 h 6955671"/>
              <a:gd name="connsiteX14-3465" fmla="*/ 4870358 w 7438480"/>
              <a:gd name="connsiteY14-3466" fmla="*/ 5648777 h 6955671"/>
              <a:gd name="connsiteX15-3467" fmla="*/ 4652644 w 7438480"/>
              <a:gd name="connsiteY15-3468" fmla="*/ 6316434 h 6955671"/>
              <a:gd name="connsiteX16-3469" fmla="*/ 4696187 w 7438480"/>
              <a:gd name="connsiteY16-3470" fmla="*/ 6693805 h 6955671"/>
              <a:gd name="connsiteX17-3471" fmla="*/ 3259272 w 7438480"/>
              <a:gd name="connsiteY17-3472" fmla="*/ 6955064 h 6955671"/>
              <a:gd name="connsiteX18-3473" fmla="*/ 2302238 w 7438480"/>
              <a:gd name="connsiteY18-3474" fmla="*/ 6506028 h 6955671"/>
              <a:gd name="connsiteX19-3475" fmla="*/ 1218202 w 7438480"/>
              <a:gd name="connsiteY19-3476" fmla="*/ 6386285 h 6955671"/>
              <a:gd name="connsiteX20-3477" fmla="*/ 913402 w 7438480"/>
              <a:gd name="connsiteY20-3478" fmla="*/ 5538560 h 6955671"/>
              <a:gd name="connsiteX21-3479" fmla="*/ 294277 w 7438480"/>
              <a:gd name="connsiteY21-3480" fmla="*/ 5109935 h 6955671"/>
              <a:gd name="connsiteX22-3481" fmla="*/ 208552 w 7438480"/>
              <a:gd name="connsiteY22-3482" fmla="*/ 4338410 h 6955671"/>
              <a:gd name="connsiteX23-3483" fmla="*/ 18052 w 7438480"/>
              <a:gd name="connsiteY23-3484" fmla="*/ 3709760 h 6955671"/>
              <a:gd name="connsiteX24-3485" fmla="*/ 265702 w 7438480"/>
              <a:gd name="connsiteY24-3486" fmla="*/ 3643085 h 6955671"/>
              <a:gd name="connsiteX25-3487" fmla="*/ 1094377 w 7438480"/>
              <a:gd name="connsiteY25-3488" fmla="*/ 3300185 h 6955671"/>
              <a:gd name="connsiteX26-3489" fmla="*/ 1342028 w 7438480"/>
              <a:gd name="connsiteY26-3490" fmla="*/ 3090635 h 6955671"/>
              <a:gd name="connsiteX27-3491" fmla="*/ 1370602 w 7438480"/>
              <a:gd name="connsiteY27-3492" fmla="*/ 2662010 h 6955671"/>
              <a:gd name="connsiteX28-3493" fmla="*/ 1246777 w 7438480"/>
              <a:gd name="connsiteY28-3494" fmla="*/ 2471510 h 6955671"/>
              <a:gd name="connsiteX29-3495" fmla="*/ 1220582 w 7438480"/>
              <a:gd name="connsiteY29-3496" fmla="*/ 2233384 h 6955671"/>
              <a:gd name="connsiteX30-3497" fmla="*/ 1308690 w 7438480"/>
              <a:gd name="connsiteY30-3498" fmla="*/ 2073841 h 6955671"/>
              <a:gd name="connsiteX31-3499" fmla="*/ 1208678 w 7438480"/>
              <a:gd name="connsiteY31-3500" fmla="*/ 1890485 h 6955671"/>
              <a:gd name="connsiteX32-3501" fmla="*/ 1111047 w 7438480"/>
              <a:gd name="connsiteY32-3502" fmla="*/ 1707129 h 6955671"/>
              <a:gd name="connsiteX33-3503" fmla="*/ 1227728 w 7438480"/>
              <a:gd name="connsiteY33-3504" fmla="*/ 1519010 h 6955671"/>
              <a:gd name="connsiteX34-3505" fmla="*/ 1122953 w 7438480"/>
              <a:gd name="connsiteY34-3506" fmla="*/ 1216591 h 6955671"/>
              <a:gd name="connsiteX35-3507" fmla="*/ 1091997 w 7438480"/>
              <a:gd name="connsiteY35-3508" fmla="*/ 976085 h 6955671"/>
              <a:gd name="connsiteX36-3509" fmla="*/ 844347 w 7438480"/>
              <a:gd name="connsiteY36-3510" fmla="*/ 811779 h 6955671"/>
              <a:gd name="connsiteX37-3511" fmla="*/ 399052 w 7438480"/>
              <a:gd name="connsiteY37-3512" fmla="*/ 361723 h 6955671"/>
              <a:gd name="connsiteX38-3513" fmla="*/ 465727 w 7438480"/>
              <a:gd name="connsiteY38-3514" fmla="*/ 14060 h 6955671"/>
              <a:gd name="connsiteX0-3515" fmla="*/ 465727 w 7438480"/>
              <a:gd name="connsiteY0-3516" fmla="*/ 14060 h 6955671"/>
              <a:gd name="connsiteX1-3517" fmla="*/ 4564652 w 7438480"/>
              <a:gd name="connsiteY1-3518" fmla="*/ 0 h 6955671"/>
              <a:gd name="connsiteX2-3519" fmla="*/ 4565558 w 7438480"/>
              <a:gd name="connsiteY2-3520" fmla="*/ 699405 h 6955671"/>
              <a:gd name="connsiteX3-3521" fmla="*/ 4812301 w 7438480"/>
              <a:gd name="connsiteY3-3522" fmla="*/ 1381577 h 6955671"/>
              <a:gd name="connsiteX4-3523" fmla="*/ 4841330 w 7438480"/>
              <a:gd name="connsiteY4-3524" fmla="*/ 2034720 h 6955671"/>
              <a:gd name="connsiteX5-3525" fmla="*/ 4768758 w 7438480"/>
              <a:gd name="connsiteY5-3526" fmla="*/ 2586263 h 6955671"/>
              <a:gd name="connsiteX6-3527" fmla="*/ 4870358 w 7438480"/>
              <a:gd name="connsiteY6-3528" fmla="*/ 3123291 h 6955671"/>
              <a:gd name="connsiteX7-3529" fmla="*/ 5233215 w 7438480"/>
              <a:gd name="connsiteY7-3530" fmla="*/ 3457120 h 6955671"/>
              <a:gd name="connsiteX8-3531" fmla="*/ 5625101 w 7438480"/>
              <a:gd name="connsiteY8-3532" fmla="*/ 3587748 h 6955671"/>
              <a:gd name="connsiteX9-3533" fmla="*/ 5987958 w 7438480"/>
              <a:gd name="connsiteY9-3534" fmla="*/ 3457120 h 6955671"/>
              <a:gd name="connsiteX10-3535" fmla="*/ 6481444 w 7438480"/>
              <a:gd name="connsiteY10-3536" fmla="*/ 3761919 h 6955671"/>
              <a:gd name="connsiteX11-3537" fmla="*/ 7250701 w 7438480"/>
              <a:gd name="connsiteY11-3538" fmla="*/ 4211863 h 6955671"/>
              <a:gd name="connsiteX12-3539" fmla="*/ 7438480 w 7438480"/>
              <a:gd name="connsiteY12-3540" fmla="*/ 4851399 h 6955671"/>
              <a:gd name="connsiteX13-3541" fmla="*/ 6234701 w 7438480"/>
              <a:gd name="connsiteY13-3542" fmla="*/ 5126264 h 6955671"/>
              <a:gd name="connsiteX14-3543" fmla="*/ 4870358 w 7438480"/>
              <a:gd name="connsiteY14-3544" fmla="*/ 5648777 h 6955671"/>
              <a:gd name="connsiteX15-3545" fmla="*/ 4652644 w 7438480"/>
              <a:gd name="connsiteY15-3546" fmla="*/ 6316434 h 6955671"/>
              <a:gd name="connsiteX16-3547" fmla="*/ 4696187 w 7438480"/>
              <a:gd name="connsiteY16-3548" fmla="*/ 6693805 h 6955671"/>
              <a:gd name="connsiteX17-3549" fmla="*/ 3259272 w 7438480"/>
              <a:gd name="connsiteY17-3550" fmla="*/ 6955064 h 6955671"/>
              <a:gd name="connsiteX18-3551" fmla="*/ 2302238 w 7438480"/>
              <a:gd name="connsiteY18-3552" fmla="*/ 6506028 h 6955671"/>
              <a:gd name="connsiteX19-3553" fmla="*/ 1218202 w 7438480"/>
              <a:gd name="connsiteY19-3554" fmla="*/ 6386285 h 6955671"/>
              <a:gd name="connsiteX20-3555" fmla="*/ 913402 w 7438480"/>
              <a:gd name="connsiteY20-3556" fmla="*/ 5538560 h 6955671"/>
              <a:gd name="connsiteX21-3557" fmla="*/ 294277 w 7438480"/>
              <a:gd name="connsiteY21-3558" fmla="*/ 5109935 h 6955671"/>
              <a:gd name="connsiteX22-3559" fmla="*/ 208552 w 7438480"/>
              <a:gd name="connsiteY22-3560" fmla="*/ 4338410 h 6955671"/>
              <a:gd name="connsiteX23-3561" fmla="*/ 18052 w 7438480"/>
              <a:gd name="connsiteY23-3562" fmla="*/ 3709760 h 6955671"/>
              <a:gd name="connsiteX24-3563" fmla="*/ 265702 w 7438480"/>
              <a:gd name="connsiteY24-3564" fmla="*/ 3643085 h 6955671"/>
              <a:gd name="connsiteX25-3565" fmla="*/ 1094377 w 7438480"/>
              <a:gd name="connsiteY25-3566" fmla="*/ 3300185 h 6955671"/>
              <a:gd name="connsiteX26-3567" fmla="*/ 1342028 w 7438480"/>
              <a:gd name="connsiteY26-3568" fmla="*/ 3090635 h 6955671"/>
              <a:gd name="connsiteX27-3569" fmla="*/ 1370602 w 7438480"/>
              <a:gd name="connsiteY27-3570" fmla="*/ 2662010 h 6955671"/>
              <a:gd name="connsiteX28-3571" fmla="*/ 1246777 w 7438480"/>
              <a:gd name="connsiteY28-3572" fmla="*/ 2471510 h 6955671"/>
              <a:gd name="connsiteX29-3573" fmla="*/ 1220582 w 7438480"/>
              <a:gd name="connsiteY29-3574" fmla="*/ 2233384 h 6955671"/>
              <a:gd name="connsiteX30-3575" fmla="*/ 1308690 w 7438480"/>
              <a:gd name="connsiteY30-3576" fmla="*/ 2073841 h 6955671"/>
              <a:gd name="connsiteX31-3577" fmla="*/ 1208678 w 7438480"/>
              <a:gd name="connsiteY31-3578" fmla="*/ 1890485 h 6955671"/>
              <a:gd name="connsiteX32-3579" fmla="*/ 1111047 w 7438480"/>
              <a:gd name="connsiteY32-3580" fmla="*/ 1707129 h 6955671"/>
              <a:gd name="connsiteX33-3581" fmla="*/ 1227728 w 7438480"/>
              <a:gd name="connsiteY33-3582" fmla="*/ 1519010 h 6955671"/>
              <a:gd name="connsiteX34-3583" fmla="*/ 1122953 w 7438480"/>
              <a:gd name="connsiteY34-3584" fmla="*/ 1216591 h 6955671"/>
              <a:gd name="connsiteX35-3585" fmla="*/ 1096760 w 7438480"/>
              <a:gd name="connsiteY35-3586" fmla="*/ 971322 h 6955671"/>
              <a:gd name="connsiteX36-3587" fmla="*/ 844347 w 7438480"/>
              <a:gd name="connsiteY36-3588" fmla="*/ 811779 h 6955671"/>
              <a:gd name="connsiteX37-3589" fmla="*/ 399052 w 7438480"/>
              <a:gd name="connsiteY37-3590" fmla="*/ 361723 h 6955671"/>
              <a:gd name="connsiteX38-3591" fmla="*/ 465727 w 7438480"/>
              <a:gd name="connsiteY38-3592" fmla="*/ 14060 h 6955671"/>
              <a:gd name="connsiteX0-3593" fmla="*/ 465727 w 7438480"/>
              <a:gd name="connsiteY0-3594" fmla="*/ 14060 h 6955671"/>
              <a:gd name="connsiteX1-3595" fmla="*/ 4564652 w 7438480"/>
              <a:gd name="connsiteY1-3596" fmla="*/ 0 h 6955671"/>
              <a:gd name="connsiteX2-3597" fmla="*/ 4565558 w 7438480"/>
              <a:gd name="connsiteY2-3598" fmla="*/ 699405 h 6955671"/>
              <a:gd name="connsiteX3-3599" fmla="*/ 4812301 w 7438480"/>
              <a:gd name="connsiteY3-3600" fmla="*/ 1381577 h 6955671"/>
              <a:gd name="connsiteX4-3601" fmla="*/ 4841330 w 7438480"/>
              <a:gd name="connsiteY4-3602" fmla="*/ 2034720 h 6955671"/>
              <a:gd name="connsiteX5-3603" fmla="*/ 4768758 w 7438480"/>
              <a:gd name="connsiteY5-3604" fmla="*/ 2586263 h 6955671"/>
              <a:gd name="connsiteX6-3605" fmla="*/ 4870358 w 7438480"/>
              <a:gd name="connsiteY6-3606" fmla="*/ 3123291 h 6955671"/>
              <a:gd name="connsiteX7-3607" fmla="*/ 5233215 w 7438480"/>
              <a:gd name="connsiteY7-3608" fmla="*/ 3457120 h 6955671"/>
              <a:gd name="connsiteX8-3609" fmla="*/ 5625101 w 7438480"/>
              <a:gd name="connsiteY8-3610" fmla="*/ 3587748 h 6955671"/>
              <a:gd name="connsiteX9-3611" fmla="*/ 5987958 w 7438480"/>
              <a:gd name="connsiteY9-3612" fmla="*/ 3457120 h 6955671"/>
              <a:gd name="connsiteX10-3613" fmla="*/ 6481444 w 7438480"/>
              <a:gd name="connsiteY10-3614" fmla="*/ 3761919 h 6955671"/>
              <a:gd name="connsiteX11-3615" fmla="*/ 7250701 w 7438480"/>
              <a:gd name="connsiteY11-3616" fmla="*/ 4211863 h 6955671"/>
              <a:gd name="connsiteX12-3617" fmla="*/ 7438480 w 7438480"/>
              <a:gd name="connsiteY12-3618" fmla="*/ 4851399 h 6955671"/>
              <a:gd name="connsiteX13-3619" fmla="*/ 6234701 w 7438480"/>
              <a:gd name="connsiteY13-3620" fmla="*/ 5126264 h 6955671"/>
              <a:gd name="connsiteX14-3621" fmla="*/ 4870358 w 7438480"/>
              <a:gd name="connsiteY14-3622" fmla="*/ 5648777 h 6955671"/>
              <a:gd name="connsiteX15-3623" fmla="*/ 4652644 w 7438480"/>
              <a:gd name="connsiteY15-3624" fmla="*/ 6316434 h 6955671"/>
              <a:gd name="connsiteX16-3625" fmla="*/ 4696187 w 7438480"/>
              <a:gd name="connsiteY16-3626" fmla="*/ 6693805 h 6955671"/>
              <a:gd name="connsiteX17-3627" fmla="*/ 3259272 w 7438480"/>
              <a:gd name="connsiteY17-3628" fmla="*/ 6955064 h 6955671"/>
              <a:gd name="connsiteX18-3629" fmla="*/ 2302238 w 7438480"/>
              <a:gd name="connsiteY18-3630" fmla="*/ 6506028 h 6955671"/>
              <a:gd name="connsiteX19-3631" fmla="*/ 1218202 w 7438480"/>
              <a:gd name="connsiteY19-3632" fmla="*/ 6386285 h 6955671"/>
              <a:gd name="connsiteX20-3633" fmla="*/ 913402 w 7438480"/>
              <a:gd name="connsiteY20-3634" fmla="*/ 5538560 h 6955671"/>
              <a:gd name="connsiteX21-3635" fmla="*/ 294277 w 7438480"/>
              <a:gd name="connsiteY21-3636" fmla="*/ 5109935 h 6955671"/>
              <a:gd name="connsiteX22-3637" fmla="*/ 208552 w 7438480"/>
              <a:gd name="connsiteY22-3638" fmla="*/ 4338410 h 6955671"/>
              <a:gd name="connsiteX23-3639" fmla="*/ 18052 w 7438480"/>
              <a:gd name="connsiteY23-3640" fmla="*/ 3709760 h 6955671"/>
              <a:gd name="connsiteX24-3641" fmla="*/ 265702 w 7438480"/>
              <a:gd name="connsiteY24-3642" fmla="*/ 3643085 h 6955671"/>
              <a:gd name="connsiteX25-3643" fmla="*/ 1094377 w 7438480"/>
              <a:gd name="connsiteY25-3644" fmla="*/ 3300185 h 6955671"/>
              <a:gd name="connsiteX26-3645" fmla="*/ 1342028 w 7438480"/>
              <a:gd name="connsiteY26-3646" fmla="*/ 3090635 h 6955671"/>
              <a:gd name="connsiteX27-3647" fmla="*/ 1370602 w 7438480"/>
              <a:gd name="connsiteY27-3648" fmla="*/ 2662010 h 6955671"/>
              <a:gd name="connsiteX28-3649" fmla="*/ 1246777 w 7438480"/>
              <a:gd name="connsiteY28-3650" fmla="*/ 2471510 h 6955671"/>
              <a:gd name="connsiteX29-3651" fmla="*/ 1220582 w 7438480"/>
              <a:gd name="connsiteY29-3652" fmla="*/ 2233384 h 6955671"/>
              <a:gd name="connsiteX30-3653" fmla="*/ 1308690 w 7438480"/>
              <a:gd name="connsiteY30-3654" fmla="*/ 2073841 h 6955671"/>
              <a:gd name="connsiteX31-3655" fmla="*/ 1208678 w 7438480"/>
              <a:gd name="connsiteY31-3656" fmla="*/ 1890485 h 6955671"/>
              <a:gd name="connsiteX32-3657" fmla="*/ 1111047 w 7438480"/>
              <a:gd name="connsiteY32-3658" fmla="*/ 1707129 h 6955671"/>
              <a:gd name="connsiteX33-3659" fmla="*/ 1227728 w 7438480"/>
              <a:gd name="connsiteY33-3660" fmla="*/ 1519010 h 6955671"/>
              <a:gd name="connsiteX34-3661" fmla="*/ 1122953 w 7438480"/>
              <a:gd name="connsiteY34-3662" fmla="*/ 1216591 h 6955671"/>
              <a:gd name="connsiteX35-3663" fmla="*/ 1106285 w 7438480"/>
              <a:gd name="connsiteY35-3664" fmla="*/ 949891 h 6955671"/>
              <a:gd name="connsiteX36-3665" fmla="*/ 844347 w 7438480"/>
              <a:gd name="connsiteY36-3666" fmla="*/ 811779 h 6955671"/>
              <a:gd name="connsiteX37-3667" fmla="*/ 399052 w 7438480"/>
              <a:gd name="connsiteY37-3668" fmla="*/ 361723 h 6955671"/>
              <a:gd name="connsiteX38-3669" fmla="*/ 465727 w 7438480"/>
              <a:gd name="connsiteY38-3670" fmla="*/ 14060 h 6955671"/>
              <a:gd name="connsiteX0-3671" fmla="*/ 465727 w 7438480"/>
              <a:gd name="connsiteY0-3672" fmla="*/ 14060 h 6955671"/>
              <a:gd name="connsiteX1-3673" fmla="*/ 4564652 w 7438480"/>
              <a:gd name="connsiteY1-3674" fmla="*/ 0 h 6955671"/>
              <a:gd name="connsiteX2-3675" fmla="*/ 4565558 w 7438480"/>
              <a:gd name="connsiteY2-3676" fmla="*/ 699405 h 6955671"/>
              <a:gd name="connsiteX3-3677" fmla="*/ 4812301 w 7438480"/>
              <a:gd name="connsiteY3-3678" fmla="*/ 1381577 h 6955671"/>
              <a:gd name="connsiteX4-3679" fmla="*/ 4841330 w 7438480"/>
              <a:gd name="connsiteY4-3680" fmla="*/ 2034720 h 6955671"/>
              <a:gd name="connsiteX5-3681" fmla="*/ 4768758 w 7438480"/>
              <a:gd name="connsiteY5-3682" fmla="*/ 2586263 h 6955671"/>
              <a:gd name="connsiteX6-3683" fmla="*/ 4870358 w 7438480"/>
              <a:gd name="connsiteY6-3684" fmla="*/ 3123291 h 6955671"/>
              <a:gd name="connsiteX7-3685" fmla="*/ 5233215 w 7438480"/>
              <a:gd name="connsiteY7-3686" fmla="*/ 3457120 h 6955671"/>
              <a:gd name="connsiteX8-3687" fmla="*/ 5625101 w 7438480"/>
              <a:gd name="connsiteY8-3688" fmla="*/ 3587748 h 6955671"/>
              <a:gd name="connsiteX9-3689" fmla="*/ 5987958 w 7438480"/>
              <a:gd name="connsiteY9-3690" fmla="*/ 3457120 h 6955671"/>
              <a:gd name="connsiteX10-3691" fmla="*/ 6481444 w 7438480"/>
              <a:gd name="connsiteY10-3692" fmla="*/ 3761919 h 6955671"/>
              <a:gd name="connsiteX11-3693" fmla="*/ 7250701 w 7438480"/>
              <a:gd name="connsiteY11-3694" fmla="*/ 4211863 h 6955671"/>
              <a:gd name="connsiteX12-3695" fmla="*/ 7438480 w 7438480"/>
              <a:gd name="connsiteY12-3696" fmla="*/ 4851399 h 6955671"/>
              <a:gd name="connsiteX13-3697" fmla="*/ 6234701 w 7438480"/>
              <a:gd name="connsiteY13-3698" fmla="*/ 5126264 h 6955671"/>
              <a:gd name="connsiteX14-3699" fmla="*/ 4870358 w 7438480"/>
              <a:gd name="connsiteY14-3700" fmla="*/ 5648777 h 6955671"/>
              <a:gd name="connsiteX15-3701" fmla="*/ 4652644 w 7438480"/>
              <a:gd name="connsiteY15-3702" fmla="*/ 6316434 h 6955671"/>
              <a:gd name="connsiteX16-3703" fmla="*/ 4696187 w 7438480"/>
              <a:gd name="connsiteY16-3704" fmla="*/ 6693805 h 6955671"/>
              <a:gd name="connsiteX17-3705" fmla="*/ 3259272 w 7438480"/>
              <a:gd name="connsiteY17-3706" fmla="*/ 6955064 h 6955671"/>
              <a:gd name="connsiteX18-3707" fmla="*/ 2302238 w 7438480"/>
              <a:gd name="connsiteY18-3708" fmla="*/ 6506028 h 6955671"/>
              <a:gd name="connsiteX19-3709" fmla="*/ 1218202 w 7438480"/>
              <a:gd name="connsiteY19-3710" fmla="*/ 6386285 h 6955671"/>
              <a:gd name="connsiteX20-3711" fmla="*/ 913402 w 7438480"/>
              <a:gd name="connsiteY20-3712" fmla="*/ 5538560 h 6955671"/>
              <a:gd name="connsiteX21-3713" fmla="*/ 294277 w 7438480"/>
              <a:gd name="connsiteY21-3714" fmla="*/ 5109935 h 6955671"/>
              <a:gd name="connsiteX22-3715" fmla="*/ 208552 w 7438480"/>
              <a:gd name="connsiteY22-3716" fmla="*/ 4338410 h 6955671"/>
              <a:gd name="connsiteX23-3717" fmla="*/ 18052 w 7438480"/>
              <a:gd name="connsiteY23-3718" fmla="*/ 3709760 h 6955671"/>
              <a:gd name="connsiteX24-3719" fmla="*/ 265702 w 7438480"/>
              <a:gd name="connsiteY24-3720" fmla="*/ 3643085 h 6955671"/>
              <a:gd name="connsiteX25-3721" fmla="*/ 1094377 w 7438480"/>
              <a:gd name="connsiteY25-3722" fmla="*/ 3300185 h 6955671"/>
              <a:gd name="connsiteX26-3723" fmla="*/ 1342028 w 7438480"/>
              <a:gd name="connsiteY26-3724" fmla="*/ 3090635 h 6955671"/>
              <a:gd name="connsiteX27-3725" fmla="*/ 1370602 w 7438480"/>
              <a:gd name="connsiteY27-3726" fmla="*/ 2662010 h 6955671"/>
              <a:gd name="connsiteX28-3727" fmla="*/ 1246777 w 7438480"/>
              <a:gd name="connsiteY28-3728" fmla="*/ 2471510 h 6955671"/>
              <a:gd name="connsiteX29-3729" fmla="*/ 1220582 w 7438480"/>
              <a:gd name="connsiteY29-3730" fmla="*/ 2233384 h 6955671"/>
              <a:gd name="connsiteX30-3731" fmla="*/ 1308690 w 7438480"/>
              <a:gd name="connsiteY30-3732" fmla="*/ 2073841 h 6955671"/>
              <a:gd name="connsiteX31-3733" fmla="*/ 1208678 w 7438480"/>
              <a:gd name="connsiteY31-3734" fmla="*/ 1890485 h 6955671"/>
              <a:gd name="connsiteX32-3735" fmla="*/ 1111047 w 7438480"/>
              <a:gd name="connsiteY32-3736" fmla="*/ 1707129 h 6955671"/>
              <a:gd name="connsiteX33-3737" fmla="*/ 1227728 w 7438480"/>
              <a:gd name="connsiteY33-3738" fmla="*/ 1519010 h 6955671"/>
              <a:gd name="connsiteX34-3739" fmla="*/ 1122953 w 7438480"/>
              <a:gd name="connsiteY34-3740" fmla="*/ 1216591 h 6955671"/>
              <a:gd name="connsiteX35-3741" fmla="*/ 1106285 w 7438480"/>
              <a:gd name="connsiteY35-3742" fmla="*/ 949891 h 6955671"/>
              <a:gd name="connsiteX36-3743" fmla="*/ 844347 w 7438480"/>
              <a:gd name="connsiteY36-3744" fmla="*/ 811779 h 6955671"/>
              <a:gd name="connsiteX37-3745" fmla="*/ 399052 w 7438480"/>
              <a:gd name="connsiteY37-3746" fmla="*/ 361723 h 6955671"/>
              <a:gd name="connsiteX38-3747" fmla="*/ 465727 w 7438480"/>
              <a:gd name="connsiteY38-3748" fmla="*/ 14060 h 6955671"/>
              <a:gd name="connsiteX0-3749" fmla="*/ 465727 w 7438480"/>
              <a:gd name="connsiteY0-3750" fmla="*/ 14060 h 6955671"/>
              <a:gd name="connsiteX1-3751" fmla="*/ 4564652 w 7438480"/>
              <a:gd name="connsiteY1-3752" fmla="*/ 0 h 6955671"/>
              <a:gd name="connsiteX2-3753" fmla="*/ 4565558 w 7438480"/>
              <a:gd name="connsiteY2-3754" fmla="*/ 699405 h 6955671"/>
              <a:gd name="connsiteX3-3755" fmla="*/ 4812301 w 7438480"/>
              <a:gd name="connsiteY3-3756" fmla="*/ 1381577 h 6955671"/>
              <a:gd name="connsiteX4-3757" fmla="*/ 4841330 w 7438480"/>
              <a:gd name="connsiteY4-3758" fmla="*/ 2034720 h 6955671"/>
              <a:gd name="connsiteX5-3759" fmla="*/ 4768758 w 7438480"/>
              <a:gd name="connsiteY5-3760" fmla="*/ 2586263 h 6955671"/>
              <a:gd name="connsiteX6-3761" fmla="*/ 4870358 w 7438480"/>
              <a:gd name="connsiteY6-3762" fmla="*/ 3123291 h 6955671"/>
              <a:gd name="connsiteX7-3763" fmla="*/ 5233215 w 7438480"/>
              <a:gd name="connsiteY7-3764" fmla="*/ 3457120 h 6955671"/>
              <a:gd name="connsiteX8-3765" fmla="*/ 5625101 w 7438480"/>
              <a:gd name="connsiteY8-3766" fmla="*/ 3587748 h 6955671"/>
              <a:gd name="connsiteX9-3767" fmla="*/ 5987958 w 7438480"/>
              <a:gd name="connsiteY9-3768" fmla="*/ 3457120 h 6955671"/>
              <a:gd name="connsiteX10-3769" fmla="*/ 6481444 w 7438480"/>
              <a:gd name="connsiteY10-3770" fmla="*/ 3761919 h 6955671"/>
              <a:gd name="connsiteX11-3771" fmla="*/ 7250701 w 7438480"/>
              <a:gd name="connsiteY11-3772" fmla="*/ 4211863 h 6955671"/>
              <a:gd name="connsiteX12-3773" fmla="*/ 7438480 w 7438480"/>
              <a:gd name="connsiteY12-3774" fmla="*/ 4851399 h 6955671"/>
              <a:gd name="connsiteX13-3775" fmla="*/ 6234701 w 7438480"/>
              <a:gd name="connsiteY13-3776" fmla="*/ 5126264 h 6955671"/>
              <a:gd name="connsiteX14-3777" fmla="*/ 4870358 w 7438480"/>
              <a:gd name="connsiteY14-3778" fmla="*/ 5648777 h 6955671"/>
              <a:gd name="connsiteX15-3779" fmla="*/ 4652644 w 7438480"/>
              <a:gd name="connsiteY15-3780" fmla="*/ 6316434 h 6955671"/>
              <a:gd name="connsiteX16-3781" fmla="*/ 4696187 w 7438480"/>
              <a:gd name="connsiteY16-3782" fmla="*/ 6693805 h 6955671"/>
              <a:gd name="connsiteX17-3783" fmla="*/ 3259272 w 7438480"/>
              <a:gd name="connsiteY17-3784" fmla="*/ 6955064 h 6955671"/>
              <a:gd name="connsiteX18-3785" fmla="*/ 2302238 w 7438480"/>
              <a:gd name="connsiteY18-3786" fmla="*/ 6506028 h 6955671"/>
              <a:gd name="connsiteX19-3787" fmla="*/ 1218202 w 7438480"/>
              <a:gd name="connsiteY19-3788" fmla="*/ 6386285 h 6955671"/>
              <a:gd name="connsiteX20-3789" fmla="*/ 913402 w 7438480"/>
              <a:gd name="connsiteY20-3790" fmla="*/ 5538560 h 6955671"/>
              <a:gd name="connsiteX21-3791" fmla="*/ 294277 w 7438480"/>
              <a:gd name="connsiteY21-3792" fmla="*/ 5109935 h 6955671"/>
              <a:gd name="connsiteX22-3793" fmla="*/ 208552 w 7438480"/>
              <a:gd name="connsiteY22-3794" fmla="*/ 4338410 h 6955671"/>
              <a:gd name="connsiteX23-3795" fmla="*/ 18052 w 7438480"/>
              <a:gd name="connsiteY23-3796" fmla="*/ 3709760 h 6955671"/>
              <a:gd name="connsiteX24-3797" fmla="*/ 265702 w 7438480"/>
              <a:gd name="connsiteY24-3798" fmla="*/ 3643085 h 6955671"/>
              <a:gd name="connsiteX25-3799" fmla="*/ 1094377 w 7438480"/>
              <a:gd name="connsiteY25-3800" fmla="*/ 3300185 h 6955671"/>
              <a:gd name="connsiteX26-3801" fmla="*/ 1342028 w 7438480"/>
              <a:gd name="connsiteY26-3802" fmla="*/ 3090635 h 6955671"/>
              <a:gd name="connsiteX27-3803" fmla="*/ 1370602 w 7438480"/>
              <a:gd name="connsiteY27-3804" fmla="*/ 2662010 h 6955671"/>
              <a:gd name="connsiteX28-3805" fmla="*/ 1246777 w 7438480"/>
              <a:gd name="connsiteY28-3806" fmla="*/ 2471510 h 6955671"/>
              <a:gd name="connsiteX29-3807" fmla="*/ 1220582 w 7438480"/>
              <a:gd name="connsiteY29-3808" fmla="*/ 2233384 h 6955671"/>
              <a:gd name="connsiteX30-3809" fmla="*/ 1308690 w 7438480"/>
              <a:gd name="connsiteY30-3810" fmla="*/ 2073841 h 6955671"/>
              <a:gd name="connsiteX31-3811" fmla="*/ 1208678 w 7438480"/>
              <a:gd name="connsiteY31-3812" fmla="*/ 1890485 h 6955671"/>
              <a:gd name="connsiteX32-3813" fmla="*/ 1111047 w 7438480"/>
              <a:gd name="connsiteY32-3814" fmla="*/ 1707129 h 6955671"/>
              <a:gd name="connsiteX33-3815" fmla="*/ 1227728 w 7438480"/>
              <a:gd name="connsiteY33-3816" fmla="*/ 1519010 h 6955671"/>
              <a:gd name="connsiteX34-3817" fmla="*/ 1134859 w 7438480"/>
              <a:gd name="connsiteY34-3818" fmla="*/ 1171348 h 6955671"/>
              <a:gd name="connsiteX35-3819" fmla="*/ 1106285 w 7438480"/>
              <a:gd name="connsiteY35-3820" fmla="*/ 949891 h 6955671"/>
              <a:gd name="connsiteX36-3821" fmla="*/ 844347 w 7438480"/>
              <a:gd name="connsiteY36-3822" fmla="*/ 811779 h 6955671"/>
              <a:gd name="connsiteX37-3823" fmla="*/ 399052 w 7438480"/>
              <a:gd name="connsiteY37-3824" fmla="*/ 361723 h 6955671"/>
              <a:gd name="connsiteX38-3825" fmla="*/ 465727 w 7438480"/>
              <a:gd name="connsiteY38-3826" fmla="*/ 14060 h 6955671"/>
              <a:gd name="connsiteX0-3827" fmla="*/ 465727 w 7438480"/>
              <a:gd name="connsiteY0-3828" fmla="*/ 14060 h 6955671"/>
              <a:gd name="connsiteX1-3829" fmla="*/ 4564652 w 7438480"/>
              <a:gd name="connsiteY1-3830" fmla="*/ 0 h 6955671"/>
              <a:gd name="connsiteX2-3831" fmla="*/ 4565558 w 7438480"/>
              <a:gd name="connsiteY2-3832" fmla="*/ 699405 h 6955671"/>
              <a:gd name="connsiteX3-3833" fmla="*/ 4812301 w 7438480"/>
              <a:gd name="connsiteY3-3834" fmla="*/ 1381577 h 6955671"/>
              <a:gd name="connsiteX4-3835" fmla="*/ 4841330 w 7438480"/>
              <a:gd name="connsiteY4-3836" fmla="*/ 2034720 h 6955671"/>
              <a:gd name="connsiteX5-3837" fmla="*/ 4768758 w 7438480"/>
              <a:gd name="connsiteY5-3838" fmla="*/ 2586263 h 6955671"/>
              <a:gd name="connsiteX6-3839" fmla="*/ 4870358 w 7438480"/>
              <a:gd name="connsiteY6-3840" fmla="*/ 3123291 h 6955671"/>
              <a:gd name="connsiteX7-3841" fmla="*/ 5233215 w 7438480"/>
              <a:gd name="connsiteY7-3842" fmla="*/ 3457120 h 6955671"/>
              <a:gd name="connsiteX8-3843" fmla="*/ 5625101 w 7438480"/>
              <a:gd name="connsiteY8-3844" fmla="*/ 3587748 h 6955671"/>
              <a:gd name="connsiteX9-3845" fmla="*/ 5987958 w 7438480"/>
              <a:gd name="connsiteY9-3846" fmla="*/ 3457120 h 6955671"/>
              <a:gd name="connsiteX10-3847" fmla="*/ 6481444 w 7438480"/>
              <a:gd name="connsiteY10-3848" fmla="*/ 3761919 h 6955671"/>
              <a:gd name="connsiteX11-3849" fmla="*/ 7250701 w 7438480"/>
              <a:gd name="connsiteY11-3850" fmla="*/ 4211863 h 6955671"/>
              <a:gd name="connsiteX12-3851" fmla="*/ 7438480 w 7438480"/>
              <a:gd name="connsiteY12-3852" fmla="*/ 4851399 h 6955671"/>
              <a:gd name="connsiteX13-3853" fmla="*/ 6234701 w 7438480"/>
              <a:gd name="connsiteY13-3854" fmla="*/ 5126264 h 6955671"/>
              <a:gd name="connsiteX14-3855" fmla="*/ 4870358 w 7438480"/>
              <a:gd name="connsiteY14-3856" fmla="*/ 5648777 h 6955671"/>
              <a:gd name="connsiteX15-3857" fmla="*/ 4652644 w 7438480"/>
              <a:gd name="connsiteY15-3858" fmla="*/ 6316434 h 6955671"/>
              <a:gd name="connsiteX16-3859" fmla="*/ 4696187 w 7438480"/>
              <a:gd name="connsiteY16-3860" fmla="*/ 6693805 h 6955671"/>
              <a:gd name="connsiteX17-3861" fmla="*/ 3259272 w 7438480"/>
              <a:gd name="connsiteY17-3862" fmla="*/ 6955064 h 6955671"/>
              <a:gd name="connsiteX18-3863" fmla="*/ 2302238 w 7438480"/>
              <a:gd name="connsiteY18-3864" fmla="*/ 6506028 h 6955671"/>
              <a:gd name="connsiteX19-3865" fmla="*/ 1218202 w 7438480"/>
              <a:gd name="connsiteY19-3866" fmla="*/ 6386285 h 6955671"/>
              <a:gd name="connsiteX20-3867" fmla="*/ 913402 w 7438480"/>
              <a:gd name="connsiteY20-3868" fmla="*/ 5538560 h 6955671"/>
              <a:gd name="connsiteX21-3869" fmla="*/ 294277 w 7438480"/>
              <a:gd name="connsiteY21-3870" fmla="*/ 5109935 h 6955671"/>
              <a:gd name="connsiteX22-3871" fmla="*/ 208552 w 7438480"/>
              <a:gd name="connsiteY22-3872" fmla="*/ 4338410 h 6955671"/>
              <a:gd name="connsiteX23-3873" fmla="*/ 18052 w 7438480"/>
              <a:gd name="connsiteY23-3874" fmla="*/ 3709760 h 6955671"/>
              <a:gd name="connsiteX24-3875" fmla="*/ 265702 w 7438480"/>
              <a:gd name="connsiteY24-3876" fmla="*/ 3643085 h 6955671"/>
              <a:gd name="connsiteX25-3877" fmla="*/ 1094377 w 7438480"/>
              <a:gd name="connsiteY25-3878" fmla="*/ 3300185 h 6955671"/>
              <a:gd name="connsiteX26-3879" fmla="*/ 1342028 w 7438480"/>
              <a:gd name="connsiteY26-3880" fmla="*/ 3090635 h 6955671"/>
              <a:gd name="connsiteX27-3881" fmla="*/ 1370602 w 7438480"/>
              <a:gd name="connsiteY27-3882" fmla="*/ 2662010 h 6955671"/>
              <a:gd name="connsiteX28-3883" fmla="*/ 1246777 w 7438480"/>
              <a:gd name="connsiteY28-3884" fmla="*/ 2471510 h 6955671"/>
              <a:gd name="connsiteX29-3885" fmla="*/ 1220582 w 7438480"/>
              <a:gd name="connsiteY29-3886" fmla="*/ 2233384 h 6955671"/>
              <a:gd name="connsiteX30-3887" fmla="*/ 1308690 w 7438480"/>
              <a:gd name="connsiteY30-3888" fmla="*/ 2073841 h 6955671"/>
              <a:gd name="connsiteX31-3889" fmla="*/ 1208678 w 7438480"/>
              <a:gd name="connsiteY31-3890" fmla="*/ 1890485 h 6955671"/>
              <a:gd name="connsiteX32-3891" fmla="*/ 1111047 w 7438480"/>
              <a:gd name="connsiteY32-3892" fmla="*/ 1707129 h 6955671"/>
              <a:gd name="connsiteX33-3893" fmla="*/ 1227728 w 7438480"/>
              <a:gd name="connsiteY33-3894" fmla="*/ 1519010 h 6955671"/>
              <a:gd name="connsiteX34-3895" fmla="*/ 1134859 w 7438480"/>
              <a:gd name="connsiteY34-3896" fmla="*/ 1171348 h 6955671"/>
              <a:gd name="connsiteX35-3897" fmla="*/ 1106285 w 7438480"/>
              <a:gd name="connsiteY35-3898" fmla="*/ 949891 h 6955671"/>
              <a:gd name="connsiteX36-3899" fmla="*/ 844347 w 7438480"/>
              <a:gd name="connsiteY36-3900" fmla="*/ 811779 h 6955671"/>
              <a:gd name="connsiteX37-3901" fmla="*/ 399052 w 7438480"/>
              <a:gd name="connsiteY37-3902" fmla="*/ 361723 h 6955671"/>
              <a:gd name="connsiteX38-3903" fmla="*/ 465727 w 7438480"/>
              <a:gd name="connsiteY38-3904" fmla="*/ 14060 h 6955671"/>
              <a:gd name="connsiteX0-3905" fmla="*/ 465727 w 7438480"/>
              <a:gd name="connsiteY0-3906" fmla="*/ 14060 h 6955671"/>
              <a:gd name="connsiteX1-3907" fmla="*/ 4564652 w 7438480"/>
              <a:gd name="connsiteY1-3908" fmla="*/ 0 h 6955671"/>
              <a:gd name="connsiteX2-3909" fmla="*/ 4565558 w 7438480"/>
              <a:gd name="connsiteY2-3910" fmla="*/ 699405 h 6955671"/>
              <a:gd name="connsiteX3-3911" fmla="*/ 4812301 w 7438480"/>
              <a:gd name="connsiteY3-3912" fmla="*/ 1381577 h 6955671"/>
              <a:gd name="connsiteX4-3913" fmla="*/ 4841330 w 7438480"/>
              <a:gd name="connsiteY4-3914" fmla="*/ 2034720 h 6955671"/>
              <a:gd name="connsiteX5-3915" fmla="*/ 4768758 w 7438480"/>
              <a:gd name="connsiteY5-3916" fmla="*/ 2586263 h 6955671"/>
              <a:gd name="connsiteX6-3917" fmla="*/ 4870358 w 7438480"/>
              <a:gd name="connsiteY6-3918" fmla="*/ 3123291 h 6955671"/>
              <a:gd name="connsiteX7-3919" fmla="*/ 5233215 w 7438480"/>
              <a:gd name="connsiteY7-3920" fmla="*/ 3457120 h 6955671"/>
              <a:gd name="connsiteX8-3921" fmla="*/ 5625101 w 7438480"/>
              <a:gd name="connsiteY8-3922" fmla="*/ 3587748 h 6955671"/>
              <a:gd name="connsiteX9-3923" fmla="*/ 5987958 w 7438480"/>
              <a:gd name="connsiteY9-3924" fmla="*/ 3457120 h 6955671"/>
              <a:gd name="connsiteX10-3925" fmla="*/ 6481444 w 7438480"/>
              <a:gd name="connsiteY10-3926" fmla="*/ 3761919 h 6955671"/>
              <a:gd name="connsiteX11-3927" fmla="*/ 7250701 w 7438480"/>
              <a:gd name="connsiteY11-3928" fmla="*/ 4211863 h 6955671"/>
              <a:gd name="connsiteX12-3929" fmla="*/ 7438480 w 7438480"/>
              <a:gd name="connsiteY12-3930" fmla="*/ 4851399 h 6955671"/>
              <a:gd name="connsiteX13-3931" fmla="*/ 6234701 w 7438480"/>
              <a:gd name="connsiteY13-3932" fmla="*/ 5126264 h 6955671"/>
              <a:gd name="connsiteX14-3933" fmla="*/ 4870358 w 7438480"/>
              <a:gd name="connsiteY14-3934" fmla="*/ 5648777 h 6955671"/>
              <a:gd name="connsiteX15-3935" fmla="*/ 4652644 w 7438480"/>
              <a:gd name="connsiteY15-3936" fmla="*/ 6316434 h 6955671"/>
              <a:gd name="connsiteX16-3937" fmla="*/ 4696187 w 7438480"/>
              <a:gd name="connsiteY16-3938" fmla="*/ 6693805 h 6955671"/>
              <a:gd name="connsiteX17-3939" fmla="*/ 3259272 w 7438480"/>
              <a:gd name="connsiteY17-3940" fmla="*/ 6955064 h 6955671"/>
              <a:gd name="connsiteX18-3941" fmla="*/ 2302238 w 7438480"/>
              <a:gd name="connsiteY18-3942" fmla="*/ 6506028 h 6955671"/>
              <a:gd name="connsiteX19-3943" fmla="*/ 1218202 w 7438480"/>
              <a:gd name="connsiteY19-3944" fmla="*/ 6386285 h 6955671"/>
              <a:gd name="connsiteX20-3945" fmla="*/ 913402 w 7438480"/>
              <a:gd name="connsiteY20-3946" fmla="*/ 5538560 h 6955671"/>
              <a:gd name="connsiteX21-3947" fmla="*/ 294277 w 7438480"/>
              <a:gd name="connsiteY21-3948" fmla="*/ 5109935 h 6955671"/>
              <a:gd name="connsiteX22-3949" fmla="*/ 208552 w 7438480"/>
              <a:gd name="connsiteY22-3950" fmla="*/ 4338410 h 6955671"/>
              <a:gd name="connsiteX23-3951" fmla="*/ 18052 w 7438480"/>
              <a:gd name="connsiteY23-3952" fmla="*/ 3709760 h 6955671"/>
              <a:gd name="connsiteX24-3953" fmla="*/ 265702 w 7438480"/>
              <a:gd name="connsiteY24-3954" fmla="*/ 3643085 h 6955671"/>
              <a:gd name="connsiteX25-3955" fmla="*/ 1094377 w 7438480"/>
              <a:gd name="connsiteY25-3956" fmla="*/ 3300185 h 6955671"/>
              <a:gd name="connsiteX26-3957" fmla="*/ 1342028 w 7438480"/>
              <a:gd name="connsiteY26-3958" fmla="*/ 3090635 h 6955671"/>
              <a:gd name="connsiteX27-3959" fmla="*/ 1415051 w 7438480"/>
              <a:gd name="connsiteY27-3960" fmla="*/ 2830284 h 6955671"/>
              <a:gd name="connsiteX28-3961" fmla="*/ 1370602 w 7438480"/>
              <a:gd name="connsiteY28-3962" fmla="*/ 2662010 h 6955671"/>
              <a:gd name="connsiteX29-3963" fmla="*/ 1246777 w 7438480"/>
              <a:gd name="connsiteY29-3964" fmla="*/ 2471510 h 6955671"/>
              <a:gd name="connsiteX30-3965" fmla="*/ 1220582 w 7438480"/>
              <a:gd name="connsiteY30-3966" fmla="*/ 2233384 h 6955671"/>
              <a:gd name="connsiteX31-3967" fmla="*/ 1308690 w 7438480"/>
              <a:gd name="connsiteY31-3968" fmla="*/ 2073841 h 6955671"/>
              <a:gd name="connsiteX32-3969" fmla="*/ 1208678 w 7438480"/>
              <a:gd name="connsiteY32-3970" fmla="*/ 1890485 h 6955671"/>
              <a:gd name="connsiteX33-3971" fmla="*/ 1111047 w 7438480"/>
              <a:gd name="connsiteY33-3972" fmla="*/ 1707129 h 6955671"/>
              <a:gd name="connsiteX34-3973" fmla="*/ 1227728 w 7438480"/>
              <a:gd name="connsiteY34-3974" fmla="*/ 1519010 h 6955671"/>
              <a:gd name="connsiteX35-3975" fmla="*/ 1134859 w 7438480"/>
              <a:gd name="connsiteY35-3976" fmla="*/ 1171348 h 6955671"/>
              <a:gd name="connsiteX36-3977" fmla="*/ 1106285 w 7438480"/>
              <a:gd name="connsiteY36-3978" fmla="*/ 949891 h 6955671"/>
              <a:gd name="connsiteX37-3979" fmla="*/ 844347 w 7438480"/>
              <a:gd name="connsiteY37-3980" fmla="*/ 811779 h 6955671"/>
              <a:gd name="connsiteX38-3981" fmla="*/ 399052 w 7438480"/>
              <a:gd name="connsiteY38-3982" fmla="*/ 361723 h 6955671"/>
              <a:gd name="connsiteX39" fmla="*/ 465727 w 7438480"/>
              <a:gd name="connsiteY39" fmla="*/ 14060 h 6955671"/>
              <a:gd name="connsiteX0-3983" fmla="*/ 465727 w 7438480"/>
              <a:gd name="connsiteY0-3984" fmla="*/ 14060 h 6955671"/>
              <a:gd name="connsiteX1-3985" fmla="*/ 4564652 w 7438480"/>
              <a:gd name="connsiteY1-3986" fmla="*/ 0 h 6955671"/>
              <a:gd name="connsiteX2-3987" fmla="*/ 4565558 w 7438480"/>
              <a:gd name="connsiteY2-3988" fmla="*/ 699405 h 6955671"/>
              <a:gd name="connsiteX3-3989" fmla="*/ 4812301 w 7438480"/>
              <a:gd name="connsiteY3-3990" fmla="*/ 1381577 h 6955671"/>
              <a:gd name="connsiteX4-3991" fmla="*/ 4841330 w 7438480"/>
              <a:gd name="connsiteY4-3992" fmla="*/ 2034720 h 6955671"/>
              <a:gd name="connsiteX5-3993" fmla="*/ 4768758 w 7438480"/>
              <a:gd name="connsiteY5-3994" fmla="*/ 2586263 h 6955671"/>
              <a:gd name="connsiteX6-3995" fmla="*/ 4870358 w 7438480"/>
              <a:gd name="connsiteY6-3996" fmla="*/ 3123291 h 6955671"/>
              <a:gd name="connsiteX7-3997" fmla="*/ 5233215 w 7438480"/>
              <a:gd name="connsiteY7-3998" fmla="*/ 3457120 h 6955671"/>
              <a:gd name="connsiteX8-3999" fmla="*/ 5625101 w 7438480"/>
              <a:gd name="connsiteY8-4000" fmla="*/ 3587748 h 6955671"/>
              <a:gd name="connsiteX9-4001" fmla="*/ 5987958 w 7438480"/>
              <a:gd name="connsiteY9-4002" fmla="*/ 3457120 h 6955671"/>
              <a:gd name="connsiteX10-4003" fmla="*/ 6481444 w 7438480"/>
              <a:gd name="connsiteY10-4004" fmla="*/ 3761919 h 6955671"/>
              <a:gd name="connsiteX11-4005" fmla="*/ 7250701 w 7438480"/>
              <a:gd name="connsiteY11-4006" fmla="*/ 4211863 h 6955671"/>
              <a:gd name="connsiteX12-4007" fmla="*/ 7438480 w 7438480"/>
              <a:gd name="connsiteY12-4008" fmla="*/ 4851399 h 6955671"/>
              <a:gd name="connsiteX13-4009" fmla="*/ 6234701 w 7438480"/>
              <a:gd name="connsiteY13-4010" fmla="*/ 5126264 h 6955671"/>
              <a:gd name="connsiteX14-4011" fmla="*/ 4870358 w 7438480"/>
              <a:gd name="connsiteY14-4012" fmla="*/ 5648777 h 6955671"/>
              <a:gd name="connsiteX15-4013" fmla="*/ 4652644 w 7438480"/>
              <a:gd name="connsiteY15-4014" fmla="*/ 6316434 h 6955671"/>
              <a:gd name="connsiteX16-4015" fmla="*/ 4696187 w 7438480"/>
              <a:gd name="connsiteY16-4016" fmla="*/ 6693805 h 6955671"/>
              <a:gd name="connsiteX17-4017" fmla="*/ 3259272 w 7438480"/>
              <a:gd name="connsiteY17-4018" fmla="*/ 6955064 h 6955671"/>
              <a:gd name="connsiteX18-4019" fmla="*/ 2302238 w 7438480"/>
              <a:gd name="connsiteY18-4020" fmla="*/ 6506028 h 6955671"/>
              <a:gd name="connsiteX19-4021" fmla="*/ 1218202 w 7438480"/>
              <a:gd name="connsiteY19-4022" fmla="*/ 6386285 h 6955671"/>
              <a:gd name="connsiteX20-4023" fmla="*/ 913402 w 7438480"/>
              <a:gd name="connsiteY20-4024" fmla="*/ 5538560 h 6955671"/>
              <a:gd name="connsiteX21-4025" fmla="*/ 294277 w 7438480"/>
              <a:gd name="connsiteY21-4026" fmla="*/ 5109935 h 6955671"/>
              <a:gd name="connsiteX22-4027" fmla="*/ 208552 w 7438480"/>
              <a:gd name="connsiteY22-4028" fmla="*/ 4338410 h 6955671"/>
              <a:gd name="connsiteX23-4029" fmla="*/ 18052 w 7438480"/>
              <a:gd name="connsiteY23-4030" fmla="*/ 3709760 h 6955671"/>
              <a:gd name="connsiteX24-4031" fmla="*/ 265702 w 7438480"/>
              <a:gd name="connsiteY24-4032" fmla="*/ 3643085 h 6955671"/>
              <a:gd name="connsiteX25-4033" fmla="*/ 1094377 w 7438480"/>
              <a:gd name="connsiteY25-4034" fmla="*/ 3300185 h 6955671"/>
              <a:gd name="connsiteX26-4035" fmla="*/ 1342028 w 7438480"/>
              <a:gd name="connsiteY26-4036" fmla="*/ 3090635 h 6955671"/>
              <a:gd name="connsiteX27-4037" fmla="*/ 1415051 w 7438480"/>
              <a:gd name="connsiteY27-4038" fmla="*/ 2830284 h 6955671"/>
              <a:gd name="connsiteX28-4039" fmla="*/ 1370602 w 7438480"/>
              <a:gd name="connsiteY28-4040" fmla="*/ 2662010 h 6955671"/>
              <a:gd name="connsiteX29-4041" fmla="*/ 1246777 w 7438480"/>
              <a:gd name="connsiteY29-4042" fmla="*/ 2471510 h 6955671"/>
              <a:gd name="connsiteX30-4043" fmla="*/ 1220582 w 7438480"/>
              <a:gd name="connsiteY30-4044" fmla="*/ 2233384 h 6955671"/>
              <a:gd name="connsiteX31-4045" fmla="*/ 1308690 w 7438480"/>
              <a:gd name="connsiteY31-4046" fmla="*/ 2073841 h 6955671"/>
              <a:gd name="connsiteX32-4047" fmla="*/ 1208678 w 7438480"/>
              <a:gd name="connsiteY32-4048" fmla="*/ 1890485 h 6955671"/>
              <a:gd name="connsiteX33-4049" fmla="*/ 1111047 w 7438480"/>
              <a:gd name="connsiteY33-4050" fmla="*/ 1707129 h 6955671"/>
              <a:gd name="connsiteX34-4051" fmla="*/ 1227728 w 7438480"/>
              <a:gd name="connsiteY34-4052" fmla="*/ 1519010 h 6955671"/>
              <a:gd name="connsiteX35-4053" fmla="*/ 1134859 w 7438480"/>
              <a:gd name="connsiteY35-4054" fmla="*/ 1171348 h 6955671"/>
              <a:gd name="connsiteX36-4055" fmla="*/ 1106285 w 7438480"/>
              <a:gd name="connsiteY36-4056" fmla="*/ 949891 h 6955671"/>
              <a:gd name="connsiteX37-4057" fmla="*/ 844347 w 7438480"/>
              <a:gd name="connsiteY37-4058" fmla="*/ 811779 h 6955671"/>
              <a:gd name="connsiteX38-4059" fmla="*/ 399052 w 7438480"/>
              <a:gd name="connsiteY38-4060" fmla="*/ 361723 h 6955671"/>
              <a:gd name="connsiteX39-4061" fmla="*/ 465727 w 7438480"/>
              <a:gd name="connsiteY39-4062" fmla="*/ 14060 h 6955671"/>
              <a:gd name="connsiteX0-4063" fmla="*/ 465727 w 7438480"/>
              <a:gd name="connsiteY0-4064" fmla="*/ 14060 h 6955671"/>
              <a:gd name="connsiteX1-4065" fmla="*/ 4564652 w 7438480"/>
              <a:gd name="connsiteY1-4066" fmla="*/ 0 h 6955671"/>
              <a:gd name="connsiteX2-4067" fmla="*/ 4565558 w 7438480"/>
              <a:gd name="connsiteY2-4068" fmla="*/ 699405 h 6955671"/>
              <a:gd name="connsiteX3-4069" fmla="*/ 4812301 w 7438480"/>
              <a:gd name="connsiteY3-4070" fmla="*/ 1381577 h 6955671"/>
              <a:gd name="connsiteX4-4071" fmla="*/ 4841330 w 7438480"/>
              <a:gd name="connsiteY4-4072" fmla="*/ 2034720 h 6955671"/>
              <a:gd name="connsiteX5-4073" fmla="*/ 4768758 w 7438480"/>
              <a:gd name="connsiteY5-4074" fmla="*/ 2586263 h 6955671"/>
              <a:gd name="connsiteX6-4075" fmla="*/ 4870358 w 7438480"/>
              <a:gd name="connsiteY6-4076" fmla="*/ 3123291 h 6955671"/>
              <a:gd name="connsiteX7-4077" fmla="*/ 5233215 w 7438480"/>
              <a:gd name="connsiteY7-4078" fmla="*/ 3457120 h 6955671"/>
              <a:gd name="connsiteX8-4079" fmla="*/ 5625101 w 7438480"/>
              <a:gd name="connsiteY8-4080" fmla="*/ 3587748 h 6955671"/>
              <a:gd name="connsiteX9-4081" fmla="*/ 5987958 w 7438480"/>
              <a:gd name="connsiteY9-4082" fmla="*/ 3457120 h 6955671"/>
              <a:gd name="connsiteX10-4083" fmla="*/ 6481444 w 7438480"/>
              <a:gd name="connsiteY10-4084" fmla="*/ 3761919 h 6955671"/>
              <a:gd name="connsiteX11-4085" fmla="*/ 7250701 w 7438480"/>
              <a:gd name="connsiteY11-4086" fmla="*/ 4211863 h 6955671"/>
              <a:gd name="connsiteX12-4087" fmla="*/ 7438480 w 7438480"/>
              <a:gd name="connsiteY12-4088" fmla="*/ 4851399 h 6955671"/>
              <a:gd name="connsiteX13-4089" fmla="*/ 6234701 w 7438480"/>
              <a:gd name="connsiteY13-4090" fmla="*/ 5126264 h 6955671"/>
              <a:gd name="connsiteX14-4091" fmla="*/ 4870358 w 7438480"/>
              <a:gd name="connsiteY14-4092" fmla="*/ 5648777 h 6955671"/>
              <a:gd name="connsiteX15-4093" fmla="*/ 4652644 w 7438480"/>
              <a:gd name="connsiteY15-4094" fmla="*/ 6316434 h 6955671"/>
              <a:gd name="connsiteX16-4095" fmla="*/ 4696187 w 7438480"/>
              <a:gd name="connsiteY16-4096" fmla="*/ 6693805 h 6955671"/>
              <a:gd name="connsiteX17-4097" fmla="*/ 3259272 w 7438480"/>
              <a:gd name="connsiteY17-4098" fmla="*/ 6955064 h 6955671"/>
              <a:gd name="connsiteX18-4099" fmla="*/ 2302238 w 7438480"/>
              <a:gd name="connsiteY18-4100" fmla="*/ 6506028 h 6955671"/>
              <a:gd name="connsiteX19-4101" fmla="*/ 1218202 w 7438480"/>
              <a:gd name="connsiteY19-4102" fmla="*/ 6386285 h 6955671"/>
              <a:gd name="connsiteX20-4103" fmla="*/ 913402 w 7438480"/>
              <a:gd name="connsiteY20-4104" fmla="*/ 5538560 h 6955671"/>
              <a:gd name="connsiteX21-4105" fmla="*/ 294277 w 7438480"/>
              <a:gd name="connsiteY21-4106" fmla="*/ 5109935 h 6955671"/>
              <a:gd name="connsiteX22-4107" fmla="*/ 208552 w 7438480"/>
              <a:gd name="connsiteY22-4108" fmla="*/ 4338410 h 6955671"/>
              <a:gd name="connsiteX23-4109" fmla="*/ 18052 w 7438480"/>
              <a:gd name="connsiteY23-4110" fmla="*/ 3709760 h 6955671"/>
              <a:gd name="connsiteX24-4111" fmla="*/ 265702 w 7438480"/>
              <a:gd name="connsiteY24-4112" fmla="*/ 3643085 h 6955671"/>
              <a:gd name="connsiteX25-4113" fmla="*/ 1094377 w 7438480"/>
              <a:gd name="connsiteY25-4114" fmla="*/ 3300185 h 6955671"/>
              <a:gd name="connsiteX26-4115" fmla="*/ 1342028 w 7438480"/>
              <a:gd name="connsiteY26-4116" fmla="*/ 3090635 h 6955671"/>
              <a:gd name="connsiteX27-4117" fmla="*/ 1415051 w 7438480"/>
              <a:gd name="connsiteY27-4118" fmla="*/ 2830284 h 6955671"/>
              <a:gd name="connsiteX28-4119" fmla="*/ 1370602 w 7438480"/>
              <a:gd name="connsiteY28-4120" fmla="*/ 2662010 h 6955671"/>
              <a:gd name="connsiteX29-4121" fmla="*/ 1246777 w 7438480"/>
              <a:gd name="connsiteY29-4122" fmla="*/ 2471510 h 6955671"/>
              <a:gd name="connsiteX30-4123" fmla="*/ 1220582 w 7438480"/>
              <a:gd name="connsiteY30-4124" fmla="*/ 2233384 h 6955671"/>
              <a:gd name="connsiteX31-4125" fmla="*/ 1308690 w 7438480"/>
              <a:gd name="connsiteY31-4126" fmla="*/ 2073841 h 6955671"/>
              <a:gd name="connsiteX32-4127" fmla="*/ 1208678 w 7438480"/>
              <a:gd name="connsiteY32-4128" fmla="*/ 1890485 h 6955671"/>
              <a:gd name="connsiteX33-4129" fmla="*/ 1111047 w 7438480"/>
              <a:gd name="connsiteY33-4130" fmla="*/ 1707129 h 6955671"/>
              <a:gd name="connsiteX34-4131" fmla="*/ 1227728 w 7438480"/>
              <a:gd name="connsiteY34-4132" fmla="*/ 1519010 h 6955671"/>
              <a:gd name="connsiteX35-4133" fmla="*/ 1134859 w 7438480"/>
              <a:gd name="connsiteY35-4134" fmla="*/ 1171348 h 6955671"/>
              <a:gd name="connsiteX36-4135" fmla="*/ 1106285 w 7438480"/>
              <a:gd name="connsiteY36-4136" fmla="*/ 949891 h 6955671"/>
              <a:gd name="connsiteX37-4137" fmla="*/ 844347 w 7438480"/>
              <a:gd name="connsiteY37-4138" fmla="*/ 811779 h 6955671"/>
              <a:gd name="connsiteX38-4139" fmla="*/ 399052 w 7438480"/>
              <a:gd name="connsiteY38-4140" fmla="*/ 361723 h 6955671"/>
              <a:gd name="connsiteX39-4141" fmla="*/ 465727 w 7438480"/>
              <a:gd name="connsiteY39-4142" fmla="*/ 14060 h 6955671"/>
              <a:gd name="connsiteX0-4143" fmla="*/ 465727 w 7438480"/>
              <a:gd name="connsiteY0-4144" fmla="*/ 14060 h 6955671"/>
              <a:gd name="connsiteX1-4145" fmla="*/ 4564652 w 7438480"/>
              <a:gd name="connsiteY1-4146" fmla="*/ 0 h 6955671"/>
              <a:gd name="connsiteX2-4147" fmla="*/ 4565558 w 7438480"/>
              <a:gd name="connsiteY2-4148" fmla="*/ 699405 h 6955671"/>
              <a:gd name="connsiteX3-4149" fmla="*/ 4812301 w 7438480"/>
              <a:gd name="connsiteY3-4150" fmla="*/ 1381577 h 6955671"/>
              <a:gd name="connsiteX4-4151" fmla="*/ 4841330 w 7438480"/>
              <a:gd name="connsiteY4-4152" fmla="*/ 2034720 h 6955671"/>
              <a:gd name="connsiteX5-4153" fmla="*/ 4768758 w 7438480"/>
              <a:gd name="connsiteY5-4154" fmla="*/ 2586263 h 6955671"/>
              <a:gd name="connsiteX6-4155" fmla="*/ 4870358 w 7438480"/>
              <a:gd name="connsiteY6-4156" fmla="*/ 3123291 h 6955671"/>
              <a:gd name="connsiteX7-4157" fmla="*/ 5233215 w 7438480"/>
              <a:gd name="connsiteY7-4158" fmla="*/ 3457120 h 6955671"/>
              <a:gd name="connsiteX8-4159" fmla="*/ 5625101 w 7438480"/>
              <a:gd name="connsiteY8-4160" fmla="*/ 3587748 h 6955671"/>
              <a:gd name="connsiteX9-4161" fmla="*/ 5987958 w 7438480"/>
              <a:gd name="connsiteY9-4162" fmla="*/ 3457120 h 6955671"/>
              <a:gd name="connsiteX10-4163" fmla="*/ 6481444 w 7438480"/>
              <a:gd name="connsiteY10-4164" fmla="*/ 3761919 h 6955671"/>
              <a:gd name="connsiteX11-4165" fmla="*/ 7250701 w 7438480"/>
              <a:gd name="connsiteY11-4166" fmla="*/ 4211863 h 6955671"/>
              <a:gd name="connsiteX12-4167" fmla="*/ 7438480 w 7438480"/>
              <a:gd name="connsiteY12-4168" fmla="*/ 4851399 h 6955671"/>
              <a:gd name="connsiteX13-4169" fmla="*/ 6234701 w 7438480"/>
              <a:gd name="connsiteY13-4170" fmla="*/ 5126264 h 6955671"/>
              <a:gd name="connsiteX14-4171" fmla="*/ 4870358 w 7438480"/>
              <a:gd name="connsiteY14-4172" fmla="*/ 5648777 h 6955671"/>
              <a:gd name="connsiteX15-4173" fmla="*/ 4652644 w 7438480"/>
              <a:gd name="connsiteY15-4174" fmla="*/ 6316434 h 6955671"/>
              <a:gd name="connsiteX16-4175" fmla="*/ 4696187 w 7438480"/>
              <a:gd name="connsiteY16-4176" fmla="*/ 6693805 h 6955671"/>
              <a:gd name="connsiteX17-4177" fmla="*/ 3259272 w 7438480"/>
              <a:gd name="connsiteY17-4178" fmla="*/ 6955064 h 6955671"/>
              <a:gd name="connsiteX18-4179" fmla="*/ 2302238 w 7438480"/>
              <a:gd name="connsiteY18-4180" fmla="*/ 6506028 h 6955671"/>
              <a:gd name="connsiteX19-4181" fmla="*/ 1218202 w 7438480"/>
              <a:gd name="connsiteY19-4182" fmla="*/ 6386285 h 6955671"/>
              <a:gd name="connsiteX20-4183" fmla="*/ 913402 w 7438480"/>
              <a:gd name="connsiteY20-4184" fmla="*/ 5538560 h 6955671"/>
              <a:gd name="connsiteX21-4185" fmla="*/ 294277 w 7438480"/>
              <a:gd name="connsiteY21-4186" fmla="*/ 5109935 h 6955671"/>
              <a:gd name="connsiteX22-4187" fmla="*/ 208552 w 7438480"/>
              <a:gd name="connsiteY22-4188" fmla="*/ 4338410 h 6955671"/>
              <a:gd name="connsiteX23-4189" fmla="*/ 18052 w 7438480"/>
              <a:gd name="connsiteY23-4190" fmla="*/ 3709760 h 6955671"/>
              <a:gd name="connsiteX24-4191" fmla="*/ 265702 w 7438480"/>
              <a:gd name="connsiteY24-4192" fmla="*/ 3643085 h 6955671"/>
              <a:gd name="connsiteX25-4193" fmla="*/ 1094377 w 7438480"/>
              <a:gd name="connsiteY25-4194" fmla="*/ 3300185 h 6955671"/>
              <a:gd name="connsiteX26-4195" fmla="*/ 1342028 w 7438480"/>
              <a:gd name="connsiteY26-4196" fmla="*/ 3090635 h 6955671"/>
              <a:gd name="connsiteX27-4197" fmla="*/ 1415051 w 7438480"/>
              <a:gd name="connsiteY27-4198" fmla="*/ 2830284 h 6955671"/>
              <a:gd name="connsiteX28-4199" fmla="*/ 1370602 w 7438480"/>
              <a:gd name="connsiteY28-4200" fmla="*/ 2662010 h 6955671"/>
              <a:gd name="connsiteX29-4201" fmla="*/ 1246777 w 7438480"/>
              <a:gd name="connsiteY29-4202" fmla="*/ 2471510 h 6955671"/>
              <a:gd name="connsiteX30-4203" fmla="*/ 1220582 w 7438480"/>
              <a:gd name="connsiteY30-4204" fmla="*/ 2233384 h 6955671"/>
              <a:gd name="connsiteX31-4205" fmla="*/ 1308690 w 7438480"/>
              <a:gd name="connsiteY31-4206" fmla="*/ 2073841 h 6955671"/>
              <a:gd name="connsiteX32-4207" fmla="*/ 1208678 w 7438480"/>
              <a:gd name="connsiteY32-4208" fmla="*/ 1890485 h 6955671"/>
              <a:gd name="connsiteX33-4209" fmla="*/ 1111047 w 7438480"/>
              <a:gd name="connsiteY33-4210" fmla="*/ 1707129 h 6955671"/>
              <a:gd name="connsiteX34-4211" fmla="*/ 1227728 w 7438480"/>
              <a:gd name="connsiteY34-4212" fmla="*/ 1519010 h 6955671"/>
              <a:gd name="connsiteX35-4213" fmla="*/ 1134859 w 7438480"/>
              <a:gd name="connsiteY35-4214" fmla="*/ 1171348 h 6955671"/>
              <a:gd name="connsiteX36-4215" fmla="*/ 1106285 w 7438480"/>
              <a:gd name="connsiteY36-4216" fmla="*/ 949891 h 6955671"/>
              <a:gd name="connsiteX37-4217" fmla="*/ 844347 w 7438480"/>
              <a:gd name="connsiteY37-4218" fmla="*/ 811779 h 6955671"/>
              <a:gd name="connsiteX38-4219" fmla="*/ 399052 w 7438480"/>
              <a:gd name="connsiteY38-4220" fmla="*/ 361723 h 6955671"/>
              <a:gd name="connsiteX39-4221" fmla="*/ 465727 w 7438480"/>
              <a:gd name="connsiteY39-4222" fmla="*/ 14060 h 6955671"/>
              <a:gd name="connsiteX0-4223" fmla="*/ 456802 w 7429555"/>
              <a:gd name="connsiteY0-4224" fmla="*/ 14060 h 6955671"/>
              <a:gd name="connsiteX1-4225" fmla="*/ 4555727 w 7429555"/>
              <a:gd name="connsiteY1-4226" fmla="*/ 0 h 6955671"/>
              <a:gd name="connsiteX2-4227" fmla="*/ 4556633 w 7429555"/>
              <a:gd name="connsiteY2-4228" fmla="*/ 699405 h 6955671"/>
              <a:gd name="connsiteX3-4229" fmla="*/ 4803376 w 7429555"/>
              <a:gd name="connsiteY3-4230" fmla="*/ 1381577 h 6955671"/>
              <a:gd name="connsiteX4-4231" fmla="*/ 4832405 w 7429555"/>
              <a:gd name="connsiteY4-4232" fmla="*/ 2034720 h 6955671"/>
              <a:gd name="connsiteX5-4233" fmla="*/ 4759833 w 7429555"/>
              <a:gd name="connsiteY5-4234" fmla="*/ 2586263 h 6955671"/>
              <a:gd name="connsiteX6-4235" fmla="*/ 4861433 w 7429555"/>
              <a:gd name="connsiteY6-4236" fmla="*/ 3123291 h 6955671"/>
              <a:gd name="connsiteX7-4237" fmla="*/ 5224290 w 7429555"/>
              <a:gd name="connsiteY7-4238" fmla="*/ 3457120 h 6955671"/>
              <a:gd name="connsiteX8-4239" fmla="*/ 5616176 w 7429555"/>
              <a:gd name="connsiteY8-4240" fmla="*/ 3587748 h 6955671"/>
              <a:gd name="connsiteX9-4241" fmla="*/ 5979033 w 7429555"/>
              <a:gd name="connsiteY9-4242" fmla="*/ 3457120 h 6955671"/>
              <a:gd name="connsiteX10-4243" fmla="*/ 6472519 w 7429555"/>
              <a:gd name="connsiteY10-4244" fmla="*/ 3761919 h 6955671"/>
              <a:gd name="connsiteX11-4245" fmla="*/ 7241776 w 7429555"/>
              <a:gd name="connsiteY11-4246" fmla="*/ 4211863 h 6955671"/>
              <a:gd name="connsiteX12-4247" fmla="*/ 7429555 w 7429555"/>
              <a:gd name="connsiteY12-4248" fmla="*/ 4851399 h 6955671"/>
              <a:gd name="connsiteX13-4249" fmla="*/ 6225776 w 7429555"/>
              <a:gd name="connsiteY13-4250" fmla="*/ 5126264 h 6955671"/>
              <a:gd name="connsiteX14-4251" fmla="*/ 4861433 w 7429555"/>
              <a:gd name="connsiteY14-4252" fmla="*/ 5648777 h 6955671"/>
              <a:gd name="connsiteX15-4253" fmla="*/ 4643719 w 7429555"/>
              <a:gd name="connsiteY15-4254" fmla="*/ 6316434 h 6955671"/>
              <a:gd name="connsiteX16-4255" fmla="*/ 4687262 w 7429555"/>
              <a:gd name="connsiteY16-4256" fmla="*/ 6693805 h 6955671"/>
              <a:gd name="connsiteX17-4257" fmla="*/ 3250347 w 7429555"/>
              <a:gd name="connsiteY17-4258" fmla="*/ 6955064 h 6955671"/>
              <a:gd name="connsiteX18-4259" fmla="*/ 2293313 w 7429555"/>
              <a:gd name="connsiteY18-4260" fmla="*/ 6506028 h 6955671"/>
              <a:gd name="connsiteX19-4261" fmla="*/ 1209277 w 7429555"/>
              <a:gd name="connsiteY19-4262" fmla="*/ 6386285 h 6955671"/>
              <a:gd name="connsiteX20-4263" fmla="*/ 904477 w 7429555"/>
              <a:gd name="connsiteY20-4264" fmla="*/ 5538560 h 6955671"/>
              <a:gd name="connsiteX21-4265" fmla="*/ 285352 w 7429555"/>
              <a:gd name="connsiteY21-4266" fmla="*/ 5109935 h 6955671"/>
              <a:gd name="connsiteX22-4267" fmla="*/ 199627 w 7429555"/>
              <a:gd name="connsiteY22-4268" fmla="*/ 4338410 h 6955671"/>
              <a:gd name="connsiteX23-4269" fmla="*/ 9127 w 7429555"/>
              <a:gd name="connsiteY23-4270" fmla="*/ 3709760 h 6955671"/>
              <a:gd name="connsiteX24-4271" fmla="*/ 561577 w 7429555"/>
              <a:gd name="connsiteY24-4272" fmla="*/ 3614510 h 6955671"/>
              <a:gd name="connsiteX25-4273" fmla="*/ 1085452 w 7429555"/>
              <a:gd name="connsiteY25-4274" fmla="*/ 3300185 h 6955671"/>
              <a:gd name="connsiteX26-4275" fmla="*/ 1333103 w 7429555"/>
              <a:gd name="connsiteY26-4276" fmla="*/ 3090635 h 6955671"/>
              <a:gd name="connsiteX27-4277" fmla="*/ 1406126 w 7429555"/>
              <a:gd name="connsiteY27-4278" fmla="*/ 2830284 h 6955671"/>
              <a:gd name="connsiteX28-4279" fmla="*/ 1361677 w 7429555"/>
              <a:gd name="connsiteY28-4280" fmla="*/ 2662010 h 6955671"/>
              <a:gd name="connsiteX29-4281" fmla="*/ 1237852 w 7429555"/>
              <a:gd name="connsiteY29-4282" fmla="*/ 2471510 h 6955671"/>
              <a:gd name="connsiteX30-4283" fmla="*/ 1211657 w 7429555"/>
              <a:gd name="connsiteY30-4284" fmla="*/ 2233384 h 6955671"/>
              <a:gd name="connsiteX31-4285" fmla="*/ 1299765 w 7429555"/>
              <a:gd name="connsiteY31-4286" fmla="*/ 2073841 h 6955671"/>
              <a:gd name="connsiteX32-4287" fmla="*/ 1199753 w 7429555"/>
              <a:gd name="connsiteY32-4288" fmla="*/ 1890485 h 6955671"/>
              <a:gd name="connsiteX33-4289" fmla="*/ 1102122 w 7429555"/>
              <a:gd name="connsiteY33-4290" fmla="*/ 1707129 h 6955671"/>
              <a:gd name="connsiteX34-4291" fmla="*/ 1218803 w 7429555"/>
              <a:gd name="connsiteY34-4292" fmla="*/ 1519010 h 6955671"/>
              <a:gd name="connsiteX35-4293" fmla="*/ 1125934 w 7429555"/>
              <a:gd name="connsiteY35-4294" fmla="*/ 1171348 h 6955671"/>
              <a:gd name="connsiteX36-4295" fmla="*/ 1097360 w 7429555"/>
              <a:gd name="connsiteY36-4296" fmla="*/ 949891 h 6955671"/>
              <a:gd name="connsiteX37-4297" fmla="*/ 835422 w 7429555"/>
              <a:gd name="connsiteY37-4298" fmla="*/ 811779 h 6955671"/>
              <a:gd name="connsiteX38-4299" fmla="*/ 390127 w 7429555"/>
              <a:gd name="connsiteY38-4300" fmla="*/ 361723 h 6955671"/>
              <a:gd name="connsiteX39-4301" fmla="*/ 456802 w 7429555"/>
              <a:gd name="connsiteY39-4302" fmla="*/ 14060 h 6955671"/>
              <a:gd name="connsiteX0-4303" fmla="*/ 456802 w 7429555"/>
              <a:gd name="connsiteY0-4304" fmla="*/ 14060 h 6955671"/>
              <a:gd name="connsiteX1-4305" fmla="*/ 4555727 w 7429555"/>
              <a:gd name="connsiteY1-4306" fmla="*/ 0 h 6955671"/>
              <a:gd name="connsiteX2-4307" fmla="*/ 4556633 w 7429555"/>
              <a:gd name="connsiteY2-4308" fmla="*/ 699405 h 6955671"/>
              <a:gd name="connsiteX3-4309" fmla="*/ 4803376 w 7429555"/>
              <a:gd name="connsiteY3-4310" fmla="*/ 1381577 h 6955671"/>
              <a:gd name="connsiteX4-4311" fmla="*/ 4832405 w 7429555"/>
              <a:gd name="connsiteY4-4312" fmla="*/ 2034720 h 6955671"/>
              <a:gd name="connsiteX5-4313" fmla="*/ 4759833 w 7429555"/>
              <a:gd name="connsiteY5-4314" fmla="*/ 2586263 h 6955671"/>
              <a:gd name="connsiteX6-4315" fmla="*/ 4861433 w 7429555"/>
              <a:gd name="connsiteY6-4316" fmla="*/ 3123291 h 6955671"/>
              <a:gd name="connsiteX7-4317" fmla="*/ 5224290 w 7429555"/>
              <a:gd name="connsiteY7-4318" fmla="*/ 3457120 h 6955671"/>
              <a:gd name="connsiteX8-4319" fmla="*/ 5616176 w 7429555"/>
              <a:gd name="connsiteY8-4320" fmla="*/ 3587748 h 6955671"/>
              <a:gd name="connsiteX9-4321" fmla="*/ 5979033 w 7429555"/>
              <a:gd name="connsiteY9-4322" fmla="*/ 3457120 h 6955671"/>
              <a:gd name="connsiteX10-4323" fmla="*/ 6472519 w 7429555"/>
              <a:gd name="connsiteY10-4324" fmla="*/ 3761919 h 6955671"/>
              <a:gd name="connsiteX11-4325" fmla="*/ 7241776 w 7429555"/>
              <a:gd name="connsiteY11-4326" fmla="*/ 4211863 h 6955671"/>
              <a:gd name="connsiteX12-4327" fmla="*/ 7429555 w 7429555"/>
              <a:gd name="connsiteY12-4328" fmla="*/ 4851399 h 6955671"/>
              <a:gd name="connsiteX13-4329" fmla="*/ 6225776 w 7429555"/>
              <a:gd name="connsiteY13-4330" fmla="*/ 5126264 h 6955671"/>
              <a:gd name="connsiteX14-4331" fmla="*/ 4861433 w 7429555"/>
              <a:gd name="connsiteY14-4332" fmla="*/ 5648777 h 6955671"/>
              <a:gd name="connsiteX15-4333" fmla="*/ 4643719 w 7429555"/>
              <a:gd name="connsiteY15-4334" fmla="*/ 6316434 h 6955671"/>
              <a:gd name="connsiteX16-4335" fmla="*/ 4687262 w 7429555"/>
              <a:gd name="connsiteY16-4336" fmla="*/ 6693805 h 6955671"/>
              <a:gd name="connsiteX17-4337" fmla="*/ 3250347 w 7429555"/>
              <a:gd name="connsiteY17-4338" fmla="*/ 6955064 h 6955671"/>
              <a:gd name="connsiteX18-4339" fmla="*/ 2293313 w 7429555"/>
              <a:gd name="connsiteY18-4340" fmla="*/ 6506028 h 6955671"/>
              <a:gd name="connsiteX19-4341" fmla="*/ 1209277 w 7429555"/>
              <a:gd name="connsiteY19-4342" fmla="*/ 6386285 h 6955671"/>
              <a:gd name="connsiteX20-4343" fmla="*/ 904477 w 7429555"/>
              <a:gd name="connsiteY20-4344" fmla="*/ 5538560 h 6955671"/>
              <a:gd name="connsiteX21-4345" fmla="*/ 285352 w 7429555"/>
              <a:gd name="connsiteY21-4346" fmla="*/ 5109935 h 6955671"/>
              <a:gd name="connsiteX22-4347" fmla="*/ 199627 w 7429555"/>
              <a:gd name="connsiteY22-4348" fmla="*/ 4338410 h 6955671"/>
              <a:gd name="connsiteX23-4349" fmla="*/ 9127 w 7429555"/>
              <a:gd name="connsiteY23-4350" fmla="*/ 3709760 h 6955671"/>
              <a:gd name="connsiteX24-4351" fmla="*/ 561577 w 7429555"/>
              <a:gd name="connsiteY24-4352" fmla="*/ 3614510 h 6955671"/>
              <a:gd name="connsiteX25-4353" fmla="*/ 1085452 w 7429555"/>
              <a:gd name="connsiteY25-4354" fmla="*/ 3300185 h 6955671"/>
              <a:gd name="connsiteX26-4355" fmla="*/ 1333103 w 7429555"/>
              <a:gd name="connsiteY26-4356" fmla="*/ 3090635 h 6955671"/>
              <a:gd name="connsiteX27-4357" fmla="*/ 1406126 w 7429555"/>
              <a:gd name="connsiteY27-4358" fmla="*/ 2830284 h 6955671"/>
              <a:gd name="connsiteX28-4359" fmla="*/ 1361677 w 7429555"/>
              <a:gd name="connsiteY28-4360" fmla="*/ 2662010 h 6955671"/>
              <a:gd name="connsiteX29-4361" fmla="*/ 1237852 w 7429555"/>
              <a:gd name="connsiteY29-4362" fmla="*/ 2471510 h 6955671"/>
              <a:gd name="connsiteX30-4363" fmla="*/ 1211657 w 7429555"/>
              <a:gd name="connsiteY30-4364" fmla="*/ 2233384 h 6955671"/>
              <a:gd name="connsiteX31-4365" fmla="*/ 1299765 w 7429555"/>
              <a:gd name="connsiteY31-4366" fmla="*/ 2073841 h 6955671"/>
              <a:gd name="connsiteX32-4367" fmla="*/ 1199753 w 7429555"/>
              <a:gd name="connsiteY32-4368" fmla="*/ 1890485 h 6955671"/>
              <a:gd name="connsiteX33-4369" fmla="*/ 1102122 w 7429555"/>
              <a:gd name="connsiteY33-4370" fmla="*/ 1707129 h 6955671"/>
              <a:gd name="connsiteX34-4371" fmla="*/ 1218803 w 7429555"/>
              <a:gd name="connsiteY34-4372" fmla="*/ 1519010 h 6955671"/>
              <a:gd name="connsiteX35-4373" fmla="*/ 1125934 w 7429555"/>
              <a:gd name="connsiteY35-4374" fmla="*/ 1171348 h 6955671"/>
              <a:gd name="connsiteX36-4375" fmla="*/ 1097360 w 7429555"/>
              <a:gd name="connsiteY36-4376" fmla="*/ 949891 h 6955671"/>
              <a:gd name="connsiteX37-4377" fmla="*/ 835422 w 7429555"/>
              <a:gd name="connsiteY37-4378" fmla="*/ 811779 h 6955671"/>
              <a:gd name="connsiteX38-4379" fmla="*/ 390127 w 7429555"/>
              <a:gd name="connsiteY38-4380" fmla="*/ 361723 h 6955671"/>
              <a:gd name="connsiteX39-4381" fmla="*/ 456802 w 7429555"/>
              <a:gd name="connsiteY39-4382" fmla="*/ 14060 h 6955671"/>
              <a:gd name="connsiteX0-4383" fmla="*/ 448681 w 7421434"/>
              <a:gd name="connsiteY0-4384" fmla="*/ 14060 h 6955671"/>
              <a:gd name="connsiteX1-4385" fmla="*/ 4547606 w 7421434"/>
              <a:gd name="connsiteY1-4386" fmla="*/ 0 h 6955671"/>
              <a:gd name="connsiteX2-4387" fmla="*/ 4548512 w 7421434"/>
              <a:gd name="connsiteY2-4388" fmla="*/ 699405 h 6955671"/>
              <a:gd name="connsiteX3-4389" fmla="*/ 4795255 w 7421434"/>
              <a:gd name="connsiteY3-4390" fmla="*/ 1381577 h 6955671"/>
              <a:gd name="connsiteX4-4391" fmla="*/ 4824284 w 7421434"/>
              <a:gd name="connsiteY4-4392" fmla="*/ 2034720 h 6955671"/>
              <a:gd name="connsiteX5-4393" fmla="*/ 4751712 w 7421434"/>
              <a:gd name="connsiteY5-4394" fmla="*/ 2586263 h 6955671"/>
              <a:gd name="connsiteX6-4395" fmla="*/ 4853312 w 7421434"/>
              <a:gd name="connsiteY6-4396" fmla="*/ 3123291 h 6955671"/>
              <a:gd name="connsiteX7-4397" fmla="*/ 5216169 w 7421434"/>
              <a:gd name="connsiteY7-4398" fmla="*/ 3457120 h 6955671"/>
              <a:gd name="connsiteX8-4399" fmla="*/ 5608055 w 7421434"/>
              <a:gd name="connsiteY8-4400" fmla="*/ 3587748 h 6955671"/>
              <a:gd name="connsiteX9-4401" fmla="*/ 5970912 w 7421434"/>
              <a:gd name="connsiteY9-4402" fmla="*/ 3457120 h 6955671"/>
              <a:gd name="connsiteX10-4403" fmla="*/ 6464398 w 7421434"/>
              <a:gd name="connsiteY10-4404" fmla="*/ 3761919 h 6955671"/>
              <a:gd name="connsiteX11-4405" fmla="*/ 7233655 w 7421434"/>
              <a:gd name="connsiteY11-4406" fmla="*/ 4211863 h 6955671"/>
              <a:gd name="connsiteX12-4407" fmla="*/ 7421434 w 7421434"/>
              <a:gd name="connsiteY12-4408" fmla="*/ 4851399 h 6955671"/>
              <a:gd name="connsiteX13-4409" fmla="*/ 6217655 w 7421434"/>
              <a:gd name="connsiteY13-4410" fmla="*/ 5126264 h 6955671"/>
              <a:gd name="connsiteX14-4411" fmla="*/ 4853312 w 7421434"/>
              <a:gd name="connsiteY14-4412" fmla="*/ 5648777 h 6955671"/>
              <a:gd name="connsiteX15-4413" fmla="*/ 4635598 w 7421434"/>
              <a:gd name="connsiteY15-4414" fmla="*/ 6316434 h 6955671"/>
              <a:gd name="connsiteX16-4415" fmla="*/ 4679141 w 7421434"/>
              <a:gd name="connsiteY16-4416" fmla="*/ 6693805 h 6955671"/>
              <a:gd name="connsiteX17-4417" fmla="*/ 3242226 w 7421434"/>
              <a:gd name="connsiteY17-4418" fmla="*/ 6955064 h 6955671"/>
              <a:gd name="connsiteX18-4419" fmla="*/ 2285192 w 7421434"/>
              <a:gd name="connsiteY18-4420" fmla="*/ 6506028 h 6955671"/>
              <a:gd name="connsiteX19-4421" fmla="*/ 1201156 w 7421434"/>
              <a:gd name="connsiteY19-4422" fmla="*/ 6386285 h 6955671"/>
              <a:gd name="connsiteX20-4423" fmla="*/ 896356 w 7421434"/>
              <a:gd name="connsiteY20-4424" fmla="*/ 5538560 h 6955671"/>
              <a:gd name="connsiteX21-4425" fmla="*/ 277231 w 7421434"/>
              <a:gd name="connsiteY21-4426" fmla="*/ 5109935 h 6955671"/>
              <a:gd name="connsiteX22-4427" fmla="*/ 191506 w 7421434"/>
              <a:gd name="connsiteY22-4428" fmla="*/ 4338410 h 6955671"/>
              <a:gd name="connsiteX23-4429" fmla="*/ 1006 w 7421434"/>
              <a:gd name="connsiteY23-4430" fmla="*/ 3709760 h 6955671"/>
              <a:gd name="connsiteX24-4431" fmla="*/ 553456 w 7421434"/>
              <a:gd name="connsiteY24-4432" fmla="*/ 3614510 h 6955671"/>
              <a:gd name="connsiteX25-4433" fmla="*/ 1077331 w 7421434"/>
              <a:gd name="connsiteY25-4434" fmla="*/ 3300185 h 6955671"/>
              <a:gd name="connsiteX26-4435" fmla="*/ 1324982 w 7421434"/>
              <a:gd name="connsiteY26-4436" fmla="*/ 3090635 h 6955671"/>
              <a:gd name="connsiteX27-4437" fmla="*/ 1398005 w 7421434"/>
              <a:gd name="connsiteY27-4438" fmla="*/ 2830284 h 6955671"/>
              <a:gd name="connsiteX28-4439" fmla="*/ 1353556 w 7421434"/>
              <a:gd name="connsiteY28-4440" fmla="*/ 2662010 h 6955671"/>
              <a:gd name="connsiteX29-4441" fmla="*/ 1229731 w 7421434"/>
              <a:gd name="connsiteY29-4442" fmla="*/ 2471510 h 6955671"/>
              <a:gd name="connsiteX30-4443" fmla="*/ 1203536 w 7421434"/>
              <a:gd name="connsiteY30-4444" fmla="*/ 2233384 h 6955671"/>
              <a:gd name="connsiteX31-4445" fmla="*/ 1291644 w 7421434"/>
              <a:gd name="connsiteY31-4446" fmla="*/ 2073841 h 6955671"/>
              <a:gd name="connsiteX32-4447" fmla="*/ 1191632 w 7421434"/>
              <a:gd name="connsiteY32-4448" fmla="*/ 1890485 h 6955671"/>
              <a:gd name="connsiteX33-4449" fmla="*/ 1094001 w 7421434"/>
              <a:gd name="connsiteY33-4450" fmla="*/ 1707129 h 6955671"/>
              <a:gd name="connsiteX34-4451" fmla="*/ 1210682 w 7421434"/>
              <a:gd name="connsiteY34-4452" fmla="*/ 1519010 h 6955671"/>
              <a:gd name="connsiteX35-4453" fmla="*/ 1117813 w 7421434"/>
              <a:gd name="connsiteY35-4454" fmla="*/ 1171348 h 6955671"/>
              <a:gd name="connsiteX36-4455" fmla="*/ 1089239 w 7421434"/>
              <a:gd name="connsiteY36-4456" fmla="*/ 949891 h 6955671"/>
              <a:gd name="connsiteX37-4457" fmla="*/ 827301 w 7421434"/>
              <a:gd name="connsiteY37-4458" fmla="*/ 811779 h 6955671"/>
              <a:gd name="connsiteX38-4459" fmla="*/ 382006 w 7421434"/>
              <a:gd name="connsiteY38-4460" fmla="*/ 361723 h 6955671"/>
              <a:gd name="connsiteX39-4461" fmla="*/ 448681 w 7421434"/>
              <a:gd name="connsiteY39-4462" fmla="*/ 14060 h 6955671"/>
              <a:gd name="connsiteX0-4463" fmla="*/ 450655 w 7423408"/>
              <a:gd name="connsiteY0-4464" fmla="*/ 14060 h 6955671"/>
              <a:gd name="connsiteX1-4465" fmla="*/ 4549580 w 7423408"/>
              <a:gd name="connsiteY1-4466" fmla="*/ 0 h 6955671"/>
              <a:gd name="connsiteX2-4467" fmla="*/ 4550486 w 7423408"/>
              <a:gd name="connsiteY2-4468" fmla="*/ 699405 h 6955671"/>
              <a:gd name="connsiteX3-4469" fmla="*/ 4797229 w 7423408"/>
              <a:gd name="connsiteY3-4470" fmla="*/ 1381577 h 6955671"/>
              <a:gd name="connsiteX4-4471" fmla="*/ 4826258 w 7423408"/>
              <a:gd name="connsiteY4-4472" fmla="*/ 2034720 h 6955671"/>
              <a:gd name="connsiteX5-4473" fmla="*/ 4753686 w 7423408"/>
              <a:gd name="connsiteY5-4474" fmla="*/ 2586263 h 6955671"/>
              <a:gd name="connsiteX6-4475" fmla="*/ 4855286 w 7423408"/>
              <a:gd name="connsiteY6-4476" fmla="*/ 3123291 h 6955671"/>
              <a:gd name="connsiteX7-4477" fmla="*/ 5218143 w 7423408"/>
              <a:gd name="connsiteY7-4478" fmla="*/ 3457120 h 6955671"/>
              <a:gd name="connsiteX8-4479" fmla="*/ 5610029 w 7423408"/>
              <a:gd name="connsiteY8-4480" fmla="*/ 3587748 h 6955671"/>
              <a:gd name="connsiteX9-4481" fmla="*/ 5972886 w 7423408"/>
              <a:gd name="connsiteY9-4482" fmla="*/ 3457120 h 6955671"/>
              <a:gd name="connsiteX10-4483" fmla="*/ 6466372 w 7423408"/>
              <a:gd name="connsiteY10-4484" fmla="*/ 3761919 h 6955671"/>
              <a:gd name="connsiteX11-4485" fmla="*/ 7235629 w 7423408"/>
              <a:gd name="connsiteY11-4486" fmla="*/ 4211863 h 6955671"/>
              <a:gd name="connsiteX12-4487" fmla="*/ 7423408 w 7423408"/>
              <a:gd name="connsiteY12-4488" fmla="*/ 4851399 h 6955671"/>
              <a:gd name="connsiteX13-4489" fmla="*/ 6219629 w 7423408"/>
              <a:gd name="connsiteY13-4490" fmla="*/ 5126264 h 6955671"/>
              <a:gd name="connsiteX14-4491" fmla="*/ 4855286 w 7423408"/>
              <a:gd name="connsiteY14-4492" fmla="*/ 5648777 h 6955671"/>
              <a:gd name="connsiteX15-4493" fmla="*/ 4637572 w 7423408"/>
              <a:gd name="connsiteY15-4494" fmla="*/ 6316434 h 6955671"/>
              <a:gd name="connsiteX16-4495" fmla="*/ 4681115 w 7423408"/>
              <a:gd name="connsiteY16-4496" fmla="*/ 6693805 h 6955671"/>
              <a:gd name="connsiteX17-4497" fmla="*/ 3244200 w 7423408"/>
              <a:gd name="connsiteY17-4498" fmla="*/ 6955064 h 6955671"/>
              <a:gd name="connsiteX18-4499" fmla="*/ 2287166 w 7423408"/>
              <a:gd name="connsiteY18-4500" fmla="*/ 6506028 h 6955671"/>
              <a:gd name="connsiteX19-4501" fmla="*/ 1203130 w 7423408"/>
              <a:gd name="connsiteY19-4502" fmla="*/ 6386285 h 6955671"/>
              <a:gd name="connsiteX20-4503" fmla="*/ 898330 w 7423408"/>
              <a:gd name="connsiteY20-4504" fmla="*/ 5538560 h 6955671"/>
              <a:gd name="connsiteX21-4505" fmla="*/ 279205 w 7423408"/>
              <a:gd name="connsiteY21-4506" fmla="*/ 5109935 h 6955671"/>
              <a:gd name="connsiteX22-4507" fmla="*/ 193480 w 7423408"/>
              <a:gd name="connsiteY22-4508" fmla="*/ 4338410 h 6955671"/>
              <a:gd name="connsiteX23-4509" fmla="*/ 2980 w 7423408"/>
              <a:gd name="connsiteY23-4510" fmla="*/ 3709760 h 6955671"/>
              <a:gd name="connsiteX24-4511" fmla="*/ 555430 w 7423408"/>
              <a:gd name="connsiteY24-4512" fmla="*/ 3614510 h 6955671"/>
              <a:gd name="connsiteX25-4513" fmla="*/ 1079305 w 7423408"/>
              <a:gd name="connsiteY25-4514" fmla="*/ 3300185 h 6955671"/>
              <a:gd name="connsiteX26-4515" fmla="*/ 1326956 w 7423408"/>
              <a:gd name="connsiteY26-4516" fmla="*/ 3090635 h 6955671"/>
              <a:gd name="connsiteX27-4517" fmla="*/ 1399979 w 7423408"/>
              <a:gd name="connsiteY27-4518" fmla="*/ 2830284 h 6955671"/>
              <a:gd name="connsiteX28-4519" fmla="*/ 1355530 w 7423408"/>
              <a:gd name="connsiteY28-4520" fmla="*/ 2662010 h 6955671"/>
              <a:gd name="connsiteX29-4521" fmla="*/ 1231705 w 7423408"/>
              <a:gd name="connsiteY29-4522" fmla="*/ 2471510 h 6955671"/>
              <a:gd name="connsiteX30-4523" fmla="*/ 1205510 w 7423408"/>
              <a:gd name="connsiteY30-4524" fmla="*/ 2233384 h 6955671"/>
              <a:gd name="connsiteX31-4525" fmla="*/ 1293618 w 7423408"/>
              <a:gd name="connsiteY31-4526" fmla="*/ 2073841 h 6955671"/>
              <a:gd name="connsiteX32-4527" fmla="*/ 1193606 w 7423408"/>
              <a:gd name="connsiteY32-4528" fmla="*/ 1890485 h 6955671"/>
              <a:gd name="connsiteX33-4529" fmla="*/ 1095975 w 7423408"/>
              <a:gd name="connsiteY33-4530" fmla="*/ 1707129 h 6955671"/>
              <a:gd name="connsiteX34-4531" fmla="*/ 1212656 w 7423408"/>
              <a:gd name="connsiteY34-4532" fmla="*/ 1519010 h 6955671"/>
              <a:gd name="connsiteX35-4533" fmla="*/ 1119787 w 7423408"/>
              <a:gd name="connsiteY35-4534" fmla="*/ 1171348 h 6955671"/>
              <a:gd name="connsiteX36-4535" fmla="*/ 1091213 w 7423408"/>
              <a:gd name="connsiteY36-4536" fmla="*/ 949891 h 6955671"/>
              <a:gd name="connsiteX37-4537" fmla="*/ 829275 w 7423408"/>
              <a:gd name="connsiteY37-4538" fmla="*/ 811779 h 6955671"/>
              <a:gd name="connsiteX38-4539" fmla="*/ 383980 w 7423408"/>
              <a:gd name="connsiteY38-4540" fmla="*/ 361723 h 6955671"/>
              <a:gd name="connsiteX39-4541" fmla="*/ 450655 w 7423408"/>
              <a:gd name="connsiteY39-4542" fmla="*/ 14060 h 6955671"/>
              <a:gd name="connsiteX0-4543" fmla="*/ 450655 w 7423408"/>
              <a:gd name="connsiteY0-4544" fmla="*/ 0 h 6941611"/>
              <a:gd name="connsiteX1-4545" fmla="*/ 5420437 w 7423408"/>
              <a:gd name="connsiteY1-4546" fmla="*/ 454 h 6941611"/>
              <a:gd name="connsiteX2-4547" fmla="*/ 4550486 w 7423408"/>
              <a:gd name="connsiteY2-4548" fmla="*/ 685345 h 6941611"/>
              <a:gd name="connsiteX3-4549" fmla="*/ 4797229 w 7423408"/>
              <a:gd name="connsiteY3-4550" fmla="*/ 1367517 h 6941611"/>
              <a:gd name="connsiteX4-4551" fmla="*/ 4826258 w 7423408"/>
              <a:gd name="connsiteY4-4552" fmla="*/ 2020660 h 6941611"/>
              <a:gd name="connsiteX5-4553" fmla="*/ 4753686 w 7423408"/>
              <a:gd name="connsiteY5-4554" fmla="*/ 2572203 h 6941611"/>
              <a:gd name="connsiteX6-4555" fmla="*/ 4855286 w 7423408"/>
              <a:gd name="connsiteY6-4556" fmla="*/ 3109231 h 6941611"/>
              <a:gd name="connsiteX7-4557" fmla="*/ 5218143 w 7423408"/>
              <a:gd name="connsiteY7-4558" fmla="*/ 3443060 h 6941611"/>
              <a:gd name="connsiteX8-4559" fmla="*/ 5610029 w 7423408"/>
              <a:gd name="connsiteY8-4560" fmla="*/ 3573688 h 6941611"/>
              <a:gd name="connsiteX9-4561" fmla="*/ 5972886 w 7423408"/>
              <a:gd name="connsiteY9-4562" fmla="*/ 3443060 h 6941611"/>
              <a:gd name="connsiteX10-4563" fmla="*/ 6466372 w 7423408"/>
              <a:gd name="connsiteY10-4564" fmla="*/ 3747859 h 6941611"/>
              <a:gd name="connsiteX11-4565" fmla="*/ 7235629 w 7423408"/>
              <a:gd name="connsiteY11-4566" fmla="*/ 4197803 h 6941611"/>
              <a:gd name="connsiteX12-4567" fmla="*/ 7423408 w 7423408"/>
              <a:gd name="connsiteY12-4568" fmla="*/ 4837339 h 6941611"/>
              <a:gd name="connsiteX13-4569" fmla="*/ 6219629 w 7423408"/>
              <a:gd name="connsiteY13-4570" fmla="*/ 5112204 h 6941611"/>
              <a:gd name="connsiteX14-4571" fmla="*/ 4855286 w 7423408"/>
              <a:gd name="connsiteY14-4572" fmla="*/ 5634717 h 6941611"/>
              <a:gd name="connsiteX15-4573" fmla="*/ 4637572 w 7423408"/>
              <a:gd name="connsiteY15-4574" fmla="*/ 6302374 h 6941611"/>
              <a:gd name="connsiteX16-4575" fmla="*/ 4681115 w 7423408"/>
              <a:gd name="connsiteY16-4576" fmla="*/ 6679745 h 6941611"/>
              <a:gd name="connsiteX17-4577" fmla="*/ 3244200 w 7423408"/>
              <a:gd name="connsiteY17-4578" fmla="*/ 6941004 h 6941611"/>
              <a:gd name="connsiteX18-4579" fmla="*/ 2287166 w 7423408"/>
              <a:gd name="connsiteY18-4580" fmla="*/ 6491968 h 6941611"/>
              <a:gd name="connsiteX19-4581" fmla="*/ 1203130 w 7423408"/>
              <a:gd name="connsiteY19-4582" fmla="*/ 6372225 h 6941611"/>
              <a:gd name="connsiteX20-4583" fmla="*/ 898330 w 7423408"/>
              <a:gd name="connsiteY20-4584" fmla="*/ 5524500 h 6941611"/>
              <a:gd name="connsiteX21-4585" fmla="*/ 279205 w 7423408"/>
              <a:gd name="connsiteY21-4586" fmla="*/ 5095875 h 6941611"/>
              <a:gd name="connsiteX22-4587" fmla="*/ 193480 w 7423408"/>
              <a:gd name="connsiteY22-4588" fmla="*/ 4324350 h 6941611"/>
              <a:gd name="connsiteX23-4589" fmla="*/ 2980 w 7423408"/>
              <a:gd name="connsiteY23-4590" fmla="*/ 3695700 h 6941611"/>
              <a:gd name="connsiteX24-4591" fmla="*/ 555430 w 7423408"/>
              <a:gd name="connsiteY24-4592" fmla="*/ 3600450 h 6941611"/>
              <a:gd name="connsiteX25-4593" fmla="*/ 1079305 w 7423408"/>
              <a:gd name="connsiteY25-4594" fmla="*/ 3286125 h 6941611"/>
              <a:gd name="connsiteX26-4595" fmla="*/ 1326956 w 7423408"/>
              <a:gd name="connsiteY26-4596" fmla="*/ 3076575 h 6941611"/>
              <a:gd name="connsiteX27-4597" fmla="*/ 1399979 w 7423408"/>
              <a:gd name="connsiteY27-4598" fmla="*/ 2816224 h 6941611"/>
              <a:gd name="connsiteX28-4599" fmla="*/ 1355530 w 7423408"/>
              <a:gd name="connsiteY28-4600" fmla="*/ 2647950 h 6941611"/>
              <a:gd name="connsiteX29-4601" fmla="*/ 1231705 w 7423408"/>
              <a:gd name="connsiteY29-4602" fmla="*/ 2457450 h 6941611"/>
              <a:gd name="connsiteX30-4603" fmla="*/ 1205510 w 7423408"/>
              <a:gd name="connsiteY30-4604" fmla="*/ 2219324 h 6941611"/>
              <a:gd name="connsiteX31-4605" fmla="*/ 1293618 w 7423408"/>
              <a:gd name="connsiteY31-4606" fmla="*/ 2059781 h 6941611"/>
              <a:gd name="connsiteX32-4607" fmla="*/ 1193606 w 7423408"/>
              <a:gd name="connsiteY32-4608" fmla="*/ 1876425 h 6941611"/>
              <a:gd name="connsiteX33-4609" fmla="*/ 1095975 w 7423408"/>
              <a:gd name="connsiteY33-4610" fmla="*/ 1693069 h 6941611"/>
              <a:gd name="connsiteX34-4611" fmla="*/ 1212656 w 7423408"/>
              <a:gd name="connsiteY34-4612" fmla="*/ 1504950 h 6941611"/>
              <a:gd name="connsiteX35-4613" fmla="*/ 1119787 w 7423408"/>
              <a:gd name="connsiteY35-4614" fmla="*/ 1157288 h 6941611"/>
              <a:gd name="connsiteX36-4615" fmla="*/ 1091213 w 7423408"/>
              <a:gd name="connsiteY36-4616" fmla="*/ 935831 h 6941611"/>
              <a:gd name="connsiteX37-4617" fmla="*/ 829275 w 7423408"/>
              <a:gd name="connsiteY37-4618" fmla="*/ 797719 h 6941611"/>
              <a:gd name="connsiteX38-4619" fmla="*/ 383980 w 7423408"/>
              <a:gd name="connsiteY38-4620" fmla="*/ 347663 h 6941611"/>
              <a:gd name="connsiteX39-4621" fmla="*/ 450655 w 7423408"/>
              <a:gd name="connsiteY39-4622" fmla="*/ 0 h 6941611"/>
              <a:gd name="connsiteX0-4623" fmla="*/ 450655 w 7423408"/>
              <a:gd name="connsiteY0-4624" fmla="*/ 0 h 6941611"/>
              <a:gd name="connsiteX1-4625" fmla="*/ 5420437 w 7423408"/>
              <a:gd name="connsiteY1-4626" fmla="*/ 454 h 6941611"/>
              <a:gd name="connsiteX2-4627" fmla="*/ 4768201 w 7423408"/>
              <a:gd name="connsiteY2-4628" fmla="*/ 670830 h 6941611"/>
              <a:gd name="connsiteX3-4629" fmla="*/ 4797229 w 7423408"/>
              <a:gd name="connsiteY3-4630" fmla="*/ 1367517 h 6941611"/>
              <a:gd name="connsiteX4-4631" fmla="*/ 4826258 w 7423408"/>
              <a:gd name="connsiteY4-4632" fmla="*/ 2020660 h 6941611"/>
              <a:gd name="connsiteX5-4633" fmla="*/ 4753686 w 7423408"/>
              <a:gd name="connsiteY5-4634" fmla="*/ 2572203 h 6941611"/>
              <a:gd name="connsiteX6-4635" fmla="*/ 4855286 w 7423408"/>
              <a:gd name="connsiteY6-4636" fmla="*/ 3109231 h 6941611"/>
              <a:gd name="connsiteX7-4637" fmla="*/ 5218143 w 7423408"/>
              <a:gd name="connsiteY7-4638" fmla="*/ 3443060 h 6941611"/>
              <a:gd name="connsiteX8-4639" fmla="*/ 5610029 w 7423408"/>
              <a:gd name="connsiteY8-4640" fmla="*/ 3573688 h 6941611"/>
              <a:gd name="connsiteX9-4641" fmla="*/ 5972886 w 7423408"/>
              <a:gd name="connsiteY9-4642" fmla="*/ 3443060 h 6941611"/>
              <a:gd name="connsiteX10-4643" fmla="*/ 6466372 w 7423408"/>
              <a:gd name="connsiteY10-4644" fmla="*/ 3747859 h 6941611"/>
              <a:gd name="connsiteX11-4645" fmla="*/ 7235629 w 7423408"/>
              <a:gd name="connsiteY11-4646" fmla="*/ 4197803 h 6941611"/>
              <a:gd name="connsiteX12-4647" fmla="*/ 7423408 w 7423408"/>
              <a:gd name="connsiteY12-4648" fmla="*/ 4837339 h 6941611"/>
              <a:gd name="connsiteX13-4649" fmla="*/ 6219629 w 7423408"/>
              <a:gd name="connsiteY13-4650" fmla="*/ 5112204 h 6941611"/>
              <a:gd name="connsiteX14-4651" fmla="*/ 4855286 w 7423408"/>
              <a:gd name="connsiteY14-4652" fmla="*/ 5634717 h 6941611"/>
              <a:gd name="connsiteX15-4653" fmla="*/ 4637572 w 7423408"/>
              <a:gd name="connsiteY15-4654" fmla="*/ 6302374 h 6941611"/>
              <a:gd name="connsiteX16-4655" fmla="*/ 4681115 w 7423408"/>
              <a:gd name="connsiteY16-4656" fmla="*/ 6679745 h 6941611"/>
              <a:gd name="connsiteX17-4657" fmla="*/ 3244200 w 7423408"/>
              <a:gd name="connsiteY17-4658" fmla="*/ 6941004 h 6941611"/>
              <a:gd name="connsiteX18-4659" fmla="*/ 2287166 w 7423408"/>
              <a:gd name="connsiteY18-4660" fmla="*/ 6491968 h 6941611"/>
              <a:gd name="connsiteX19-4661" fmla="*/ 1203130 w 7423408"/>
              <a:gd name="connsiteY19-4662" fmla="*/ 6372225 h 6941611"/>
              <a:gd name="connsiteX20-4663" fmla="*/ 898330 w 7423408"/>
              <a:gd name="connsiteY20-4664" fmla="*/ 5524500 h 6941611"/>
              <a:gd name="connsiteX21-4665" fmla="*/ 279205 w 7423408"/>
              <a:gd name="connsiteY21-4666" fmla="*/ 5095875 h 6941611"/>
              <a:gd name="connsiteX22-4667" fmla="*/ 193480 w 7423408"/>
              <a:gd name="connsiteY22-4668" fmla="*/ 4324350 h 6941611"/>
              <a:gd name="connsiteX23-4669" fmla="*/ 2980 w 7423408"/>
              <a:gd name="connsiteY23-4670" fmla="*/ 3695700 h 6941611"/>
              <a:gd name="connsiteX24-4671" fmla="*/ 555430 w 7423408"/>
              <a:gd name="connsiteY24-4672" fmla="*/ 3600450 h 6941611"/>
              <a:gd name="connsiteX25-4673" fmla="*/ 1079305 w 7423408"/>
              <a:gd name="connsiteY25-4674" fmla="*/ 3286125 h 6941611"/>
              <a:gd name="connsiteX26-4675" fmla="*/ 1326956 w 7423408"/>
              <a:gd name="connsiteY26-4676" fmla="*/ 3076575 h 6941611"/>
              <a:gd name="connsiteX27-4677" fmla="*/ 1399979 w 7423408"/>
              <a:gd name="connsiteY27-4678" fmla="*/ 2816224 h 6941611"/>
              <a:gd name="connsiteX28-4679" fmla="*/ 1355530 w 7423408"/>
              <a:gd name="connsiteY28-4680" fmla="*/ 2647950 h 6941611"/>
              <a:gd name="connsiteX29-4681" fmla="*/ 1231705 w 7423408"/>
              <a:gd name="connsiteY29-4682" fmla="*/ 2457450 h 6941611"/>
              <a:gd name="connsiteX30-4683" fmla="*/ 1205510 w 7423408"/>
              <a:gd name="connsiteY30-4684" fmla="*/ 2219324 h 6941611"/>
              <a:gd name="connsiteX31-4685" fmla="*/ 1293618 w 7423408"/>
              <a:gd name="connsiteY31-4686" fmla="*/ 2059781 h 6941611"/>
              <a:gd name="connsiteX32-4687" fmla="*/ 1193606 w 7423408"/>
              <a:gd name="connsiteY32-4688" fmla="*/ 1876425 h 6941611"/>
              <a:gd name="connsiteX33-4689" fmla="*/ 1095975 w 7423408"/>
              <a:gd name="connsiteY33-4690" fmla="*/ 1693069 h 6941611"/>
              <a:gd name="connsiteX34-4691" fmla="*/ 1212656 w 7423408"/>
              <a:gd name="connsiteY34-4692" fmla="*/ 1504950 h 6941611"/>
              <a:gd name="connsiteX35-4693" fmla="*/ 1119787 w 7423408"/>
              <a:gd name="connsiteY35-4694" fmla="*/ 1157288 h 6941611"/>
              <a:gd name="connsiteX36-4695" fmla="*/ 1091213 w 7423408"/>
              <a:gd name="connsiteY36-4696" fmla="*/ 935831 h 6941611"/>
              <a:gd name="connsiteX37-4697" fmla="*/ 829275 w 7423408"/>
              <a:gd name="connsiteY37-4698" fmla="*/ 797719 h 6941611"/>
              <a:gd name="connsiteX38-4699" fmla="*/ 383980 w 7423408"/>
              <a:gd name="connsiteY38-4700" fmla="*/ 347663 h 6941611"/>
              <a:gd name="connsiteX39-4701" fmla="*/ 450655 w 7423408"/>
              <a:gd name="connsiteY39-4702" fmla="*/ 0 h 6941611"/>
              <a:gd name="connsiteX0-4703" fmla="*/ 450655 w 7423408"/>
              <a:gd name="connsiteY0-4704" fmla="*/ 0 h 6941611"/>
              <a:gd name="connsiteX1-4705" fmla="*/ 5420437 w 7423408"/>
              <a:gd name="connsiteY1-4706" fmla="*/ 454 h 6941611"/>
              <a:gd name="connsiteX2-4707" fmla="*/ 4768201 w 7423408"/>
              <a:gd name="connsiteY2-4708" fmla="*/ 670830 h 6941611"/>
              <a:gd name="connsiteX3-4709" fmla="*/ 5043972 w 7423408"/>
              <a:gd name="connsiteY3-4710" fmla="*/ 1367517 h 6941611"/>
              <a:gd name="connsiteX4-4711" fmla="*/ 4826258 w 7423408"/>
              <a:gd name="connsiteY4-4712" fmla="*/ 2020660 h 6941611"/>
              <a:gd name="connsiteX5-4713" fmla="*/ 4753686 w 7423408"/>
              <a:gd name="connsiteY5-4714" fmla="*/ 2572203 h 6941611"/>
              <a:gd name="connsiteX6-4715" fmla="*/ 4855286 w 7423408"/>
              <a:gd name="connsiteY6-4716" fmla="*/ 3109231 h 6941611"/>
              <a:gd name="connsiteX7-4717" fmla="*/ 5218143 w 7423408"/>
              <a:gd name="connsiteY7-4718" fmla="*/ 3443060 h 6941611"/>
              <a:gd name="connsiteX8-4719" fmla="*/ 5610029 w 7423408"/>
              <a:gd name="connsiteY8-4720" fmla="*/ 3573688 h 6941611"/>
              <a:gd name="connsiteX9-4721" fmla="*/ 5972886 w 7423408"/>
              <a:gd name="connsiteY9-4722" fmla="*/ 3443060 h 6941611"/>
              <a:gd name="connsiteX10-4723" fmla="*/ 6466372 w 7423408"/>
              <a:gd name="connsiteY10-4724" fmla="*/ 3747859 h 6941611"/>
              <a:gd name="connsiteX11-4725" fmla="*/ 7235629 w 7423408"/>
              <a:gd name="connsiteY11-4726" fmla="*/ 4197803 h 6941611"/>
              <a:gd name="connsiteX12-4727" fmla="*/ 7423408 w 7423408"/>
              <a:gd name="connsiteY12-4728" fmla="*/ 4837339 h 6941611"/>
              <a:gd name="connsiteX13-4729" fmla="*/ 6219629 w 7423408"/>
              <a:gd name="connsiteY13-4730" fmla="*/ 5112204 h 6941611"/>
              <a:gd name="connsiteX14-4731" fmla="*/ 4855286 w 7423408"/>
              <a:gd name="connsiteY14-4732" fmla="*/ 5634717 h 6941611"/>
              <a:gd name="connsiteX15-4733" fmla="*/ 4637572 w 7423408"/>
              <a:gd name="connsiteY15-4734" fmla="*/ 6302374 h 6941611"/>
              <a:gd name="connsiteX16-4735" fmla="*/ 4681115 w 7423408"/>
              <a:gd name="connsiteY16-4736" fmla="*/ 6679745 h 6941611"/>
              <a:gd name="connsiteX17-4737" fmla="*/ 3244200 w 7423408"/>
              <a:gd name="connsiteY17-4738" fmla="*/ 6941004 h 6941611"/>
              <a:gd name="connsiteX18-4739" fmla="*/ 2287166 w 7423408"/>
              <a:gd name="connsiteY18-4740" fmla="*/ 6491968 h 6941611"/>
              <a:gd name="connsiteX19-4741" fmla="*/ 1203130 w 7423408"/>
              <a:gd name="connsiteY19-4742" fmla="*/ 6372225 h 6941611"/>
              <a:gd name="connsiteX20-4743" fmla="*/ 898330 w 7423408"/>
              <a:gd name="connsiteY20-4744" fmla="*/ 5524500 h 6941611"/>
              <a:gd name="connsiteX21-4745" fmla="*/ 279205 w 7423408"/>
              <a:gd name="connsiteY21-4746" fmla="*/ 5095875 h 6941611"/>
              <a:gd name="connsiteX22-4747" fmla="*/ 193480 w 7423408"/>
              <a:gd name="connsiteY22-4748" fmla="*/ 4324350 h 6941611"/>
              <a:gd name="connsiteX23-4749" fmla="*/ 2980 w 7423408"/>
              <a:gd name="connsiteY23-4750" fmla="*/ 3695700 h 6941611"/>
              <a:gd name="connsiteX24-4751" fmla="*/ 555430 w 7423408"/>
              <a:gd name="connsiteY24-4752" fmla="*/ 3600450 h 6941611"/>
              <a:gd name="connsiteX25-4753" fmla="*/ 1079305 w 7423408"/>
              <a:gd name="connsiteY25-4754" fmla="*/ 3286125 h 6941611"/>
              <a:gd name="connsiteX26-4755" fmla="*/ 1326956 w 7423408"/>
              <a:gd name="connsiteY26-4756" fmla="*/ 3076575 h 6941611"/>
              <a:gd name="connsiteX27-4757" fmla="*/ 1399979 w 7423408"/>
              <a:gd name="connsiteY27-4758" fmla="*/ 2816224 h 6941611"/>
              <a:gd name="connsiteX28-4759" fmla="*/ 1355530 w 7423408"/>
              <a:gd name="connsiteY28-4760" fmla="*/ 2647950 h 6941611"/>
              <a:gd name="connsiteX29-4761" fmla="*/ 1231705 w 7423408"/>
              <a:gd name="connsiteY29-4762" fmla="*/ 2457450 h 6941611"/>
              <a:gd name="connsiteX30-4763" fmla="*/ 1205510 w 7423408"/>
              <a:gd name="connsiteY30-4764" fmla="*/ 2219324 h 6941611"/>
              <a:gd name="connsiteX31-4765" fmla="*/ 1293618 w 7423408"/>
              <a:gd name="connsiteY31-4766" fmla="*/ 2059781 h 6941611"/>
              <a:gd name="connsiteX32-4767" fmla="*/ 1193606 w 7423408"/>
              <a:gd name="connsiteY32-4768" fmla="*/ 1876425 h 6941611"/>
              <a:gd name="connsiteX33-4769" fmla="*/ 1095975 w 7423408"/>
              <a:gd name="connsiteY33-4770" fmla="*/ 1693069 h 6941611"/>
              <a:gd name="connsiteX34-4771" fmla="*/ 1212656 w 7423408"/>
              <a:gd name="connsiteY34-4772" fmla="*/ 1504950 h 6941611"/>
              <a:gd name="connsiteX35-4773" fmla="*/ 1119787 w 7423408"/>
              <a:gd name="connsiteY35-4774" fmla="*/ 1157288 h 6941611"/>
              <a:gd name="connsiteX36-4775" fmla="*/ 1091213 w 7423408"/>
              <a:gd name="connsiteY36-4776" fmla="*/ 935831 h 6941611"/>
              <a:gd name="connsiteX37-4777" fmla="*/ 829275 w 7423408"/>
              <a:gd name="connsiteY37-4778" fmla="*/ 797719 h 6941611"/>
              <a:gd name="connsiteX38-4779" fmla="*/ 383980 w 7423408"/>
              <a:gd name="connsiteY38-4780" fmla="*/ 347663 h 6941611"/>
              <a:gd name="connsiteX39-4781" fmla="*/ 450655 w 7423408"/>
              <a:gd name="connsiteY39-4782" fmla="*/ 0 h 6941611"/>
              <a:gd name="connsiteX0-4783" fmla="*/ 450655 w 7423408"/>
              <a:gd name="connsiteY0-4784" fmla="*/ 0 h 6941611"/>
              <a:gd name="connsiteX1-4785" fmla="*/ 5420437 w 7423408"/>
              <a:gd name="connsiteY1-4786" fmla="*/ 454 h 6941611"/>
              <a:gd name="connsiteX2-4787" fmla="*/ 4768201 w 7423408"/>
              <a:gd name="connsiteY2-4788" fmla="*/ 670830 h 6941611"/>
              <a:gd name="connsiteX3-4789" fmla="*/ 5043972 w 7423408"/>
              <a:gd name="connsiteY3-4790" fmla="*/ 1367517 h 6941611"/>
              <a:gd name="connsiteX4-4791" fmla="*/ 5014943 w 7423408"/>
              <a:gd name="connsiteY4-4792" fmla="*/ 2151288 h 6941611"/>
              <a:gd name="connsiteX5-4793" fmla="*/ 4753686 w 7423408"/>
              <a:gd name="connsiteY5-4794" fmla="*/ 2572203 h 6941611"/>
              <a:gd name="connsiteX6-4795" fmla="*/ 4855286 w 7423408"/>
              <a:gd name="connsiteY6-4796" fmla="*/ 3109231 h 6941611"/>
              <a:gd name="connsiteX7-4797" fmla="*/ 5218143 w 7423408"/>
              <a:gd name="connsiteY7-4798" fmla="*/ 3443060 h 6941611"/>
              <a:gd name="connsiteX8-4799" fmla="*/ 5610029 w 7423408"/>
              <a:gd name="connsiteY8-4800" fmla="*/ 3573688 h 6941611"/>
              <a:gd name="connsiteX9-4801" fmla="*/ 5972886 w 7423408"/>
              <a:gd name="connsiteY9-4802" fmla="*/ 3443060 h 6941611"/>
              <a:gd name="connsiteX10-4803" fmla="*/ 6466372 w 7423408"/>
              <a:gd name="connsiteY10-4804" fmla="*/ 3747859 h 6941611"/>
              <a:gd name="connsiteX11-4805" fmla="*/ 7235629 w 7423408"/>
              <a:gd name="connsiteY11-4806" fmla="*/ 4197803 h 6941611"/>
              <a:gd name="connsiteX12-4807" fmla="*/ 7423408 w 7423408"/>
              <a:gd name="connsiteY12-4808" fmla="*/ 4837339 h 6941611"/>
              <a:gd name="connsiteX13-4809" fmla="*/ 6219629 w 7423408"/>
              <a:gd name="connsiteY13-4810" fmla="*/ 5112204 h 6941611"/>
              <a:gd name="connsiteX14-4811" fmla="*/ 4855286 w 7423408"/>
              <a:gd name="connsiteY14-4812" fmla="*/ 5634717 h 6941611"/>
              <a:gd name="connsiteX15-4813" fmla="*/ 4637572 w 7423408"/>
              <a:gd name="connsiteY15-4814" fmla="*/ 6302374 h 6941611"/>
              <a:gd name="connsiteX16-4815" fmla="*/ 4681115 w 7423408"/>
              <a:gd name="connsiteY16-4816" fmla="*/ 6679745 h 6941611"/>
              <a:gd name="connsiteX17-4817" fmla="*/ 3244200 w 7423408"/>
              <a:gd name="connsiteY17-4818" fmla="*/ 6941004 h 6941611"/>
              <a:gd name="connsiteX18-4819" fmla="*/ 2287166 w 7423408"/>
              <a:gd name="connsiteY18-4820" fmla="*/ 6491968 h 6941611"/>
              <a:gd name="connsiteX19-4821" fmla="*/ 1203130 w 7423408"/>
              <a:gd name="connsiteY19-4822" fmla="*/ 6372225 h 6941611"/>
              <a:gd name="connsiteX20-4823" fmla="*/ 898330 w 7423408"/>
              <a:gd name="connsiteY20-4824" fmla="*/ 5524500 h 6941611"/>
              <a:gd name="connsiteX21-4825" fmla="*/ 279205 w 7423408"/>
              <a:gd name="connsiteY21-4826" fmla="*/ 5095875 h 6941611"/>
              <a:gd name="connsiteX22-4827" fmla="*/ 193480 w 7423408"/>
              <a:gd name="connsiteY22-4828" fmla="*/ 4324350 h 6941611"/>
              <a:gd name="connsiteX23-4829" fmla="*/ 2980 w 7423408"/>
              <a:gd name="connsiteY23-4830" fmla="*/ 3695700 h 6941611"/>
              <a:gd name="connsiteX24-4831" fmla="*/ 555430 w 7423408"/>
              <a:gd name="connsiteY24-4832" fmla="*/ 3600450 h 6941611"/>
              <a:gd name="connsiteX25-4833" fmla="*/ 1079305 w 7423408"/>
              <a:gd name="connsiteY25-4834" fmla="*/ 3286125 h 6941611"/>
              <a:gd name="connsiteX26-4835" fmla="*/ 1326956 w 7423408"/>
              <a:gd name="connsiteY26-4836" fmla="*/ 3076575 h 6941611"/>
              <a:gd name="connsiteX27-4837" fmla="*/ 1399979 w 7423408"/>
              <a:gd name="connsiteY27-4838" fmla="*/ 2816224 h 6941611"/>
              <a:gd name="connsiteX28-4839" fmla="*/ 1355530 w 7423408"/>
              <a:gd name="connsiteY28-4840" fmla="*/ 2647950 h 6941611"/>
              <a:gd name="connsiteX29-4841" fmla="*/ 1231705 w 7423408"/>
              <a:gd name="connsiteY29-4842" fmla="*/ 2457450 h 6941611"/>
              <a:gd name="connsiteX30-4843" fmla="*/ 1205510 w 7423408"/>
              <a:gd name="connsiteY30-4844" fmla="*/ 2219324 h 6941611"/>
              <a:gd name="connsiteX31-4845" fmla="*/ 1293618 w 7423408"/>
              <a:gd name="connsiteY31-4846" fmla="*/ 2059781 h 6941611"/>
              <a:gd name="connsiteX32-4847" fmla="*/ 1193606 w 7423408"/>
              <a:gd name="connsiteY32-4848" fmla="*/ 1876425 h 6941611"/>
              <a:gd name="connsiteX33-4849" fmla="*/ 1095975 w 7423408"/>
              <a:gd name="connsiteY33-4850" fmla="*/ 1693069 h 6941611"/>
              <a:gd name="connsiteX34-4851" fmla="*/ 1212656 w 7423408"/>
              <a:gd name="connsiteY34-4852" fmla="*/ 1504950 h 6941611"/>
              <a:gd name="connsiteX35-4853" fmla="*/ 1119787 w 7423408"/>
              <a:gd name="connsiteY35-4854" fmla="*/ 1157288 h 6941611"/>
              <a:gd name="connsiteX36-4855" fmla="*/ 1091213 w 7423408"/>
              <a:gd name="connsiteY36-4856" fmla="*/ 935831 h 6941611"/>
              <a:gd name="connsiteX37-4857" fmla="*/ 829275 w 7423408"/>
              <a:gd name="connsiteY37-4858" fmla="*/ 797719 h 6941611"/>
              <a:gd name="connsiteX38-4859" fmla="*/ 383980 w 7423408"/>
              <a:gd name="connsiteY38-4860" fmla="*/ 347663 h 6941611"/>
              <a:gd name="connsiteX39-4861" fmla="*/ 450655 w 7423408"/>
              <a:gd name="connsiteY39-4862" fmla="*/ 0 h 6941611"/>
              <a:gd name="connsiteX0-4863" fmla="*/ 450655 w 7423408"/>
              <a:gd name="connsiteY0-4864" fmla="*/ 0 h 6941611"/>
              <a:gd name="connsiteX1-4865" fmla="*/ 5420437 w 7423408"/>
              <a:gd name="connsiteY1-4866" fmla="*/ 454 h 6941611"/>
              <a:gd name="connsiteX2-4867" fmla="*/ 4768201 w 7423408"/>
              <a:gd name="connsiteY2-4868" fmla="*/ 670830 h 6941611"/>
              <a:gd name="connsiteX3-4869" fmla="*/ 5043972 w 7423408"/>
              <a:gd name="connsiteY3-4870" fmla="*/ 1367517 h 6941611"/>
              <a:gd name="connsiteX4-4871" fmla="*/ 5014943 w 7423408"/>
              <a:gd name="connsiteY4-4872" fmla="*/ 2151288 h 6941611"/>
              <a:gd name="connsiteX5-4873" fmla="*/ 4869801 w 7423408"/>
              <a:gd name="connsiteY5-4874" fmla="*/ 2702832 h 6941611"/>
              <a:gd name="connsiteX6-4875" fmla="*/ 4855286 w 7423408"/>
              <a:gd name="connsiteY6-4876" fmla="*/ 3109231 h 6941611"/>
              <a:gd name="connsiteX7-4877" fmla="*/ 5218143 w 7423408"/>
              <a:gd name="connsiteY7-4878" fmla="*/ 3443060 h 6941611"/>
              <a:gd name="connsiteX8-4879" fmla="*/ 5610029 w 7423408"/>
              <a:gd name="connsiteY8-4880" fmla="*/ 3573688 h 6941611"/>
              <a:gd name="connsiteX9-4881" fmla="*/ 5972886 w 7423408"/>
              <a:gd name="connsiteY9-4882" fmla="*/ 3443060 h 6941611"/>
              <a:gd name="connsiteX10-4883" fmla="*/ 6466372 w 7423408"/>
              <a:gd name="connsiteY10-4884" fmla="*/ 3747859 h 6941611"/>
              <a:gd name="connsiteX11-4885" fmla="*/ 7235629 w 7423408"/>
              <a:gd name="connsiteY11-4886" fmla="*/ 4197803 h 6941611"/>
              <a:gd name="connsiteX12-4887" fmla="*/ 7423408 w 7423408"/>
              <a:gd name="connsiteY12-4888" fmla="*/ 4837339 h 6941611"/>
              <a:gd name="connsiteX13-4889" fmla="*/ 6219629 w 7423408"/>
              <a:gd name="connsiteY13-4890" fmla="*/ 5112204 h 6941611"/>
              <a:gd name="connsiteX14-4891" fmla="*/ 4855286 w 7423408"/>
              <a:gd name="connsiteY14-4892" fmla="*/ 5634717 h 6941611"/>
              <a:gd name="connsiteX15-4893" fmla="*/ 4637572 w 7423408"/>
              <a:gd name="connsiteY15-4894" fmla="*/ 6302374 h 6941611"/>
              <a:gd name="connsiteX16-4895" fmla="*/ 4681115 w 7423408"/>
              <a:gd name="connsiteY16-4896" fmla="*/ 6679745 h 6941611"/>
              <a:gd name="connsiteX17-4897" fmla="*/ 3244200 w 7423408"/>
              <a:gd name="connsiteY17-4898" fmla="*/ 6941004 h 6941611"/>
              <a:gd name="connsiteX18-4899" fmla="*/ 2287166 w 7423408"/>
              <a:gd name="connsiteY18-4900" fmla="*/ 6491968 h 6941611"/>
              <a:gd name="connsiteX19-4901" fmla="*/ 1203130 w 7423408"/>
              <a:gd name="connsiteY19-4902" fmla="*/ 6372225 h 6941611"/>
              <a:gd name="connsiteX20-4903" fmla="*/ 898330 w 7423408"/>
              <a:gd name="connsiteY20-4904" fmla="*/ 5524500 h 6941611"/>
              <a:gd name="connsiteX21-4905" fmla="*/ 279205 w 7423408"/>
              <a:gd name="connsiteY21-4906" fmla="*/ 5095875 h 6941611"/>
              <a:gd name="connsiteX22-4907" fmla="*/ 193480 w 7423408"/>
              <a:gd name="connsiteY22-4908" fmla="*/ 4324350 h 6941611"/>
              <a:gd name="connsiteX23-4909" fmla="*/ 2980 w 7423408"/>
              <a:gd name="connsiteY23-4910" fmla="*/ 3695700 h 6941611"/>
              <a:gd name="connsiteX24-4911" fmla="*/ 555430 w 7423408"/>
              <a:gd name="connsiteY24-4912" fmla="*/ 3600450 h 6941611"/>
              <a:gd name="connsiteX25-4913" fmla="*/ 1079305 w 7423408"/>
              <a:gd name="connsiteY25-4914" fmla="*/ 3286125 h 6941611"/>
              <a:gd name="connsiteX26-4915" fmla="*/ 1326956 w 7423408"/>
              <a:gd name="connsiteY26-4916" fmla="*/ 3076575 h 6941611"/>
              <a:gd name="connsiteX27-4917" fmla="*/ 1399979 w 7423408"/>
              <a:gd name="connsiteY27-4918" fmla="*/ 2816224 h 6941611"/>
              <a:gd name="connsiteX28-4919" fmla="*/ 1355530 w 7423408"/>
              <a:gd name="connsiteY28-4920" fmla="*/ 2647950 h 6941611"/>
              <a:gd name="connsiteX29-4921" fmla="*/ 1231705 w 7423408"/>
              <a:gd name="connsiteY29-4922" fmla="*/ 2457450 h 6941611"/>
              <a:gd name="connsiteX30-4923" fmla="*/ 1205510 w 7423408"/>
              <a:gd name="connsiteY30-4924" fmla="*/ 2219324 h 6941611"/>
              <a:gd name="connsiteX31-4925" fmla="*/ 1293618 w 7423408"/>
              <a:gd name="connsiteY31-4926" fmla="*/ 2059781 h 6941611"/>
              <a:gd name="connsiteX32-4927" fmla="*/ 1193606 w 7423408"/>
              <a:gd name="connsiteY32-4928" fmla="*/ 1876425 h 6941611"/>
              <a:gd name="connsiteX33-4929" fmla="*/ 1095975 w 7423408"/>
              <a:gd name="connsiteY33-4930" fmla="*/ 1693069 h 6941611"/>
              <a:gd name="connsiteX34-4931" fmla="*/ 1212656 w 7423408"/>
              <a:gd name="connsiteY34-4932" fmla="*/ 1504950 h 6941611"/>
              <a:gd name="connsiteX35-4933" fmla="*/ 1119787 w 7423408"/>
              <a:gd name="connsiteY35-4934" fmla="*/ 1157288 h 6941611"/>
              <a:gd name="connsiteX36-4935" fmla="*/ 1091213 w 7423408"/>
              <a:gd name="connsiteY36-4936" fmla="*/ 935831 h 6941611"/>
              <a:gd name="connsiteX37-4937" fmla="*/ 829275 w 7423408"/>
              <a:gd name="connsiteY37-4938" fmla="*/ 797719 h 6941611"/>
              <a:gd name="connsiteX38-4939" fmla="*/ 383980 w 7423408"/>
              <a:gd name="connsiteY38-4940" fmla="*/ 347663 h 6941611"/>
              <a:gd name="connsiteX39-4941" fmla="*/ 450655 w 7423408"/>
              <a:gd name="connsiteY39-4942" fmla="*/ 0 h 6941611"/>
              <a:gd name="connsiteX0-4943" fmla="*/ 450655 w 7423408"/>
              <a:gd name="connsiteY0-4944" fmla="*/ 0 h 6941611"/>
              <a:gd name="connsiteX1-4945" fmla="*/ 5420437 w 7423408"/>
              <a:gd name="connsiteY1-4946" fmla="*/ 454 h 6941611"/>
              <a:gd name="connsiteX2-4947" fmla="*/ 4768201 w 7423408"/>
              <a:gd name="connsiteY2-4948" fmla="*/ 670830 h 6941611"/>
              <a:gd name="connsiteX3-4949" fmla="*/ 5043972 w 7423408"/>
              <a:gd name="connsiteY3-4950" fmla="*/ 1367517 h 6941611"/>
              <a:gd name="connsiteX4-4951" fmla="*/ 5014943 w 7423408"/>
              <a:gd name="connsiteY4-4952" fmla="*/ 2151288 h 6941611"/>
              <a:gd name="connsiteX5-4953" fmla="*/ 4869801 w 7423408"/>
              <a:gd name="connsiteY5-4954" fmla="*/ 2702832 h 6941611"/>
              <a:gd name="connsiteX6-4955" fmla="*/ 4942372 w 7423408"/>
              <a:gd name="connsiteY6-4956" fmla="*/ 3109231 h 6941611"/>
              <a:gd name="connsiteX7-4957" fmla="*/ 5218143 w 7423408"/>
              <a:gd name="connsiteY7-4958" fmla="*/ 3443060 h 6941611"/>
              <a:gd name="connsiteX8-4959" fmla="*/ 5610029 w 7423408"/>
              <a:gd name="connsiteY8-4960" fmla="*/ 3573688 h 6941611"/>
              <a:gd name="connsiteX9-4961" fmla="*/ 5972886 w 7423408"/>
              <a:gd name="connsiteY9-4962" fmla="*/ 3443060 h 6941611"/>
              <a:gd name="connsiteX10-4963" fmla="*/ 6466372 w 7423408"/>
              <a:gd name="connsiteY10-4964" fmla="*/ 3747859 h 6941611"/>
              <a:gd name="connsiteX11-4965" fmla="*/ 7235629 w 7423408"/>
              <a:gd name="connsiteY11-4966" fmla="*/ 4197803 h 6941611"/>
              <a:gd name="connsiteX12-4967" fmla="*/ 7423408 w 7423408"/>
              <a:gd name="connsiteY12-4968" fmla="*/ 4837339 h 6941611"/>
              <a:gd name="connsiteX13-4969" fmla="*/ 6219629 w 7423408"/>
              <a:gd name="connsiteY13-4970" fmla="*/ 5112204 h 6941611"/>
              <a:gd name="connsiteX14-4971" fmla="*/ 4855286 w 7423408"/>
              <a:gd name="connsiteY14-4972" fmla="*/ 5634717 h 6941611"/>
              <a:gd name="connsiteX15-4973" fmla="*/ 4637572 w 7423408"/>
              <a:gd name="connsiteY15-4974" fmla="*/ 6302374 h 6941611"/>
              <a:gd name="connsiteX16-4975" fmla="*/ 4681115 w 7423408"/>
              <a:gd name="connsiteY16-4976" fmla="*/ 6679745 h 6941611"/>
              <a:gd name="connsiteX17-4977" fmla="*/ 3244200 w 7423408"/>
              <a:gd name="connsiteY17-4978" fmla="*/ 6941004 h 6941611"/>
              <a:gd name="connsiteX18-4979" fmla="*/ 2287166 w 7423408"/>
              <a:gd name="connsiteY18-4980" fmla="*/ 6491968 h 6941611"/>
              <a:gd name="connsiteX19-4981" fmla="*/ 1203130 w 7423408"/>
              <a:gd name="connsiteY19-4982" fmla="*/ 6372225 h 6941611"/>
              <a:gd name="connsiteX20-4983" fmla="*/ 898330 w 7423408"/>
              <a:gd name="connsiteY20-4984" fmla="*/ 5524500 h 6941611"/>
              <a:gd name="connsiteX21-4985" fmla="*/ 279205 w 7423408"/>
              <a:gd name="connsiteY21-4986" fmla="*/ 5095875 h 6941611"/>
              <a:gd name="connsiteX22-4987" fmla="*/ 193480 w 7423408"/>
              <a:gd name="connsiteY22-4988" fmla="*/ 4324350 h 6941611"/>
              <a:gd name="connsiteX23-4989" fmla="*/ 2980 w 7423408"/>
              <a:gd name="connsiteY23-4990" fmla="*/ 3695700 h 6941611"/>
              <a:gd name="connsiteX24-4991" fmla="*/ 555430 w 7423408"/>
              <a:gd name="connsiteY24-4992" fmla="*/ 3600450 h 6941611"/>
              <a:gd name="connsiteX25-4993" fmla="*/ 1079305 w 7423408"/>
              <a:gd name="connsiteY25-4994" fmla="*/ 3286125 h 6941611"/>
              <a:gd name="connsiteX26-4995" fmla="*/ 1326956 w 7423408"/>
              <a:gd name="connsiteY26-4996" fmla="*/ 3076575 h 6941611"/>
              <a:gd name="connsiteX27-4997" fmla="*/ 1399979 w 7423408"/>
              <a:gd name="connsiteY27-4998" fmla="*/ 2816224 h 6941611"/>
              <a:gd name="connsiteX28-4999" fmla="*/ 1355530 w 7423408"/>
              <a:gd name="connsiteY28-5000" fmla="*/ 2647950 h 6941611"/>
              <a:gd name="connsiteX29-5001" fmla="*/ 1231705 w 7423408"/>
              <a:gd name="connsiteY29-5002" fmla="*/ 2457450 h 6941611"/>
              <a:gd name="connsiteX30-5003" fmla="*/ 1205510 w 7423408"/>
              <a:gd name="connsiteY30-5004" fmla="*/ 2219324 h 6941611"/>
              <a:gd name="connsiteX31-5005" fmla="*/ 1293618 w 7423408"/>
              <a:gd name="connsiteY31-5006" fmla="*/ 2059781 h 6941611"/>
              <a:gd name="connsiteX32-5007" fmla="*/ 1193606 w 7423408"/>
              <a:gd name="connsiteY32-5008" fmla="*/ 1876425 h 6941611"/>
              <a:gd name="connsiteX33-5009" fmla="*/ 1095975 w 7423408"/>
              <a:gd name="connsiteY33-5010" fmla="*/ 1693069 h 6941611"/>
              <a:gd name="connsiteX34-5011" fmla="*/ 1212656 w 7423408"/>
              <a:gd name="connsiteY34-5012" fmla="*/ 1504950 h 6941611"/>
              <a:gd name="connsiteX35-5013" fmla="*/ 1119787 w 7423408"/>
              <a:gd name="connsiteY35-5014" fmla="*/ 1157288 h 6941611"/>
              <a:gd name="connsiteX36-5015" fmla="*/ 1091213 w 7423408"/>
              <a:gd name="connsiteY36-5016" fmla="*/ 935831 h 6941611"/>
              <a:gd name="connsiteX37-5017" fmla="*/ 829275 w 7423408"/>
              <a:gd name="connsiteY37-5018" fmla="*/ 797719 h 6941611"/>
              <a:gd name="connsiteX38-5019" fmla="*/ 383980 w 7423408"/>
              <a:gd name="connsiteY38-5020" fmla="*/ 347663 h 6941611"/>
              <a:gd name="connsiteX39-5021" fmla="*/ 450655 w 7423408"/>
              <a:gd name="connsiteY39-5022" fmla="*/ 0 h 6941611"/>
              <a:gd name="connsiteX0-5023" fmla="*/ 450655 w 7423408"/>
              <a:gd name="connsiteY0-5024" fmla="*/ 0 h 6941611"/>
              <a:gd name="connsiteX1-5025" fmla="*/ 5420437 w 7423408"/>
              <a:gd name="connsiteY1-5026" fmla="*/ 454 h 6941611"/>
              <a:gd name="connsiteX2-5027" fmla="*/ 4768201 w 7423408"/>
              <a:gd name="connsiteY2-5028" fmla="*/ 670830 h 6941611"/>
              <a:gd name="connsiteX3-5029" fmla="*/ 5043972 w 7423408"/>
              <a:gd name="connsiteY3-5030" fmla="*/ 1367517 h 6941611"/>
              <a:gd name="connsiteX4-5031" fmla="*/ 5014943 w 7423408"/>
              <a:gd name="connsiteY4-5032" fmla="*/ 2151288 h 6941611"/>
              <a:gd name="connsiteX5-5033" fmla="*/ 4869801 w 7423408"/>
              <a:gd name="connsiteY5-5034" fmla="*/ 2702832 h 6941611"/>
              <a:gd name="connsiteX6-5035" fmla="*/ 4942372 w 7423408"/>
              <a:gd name="connsiteY6-5036" fmla="*/ 3109231 h 6941611"/>
              <a:gd name="connsiteX7-5037" fmla="*/ 5290714 w 7423408"/>
              <a:gd name="connsiteY7-5038" fmla="*/ 3326945 h 6941611"/>
              <a:gd name="connsiteX8-5039" fmla="*/ 5610029 w 7423408"/>
              <a:gd name="connsiteY8-5040" fmla="*/ 3573688 h 6941611"/>
              <a:gd name="connsiteX9-5041" fmla="*/ 5972886 w 7423408"/>
              <a:gd name="connsiteY9-5042" fmla="*/ 3443060 h 6941611"/>
              <a:gd name="connsiteX10-5043" fmla="*/ 6466372 w 7423408"/>
              <a:gd name="connsiteY10-5044" fmla="*/ 3747859 h 6941611"/>
              <a:gd name="connsiteX11-5045" fmla="*/ 7235629 w 7423408"/>
              <a:gd name="connsiteY11-5046" fmla="*/ 4197803 h 6941611"/>
              <a:gd name="connsiteX12-5047" fmla="*/ 7423408 w 7423408"/>
              <a:gd name="connsiteY12-5048" fmla="*/ 4837339 h 6941611"/>
              <a:gd name="connsiteX13-5049" fmla="*/ 6219629 w 7423408"/>
              <a:gd name="connsiteY13-5050" fmla="*/ 5112204 h 6941611"/>
              <a:gd name="connsiteX14-5051" fmla="*/ 4855286 w 7423408"/>
              <a:gd name="connsiteY14-5052" fmla="*/ 5634717 h 6941611"/>
              <a:gd name="connsiteX15-5053" fmla="*/ 4637572 w 7423408"/>
              <a:gd name="connsiteY15-5054" fmla="*/ 6302374 h 6941611"/>
              <a:gd name="connsiteX16-5055" fmla="*/ 4681115 w 7423408"/>
              <a:gd name="connsiteY16-5056" fmla="*/ 6679745 h 6941611"/>
              <a:gd name="connsiteX17-5057" fmla="*/ 3244200 w 7423408"/>
              <a:gd name="connsiteY17-5058" fmla="*/ 6941004 h 6941611"/>
              <a:gd name="connsiteX18-5059" fmla="*/ 2287166 w 7423408"/>
              <a:gd name="connsiteY18-5060" fmla="*/ 6491968 h 6941611"/>
              <a:gd name="connsiteX19-5061" fmla="*/ 1203130 w 7423408"/>
              <a:gd name="connsiteY19-5062" fmla="*/ 6372225 h 6941611"/>
              <a:gd name="connsiteX20-5063" fmla="*/ 898330 w 7423408"/>
              <a:gd name="connsiteY20-5064" fmla="*/ 5524500 h 6941611"/>
              <a:gd name="connsiteX21-5065" fmla="*/ 279205 w 7423408"/>
              <a:gd name="connsiteY21-5066" fmla="*/ 5095875 h 6941611"/>
              <a:gd name="connsiteX22-5067" fmla="*/ 193480 w 7423408"/>
              <a:gd name="connsiteY22-5068" fmla="*/ 4324350 h 6941611"/>
              <a:gd name="connsiteX23-5069" fmla="*/ 2980 w 7423408"/>
              <a:gd name="connsiteY23-5070" fmla="*/ 3695700 h 6941611"/>
              <a:gd name="connsiteX24-5071" fmla="*/ 555430 w 7423408"/>
              <a:gd name="connsiteY24-5072" fmla="*/ 3600450 h 6941611"/>
              <a:gd name="connsiteX25-5073" fmla="*/ 1079305 w 7423408"/>
              <a:gd name="connsiteY25-5074" fmla="*/ 3286125 h 6941611"/>
              <a:gd name="connsiteX26-5075" fmla="*/ 1326956 w 7423408"/>
              <a:gd name="connsiteY26-5076" fmla="*/ 3076575 h 6941611"/>
              <a:gd name="connsiteX27-5077" fmla="*/ 1399979 w 7423408"/>
              <a:gd name="connsiteY27-5078" fmla="*/ 2816224 h 6941611"/>
              <a:gd name="connsiteX28-5079" fmla="*/ 1355530 w 7423408"/>
              <a:gd name="connsiteY28-5080" fmla="*/ 2647950 h 6941611"/>
              <a:gd name="connsiteX29-5081" fmla="*/ 1231705 w 7423408"/>
              <a:gd name="connsiteY29-5082" fmla="*/ 2457450 h 6941611"/>
              <a:gd name="connsiteX30-5083" fmla="*/ 1205510 w 7423408"/>
              <a:gd name="connsiteY30-5084" fmla="*/ 2219324 h 6941611"/>
              <a:gd name="connsiteX31-5085" fmla="*/ 1293618 w 7423408"/>
              <a:gd name="connsiteY31-5086" fmla="*/ 2059781 h 6941611"/>
              <a:gd name="connsiteX32-5087" fmla="*/ 1193606 w 7423408"/>
              <a:gd name="connsiteY32-5088" fmla="*/ 1876425 h 6941611"/>
              <a:gd name="connsiteX33-5089" fmla="*/ 1095975 w 7423408"/>
              <a:gd name="connsiteY33-5090" fmla="*/ 1693069 h 6941611"/>
              <a:gd name="connsiteX34-5091" fmla="*/ 1212656 w 7423408"/>
              <a:gd name="connsiteY34-5092" fmla="*/ 1504950 h 6941611"/>
              <a:gd name="connsiteX35-5093" fmla="*/ 1119787 w 7423408"/>
              <a:gd name="connsiteY35-5094" fmla="*/ 1157288 h 6941611"/>
              <a:gd name="connsiteX36-5095" fmla="*/ 1091213 w 7423408"/>
              <a:gd name="connsiteY36-5096" fmla="*/ 935831 h 6941611"/>
              <a:gd name="connsiteX37-5097" fmla="*/ 829275 w 7423408"/>
              <a:gd name="connsiteY37-5098" fmla="*/ 797719 h 6941611"/>
              <a:gd name="connsiteX38-5099" fmla="*/ 383980 w 7423408"/>
              <a:gd name="connsiteY38-5100" fmla="*/ 347663 h 6941611"/>
              <a:gd name="connsiteX39-5101" fmla="*/ 450655 w 7423408"/>
              <a:gd name="connsiteY39-5102" fmla="*/ 0 h 6941611"/>
              <a:gd name="connsiteX0-5103" fmla="*/ 450655 w 7423408"/>
              <a:gd name="connsiteY0-5104" fmla="*/ 0 h 6941611"/>
              <a:gd name="connsiteX1-5105" fmla="*/ 5420437 w 7423408"/>
              <a:gd name="connsiteY1-5106" fmla="*/ 454 h 6941611"/>
              <a:gd name="connsiteX2-5107" fmla="*/ 4768201 w 7423408"/>
              <a:gd name="connsiteY2-5108" fmla="*/ 670830 h 6941611"/>
              <a:gd name="connsiteX3-5109" fmla="*/ 5043972 w 7423408"/>
              <a:gd name="connsiteY3-5110" fmla="*/ 1367517 h 6941611"/>
              <a:gd name="connsiteX4-5111" fmla="*/ 5014943 w 7423408"/>
              <a:gd name="connsiteY4-5112" fmla="*/ 2151288 h 6941611"/>
              <a:gd name="connsiteX5-5113" fmla="*/ 4869801 w 7423408"/>
              <a:gd name="connsiteY5-5114" fmla="*/ 2702832 h 6941611"/>
              <a:gd name="connsiteX6-5115" fmla="*/ 4942372 w 7423408"/>
              <a:gd name="connsiteY6-5116" fmla="*/ 3109231 h 6941611"/>
              <a:gd name="connsiteX7-5117" fmla="*/ 5290714 w 7423408"/>
              <a:gd name="connsiteY7-5118" fmla="*/ 3326945 h 6941611"/>
              <a:gd name="connsiteX8-5119" fmla="*/ 5610029 w 7423408"/>
              <a:gd name="connsiteY8-5120" fmla="*/ 3573688 h 6941611"/>
              <a:gd name="connsiteX9-5121" fmla="*/ 5972886 w 7423408"/>
              <a:gd name="connsiteY9-5122" fmla="*/ 3443060 h 6941611"/>
              <a:gd name="connsiteX10-5123" fmla="*/ 6466372 w 7423408"/>
              <a:gd name="connsiteY10-5124" fmla="*/ 3747859 h 6941611"/>
              <a:gd name="connsiteX11-5125" fmla="*/ 7235629 w 7423408"/>
              <a:gd name="connsiteY11-5126" fmla="*/ 4197803 h 6941611"/>
              <a:gd name="connsiteX12-5127" fmla="*/ 7423408 w 7423408"/>
              <a:gd name="connsiteY12-5128" fmla="*/ 4837339 h 6941611"/>
              <a:gd name="connsiteX13-5129" fmla="*/ 6219629 w 7423408"/>
              <a:gd name="connsiteY13-5130" fmla="*/ 5112204 h 6941611"/>
              <a:gd name="connsiteX14-5131" fmla="*/ 5131057 w 7423408"/>
              <a:gd name="connsiteY14-5132" fmla="*/ 5837917 h 6941611"/>
              <a:gd name="connsiteX15-5133" fmla="*/ 4637572 w 7423408"/>
              <a:gd name="connsiteY15-5134" fmla="*/ 6302374 h 6941611"/>
              <a:gd name="connsiteX16-5135" fmla="*/ 4681115 w 7423408"/>
              <a:gd name="connsiteY16-5136" fmla="*/ 6679745 h 6941611"/>
              <a:gd name="connsiteX17-5137" fmla="*/ 3244200 w 7423408"/>
              <a:gd name="connsiteY17-5138" fmla="*/ 6941004 h 6941611"/>
              <a:gd name="connsiteX18-5139" fmla="*/ 2287166 w 7423408"/>
              <a:gd name="connsiteY18-5140" fmla="*/ 6491968 h 6941611"/>
              <a:gd name="connsiteX19-5141" fmla="*/ 1203130 w 7423408"/>
              <a:gd name="connsiteY19-5142" fmla="*/ 6372225 h 6941611"/>
              <a:gd name="connsiteX20-5143" fmla="*/ 898330 w 7423408"/>
              <a:gd name="connsiteY20-5144" fmla="*/ 5524500 h 6941611"/>
              <a:gd name="connsiteX21-5145" fmla="*/ 279205 w 7423408"/>
              <a:gd name="connsiteY21-5146" fmla="*/ 5095875 h 6941611"/>
              <a:gd name="connsiteX22-5147" fmla="*/ 193480 w 7423408"/>
              <a:gd name="connsiteY22-5148" fmla="*/ 4324350 h 6941611"/>
              <a:gd name="connsiteX23-5149" fmla="*/ 2980 w 7423408"/>
              <a:gd name="connsiteY23-5150" fmla="*/ 3695700 h 6941611"/>
              <a:gd name="connsiteX24-5151" fmla="*/ 555430 w 7423408"/>
              <a:gd name="connsiteY24-5152" fmla="*/ 3600450 h 6941611"/>
              <a:gd name="connsiteX25-5153" fmla="*/ 1079305 w 7423408"/>
              <a:gd name="connsiteY25-5154" fmla="*/ 3286125 h 6941611"/>
              <a:gd name="connsiteX26-5155" fmla="*/ 1326956 w 7423408"/>
              <a:gd name="connsiteY26-5156" fmla="*/ 3076575 h 6941611"/>
              <a:gd name="connsiteX27-5157" fmla="*/ 1399979 w 7423408"/>
              <a:gd name="connsiteY27-5158" fmla="*/ 2816224 h 6941611"/>
              <a:gd name="connsiteX28-5159" fmla="*/ 1355530 w 7423408"/>
              <a:gd name="connsiteY28-5160" fmla="*/ 2647950 h 6941611"/>
              <a:gd name="connsiteX29-5161" fmla="*/ 1231705 w 7423408"/>
              <a:gd name="connsiteY29-5162" fmla="*/ 2457450 h 6941611"/>
              <a:gd name="connsiteX30-5163" fmla="*/ 1205510 w 7423408"/>
              <a:gd name="connsiteY30-5164" fmla="*/ 2219324 h 6941611"/>
              <a:gd name="connsiteX31-5165" fmla="*/ 1293618 w 7423408"/>
              <a:gd name="connsiteY31-5166" fmla="*/ 2059781 h 6941611"/>
              <a:gd name="connsiteX32-5167" fmla="*/ 1193606 w 7423408"/>
              <a:gd name="connsiteY32-5168" fmla="*/ 1876425 h 6941611"/>
              <a:gd name="connsiteX33-5169" fmla="*/ 1095975 w 7423408"/>
              <a:gd name="connsiteY33-5170" fmla="*/ 1693069 h 6941611"/>
              <a:gd name="connsiteX34-5171" fmla="*/ 1212656 w 7423408"/>
              <a:gd name="connsiteY34-5172" fmla="*/ 1504950 h 6941611"/>
              <a:gd name="connsiteX35-5173" fmla="*/ 1119787 w 7423408"/>
              <a:gd name="connsiteY35-5174" fmla="*/ 1157288 h 6941611"/>
              <a:gd name="connsiteX36-5175" fmla="*/ 1091213 w 7423408"/>
              <a:gd name="connsiteY36-5176" fmla="*/ 935831 h 6941611"/>
              <a:gd name="connsiteX37-5177" fmla="*/ 829275 w 7423408"/>
              <a:gd name="connsiteY37-5178" fmla="*/ 797719 h 6941611"/>
              <a:gd name="connsiteX38-5179" fmla="*/ 383980 w 7423408"/>
              <a:gd name="connsiteY38-5180" fmla="*/ 347663 h 6941611"/>
              <a:gd name="connsiteX39-5181" fmla="*/ 450655 w 7423408"/>
              <a:gd name="connsiteY39-5182" fmla="*/ 0 h 6941611"/>
              <a:gd name="connsiteX0-5183" fmla="*/ 450655 w 7423408"/>
              <a:gd name="connsiteY0-5184" fmla="*/ 0 h 6941546"/>
              <a:gd name="connsiteX1-5185" fmla="*/ 5420437 w 7423408"/>
              <a:gd name="connsiteY1-5186" fmla="*/ 454 h 6941546"/>
              <a:gd name="connsiteX2-5187" fmla="*/ 4768201 w 7423408"/>
              <a:gd name="connsiteY2-5188" fmla="*/ 670830 h 6941546"/>
              <a:gd name="connsiteX3-5189" fmla="*/ 5043972 w 7423408"/>
              <a:gd name="connsiteY3-5190" fmla="*/ 1367517 h 6941546"/>
              <a:gd name="connsiteX4-5191" fmla="*/ 5014943 w 7423408"/>
              <a:gd name="connsiteY4-5192" fmla="*/ 2151288 h 6941546"/>
              <a:gd name="connsiteX5-5193" fmla="*/ 4869801 w 7423408"/>
              <a:gd name="connsiteY5-5194" fmla="*/ 2702832 h 6941546"/>
              <a:gd name="connsiteX6-5195" fmla="*/ 4942372 w 7423408"/>
              <a:gd name="connsiteY6-5196" fmla="*/ 3109231 h 6941546"/>
              <a:gd name="connsiteX7-5197" fmla="*/ 5290714 w 7423408"/>
              <a:gd name="connsiteY7-5198" fmla="*/ 3326945 h 6941546"/>
              <a:gd name="connsiteX8-5199" fmla="*/ 5610029 w 7423408"/>
              <a:gd name="connsiteY8-5200" fmla="*/ 3573688 h 6941546"/>
              <a:gd name="connsiteX9-5201" fmla="*/ 5972886 w 7423408"/>
              <a:gd name="connsiteY9-5202" fmla="*/ 3443060 h 6941546"/>
              <a:gd name="connsiteX10-5203" fmla="*/ 6466372 w 7423408"/>
              <a:gd name="connsiteY10-5204" fmla="*/ 3747859 h 6941546"/>
              <a:gd name="connsiteX11-5205" fmla="*/ 7235629 w 7423408"/>
              <a:gd name="connsiteY11-5206" fmla="*/ 4197803 h 6941546"/>
              <a:gd name="connsiteX12-5207" fmla="*/ 7423408 w 7423408"/>
              <a:gd name="connsiteY12-5208" fmla="*/ 4837339 h 6941546"/>
              <a:gd name="connsiteX13-5209" fmla="*/ 6219629 w 7423408"/>
              <a:gd name="connsiteY13-5210" fmla="*/ 5112204 h 6941546"/>
              <a:gd name="connsiteX14-5211" fmla="*/ 5131057 w 7423408"/>
              <a:gd name="connsiteY14-5212" fmla="*/ 5837917 h 6941546"/>
              <a:gd name="connsiteX15-5213" fmla="*/ 5116543 w 7423408"/>
              <a:gd name="connsiteY15-5214" fmla="*/ 6433002 h 6941546"/>
              <a:gd name="connsiteX16-5215" fmla="*/ 4681115 w 7423408"/>
              <a:gd name="connsiteY16-5216" fmla="*/ 6679745 h 6941546"/>
              <a:gd name="connsiteX17-5217" fmla="*/ 3244200 w 7423408"/>
              <a:gd name="connsiteY17-5218" fmla="*/ 6941004 h 6941546"/>
              <a:gd name="connsiteX18-5219" fmla="*/ 2287166 w 7423408"/>
              <a:gd name="connsiteY18-5220" fmla="*/ 6491968 h 6941546"/>
              <a:gd name="connsiteX19-5221" fmla="*/ 1203130 w 7423408"/>
              <a:gd name="connsiteY19-5222" fmla="*/ 6372225 h 6941546"/>
              <a:gd name="connsiteX20-5223" fmla="*/ 898330 w 7423408"/>
              <a:gd name="connsiteY20-5224" fmla="*/ 5524500 h 6941546"/>
              <a:gd name="connsiteX21-5225" fmla="*/ 279205 w 7423408"/>
              <a:gd name="connsiteY21-5226" fmla="*/ 5095875 h 6941546"/>
              <a:gd name="connsiteX22-5227" fmla="*/ 193480 w 7423408"/>
              <a:gd name="connsiteY22-5228" fmla="*/ 4324350 h 6941546"/>
              <a:gd name="connsiteX23-5229" fmla="*/ 2980 w 7423408"/>
              <a:gd name="connsiteY23-5230" fmla="*/ 3695700 h 6941546"/>
              <a:gd name="connsiteX24-5231" fmla="*/ 555430 w 7423408"/>
              <a:gd name="connsiteY24-5232" fmla="*/ 3600450 h 6941546"/>
              <a:gd name="connsiteX25-5233" fmla="*/ 1079305 w 7423408"/>
              <a:gd name="connsiteY25-5234" fmla="*/ 3286125 h 6941546"/>
              <a:gd name="connsiteX26-5235" fmla="*/ 1326956 w 7423408"/>
              <a:gd name="connsiteY26-5236" fmla="*/ 3076575 h 6941546"/>
              <a:gd name="connsiteX27-5237" fmla="*/ 1399979 w 7423408"/>
              <a:gd name="connsiteY27-5238" fmla="*/ 2816224 h 6941546"/>
              <a:gd name="connsiteX28-5239" fmla="*/ 1355530 w 7423408"/>
              <a:gd name="connsiteY28-5240" fmla="*/ 2647950 h 6941546"/>
              <a:gd name="connsiteX29-5241" fmla="*/ 1231705 w 7423408"/>
              <a:gd name="connsiteY29-5242" fmla="*/ 2457450 h 6941546"/>
              <a:gd name="connsiteX30-5243" fmla="*/ 1205510 w 7423408"/>
              <a:gd name="connsiteY30-5244" fmla="*/ 2219324 h 6941546"/>
              <a:gd name="connsiteX31-5245" fmla="*/ 1293618 w 7423408"/>
              <a:gd name="connsiteY31-5246" fmla="*/ 2059781 h 6941546"/>
              <a:gd name="connsiteX32-5247" fmla="*/ 1193606 w 7423408"/>
              <a:gd name="connsiteY32-5248" fmla="*/ 1876425 h 6941546"/>
              <a:gd name="connsiteX33-5249" fmla="*/ 1095975 w 7423408"/>
              <a:gd name="connsiteY33-5250" fmla="*/ 1693069 h 6941546"/>
              <a:gd name="connsiteX34-5251" fmla="*/ 1212656 w 7423408"/>
              <a:gd name="connsiteY34-5252" fmla="*/ 1504950 h 6941546"/>
              <a:gd name="connsiteX35-5253" fmla="*/ 1119787 w 7423408"/>
              <a:gd name="connsiteY35-5254" fmla="*/ 1157288 h 6941546"/>
              <a:gd name="connsiteX36-5255" fmla="*/ 1091213 w 7423408"/>
              <a:gd name="connsiteY36-5256" fmla="*/ 935831 h 6941546"/>
              <a:gd name="connsiteX37-5257" fmla="*/ 829275 w 7423408"/>
              <a:gd name="connsiteY37-5258" fmla="*/ 797719 h 6941546"/>
              <a:gd name="connsiteX38-5259" fmla="*/ 383980 w 7423408"/>
              <a:gd name="connsiteY38-5260" fmla="*/ 347663 h 6941546"/>
              <a:gd name="connsiteX39-5261" fmla="*/ 450655 w 7423408"/>
              <a:gd name="connsiteY39-5262" fmla="*/ 0 h 6941546"/>
              <a:gd name="connsiteX0-5263" fmla="*/ 450655 w 7423408"/>
              <a:gd name="connsiteY0-5264" fmla="*/ 0 h 6953740"/>
              <a:gd name="connsiteX1-5265" fmla="*/ 5420437 w 7423408"/>
              <a:gd name="connsiteY1-5266" fmla="*/ 454 h 6953740"/>
              <a:gd name="connsiteX2-5267" fmla="*/ 4768201 w 7423408"/>
              <a:gd name="connsiteY2-5268" fmla="*/ 670830 h 6953740"/>
              <a:gd name="connsiteX3-5269" fmla="*/ 5043972 w 7423408"/>
              <a:gd name="connsiteY3-5270" fmla="*/ 1367517 h 6953740"/>
              <a:gd name="connsiteX4-5271" fmla="*/ 5014943 w 7423408"/>
              <a:gd name="connsiteY4-5272" fmla="*/ 2151288 h 6953740"/>
              <a:gd name="connsiteX5-5273" fmla="*/ 4869801 w 7423408"/>
              <a:gd name="connsiteY5-5274" fmla="*/ 2702832 h 6953740"/>
              <a:gd name="connsiteX6-5275" fmla="*/ 4942372 w 7423408"/>
              <a:gd name="connsiteY6-5276" fmla="*/ 3109231 h 6953740"/>
              <a:gd name="connsiteX7-5277" fmla="*/ 5290714 w 7423408"/>
              <a:gd name="connsiteY7-5278" fmla="*/ 3326945 h 6953740"/>
              <a:gd name="connsiteX8-5279" fmla="*/ 5610029 w 7423408"/>
              <a:gd name="connsiteY8-5280" fmla="*/ 3573688 h 6953740"/>
              <a:gd name="connsiteX9-5281" fmla="*/ 5972886 w 7423408"/>
              <a:gd name="connsiteY9-5282" fmla="*/ 3443060 h 6953740"/>
              <a:gd name="connsiteX10-5283" fmla="*/ 6466372 w 7423408"/>
              <a:gd name="connsiteY10-5284" fmla="*/ 3747859 h 6953740"/>
              <a:gd name="connsiteX11-5285" fmla="*/ 7235629 w 7423408"/>
              <a:gd name="connsiteY11-5286" fmla="*/ 4197803 h 6953740"/>
              <a:gd name="connsiteX12-5287" fmla="*/ 7423408 w 7423408"/>
              <a:gd name="connsiteY12-5288" fmla="*/ 4837339 h 6953740"/>
              <a:gd name="connsiteX13-5289" fmla="*/ 6219629 w 7423408"/>
              <a:gd name="connsiteY13-5290" fmla="*/ 5112204 h 6953740"/>
              <a:gd name="connsiteX14-5291" fmla="*/ 5131057 w 7423408"/>
              <a:gd name="connsiteY14-5292" fmla="*/ 5837917 h 6953740"/>
              <a:gd name="connsiteX15-5293" fmla="*/ 5116543 w 7423408"/>
              <a:gd name="connsiteY15-5294" fmla="*/ 6433002 h 6953740"/>
              <a:gd name="connsiteX16-5295" fmla="*/ 4855286 w 7423408"/>
              <a:gd name="connsiteY16-5296" fmla="*/ 6795860 h 6953740"/>
              <a:gd name="connsiteX17-5297" fmla="*/ 3244200 w 7423408"/>
              <a:gd name="connsiteY17-5298" fmla="*/ 6941004 h 6953740"/>
              <a:gd name="connsiteX18-5299" fmla="*/ 2287166 w 7423408"/>
              <a:gd name="connsiteY18-5300" fmla="*/ 6491968 h 6953740"/>
              <a:gd name="connsiteX19-5301" fmla="*/ 1203130 w 7423408"/>
              <a:gd name="connsiteY19-5302" fmla="*/ 6372225 h 6953740"/>
              <a:gd name="connsiteX20-5303" fmla="*/ 898330 w 7423408"/>
              <a:gd name="connsiteY20-5304" fmla="*/ 5524500 h 6953740"/>
              <a:gd name="connsiteX21-5305" fmla="*/ 279205 w 7423408"/>
              <a:gd name="connsiteY21-5306" fmla="*/ 5095875 h 6953740"/>
              <a:gd name="connsiteX22-5307" fmla="*/ 193480 w 7423408"/>
              <a:gd name="connsiteY22-5308" fmla="*/ 4324350 h 6953740"/>
              <a:gd name="connsiteX23-5309" fmla="*/ 2980 w 7423408"/>
              <a:gd name="connsiteY23-5310" fmla="*/ 3695700 h 6953740"/>
              <a:gd name="connsiteX24-5311" fmla="*/ 555430 w 7423408"/>
              <a:gd name="connsiteY24-5312" fmla="*/ 3600450 h 6953740"/>
              <a:gd name="connsiteX25-5313" fmla="*/ 1079305 w 7423408"/>
              <a:gd name="connsiteY25-5314" fmla="*/ 3286125 h 6953740"/>
              <a:gd name="connsiteX26-5315" fmla="*/ 1326956 w 7423408"/>
              <a:gd name="connsiteY26-5316" fmla="*/ 3076575 h 6953740"/>
              <a:gd name="connsiteX27-5317" fmla="*/ 1399979 w 7423408"/>
              <a:gd name="connsiteY27-5318" fmla="*/ 2816224 h 6953740"/>
              <a:gd name="connsiteX28-5319" fmla="*/ 1355530 w 7423408"/>
              <a:gd name="connsiteY28-5320" fmla="*/ 2647950 h 6953740"/>
              <a:gd name="connsiteX29-5321" fmla="*/ 1231705 w 7423408"/>
              <a:gd name="connsiteY29-5322" fmla="*/ 2457450 h 6953740"/>
              <a:gd name="connsiteX30-5323" fmla="*/ 1205510 w 7423408"/>
              <a:gd name="connsiteY30-5324" fmla="*/ 2219324 h 6953740"/>
              <a:gd name="connsiteX31-5325" fmla="*/ 1293618 w 7423408"/>
              <a:gd name="connsiteY31-5326" fmla="*/ 2059781 h 6953740"/>
              <a:gd name="connsiteX32-5327" fmla="*/ 1193606 w 7423408"/>
              <a:gd name="connsiteY32-5328" fmla="*/ 1876425 h 6953740"/>
              <a:gd name="connsiteX33-5329" fmla="*/ 1095975 w 7423408"/>
              <a:gd name="connsiteY33-5330" fmla="*/ 1693069 h 6953740"/>
              <a:gd name="connsiteX34-5331" fmla="*/ 1212656 w 7423408"/>
              <a:gd name="connsiteY34-5332" fmla="*/ 1504950 h 6953740"/>
              <a:gd name="connsiteX35-5333" fmla="*/ 1119787 w 7423408"/>
              <a:gd name="connsiteY35-5334" fmla="*/ 1157288 h 6953740"/>
              <a:gd name="connsiteX36-5335" fmla="*/ 1091213 w 7423408"/>
              <a:gd name="connsiteY36-5336" fmla="*/ 935831 h 6953740"/>
              <a:gd name="connsiteX37-5337" fmla="*/ 829275 w 7423408"/>
              <a:gd name="connsiteY37-5338" fmla="*/ 797719 h 6953740"/>
              <a:gd name="connsiteX38-5339" fmla="*/ 383980 w 7423408"/>
              <a:gd name="connsiteY38-5340" fmla="*/ 347663 h 6953740"/>
              <a:gd name="connsiteX39-5341" fmla="*/ 450655 w 7423408"/>
              <a:gd name="connsiteY39-5342" fmla="*/ 0 h 6953740"/>
              <a:gd name="connsiteX0-5343" fmla="*/ 450655 w 7423408"/>
              <a:gd name="connsiteY0-5344" fmla="*/ 0 h 6952419"/>
              <a:gd name="connsiteX1-5345" fmla="*/ 5420437 w 7423408"/>
              <a:gd name="connsiteY1-5346" fmla="*/ 454 h 6952419"/>
              <a:gd name="connsiteX2-5347" fmla="*/ 4768201 w 7423408"/>
              <a:gd name="connsiteY2-5348" fmla="*/ 670830 h 6952419"/>
              <a:gd name="connsiteX3-5349" fmla="*/ 5043972 w 7423408"/>
              <a:gd name="connsiteY3-5350" fmla="*/ 1367517 h 6952419"/>
              <a:gd name="connsiteX4-5351" fmla="*/ 5014943 w 7423408"/>
              <a:gd name="connsiteY4-5352" fmla="*/ 2151288 h 6952419"/>
              <a:gd name="connsiteX5-5353" fmla="*/ 4869801 w 7423408"/>
              <a:gd name="connsiteY5-5354" fmla="*/ 2702832 h 6952419"/>
              <a:gd name="connsiteX6-5355" fmla="*/ 4942372 w 7423408"/>
              <a:gd name="connsiteY6-5356" fmla="*/ 3109231 h 6952419"/>
              <a:gd name="connsiteX7-5357" fmla="*/ 5290714 w 7423408"/>
              <a:gd name="connsiteY7-5358" fmla="*/ 3326945 h 6952419"/>
              <a:gd name="connsiteX8-5359" fmla="*/ 5610029 w 7423408"/>
              <a:gd name="connsiteY8-5360" fmla="*/ 3573688 h 6952419"/>
              <a:gd name="connsiteX9-5361" fmla="*/ 5972886 w 7423408"/>
              <a:gd name="connsiteY9-5362" fmla="*/ 3443060 h 6952419"/>
              <a:gd name="connsiteX10-5363" fmla="*/ 6466372 w 7423408"/>
              <a:gd name="connsiteY10-5364" fmla="*/ 3747859 h 6952419"/>
              <a:gd name="connsiteX11-5365" fmla="*/ 7235629 w 7423408"/>
              <a:gd name="connsiteY11-5366" fmla="*/ 4197803 h 6952419"/>
              <a:gd name="connsiteX12-5367" fmla="*/ 7423408 w 7423408"/>
              <a:gd name="connsiteY12-5368" fmla="*/ 4837339 h 6952419"/>
              <a:gd name="connsiteX13-5369" fmla="*/ 6219629 w 7423408"/>
              <a:gd name="connsiteY13-5370" fmla="*/ 5112204 h 6952419"/>
              <a:gd name="connsiteX14-5371" fmla="*/ 5131057 w 7423408"/>
              <a:gd name="connsiteY14-5372" fmla="*/ 5837917 h 6952419"/>
              <a:gd name="connsiteX15-5373" fmla="*/ 5319743 w 7423408"/>
              <a:gd name="connsiteY15-5374" fmla="*/ 6549117 h 6952419"/>
              <a:gd name="connsiteX16-5375" fmla="*/ 4855286 w 7423408"/>
              <a:gd name="connsiteY16-5376" fmla="*/ 6795860 h 6952419"/>
              <a:gd name="connsiteX17-5377" fmla="*/ 3244200 w 7423408"/>
              <a:gd name="connsiteY17-5378" fmla="*/ 6941004 h 6952419"/>
              <a:gd name="connsiteX18-5379" fmla="*/ 2287166 w 7423408"/>
              <a:gd name="connsiteY18-5380" fmla="*/ 6491968 h 6952419"/>
              <a:gd name="connsiteX19-5381" fmla="*/ 1203130 w 7423408"/>
              <a:gd name="connsiteY19-5382" fmla="*/ 6372225 h 6952419"/>
              <a:gd name="connsiteX20-5383" fmla="*/ 898330 w 7423408"/>
              <a:gd name="connsiteY20-5384" fmla="*/ 5524500 h 6952419"/>
              <a:gd name="connsiteX21-5385" fmla="*/ 279205 w 7423408"/>
              <a:gd name="connsiteY21-5386" fmla="*/ 5095875 h 6952419"/>
              <a:gd name="connsiteX22-5387" fmla="*/ 193480 w 7423408"/>
              <a:gd name="connsiteY22-5388" fmla="*/ 4324350 h 6952419"/>
              <a:gd name="connsiteX23-5389" fmla="*/ 2980 w 7423408"/>
              <a:gd name="connsiteY23-5390" fmla="*/ 3695700 h 6952419"/>
              <a:gd name="connsiteX24-5391" fmla="*/ 555430 w 7423408"/>
              <a:gd name="connsiteY24-5392" fmla="*/ 3600450 h 6952419"/>
              <a:gd name="connsiteX25-5393" fmla="*/ 1079305 w 7423408"/>
              <a:gd name="connsiteY25-5394" fmla="*/ 3286125 h 6952419"/>
              <a:gd name="connsiteX26-5395" fmla="*/ 1326956 w 7423408"/>
              <a:gd name="connsiteY26-5396" fmla="*/ 3076575 h 6952419"/>
              <a:gd name="connsiteX27-5397" fmla="*/ 1399979 w 7423408"/>
              <a:gd name="connsiteY27-5398" fmla="*/ 2816224 h 6952419"/>
              <a:gd name="connsiteX28-5399" fmla="*/ 1355530 w 7423408"/>
              <a:gd name="connsiteY28-5400" fmla="*/ 2647950 h 6952419"/>
              <a:gd name="connsiteX29-5401" fmla="*/ 1231705 w 7423408"/>
              <a:gd name="connsiteY29-5402" fmla="*/ 2457450 h 6952419"/>
              <a:gd name="connsiteX30-5403" fmla="*/ 1205510 w 7423408"/>
              <a:gd name="connsiteY30-5404" fmla="*/ 2219324 h 6952419"/>
              <a:gd name="connsiteX31-5405" fmla="*/ 1293618 w 7423408"/>
              <a:gd name="connsiteY31-5406" fmla="*/ 2059781 h 6952419"/>
              <a:gd name="connsiteX32-5407" fmla="*/ 1193606 w 7423408"/>
              <a:gd name="connsiteY32-5408" fmla="*/ 1876425 h 6952419"/>
              <a:gd name="connsiteX33-5409" fmla="*/ 1095975 w 7423408"/>
              <a:gd name="connsiteY33-5410" fmla="*/ 1693069 h 6952419"/>
              <a:gd name="connsiteX34-5411" fmla="*/ 1212656 w 7423408"/>
              <a:gd name="connsiteY34-5412" fmla="*/ 1504950 h 6952419"/>
              <a:gd name="connsiteX35-5413" fmla="*/ 1119787 w 7423408"/>
              <a:gd name="connsiteY35-5414" fmla="*/ 1157288 h 6952419"/>
              <a:gd name="connsiteX36-5415" fmla="*/ 1091213 w 7423408"/>
              <a:gd name="connsiteY36-5416" fmla="*/ 935831 h 6952419"/>
              <a:gd name="connsiteX37-5417" fmla="*/ 829275 w 7423408"/>
              <a:gd name="connsiteY37-5418" fmla="*/ 797719 h 6952419"/>
              <a:gd name="connsiteX38-5419" fmla="*/ 383980 w 7423408"/>
              <a:gd name="connsiteY38-5420" fmla="*/ 347663 h 6952419"/>
              <a:gd name="connsiteX39-5421" fmla="*/ 450655 w 7423408"/>
              <a:gd name="connsiteY39-5422" fmla="*/ 0 h 6952419"/>
              <a:gd name="connsiteX0-5423" fmla="*/ 450655 w 7423408"/>
              <a:gd name="connsiteY0-5424" fmla="*/ 0 h 6952419"/>
              <a:gd name="connsiteX1-5425" fmla="*/ 5420437 w 7423408"/>
              <a:gd name="connsiteY1-5426" fmla="*/ 454 h 6952419"/>
              <a:gd name="connsiteX2-5427" fmla="*/ 4768201 w 7423408"/>
              <a:gd name="connsiteY2-5428" fmla="*/ 670830 h 6952419"/>
              <a:gd name="connsiteX3-5429" fmla="*/ 5043972 w 7423408"/>
              <a:gd name="connsiteY3-5430" fmla="*/ 1367517 h 6952419"/>
              <a:gd name="connsiteX4-5431" fmla="*/ 5014943 w 7423408"/>
              <a:gd name="connsiteY4-5432" fmla="*/ 2151288 h 6952419"/>
              <a:gd name="connsiteX5-5433" fmla="*/ 4869801 w 7423408"/>
              <a:gd name="connsiteY5-5434" fmla="*/ 2702832 h 6952419"/>
              <a:gd name="connsiteX6-5435" fmla="*/ 4942372 w 7423408"/>
              <a:gd name="connsiteY6-5436" fmla="*/ 3109231 h 6952419"/>
              <a:gd name="connsiteX7-5437" fmla="*/ 5290714 w 7423408"/>
              <a:gd name="connsiteY7-5438" fmla="*/ 3326945 h 6952419"/>
              <a:gd name="connsiteX8-5439" fmla="*/ 5610029 w 7423408"/>
              <a:gd name="connsiteY8-5440" fmla="*/ 3573688 h 6952419"/>
              <a:gd name="connsiteX9-5441" fmla="*/ 5972886 w 7423408"/>
              <a:gd name="connsiteY9-5442" fmla="*/ 3443060 h 6952419"/>
              <a:gd name="connsiteX10-5443" fmla="*/ 6466372 w 7423408"/>
              <a:gd name="connsiteY10-5444" fmla="*/ 3747859 h 6952419"/>
              <a:gd name="connsiteX11-5445" fmla="*/ 7235629 w 7423408"/>
              <a:gd name="connsiteY11-5446" fmla="*/ 4197803 h 6952419"/>
              <a:gd name="connsiteX12-5447" fmla="*/ 7423408 w 7423408"/>
              <a:gd name="connsiteY12-5448" fmla="*/ 4837339 h 6952419"/>
              <a:gd name="connsiteX13-5449" fmla="*/ 6219629 w 7423408"/>
              <a:gd name="connsiteY13-5450" fmla="*/ 5112204 h 6952419"/>
              <a:gd name="connsiteX14-5451" fmla="*/ 5363286 w 7423408"/>
              <a:gd name="connsiteY14-5452" fmla="*/ 5954031 h 6952419"/>
              <a:gd name="connsiteX15-5453" fmla="*/ 5319743 w 7423408"/>
              <a:gd name="connsiteY15-5454" fmla="*/ 6549117 h 6952419"/>
              <a:gd name="connsiteX16-5455" fmla="*/ 4855286 w 7423408"/>
              <a:gd name="connsiteY16-5456" fmla="*/ 6795860 h 6952419"/>
              <a:gd name="connsiteX17-5457" fmla="*/ 3244200 w 7423408"/>
              <a:gd name="connsiteY17-5458" fmla="*/ 6941004 h 6952419"/>
              <a:gd name="connsiteX18-5459" fmla="*/ 2287166 w 7423408"/>
              <a:gd name="connsiteY18-5460" fmla="*/ 6491968 h 6952419"/>
              <a:gd name="connsiteX19-5461" fmla="*/ 1203130 w 7423408"/>
              <a:gd name="connsiteY19-5462" fmla="*/ 6372225 h 6952419"/>
              <a:gd name="connsiteX20-5463" fmla="*/ 898330 w 7423408"/>
              <a:gd name="connsiteY20-5464" fmla="*/ 5524500 h 6952419"/>
              <a:gd name="connsiteX21-5465" fmla="*/ 279205 w 7423408"/>
              <a:gd name="connsiteY21-5466" fmla="*/ 5095875 h 6952419"/>
              <a:gd name="connsiteX22-5467" fmla="*/ 193480 w 7423408"/>
              <a:gd name="connsiteY22-5468" fmla="*/ 4324350 h 6952419"/>
              <a:gd name="connsiteX23-5469" fmla="*/ 2980 w 7423408"/>
              <a:gd name="connsiteY23-5470" fmla="*/ 3695700 h 6952419"/>
              <a:gd name="connsiteX24-5471" fmla="*/ 555430 w 7423408"/>
              <a:gd name="connsiteY24-5472" fmla="*/ 3600450 h 6952419"/>
              <a:gd name="connsiteX25-5473" fmla="*/ 1079305 w 7423408"/>
              <a:gd name="connsiteY25-5474" fmla="*/ 3286125 h 6952419"/>
              <a:gd name="connsiteX26-5475" fmla="*/ 1326956 w 7423408"/>
              <a:gd name="connsiteY26-5476" fmla="*/ 3076575 h 6952419"/>
              <a:gd name="connsiteX27-5477" fmla="*/ 1399979 w 7423408"/>
              <a:gd name="connsiteY27-5478" fmla="*/ 2816224 h 6952419"/>
              <a:gd name="connsiteX28-5479" fmla="*/ 1355530 w 7423408"/>
              <a:gd name="connsiteY28-5480" fmla="*/ 2647950 h 6952419"/>
              <a:gd name="connsiteX29-5481" fmla="*/ 1231705 w 7423408"/>
              <a:gd name="connsiteY29-5482" fmla="*/ 2457450 h 6952419"/>
              <a:gd name="connsiteX30-5483" fmla="*/ 1205510 w 7423408"/>
              <a:gd name="connsiteY30-5484" fmla="*/ 2219324 h 6952419"/>
              <a:gd name="connsiteX31-5485" fmla="*/ 1293618 w 7423408"/>
              <a:gd name="connsiteY31-5486" fmla="*/ 2059781 h 6952419"/>
              <a:gd name="connsiteX32-5487" fmla="*/ 1193606 w 7423408"/>
              <a:gd name="connsiteY32-5488" fmla="*/ 1876425 h 6952419"/>
              <a:gd name="connsiteX33-5489" fmla="*/ 1095975 w 7423408"/>
              <a:gd name="connsiteY33-5490" fmla="*/ 1693069 h 6952419"/>
              <a:gd name="connsiteX34-5491" fmla="*/ 1212656 w 7423408"/>
              <a:gd name="connsiteY34-5492" fmla="*/ 1504950 h 6952419"/>
              <a:gd name="connsiteX35-5493" fmla="*/ 1119787 w 7423408"/>
              <a:gd name="connsiteY35-5494" fmla="*/ 1157288 h 6952419"/>
              <a:gd name="connsiteX36-5495" fmla="*/ 1091213 w 7423408"/>
              <a:gd name="connsiteY36-5496" fmla="*/ 935831 h 6952419"/>
              <a:gd name="connsiteX37-5497" fmla="*/ 829275 w 7423408"/>
              <a:gd name="connsiteY37-5498" fmla="*/ 797719 h 6952419"/>
              <a:gd name="connsiteX38-5499" fmla="*/ 383980 w 7423408"/>
              <a:gd name="connsiteY38-5500" fmla="*/ 347663 h 6952419"/>
              <a:gd name="connsiteX39-5501" fmla="*/ 450655 w 7423408"/>
              <a:gd name="connsiteY39-5502" fmla="*/ 0 h 6952419"/>
              <a:gd name="connsiteX0-5503" fmla="*/ 450655 w 7423408"/>
              <a:gd name="connsiteY0-5504" fmla="*/ 0 h 6946095"/>
              <a:gd name="connsiteX1-5505" fmla="*/ 5420437 w 7423408"/>
              <a:gd name="connsiteY1-5506" fmla="*/ 454 h 6946095"/>
              <a:gd name="connsiteX2-5507" fmla="*/ 4768201 w 7423408"/>
              <a:gd name="connsiteY2-5508" fmla="*/ 670830 h 6946095"/>
              <a:gd name="connsiteX3-5509" fmla="*/ 5043972 w 7423408"/>
              <a:gd name="connsiteY3-5510" fmla="*/ 1367517 h 6946095"/>
              <a:gd name="connsiteX4-5511" fmla="*/ 5014943 w 7423408"/>
              <a:gd name="connsiteY4-5512" fmla="*/ 2151288 h 6946095"/>
              <a:gd name="connsiteX5-5513" fmla="*/ 4869801 w 7423408"/>
              <a:gd name="connsiteY5-5514" fmla="*/ 2702832 h 6946095"/>
              <a:gd name="connsiteX6-5515" fmla="*/ 4942372 w 7423408"/>
              <a:gd name="connsiteY6-5516" fmla="*/ 3109231 h 6946095"/>
              <a:gd name="connsiteX7-5517" fmla="*/ 5290714 w 7423408"/>
              <a:gd name="connsiteY7-5518" fmla="*/ 3326945 h 6946095"/>
              <a:gd name="connsiteX8-5519" fmla="*/ 5610029 w 7423408"/>
              <a:gd name="connsiteY8-5520" fmla="*/ 3573688 h 6946095"/>
              <a:gd name="connsiteX9-5521" fmla="*/ 5972886 w 7423408"/>
              <a:gd name="connsiteY9-5522" fmla="*/ 3443060 h 6946095"/>
              <a:gd name="connsiteX10-5523" fmla="*/ 6466372 w 7423408"/>
              <a:gd name="connsiteY10-5524" fmla="*/ 3747859 h 6946095"/>
              <a:gd name="connsiteX11-5525" fmla="*/ 7235629 w 7423408"/>
              <a:gd name="connsiteY11-5526" fmla="*/ 4197803 h 6946095"/>
              <a:gd name="connsiteX12-5527" fmla="*/ 7423408 w 7423408"/>
              <a:gd name="connsiteY12-5528" fmla="*/ 4837339 h 6946095"/>
              <a:gd name="connsiteX13-5529" fmla="*/ 6219629 w 7423408"/>
              <a:gd name="connsiteY13-5530" fmla="*/ 5112204 h 6946095"/>
              <a:gd name="connsiteX14-5531" fmla="*/ 5363286 w 7423408"/>
              <a:gd name="connsiteY14-5532" fmla="*/ 5954031 h 6946095"/>
              <a:gd name="connsiteX15-5533" fmla="*/ 5319743 w 7423408"/>
              <a:gd name="connsiteY15-5534" fmla="*/ 6549117 h 6946095"/>
              <a:gd name="connsiteX16-5535" fmla="*/ 4826257 w 7423408"/>
              <a:gd name="connsiteY16-5536" fmla="*/ 6723288 h 6946095"/>
              <a:gd name="connsiteX17-5537" fmla="*/ 3244200 w 7423408"/>
              <a:gd name="connsiteY17-5538" fmla="*/ 6941004 h 6946095"/>
              <a:gd name="connsiteX18-5539" fmla="*/ 2287166 w 7423408"/>
              <a:gd name="connsiteY18-5540" fmla="*/ 6491968 h 6946095"/>
              <a:gd name="connsiteX19-5541" fmla="*/ 1203130 w 7423408"/>
              <a:gd name="connsiteY19-5542" fmla="*/ 6372225 h 6946095"/>
              <a:gd name="connsiteX20-5543" fmla="*/ 898330 w 7423408"/>
              <a:gd name="connsiteY20-5544" fmla="*/ 5524500 h 6946095"/>
              <a:gd name="connsiteX21-5545" fmla="*/ 279205 w 7423408"/>
              <a:gd name="connsiteY21-5546" fmla="*/ 5095875 h 6946095"/>
              <a:gd name="connsiteX22-5547" fmla="*/ 193480 w 7423408"/>
              <a:gd name="connsiteY22-5548" fmla="*/ 4324350 h 6946095"/>
              <a:gd name="connsiteX23-5549" fmla="*/ 2980 w 7423408"/>
              <a:gd name="connsiteY23-5550" fmla="*/ 3695700 h 6946095"/>
              <a:gd name="connsiteX24-5551" fmla="*/ 555430 w 7423408"/>
              <a:gd name="connsiteY24-5552" fmla="*/ 3600450 h 6946095"/>
              <a:gd name="connsiteX25-5553" fmla="*/ 1079305 w 7423408"/>
              <a:gd name="connsiteY25-5554" fmla="*/ 3286125 h 6946095"/>
              <a:gd name="connsiteX26-5555" fmla="*/ 1326956 w 7423408"/>
              <a:gd name="connsiteY26-5556" fmla="*/ 3076575 h 6946095"/>
              <a:gd name="connsiteX27-5557" fmla="*/ 1399979 w 7423408"/>
              <a:gd name="connsiteY27-5558" fmla="*/ 2816224 h 6946095"/>
              <a:gd name="connsiteX28-5559" fmla="*/ 1355530 w 7423408"/>
              <a:gd name="connsiteY28-5560" fmla="*/ 2647950 h 6946095"/>
              <a:gd name="connsiteX29-5561" fmla="*/ 1231705 w 7423408"/>
              <a:gd name="connsiteY29-5562" fmla="*/ 2457450 h 6946095"/>
              <a:gd name="connsiteX30-5563" fmla="*/ 1205510 w 7423408"/>
              <a:gd name="connsiteY30-5564" fmla="*/ 2219324 h 6946095"/>
              <a:gd name="connsiteX31-5565" fmla="*/ 1293618 w 7423408"/>
              <a:gd name="connsiteY31-5566" fmla="*/ 2059781 h 6946095"/>
              <a:gd name="connsiteX32-5567" fmla="*/ 1193606 w 7423408"/>
              <a:gd name="connsiteY32-5568" fmla="*/ 1876425 h 6946095"/>
              <a:gd name="connsiteX33-5569" fmla="*/ 1095975 w 7423408"/>
              <a:gd name="connsiteY33-5570" fmla="*/ 1693069 h 6946095"/>
              <a:gd name="connsiteX34-5571" fmla="*/ 1212656 w 7423408"/>
              <a:gd name="connsiteY34-5572" fmla="*/ 1504950 h 6946095"/>
              <a:gd name="connsiteX35-5573" fmla="*/ 1119787 w 7423408"/>
              <a:gd name="connsiteY35-5574" fmla="*/ 1157288 h 6946095"/>
              <a:gd name="connsiteX36-5575" fmla="*/ 1091213 w 7423408"/>
              <a:gd name="connsiteY36-5576" fmla="*/ 935831 h 6946095"/>
              <a:gd name="connsiteX37-5577" fmla="*/ 829275 w 7423408"/>
              <a:gd name="connsiteY37-5578" fmla="*/ 797719 h 6946095"/>
              <a:gd name="connsiteX38-5579" fmla="*/ 383980 w 7423408"/>
              <a:gd name="connsiteY38-5580" fmla="*/ 347663 h 6946095"/>
              <a:gd name="connsiteX39-5581" fmla="*/ 450655 w 7423408"/>
              <a:gd name="connsiteY39-5582" fmla="*/ 0 h 6946095"/>
              <a:gd name="connsiteX0-5583" fmla="*/ 450655 w 7423408"/>
              <a:gd name="connsiteY0-5584" fmla="*/ 0 h 6946095"/>
              <a:gd name="connsiteX1-5585" fmla="*/ 5420437 w 7423408"/>
              <a:gd name="connsiteY1-5586" fmla="*/ 454 h 6946095"/>
              <a:gd name="connsiteX2-5587" fmla="*/ 4768201 w 7423408"/>
              <a:gd name="connsiteY2-5588" fmla="*/ 670830 h 6946095"/>
              <a:gd name="connsiteX3-5589" fmla="*/ 5043972 w 7423408"/>
              <a:gd name="connsiteY3-5590" fmla="*/ 1367517 h 6946095"/>
              <a:gd name="connsiteX4-5591" fmla="*/ 5014943 w 7423408"/>
              <a:gd name="connsiteY4-5592" fmla="*/ 2151288 h 6946095"/>
              <a:gd name="connsiteX5-5593" fmla="*/ 4869801 w 7423408"/>
              <a:gd name="connsiteY5-5594" fmla="*/ 2702832 h 6946095"/>
              <a:gd name="connsiteX6-5595" fmla="*/ 4942372 w 7423408"/>
              <a:gd name="connsiteY6-5596" fmla="*/ 3109231 h 6946095"/>
              <a:gd name="connsiteX7-5597" fmla="*/ 5290714 w 7423408"/>
              <a:gd name="connsiteY7-5598" fmla="*/ 3326945 h 6946095"/>
              <a:gd name="connsiteX8-5599" fmla="*/ 5610029 w 7423408"/>
              <a:gd name="connsiteY8-5600" fmla="*/ 3573688 h 6946095"/>
              <a:gd name="connsiteX9-5601" fmla="*/ 5972886 w 7423408"/>
              <a:gd name="connsiteY9-5602" fmla="*/ 3443060 h 6946095"/>
              <a:gd name="connsiteX10-5603" fmla="*/ 6466372 w 7423408"/>
              <a:gd name="connsiteY10-5604" fmla="*/ 3747859 h 6946095"/>
              <a:gd name="connsiteX11-5605" fmla="*/ 7235629 w 7423408"/>
              <a:gd name="connsiteY11-5606" fmla="*/ 4197803 h 6946095"/>
              <a:gd name="connsiteX12-5607" fmla="*/ 7423408 w 7423408"/>
              <a:gd name="connsiteY12-5608" fmla="*/ 4837339 h 6946095"/>
              <a:gd name="connsiteX13-5609" fmla="*/ 5639057 w 7423408"/>
              <a:gd name="connsiteY13-5610" fmla="*/ 4952547 h 6946095"/>
              <a:gd name="connsiteX14-5611" fmla="*/ 5363286 w 7423408"/>
              <a:gd name="connsiteY14-5612" fmla="*/ 5954031 h 6946095"/>
              <a:gd name="connsiteX15-5613" fmla="*/ 5319743 w 7423408"/>
              <a:gd name="connsiteY15-5614" fmla="*/ 6549117 h 6946095"/>
              <a:gd name="connsiteX16-5615" fmla="*/ 4826257 w 7423408"/>
              <a:gd name="connsiteY16-5616" fmla="*/ 6723288 h 6946095"/>
              <a:gd name="connsiteX17-5617" fmla="*/ 3244200 w 7423408"/>
              <a:gd name="connsiteY17-5618" fmla="*/ 6941004 h 6946095"/>
              <a:gd name="connsiteX18-5619" fmla="*/ 2287166 w 7423408"/>
              <a:gd name="connsiteY18-5620" fmla="*/ 6491968 h 6946095"/>
              <a:gd name="connsiteX19-5621" fmla="*/ 1203130 w 7423408"/>
              <a:gd name="connsiteY19-5622" fmla="*/ 6372225 h 6946095"/>
              <a:gd name="connsiteX20-5623" fmla="*/ 898330 w 7423408"/>
              <a:gd name="connsiteY20-5624" fmla="*/ 5524500 h 6946095"/>
              <a:gd name="connsiteX21-5625" fmla="*/ 279205 w 7423408"/>
              <a:gd name="connsiteY21-5626" fmla="*/ 5095875 h 6946095"/>
              <a:gd name="connsiteX22-5627" fmla="*/ 193480 w 7423408"/>
              <a:gd name="connsiteY22-5628" fmla="*/ 4324350 h 6946095"/>
              <a:gd name="connsiteX23-5629" fmla="*/ 2980 w 7423408"/>
              <a:gd name="connsiteY23-5630" fmla="*/ 3695700 h 6946095"/>
              <a:gd name="connsiteX24-5631" fmla="*/ 555430 w 7423408"/>
              <a:gd name="connsiteY24-5632" fmla="*/ 3600450 h 6946095"/>
              <a:gd name="connsiteX25-5633" fmla="*/ 1079305 w 7423408"/>
              <a:gd name="connsiteY25-5634" fmla="*/ 3286125 h 6946095"/>
              <a:gd name="connsiteX26-5635" fmla="*/ 1326956 w 7423408"/>
              <a:gd name="connsiteY26-5636" fmla="*/ 3076575 h 6946095"/>
              <a:gd name="connsiteX27-5637" fmla="*/ 1399979 w 7423408"/>
              <a:gd name="connsiteY27-5638" fmla="*/ 2816224 h 6946095"/>
              <a:gd name="connsiteX28-5639" fmla="*/ 1355530 w 7423408"/>
              <a:gd name="connsiteY28-5640" fmla="*/ 2647950 h 6946095"/>
              <a:gd name="connsiteX29-5641" fmla="*/ 1231705 w 7423408"/>
              <a:gd name="connsiteY29-5642" fmla="*/ 2457450 h 6946095"/>
              <a:gd name="connsiteX30-5643" fmla="*/ 1205510 w 7423408"/>
              <a:gd name="connsiteY30-5644" fmla="*/ 2219324 h 6946095"/>
              <a:gd name="connsiteX31-5645" fmla="*/ 1293618 w 7423408"/>
              <a:gd name="connsiteY31-5646" fmla="*/ 2059781 h 6946095"/>
              <a:gd name="connsiteX32-5647" fmla="*/ 1193606 w 7423408"/>
              <a:gd name="connsiteY32-5648" fmla="*/ 1876425 h 6946095"/>
              <a:gd name="connsiteX33-5649" fmla="*/ 1095975 w 7423408"/>
              <a:gd name="connsiteY33-5650" fmla="*/ 1693069 h 6946095"/>
              <a:gd name="connsiteX34-5651" fmla="*/ 1212656 w 7423408"/>
              <a:gd name="connsiteY34-5652" fmla="*/ 1504950 h 6946095"/>
              <a:gd name="connsiteX35-5653" fmla="*/ 1119787 w 7423408"/>
              <a:gd name="connsiteY35-5654" fmla="*/ 1157288 h 6946095"/>
              <a:gd name="connsiteX36-5655" fmla="*/ 1091213 w 7423408"/>
              <a:gd name="connsiteY36-5656" fmla="*/ 935831 h 6946095"/>
              <a:gd name="connsiteX37-5657" fmla="*/ 829275 w 7423408"/>
              <a:gd name="connsiteY37-5658" fmla="*/ 797719 h 6946095"/>
              <a:gd name="connsiteX38-5659" fmla="*/ 383980 w 7423408"/>
              <a:gd name="connsiteY38-5660" fmla="*/ 347663 h 6946095"/>
              <a:gd name="connsiteX39-5661" fmla="*/ 450655 w 7423408"/>
              <a:gd name="connsiteY39-5662" fmla="*/ 0 h 6946095"/>
              <a:gd name="connsiteX0-5663" fmla="*/ 450655 w 7235629"/>
              <a:gd name="connsiteY0-5664" fmla="*/ 0 h 6946095"/>
              <a:gd name="connsiteX1-5665" fmla="*/ 5420437 w 7235629"/>
              <a:gd name="connsiteY1-5666" fmla="*/ 454 h 6946095"/>
              <a:gd name="connsiteX2-5667" fmla="*/ 4768201 w 7235629"/>
              <a:gd name="connsiteY2-5668" fmla="*/ 670830 h 6946095"/>
              <a:gd name="connsiteX3-5669" fmla="*/ 5043972 w 7235629"/>
              <a:gd name="connsiteY3-5670" fmla="*/ 1367517 h 6946095"/>
              <a:gd name="connsiteX4-5671" fmla="*/ 5014943 w 7235629"/>
              <a:gd name="connsiteY4-5672" fmla="*/ 2151288 h 6946095"/>
              <a:gd name="connsiteX5-5673" fmla="*/ 4869801 w 7235629"/>
              <a:gd name="connsiteY5-5674" fmla="*/ 2702832 h 6946095"/>
              <a:gd name="connsiteX6-5675" fmla="*/ 4942372 w 7235629"/>
              <a:gd name="connsiteY6-5676" fmla="*/ 3109231 h 6946095"/>
              <a:gd name="connsiteX7-5677" fmla="*/ 5290714 w 7235629"/>
              <a:gd name="connsiteY7-5678" fmla="*/ 3326945 h 6946095"/>
              <a:gd name="connsiteX8-5679" fmla="*/ 5610029 w 7235629"/>
              <a:gd name="connsiteY8-5680" fmla="*/ 3573688 h 6946095"/>
              <a:gd name="connsiteX9-5681" fmla="*/ 5972886 w 7235629"/>
              <a:gd name="connsiteY9-5682" fmla="*/ 3443060 h 6946095"/>
              <a:gd name="connsiteX10-5683" fmla="*/ 6466372 w 7235629"/>
              <a:gd name="connsiteY10-5684" fmla="*/ 3747859 h 6946095"/>
              <a:gd name="connsiteX11-5685" fmla="*/ 7235629 w 7235629"/>
              <a:gd name="connsiteY11-5686" fmla="*/ 4197803 h 6946095"/>
              <a:gd name="connsiteX12-5687" fmla="*/ 6523522 w 7235629"/>
              <a:gd name="connsiteY12-5688" fmla="*/ 4532539 h 6946095"/>
              <a:gd name="connsiteX13-5689" fmla="*/ 5639057 w 7235629"/>
              <a:gd name="connsiteY13-5690" fmla="*/ 4952547 h 6946095"/>
              <a:gd name="connsiteX14-5691" fmla="*/ 5363286 w 7235629"/>
              <a:gd name="connsiteY14-5692" fmla="*/ 5954031 h 6946095"/>
              <a:gd name="connsiteX15-5693" fmla="*/ 5319743 w 7235629"/>
              <a:gd name="connsiteY15-5694" fmla="*/ 6549117 h 6946095"/>
              <a:gd name="connsiteX16-5695" fmla="*/ 4826257 w 7235629"/>
              <a:gd name="connsiteY16-5696" fmla="*/ 6723288 h 6946095"/>
              <a:gd name="connsiteX17-5697" fmla="*/ 3244200 w 7235629"/>
              <a:gd name="connsiteY17-5698" fmla="*/ 6941004 h 6946095"/>
              <a:gd name="connsiteX18-5699" fmla="*/ 2287166 w 7235629"/>
              <a:gd name="connsiteY18-5700" fmla="*/ 6491968 h 6946095"/>
              <a:gd name="connsiteX19-5701" fmla="*/ 1203130 w 7235629"/>
              <a:gd name="connsiteY19-5702" fmla="*/ 6372225 h 6946095"/>
              <a:gd name="connsiteX20-5703" fmla="*/ 898330 w 7235629"/>
              <a:gd name="connsiteY20-5704" fmla="*/ 5524500 h 6946095"/>
              <a:gd name="connsiteX21-5705" fmla="*/ 279205 w 7235629"/>
              <a:gd name="connsiteY21-5706" fmla="*/ 5095875 h 6946095"/>
              <a:gd name="connsiteX22-5707" fmla="*/ 193480 w 7235629"/>
              <a:gd name="connsiteY22-5708" fmla="*/ 4324350 h 6946095"/>
              <a:gd name="connsiteX23-5709" fmla="*/ 2980 w 7235629"/>
              <a:gd name="connsiteY23-5710" fmla="*/ 3695700 h 6946095"/>
              <a:gd name="connsiteX24-5711" fmla="*/ 555430 w 7235629"/>
              <a:gd name="connsiteY24-5712" fmla="*/ 3600450 h 6946095"/>
              <a:gd name="connsiteX25-5713" fmla="*/ 1079305 w 7235629"/>
              <a:gd name="connsiteY25-5714" fmla="*/ 3286125 h 6946095"/>
              <a:gd name="connsiteX26-5715" fmla="*/ 1326956 w 7235629"/>
              <a:gd name="connsiteY26-5716" fmla="*/ 3076575 h 6946095"/>
              <a:gd name="connsiteX27-5717" fmla="*/ 1399979 w 7235629"/>
              <a:gd name="connsiteY27-5718" fmla="*/ 2816224 h 6946095"/>
              <a:gd name="connsiteX28-5719" fmla="*/ 1355530 w 7235629"/>
              <a:gd name="connsiteY28-5720" fmla="*/ 2647950 h 6946095"/>
              <a:gd name="connsiteX29-5721" fmla="*/ 1231705 w 7235629"/>
              <a:gd name="connsiteY29-5722" fmla="*/ 2457450 h 6946095"/>
              <a:gd name="connsiteX30-5723" fmla="*/ 1205510 w 7235629"/>
              <a:gd name="connsiteY30-5724" fmla="*/ 2219324 h 6946095"/>
              <a:gd name="connsiteX31-5725" fmla="*/ 1293618 w 7235629"/>
              <a:gd name="connsiteY31-5726" fmla="*/ 2059781 h 6946095"/>
              <a:gd name="connsiteX32-5727" fmla="*/ 1193606 w 7235629"/>
              <a:gd name="connsiteY32-5728" fmla="*/ 1876425 h 6946095"/>
              <a:gd name="connsiteX33-5729" fmla="*/ 1095975 w 7235629"/>
              <a:gd name="connsiteY33-5730" fmla="*/ 1693069 h 6946095"/>
              <a:gd name="connsiteX34-5731" fmla="*/ 1212656 w 7235629"/>
              <a:gd name="connsiteY34-5732" fmla="*/ 1504950 h 6946095"/>
              <a:gd name="connsiteX35-5733" fmla="*/ 1119787 w 7235629"/>
              <a:gd name="connsiteY35-5734" fmla="*/ 1157288 h 6946095"/>
              <a:gd name="connsiteX36-5735" fmla="*/ 1091213 w 7235629"/>
              <a:gd name="connsiteY36-5736" fmla="*/ 935831 h 6946095"/>
              <a:gd name="connsiteX37-5737" fmla="*/ 829275 w 7235629"/>
              <a:gd name="connsiteY37-5738" fmla="*/ 797719 h 6946095"/>
              <a:gd name="connsiteX38-5739" fmla="*/ 383980 w 7235629"/>
              <a:gd name="connsiteY38-5740" fmla="*/ 347663 h 6946095"/>
              <a:gd name="connsiteX39-5741" fmla="*/ 450655 w 7235629"/>
              <a:gd name="connsiteY39-5742" fmla="*/ 0 h 6946095"/>
              <a:gd name="connsiteX0-5743" fmla="*/ 450655 w 6742143"/>
              <a:gd name="connsiteY0-5744" fmla="*/ 0 h 6946095"/>
              <a:gd name="connsiteX1-5745" fmla="*/ 5420437 w 6742143"/>
              <a:gd name="connsiteY1-5746" fmla="*/ 454 h 6946095"/>
              <a:gd name="connsiteX2-5747" fmla="*/ 4768201 w 6742143"/>
              <a:gd name="connsiteY2-5748" fmla="*/ 670830 h 6946095"/>
              <a:gd name="connsiteX3-5749" fmla="*/ 5043972 w 6742143"/>
              <a:gd name="connsiteY3-5750" fmla="*/ 1367517 h 6946095"/>
              <a:gd name="connsiteX4-5751" fmla="*/ 5014943 w 6742143"/>
              <a:gd name="connsiteY4-5752" fmla="*/ 2151288 h 6946095"/>
              <a:gd name="connsiteX5-5753" fmla="*/ 4869801 w 6742143"/>
              <a:gd name="connsiteY5-5754" fmla="*/ 2702832 h 6946095"/>
              <a:gd name="connsiteX6-5755" fmla="*/ 4942372 w 6742143"/>
              <a:gd name="connsiteY6-5756" fmla="*/ 3109231 h 6946095"/>
              <a:gd name="connsiteX7-5757" fmla="*/ 5290714 w 6742143"/>
              <a:gd name="connsiteY7-5758" fmla="*/ 3326945 h 6946095"/>
              <a:gd name="connsiteX8-5759" fmla="*/ 5610029 w 6742143"/>
              <a:gd name="connsiteY8-5760" fmla="*/ 3573688 h 6946095"/>
              <a:gd name="connsiteX9-5761" fmla="*/ 5972886 w 6742143"/>
              <a:gd name="connsiteY9-5762" fmla="*/ 3443060 h 6946095"/>
              <a:gd name="connsiteX10-5763" fmla="*/ 6466372 w 6742143"/>
              <a:gd name="connsiteY10-5764" fmla="*/ 3747859 h 6946095"/>
              <a:gd name="connsiteX11-5765" fmla="*/ 6742143 w 6742143"/>
              <a:gd name="connsiteY11-5766" fmla="*/ 4038146 h 6946095"/>
              <a:gd name="connsiteX12-5767" fmla="*/ 6523522 w 6742143"/>
              <a:gd name="connsiteY12-5768" fmla="*/ 4532539 h 6946095"/>
              <a:gd name="connsiteX13-5769" fmla="*/ 5639057 w 6742143"/>
              <a:gd name="connsiteY13-5770" fmla="*/ 4952547 h 6946095"/>
              <a:gd name="connsiteX14-5771" fmla="*/ 5363286 w 6742143"/>
              <a:gd name="connsiteY14-5772" fmla="*/ 5954031 h 6946095"/>
              <a:gd name="connsiteX15-5773" fmla="*/ 5319743 w 6742143"/>
              <a:gd name="connsiteY15-5774" fmla="*/ 6549117 h 6946095"/>
              <a:gd name="connsiteX16-5775" fmla="*/ 4826257 w 6742143"/>
              <a:gd name="connsiteY16-5776" fmla="*/ 6723288 h 6946095"/>
              <a:gd name="connsiteX17-5777" fmla="*/ 3244200 w 6742143"/>
              <a:gd name="connsiteY17-5778" fmla="*/ 6941004 h 6946095"/>
              <a:gd name="connsiteX18-5779" fmla="*/ 2287166 w 6742143"/>
              <a:gd name="connsiteY18-5780" fmla="*/ 6491968 h 6946095"/>
              <a:gd name="connsiteX19-5781" fmla="*/ 1203130 w 6742143"/>
              <a:gd name="connsiteY19-5782" fmla="*/ 6372225 h 6946095"/>
              <a:gd name="connsiteX20-5783" fmla="*/ 898330 w 6742143"/>
              <a:gd name="connsiteY20-5784" fmla="*/ 5524500 h 6946095"/>
              <a:gd name="connsiteX21-5785" fmla="*/ 279205 w 6742143"/>
              <a:gd name="connsiteY21-5786" fmla="*/ 5095875 h 6946095"/>
              <a:gd name="connsiteX22-5787" fmla="*/ 193480 w 6742143"/>
              <a:gd name="connsiteY22-5788" fmla="*/ 4324350 h 6946095"/>
              <a:gd name="connsiteX23-5789" fmla="*/ 2980 w 6742143"/>
              <a:gd name="connsiteY23-5790" fmla="*/ 3695700 h 6946095"/>
              <a:gd name="connsiteX24-5791" fmla="*/ 555430 w 6742143"/>
              <a:gd name="connsiteY24-5792" fmla="*/ 3600450 h 6946095"/>
              <a:gd name="connsiteX25-5793" fmla="*/ 1079305 w 6742143"/>
              <a:gd name="connsiteY25-5794" fmla="*/ 3286125 h 6946095"/>
              <a:gd name="connsiteX26-5795" fmla="*/ 1326956 w 6742143"/>
              <a:gd name="connsiteY26-5796" fmla="*/ 3076575 h 6946095"/>
              <a:gd name="connsiteX27-5797" fmla="*/ 1399979 w 6742143"/>
              <a:gd name="connsiteY27-5798" fmla="*/ 2816224 h 6946095"/>
              <a:gd name="connsiteX28-5799" fmla="*/ 1355530 w 6742143"/>
              <a:gd name="connsiteY28-5800" fmla="*/ 2647950 h 6946095"/>
              <a:gd name="connsiteX29-5801" fmla="*/ 1231705 w 6742143"/>
              <a:gd name="connsiteY29-5802" fmla="*/ 2457450 h 6946095"/>
              <a:gd name="connsiteX30-5803" fmla="*/ 1205510 w 6742143"/>
              <a:gd name="connsiteY30-5804" fmla="*/ 2219324 h 6946095"/>
              <a:gd name="connsiteX31-5805" fmla="*/ 1293618 w 6742143"/>
              <a:gd name="connsiteY31-5806" fmla="*/ 2059781 h 6946095"/>
              <a:gd name="connsiteX32-5807" fmla="*/ 1193606 w 6742143"/>
              <a:gd name="connsiteY32-5808" fmla="*/ 1876425 h 6946095"/>
              <a:gd name="connsiteX33-5809" fmla="*/ 1095975 w 6742143"/>
              <a:gd name="connsiteY33-5810" fmla="*/ 1693069 h 6946095"/>
              <a:gd name="connsiteX34-5811" fmla="*/ 1212656 w 6742143"/>
              <a:gd name="connsiteY34-5812" fmla="*/ 1504950 h 6946095"/>
              <a:gd name="connsiteX35-5813" fmla="*/ 1119787 w 6742143"/>
              <a:gd name="connsiteY35-5814" fmla="*/ 1157288 h 6946095"/>
              <a:gd name="connsiteX36-5815" fmla="*/ 1091213 w 6742143"/>
              <a:gd name="connsiteY36-5816" fmla="*/ 935831 h 6946095"/>
              <a:gd name="connsiteX37-5817" fmla="*/ 829275 w 6742143"/>
              <a:gd name="connsiteY37-5818" fmla="*/ 797719 h 6946095"/>
              <a:gd name="connsiteX38-5819" fmla="*/ 383980 w 6742143"/>
              <a:gd name="connsiteY38-5820" fmla="*/ 347663 h 6946095"/>
              <a:gd name="connsiteX39-5821" fmla="*/ 450655 w 6742143"/>
              <a:gd name="connsiteY39-5822" fmla="*/ 0 h 6946095"/>
              <a:gd name="connsiteX0-5823" fmla="*/ 450655 w 6742143"/>
              <a:gd name="connsiteY0-5824" fmla="*/ 0 h 6946095"/>
              <a:gd name="connsiteX1-5825" fmla="*/ 5420437 w 6742143"/>
              <a:gd name="connsiteY1-5826" fmla="*/ 454 h 6946095"/>
              <a:gd name="connsiteX2-5827" fmla="*/ 4768201 w 6742143"/>
              <a:gd name="connsiteY2-5828" fmla="*/ 670830 h 6946095"/>
              <a:gd name="connsiteX3-5829" fmla="*/ 5043972 w 6742143"/>
              <a:gd name="connsiteY3-5830" fmla="*/ 1367517 h 6946095"/>
              <a:gd name="connsiteX4-5831" fmla="*/ 5014943 w 6742143"/>
              <a:gd name="connsiteY4-5832" fmla="*/ 2151288 h 6946095"/>
              <a:gd name="connsiteX5-5833" fmla="*/ 4869801 w 6742143"/>
              <a:gd name="connsiteY5-5834" fmla="*/ 2702832 h 6946095"/>
              <a:gd name="connsiteX6-5835" fmla="*/ 4942372 w 6742143"/>
              <a:gd name="connsiteY6-5836" fmla="*/ 3109231 h 6946095"/>
              <a:gd name="connsiteX7-5837" fmla="*/ 5290714 w 6742143"/>
              <a:gd name="connsiteY7-5838" fmla="*/ 3326945 h 6946095"/>
              <a:gd name="connsiteX8-5839" fmla="*/ 5610029 w 6742143"/>
              <a:gd name="connsiteY8-5840" fmla="*/ 3573688 h 6946095"/>
              <a:gd name="connsiteX9-5841" fmla="*/ 5842258 w 6742143"/>
              <a:gd name="connsiteY9-5842" fmla="*/ 3791403 h 6946095"/>
              <a:gd name="connsiteX10-5843" fmla="*/ 6466372 w 6742143"/>
              <a:gd name="connsiteY10-5844" fmla="*/ 3747859 h 6946095"/>
              <a:gd name="connsiteX11-5845" fmla="*/ 6742143 w 6742143"/>
              <a:gd name="connsiteY11-5846" fmla="*/ 4038146 h 6946095"/>
              <a:gd name="connsiteX12-5847" fmla="*/ 6523522 w 6742143"/>
              <a:gd name="connsiteY12-5848" fmla="*/ 4532539 h 6946095"/>
              <a:gd name="connsiteX13-5849" fmla="*/ 5639057 w 6742143"/>
              <a:gd name="connsiteY13-5850" fmla="*/ 4952547 h 6946095"/>
              <a:gd name="connsiteX14-5851" fmla="*/ 5363286 w 6742143"/>
              <a:gd name="connsiteY14-5852" fmla="*/ 5954031 h 6946095"/>
              <a:gd name="connsiteX15-5853" fmla="*/ 5319743 w 6742143"/>
              <a:gd name="connsiteY15-5854" fmla="*/ 6549117 h 6946095"/>
              <a:gd name="connsiteX16-5855" fmla="*/ 4826257 w 6742143"/>
              <a:gd name="connsiteY16-5856" fmla="*/ 6723288 h 6946095"/>
              <a:gd name="connsiteX17-5857" fmla="*/ 3244200 w 6742143"/>
              <a:gd name="connsiteY17-5858" fmla="*/ 6941004 h 6946095"/>
              <a:gd name="connsiteX18-5859" fmla="*/ 2287166 w 6742143"/>
              <a:gd name="connsiteY18-5860" fmla="*/ 6491968 h 6946095"/>
              <a:gd name="connsiteX19-5861" fmla="*/ 1203130 w 6742143"/>
              <a:gd name="connsiteY19-5862" fmla="*/ 6372225 h 6946095"/>
              <a:gd name="connsiteX20-5863" fmla="*/ 898330 w 6742143"/>
              <a:gd name="connsiteY20-5864" fmla="*/ 5524500 h 6946095"/>
              <a:gd name="connsiteX21-5865" fmla="*/ 279205 w 6742143"/>
              <a:gd name="connsiteY21-5866" fmla="*/ 5095875 h 6946095"/>
              <a:gd name="connsiteX22-5867" fmla="*/ 193480 w 6742143"/>
              <a:gd name="connsiteY22-5868" fmla="*/ 4324350 h 6946095"/>
              <a:gd name="connsiteX23-5869" fmla="*/ 2980 w 6742143"/>
              <a:gd name="connsiteY23-5870" fmla="*/ 3695700 h 6946095"/>
              <a:gd name="connsiteX24-5871" fmla="*/ 555430 w 6742143"/>
              <a:gd name="connsiteY24-5872" fmla="*/ 3600450 h 6946095"/>
              <a:gd name="connsiteX25-5873" fmla="*/ 1079305 w 6742143"/>
              <a:gd name="connsiteY25-5874" fmla="*/ 3286125 h 6946095"/>
              <a:gd name="connsiteX26-5875" fmla="*/ 1326956 w 6742143"/>
              <a:gd name="connsiteY26-5876" fmla="*/ 3076575 h 6946095"/>
              <a:gd name="connsiteX27-5877" fmla="*/ 1399979 w 6742143"/>
              <a:gd name="connsiteY27-5878" fmla="*/ 2816224 h 6946095"/>
              <a:gd name="connsiteX28-5879" fmla="*/ 1355530 w 6742143"/>
              <a:gd name="connsiteY28-5880" fmla="*/ 2647950 h 6946095"/>
              <a:gd name="connsiteX29-5881" fmla="*/ 1231705 w 6742143"/>
              <a:gd name="connsiteY29-5882" fmla="*/ 2457450 h 6946095"/>
              <a:gd name="connsiteX30-5883" fmla="*/ 1205510 w 6742143"/>
              <a:gd name="connsiteY30-5884" fmla="*/ 2219324 h 6946095"/>
              <a:gd name="connsiteX31-5885" fmla="*/ 1293618 w 6742143"/>
              <a:gd name="connsiteY31-5886" fmla="*/ 2059781 h 6946095"/>
              <a:gd name="connsiteX32-5887" fmla="*/ 1193606 w 6742143"/>
              <a:gd name="connsiteY32-5888" fmla="*/ 1876425 h 6946095"/>
              <a:gd name="connsiteX33-5889" fmla="*/ 1095975 w 6742143"/>
              <a:gd name="connsiteY33-5890" fmla="*/ 1693069 h 6946095"/>
              <a:gd name="connsiteX34-5891" fmla="*/ 1212656 w 6742143"/>
              <a:gd name="connsiteY34-5892" fmla="*/ 1504950 h 6946095"/>
              <a:gd name="connsiteX35-5893" fmla="*/ 1119787 w 6742143"/>
              <a:gd name="connsiteY35-5894" fmla="*/ 1157288 h 6946095"/>
              <a:gd name="connsiteX36-5895" fmla="*/ 1091213 w 6742143"/>
              <a:gd name="connsiteY36-5896" fmla="*/ 935831 h 6946095"/>
              <a:gd name="connsiteX37-5897" fmla="*/ 829275 w 6742143"/>
              <a:gd name="connsiteY37-5898" fmla="*/ 797719 h 6946095"/>
              <a:gd name="connsiteX38-5899" fmla="*/ 383980 w 6742143"/>
              <a:gd name="connsiteY38-5900" fmla="*/ 347663 h 6946095"/>
              <a:gd name="connsiteX39-5901" fmla="*/ 450655 w 6742143"/>
              <a:gd name="connsiteY39-5902" fmla="*/ 0 h 6946095"/>
              <a:gd name="connsiteX0-5903" fmla="*/ 450655 w 6742143"/>
              <a:gd name="connsiteY0-5904" fmla="*/ 0 h 6946095"/>
              <a:gd name="connsiteX1-5905" fmla="*/ 5420437 w 6742143"/>
              <a:gd name="connsiteY1-5906" fmla="*/ 454 h 6946095"/>
              <a:gd name="connsiteX2-5907" fmla="*/ 4768201 w 6742143"/>
              <a:gd name="connsiteY2-5908" fmla="*/ 670830 h 6946095"/>
              <a:gd name="connsiteX3-5909" fmla="*/ 5043972 w 6742143"/>
              <a:gd name="connsiteY3-5910" fmla="*/ 1367517 h 6946095"/>
              <a:gd name="connsiteX4-5911" fmla="*/ 5014943 w 6742143"/>
              <a:gd name="connsiteY4-5912" fmla="*/ 2151288 h 6946095"/>
              <a:gd name="connsiteX5-5913" fmla="*/ 4869801 w 6742143"/>
              <a:gd name="connsiteY5-5914" fmla="*/ 2702832 h 6946095"/>
              <a:gd name="connsiteX6-5915" fmla="*/ 4942372 w 6742143"/>
              <a:gd name="connsiteY6-5916" fmla="*/ 3109231 h 6946095"/>
              <a:gd name="connsiteX7-5917" fmla="*/ 5290714 w 6742143"/>
              <a:gd name="connsiteY7-5918" fmla="*/ 3326945 h 6946095"/>
              <a:gd name="connsiteX8-5919" fmla="*/ 5610029 w 6742143"/>
              <a:gd name="connsiteY8-5920" fmla="*/ 3573688 h 6946095"/>
              <a:gd name="connsiteX9-5921" fmla="*/ 5842258 w 6742143"/>
              <a:gd name="connsiteY9-5922" fmla="*/ 3791403 h 6946095"/>
              <a:gd name="connsiteX10-5923" fmla="*/ 6321229 w 6742143"/>
              <a:gd name="connsiteY10-5924" fmla="*/ 3675288 h 6946095"/>
              <a:gd name="connsiteX11-5925" fmla="*/ 6742143 w 6742143"/>
              <a:gd name="connsiteY11-5926" fmla="*/ 4038146 h 6946095"/>
              <a:gd name="connsiteX12-5927" fmla="*/ 6523522 w 6742143"/>
              <a:gd name="connsiteY12-5928" fmla="*/ 4532539 h 6946095"/>
              <a:gd name="connsiteX13-5929" fmla="*/ 5639057 w 6742143"/>
              <a:gd name="connsiteY13-5930" fmla="*/ 4952547 h 6946095"/>
              <a:gd name="connsiteX14-5931" fmla="*/ 5363286 w 6742143"/>
              <a:gd name="connsiteY14-5932" fmla="*/ 5954031 h 6946095"/>
              <a:gd name="connsiteX15-5933" fmla="*/ 5319743 w 6742143"/>
              <a:gd name="connsiteY15-5934" fmla="*/ 6549117 h 6946095"/>
              <a:gd name="connsiteX16-5935" fmla="*/ 4826257 w 6742143"/>
              <a:gd name="connsiteY16-5936" fmla="*/ 6723288 h 6946095"/>
              <a:gd name="connsiteX17-5937" fmla="*/ 3244200 w 6742143"/>
              <a:gd name="connsiteY17-5938" fmla="*/ 6941004 h 6946095"/>
              <a:gd name="connsiteX18-5939" fmla="*/ 2287166 w 6742143"/>
              <a:gd name="connsiteY18-5940" fmla="*/ 6491968 h 6946095"/>
              <a:gd name="connsiteX19-5941" fmla="*/ 1203130 w 6742143"/>
              <a:gd name="connsiteY19-5942" fmla="*/ 6372225 h 6946095"/>
              <a:gd name="connsiteX20-5943" fmla="*/ 898330 w 6742143"/>
              <a:gd name="connsiteY20-5944" fmla="*/ 5524500 h 6946095"/>
              <a:gd name="connsiteX21-5945" fmla="*/ 279205 w 6742143"/>
              <a:gd name="connsiteY21-5946" fmla="*/ 5095875 h 6946095"/>
              <a:gd name="connsiteX22-5947" fmla="*/ 193480 w 6742143"/>
              <a:gd name="connsiteY22-5948" fmla="*/ 4324350 h 6946095"/>
              <a:gd name="connsiteX23-5949" fmla="*/ 2980 w 6742143"/>
              <a:gd name="connsiteY23-5950" fmla="*/ 3695700 h 6946095"/>
              <a:gd name="connsiteX24-5951" fmla="*/ 555430 w 6742143"/>
              <a:gd name="connsiteY24-5952" fmla="*/ 3600450 h 6946095"/>
              <a:gd name="connsiteX25-5953" fmla="*/ 1079305 w 6742143"/>
              <a:gd name="connsiteY25-5954" fmla="*/ 3286125 h 6946095"/>
              <a:gd name="connsiteX26-5955" fmla="*/ 1326956 w 6742143"/>
              <a:gd name="connsiteY26-5956" fmla="*/ 3076575 h 6946095"/>
              <a:gd name="connsiteX27-5957" fmla="*/ 1399979 w 6742143"/>
              <a:gd name="connsiteY27-5958" fmla="*/ 2816224 h 6946095"/>
              <a:gd name="connsiteX28-5959" fmla="*/ 1355530 w 6742143"/>
              <a:gd name="connsiteY28-5960" fmla="*/ 2647950 h 6946095"/>
              <a:gd name="connsiteX29-5961" fmla="*/ 1231705 w 6742143"/>
              <a:gd name="connsiteY29-5962" fmla="*/ 2457450 h 6946095"/>
              <a:gd name="connsiteX30-5963" fmla="*/ 1205510 w 6742143"/>
              <a:gd name="connsiteY30-5964" fmla="*/ 2219324 h 6946095"/>
              <a:gd name="connsiteX31-5965" fmla="*/ 1293618 w 6742143"/>
              <a:gd name="connsiteY31-5966" fmla="*/ 2059781 h 6946095"/>
              <a:gd name="connsiteX32-5967" fmla="*/ 1193606 w 6742143"/>
              <a:gd name="connsiteY32-5968" fmla="*/ 1876425 h 6946095"/>
              <a:gd name="connsiteX33-5969" fmla="*/ 1095975 w 6742143"/>
              <a:gd name="connsiteY33-5970" fmla="*/ 1693069 h 6946095"/>
              <a:gd name="connsiteX34-5971" fmla="*/ 1212656 w 6742143"/>
              <a:gd name="connsiteY34-5972" fmla="*/ 1504950 h 6946095"/>
              <a:gd name="connsiteX35-5973" fmla="*/ 1119787 w 6742143"/>
              <a:gd name="connsiteY35-5974" fmla="*/ 1157288 h 6946095"/>
              <a:gd name="connsiteX36-5975" fmla="*/ 1091213 w 6742143"/>
              <a:gd name="connsiteY36-5976" fmla="*/ 935831 h 6946095"/>
              <a:gd name="connsiteX37-5977" fmla="*/ 829275 w 6742143"/>
              <a:gd name="connsiteY37-5978" fmla="*/ 797719 h 6946095"/>
              <a:gd name="connsiteX38-5979" fmla="*/ 383980 w 6742143"/>
              <a:gd name="connsiteY38-5980" fmla="*/ 347663 h 6946095"/>
              <a:gd name="connsiteX39-5981" fmla="*/ 450655 w 6742143"/>
              <a:gd name="connsiteY39-5982" fmla="*/ 0 h 6946095"/>
              <a:gd name="connsiteX0-5983" fmla="*/ 450655 w 6523522"/>
              <a:gd name="connsiteY0-5984" fmla="*/ 0 h 6946095"/>
              <a:gd name="connsiteX1-5985" fmla="*/ 5420437 w 6523522"/>
              <a:gd name="connsiteY1-5986" fmla="*/ 454 h 6946095"/>
              <a:gd name="connsiteX2-5987" fmla="*/ 4768201 w 6523522"/>
              <a:gd name="connsiteY2-5988" fmla="*/ 670830 h 6946095"/>
              <a:gd name="connsiteX3-5989" fmla="*/ 5043972 w 6523522"/>
              <a:gd name="connsiteY3-5990" fmla="*/ 1367517 h 6946095"/>
              <a:gd name="connsiteX4-5991" fmla="*/ 5014943 w 6523522"/>
              <a:gd name="connsiteY4-5992" fmla="*/ 2151288 h 6946095"/>
              <a:gd name="connsiteX5-5993" fmla="*/ 4869801 w 6523522"/>
              <a:gd name="connsiteY5-5994" fmla="*/ 2702832 h 6946095"/>
              <a:gd name="connsiteX6-5995" fmla="*/ 4942372 w 6523522"/>
              <a:gd name="connsiteY6-5996" fmla="*/ 3109231 h 6946095"/>
              <a:gd name="connsiteX7-5997" fmla="*/ 5290714 w 6523522"/>
              <a:gd name="connsiteY7-5998" fmla="*/ 3326945 h 6946095"/>
              <a:gd name="connsiteX8-5999" fmla="*/ 5610029 w 6523522"/>
              <a:gd name="connsiteY8-6000" fmla="*/ 3573688 h 6946095"/>
              <a:gd name="connsiteX9-6001" fmla="*/ 5842258 w 6523522"/>
              <a:gd name="connsiteY9-6002" fmla="*/ 3791403 h 6946095"/>
              <a:gd name="connsiteX10-6003" fmla="*/ 6321229 w 6523522"/>
              <a:gd name="connsiteY10-6004" fmla="*/ 3675288 h 6946095"/>
              <a:gd name="connsiteX11-6005" fmla="*/ 6350257 w 6523522"/>
              <a:gd name="connsiteY11-6006" fmla="*/ 4270375 h 6946095"/>
              <a:gd name="connsiteX12-6007" fmla="*/ 6523522 w 6523522"/>
              <a:gd name="connsiteY12-6008" fmla="*/ 4532539 h 6946095"/>
              <a:gd name="connsiteX13-6009" fmla="*/ 5639057 w 6523522"/>
              <a:gd name="connsiteY13-6010" fmla="*/ 4952547 h 6946095"/>
              <a:gd name="connsiteX14-6011" fmla="*/ 5363286 w 6523522"/>
              <a:gd name="connsiteY14-6012" fmla="*/ 5954031 h 6946095"/>
              <a:gd name="connsiteX15-6013" fmla="*/ 5319743 w 6523522"/>
              <a:gd name="connsiteY15-6014" fmla="*/ 6549117 h 6946095"/>
              <a:gd name="connsiteX16-6015" fmla="*/ 4826257 w 6523522"/>
              <a:gd name="connsiteY16-6016" fmla="*/ 6723288 h 6946095"/>
              <a:gd name="connsiteX17-6017" fmla="*/ 3244200 w 6523522"/>
              <a:gd name="connsiteY17-6018" fmla="*/ 6941004 h 6946095"/>
              <a:gd name="connsiteX18-6019" fmla="*/ 2287166 w 6523522"/>
              <a:gd name="connsiteY18-6020" fmla="*/ 6491968 h 6946095"/>
              <a:gd name="connsiteX19-6021" fmla="*/ 1203130 w 6523522"/>
              <a:gd name="connsiteY19-6022" fmla="*/ 6372225 h 6946095"/>
              <a:gd name="connsiteX20-6023" fmla="*/ 898330 w 6523522"/>
              <a:gd name="connsiteY20-6024" fmla="*/ 5524500 h 6946095"/>
              <a:gd name="connsiteX21-6025" fmla="*/ 279205 w 6523522"/>
              <a:gd name="connsiteY21-6026" fmla="*/ 5095875 h 6946095"/>
              <a:gd name="connsiteX22-6027" fmla="*/ 193480 w 6523522"/>
              <a:gd name="connsiteY22-6028" fmla="*/ 4324350 h 6946095"/>
              <a:gd name="connsiteX23-6029" fmla="*/ 2980 w 6523522"/>
              <a:gd name="connsiteY23-6030" fmla="*/ 3695700 h 6946095"/>
              <a:gd name="connsiteX24-6031" fmla="*/ 555430 w 6523522"/>
              <a:gd name="connsiteY24-6032" fmla="*/ 3600450 h 6946095"/>
              <a:gd name="connsiteX25-6033" fmla="*/ 1079305 w 6523522"/>
              <a:gd name="connsiteY25-6034" fmla="*/ 3286125 h 6946095"/>
              <a:gd name="connsiteX26-6035" fmla="*/ 1326956 w 6523522"/>
              <a:gd name="connsiteY26-6036" fmla="*/ 3076575 h 6946095"/>
              <a:gd name="connsiteX27-6037" fmla="*/ 1399979 w 6523522"/>
              <a:gd name="connsiteY27-6038" fmla="*/ 2816224 h 6946095"/>
              <a:gd name="connsiteX28-6039" fmla="*/ 1355530 w 6523522"/>
              <a:gd name="connsiteY28-6040" fmla="*/ 2647950 h 6946095"/>
              <a:gd name="connsiteX29-6041" fmla="*/ 1231705 w 6523522"/>
              <a:gd name="connsiteY29-6042" fmla="*/ 2457450 h 6946095"/>
              <a:gd name="connsiteX30-6043" fmla="*/ 1205510 w 6523522"/>
              <a:gd name="connsiteY30-6044" fmla="*/ 2219324 h 6946095"/>
              <a:gd name="connsiteX31-6045" fmla="*/ 1293618 w 6523522"/>
              <a:gd name="connsiteY31-6046" fmla="*/ 2059781 h 6946095"/>
              <a:gd name="connsiteX32-6047" fmla="*/ 1193606 w 6523522"/>
              <a:gd name="connsiteY32-6048" fmla="*/ 1876425 h 6946095"/>
              <a:gd name="connsiteX33-6049" fmla="*/ 1095975 w 6523522"/>
              <a:gd name="connsiteY33-6050" fmla="*/ 1693069 h 6946095"/>
              <a:gd name="connsiteX34-6051" fmla="*/ 1212656 w 6523522"/>
              <a:gd name="connsiteY34-6052" fmla="*/ 1504950 h 6946095"/>
              <a:gd name="connsiteX35-6053" fmla="*/ 1119787 w 6523522"/>
              <a:gd name="connsiteY35-6054" fmla="*/ 1157288 h 6946095"/>
              <a:gd name="connsiteX36-6055" fmla="*/ 1091213 w 6523522"/>
              <a:gd name="connsiteY36-6056" fmla="*/ 935831 h 6946095"/>
              <a:gd name="connsiteX37-6057" fmla="*/ 829275 w 6523522"/>
              <a:gd name="connsiteY37-6058" fmla="*/ 797719 h 6946095"/>
              <a:gd name="connsiteX38-6059" fmla="*/ 383980 w 6523522"/>
              <a:gd name="connsiteY38-6060" fmla="*/ 347663 h 6946095"/>
              <a:gd name="connsiteX39-6061" fmla="*/ 450655 w 6523522"/>
              <a:gd name="connsiteY39-6062" fmla="*/ 0 h 6946095"/>
              <a:gd name="connsiteX0-6063" fmla="*/ 450655 w 6363865"/>
              <a:gd name="connsiteY0-6064" fmla="*/ 0 h 6946095"/>
              <a:gd name="connsiteX1-6065" fmla="*/ 5420437 w 6363865"/>
              <a:gd name="connsiteY1-6066" fmla="*/ 454 h 6946095"/>
              <a:gd name="connsiteX2-6067" fmla="*/ 4768201 w 6363865"/>
              <a:gd name="connsiteY2-6068" fmla="*/ 670830 h 6946095"/>
              <a:gd name="connsiteX3-6069" fmla="*/ 5043972 w 6363865"/>
              <a:gd name="connsiteY3-6070" fmla="*/ 1367517 h 6946095"/>
              <a:gd name="connsiteX4-6071" fmla="*/ 5014943 w 6363865"/>
              <a:gd name="connsiteY4-6072" fmla="*/ 2151288 h 6946095"/>
              <a:gd name="connsiteX5-6073" fmla="*/ 4869801 w 6363865"/>
              <a:gd name="connsiteY5-6074" fmla="*/ 2702832 h 6946095"/>
              <a:gd name="connsiteX6-6075" fmla="*/ 4942372 w 6363865"/>
              <a:gd name="connsiteY6-6076" fmla="*/ 3109231 h 6946095"/>
              <a:gd name="connsiteX7-6077" fmla="*/ 5290714 w 6363865"/>
              <a:gd name="connsiteY7-6078" fmla="*/ 3326945 h 6946095"/>
              <a:gd name="connsiteX8-6079" fmla="*/ 5610029 w 6363865"/>
              <a:gd name="connsiteY8-6080" fmla="*/ 3573688 h 6946095"/>
              <a:gd name="connsiteX9-6081" fmla="*/ 5842258 w 6363865"/>
              <a:gd name="connsiteY9-6082" fmla="*/ 3791403 h 6946095"/>
              <a:gd name="connsiteX10-6083" fmla="*/ 6321229 w 6363865"/>
              <a:gd name="connsiteY10-6084" fmla="*/ 3675288 h 6946095"/>
              <a:gd name="connsiteX11-6085" fmla="*/ 6350257 w 6363865"/>
              <a:gd name="connsiteY11-6086" fmla="*/ 4270375 h 6946095"/>
              <a:gd name="connsiteX12-6087" fmla="*/ 6363865 w 6363865"/>
              <a:gd name="connsiteY12-6088" fmla="*/ 4561567 h 6946095"/>
              <a:gd name="connsiteX13-6089" fmla="*/ 5639057 w 6363865"/>
              <a:gd name="connsiteY13-6090" fmla="*/ 4952547 h 6946095"/>
              <a:gd name="connsiteX14-6091" fmla="*/ 5363286 w 6363865"/>
              <a:gd name="connsiteY14-6092" fmla="*/ 5954031 h 6946095"/>
              <a:gd name="connsiteX15-6093" fmla="*/ 5319743 w 6363865"/>
              <a:gd name="connsiteY15-6094" fmla="*/ 6549117 h 6946095"/>
              <a:gd name="connsiteX16-6095" fmla="*/ 4826257 w 6363865"/>
              <a:gd name="connsiteY16-6096" fmla="*/ 6723288 h 6946095"/>
              <a:gd name="connsiteX17-6097" fmla="*/ 3244200 w 6363865"/>
              <a:gd name="connsiteY17-6098" fmla="*/ 6941004 h 6946095"/>
              <a:gd name="connsiteX18-6099" fmla="*/ 2287166 w 6363865"/>
              <a:gd name="connsiteY18-6100" fmla="*/ 6491968 h 6946095"/>
              <a:gd name="connsiteX19-6101" fmla="*/ 1203130 w 6363865"/>
              <a:gd name="connsiteY19-6102" fmla="*/ 6372225 h 6946095"/>
              <a:gd name="connsiteX20-6103" fmla="*/ 898330 w 6363865"/>
              <a:gd name="connsiteY20-6104" fmla="*/ 5524500 h 6946095"/>
              <a:gd name="connsiteX21-6105" fmla="*/ 279205 w 6363865"/>
              <a:gd name="connsiteY21-6106" fmla="*/ 5095875 h 6946095"/>
              <a:gd name="connsiteX22-6107" fmla="*/ 193480 w 6363865"/>
              <a:gd name="connsiteY22-6108" fmla="*/ 4324350 h 6946095"/>
              <a:gd name="connsiteX23-6109" fmla="*/ 2980 w 6363865"/>
              <a:gd name="connsiteY23-6110" fmla="*/ 3695700 h 6946095"/>
              <a:gd name="connsiteX24-6111" fmla="*/ 555430 w 6363865"/>
              <a:gd name="connsiteY24-6112" fmla="*/ 3600450 h 6946095"/>
              <a:gd name="connsiteX25-6113" fmla="*/ 1079305 w 6363865"/>
              <a:gd name="connsiteY25-6114" fmla="*/ 3286125 h 6946095"/>
              <a:gd name="connsiteX26-6115" fmla="*/ 1326956 w 6363865"/>
              <a:gd name="connsiteY26-6116" fmla="*/ 3076575 h 6946095"/>
              <a:gd name="connsiteX27-6117" fmla="*/ 1399979 w 6363865"/>
              <a:gd name="connsiteY27-6118" fmla="*/ 2816224 h 6946095"/>
              <a:gd name="connsiteX28-6119" fmla="*/ 1355530 w 6363865"/>
              <a:gd name="connsiteY28-6120" fmla="*/ 2647950 h 6946095"/>
              <a:gd name="connsiteX29-6121" fmla="*/ 1231705 w 6363865"/>
              <a:gd name="connsiteY29-6122" fmla="*/ 2457450 h 6946095"/>
              <a:gd name="connsiteX30-6123" fmla="*/ 1205510 w 6363865"/>
              <a:gd name="connsiteY30-6124" fmla="*/ 2219324 h 6946095"/>
              <a:gd name="connsiteX31-6125" fmla="*/ 1293618 w 6363865"/>
              <a:gd name="connsiteY31-6126" fmla="*/ 2059781 h 6946095"/>
              <a:gd name="connsiteX32-6127" fmla="*/ 1193606 w 6363865"/>
              <a:gd name="connsiteY32-6128" fmla="*/ 1876425 h 6946095"/>
              <a:gd name="connsiteX33-6129" fmla="*/ 1095975 w 6363865"/>
              <a:gd name="connsiteY33-6130" fmla="*/ 1693069 h 6946095"/>
              <a:gd name="connsiteX34-6131" fmla="*/ 1212656 w 6363865"/>
              <a:gd name="connsiteY34-6132" fmla="*/ 1504950 h 6946095"/>
              <a:gd name="connsiteX35-6133" fmla="*/ 1119787 w 6363865"/>
              <a:gd name="connsiteY35-6134" fmla="*/ 1157288 h 6946095"/>
              <a:gd name="connsiteX36-6135" fmla="*/ 1091213 w 6363865"/>
              <a:gd name="connsiteY36-6136" fmla="*/ 935831 h 6946095"/>
              <a:gd name="connsiteX37-6137" fmla="*/ 829275 w 6363865"/>
              <a:gd name="connsiteY37-6138" fmla="*/ 797719 h 6946095"/>
              <a:gd name="connsiteX38-6139" fmla="*/ 383980 w 6363865"/>
              <a:gd name="connsiteY38-6140" fmla="*/ 347663 h 6946095"/>
              <a:gd name="connsiteX39-6141" fmla="*/ 450655 w 6363865"/>
              <a:gd name="connsiteY39-6142" fmla="*/ 0 h 6946095"/>
              <a:gd name="connsiteX0-6143" fmla="*/ 450655 w 6363865"/>
              <a:gd name="connsiteY0-6144" fmla="*/ 0 h 6946095"/>
              <a:gd name="connsiteX1-6145" fmla="*/ 5420437 w 6363865"/>
              <a:gd name="connsiteY1-6146" fmla="*/ 454 h 6946095"/>
              <a:gd name="connsiteX2-6147" fmla="*/ 4768201 w 6363865"/>
              <a:gd name="connsiteY2-6148" fmla="*/ 670830 h 6946095"/>
              <a:gd name="connsiteX3-6149" fmla="*/ 5043972 w 6363865"/>
              <a:gd name="connsiteY3-6150" fmla="*/ 1367517 h 6946095"/>
              <a:gd name="connsiteX4-6151" fmla="*/ 5014943 w 6363865"/>
              <a:gd name="connsiteY4-6152" fmla="*/ 2151288 h 6946095"/>
              <a:gd name="connsiteX5-6153" fmla="*/ 4869801 w 6363865"/>
              <a:gd name="connsiteY5-6154" fmla="*/ 2702832 h 6946095"/>
              <a:gd name="connsiteX6-6155" fmla="*/ 4942372 w 6363865"/>
              <a:gd name="connsiteY6-6156" fmla="*/ 3109231 h 6946095"/>
              <a:gd name="connsiteX7-6157" fmla="*/ 5290714 w 6363865"/>
              <a:gd name="connsiteY7-6158" fmla="*/ 3326945 h 6946095"/>
              <a:gd name="connsiteX8-6159" fmla="*/ 5610029 w 6363865"/>
              <a:gd name="connsiteY8-6160" fmla="*/ 3573688 h 6946095"/>
              <a:gd name="connsiteX9-6161" fmla="*/ 5842258 w 6363865"/>
              <a:gd name="connsiteY9-6162" fmla="*/ 3791403 h 6946095"/>
              <a:gd name="connsiteX10-6163" fmla="*/ 6321229 w 6363865"/>
              <a:gd name="connsiteY10-6164" fmla="*/ 3675288 h 6946095"/>
              <a:gd name="connsiteX11-6165" fmla="*/ 6350257 w 6363865"/>
              <a:gd name="connsiteY11-6166" fmla="*/ 4270375 h 6946095"/>
              <a:gd name="connsiteX12-6167" fmla="*/ 6363865 w 6363865"/>
              <a:gd name="connsiteY12-6168" fmla="*/ 4561567 h 6946095"/>
              <a:gd name="connsiteX13-6169" fmla="*/ 5639057 w 6363865"/>
              <a:gd name="connsiteY13-6170" fmla="*/ 4952547 h 6946095"/>
              <a:gd name="connsiteX14-6171" fmla="*/ 5363286 w 6363865"/>
              <a:gd name="connsiteY14-6172" fmla="*/ 5954031 h 6946095"/>
              <a:gd name="connsiteX15-6173" fmla="*/ 5319743 w 6363865"/>
              <a:gd name="connsiteY15-6174" fmla="*/ 6549117 h 6946095"/>
              <a:gd name="connsiteX16-6175" fmla="*/ 4826257 w 6363865"/>
              <a:gd name="connsiteY16-6176" fmla="*/ 6723288 h 6946095"/>
              <a:gd name="connsiteX17-6177" fmla="*/ 3244200 w 6363865"/>
              <a:gd name="connsiteY17-6178" fmla="*/ 6941004 h 6946095"/>
              <a:gd name="connsiteX18-6179" fmla="*/ 2287166 w 6363865"/>
              <a:gd name="connsiteY18-6180" fmla="*/ 6491968 h 6946095"/>
              <a:gd name="connsiteX19-6181" fmla="*/ 1203130 w 6363865"/>
              <a:gd name="connsiteY19-6182" fmla="*/ 6372225 h 6946095"/>
              <a:gd name="connsiteX20-6183" fmla="*/ 898330 w 6363865"/>
              <a:gd name="connsiteY20-6184" fmla="*/ 5524500 h 6946095"/>
              <a:gd name="connsiteX21-6185" fmla="*/ 279205 w 6363865"/>
              <a:gd name="connsiteY21-6186" fmla="*/ 5095875 h 6946095"/>
              <a:gd name="connsiteX22-6187" fmla="*/ 193480 w 6363865"/>
              <a:gd name="connsiteY22-6188" fmla="*/ 4324350 h 6946095"/>
              <a:gd name="connsiteX23-6189" fmla="*/ 2980 w 6363865"/>
              <a:gd name="connsiteY23-6190" fmla="*/ 3695700 h 6946095"/>
              <a:gd name="connsiteX24-6191" fmla="*/ 555430 w 6363865"/>
              <a:gd name="connsiteY24-6192" fmla="*/ 3600450 h 6946095"/>
              <a:gd name="connsiteX25-6193" fmla="*/ 1079305 w 6363865"/>
              <a:gd name="connsiteY25-6194" fmla="*/ 3286125 h 6946095"/>
              <a:gd name="connsiteX26-6195" fmla="*/ 1326956 w 6363865"/>
              <a:gd name="connsiteY26-6196" fmla="*/ 3076575 h 6946095"/>
              <a:gd name="connsiteX27-6197" fmla="*/ 1399979 w 6363865"/>
              <a:gd name="connsiteY27-6198" fmla="*/ 2816224 h 6946095"/>
              <a:gd name="connsiteX28-6199" fmla="*/ 1355530 w 6363865"/>
              <a:gd name="connsiteY28-6200" fmla="*/ 2647950 h 6946095"/>
              <a:gd name="connsiteX29-6201" fmla="*/ 1231705 w 6363865"/>
              <a:gd name="connsiteY29-6202" fmla="*/ 2457450 h 6946095"/>
              <a:gd name="connsiteX30-6203" fmla="*/ 1205510 w 6363865"/>
              <a:gd name="connsiteY30-6204" fmla="*/ 2219324 h 6946095"/>
              <a:gd name="connsiteX31-6205" fmla="*/ 1293618 w 6363865"/>
              <a:gd name="connsiteY31-6206" fmla="*/ 2059781 h 6946095"/>
              <a:gd name="connsiteX32-6207" fmla="*/ 1193606 w 6363865"/>
              <a:gd name="connsiteY32-6208" fmla="*/ 1876425 h 6946095"/>
              <a:gd name="connsiteX33-6209" fmla="*/ 1095975 w 6363865"/>
              <a:gd name="connsiteY33-6210" fmla="*/ 1693069 h 6946095"/>
              <a:gd name="connsiteX34-6211" fmla="*/ 1212656 w 6363865"/>
              <a:gd name="connsiteY34-6212" fmla="*/ 1504950 h 6946095"/>
              <a:gd name="connsiteX35-6213" fmla="*/ 1119787 w 6363865"/>
              <a:gd name="connsiteY35-6214" fmla="*/ 1157288 h 6946095"/>
              <a:gd name="connsiteX36-6215" fmla="*/ 1091213 w 6363865"/>
              <a:gd name="connsiteY36-6216" fmla="*/ 935831 h 6946095"/>
              <a:gd name="connsiteX37-6217" fmla="*/ 829275 w 6363865"/>
              <a:gd name="connsiteY37-6218" fmla="*/ 797719 h 6946095"/>
              <a:gd name="connsiteX38-6219" fmla="*/ 383980 w 6363865"/>
              <a:gd name="connsiteY38-6220" fmla="*/ 347663 h 6946095"/>
              <a:gd name="connsiteX39-6221" fmla="*/ 450655 w 6363865"/>
              <a:gd name="connsiteY39-6222" fmla="*/ 0 h 6946095"/>
              <a:gd name="connsiteX0-6223" fmla="*/ 450655 w 6360677"/>
              <a:gd name="connsiteY0-6224" fmla="*/ 0 h 6946095"/>
              <a:gd name="connsiteX1-6225" fmla="*/ 5420437 w 6360677"/>
              <a:gd name="connsiteY1-6226" fmla="*/ 454 h 6946095"/>
              <a:gd name="connsiteX2-6227" fmla="*/ 4768201 w 6360677"/>
              <a:gd name="connsiteY2-6228" fmla="*/ 670830 h 6946095"/>
              <a:gd name="connsiteX3-6229" fmla="*/ 5043972 w 6360677"/>
              <a:gd name="connsiteY3-6230" fmla="*/ 1367517 h 6946095"/>
              <a:gd name="connsiteX4-6231" fmla="*/ 5014943 w 6360677"/>
              <a:gd name="connsiteY4-6232" fmla="*/ 2151288 h 6946095"/>
              <a:gd name="connsiteX5-6233" fmla="*/ 4869801 w 6360677"/>
              <a:gd name="connsiteY5-6234" fmla="*/ 2702832 h 6946095"/>
              <a:gd name="connsiteX6-6235" fmla="*/ 4942372 w 6360677"/>
              <a:gd name="connsiteY6-6236" fmla="*/ 3109231 h 6946095"/>
              <a:gd name="connsiteX7-6237" fmla="*/ 5290714 w 6360677"/>
              <a:gd name="connsiteY7-6238" fmla="*/ 3326945 h 6946095"/>
              <a:gd name="connsiteX8-6239" fmla="*/ 5610029 w 6360677"/>
              <a:gd name="connsiteY8-6240" fmla="*/ 3573688 h 6946095"/>
              <a:gd name="connsiteX9-6241" fmla="*/ 5842258 w 6360677"/>
              <a:gd name="connsiteY9-6242" fmla="*/ 3791403 h 6946095"/>
              <a:gd name="connsiteX10-6243" fmla="*/ 6321229 w 6360677"/>
              <a:gd name="connsiteY10-6244" fmla="*/ 3675288 h 6946095"/>
              <a:gd name="connsiteX11-6245" fmla="*/ 6350257 w 6360677"/>
              <a:gd name="connsiteY11-6246" fmla="*/ 4270375 h 6946095"/>
              <a:gd name="connsiteX12-6247" fmla="*/ 6030036 w 6360677"/>
              <a:gd name="connsiteY12-6248" fmla="*/ 4692196 h 6946095"/>
              <a:gd name="connsiteX13-6249" fmla="*/ 5639057 w 6360677"/>
              <a:gd name="connsiteY13-6250" fmla="*/ 4952547 h 6946095"/>
              <a:gd name="connsiteX14-6251" fmla="*/ 5363286 w 6360677"/>
              <a:gd name="connsiteY14-6252" fmla="*/ 5954031 h 6946095"/>
              <a:gd name="connsiteX15-6253" fmla="*/ 5319743 w 6360677"/>
              <a:gd name="connsiteY15-6254" fmla="*/ 6549117 h 6946095"/>
              <a:gd name="connsiteX16-6255" fmla="*/ 4826257 w 6360677"/>
              <a:gd name="connsiteY16-6256" fmla="*/ 6723288 h 6946095"/>
              <a:gd name="connsiteX17-6257" fmla="*/ 3244200 w 6360677"/>
              <a:gd name="connsiteY17-6258" fmla="*/ 6941004 h 6946095"/>
              <a:gd name="connsiteX18-6259" fmla="*/ 2287166 w 6360677"/>
              <a:gd name="connsiteY18-6260" fmla="*/ 6491968 h 6946095"/>
              <a:gd name="connsiteX19-6261" fmla="*/ 1203130 w 6360677"/>
              <a:gd name="connsiteY19-6262" fmla="*/ 6372225 h 6946095"/>
              <a:gd name="connsiteX20-6263" fmla="*/ 898330 w 6360677"/>
              <a:gd name="connsiteY20-6264" fmla="*/ 5524500 h 6946095"/>
              <a:gd name="connsiteX21-6265" fmla="*/ 279205 w 6360677"/>
              <a:gd name="connsiteY21-6266" fmla="*/ 5095875 h 6946095"/>
              <a:gd name="connsiteX22-6267" fmla="*/ 193480 w 6360677"/>
              <a:gd name="connsiteY22-6268" fmla="*/ 4324350 h 6946095"/>
              <a:gd name="connsiteX23-6269" fmla="*/ 2980 w 6360677"/>
              <a:gd name="connsiteY23-6270" fmla="*/ 3695700 h 6946095"/>
              <a:gd name="connsiteX24-6271" fmla="*/ 555430 w 6360677"/>
              <a:gd name="connsiteY24-6272" fmla="*/ 3600450 h 6946095"/>
              <a:gd name="connsiteX25-6273" fmla="*/ 1079305 w 6360677"/>
              <a:gd name="connsiteY25-6274" fmla="*/ 3286125 h 6946095"/>
              <a:gd name="connsiteX26-6275" fmla="*/ 1326956 w 6360677"/>
              <a:gd name="connsiteY26-6276" fmla="*/ 3076575 h 6946095"/>
              <a:gd name="connsiteX27-6277" fmla="*/ 1399979 w 6360677"/>
              <a:gd name="connsiteY27-6278" fmla="*/ 2816224 h 6946095"/>
              <a:gd name="connsiteX28-6279" fmla="*/ 1355530 w 6360677"/>
              <a:gd name="connsiteY28-6280" fmla="*/ 2647950 h 6946095"/>
              <a:gd name="connsiteX29-6281" fmla="*/ 1231705 w 6360677"/>
              <a:gd name="connsiteY29-6282" fmla="*/ 2457450 h 6946095"/>
              <a:gd name="connsiteX30-6283" fmla="*/ 1205510 w 6360677"/>
              <a:gd name="connsiteY30-6284" fmla="*/ 2219324 h 6946095"/>
              <a:gd name="connsiteX31-6285" fmla="*/ 1293618 w 6360677"/>
              <a:gd name="connsiteY31-6286" fmla="*/ 2059781 h 6946095"/>
              <a:gd name="connsiteX32-6287" fmla="*/ 1193606 w 6360677"/>
              <a:gd name="connsiteY32-6288" fmla="*/ 1876425 h 6946095"/>
              <a:gd name="connsiteX33-6289" fmla="*/ 1095975 w 6360677"/>
              <a:gd name="connsiteY33-6290" fmla="*/ 1693069 h 6946095"/>
              <a:gd name="connsiteX34-6291" fmla="*/ 1212656 w 6360677"/>
              <a:gd name="connsiteY34-6292" fmla="*/ 1504950 h 6946095"/>
              <a:gd name="connsiteX35-6293" fmla="*/ 1119787 w 6360677"/>
              <a:gd name="connsiteY35-6294" fmla="*/ 1157288 h 6946095"/>
              <a:gd name="connsiteX36-6295" fmla="*/ 1091213 w 6360677"/>
              <a:gd name="connsiteY36-6296" fmla="*/ 935831 h 6946095"/>
              <a:gd name="connsiteX37-6297" fmla="*/ 829275 w 6360677"/>
              <a:gd name="connsiteY37-6298" fmla="*/ 797719 h 6946095"/>
              <a:gd name="connsiteX38-6299" fmla="*/ 383980 w 6360677"/>
              <a:gd name="connsiteY38-6300" fmla="*/ 347663 h 6946095"/>
              <a:gd name="connsiteX39-6301" fmla="*/ 450655 w 6360677"/>
              <a:gd name="connsiteY39-6302" fmla="*/ 0 h 6946095"/>
              <a:gd name="connsiteX0-6303" fmla="*/ 450655 w 6360677"/>
              <a:gd name="connsiteY0-6304" fmla="*/ 0 h 6946095"/>
              <a:gd name="connsiteX1-6305" fmla="*/ 5420437 w 6360677"/>
              <a:gd name="connsiteY1-6306" fmla="*/ 454 h 6946095"/>
              <a:gd name="connsiteX2-6307" fmla="*/ 4768201 w 6360677"/>
              <a:gd name="connsiteY2-6308" fmla="*/ 670830 h 6946095"/>
              <a:gd name="connsiteX3-6309" fmla="*/ 5043972 w 6360677"/>
              <a:gd name="connsiteY3-6310" fmla="*/ 1367517 h 6946095"/>
              <a:gd name="connsiteX4-6311" fmla="*/ 5014943 w 6360677"/>
              <a:gd name="connsiteY4-6312" fmla="*/ 2151288 h 6946095"/>
              <a:gd name="connsiteX5-6313" fmla="*/ 4869801 w 6360677"/>
              <a:gd name="connsiteY5-6314" fmla="*/ 2702832 h 6946095"/>
              <a:gd name="connsiteX6-6315" fmla="*/ 4942372 w 6360677"/>
              <a:gd name="connsiteY6-6316" fmla="*/ 3109231 h 6946095"/>
              <a:gd name="connsiteX7-6317" fmla="*/ 5290714 w 6360677"/>
              <a:gd name="connsiteY7-6318" fmla="*/ 3326945 h 6946095"/>
              <a:gd name="connsiteX8-6319" fmla="*/ 5610029 w 6360677"/>
              <a:gd name="connsiteY8-6320" fmla="*/ 3573688 h 6946095"/>
              <a:gd name="connsiteX9-6321" fmla="*/ 5842258 w 6360677"/>
              <a:gd name="connsiteY9-6322" fmla="*/ 3791403 h 6946095"/>
              <a:gd name="connsiteX10-6323" fmla="*/ 6321229 w 6360677"/>
              <a:gd name="connsiteY10-6324" fmla="*/ 3675288 h 6946095"/>
              <a:gd name="connsiteX11-6325" fmla="*/ 6350257 w 6360677"/>
              <a:gd name="connsiteY11-6326" fmla="*/ 4270375 h 6946095"/>
              <a:gd name="connsiteX12-6327" fmla="*/ 6218722 w 6360677"/>
              <a:gd name="connsiteY12-6328" fmla="*/ 4706710 h 6946095"/>
              <a:gd name="connsiteX13-6329" fmla="*/ 5639057 w 6360677"/>
              <a:gd name="connsiteY13-6330" fmla="*/ 4952547 h 6946095"/>
              <a:gd name="connsiteX14-6331" fmla="*/ 5363286 w 6360677"/>
              <a:gd name="connsiteY14-6332" fmla="*/ 5954031 h 6946095"/>
              <a:gd name="connsiteX15-6333" fmla="*/ 5319743 w 6360677"/>
              <a:gd name="connsiteY15-6334" fmla="*/ 6549117 h 6946095"/>
              <a:gd name="connsiteX16-6335" fmla="*/ 4826257 w 6360677"/>
              <a:gd name="connsiteY16-6336" fmla="*/ 6723288 h 6946095"/>
              <a:gd name="connsiteX17-6337" fmla="*/ 3244200 w 6360677"/>
              <a:gd name="connsiteY17-6338" fmla="*/ 6941004 h 6946095"/>
              <a:gd name="connsiteX18-6339" fmla="*/ 2287166 w 6360677"/>
              <a:gd name="connsiteY18-6340" fmla="*/ 6491968 h 6946095"/>
              <a:gd name="connsiteX19-6341" fmla="*/ 1203130 w 6360677"/>
              <a:gd name="connsiteY19-6342" fmla="*/ 6372225 h 6946095"/>
              <a:gd name="connsiteX20-6343" fmla="*/ 898330 w 6360677"/>
              <a:gd name="connsiteY20-6344" fmla="*/ 5524500 h 6946095"/>
              <a:gd name="connsiteX21-6345" fmla="*/ 279205 w 6360677"/>
              <a:gd name="connsiteY21-6346" fmla="*/ 5095875 h 6946095"/>
              <a:gd name="connsiteX22-6347" fmla="*/ 193480 w 6360677"/>
              <a:gd name="connsiteY22-6348" fmla="*/ 4324350 h 6946095"/>
              <a:gd name="connsiteX23-6349" fmla="*/ 2980 w 6360677"/>
              <a:gd name="connsiteY23-6350" fmla="*/ 3695700 h 6946095"/>
              <a:gd name="connsiteX24-6351" fmla="*/ 555430 w 6360677"/>
              <a:gd name="connsiteY24-6352" fmla="*/ 3600450 h 6946095"/>
              <a:gd name="connsiteX25-6353" fmla="*/ 1079305 w 6360677"/>
              <a:gd name="connsiteY25-6354" fmla="*/ 3286125 h 6946095"/>
              <a:gd name="connsiteX26-6355" fmla="*/ 1326956 w 6360677"/>
              <a:gd name="connsiteY26-6356" fmla="*/ 3076575 h 6946095"/>
              <a:gd name="connsiteX27-6357" fmla="*/ 1399979 w 6360677"/>
              <a:gd name="connsiteY27-6358" fmla="*/ 2816224 h 6946095"/>
              <a:gd name="connsiteX28-6359" fmla="*/ 1355530 w 6360677"/>
              <a:gd name="connsiteY28-6360" fmla="*/ 2647950 h 6946095"/>
              <a:gd name="connsiteX29-6361" fmla="*/ 1231705 w 6360677"/>
              <a:gd name="connsiteY29-6362" fmla="*/ 2457450 h 6946095"/>
              <a:gd name="connsiteX30-6363" fmla="*/ 1205510 w 6360677"/>
              <a:gd name="connsiteY30-6364" fmla="*/ 2219324 h 6946095"/>
              <a:gd name="connsiteX31-6365" fmla="*/ 1293618 w 6360677"/>
              <a:gd name="connsiteY31-6366" fmla="*/ 2059781 h 6946095"/>
              <a:gd name="connsiteX32-6367" fmla="*/ 1193606 w 6360677"/>
              <a:gd name="connsiteY32-6368" fmla="*/ 1876425 h 6946095"/>
              <a:gd name="connsiteX33-6369" fmla="*/ 1095975 w 6360677"/>
              <a:gd name="connsiteY33-6370" fmla="*/ 1693069 h 6946095"/>
              <a:gd name="connsiteX34-6371" fmla="*/ 1212656 w 6360677"/>
              <a:gd name="connsiteY34-6372" fmla="*/ 1504950 h 6946095"/>
              <a:gd name="connsiteX35-6373" fmla="*/ 1119787 w 6360677"/>
              <a:gd name="connsiteY35-6374" fmla="*/ 1157288 h 6946095"/>
              <a:gd name="connsiteX36-6375" fmla="*/ 1091213 w 6360677"/>
              <a:gd name="connsiteY36-6376" fmla="*/ 935831 h 6946095"/>
              <a:gd name="connsiteX37-6377" fmla="*/ 829275 w 6360677"/>
              <a:gd name="connsiteY37-6378" fmla="*/ 797719 h 6946095"/>
              <a:gd name="connsiteX38-6379" fmla="*/ 383980 w 6360677"/>
              <a:gd name="connsiteY38-6380" fmla="*/ 347663 h 6946095"/>
              <a:gd name="connsiteX39-6381" fmla="*/ 450655 w 6360677"/>
              <a:gd name="connsiteY39-6382" fmla="*/ 0 h 6946095"/>
              <a:gd name="connsiteX0-6383" fmla="*/ 450655 w 6360677"/>
              <a:gd name="connsiteY0-6384" fmla="*/ 0 h 6946095"/>
              <a:gd name="connsiteX1-6385" fmla="*/ 5420437 w 6360677"/>
              <a:gd name="connsiteY1-6386" fmla="*/ 454 h 6946095"/>
              <a:gd name="connsiteX2-6387" fmla="*/ 4768201 w 6360677"/>
              <a:gd name="connsiteY2-6388" fmla="*/ 670830 h 6946095"/>
              <a:gd name="connsiteX3-6389" fmla="*/ 5043972 w 6360677"/>
              <a:gd name="connsiteY3-6390" fmla="*/ 1367517 h 6946095"/>
              <a:gd name="connsiteX4-6391" fmla="*/ 5014943 w 6360677"/>
              <a:gd name="connsiteY4-6392" fmla="*/ 2151288 h 6946095"/>
              <a:gd name="connsiteX5-6393" fmla="*/ 4869801 w 6360677"/>
              <a:gd name="connsiteY5-6394" fmla="*/ 2702832 h 6946095"/>
              <a:gd name="connsiteX6-6395" fmla="*/ 4942372 w 6360677"/>
              <a:gd name="connsiteY6-6396" fmla="*/ 3109231 h 6946095"/>
              <a:gd name="connsiteX7-6397" fmla="*/ 5290714 w 6360677"/>
              <a:gd name="connsiteY7-6398" fmla="*/ 3326945 h 6946095"/>
              <a:gd name="connsiteX8-6399" fmla="*/ 5610029 w 6360677"/>
              <a:gd name="connsiteY8-6400" fmla="*/ 3573688 h 6946095"/>
              <a:gd name="connsiteX9-6401" fmla="*/ 5842258 w 6360677"/>
              <a:gd name="connsiteY9-6402" fmla="*/ 3791403 h 6946095"/>
              <a:gd name="connsiteX10-6403" fmla="*/ 6321229 w 6360677"/>
              <a:gd name="connsiteY10-6404" fmla="*/ 3675288 h 6946095"/>
              <a:gd name="connsiteX11-6405" fmla="*/ 6350257 w 6360677"/>
              <a:gd name="connsiteY11-6406" fmla="*/ 4270375 h 6946095"/>
              <a:gd name="connsiteX12-6407" fmla="*/ 6218722 w 6360677"/>
              <a:gd name="connsiteY12-6408" fmla="*/ 4706710 h 6946095"/>
              <a:gd name="connsiteX13-6409" fmla="*/ 5726142 w 6360677"/>
              <a:gd name="connsiteY13-6410" fmla="*/ 4923518 h 6946095"/>
              <a:gd name="connsiteX14-6411" fmla="*/ 5363286 w 6360677"/>
              <a:gd name="connsiteY14-6412" fmla="*/ 5954031 h 6946095"/>
              <a:gd name="connsiteX15-6413" fmla="*/ 5319743 w 6360677"/>
              <a:gd name="connsiteY15-6414" fmla="*/ 6549117 h 6946095"/>
              <a:gd name="connsiteX16-6415" fmla="*/ 4826257 w 6360677"/>
              <a:gd name="connsiteY16-6416" fmla="*/ 6723288 h 6946095"/>
              <a:gd name="connsiteX17-6417" fmla="*/ 3244200 w 6360677"/>
              <a:gd name="connsiteY17-6418" fmla="*/ 6941004 h 6946095"/>
              <a:gd name="connsiteX18-6419" fmla="*/ 2287166 w 6360677"/>
              <a:gd name="connsiteY18-6420" fmla="*/ 6491968 h 6946095"/>
              <a:gd name="connsiteX19-6421" fmla="*/ 1203130 w 6360677"/>
              <a:gd name="connsiteY19-6422" fmla="*/ 6372225 h 6946095"/>
              <a:gd name="connsiteX20-6423" fmla="*/ 898330 w 6360677"/>
              <a:gd name="connsiteY20-6424" fmla="*/ 5524500 h 6946095"/>
              <a:gd name="connsiteX21-6425" fmla="*/ 279205 w 6360677"/>
              <a:gd name="connsiteY21-6426" fmla="*/ 5095875 h 6946095"/>
              <a:gd name="connsiteX22-6427" fmla="*/ 193480 w 6360677"/>
              <a:gd name="connsiteY22-6428" fmla="*/ 4324350 h 6946095"/>
              <a:gd name="connsiteX23-6429" fmla="*/ 2980 w 6360677"/>
              <a:gd name="connsiteY23-6430" fmla="*/ 3695700 h 6946095"/>
              <a:gd name="connsiteX24-6431" fmla="*/ 555430 w 6360677"/>
              <a:gd name="connsiteY24-6432" fmla="*/ 3600450 h 6946095"/>
              <a:gd name="connsiteX25-6433" fmla="*/ 1079305 w 6360677"/>
              <a:gd name="connsiteY25-6434" fmla="*/ 3286125 h 6946095"/>
              <a:gd name="connsiteX26-6435" fmla="*/ 1326956 w 6360677"/>
              <a:gd name="connsiteY26-6436" fmla="*/ 3076575 h 6946095"/>
              <a:gd name="connsiteX27-6437" fmla="*/ 1399979 w 6360677"/>
              <a:gd name="connsiteY27-6438" fmla="*/ 2816224 h 6946095"/>
              <a:gd name="connsiteX28-6439" fmla="*/ 1355530 w 6360677"/>
              <a:gd name="connsiteY28-6440" fmla="*/ 2647950 h 6946095"/>
              <a:gd name="connsiteX29-6441" fmla="*/ 1231705 w 6360677"/>
              <a:gd name="connsiteY29-6442" fmla="*/ 2457450 h 6946095"/>
              <a:gd name="connsiteX30-6443" fmla="*/ 1205510 w 6360677"/>
              <a:gd name="connsiteY30-6444" fmla="*/ 2219324 h 6946095"/>
              <a:gd name="connsiteX31-6445" fmla="*/ 1293618 w 6360677"/>
              <a:gd name="connsiteY31-6446" fmla="*/ 2059781 h 6946095"/>
              <a:gd name="connsiteX32-6447" fmla="*/ 1193606 w 6360677"/>
              <a:gd name="connsiteY32-6448" fmla="*/ 1876425 h 6946095"/>
              <a:gd name="connsiteX33-6449" fmla="*/ 1095975 w 6360677"/>
              <a:gd name="connsiteY33-6450" fmla="*/ 1693069 h 6946095"/>
              <a:gd name="connsiteX34-6451" fmla="*/ 1212656 w 6360677"/>
              <a:gd name="connsiteY34-6452" fmla="*/ 1504950 h 6946095"/>
              <a:gd name="connsiteX35-6453" fmla="*/ 1119787 w 6360677"/>
              <a:gd name="connsiteY35-6454" fmla="*/ 1157288 h 6946095"/>
              <a:gd name="connsiteX36-6455" fmla="*/ 1091213 w 6360677"/>
              <a:gd name="connsiteY36-6456" fmla="*/ 935831 h 6946095"/>
              <a:gd name="connsiteX37-6457" fmla="*/ 829275 w 6360677"/>
              <a:gd name="connsiteY37-6458" fmla="*/ 797719 h 6946095"/>
              <a:gd name="connsiteX38-6459" fmla="*/ 383980 w 6360677"/>
              <a:gd name="connsiteY38-6460" fmla="*/ 347663 h 6946095"/>
              <a:gd name="connsiteX39-6461" fmla="*/ 450655 w 6360677"/>
              <a:gd name="connsiteY39-6462" fmla="*/ 0 h 6946095"/>
              <a:gd name="connsiteX0-6463" fmla="*/ 450655 w 6360677"/>
              <a:gd name="connsiteY0-6464" fmla="*/ 0 h 6946095"/>
              <a:gd name="connsiteX1-6465" fmla="*/ 5420437 w 6360677"/>
              <a:gd name="connsiteY1-6466" fmla="*/ 454 h 6946095"/>
              <a:gd name="connsiteX2-6467" fmla="*/ 4768201 w 6360677"/>
              <a:gd name="connsiteY2-6468" fmla="*/ 670830 h 6946095"/>
              <a:gd name="connsiteX3-6469" fmla="*/ 5043972 w 6360677"/>
              <a:gd name="connsiteY3-6470" fmla="*/ 1367517 h 6946095"/>
              <a:gd name="connsiteX4-6471" fmla="*/ 5014943 w 6360677"/>
              <a:gd name="connsiteY4-6472" fmla="*/ 2151288 h 6946095"/>
              <a:gd name="connsiteX5-6473" fmla="*/ 4869801 w 6360677"/>
              <a:gd name="connsiteY5-6474" fmla="*/ 2702832 h 6946095"/>
              <a:gd name="connsiteX6-6475" fmla="*/ 4942372 w 6360677"/>
              <a:gd name="connsiteY6-6476" fmla="*/ 3109231 h 6946095"/>
              <a:gd name="connsiteX7-6477" fmla="*/ 5290714 w 6360677"/>
              <a:gd name="connsiteY7-6478" fmla="*/ 3326945 h 6946095"/>
              <a:gd name="connsiteX8-6479" fmla="*/ 5610029 w 6360677"/>
              <a:gd name="connsiteY8-6480" fmla="*/ 3573688 h 6946095"/>
              <a:gd name="connsiteX9-6481" fmla="*/ 5842258 w 6360677"/>
              <a:gd name="connsiteY9-6482" fmla="*/ 3791403 h 6946095"/>
              <a:gd name="connsiteX10-6483" fmla="*/ 6321229 w 6360677"/>
              <a:gd name="connsiteY10-6484" fmla="*/ 3675288 h 6946095"/>
              <a:gd name="connsiteX11-6485" fmla="*/ 6350257 w 6360677"/>
              <a:gd name="connsiteY11-6486" fmla="*/ 4270375 h 6946095"/>
              <a:gd name="connsiteX12-6487" fmla="*/ 6218722 w 6360677"/>
              <a:gd name="connsiteY12-6488" fmla="*/ 4706710 h 6946095"/>
              <a:gd name="connsiteX13-6489" fmla="*/ 5726142 w 6360677"/>
              <a:gd name="connsiteY13-6490" fmla="*/ 4923518 h 6946095"/>
              <a:gd name="connsiteX14-6491" fmla="*/ 5363286 w 6360677"/>
              <a:gd name="connsiteY14-6492" fmla="*/ 5954031 h 6946095"/>
              <a:gd name="connsiteX15-6493" fmla="*/ 5319743 w 6360677"/>
              <a:gd name="connsiteY15-6494" fmla="*/ 6549117 h 6946095"/>
              <a:gd name="connsiteX16-6495" fmla="*/ 4826257 w 6360677"/>
              <a:gd name="connsiteY16-6496" fmla="*/ 6723288 h 6946095"/>
              <a:gd name="connsiteX17-6497" fmla="*/ 3244200 w 6360677"/>
              <a:gd name="connsiteY17-6498" fmla="*/ 6941004 h 6946095"/>
              <a:gd name="connsiteX18-6499" fmla="*/ 2287166 w 6360677"/>
              <a:gd name="connsiteY18-6500" fmla="*/ 6491968 h 6946095"/>
              <a:gd name="connsiteX19-6501" fmla="*/ 1203130 w 6360677"/>
              <a:gd name="connsiteY19-6502" fmla="*/ 6372225 h 6946095"/>
              <a:gd name="connsiteX20-6503" fmla="*/ 898330 w 6360677"/>
              <a:gd name="connsiteY20-6504" fmla="*/ 5524500 h 6946095"/>
              <a:gd name="connsiteX21-6505" fmla="*/ 279205 w 6360677"/>
              <a:gd name="connsiteY21-6506" fmla="*/ 5095875 h 6946095"/>
              <a:gd name="connsiteX22-6507" fmla="*/ 193480 w 6360677"/>
              <a:gd name="connsiteY22-6508" fmla="*/ 4324350 h 6946095"/>
              <a:gd name="connsiteX23-6509" fmla="*/ 2980 w 6360677"/>
              <a:gd name="connsiteY23-6510" fmla="*/ 3695700 h 6946095"/>
              <a:gd name="connsiteX24-6511" fmla="*/ 555430 w 6360677"/>
              <a:gd name="connsiteY24-6512" fmla="*/ 3600450 h 6946095"/>
              <a:gd name="connsiteX25-6513" fmla="*/ 1079305 w 6360677"/>
              <a:gd name="connsiteY25-6514" fmla="*/ 3286125 h 6946095"/>
              <a:gd name="connsiteX26-6515" fmla="*/ 1326956 w 6360677"/>
              <a:gd name="connsiteY26-6516" fmla="*/ 3076575 h 6946095"/>
              <a:gd name="connsiteX27-6517" fmla="*/ 1399979 w 6360677"/>
              <a:gd name="connsiteY27-6518" fmla="*/ 2816224 h 6946095"/>
              <a:gd name="connsiteX28-6519" fmla="*/ 1355530 w 6360677"/>
              <a:gd name="connsiteY28-6520" fmla="*/ 2647950 h 6946095"/>
              <a:gd name="connsiteX29-6521" fmla="*/ 1231705 w 6360677"/>
              <a:gd name="connsiteY29-6522" fmla="*/ 2457450 h 6946095"/>
              <a:gd name="connsiteX30-6523" fmla="*/ 1205510 w 6360677"/>
              <a:gd name="connsiteY30-6524" fmla="*/ 2219324 h 6946095"/>
              <a:gd name="connsiteX31-6525" fmla="*/ 1293618 w 6360677"/>
              <a:gd name="connsiteY31-6526" fmla="*/ 2059781 h 6946095"/>
              <a:gd name="connsiteX32-6527" fmla="*/ 1193606 w 6360677"/>
              <a:gd name="connsiteY32-6528" fmla="*/ 1876425 h 6946095"/>
              <a:gd name="connsiteX33-6529" fmla="*/ 1095975 w 6360677"/>
              <a:gd name="connsiteY33-6530" fmla="*/ 1693069 h 6946095"/>
              <a:gd name="connsiteX34-6531" fmla="*/ 1212656 w 6360677"/>
              <a:gd name="connsiteY34-6532" fmla="*/ 1504950 h 6946095"/>
              <a:gd name="connsiteX35-6533" fmla="*/ 1119787 w 6360677"/>
              <a:gd name="connsiteY35-6534" fmla="*/ 1157288 h 6946095"/>
              <a:gd name="connsiteX36-6535" fmla="*/ 1091213 w 6360677"/>
              <a:gd name="connsiteY36-6536" fmla="*/ 935831 h 6946095"/>
              <a:gd name="connsiteX37-6537" fmla="*/ 829275 w 6360677"/>
              <a:gd name="connsiteY37-6538" fmla="*/ 797719 h 6946095"/>
              <a:gd name="connsiteX38-6539" fmla="*/ 383980 w 6360677"/>
              <a:gd name="connsiteY38-6540" fmla="*/ 347663 h 6946095"/>
              <a:gd name="connsiteX39-6541" fmla="*/ 450655 w 6360677"/>
              <a:gd name="connsiteY39-6542" fmla="*/ 0 h 6946095"/>
              <a:gd name="connsiteX0-6543" fmla="*/ 450655 w 6360677"/>
              <a:gd name="connsiteY0-6544" fmla="*/ 0 h 6946095"/>
              <a:gd name="connsiteX1-6545" fmla="*/ 5420437 w 6360677"/>
              <a:gd name="connsiteY1-6546" fmla="*/ 454 h 6946095"/>
              <a:gd name="connsiteX2-6547" fmla="*/ 4768201 w 6360677"/>
              <a:gd name="connsiteY2-6548" fmla="*/ 670830 h 6946095"/>
              <a:gd name="connsiteX3-6549" fmla="*/ 5043972 w 6360677"/>
              <a:gd name="connsiteY3-6550" fmla="*/ 1367517 h 6946095"/>
              <a:gd name="connsiteX4-6551" fmla="*/ 5014943 w 6360677"/>
              <a:gd name="connsiteY4-6552" fmla="*/ 2151288 h 6946095"/>
              <a:gd name="connsiteX5-6553" fmla="*/ 4869801 w 6360677"/>
              <a:gd name="connsiteY5-6554" fmla="*/ 2702832 h 6946095"/>
              <a:gd name="connsiteX6-6555" fmla="*/ 4942372 w 6360677"/>
              <a:gd name="connsiteY6-6556" fmla="*/ 3109231 h 6946095"/>
              <a:gd name="connsiteX7-6557" fmla="*/ 5290714 w 6360677"/>
              <a:gd name="connsiteY7-6558" fmla="*/ 3326945 h 6946095"/>
              <a:gd name="connsiteX8-6559" fmla="*/ 5610029 w 6360677"/>
              <a:gd name="connsiteY8-6560" fmla="*/ 3573688 h 6946095"/>
              <a:gd name="connsiteX9-6561" fmla="*/ 5842258 w 6360677"/>
              <a:gd name="connsiteY9-6562" fmla="*/ 3791403 h 6946095"/>
              <a:gd name="connsiteX10-6563" fmla="*/ 6321229 w 6360677"/>
              <a:gd name="connsiteY10-6564" fmla="*/ 3675288 h 6946095"/>
              <a:gd name="connsiteX11-6565" fmla="*/ 6350257 w 6360677"/>
              <a:gd name="connsiteY11-6566" fmla="*/ 4270375 h 6946095"/>
              <a:gd name="connsiteX12-6567" fmla="*/ 6015522 w 6360677"/>
              <a:gd name="connsiteY12-6568" fmla="*/ 4793796 h 6946095"/>
              <a:gd name="connsiteX13-6569" fmla="*/ 5726142 w 6360677"/>
              <a:gd name="connsiteY13-6570" fmla="*/ 4923518 h 6946095"/>
              <a:gd name="connsiteX14-6571" fmla="*/ 5363286 w 6360677"/>
              <a:gd name="connsiteY14-6572" fmla="*/ 5954031 h 6946095"/>
              <a:gd name="connsiteX15-6573" fmla="*/ 5319743 w 6360677"/>
              <a:gd name="connsiteY15-6574" fmla="*/ 6549117 h 6946095"/>
              <a:gd name="connsiteX16-6575" fmla="*/ 4826257 w 6360677"/>
              <a:gd name="connsiteY16-6576" fmla="*/ 6723288 h 6946095"/>
              <a:gd name="connsiteX17-6577" fmla="*/ 3244200 w 6360677"/>
              <a:gd name="connsiteY17-6578" fmla="*/ 6941004 h 6946095"/>
              <a:gd name="connsiteX18-6579" fmla="*/ 2287166 w 6360677"/>
              <a:gd name="connsiteY18-6580" fmla="*/ 6491968 h 6946095"/>
              <a:gd name="connsiteX19-6581" fmla="*/ 1203130 w 6360677"/>
              <a:gd name="connsiteY19-6582" fmla="*/ 6372225 h 6946095"/>
              <a:gd name="connsiteX20-6583" fmla="*/ 898330 w 6360677"/>
              <a:gd name="connsiteY20-6584" fmla="*/ 5524500 h 6946095"/>
              <a:gd name="connsiteX21-6585" fmla="*/ 279205 w 6360677"/>
              <a:gd name="connsiteY21-6586" fmla="*/ 5095875 h 6946095"/>
              <a:gd name="connsiteX22-6587" fmla="*/ 193480 w 6360677"/>
              <a:gd name="connsiteY22-6588" fmla="*/ 4324350 h 6946095"/>
              <a:gd name="connsiteX23-6589" fmla="*/ 2980 w 6360677"/>
              <a:gd name="connsiteY23-6590" fmla="*/ 3695700 h 6946095"/>
              <a:gd name="connsiteX24-6591" fmla="*/ 555430 w 6360677"/>
              <a:gd name="connsiteY24-6592" fmla="*/ 3600450 h 6946095"/>
              <a:gd name="connsiteX25-6593" fmla="*/ 1079305 w 6360677"/>
              <a:gd name="connsiteY25-6594" fmla="*/ 3286125 h 6946095"/>
              <a:gd name="connsiteX26-6595" fmla="*/ 1326956 w 6360677"/>
              <a:gd name="connsiteY26-6596" fmla="*/ 3076575 h 6946095"/>
              <a:gd name="connsiteX27-6597" fmla="*/ 1399979 w 6360677"/>
              <a:gd name="connsiteY27-6598" fmla="*/ 2816224 h 6946095"/>
              <a:gd name="connsiteX28-6599" fmla="*/ 1355530 w 6360677"/>
              <a:gd name="connsiteY28-6600" fmla="*/ 2647950 h 6946095"/>
              <a:gd name="connsiteX29-6601" fmla="*/ 1231705 w 6360677"/>
              <a:gd name="connsiteY29-6602" fmla="*/ 2457450 h 6946095"/>
              <a:gd name="connsiteX30-6603" fmla="*/ 1205510 w 6360677"/>
              <a:gd name="connsiteY30-6604" fmla="*/ 2219324 h 6946095"/>
              <a:gd name="connsiteX31-6605" fmla="*/ 1293618 w 6360677"/>
              <a:gd name="connsiteY31-6606" fmla="*/ 2059781 h 6946095"/>
              <a:gd name="connsiteX32-6607" fmla="*/ 1193606 w 6360677"/>
              <a:gd name="connsiteY32-6608" fmla="*/ 1876425 h 6946095"/>
              <a:gd name="connsiteX33-6609" fmla="*/ 1095975 w 6360677"/>
              <a:gd name="connsiteY33-6610" fmla="*/ 1693069 h 6946095"/>
              <a:gd name="connsiteX34-6611" fmla="*/ 1212656 w 6360677"/>
              <a:gd name="connsiteY34-6612" fmla="*/ 1504950 h 6946095"/>
              <a:gd name="connsiteX35-6613" fmla="*/ 1119787 w 6360677"/>
              <a:gd name="connsiteY35-6614" fmla="*/ 1157288 h 6946095"/>
              <a:gd name="connsiteX36-6615" fmla="*/ 1091213 w 6360677"/>
              <a:gd name="connsiteY36-6616" fmla="*/ 935831 h 6946095"/>
              <a:gd name="connsiteX37-6617" fmla="*/ 829275 w 6360677"/>
              <a:gd name="connsiteY37-6618" fmla="*/ 797719 h 6946095"/>
              <a:gd name="connsiteX38-6619" fmla="*/ 383980 w 6360677"/>
              <a:gd name="connsiteY38-6620" fmla="*/ 347663 h 6946095"/>
              <a:gd name="connsiteX39-6621" fmla="*/ 450655 w 6360677"/>
              <a:gd name="connsiteY39-6622" fmla="*/ 0 h 6946095"/>
              <a:gd name="connsiteX0-6623" fmla="*/ 450655 w 6360677"/>
              <a:gd name="connsiteY0-6624" fmla="*/ 0 h 6946095"/>
              <a:gd name="connsiteX1-6625" fmla="*/ 5420437 w 6360677"/>
              <a:gd name="connsiteY1-6626" fmla="*/ 454 h 6946095"/>
              <a:gd name="connsiteX2-6627" fmla="*/ 4768201 w 6360677"/>
              <a:gd name="connsiteY2-6628" fmla="*/ 670830 h 6946095"/>
              <a:gd name="connsiteX3-6629" fmla="*/ 5043972 w 6360677"/>
              <a:gd name="connsiteY3-6630" fmla="*/ 1367517 h 6946095"/>
              <a:gd name="connsiteX4-6631" fmla="*/ 5014943 w 6360677"/>
              <a:gd name="connsiteY4-6632" fmla="*/ 2151288 h 6946095"/>
              <a:gd name="connsiteX5-6633" fmla="*/ 4869801 w 6360677"/>
              <a:gd name="connsiteY5-6634" fmla="*/ 2702832 h 6946095"/>
              <a:gd name="connsiteX6-6635" fmla="*/ 4942372 w 6360677"/>
              <a:gd name="connsiteY6-6636" fmla="*/ 3109231 h 6946095"/>
              <a:gd name="connsiteX7-6637" fmla="*/ 5290714 w 6360677"/>
              <a:gd name="connsiteY7-6638" fmla="*/ 3326945 h 6946095"/>
              <a:gd name="connsiteX8-6639" fmla="*/ 5610029 w 6360677"/>
              <a:gd name="connsiteY8-6640" fmla="*/ 3573688 h 6946095"/>
              <a:gd name="connsiteX9-6641" fmla="*/ 5842258 w 6360677"/>
              <a:gd name="connsiteY9-6642" fmla="*/ 3791403 h 6946095"/>
              <a:gd name="connsiteX10-6643" fmla="*/ 6321229 w 6360677"/>
              <a:gd name="connsiteY10-6644" fmla="*/ 3675288 h 6946095"/>
              <a:gd name="connsiteX11-6645" fmla="*/ 6350257 w 6360677"/>
              <a:gd name="connsiteY11-6646" fmla="*/ 4270375 h 6946095"/>
              <a:gd name="connsiteX12-6647" fmla="*/ 6015522 w 6360677"/>
              <a:gd name="connsiteY12-6648" fmla="*/ 4793796 h 6946095"/>
              <a:gd name="connsiteX13-6649" fmla="*/ 5726142 w 6360677"/>
              <a:gd name="connsiteY13-6650" fmla="*/ 4923518 h 6946095"/>
              <a:gd name="connsiteX14-6651" fmla="*/ 5363286 w 6360677"/>
              <a:gd name="connsiteY14-6652" fmla="*/ 5954031 h 6946095"/>
              <a:gd name="connsiteX15-6653" fmla="*/ 5319743 w 6360677"/>
              <a:gd name="connsiteY15-6654" fmla="*/ 6549117 h 6946095"/>
              <a:gd name="connsiteX16-6655" fmla="*/ 4826257 w 6360677"/>
              <a:gd name="connsiteY16-6656" fmla="*/ 6723288 h 6946095"/>
              <a:gd name="connsiteX17-6657" fmla="*/ 3244200 w 6360677"/>
              <a:gd name="connsiteY17-6658" fmla="*/ 6941004 h 6946095"/>
              <a:gd name="connsiteX18-6659" fmla="*/ 2287166 w 6360677"/>
              <a:gd name="connsiteY18-6660" fmla="*/ 6491968 h 6946095"/>
              <a:gd name="connsiteX19-6661" fmla="*/ 1203130 w 6360677"/>
              <a:gd name="connsiteY19-6662" fmla="*/ 6372225 h 6946095"/>
              <a:gd name="connsiteX20-6663" fmla="*/ 898330 w 6360677"/>
              <a:gd name="connsiteY20-6664" fmla="*/ 5524500 h 6946095"/>
              <a:gd name="connsiteX21-6665" fmla="*/ 279205 w 6360677"/>
              <a:gd name="connsiteY21-6666" fmla="*/ 5095875 h 6946095"/>
              <a:gd name="connsiteX22-6667" fmla="*/ 193480 w 6360677"/>
              <a:gd name="connsiteY22-6668" fmla="*/ 4324350 h 6946095"/>
              <a:gd name="connsiteX23-6669" fmla="*/ 2980 w 6360677"/>
              <a:gd name="connsiteY23-6670" fmla="*/ 3695700 h 6946095"/>
              <a:gd name="connsiteX24-6671" fmla="*/ 555430 w 6360677"/>
              <a:gd name="connsiteY24-6672" fmla="*/ 3600450 h 6946095"/>
              <a:gd name="connsiteX25-6673" fmla="*/ 1079305 w 6360677"/>
              <a:gd name="connsiteY25-6674" fmla="*/ 3286125 h 6946095"/>
              <a:gd name="connsiteX26-6675" fmla="*/ 1326956 w 6360677"/>
              <a:gd name="connsiteY26-6676" fmla="*/ 3076575 h 6946095"/>
              <a:gd name="connsiteX27-6677" fmla="*/ 1399979 w 6360677"/>
              <a:gd name="connsiteY27-6678" fmla="*/ 2816224 h 6946095"/>
              <a:gd name="connsiteX28-6679" fmla="*/ 1355530 w 6360677"/>
              <a:gd name="connsiteY28-6680" fmla="*/ 2647950 h 6946095"/>
              <a:gd name="connsiteX29-6681" fmla="*/ 1231705 w 6360677"/>
              <a:gd name="connsiteY29-6682" fmla="*/ 2457450 h 6946095"/>
              <a:gd name="connsiteX30-6683" fmla="*/ 1205510 w 6360677"/>
              <a:gd name="connsiteY30-6684" fmla="*/ 2219324 h 6946095"/>
              <a:gd name="connsiteX31-6685" fmla="*/ 1293618 w 6360677"/>
              <a:gd name="connsiteY31-6686" fmla="*/ 2059781 h 6946095"/>
              <a:gd name="connsiteX32-6687" fmla="*/ 1193606 w 6360677"/>
              <a:gd name="connsiteY32-6688" fmla="*/ 1876425 h 6946095"/>
              <a:gd name="connsiteX33-6689" fmla="*/ 1095975 w 6360677"/>
              <a:gd name="connsiteY33-6690" fmla="*/ 1693069 h 6946095"/>
              <a:gd name="connsiteX34-6691" fmla="*/ 1212656 w 6360677"/>
              <a:gd name="connsiteY34-6692" fmla="*/ 1504950 h 6946095"/>
              <a:gd name="connsiteX35-6693" fmla="*/ 1119787 w 6360677"/>
              <a:gd name="connsiteY35-6694" fmla="*/ 1157288 h 6946095"/>
              <a:gd name="connsiteX36-6695" fmla="*/ 1091213 w 6360677"/>
              <a:gd name="connsiteY36-6696" fmla="*/ 935831 h 6946095"/>
              <a:gd name="connsiteX37-6697" fmla="*/ 829275 w 6360677"/>
              <a:gd name="connsiteY37-6698" fmla="*/ 797719 h 6946095"/>
              <a:gd name="connsiteX38-6699" fmla="*/ 383980 w 6360677"/>
              <a:gd name="connsiteY38-6700" fmla="*/ 347663 h 6946095"/>
              <a:gd name="connsiteX39-6701" fmla="*/ 450655 w 6360677"/>
              <a:gd name="connsiteY39-6702" fmla="*/ 0 h 6946095"/>
              <a:gd name="connsiteX0-6703" fmla="*/ 450655 w 6350257"/>
              <a:gd name="connsiteY0-6704" fmla="*/ 0 h 6946095"/>
              <a:gd name="connsiteX1-6705" fmla="*/ 5420437 w 6350257"/>
              <a:gd name="connsiteY1-6706" fmla="*/ 454 h 6946095"/>
              <a:gd name="connsiteX2-6707" fmla="*/ 4768201 w 6350257"/>
              <a:gd name="connsiteY2-6708" fmla="*/ 670830 h 6946095"/>
              <a:gd name="connsiteX3-6709" fmla="*/ 5043972 w 6350257"/>
              <a:gd name="connsiteY3-6710" fmla="*/ 1367517 h 6946095"/>
              <a:gd name="connsiteX4-6711" fmla="*/ 5014943 w 6350257"/>
              <a:gd name="connsiteY4-6712" fmla="*/ 2151288 h 6946095"/>
              <a:gd name="connsiteX5-6713" fmla="*/ 4869801 w 6350257"/>
              <a:gd name="connsiteY5-6714" fmla="*/ 2702832 h 6946095"/>
              <a:gd name="connsiteX6-6715" fmla="*/ 4942372 w 6350257"/>
              <a:gd name="connsiteY6-6716" fmla="*/ 3109231 h 6946095"/>
              <a:gd name="connsiteX7-6717" fmla="*/ 5290714 w 6350257"/>
              <a:gd name="connsiteY7-6718" fmla="*/ 3326945 h 6946095"/>
              <a:gd name="connsiteX8-6719" fmla="*/ 5610029 w 6350257"/>
              <a:gd name="connsiteY8-6720" fmla="*/ 3573688 h 6946095"/>
              <a:gd name="connsiteX9-6721" fmla="*/ 5842258 w 6350257"/>
              <a:gd name="connsiteY9-6722" fmla="*/ 3791403 h 6946095"/>
              <a:gd name="connsiteX10-6723" fmla="*/ 6321229 w 6350257"/>
              <a:gd name="connsiteY10-6724" fmla="*/ 3675288 h 6946095"/>
              <a:gd name="connsiteX11-6725" fmla="*/ 6350257 w 6350257"/>
              <a:gd name="connsiteY11-6726" fmla="*/ 4270375 h 6946095"/>
              <a:gd name="connsiteX12-6727" fmla="*/ 6015522 w 6350257"/>
              <a:gd name="connsiteY12-6728" fmla="*/ 4793796 h 6946095"/>
              <a:gd name="connsiteX13-6729" fmla="*/ 5726142 w 6350257"/>
              <a:gd name="connsiteY13-6730" fmla="*/ 4923518 h 6946095"/>
              <a:gd name="connsiteX14-6731" fmla="*/ 5363286 w 6350257"/>
              <a:gd name="connsiteY14-6732" fmla="*/ 5954031 h 6946095"/>
              <a:gd name="connsiteX15-6733" fmla="*/ 5319743 w 6350257"/>
              <a:gd name="connsiteY15-6734" fmla="*/ 6549117 h 6946095"/>
              <a:gd name="connsiteX16-6735" fmla="*/ 4826257 w 6350257"/>
              <a:gd name="connsiteY16-6736" fmla="*/ 6723288 h 6946095"/>
              <a:gd name="connsiteX17-6737" fmla="*/ 3244200 w 6350257"/>
              <a:gd name="connsiteY17-6738" fmla="*/ 6941004 h 6946095"/>
              <a:gd name="connsiteX18-6739" fmla="*/ 2287166 w 6350257"/>
              <a:gd name="connsiteY18-6740" fmla="*/ 6491968 h 6946095"/>
              <a:gd name="connsiteX19-6741" fmla="*/ 1203130 w 6350257"/>
              <a:gd name="connsiteY19-6742" fmla="*/ 6372225 h 6946095"/>
              <a:gd name="connsiteX20-6743" fmla="*/ 898330 w 6350257"/>
              <a:gd name="connsiteY20-6744" fmla="*/ 5524500 h 6946095"/>
              <a:gd name="connsiteX21-6745" fmla="*/ 279205 w 6350257"/>
              <a:gd name="connsiteY21-6746" fmla="*/ 5095875 h 6946095"/>
              <a:gd name="connsiteX22-6747" fmla="*/ 193480 w 6350257"/>
              <a:gd name="connsiteY22-6748" fmla="*/ 4324350 h 6946095"/>
              <a:gd name="connsiteX23-6749" fmla="*/ 2980 w 6350257"/>
              <a:gd name="connsiteY23-6750" fmla="*/ 3695700 h 6946095"/>
              <a:gd name="connsiteX24-6751" fmla="*/ 555430 w 6350257"/>
              <a:gd name="connsiteY24-6752" fmla="*/ 3600450 h 6946095"/>
              <a:gd name="connsiteX25-6753" fmla="*/ 1079305 w 6350257"/>
              <a:gd name="connsiteY25-6754" fmla="*/ 3286125 h 6946095"/>
              <a:gd name="connsiteX26-6755" fmla="*/ 1326956 w 6350257"/>
              <a:gd name="connsiteY26-6756" fmla="*/ 3076575 h 6946095"/>
              <a:gd name="connsiteX27-6757" fmla="*/ 1399979 w 6350257"/>
              <a:gd name="connsiteY27-6758" fmla="*/ 2816224 h 6946095"/>
              <a:gd name="connsiteX28-6759" fmla="*/ 1355530 w 6350257"/>
              <a:gd name="connsiteY28-6760" fmla="*/ 2647950 h 6946095"/>
              <a:gd name="connsiteX29-6761" fmla="*/ 1231705 w 6350257"/>
              <a:gd name="connsiteY29-6762" fmla="*/ 2457450 h 6946095"/>
              <a:gd name="connsiteX30-6763" fmla="*/ 1205510 w 6350257"/>
              <a:gd name="connsiteY30-6764" fmla="*/ 2219324 h 6946095"/>
              <a:gd name="connsiteX31-6765" fmla="*/ 1293618 w 6350257"/>
              <a:gd name="connsiteY31-6766" fmla="*/ 2059781 h 6946095"/>
              <a:gd name="connsiteX32-6767" fmla="*/ 1193606 w 6350257"/>
              <a:gd name="connsiteY32-6768" fmla="*/ 1876425 h 6946095"/>
              <a:gd name="connsiteX33-6769" fmla="*/ 1095975 w 6350257"/>
              <a:gd name="connsiteY33-6770" fmla="*/ 1693069 h 6946095"/>
              <a:gd name="connsiteX34-6771" fmla="*/ 1212656 w 6350257"/>
              <a:gd name="connsiteY34-6772" fmla="*/ 1504950 h 6946095"/>
              <a:gd name="connsiteX35-6773" fmla="*/ 1119787 w 6350257"/>
              <a:gd name="connsiteY35-6774" fmla="*/ 1157288 h 6946095"/>
              <a:gd name="connsiteX36-6775" fmla="*/ 1091213 w 6350257"/>
              <a:gd name="connsiteY36-6776" fmla="*/ 935831 h 6946095"/>
              <a:gd name="connsiteX37-6777" fmla="*/ 829275 w 6350257"/>
              <a:gd name="connsiteY37-6778" fmla="*/ 797719 h 6946095"/>
              <a:gd name="connsiteX38-6779" fmla="*/ 383980 w 6350257"/>
              <a:gd name="connsiteY38-6780" fmla="*/ 347663 h 6946095"/>
              <a:gd name="connsiteX39-6781" fmla="*/ 450655 w 6350257"/>
              <a:gd name="connsiteY39-6782" fmla="*/ 0 h 6946095"/>
              <a:gd name="connsiteX0-6783" fmla="*/ 450655 w 6350257"/>
              <a:gd name="connsiteY0-6784" fmla="*/ 0 h 6946095"/>
              <a:gd name="connsiteX1-6785" fmla="*/ 5420437 w 6350257"/>
              <a:gd name="connsiteY1-6786" fmla="*/ 454 h 6946095"/>
              <a:gd name="connsiteX2-6787" fmla="*/ 4768201 w 6350257"/>
              <a:gd name="connsiteY2-6788" fmla="*/ 670830 h 6946095"/>
              <a:gd name="connsiteX3-6789" fmla="*/ 5043972 w 6350257"/>
              <a:gd name="connsiteY3-6790" fmla="*/ 1367517 h 6946095"/>
              <a:gd name="connsiteX4-6791" fmla="*/ 5014943 w 6350257"/>
              <a:gd name="connsiteY4-6792" fmla="*/ 2151288 h 6946095"/>
              <a:gd name="connsiteX5-6793" fmla="*/ 4869801 w 6350257"/>
              <a:gd name="connsiteY5-6794" fmla="*/ 2702832 h 6946095"/>
              <a:gd name="connsiteX6-6795" fmla="*/ 4942372 w 6350257"/>
              <a:gd name="connsiteY6-6796" fmla="*/ 3109231 h 6946095"/>
              <a:gd name="connsiteX7-6797" fmla="*/ 5290714 w 6350257"/>
              <a:gd name="connsiteY7-6798" fmla="*/ 3326945 h 6946095"/>
              <a:gd name="connsiteX8-6799" fmla="*/ 5610029 w 6350257"/>
              <a:gd name="connsiteY8-6800" fmla="*/ 3573688 h 6946095"/>
              <a:gd name="connsiteX9-6801" fmla="*/ 5842258 w 6350257"/>
              <a:gd name="connsiteY9-6802" fmla="*/ 3791403 h 6946095"/>
              <a:gd name="connsiteX10-6803" fmla="*/ 6190601 w 6350257"/>
              <a:gd name="connsiteY10-6804" fmla="*/ 3820431 h 6946095"/>
              <a:gd name="connsiteX11-6805" fmla="*/ 6350257 w 6350257"/>
              <a:gd name="connsiteY11-6806" fmla="*/ 4270375 h 6946095"/>
              <a:gd name="connsiteX12-6807" fmla="*/ 6015522 w 6350257"/>
              <a:gd name="connsiteY12-6808" fmla="*/ 4793796 h 6946095"/>
              <a:gd name="connsiteX13-6809" fmla="*/ 5726142 w 6350257"/>
              <a:gd name="connsiteY13-6810" fmla="*/ 4923518 h 6946095"/>
              <a:gd name="connsiteX14-6811" fmla="*/ 5363286 w 6350257"/>
              <a:gd name="connsiteY14-6812" fmla="*/ 5954031 h 6946095"/>
              <a:gd name="connsiteX15-6813" fmla="*/ 5319743 w 6350257"/>
              <a:gd name="connsiteY15-6814" fmla="*/ 6549117 h 6946095"/>
              <a:gd name="connsiteX16-6815" fmla="*/ 4826257 w 6350257"/>
              <a:gd name="connsiteY16-6816" fmla="*/ 6723288 h 6946095"/>
              <a:gd name="connsiteX17-6817" fmla="*/ 3244200 w 6350257"/>
              <a:gd name="connsiteY17-6818" fmla="*/ 6941004 h 6946095"/>
              <a:gd name="connsiteX18-6819" fmla="*/ 2287166 w 6350257"/>
              <a:gd name="connsiteY18-6820" fmla="*/ 6491968 h 6946095"/>
              <a:gd name="connsiteX19-6821" fmla="*/ 1203130 w 6350257"/>
              <a:gd name="connsiteY19-6822" fmla="*/ 6372225 h 6946095"/>
              <a:gd name="connsiteX20-6823" fmla="*/ 898330 w 6350257"/>
              <a:gd name="connsiteY20-6824" fmla="*/ 5524500 h 6946095"/>
              <a:gd name="connsiteX21-6825" fmla="*/ 279205 w 6350257"/>
              <a:gd name="connsiteY21-6826" fmla="*/ 5095875 h 6946095"/>
              <a:gd name="connsiteX22-6827" fmla="*/ 193480 w 6350257"/>
              <a:gd name="connsiteY22-6828" fmla="*/ 4324350 h 6946095"/>
              <a:gd name="connsiteX23-6829" fmla="*/ 2980 w 6350257"/>
              <a:gd name="connsiteY23-6830" fmla="*/ 3695700 h 6946095"/>
              <a:gd name="connsiteX24-6831" fmla="*/ 555430 w 6350257"/>
              <a:gd name="connsiteY24-6832" fmla="*/ 3600450 h 6946095"/>
              <a:gd name="connsiteX25-6833" fmla="*/ 1079305 w 6350257"/>
              <a:gd name="connsiteY25-6834" fmla="*/ 3286125 h 6946095"/>
              <a:gd name="connsiteX26-6835" fmla="*/ 1326956 w 6350257"/>
              <a:gd name="connsiteY26-6836" fmla="*/ 3076575 h 6946095"/>
              <a:gd name="connsiteX27-6837" fmla="*/ 1399979 w 6350257"/>
              <a:gd name="connsiteY27-6838" fmla="*/ 2816224 h 6946095"/>
              <a:gd name="connsiteX28-6839" fmla="*/ 1355530 w 6350257"/>
              <a:gd name="connsiteY28-6840" fmla="*/ 2647950 h 6946095"/>
              <a:gd name="connsiteX29-6841" fmla="*/ 1231705 w 6350257"/>
              <a:gd name="connsiteY29-6842" fmla="*/ 2457450 h 6946095"/>
              <a:gd name="connsiteX30-6843" fmla="*/ 1205510 w 6350257"/>
              <a:gd name="connsiteY30-6844" fmla="*/ 2219324 h 6946095"/>
              <a:gd name="connsiteX31-6845" fmla="*/ 1293618 w 6350257"/>
              <a:gd name="connsiteY31-6846" fmla="*/ 2059781 h 6946095"/>
              <a:gd name="connsiteX32-6847" fmla="*/ 1193606 w 6350257"/>
              <a:gd name="connsiteY32-6848" fmla="*/ 1876425 h 6946095"/>
              <a:gd name="connsiteX33-6849" fmla="*/ 1095975 w 6350257"/>
              <a:gd name="connsiteY33-6850" fmla="*/ 1693069 h 6946095"/>
              <a:gd name="connsiteX34-6851" fmla="*/ 1212656 w 6350257"/>
              <a:gd name="connsiteY34-6852" fmla="*/ 1504950 h 6946095"/>
              <a:gd name="connsiteX35-6853" fmla="*/ 1119787 w 6350257"/>
              <a:gd name="connsiteY35-6854" fmla="*/ 1157288 h 6946095"/>
              <a:gd name="connsiteX36-6855" fmla="*/ 1091213 w 6350257"/>
              <a:gd name="connsiteY36-6856" fmla="*/ 935831 h 6946095"/>
              <a:gd name="connsiteX37-6857" fmla="*/ 829275 w 6350257"/>
              <a:gd name="connsiteY37-6858" fmla="*/ 797719 h 6946095"/>
              <a:gd name="connsiteX38-6859" fmla="*/ 383980 w 6350257"/>
              <a:gd name="connsiteY38-6860" fmla="*/ 347663 h 6946095"/>
              <a:gd name="connsiteX39-6861" fmla="*/ 450655 w 6350257"/>
              <a:gd name="connsiteY39-6862" fmla="*/ 0 h 694609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31" y="connsiteY5-32"/>
              </a:cxn>
              <a:cxn ang="0">
                <a:pos x="connsiteX6-45" y="connsiteY6-46"/>
              </a:cxn>
              <a:cxn ang="0">
                <a:pos x="connsiteX7-61" y="connsiteY7-62"/>
              </a:cxn>
              <a:cxn ang="0">
                <a:pos x="connsiteX8-79" y="connsiteY8-80"/>
              </a:cxn>
              <a:cxn ang="0">
                <a:pos x="connsiteX9-99" y="connsiteY9-100"/>
              </a:cxn>
              <a:cxn ang="0">
                <a:pos x="connsiteX10-161" y="connsiteY10-162"/>
              </a:cxn>
              <a:cxn ang="0">
                <a:pos x="connsiteX11-185" y="connsiteY11-186"/>
              </a:cxn>
              <a:cxn ang="0">
                <a:pos x="connsiteX12-259" y="connsiteY12-260"/>
              </a:cxn>
              <a:cxn ang="0">
                <a:pos x="connsiteX13-287" y="connsiteY13-288"/>
              </a:cxn>
              <a:cxn ang="0">
                <a:pos x="connsiteX14-317" y="connsiteY14-318"/>
              </a:cxn>
              <a:cxn ang="0">
                <a:pos x="connsiteX15-379" y="connsiteY15-380"/>
              </a:cxn>
              <a:cxn ang="0">
                <a:pos x="connsiteX16-413" y="connsiteY16-414"/>
              </a:cxn>
              <a:cxn ang="0">
                <a:pos x="connsiteX17-449" y="connsiteY17-450"/>
              </a:cxn>
              <a:cxn ang="0">
                <a:pos x="connsiteX18-487" y="connsiteY18-488"/>
              </a:cxn>
              <a:cxn ang="0">
                <a:pos x="connsiteX19-527" y="connsiteY19-528"/>
              </a:cxn>
              <a:cxn ang="0">
                <a:pos x="connsiteX20-569" y="connsiteY20-570"/>
              </a:cxn>
              <a:cxn ang="0">
                <a:pos x="connsiteX21-613" y="connsiteY21-614"/>
              </a:cxn>
              <a:cxn ang="0">
                <a:pos x="connsiteX22-659" y="connsiteY22-660"/>
              </a:cxn>
              <a:cxn ang="0">
                <a:pos x="connsiteX23-799" y="connsiteY23-800"/>
              </a:cxn>
              <a:cxn ang="0">
                <a:pos x="connsiteX24-897" y="connsiteY24-898"/>
              </a:cxn>
              <a:cxn ang="0">
                <a:pos x="connsiteX25-949" y="connsiteY25-950"/>
              </a:cxn>
              <a:cxn ang="0">
                <a:pos x="connsiteX26-1003" y="connsiteY26-1004"/>
              </a:cxn>
              <a:cxn ang="0">
                <a:pos x="connsiteX27-1059" y="connsiteY27-1060"/>
              </a:cxn>
              <a:cxn ang="0">
                <a:pos x="connsiteX28-1117" y="connsiteY28-1118"/>
              </a:cxn>
              <a:cxn ang="0">
                <a:pos x="connsiteX29-1177" y="connsiteY29-1178"/>
              </a:cxn>
              <a:cxn ang="0">
                <a:pos x="connsiteX30-1299" y="connsiteY30-1300"/>
              </a:cxn>
              <a:cxn ang="0">
                <a:pos x="connsiteX31-1611" y="connsiteY31-1612"/>
              </a:cxn>
              <a:cxn ang="0">
                <a:pos x="connsiteX32-1677" y="connsiteY32-1678"/>
              </a:cxn>
              <a:cxn ang="0">
                <a:pos x="connsiteX33-1745" y="connsiteY33-1746"/>
              </a:cxn>
              <a:cxn ang="0">
                <a:pos x="connsiteX34-1815" y="connsiteY34-1816"/>
              </a:cxn>
              <a:cxn ang="0">
                <a:pos x="connsiteX35-1887" y="connsiteY35-1888"/>
              </a:cxn>
              <a:cxn ang="0">
                <a:pos x="connsiteX36-1961" y="connsiteY36-1962"/>
              </a:cxn>
              <a:cxn ang="0">
                <a:pos x="connsiteX37-2037" y="connsiteY37-2038"/>
              </a:cxn>
              <a:cxn ang="0">
                <a:pos x="connsiteX38-2343" y="connsiteY38-2344"/>
              </a:cxn>
              <a:cxn ang="0">
                <a:pos x="connsiteX39-4061" y="connsiteY39-4062"/>
              </a:cxn>
            </a:cxnLst>
            <a:rect l="l" t="t" r="r" b="b"/>
            <a:pathLst>
              <a:path w="6350257" h="6946095">
                <a:moveTo>
                  <a:pt x="450655" y="0"/>
                </a:moveTo>
                <a:lnTo>
                  <a:pt x="5420437" y="454"/>
                </a:lnTo>
                <a:cubicBezTo>
                  <a:pt x="5332065" y="153384"/>
                  <a:pt x="4414869" y="68034"/>
                  <a:pt x="4768201" y="670830"/>
                </a:cubicBezTo>
                <a:cubicBezTo>
                  <a:pt x="4850600" y="903512"/>
                  <a:pt x="4690791" y="881288"/>
                  <a:pt x="5043972" y="1367517"/>
                </a:cubicBezTo>
                <a:cubicBezTo>
                  <a:pt x="5167343" y="1587650"/>
                  <a:pt x="4702886" y="1778755"/>
                  <a:pt x="5014943" y="2151288"/>
                </a:cubicBezTo>
                <a:cubicBezTo>
                  <a:pt x="5097191" y="2337555"/>
                  <a:pt x="4562582" y="2439156"/>
                  <a:pt x="4869801" y="2702832"/>
                </a:cubicBezTo>
                <a:cubicBezTo>
                  <a:pt x="4935115" y="2845556"/>
                  <a:pt x="4623058" y="2937479"/>
                  <a:pt x="4942372" y="3109231"/>
                </a:cubicBezTo>
                <a:cubicBezTo>
                  <a:pt x="5031877" y="3222926"/>
                  <a:pt x="4988333" y="3244697"/>
                  <a:pt x="5290714" y="3326945"/>
                </a:cubicBezTo>
                <a:cubicBezTo>
                  <a:pt x="5445533" y="3389840"/>
                  <a:pt x="5518105" y="3496278"/>
                  <a:pt x="5610029" y="3573688"/>
                </a:cubicBezTo>
                <a:cubicBezTo>
                  <a:pt x="5701953" y="3651098"/>
                  <a:pt x="5745496" y="3750279"/>
                  <a:pt x="5842258" y="3791403"/>
                </a:cubicBezTo>
                <a:cubicBezTo>
                  <a:pt x="5939020" y="3832527"/>
                  <a:pt x="6105935" y="3740602"/>
                  <a:pt x="6190601" y="3820431"/>
                </a:cubicBezTo>
                <a:cubicBezTo>
                  <a:pt x="6275268" y="3900260"/>
                  <a:pt x="6265742" y="4139595"/>
                  <a:pt x="6350257" y="4270375"/>
                </a:cubicBezTo>
                <a:lnTo>
                  <a:pt x="6015522" y="4793796"/>
                </a:lnTo>
                <a:cubicBezTo>
                  <a:pt x="5493158" y="5113564"/>
                  <a:pt x="6422677" y="4572907"/>
                  <a:pt x="5726142" y="4923518"/>
                </a:cubicBezTo>
                <a:cubicBezTo>
                  <a:pt x="5426332" y="5017710"/>
                  <a:pt x="5859191" y="5649231"/>
                  <a:pt x="5363286" y="5954031"/>
                </a:cubicBezTo>
                <a:cubicBezTo>
                  <a:pt x="5024619" y="6140297"/>
                  <a:pt x="5588257" y="6331403"/>
                  <a:pt x="5319743" y="6549117"/>
                </a:cubicBezTo>
                <a:cubicBezTo>
                  <a:pt x="5206048" y="6703936"/>
                  <a:pt x="5172181" y="6657974"/>
                  <a:pt x="4826257" y="6723288"/>
                </a:cubicBezTo>
                <a:cubicBezTo>
                  <a:pt x="4480333" y="6788603"/>
                  <a:pt x="3667382" y="6979557"/>
                  <a:pt x="3244200" y="6941004"/>
                </a:cubicBezTo>
                <a:cubicBezTo>
                  <a:pt x="2821018" y="6902451"/>
                  <a:pt x="2670887" y="6567412"/>
                  <a:pt x="2287166" y="6491968"/>
                </a:cubicBezTo>
                <a:cubicBezTo>
                  <a:pt x="987004" y="6425293"/>
                  <a:pt x="1047555" y="6678612"/>
                  <a:pt x="1203130" y="6372225"/>
                </a:cubicBezTo>
                <a:cubicBezTo>
                  <a:pt x="1358705" y="6065838"/>
                  <a:pt x="784030" y="5835650"/>
                  <a:pt x="898330" y="5524500"/>
                </a:cubicBezTo>
                <a:cubicBezTo>
                  <a:pt x="1012630" y="5213350"/>
                  <a:pt x="207768" y="5386388"/>
                  <a:pt x="279205" y="5095875"/>
                </a:cubicBezTo>
                <a:cubicBezTo>
                  <a:pt x="350643" y="4805363"/>
                  <a:pt x="342705" y="4535487"/>
                  <a:pt x="193480" y="4324350"/>
                </a:cubicBezTo>
                <a:cubicBezTo>
                  <a:pt x="44255" y="4113213"/>
                  <a:pt x="-14483" y="3849688"/>
                  <a:pt x="2980" y="3695700"/>
                </a:cubicBezTo>
                <a:cubicBezTo>
                  <a:pt x="20443" y="3541712"/>
                  <a:pt x="453830" y="3586163"/>
                  <a:pt x="555430" y="3600450"/>
                </a:cubicBezTo>
                <a:cubicBezTo>
                  <a:pt x="657030" y="3614737"/>
                  <a:pt x="950717" y="3373438"/>
                  <a:pt x="1079305" y="3286125"/>
                </a:cubicBezTo>
                <a:cubicBezTo>
                  <a:pt x="1207893" y="3198813"/>
                  <a:pt x="1271394" y="3163888"/>
                  <a:pt x="1326956" y="3076575"/>
                </a:cubicBezTo>
                <a:cubicBezTo>
                  <a:pt x="1382518" y="2989262"/>
                  <a:pt x="1309492" y="2887662"/>
                  <a:pt x="1399979" y="2816224"/>
                </a:cubicBezTo>
                <a:cubicBezTo>
                  <a:pt x="1458716" y="2747961"/>
                  <a:pt x="1383576" y="2707746"/>
                  <a:pt x="1355530" y="2647950"/>
                </a:cubicBezTo>
                <a:cubicBezTo>
                  <a:pt x="1327484" y="2588154"/>
                  <a:pt x="1240040" y="2538016"/>
                  <a:pt x="1231705" y="2457450"/>
                </a:cubicBezTo>
                <a:cubicBezTo>
                  <a:pt x="1223370" y="2376884"/>
                  <a:pt x="1178522" y="2281237"/>
                  <a:pt x="1205510" y="2219324"/>
                </a:cubicBezTo>
                <a:cubicBezTo>
                  <a:pt x="1232498" y="2157411"/>
                  <a:pt x="1295602" y="2116931"/>
                  <a:pt x="1293618" y="2059781"/>
                </a:cubicBezTo>
                <a:cubicBezTo>
                  <a:pt x="1291634" y="2002631"/>
                  <a:pt x="1226547" y="1937544"/>
                  <a:pt x="1193606" y="1876425"/>
                </a:cubicBezTo>
                <a:cubicBezTo>
                  <a:pt x="1160666" y="1815306"/>
                  <a:pt x="1095975" y="1753394"/>
                  <a:pt x="1095975" y="1693069"/>
                </a:cubicBezTo>
                <a:cubicBezTo>
                  <a:pt x="1095975" y="1632744"/>
                  <a:pt x="1208687" y="1594247"/>
                  <a:pt x="1212656" y="1504950"/>
                </a:cubicBezTo>
                <a:cubicBezTo>
                  <a:pt x="1216625" y="1415653"/>
                  <a:pt x="1070575" y="1250950"/>
                  <a:pt x="1119787" y="1157288"/>
                </a:cubicBezTo>
                <a:cubicBezTo>
                  <a:pt x="1154712" y="1036638"/>
                  <a:pt x="1139632" y="995759"/>
                  <a:pt x="1091213" y="935831"/>
                </a:cubicBezTo>
                <a:cubicBezTo>
                  <a:pt x="1042794" y="875903"/>
                  <a:pt x="916588" y="931069"/>
                  <a:pt x="829275" y="797719"/>
                </a:cubicBezTo>
                <a:cubicBezTo>
                  <a:pt x="772918" y="616744"/>
                  <a:pt x="421287" y="531019"/>
                  <a:pt x="383980" y="347663"/>
                </a:cubicBezTo>
                <a:cubicBezTo>
                  <a:pt x="315717" y="-3969"/>
                  <a:pt x="411761" y="18257"/>
                  <a:pt x="450655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 dirty="0"/>
          </a:p>
        </p:txBody>
      </p:sp>
    </p:spTree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739957" y="1385319"/>
            <a:ext cx="7692174" cy="5611279"/>
          </a:xfrm>
          <a:custGeom>
            <a:avLst/>
            <a:gdLst>
              <a:gd name="connsiteX0" fmla="*/ 0 w 7707313"/>
              <a:gd name="connsiteY0" fmla="*/ 2816225 h 5632450"/>
              <a:gd name="connsiteX1" fmla="*/ 3853657 w 7707313"/>
              <a:gd name="connsiteY1" fmla="*/ 0 h 5632450"/>
              <a:gd name="connsiteX2" fmla="*/ 7707313 w 7707313"/>
              <a:gd name="connsiteY2" fmla="*/ 2816225 h 5632450"/>
              <a:gd name="connsiteX3" fmla="*/ 5780485 w 7707313"/>
              <a:gd name="connsiteY3" fmla="*/ 2816225 h 5632450"/>
              <a:gd name="connsiteX4" fmla="*/ 5780485 w 7707313"/>
              <a:gd name="connsiteY4" fmla="*/ 5632450 h 5632450"/>
              <a:gd name="connsiteX5" fmla="*/ 1926828 w 7707313"/>
              <a:gd name="connsiteY5" fmla="*/ 5632450 h 5632450"/>
              <a:gd name="connsiteX6" fmla="*/ 1926828 w 7707313"/>
              <a:gd name="connsiteY6" fmla="*/ 2816225 h 5632450"/>
              <a:gd name="connsiteX7" fmla="*/ 0 w 7707313"/>
              <a:gd name="connsiteY7" fmla="*/ 2816225 h 5632450"/>
              <a:gd name="connsiteX0-1" fmla="*/ 0 w 7707313"/>
              <a:gd name="connsiteY0-2" fmla="*/ 2801711 h 5617936"/>
              <a:gd name="connsiteX1-3" fmla="*/ 7351600 w 7707313"/>
              <a:gd name="connsiteY1-4" fmla="*/ 0 h 5617936"/>
              <a:gd name="connsiteX2-5" fmla="*/ 7707313 w 7707313"/>
              <a:gd name="connsiteY2-6" fmla="*/ 2801711 h 5617936"/>
              <a:gd name="connsiteX3-7" fmla="*/ 5780485 w 7707313"/>
              <a:gd name="connsiteY3-8" fmla="*/ 2801711 h 5617936"/>
              <a:gd name="connsiteX4-9" fmla="*/ 5780485 w 7707313"/>
              <a:gd name="connsiteY4-10" fmla="*/ 5617936 h 5617936"/>
              <a:gd name="connsiteX5-11" fmla="*/ 1926828 w 7707313"/>
              <a:gd name="connsiteY5-12" fmla="*/ 5617936 h 5617936"/>
              <a:gd name="connsiteX6-13" fmla="*/ 1926828 w 7707313"/>
              <a:gd name="connsiteY6-14" fmla="*/ 2801711 h 5617936"/>
              <a:gd name="connsiteX7-15" fmla="*/ 0 w 7707313"/>
              <a:gd name="connsiteY7-16" fmla="*/ 2801711 h 5617936"/>
              <a:gd name="connsiteX0-17" fmla="*/ 0 w 7707313"/>
              <a:gd name="connsiteY0-18" fmla="*/ 2801711 h 5617936"/>
              <a:gd name="connsiteX1-19" fmla="*/ 7351600 w 7707313"/>
              <a:gd name="connsiteY1-20" fmla="*/ 0 h 5617936"/>
              <a:gd name="connsiteX2-21" fmla="*/ 7707313 w 7707313"/>
              <a:gd name="connsiteY2-22" fmla="*/ 813254 h 5617936"/>
              <a:gd name="connsiteX3-23" fmla="*/ 5780485 w 7707313"/>
              <a:gd name="connsiteY3-24" fmla="*/ 2801711 h 5617936"/>
              <a:gd name="connsiteX4-25" fmla="*/ 5780485 w 7707313"/>
              <a:gd name="connsiteY4-26" fmla="*/ 5617936 h 5617936"/>
              <a:gd name="connsiteX5-27" fmla="*/ 1926828 w 7707313"/>
              <a:gd name="connsiteY5-28" fmla="*/ 5617936 h 5617936"/>
              <a:gd name="connsiteX6-29" fmla="*/ 1926828 w 7707313"/>
              <a:gd name="connsiteY6-30" fmla="*/ 2801711 h 5617936"/>
              <a:gd name="connsiteX7-31" fmla="*/ 0 w 7707313"/>
              <a:gd name="connsiteY7-32" fmla="*/ 2801711 h 5617936"/>
              <a:gd name="connsiteX0-33" fmla="*/ 4386886 w 5780485"/>
              <a:gd name="connsiteY0-34" fmla="*/ 798740 h 5617936"/>
              <a:gd name="connsiteX1-35" fmla="*/ 5424772 w 5780485"/>
              <a:gd name="connsiteY1-36" fmla="*/ 0 h 5617936"/>
              <a:gd name="connsiteX2-37" fmla="*/ 5780485 w 5780485"/>
              <a:gd name="connsiteY2-38" fmla="*/ 813254 h 5617936"/>
              <a:gd name="connsiteX3-39" fmla="*/ 3853657 w 5780485"/>
              <a:gd name="connsiteY3-40" fmla="*/ 2801711 h 5617936"/>
              <a:gd name="connsiteX4-41" fmla="*/ 3853657 w 5780485"/>
              <a:gd name="connsiteY4-42" fmla="*/ 5617936 h 5617936"/>
              <a:gd name="connsiteX5-43" fmla="*/ 0 w 5780485"/>
              <a:gd name="connsiteY5-44" fmla="*/ 5617936 h 5617936"/>
              <a:gd name="connsiteX6-45" fmla="*/ 0 w 5780485"/>
              <a:gd name="connsiteY6-46" fmla="*/ 2801711 h 5617936"/>
              <a:gd name="connsiteX7-47" fmla="*/ 4386886 w 5780485"/>
              <a:gd name="connsiteY7-48" fmla="*/ 798740 h 5617936"/>
              <a:gd name="connsiteX0-49" fmla="*/ 4386886 w 5780485"/>
              <a:gd name="connsiteY0-50" fmla="*/ 798740 h 5617936"/>
              <a:gd name="connsiteX1-51" fmla="*/ 5424772 w 5780485"/>
              <a:gd name="connsiteY1-52" fmla="*/ 0 h 5617936"/>
              <a:gd name="connsiteX2-53" fmla="*/ 5780485 w 5780485"/>
              <a:gd name="connsiteY2-54" fmla="*/ 813254 h 5617936"/>
              <a:gd name="connsiteX3-55" fmla="*/ 5421200 w 5780485"/>
              <a:gd name="connsiteY3-56" fmla="*/ 842283 h 5617936"/>
              <a:gd name="connsiteX4-57" fmla="*/ 3853657 w 5780485"/>
              <a:gd name="connsiteY4-58" fmla="*/ 5617936 h 5617936"/>
              <a:gd name="connsiteX5-59" fmla="*/ 0 w 5780485"/>
              <a:gd name="connsiteY5-60" fmla="*/ 5617936 h 5617936"/>
              <a:gd name="connsiteX6-61" fmla="*/ 0 w 5780485"/>
              <a:gd name="connsiteY6-62" fmla="*/ 2801711 h 5617936"/>
              <a:gd name="connsiteX7-63" fmla="*/ 4386886 w 5780485"/>
              <a:gd name="connsiteY7-64" fmla="*/ 798740 h 5617936"/>
              <a:gd name="connsiteX0-65" fmla="*/ 4386886 w 5780485"/>
              <a:gd name="connsiteY0-66" fmla="*/ 798740 h 5617936"/>
              <a:gd name="connsiteX1-67" fmla="*/ 5424772 w 5780485"/>
              <a:gd name="connsiteY1-68" fmla="*/ 0 h 5617936"/>
              <a:gd name="connsiteX2-69" fmla="*/ 5780485 w 5780485"/>
              <a:gd name="connsiteY2-70" fmla="*/ 813254 h 5617936"/>
              <a:gd name="connsiteX3-71" fmla="*/ 5421200 w 5780485"/>
              <a:gd name="connsiteY3-72" fmla="*/ 842283 h 5617936"/>
              <a:gd name="connsiteX4-73" fmla="*/ 4405200 w 5780485"/>
              <a:gd name="connsiteY4-74" fmla="*/ 2918278 h 5617936"/>
              <a:gd name="connsiteX5-75" fmla="*/ 0 w 5780485"/>
              <a:gd name="connsiteY5-76" fmla="*/ 5617936 h 5617936"/>
              <a:gd name="connsiteX6-77" fmla="*/ 0 w 5780485"/>
              <a:gd name="connsiteY6-78" fmla="*/ 2801711 h 5617936"/>
              <a:gd name="connsiteX7-79" fmla="*/ 4386886 w 5780485"/>
              <a:gd name="connsiteY7-80" fmla="*/ 798740 h 5617936"/>
              <a:gd name="connsiteX0-81" fmla="*/ 4386886 w 5780485"/>
              <a:gd name="connsiteY0-82" fmla="*/ 798740 h 5617936"/>
              <a:gd name="connsiteX1-83" fmla="*/ 5424772 w 5780485"/>
              <a:gd name="connsiteY1-84" fmla="*/ 0 h 5617936"/>
              <a:gd name="connsiteX2-85" fmla="*/ 5780485 w 5780485"/>
              <a:gd name="connsiteY2-86" fmla="*/ 813254 h 5617936"/>
              <a:gd name="connsiteX3-87" fmla="*/ 5421200 w 5780485"/>
              <a:gd name="connsiteY3-88" fmla="*/ 842283 h 5617936"/>
              <a:gd name="connsiteX4-89" fmla="*/ 4405200 w 5780485"/>
              <a:gd name="connsiteY4-90" fmla="*/ 2918278 h 5617936"/>
              <a:gd name="connsiteX5-91" fmla="*/ 3632143 w 5780485"/>
              <a:gd name="connsiteY5-92" fmla="*/ 3005137 h 5617936"/>
              <a:gd name="connsiteX6-93" fmla="*/ 0 w 5780485"/>
              <a:gd name="connsiteY6-94" fmla="*/ 5617936 h 5617936"/>
              <a:gd name="connsiteX7-95" fmla="*/ 0 w 5780485"/>
              <a:gd name="connsiteY7-96" fmla="*/ 2801711 h 5617936"/>
              <a:gd name="connsiteX8" fmla="*/ 4386886 w 5780485"/>
              <a:gd name="connsiteY8" fmla="*/ 798740 h 5617936"/>
              <a:gd name="connsiteX0-97" fmla="*/ 4386886 w 5780485"/>
              <a:gd name="connsiteY0-98" fmla="*/ 798740 h 5617936"/>
              <a:gd name="connsiteX1-99" fmla="*/ 5424772 w 5780485"/>
              <a:gd name="connsiteY1-100" fmla="*/ 0 h 5617936"/>
              <a:gd name="connsiteX2-101" fmla="*/ 5780485 w 5780485"/>
              <a:gd name="connsiteY2-102" fmla="*/ 813254 h 5617936"/>
              <a:gd name="connsiteX3-103" fmla="*/ 5421200 w 5780485"/>
              <a:gd name="connsiteY3-104" fmla="*/ 842283 h 5617936"/>
              <a:gd name="connsiteX4-105" fmla="*/ 4405200 w 5780485"/>
              <a:gd name="connsiteY4-106" fmla="*/ 2918278 h 5617936"/>
              <a:gd name="connsiteX5-107" fmla="*/ 3632143 w 5780485"/>
              <a:gd name="connsiteY5-108" fmla="*/ 3005137 h 5617936"/>
              <a:gd name="connsiteX6-109" fmla="*/ 3370886 w 5780485"/>
              <a:gd name="connsiteY6-110" fmla="*/ 2482623 h 5617936"/>
              <a:gd name="connsiteX7-111" fmla="*/ 0 w 5780485"/>
              <a:gd name="connsiteY7-112" fmla="*/ 5617936 h 5617936"/>
              <a:gd name="connsiteX8-113" fmla="*/ 0 w 5780485"/>
              <a:gd name="connsiteY8-114" fmla="*/ 2801711 h 5617936"/>
              <a:gd name="connsiteX9" fmla="*/ 4386886 w 5780485"/>
              <a:gd name="connsiteY9" fmla="*/ 798740 h 5617936"/>
              <a:gd name="connsiteX0-115" fmla="*/ 4386886 w 5780485"/>
              <a:gd name="connsiteY0-116" fmla="*/ 798740 h 5617936"/>
              <a:gd name="connsiteX1-117" fmla="*/ 5424772 w 5780485"/>
              <a:gd name="connsiteY1-118" fmla="*/ 0 h 5617936"/>
              <a:gd name="connsiteX2-119" fmla="*/ 5780485 w 5780485"/>
              <a:gd name="connsiteY2-120" fmla="*/ 813254 h 5617936"/>
              <a:gd name="connsiteX3-121" fmla="*/ 5421200 w 5780485"/>
              <a:gd name="connsiteY3-122" fmla="*/ 842283 h 5617936"/>
              <a:gd name="connsiteX4-123" fmla="*/ 4405200 w 5780485"/>
              <a:gd name="connsiteY4-124" fmla="*/ 2918278 h 5617936"/>
              <a:gd name="connsiteX5-125" fmla="*/ 3632143 w 5780485"/>
              <a:gd name="connsiteY5-126" fmla="*/ 3005137 h 5617936"/>
              <a:gd name="connsiteX6-127" fmla="*/ 3370886 w 5780485"/>
              <a:gd name="connsiteY6-128" fmla="*/ 2482623 h 5617936"/>
              <a:gd name="connsiteX7-129" fmla="*/ 2964486 w 5780485"/>
              <a:gd name="connsiteY7-130" fmla="*/ 3382509 h 5617936"/>
              <a:gd name="connsiteX8-131" fmla="*/ 0 w 5780485"/>
              <a:gd name="connsiteY8-132" fmla="*/ 5617936 h 5617936"/>
              <a:gd name="connsiteX9-133" fmla="*/ 0 w 5780485"/>
              <a:gd name="connsiteY9-134" fmla="*/ 2801711 h 5617936"/>
              <a:gd name="connsiteX10" fmla="*/ 4386886 w 5780485"/>
              <a:gd name="connsiteY10" fmla="*/ 798740 h 5617936"/>
              <a:gd name="connsiteX0-135" fmla="*/ 4386886 w 5780485"/>
              <a:gd name="connsiteY0-136" fmla="*/ 798740 h 5617936"/>
              <a:gd name="connsiteX1-137" fmla="*/ 5424772 w 5780485"/>
              <a:gd name="connsiteY1-138" fmla="*/ 0 h 5617936"/>
              <a:gd name="connsiteX2-139" fmla="*/ 5780485 w 5780485"/>
              <a:gd name="connsiteY2-140" fmla="*/ 813254 h 5617936"/>
              <a:gd name="connsiteX3-141" fmla="*/ 5421200 w 5780485"/>
              <a:gd name="connsiteY3-142" fmla="*/ 842283 h 5617936"/>
              <a:gd name="connsiteX4-143" fmla="*/ 4405200 w 5780485"/>
              <a:gd name="connsiteY4-144" fmla="*/ 2918278 h 5617936"/>
              <a:gd name="connsiteX5-145" fmla="*/ 3632143 w 5780485"/>
              <a:gd name="connsiteY5-146" fmla="*/ 3005137 h 5617936"/>
              <a:gd name="connsiteX6-147" fmla="*/ 3370886 w 5780485"/>
              <a:gd name="connsiteY6-148" fmla="*/ 2482623 h 5617936"/>
              <a:gd name="connsiteX7-149" fmla="*/ 2964486 w 5780485"/>
              <a:gd name="connsiteY7-150" fmla="*/ 3382509 h 5617936"/>
              <a:gd name="connsiteX8-151" fmla="*/ 2209743 w 5780485"/>
              <a:gd name="connsiteY8-152" fmla="*/ 3469594 h 5617936"/>
              <a:gd name="connsiteX9-153" fmla="*/ 0 w 5780485"/>
              <a:gd name="connsiteY9-154" fmla="*/ 5617936 h 5617936"/>
              <a:gd name="connsiteX10-155" fmla="*/ 0 w 5780485"/>
              <a:gd name="connsiteY10-156" fmla="*/ 2801711 h 5617936"/>
              <a:gd name="connsiteX11" fmla="*/ 4386886 w 5780485"/>
              <a:gd name="connsiteY11" fmla="*/ 798740 h 5617936"/>
              <a:gd name="connsiteX0-157" fmla="*/ 4386886 w 5780485"/>
              <a:gd name="connsiteY0-158" fmla="*/ 798740 h 5617936"/>
              <a:gd name="connsiteX1-159" fmla="*/ 5424772 w 5780485"/>
              <a:gd name="connsiteY1-160" fmla="*/ 0 h 5617936"/>
              <a:gd name="connsiteX2-161" fmla="*/ 5780485 w 5780485"/>
              <a:gd name="connsiteY2-162" fmla="*/ 813254 h 5617936"/>
              <a:gd name="connsiteX3-163" fmla="*/ 5421200 w 5780485"/>
              <a:gd name="connsiteY3-164" fmla="*/ 842283 h 5617936"/>
              <a:gd name="connsiteX4-165" fmla="*/ 4405200 w 5780485"/>
              <a:gd name="connsiteY4-166" fmla="*/ 2918278 h 5617936"/>
              <a:gd name="connsiteX5-167" fmla="*/ 3632143 w 5780485"/>
              <a:gd name="connsiteY5-168" fmla="*/ 3005137 h 5617936"/>
              <a:gd name="connsiteX6-169" fmla="*/ 3370886 w 5780485"/>
              <a:gd name="connsiteY6-170" fmla="*/ 2482623 h 5617936"/>
              <a:gd name="connsiteX7-171" fmla="*/ 2964486 w 5780485"/>
              <a:gd name="connsiteY7-172" fmla="*/ 3382509 h 5617936"/>
              <a:gd name="connsiteX8-173" fmla="*/ 2209743 w 5780485"/>
              <a:gd name="connsiteY8-174" fmla="*/ 3469594 h 5617936"/>
              <a:gd name="connsiteX9-175" fmla="*/ 1963001 w 5780485"/>
              <a:gd name="connsiteY9-176" fmla="*/ 2947080 h 5617936"/>
              <a:gd name="connsiteX10-177" fmla="*/ 0 w 5780485"/>
              <a:gd name="connsiteY10-178" fmla="*/ 5617936 h 5617936"/>
              <a:gd name="connsiteX11-179" fmla="*/ 0 w 5780485"/>
              <a:gd name="connsiteY11-180" fmla="*/ 2801711 h 5617936"/>
              <a:gd name="connsiteX12" fmla="*/ 4386886 w 5780485"/>
              <a:gd name="connsiteY12" fmla="*/ 798740 h 5617936"/>
              <a:gd name="connsiteX0-181" fmla="*/ 4386886 w 5780485"/>
              <a:gd name="connsiteY0-182" fmla="*/ 798740 h 5617936"/>
              <a:gd name="connsiteX1-183" fmla="*/ 5424772 w 5780485"/>
              <a:gd name="connsiteY1-184" fmla="*/ 0 h 5617936"/>
              <a:gd name="connsiteX2-185" fmla="*/ 5780485 w 5780485"/>
              <a:gd name="connsiteY2-186" fmla="*/ 813254 h 5617936"/>
              <a:gd name="connsiteX3-187" fmla="*/ 5421200 w 5780485"/>
              <a:gd name="connsiteY3-188" fmla="*/ 842283 h 5617936"/>
              <a:gd name="connsiteX4-189" fmla="*/ 4405200 w 5780485"/>
              <a:gd name="connsiteY4-190" fmla="*/ 2918278 h 5617936"/>
              <a:gd name="connsiteX5-191" fmla="*/ 3632143 w 5780485"/>
              <a:gd name="connsiteY5-192" fmla="*/ 3005137 h 5617936"/>
              <a:gd name="connsiteX6-193" fmla="*/ 3370886 w 5780485"/>
              <a:gd name="connsiteY6-194" fmla="*/ 2482623 h 5617936"/>
              <a:gd name="connsiteX7-195" fmla="*/ 2964486 w 5780485"/>
              <a:gd name="connsiteY7-196" fmla="*/ 3382509 h 5617936"/>
              <a:gd name="connsiteX8-197" fmla="*/ 2209743 w 5780485"/>
              <a:gd name="connsiteY8-198" fmla="*/ 3469594 h 5617936"/>
              <a:gd name="connsiteX9-199" fmla="*/ 1963001 w 5780485"/>
              <a:gd name="connsiteY9-200" fmla="*/ 2947080 h 5617936"/>
              <a:gd name="connsiteX10-201" fmla="*/ 0 w 5780485"/>
              <a:gd name="connsiteY10-202" fmla="*/ 5617936 h 5617936"/>
              <a:gd name="connsiteX11-203" fmla="*/ 0 w 5780485"/>
              <a:gd name="connsiteY11-204" fmla="*/ 2801711 h 5617936"/>
              <a:gd name="connsiteX12-205" fmla="*/ 4386886 w 5780485"/>
              <a:gd name="connsiteY12-206" fmla="*/ 798740 h 5617936"/>
              <a:gd name="connsiteX0-207" fmla="*/ 4386886 w 5780485"/>
              <a:gd name="connsiteY0-208" fmla="*/ 798740 h 5661912"/>
              <a:gd name="connsiteX1-209" fmla="*/ 5424772 w 5780485"/>
              <a:gd name="connsiteY1-210" fmla="*/ 0 h 5661912"/>
              <a:gd name="connsiteX2-211" fmla="*/ 5780485 w 5780485"/>
              <a:gd name="connsiteY2-212" fmla="*/ 813254 h 5661912"/>
              <a:gd name="connsiteX3-213" fmla="*/ 5421200 w 5780485"/>
              <a:gd name="connsiteY3-214" fmla="*/ 842283 h 5661912"/>
              <a:gd name="connsiteX4-215" fmla="*/ 4405200 w 5780485"/>
              <a:gd name="connsiteY4-216" fmla="*/ 2918278 h 5661912"/>
              <a:gd name="connsiteX5-217" fmla="*/ 3632143 w 5780485"/>
              <a:gd name="connsiteY5-218" fmla="*/ 3005137 h 5661912"/>
              <a:gd name="connsiteX6-219" fmla="*/ 3370886 w 5780485"/>
              <a:gd name="connsiteY6-220" fmla="*/ 2482623 h 5661912"/>
              <a:gd name="connsiteX7-221" fmla="*/ 2964486 w 5780485"/>
              <a:gd name="connsiteY7-222" fmla="*/ 3382509 h 5661912"/>
              <a:gd name="connsiteX8-223" fmla="*/ 2209743 w 5780485"/>
              <a:gd name="connsiteY8-224" fmla="*/ 3469594 h 5661912"/>
              <a:gd name="connsiteX9-225" fmla="*/ 1963001 w 5780485"/>
              <a:gd name="connsiteY9-226" fmla="*/ 2947080 h 5661912"/>
              <a:gd name="connsiteX10-227" fmla="*/ 1309858 w 5780485"/>
              <a:gd name="connsiteY10-228" fmla="*/ 4296909 h 5661912"/>
              <a:gd name="connsiteX11-229" fmla="*/ 0 w 5780485"/>
              <a:gd name="connsiteY11-230" fmla="*/ 5617936 h 5661912"/>
              <a:gd name="connsiteX12-231" fmla="*/ 0 w 5780485"/>
              <a:gd name="connsiteY12-232" fmla="*/ 2801711 h 5661912"/>
              <a:gd name="connsiteX13" fmla="*/ 4386886 w 5780485"/>
              <a:gd name="connsiteY13" fmla="*/ 798740 h 5661912"/>
              <a:gd name="connsiteX0-233" fmla="*/ 4386886 w 5780485"/>
              <a:gd name="connsiteY0-234" fmla="*/ 798740 h 5661457"/>
              <a:gd name="connsiteX1-235" fmla="*/ 5424772 w 5780485"/>
              <a:gd name="connsiteY1-236" fmla="*/ 0 h 5661457"/>
              <a:gd name="connsiteX2-237" fmla="*/ 5780485 w 5780485"/>
              <a:gd name="connsiteY2-238" fmla="*/ 813254 h 5661457"/>
              <a:gd name="connsiteX3-239" fmla="*/ 5421200 w 5780485"/>
              <a:gd name="connsiteY3-240" fmla="*/ 842283 h 5661457"/>
              <a:gd name="connsiteX4-241" fmla="*/ 4405200 w 5780485"/>
              <a:gd name="connsiteY4-242" fmla="*/ 2918278 h 5661457"/>
              <a:gd name="connsiteX5-243" fmla="*/ 3632143 w 5780485"/>
              <a:gd name="connsiteY5-244" fmla="*/ 3005137 h 5661457"/>
              <a:gd name="connsiteX6-245" fmla="*/ 3370886 w 5780485"/>
              <a:gd name="connsiteY6-246" fmla="*/ 2482623 h 5661457"/>
              <a:gd name="connsiteX7-247" fmla="*/ 2964486 w 5780485"/>
              <a:gd name="connsiteY7-248" fmla="*/ 3382509 h 5661457"/>
              <a:gd name="connsiteX8-249" fmla="*/ 2209743 w 5780485"/>
              <a:gd name="connsiteY8-250" fmla="*/ 3469594 h 5661457"/>
              <a:gd name="connsiteX9-251" fmla="*/ 1963001 w 5780485"/>
              <a:gd name="connsiteY9-252" fmla="*/ 2947080 h 5661457"/>
              <a:gd name="connsiteX10-253" fmla="*/ 1382429 w 5780485"/>
              <a:gd name="connsiteY10-254" fmla="*/ 4282395 h 5661457"/>
              <a:gd name="connsiteX11-255" fmla="*/ 0 w 5780485"/>
              <a:gd name="connsiteY11-256" fmla="*/ 5617936 h 5661457"/>
              <a:gd name="connsiteX12-257" fmla="*/ 0 w 5780485"/>
              <a:gd name="connsiteY12-258" fmla="*/ 2801711 h 5661457"/>
              <a:gd name="connsiteX13-259" fmla="*/ 4386886 w 5780485"/>
              <a:gd name="connsiteY13-260" fmla="*/ 798740 h 5661457"/>
              <a:gd name="connsiteX0-261" fmla="*/ 4386886 w 5780485"/>
              <a:gd name="connsiteY0-262" fmla="*/ 798740 h 5657135"/>
              <a:gd name="connsiteX1-263" fmla="*/ 5424772 w 5780485"/>
              <a:gd name="connsiteY1-264" fmla="*/ 0 h 5657135"/>
              <a:gd name="connsiteX2-265" fmla="*/ 5780485 w 5780485"/>
              <a:gd name="connsiteY2-266" fmla="*/ 813254 h 5657135"/>
              <a:gd name="connsiteX3-267" fmla="*/ 5421200 w 5780485"/>
              <a:gd name="connsiteY3-268" fmla="*/ 842283 h 5657135"/>
              <a:gd name="connsiteX4-269" fmla="*/ 4405200 w 5780485"/>
              <a:gd name="connsiteY4-270" fmla="*/ 2918278 h 5657135"/>
              <a:gd name="connsiteX5-271" fmla="*/ 3632143 w 5780485"/>
              <a:gd name="connsiteY5-272" fmla="*/ 3005137 h 5657135"/>
              <a:gd name="connsiteX6-273" fmla="*/ 3370886 w 5780485"/>
              <a:gd name="connsiteY6-274" fmla="*/ 2482623 h 5657135"/>
              <a:gd name="connsiteX7-275" fmla="*/ 2964486 w 5780485"/>
              <a:gd name="connsiteY7-276" fmla="*/ 3382509 h 5657135"/>
              <a:gd name="connsiteX8-277" fmla="*/ 2209743 w 5780485"/>
              <a:gd name="connsiteY8-278" fmla="*/ 3469594 h 5657135"/>
              <a:gd name="connsiteX9-279" fmla="*/ 1963001 w 5780485"/>
              <a:gd name="connsiteY9-280" fmla="*/ 2947080 h 5657135"/>
              <a:gd name="connsiteX10-281" fmla="*/ 1513058 w 5780485"/>
              <a:gd name="connsiteY10-282" fmla="*/ 3875995 h 5657135"/>
              <a:gd name="connsiteX11-283" fmla="*/ 1382429 w 5780485"/>
              <a:gd name="connsiteY11-284" fmla="*/ 4282395 h 5657135"/>
              <a:gd name="connsiteX12-285" fmla="*/ 0 w 5780485"/>
              <a:gd name="connsiteY12-286" fmla="*/ 5617936 h 5657135"/>
              <a:gd name="connsiteX13-287" fmla="*/ 0 w 5780485"/>
              <a:gd name="connsiteY13-288" fmla="*/ 2801711 h 5657135"/>
              <a:gd name="connsiteX14" fmla="*/ 4386886 w 5780485"/>
              <a:gd name="connsiteY14" fmla="*/ 798740 h 5657135"/>
              <a:gd name="connsiteX0-289" fmla="*/ 4386886 w 5780485"/>
              <a:gd name="connsiteY0-290" fmla="*/ 798740 h 5650163"/>
              <a:gd name="connsiteX1-291" fmla="*/ 5424772 w 5780485"/>
              <a:gd name="connsiteY1-292" fmla="*/ 0 h 5650163"/>
              <a:gd name="connsiteX2-293" fmla="*/ 5780485 w 5780485"/>
              <a:gd name="connsiteY2-294" fmla="*/ 813254 h 5650163"/>
              <a:gd name="connsiteX3-295" fmla="*/ 5421200 w 5780485"/>
              <a:gd name="connsiteY3-296" fmla="*/ 842283 h 5650163"/>
              <a:gd name="connsiteX4-297" fmla="*/ 4405200 w 5780485"/>
              <a:gd name="connsiteY4-298" fmla="*/ 2918278 h 5650163"/>
              <a:gd name="connsiteX5-299" fmla="*/ 3632143 w 5780485"/>
              <a:gd name="connsiteY5-300" fmla="*/ 3005137 h 5650163"/>
              <a:gd name="connsiteX6-301" fmla="*/ 3370886 w 5780485"/>
              <a:gd name="connsiteY6-302" fmla="*/ 2482623 h 5650163"/>
              <a:gd name="connsiteX7-303" fmla="*/ 2964486 w 5780485"/>
              <a:gd name="connsiteY7-304" fmla="*/ 3382509 h 5650163"/>
              <a:gd name="connsiteX8-305" fmla="*/ 2209743 w 5780485"/>
              <a:gd name="connsiteY8-306" fmla="*/ 3469594 h 5650163"/>
              <a:gd name="connsiteX9-307" fmla="*/ 1963001 w 5780485"/>
              <a:gd name="connsiteY9-308" fmla="*/ 2947080 h 5650163"/>
              <a:gd name="connsiteX10-309" fmla="*/ 1513058 w 5780485"/>
              <a:gd name="connsiteY10-310" fmla="*/ 3875995 h 5650163"/>
              <a:gd name="connsiteX11-311" fmla="*/ 801857 w 5780485"/>
              <a:gd name="connsiteY11-312" fmla="*/ 3948566 h 5650163"/>
              <a:gd name="connsiteX12-313" fmla="*/ 0 w 5780485"/>
              <a:gd name="connsiteY12-314" fmla="*/ 5617936 h 5650163"/>
              <a:gd name="connsiteX13-315" fmla="*/ 0 w 5780485"/>
              <a:gd name="connsiteY13-316" fmla="*/ 2801711 h 5650163"/>
              <a:gd name="connsiteX14-317" fmla="*/ 4386886 w 5780485"/>
              <a:gd name="connsiteY14-318" fmla="*/ 798740 h 5650163"/>
              <a:gd name="connsiteX0-319" fmla="*/ 4386886 w 5780485"/>
              <a:gd name="connsiteY0-320" fmla="*/ 798740 h 4010025"/>
              <a:gd name="connsiteX1-321" fmla="*/ 5424772 w 5780485"/>
              <a:gd name="connsiteY1-322" fmla="*/ 0 h 4010025"/>
              <a:gd name="connsiteX2-323" fmla="*/ 5780485 w 5780485"/>
              <a:gd name="connsiteY2-324" fmla="*/ 813254 h 4010025"/>
              <a:gd name="connsiteX3-325" fmla="*/ 5421200 w 5780485"/>
              <a:gd name="connsiteY3-326" fmla="*/ 842283 h 4010025"/>
              <a:gd name="connsiteX4-327" fmla="*/ 4405200 w 5780485"/>
              <a:gd name="connsiteY4-328" fmla="*/ 2918278 h 4010025"/>
              <a:gd name="connsiteX5-329" fmla="*/ 3632143 w 5780485"/>
              <a:gd name="connsiteY5-330" fmla="*/ 3005137 h 4010025"/>
              <a:gd name="connsiteX6-331" fmla="*/ 3370886 w 5780485"/>
              <a:gd name="connsiteY6-332" fmla="*/ 2482623 h 4010025"/>
              <a:gd name="connsiteX7-333" fmla="*/ 2964486 w 5780485"/>
              <a:gd name="connsiteY7-334" fmla="*/ 3382509 h 4010025"/>
              <a:gd name="connsiteX8-335" fmla="*/ 2209743 w 5780485"/>
              <a:gd name="connsiteY8-336" fmla="*/ 3469594 h 4010025"/>
              <a:gd name="connsiteX9-337" fmla="*/ 1963001 w 5780485"/>
              <a:gd name="connsiteY9-338" fmla="*/ 2947080 h 4010025"/>
              <a:gd name="connsiteX10-339" fmla="*/ 1513058 w 5780485"/>
              <a:gd name="connsiteY10-340" fmla="*/ 3875995 h 4010025"/>
              <a:gd name="connsiteX11-341" fmla="*/ 801857 w 5780485"/>
              <a:gd name="connsiteY11-342" fmla="*/ 3948566 h 4010025"/>
              <a:gd name="connsiteX12-343" fmla="*/ 464458 w 5780485"/>
              <a:gd name="connsiteY12-344" fmla="*/ 3165021 h 4010025"/>
              <a:gd name="connsiteX13-345" fmla="*/ 0 w 5780485"/>
              <a:gd name="connsiteY13-346" fmla="*/ 2801711 h 4010025"/>
              <a:gd name="connsiteX14-347" fmla="*/ 4386886 w 5780485"/>
              <a:gd name="connsiteY14-348" fmla="*/ 798740 h 4010025"/>
              <a:gd name="connsiteX0-349" fmla="*/ 6288257 w 7681856"/>
              <a:gd name="connsiteY0-350" fmla="*/ 798740 h 5635899"/>
              <a:gd name="connsiteX1-351" fmla="*/ 7326143 w 7681856"/>
              <a:gd name="connsiteY1-352" fmla="*/ 0 h 5635899"/>
              <a:gd name="connsiteX2-353" fmla="*/ 7681856 w 7681856"/>
              <a:gd name="connsiteY2-354" fmla="*/ 813254 h 5635899"/>
              <a:gd name="connsiteX3-355" fmla="*/ 7322571 w 7681856"/>
              <a:gd name="connsiteY3-356" fmla="*/ 842283 h 5635899"/>
              <a:gd name="connsiteX4-357" fmla="*/ 6306571 w 7681856"/>
              <a:gd name="connsiteY4-358" fmla="*/ 2918278 h 5635899"/>
              <a:gd name="connsiteX5-359" fmla="*/ 5533514 w 7681856"/>
              <a:gd name="connsiteY5-360" fmla="*/ 3005137 h 5635899"/>
              <a:gd name="connsiteX6-361" fmla="*/ 5272257 w 7681856"/>
              <a:gd name="connsiteY6-362" fmla="*/ 2482623 h 5635899"/>
              <a:gd name="connsiteX7-363" fmla="*/ 4865857 w 7681856"/>
              <a:gd name="connsiteY7-364" fmla="*/ 3382509 h 5635899"/>
              <a:gd name="connsiteX8-365" fmla="*/ 4111114 w 7681856"/>
              <a:gd name="connsiteY8-366" fmla="*/ 3469594 h 5635899"/>
              <a:gd name="connsiteX9-367" fmla="*/ 3864372 w 7681856"/>
              <a:gd name="connsiteY9-368" fmla="*/ 2947080 h 5635899"/>
              <a:gd name="connsiteX10-369" fmla="*/ 3414429 w 7681856"/>
              <a:gd name="connsiteY10-370" fmla="*/ 3875995 h 5635899"/>
              <a:gd name="connsiteX11-371" fmla="*/ 2703228 w 7681856"/>
              <a:gd name="connsiteY11-372" fmla="*/ 3948566 h 5635899"/>
              <a:gd name="connsiteX12-373" fmla="*/ 0 w 7681856"/>
              <a:gd name="connsiteY12-374" fmla="*/ 5603421 h 5635899"/>
              <a:gd name="connsiteX13-375" fmla="*/ 1901371 w 7681856"/>
              <a:gd name="connsiteY13-376" fmla="*/ 2801711 h 5635899"/>
              <a:gd name="connsiteX14-377" fmla="*/ 6288257 w 7681856"/>
              <a:gd name="connsiteY14-378" fmla="*/ 798740 h 5635899"/>
              <a:gd name="connsiteX0-379" fmla="*/ 6311568 w 7705167"/>
              <a:gd name="connsiteY0-380" fmla="*/ 798740 h 5712965"/>
              <a:gd name="connsiteX1-381" fmla="*/ 7349454 w 7705167"/>
              <a:gd name="connsiteY1-382" fmla="*/ 0 h 5712965"/>
              <a:gd name="connsiteX2-383" fmla="*/ 7705167 w 7705167"/>
              <a:gd name="connsiteY2-384" fmla="*/ 813254 h 5712965"/>
              <a:gd name="connsiteX3-385" fmla="*/ 7345882 w 7705167"/>
              <a:gd name="connsiteY3-386" fmla="*/ 842283 h 5712965"/>
              <a:gd name="connsiteX4-387" fmla="*/ 6329882 w 7705167"/>
              <a:gd name="connsiteY4-388" fmla="*/ 2918278 h 5712965"/>
              <a:gd name="connsiteX5-389" fmla="*/ 5556825 w 7705167"/>
              <a:gd name="connsiteY5-390" fmla="*/ 3005137 h 5712965"/>
              <a:gd name="connsiteX6-391" fmla="*/ 5295568 w 7705167"/>
              <a:gd name="connsiteY6-392" fmla="*/ 2482623 h 5712965"/>
              <a:gd name="connsiteX7-393" fmla="*/ 4889168 w 7705167"/>
              <a:gd name="connsiteY7-394" fmla="*/ 3382509 h 5712965"/>
              <a:gd name="connsiteX8-395" fmla="*/ 4134425 w 7705167"/>
              <a:gd name="connsiteY8-396" fmla="*/ 3469594 h 5712965"/>
              <a:gd name="connsiteX9-397" fmla="*/ 3887683 w 7705167"/>
              <a:gd name="connsiteY9-398" fmla="*/ 2947080 h 5712965"/>
              <a:gd name="connsiteX10-399" fmla="*/ 3437740 w 7705167"/>
              <a:gd name="connsiteY10-400" fmla="*/ 3875995 h 5712965"/>
              <a:gd name="connsiteX11-401" fmla="*/ 2726539 w 7705167"/>
              <a:gd name="connsiteY11-402" fmla="*/ 3948566 h 5712965"/>
              <a:gd name="connsiteX12-403" fmla="*/ 984825 w 7705167"/>
              <a:gd name="connsiteY12-404" fmla="*/ 5008110 h 5712965"/>
              <a:gd name="connsiteX13-405" fmla="*/ 23311 w 7705167"/>
              <a:gd name="connsiteY13-406" fmla="*/ 5603421 h 5712965"/>
              <a:gd name="connsiteX14-407" fmla="*/ 1924682 w 7705167"/>
              <a:gd name="connsiteY14-408" fmla="*/ 2801711 h 5712965"/>
              <a:gd name="connsiteX15" fmla="*/ 6311568 w 7705167"/>
              <a:gd name="connsiteY15" fmla="*/ 798740 h 5712965"/>
              <a:gd name="connsiteX0-409" fmla="*/ 6317259 w 7710858"/>
              <a:gd name="connsiteY0-410" fmla="*/ 798740 h 5849742"/>
              <a:gd name="connsiteX1-411" fmla="*/ 7355145 w 7710858"/>
              <a:gd name="connsiteY1-412" fmla="*/ 0 h 5849742"/>
              <a:gd name="connsiteX2-413" fmla="*/ 7710858 w 7710858"/>
              <a:gd name="connsiteY2-414" fmla="*/ 813254 h 5849742"/>
              <a:gd name="connsiteX3-415" fmla="*/ 7351573 w 7710858"/>
              <a:gd name="connsiteY3-416" fmla="*/ 842283 h 5849742"/>
              <a:gd name="connsiteX4-417" fmla="*/ 6335573 w 7710858"/>
              <a:gd name="connsiteY4-418" fmla="*/ 2918278 h 5849742"/>
              <a:gd name="connsiteX5-419" fmla="*/ 5562516 w 7710858"/>
              <a:gd name="connsiteY5-420" fmla="*/ 3005137 h 5849742"/>
              <a:gd name="connsiteX6-421" fmla="*/ 5301259 w 7710858"/>
              <a:gd name="connsiteY6-422" fmla="*/ 2482623 h 5849742"/>
              <a:gd name="connsiteX7-423" fmla="*/ 4894859 w 7710858"/>
              <a:gd name="connsiteY7-424" fmla="*/ 3382509 h 5849742"/>
              <a:gd name="connsiteX8-425" fmla="*/ 4140116 w 7710858"/>
              <a:gd name="connsiteY8-426" fmla="*/ 3469594 h 5849742"/>
              <a:gd name="connsiteX9-427" fmla="*/ 3893374 w 7710858"/>
              <a:gd name="connsiteY9-428" fmla="*/ 2947080 h 5849742"/>
              <a:gd name="connsiteX10-429" fmla="*/ 3443431 w 7710858"/>
              <a:gd name="connsiteY10-430" fmla="*/ 3875995 h 5849742"/>
              <a:gd name="connsiteX11-431" fmla="*/ 2732230 w 7710858"/>
              <a:gd name="connsiteY11-432" fmla="*/ 3948566 h 5849742"/>
              <a:gd name="connsiteX12-433" fmla="*/ 830859 w 7710858"/>
              <a:gd name="connsiteY12-434" fmla="*/ 5603196 h 5849742"/>
              <a:gd name="connsiteX13-435" fmla="*/ 29002 w 7710858"/>
              <a:gd name="connsiteY13-436" fmla="*/ 5603421 h 5849742"/>
              <a:gd name="connsiteX14-437" fmla="*/ 1930373 w 7710858"/>
              <a:gd name="connsiteY14-438" fmla="*/ 2801711 h 5849742"/>
              <a:gd name="connsiteX15-439" fmla="*/ 6317259 w 7710858"/>
              <a:gd name="connsiteY15-440" fmla="*/ 798740 h 5849742"/>
              <a:gd name="connsiteX0-441" fmla="*/ 6317259 w 7710858"/>
              <a:gd name="connsiteY0-442" fmla="*/ 798740 h 5849742"/>
              <a:gd name="connsiteX1-443" fmla="*/ 7355145 w 7710858"/>
              <a:gd name="connsiteY1-444" fmla="*/ 0 h 5849742"/>
              <a:gd name="connsiteX2-445" fmla="*/ 7710858 w 7710858"/>
              <a:gd name="connsiteY2-446" fmla="*/ 813254 h 5849742"/>
              <a:gd name="connsiteX3-447" fmla="*/ 7351573 w 7710858"/>
              <a:gd name="connsiteY3-448" fmla="*/ 842283 h 5849742"/>
              <a:gd name="connsiteX4-449" fmla="*/ 6335573 w 7710858"/>
              <a:gd name="connsiteY4-450" fmla="*/ 2918278 h 5849742"/>
              <a:gd name="connsiteX5-451" fmla="*/ 5562516 w 7710858"/>
              <a:gd name="connsiteY5-452" fmla="*/ 3005137 h 5849742"/>
              <a:gd name="connsiteX6-453" fmla="*/ 5301259 w 7710858"/>
              <a:gd name="connsiteY6-454" fmla="*/ 2482623 h 5849742"/>
              <a:gd name="connsiteX7-455" fmla="*/ 4894859 w 7710858"/>
              <a:gd name="connsiteY7-456" fmla="*/ 3382509 h 5849742"/>
              <a:gd name="connsiteX8-457" fmla="*/ 4140116 w 7710858"/>
              <a:gd name="connsiteY8-458" fmla="*/ 3469594 h 5849742"/>
              <a:gd name="connsiteX9-459" fmla="*/ 3893374 w 7710858"/>
              <a:gd name="connsiteY9-460" fmla="*/ 2947080 h 5849742"/>
              <a:gd name="connsiteX10-461" fmla="*/ 3443431 w 7710858"/>
              <a:gd name="connsiteY10-462" fmla="*/ 3875995 h 5849742"/>
              <a:gd name="connsiteX11-463" fmla="*/ 2732230 w 7710858"/>
              <a:gd name="connsiteY11-464" fmla="*/ 3875995 h 5849742"/>
              <a:gd name="connsiteX12-465" fmla="*/ 830859 w 7710858"/>
              <a:gd name="connsiteY12-466" fmla="*/ 5603196 h 5849742"/>
              <a:gd name="connsiteX13-467" fmla="*/ 29002 w 7710858"/>
              <a:gd name="connsiteY13-468" fmla="*/ 5603421 h 5849742"/>
              <a:gd name="connsiteX14-469" fmla="*/ 1930373 w 7710858"/>
              <a:gd name="connsiteY14-470" fmla="*/ 2801711 h 5849742"/>
              <a:gd name="connsiteX15-471" fmla="*/ 6317259 w 7710858"/>
              <a:gd name="connsiteY15-472" fmla="*/ 798740 h 5849742"/>
              <a:gd name="connsiteX0-473" fmla="*/ 6313425 w 7707024"/>
              <a:gd name="connsiteY0-474" fmla="*/ 798740 h 5825009"/>
              <a:gd name="connsiteX1-475" fmla="*/ 7351311 w 7707024"/>
              <a:gd name="connsiteY1-476" fmla="*/ 0 h 5825009"/>
              <a:gd name="connsiteX2-477" fmla="*/ 7707024 w 7707024"/>
              <a:gd name="connsiteY2-478" fmla="*/ 813254 h 5825009"/>
              <a:gd name="connsiteX3-479" fmla="*/ 7347739 w 7707024"/>
              <a:gd name="connsiteY3-480" fmla="*/ 842283 h 5825009"/>
              <a:gd name="connsiteX4-481" fmla="*/ 6331739 w 7707024"/>
              <a:gd name="connsiteY4-482" fmla="*/ 2918278 h 5825009"/>
              <a:gd name="connsiteX5-483" fmla="*/ 5558682 w 7707024"/>
              <a:gd name="connsiteY5-484" fmla="*/ 3005137 h 5825009"/>
              <a:gd name="connsiteX6-485" fmla="*/ 5297425 w 7707024"/>
              <a:gd name="connsiteY6-486" fmla="*/ 2482623 h 5825009"/>
              <a:gd name="connsiteX7-487" fmla="*/ 4891025 w 7707024"/>
              <a:gd name="connsiteY7-488" fmla="*/ 3382509 h 5825009"/>
              <a:gd name="connsiteX8-489" fmla="*/ 4136282 w 7707024"/>
              <a:gd name="connsiteY8-490" fmla="*/ 3469594 h 5825009"/>
              <a:gd name="connsiteX9-491" fmla="*/ 3889540 w 7707024"/>
              <a:gd name="connsiteY9-492" fmla="*/ 2947080 h 5825009"/>
              <a:gd name="connsiteX10-493" fmla="*/ 3439597 w 7707024"/>
              <a:gd name="connsiteY10-494" fmla="*/ 3875995 h 5825009"/>
              <a:gd name="connsiteX11-495" fmla="*/ 2728396 w 7707024"/>
              <a:gd name="connsiteY11-496" fmla="*/ 3875995 h 5825009"/>
              <a:gd name="connsiteX12-497" fmla="*/ 2351026 w 7707024"/>
              <a:gd name="connsiteY12-498" fmla="*/ 3222852 h 5825009"/>
              <a:gd name="connsiteX13-499" fmla="*/ 827025 w 7707024"/>
              <a:gd name="connsiteY13-500" fmla="*/ 5603196 h 5825009"/>
              <a:gd name="connsiteX14-501" fmla="*/ 25168 w 7707024"/>
              <a:gd name="connsiteY14-502" fmla="*/ 5603421 h 5825009"/>
              <a:gd name="connsiteX15-503" fmla="*/ 1926539 w 7707024"/>
              <a:gd name="connsiteY15-504" fmla="*/ 2801711 h 5825009"/>
              <a:gd name="connsiteX16" fmla="*/ 6313425 w 7707024"/>
              <a:gd name="connsiteY16" fmla="*/ 798740 h 5825009"/>
              <a:gd name="connsiteX0-505" fmla="*/ 6313425 w 7707024"/>
              <a:gd name="connsiteY0-506" fmla="*/ 798740 h 5825009"/>
              <a:gd name="connsiteX1-507" fmla="*/ 7351311 w 7707024"/>
              <a:gd name="connsiteY1-508" fmla="*/ 0 h 5825009"/>
              <a:gd name="connsiteX2-509" fmla="*/ 7707024 w 7707024"/>
              <a:gd name="connsiteY2-510" fmla="*/ 813254 h 5825009"/>
              <a:gd name="connsiteX3-511" fmla="*/ 7347739 w 7707024"/>
              <a:gd name="connsiteY3-512" fmla="*/ 842283 h 5825009"/>
              <a:gd name="connsiteX4-513" fmla="*/ 6331739 w 7707024"/>
              <a:gd name="connsiteY4-514" fmla="*/ 2918278 h 5825009"/>
              <a:gd name="connsiteX5-515" fmla="*/ 5558682 w 7707024"/>
              <a:gd name="connsiteY5-516" fmla="*/ 3005137 h 5825009"/>
              <a:gd name="connsiteX6-517" fmla="*/ 5297425 w 7707024"/>
              <a:gd name="connsiteY6-518" fmla="*/ 2482623 h 5825009"/>
              <a:gd name="connsiteX7-519" fmla="*/ 4891025 w 7707024"/>
              <a:gd name="connsiteY7-520" fmla="*/ 3382509 h 5825009"/>
              <a:gd name="connsiteX8-521" fmla="*/ 4136282 w 7707024"/>
              <a:gd name="connsiteY8-522" fmla="*/ 3469594 h 5825009"/>
              <a:gd name="connsiteX9-523" fmla="*/ 3889540 w 7707024"/>
              <a:gd name="connsiteY9-524" fmla="*/ 2947080 h 5825009"/>
              <a:gd name="connsiteX10-525" fmla="*/ 3439597 w 7707024"/>
              <a:gd name="connsiteY10-526" fmla="*/ 3875995 h 5825009"/>
              <a:gd name="connsiteX11-527" fmla="*/ 2728396 w 7707024"/>
              <a:gd name="connsiteY11-528" fmla="*/ 3875995 h 5825009"/>
              <a:gd name="connsiteX12-529" fmla="*/ 2351026 w 7707024"/>
              <a:gd name="connsiteY12-530" fmla="*/ 3222852 h 5825009"/>
              <a:gd name="connsiteX13-531" fmla="*/ 827025 w 7707024"/>
              <a:gd name="connsiteY13-532" fmla="*/ 5603196 h 5825009"/>
              <a:gd name="connsiteX14-533" fmla="*/ 25168 w 7707024"/>
              <a:gd name="connsiteY14-534" fmla="*/ 5603421 h 5825009"/>
              <a:gd name="connsiteX15-535" fmla="*/ 1926539 w 7707024"/>
              <a:gd name="connsiteY15-536" fmla="*/ 2801711 h 5825009"/>
              <a:gd name="connsiteX16-537" fmla="*/ 6574683 w 7707024"/>
              <a:gd name="connsiteY16-538" fmla="*/ 871538 h 5825009"/>
              <a:gd name="connsiteX17" fmla="*/ 6313425 w 7707024"/>
              <a:gd name="connsiteY17" fmla="*/ 798740 h 5825009"/>
              <a:gd name="connsiteX0-539" fmla="*/ 6313425 w 7707024"/>
              <a:gd name="connsiteY0-540" fmla="*/ 798740 h 5825009"/>
              <a:gd name="connsiteX1-541" fmla="*/ 7351311 w 7707024"/>
              <a:gd name="connsiteY1-542" fmla="*/ 0 h 5825009"/>
              <a:gd name="connsiteX2-543" fmla="*/ 7707024 w 7707024"/>
              <a:gd name="connsiteY2-544" fmla="*/ 813254 h 5825009"/>
              <a:gd name="connsiteX3-545" fmla="*/ 7347739 w 7707024"/>
              <a:gd name="connsiteY3-546" fmla="*/ 842283 h 5825009"/>
              <a:gd name="connsiteX4-547" fmla="*/ 6331739 w 7707024"/>
              <a:gd name="connsiteY4-548" fmla="*/ 2918278 h 5825009"/>
              <a:gd name="connsiteX5-549" fmla="*/ 5558682 w 7707024"/>
              <a:gd name="connsiteY5-550" fmla="*/ 3005137 h 5825009"/>
              <a:gd name="connsiteX6-551" fmla="*/ 5297425 w 7707024"/>
              <a:gd name="connsiteY6-552" fmla="*/ 2482623 h 5825009"/>
              <a:gd name="connsiteX7-553" fmla="*/ 4891025 w 7707024"/>
              <a:gd name="connsiteY7-554" fmla="*/ 3382509 h 5825009"/>
              <a:gd name="connsiteX8-555" fmla="*/ 4136282 w 7707024"/>
              <a:gd name="connsiteY8-556" fmla="*/ 3469594 h 5825009"/>
              <a:gd name="connsiteX9-557" fmla="*/ 3889540 w 7707024"/>
              <a:gd name="connsiteY9-558" fmla="*/ 2947080 h 5825009"/>
              <a:gd name="connsiteX10-559" fmla="*/ 3439597 w 7707024"/>
              <a:gd name="connsiteY10-560" fmla="*/ 3875995 h 5825009"/>
              <a:gd name="connsiteX11-561" fmla="*/ 2728396 w 7707024"/>
              <a:gd name="connsiteY11-562" fmla="*/ 3875995 h 5825009"/>
              <a:gd name="connsiteX12-563" fmla="*/ 2351026 w 7707024"/>
              <a:gd name="connsiteY12-564" fmla="*/ 3222852 h 5825009"/>
              <a:gd name="connsiteX13-565" fmla="*/ 827025 w 7707024"/>
              <a:gd name="connsiteY13-566" fmla="*/ 5603196 h 5825009"/>
              <a:gd name="connsiteX14-567" fmla="*/ 25168 w 7707024"/>
              <a:gd name="connsiteY14-568" fmla="*/ 5603421 h 5825009"/>
              <a:gd name="connsiteX15-569" fmla="*/ 1926539 w 7707024"/>
              <a:gd name="connsiteY15-570" fmla="*/ 2801711 h 5825009"/>
              <a:gd name="connsiteX16-571" fmla="*/ 5965083 w 7707024"/>
              <a:gd name="connsiteY16-572" fmla="*/ 2163310 h 5825009"/>
              <a:gd name="connsiteX17-573" fmla="*/ 6574683 w 7707024"/>
              <a:gd name="connsiteY17-574" fmla="*/ 871538 h 5825009"/>
              <a:gd name="connsiteX18" fmla="*/ 6313425 w 7707024"/>
              <a:gd name="connsiteY18" fmla="*/ 798740 h 5825009"/>
              <a:gd name="connsiteX0-575" fmla="*/ 6313425 w 7707024"/>
              <a:gd name="connsiteY0-576" fmla="*/ 798740 h 5825009"/>
              <a:gd name="connsiteX1-577" fmla="*/ 7351311 w 7707024"/>
              <a:gd name="connsiteY1-578" fmla="*/ 0 h 5825009"/>
              <a:gd name="connsiteX2-579" fmla="*/ 7707024 w 7707024"/>
              <a:gd name="connsiteY2-580" fmla="*/ 813254 h 5825009"/>
              <a:gd name="connsiteX3-581" fmla="*/ 7347739 w 7707024"/>
              <a:gd name="connsiteY3-582" fmla="*/ 842283 h 5825009"/>
              <a:gd name="connsiteX4-583" fmla="*/ 6331739 w 7707024"/>
              <a:gd name="connsiteY4-584" fmla="*/ 2918278 h 5825009"/>
              <a:gd name="connsiteX5-585" fmla="*/ 5558682 w 7707024"/>
              <a:gd name="connsiteY5-586" fmla="*/ 3005137 h 5825009"/>
              <a:gd name="connsiteX6-587" fmla="*/ 5297425 w 7707024"/>
              <a:gd name="connsiteY6-588" fmla="*/ 2482623 h 5825009"/>
              <a:gd name="connsiteX7-589" fmla="*/ 4891025 w 7707024"/>
              <a:gd name="connsiteY7-590" fmla="*/ 3382509 h 5825009"/>
              <a:gd name="connsiteX8-591" fmla="*/ 4136282 w 7707024"/>
              <a:gd name="connsiteY8-592" fmla="*/ 3469594 h 5825009"/>
              <a:gd name="connsiteX9-593" fmla="*/ 3889540 w 7707024"/>
              <a:gd name="connsiteY9-594" fmla="*/ 2947080 h 5825009"/>
              <a:gd name="connsiteX10-595" fmla="*/ 3439597 w 7707024"/>
              <a:gd name="connsiteY10-596" fmla="*/ 3875995 h 5825009"/>
              <a:gd name="connsiteX11-597" fmla="*/ 2728396 w 7707024"/>
              <a:gd name="connsiteY11-598" fmla="*/ 3875995 h 5825009"/>
              <a:gd name="connsiteX12-599" fmla="*/ 2351026 w 7707024"/>
              <a:gd name="connsiteY12-600" fmla="*/ 3222852 h 5825009"/>
              <a:gd name="connsiteX13-601" fmla="*/ 827025 w 7707024"/>
              <a:gd name="connsiteY13-602" fmla="*/ 5603196 h 5825009"/>
              <a:gd name="connsiteX14-603" fmla="*/ 25168 w 7707024"/>
              <a:gd name="connsiteY14-604" fmla="*/ 5603421 h 5825009"/>
              <a:gd name="connsiteX15-605" fmla="*/ 1926539 w 7707024"/>
              <a:gd name="connsiteY15-606" fmla="*/ 2801711 h 5825009"/>
              <a:gd name="connsiteX16-607" fmla="*/ 5645769 w 7707024"/>
              <a:gd name="connsiteY16-608" fmla="*/ 1524681 h 5825009"/>
              <a:gd name="connsiteX17-609" fmla="*/ 5965083 w 7707024"/>
              <a:gd name="connsiteY17-610" fmla="*/ 2163310 h 5825009"/>
              <a:gd name="connsiteX18-611" fmla="*/ 6574683 w 7707024"/>
              <a:gd name="connsiteY18-612" fmla="*/ 871538 h 5825009"/>
              <a:gd name="connsiteX19" fmla="*/ 6313425 w 7707024"/>
              <a:gd name="connsiteY19" fmla="*/ 798740 h 5825009"/>
              <a:gd name="connsiteX0-613" fmla="*/ 6313425 w 7707024"/>
              <a:gd name="connsiteY0-614" fmla="*/ 798740 h 5825009"/>
              <a:gd name="connsiteX1-615" fmla="*/ 7351311 w 7707024"/>
              <a:gd name="connsiteY1-616" fmla="*/ 0 h 5825009"/>
              <a:gd name="connsiteX2-617" fmla="*/ 7707024 w 7707024"/>
              <a:gd name="connsiteY2-618" fmla="*/ 813254 h 5825009"/>
              <a:gd name="connsiteX3-619" fmla="*/ 7347739 w 7707024"/>
              <a:gd name="connsiteY3-620" fmla="*/ 842283 h 5825009"/>
              <a:gd name="connsiteX4-621" fmla="*/ 6331739 w 7707024"/>
              <a:gd name="connsiteY4-622" fmla="*/ 2918278 h 5825009"/>
              <a:gd name="connsiteX5-623" fmla="*/ 5558682 w 7707024"/>
              <a:gd name="connsiteY5-624" fmla="*/ 3005137 h 5825009"/>
              <a:gd name="connsiteX6-625" fmla="*/ 5297425 w 7707024"/>
              <a:gd name="connsiteY6-626" fmla="*/ 2482623 h 5825009"/>
              <a:gd name="connsiteX7-627" fmla="*/ 4891025 w 7707024"/>
              <a:gd name="connsiteY7-628" fmla="*/ 3382509 h 5825009"/>
              <a:gd name="connsiteX8-629" fmla="*/ 4136282 w 7707024"/>
              <a:gd name="connsiteY8-630" fmla="*/ 3469594 h 5825009"/>
              <a:gd name="connsiteX9-631" fmla="*/ 3889540 w 7707024"/>
              <a:gd name="connsiteY9-632" fmla="*/ 2947080 h 5825009"/>
              <a:gd name="connsiteX10-633" fmla="*/ 3439597 w 7707024"/>
              <a:gd name="connsiteY10-634" fmla="*/ 3875995 h 5825009"/>
              <a:gd name="connsiteX11-635" fmla="*/ 2728396 w 7707024"/>
              <a:gd name="connsiteY11-636" fmla="*/ 3875995 h 5825009"/>
              <a:gd name="connsiteX12-637" fmla="*/ 2351026 w 7707024"/>
              <a:gd name="connsiteY12-638" fmla="*/ 3222852 h 5825009"/>
              <a:gd name="connsiteX13-639" fmla="*/ 827025 w 7707024"/>
              <a:gd name="connsiteY13-640" fmla="*/ 5603196 h 5825009"/>
              <a:gd name="connsiteX14-641" fmla="*/ 25168 w 7707024"/>
              <a:gd name="connsiteY14-642" fmla="*/ 5603421 h 5825009"/>
              <a:gd name="connsiteX15-643" fmla="*/ 1926539 w 7707024"/>
              <a:gd name="connsiteY15-644" fmla="*/ 2801711 h 5825009"/>
              <a:gd name="connsiteX16-645" fmla="*/ 4920055 w 7707024"/>
              <a:gd name="connsiteY16-646" fmla="*/ 1597253 h 5825009"/>
              <a:gd name="connsiteX17-647" fmla="*/ 5645769 w 7707024"/>
              <a:gd name="connsiteY17-648" fmla="*/ 1524681 h 5825009"/>
              <a:gd name="connsiteX18-649" fmla="*/ 5965083 w 7707024"/>
              <a:gd name="connsiteY18-650" fmla="*/ 2163310 h 5825009"/>
              <a:gd name="connsiteX19-651" fmla="*/ 6574683 w 7707024"/>
              <a:gd name="connsiteY19-652" fmla="*/ 871538 h 5825009"/>
              <a:gd name="connsiteX20" fmla="*/ 6313425 w 7707024"/>
              <a:gd name="connsiteY20" fmla="*/ 798740 h 5825009"/>
              <a:gd name="connsiteX0-653" fmla="*/ 6313425 w 7707024"/>
              <a:gd name="connsiteY0-654" fmla="*/ 798740 h 5825009"/>
              <a:gd name="connsiteX1-655" fmla="*/ 7351311 w 7707024"/>
              <a:gd name="connsiteY1-656" fmla="*/ 0 h 5825009"/>
              <a:gd name="connsiteX2-657" fmla="*/ 7707024 w 7707024"/>
              <a:gd name="connsiteY2-658" fmla="*/ 813254 h 5825009"/>
              <a:gd name="connsiteX3-659" fmla="*/ 7347739 w 7707024"/>
              <a:gd name="connsiteY3-660" fmla="*/ 842283 h 5825009"/>
              <a:gd name="connsiteX4-661" fmla="*/ 6331739 w 7707024"/>
              <a:gd name="connsiteY4-662" fmla="*/ 2918278 h 5825009"/>
              <a:gd name="connsiteX5-663" fmla="*/ 5558682 w 7707024"/>
              <a:gd name="connsiteY5-664" fmla="*/ 3005137 h 5825009"/>
              <a:gd name="connsiteX6-665" fmla="*/ 5297425 w 7707024"/>
              <a:gd name="connsiteY6-666" fmla="*/ 2482623 h 5825009"/>
              <a:gd name="connsiteX7-667" fmla="*/ 4891025 w 7707024"/>
              <a:gd name="connsiteY7-668" fmla="*/ 3382509 h 5825009"/>
              <a:gd name="connsiteX8-669" fmla="*/ 4136282 w 7707024"/>
              <a:gd name="connsiteY8-670" fmla="*/ 3469594 h 5825009"/>
              <a:gd name="connsiteX9-671" fmla="*/ 3889540 w 7707024"/>
              <a:gd name="connsiteY9-672" fmla="*/ 2947080 h 5825009"/>
              <a:gd name="connsiteX10-673" fmla="*/ 3439597 w 7707024"/>
              <a:gd name="connsiteY10-674" fmla="*/ 3875995 h 5825009"/>
              <a:gd name="connsiteX11-675" fmla="*/ 2728396 w 7707024"/>
              <a:gd name="connsiteY11-676" fmla="*/ 3875995 h 5825009"/>
              <a:gd name="connsiteX12-677" fmla="*/ 2351026 w 7707024"/>
              <a:gd name="connsiteY12-678" fmla="*/ 3222852 h 5825009"/>
              <a:gd name="connsiteX13-679" fmla="*/ 827025 w 7707024"/>
              <a:gd name="connsiteY13-680" fmla="*/ 5603196 h 5825009"/>
              <a:gd name="connsiteX14-681" fmla="*/ 25168 w 7707024"/>
              <a:gd name="connsiteY14-682" fmla="*/ 5603421 h 5825009"/>
              <a:gd name="connsiteX15-683" fmla="*/ 1926539 w 7707024"/>
              <a:gd name="connsiteY15-684" fmla="*/ 2801711 h 5825009"/>
              <a:gd name="connsiteX16-685" fmla="*/ 4920055 w 7707024"/>
              <a:gd name="connsiteY16-686" fmla="*/ 1597253 h 5825009"/>
              <a:gd name="connsiteX17-687" fmla="*/ 5645769 w 7707024"/>
              <a:gd name="connsiteY17-688" fmla="*/ 1524681 h 5825009"/>
              <a:gd name="connsiteX18-689" fmla="*/ 5965083 w 7707024"/>
              <a:gd name="connsiteY18-690" fmla="*/ 2163310 h 5825009"/>
              <a:gd name="connsiteX19-691" fmla="*/ 6574683 w 7707024"/>
              <a:gd name="connsiteY19-692" fmla="*/ 871538 h 5825009"/>
              <a:gd name="connsiteX20-693" fmla="*/ 6313425 w 7707024"/>
              <a:gd name="connsiteY20-694" fmla="*/ 798740 h 5825009"/>
              <a:gd name="connsiteX0-695" fmla="*/ 6313425 w 7707024"/>
              <a:gd name="connsiteY0-696" fmla="*/ 798740 h 5825009"/>
              <a:gd name="connsiteX1-697" fmla="*/ 7351311 w 7707024"/>
              <a:gd name="connsiteY1-698" fmla="*/ 0 h 5825009"/>
              <a:gd name="connsiteX2-699" fmla="*/ 7707024 w 7707024"/>
              <a:gd name="connsiteY2-700" fmla="*/ 813254 h 5825009"/>
              <a:gd name="connsiteX3-701" fmla="*/ 7347739 w 7707024"/>
              <a:gd name="connsiteY3-702" fmla="*/ 842283 h 5825009"/>
              <a:gd name="connsiteX4-703" fmla="*/ 6331739 w 7707024"/>
              <a:gd name="connsiteY4-704" fmla="*/ 2918278 h 5825009"/>
              <a:gd name="connsiteX5-705" fmla="*/ 5558682 w 7707024"/>
              <a:gd name="connsiteY5-706" fmla="*/ 3005137 h 5825009"/>
              <a:gd name="connsiteX6-707" fmla="*/ 5297425 w 7707024"/>
              <a:gd name="connsiteY6-708" fmla="*/ 2482623 h 5825009"/>
              <a:gd name="connsiteX7-709" fmla="*/ 4891025 w 7707024"/>
              <a:gd name="connsiteY7-710" fmla="*/ 3382509 h 5825009"/>
              <a:gd name="connsiteX8-711" fmla="*/ 4136282 w 7707024"/>
              <a:gd name="connsiteY8-712" fmla="*/ 3469594 h 5825009"/>
              <a:gd name="connsiteX9-713" fmla="*/ 3889540 w 7707024"/>
              <a:gd name="connsiteY9-714" fmla="*/ 2947080 h 5825009"/>
              <a:gd name="connsiteX10-715" fmla="*/ 3439597 w 7707024"/>
              <a:gd name="connsiteY10-716" fmla="*/ 3875995 h 5825009"/>
              <a:gd name="connsiteX11-717" fmla="*/ 2728396 w 7707024"/>
              <a:gd name="connsiteY11-718" fmla="*/ 3875995 h 5825009"/>
              <a:gd name="connsiteX12-719" fmla="*/ 2351026 w 7707024"/>
              <a:gd name="connsiteY12-720" fmla="*/ 3222852 h 5825009"/>
              <a:gd name="connsiteX13-721" fmla="*/ 827025 w 7707024"/>
              <a:gd name="connsiteY13-722" fmla="*/ 5603196 h 5825009"/>
              <a:gd name="connsiteX14-723" fmla="*/ 25168 w 7707024"/>
              <a:gd name="connsiteY14-724" fmla="*/ 5603421 h 5825009"/>
              <a:gd name="connsiteX15-725" fmla="*/ 1926539 w 7707024"/>
              <a:gd name="connsiteY15-726" fmla="*/ 2801711 h 5825009"/>
              <a:gd name="connsiteX16-727" fmla="*/ 4528169 w 7707024"/>
              <a:gd name="connsiteY16-728" fmla="*/ 2511653 h 5825009"/>
              <a:gd name="connsiteX17-729" fmla="*/ 4920055 w 7707024"/>
              <a:gd name="connsiteY17-730" fmla="*/ 1597253 h 5825009"/>
              <a:gd name="connsiteX18-731" fmla="*/ 5645769 w 7707024"/>
              <a:gd name="connsiteY18-732" fmla="*/ 1524681 h 5825009"/>
              <a:gd name="connsiteX19-733" fmla="*/ 5965083 w 7707024"/>
              <a:gd name="connsiteY19-734" fmla="*/ 2163310 h 5825009"/>
              <a:gd name="connsiteX20-735" fmla="*/ 6574683 w 7707024"/>
              <a:gd name="connsiteY20-736" fmla="*/ 871538 h 5825009"/>
              <a:gd name="connsiteX21" fmla="*/ 6313425 w 7707024"/>
              <a:gd name="connsiteY21" fmla="*/ 798740 h 5825009"/>
              <a:gd name="connsiteX0-737" fmla="*/ 6313425 w 7707024"/>
              <a:gd name="connsiteY0-738" fmla="*/ 798740 h 5825009"/>
              <a:gd name="connsiteX1-739" fmla="*/ 7351311 w 7707024"/>
              <a:gd name="connsiteY1-740" fmla="*/ 0 h 5825009"/>
              <a:gd name="connsiteX2-741" fmla="*/ 7707024 w 7707024"/>
              <a:gd name="connsiteY2-742" fmla="*/ 813254 h 5825009"/>
              <a:gd name="connsiteX3-743" fmla="*/ 7347739 w 7707024"/>
              <a:gd name="connsiteY3-744" fmla="*/ 842283 h 5825009"/>
              <a:gd name="connsiteX4-745" fmla="*/ 6331739 w 7707024"/>
              <a:gd name="connsiteY4-746" fmla="*/ 2918278 h 5825009"/>
              <a:gd name="connsiteX5-747" fmla="*/ 5558682 w 7707024"/>
              <a:gd name="connsiteY5-748" fmla="*/ 3005137 h 5825009"/>
              <a:gd name="connsiteX6-749" fmla="*/ 5297425 w 7707024"/>
              <a:gd name="connsiteY6-750" fmla="*/ 2482623 h 5825009"/>
              <a:gd name="connsiteX7-751" fmla="*/ 4891025 w 7707024"/>
              <a:gd name="connsiteY7-752" fmla="*/ 3382509 h 5825009"/>
              <a:gd name="connsiteX8-753" fmla="*/ 4136282 w 7707024"/>
              <a:gd name="connsiteY8-754" fmla="*/ 3469594 h 5825009"/>
              <a:gd name="connsiteX9-755" fmla="*/ 3889540 w 7707024"/>
              <a:gd name="connsiteY9-756" fmla="*/ 2947080 h 5825009"/>
              <a:gd name="connsiteX10-757" fmla="*/ 3439597 w 7707024"/>
              <a:gd name="connsiteY10-758" fmla="*/ 3875995 h 5825009"/>
              <a:gd name="connsiteX11-759" fmla="*/ 2728396 w 7707024"/>
              <a:gd name="connsiteY11-760" fmla="*/ 3875995 h 5825009"/>
              <a:gd name="connsiteX12-761" fmla="*/ 2351026 w 7707024"/>
              <a:gd name="connsiteY12-762" fmla="*/ 3222852 h 5825009"/>
              <a:gd name="connsiteX13-763" fmla="*/ 827025 w 7707024"/>
              <a:gd name="connsiteY13-764" fmla="*/ 5603196 h 5825009"/>
              <a:gd name="connsiteX14-765" fmla="*/ 25168 w 7707024"/>
              <a:gd name="connsiteY14-766" fmla="*/ 5603421 h 5825009"/>
              <a:gd name="connsiteX15-767" fmla="*/ 1926539 w 7707024"/>
              <a:gd name="connsiteY15-768" fmla="*/ 2801711 h 5825009"/>
              <a:gd name="connsiteX16-769" fmla="*/ 4237883 w 7707024"/>
              <a:gd name="connsiteY16-770" fmla="*/ 1974624 h 5825009"/>
              <a:gd name="connsiteX17-771" fmla="*/ 4528169 w 7707024"/>
              <a:gd name="connsiteY17-772" fmla="*/ 2511653 h 5825009"/>
              <a:gd name="connsiteX18-773" fmla="*/ 4920055 w 7707024"/>
              <a:gd name="connsiteY18-774" fmla="*/ 1597253 h 5825009"/>
              <a:gd name="connsiteX19-775" fmla="*/ 5645769 w 7707024"/>
              <a:gd name="connsiteY19-776" fmla="*/ 1524681 h 5825009"/>
              <a:gd name="connsiteX20-777" fmla="*/ 5965083 w 7707024"/>
              <a:gd name="connsiteY20-778" fmla="*/ 2163310 h 5825009"/>
              <a:gd name="connsiteX21-779" fmla="*/ 6574683 w 7707024"/>
              <a:gd name="connsiteY21-780" fmla="*/ 871538 h 5825009"/>
              <a:gd name="connsiteX22" fmla="*/ 6313425 w 7707024"/>
              <a:gd name="connsiteY22" fmla="*/ 798740 h 5825009"/>
              <a:gd name="connsiteX0-781" fmla="*/ 6313425 w 7707024"/>
              <a:gd name="connsiteY0-782" fmla="*/ 798740 h 5825009"/>
              <a:gd name="connsiteX1-783" fmla="*/ 7351311 w 7707024"/>
              <a:gd name="connsiteY1-784" fmla="*/ 0 h 5825009"/>
              <a:gd name="connsiteX2-785" fmla="*/ 7707024 w 7707024"/>
              <a:gd name="connsiteY2-786" fmla="*/ 813254 h 5825009"/>
              <a:gd name="connsiteX3-787" fmla="*/ 7347739 w 7707024"/>
              <a:gd name="connsiteY3-788" fmla="*/ 842283 h 5825009"/>
              <a:gd name="connsiteX4-789" fmla="*/ 6331739 w 7707024"/>
              <a:gd name="connsiteY4-790" fmla="*/ 2918278 h 5825009"/>
              <a:gd name="connsiteX5-791" fmla="*/ 5558682 w 7707024"/>
              <a:gd name="connsiteY5-792" fmla="*/ 3005137 h 5825009"/>
              <a:gd name="connsiteX6-793" fmla="*/ 5297425 w 7707024"/>
              <a:gd name="connsiteY6-794" fmla="*/ 2482623 h 5825009"/>
              <a:gd name="connsiteX7-795" fmla="*/ 4891025 w 7707024"/>
              <a:gd name="connsiteY7-796" fmla="*/ 3382509 h 5825009"/>
              <a:gd name="connsiteX8-797" fmla="*/ 4136282 w 7707024"/>
              <a:gd name="connsiteY8-798" fmla="*/ 3469594 h 5825009"/>
              <a:gd name="connsiteX9-799" fmla="*/ 3889540 w 7707024"/>
              <a:gd name="connsiteY9-800" fmla="*/ 2947080 h 5825009"/>
              <a:gd name="connsiteX10-801" fmla="*/ 3439597 w 7707024"/>
              <a:gd name="connsiteY10-802" fmla="*/ 3875995 h 5825009"/>
              <a:gd name="connsiteX11-803" fmla="*/ 2728396 w 7707024"/>
              <a:gd name="connsiteY11-804" fmla="*/ 3875995 h 5825009"/>
              <a:gd name="connsiteX12-805" fmla="*/ 2351026 w 7707024"/>
              <a:gd name="connsiteY12-806" fmla="*/ 3222852 h 5825009"/>
              <a:gd name="connsiteX13-807" fmla="*/ 827025 w 7707024"/>
              <a:gd name="connsiteY13-808" fmla="*/ 5603196 h 5825009"/>
              <a:gd name="connsiteX14-809" fmla="*/ 25168 w 7707024"/>
              <a:gd name="connsiteY14-810" fmla="*/ 5603421 h 5825009"/>
              <a:gd name="connsiteX15-811" fmla="*/ 1926539 w 7707024"/>
              <a:gd name="connsiteY15-812" fmla="*/ 2801711 h 5825009"/>
              <a:gd name="connsiteX16-813" fmla="*/ 3541198 w 7707024"/>
              <a:gd name="connsiteY16-814" fmla="*/ 2003653 h 5825009"/>
              <a:gd name="connsiteX17-815" fmla="*/ 4237883 w 7707024"/>
              <a:gd name="connsiteY17-816" fmla="*/ 1974624 h 5825009"/>
              <a:gd name="connsiteX18-817" fmla="*/ 4528169 w 7707024"/>
              <a:gd name="connsiteY18-818" fmla="*/ 2511653 h 5825009"/>
              <a:gd name="connsiteX19-819" fmla="*/ 4920055 w 7707024"/>
              <a:gd name="connsiteY19-820" fmla="*/ 1597253 h 5825009"/>
              <a:gd name="connsiteX20-821" fmla="*/ 5645769 w 7707024"/>
              <a:gd name="connsiteY20-822" fmla="*/ 1524681 h 5825009"/>
              <a:gd name="connsiteX21-823" fmla="*/ 5965083 w 7707024"/>
              <a:gd name="connsiteY21-824" fmla="*/ 2163310 h 5825009"/>
              <a:gd name="connsiteX22-825" fmla="*/ 6574683 w 7707024"/>
              <a:gd name="connsiteY22-826" fmla="*/ 871538 h 5825009"/>
              <a:gd name="connsiteX23" fmla="*/ 6313425 w 7707024"/>
              <a:gd name="connsiteY23" fmla="*/ 798740 h 5825009"/>
              <a:gd name="connsiteX0-827" fmla="*/ 6313425 w 7707024"/>
              <a:gd name="connsiteY0-828" fmla="*/ 798740 h 5825009"/>
              <a:gd name="connsiteX1-829" fmla="*/ 7351311 w 7707024"/>
              <a:gd name="connsiteY1-830" fmla="*/ 0 h 5825009"/>
              <a:gd name="connsiteX2-831" fmla="*/ 7707024 w 7707024"/>
              <a:gd name="connsiteY2-832" fmla="*/ 813254 h 5825009"/>
              <a:gd name="connsiteX3-833" fmla="*/ 7347739 w 7707024"/>
              <a:gd name="connsiteY3-834" fmla="*/ 842283 h 5825009"/>
              <a:gd name="connsiteX4-835" fmla="*/ 6331739 w 7707024"/>
              <a:gd name="connsiteY4-836" fmla="*/ 2918278 h 5825009"/>
              <a:gd name="connsiteX5-837" fmla="*/ 5558682 w 7707024"/>
              <a:gd name="connsiteY5-838" fmla="*/ 3005137 h 5825009"/>
              <a:gd name="connsiteX6-839" fmla="*/ 5297425 w 7707024"/>
              <a:gd name="connsiteY6-840" fmla="*/ 2482623 h 5825009"/>
              <a:gd name="connsiteX7-841" fmla="*/ 4891025 w 7707024"/>
              <a:gd name="connsiteY7-842" fmla="*/ 3382509 h 5825009"/>
              <a:gd name="connsiteX8-843" fmla="*/ 4136282 w 7707024"/>
              <a:gd name="connsiteY8-844" fmla="*/ 3469594 h 5825009"/>
              <a:gd name="connsiteX9-845" fmla="*/ 3889540 w 7707024"/>
              <a:gd name="connsiteY9-846" fmla="*/ 2947080 h 5825009"/>
              <a:gd name="connsiteX10-847" fmla="*/ 3439597 w 7707024"/>
              <a:gd name="connsiteY10-848" fmla="*/ 3875995 h 5825009"/>
              <a:gd name="connsiteX11-849" fmla="*/ 2728396 w 7707024"/>
              <a:gd name="connsiteY11-850" fmla="*/ 3875995 h 5825009"/>
              <a:gd name="connsiteX12-851" fmla="*/ 2351026 w 7707024"/>
              <a:gd name="connsiteY12-852" fmla="*/ 3222852 h 5825009"/>
              <a:gd name="connsiteX13-853" fmla="*/ 827025 w 7707024"/>
              <a:gd name="connsiteY13-854" fmla="*/ 5603196 h 5825009"/>
              <a:gd name="connsiteX14-855" fmla="*/ 25168 w 7707024"/>
              <a:gd name="connsiteY14-856" fmla="*/ 5603421 h 5825009"/>
              <a:gd name="connsiteX15-857" fmla="*/ 1926539 w 7707024"/>
              <a:gd name="connsiteY15-858" fmla="*/ 2801711 h 5825009"/>
              <a:gd name="connsiteX16-859" fmla="*/ 3105769 w 7707024"/>
              <a:gd name="connsiteY16-860" fmla="*/ 2976110 h 5825009"/>
              <a:gd name="connsiteX17-861" fmla="*/ 3541198 w 7707024"/>
              <a:gd name="connsiteY17-862" fmla="*/ 2003653 h 5825009"/>
              <a:gd name="connsiteX18-863" fmla="*/ 4237883 w 7707024"/>
              <a:gd name="connsiteY18-864" fmla="*/ 1974624 h 5825009"/>
              <a:gd name="connsiteX19-865" fmla="*/ 4528169 w 7707024"/>
              <a:gd name="connsiteY19-866" fmla="*/ 2511653 h 5825009"/>
              <a:gd name="connsiteX20-867" fmla="*/ 4920055 w 7707024"/>
              <a:gd name="connsiteY20-868" fmla="*/ 1597253 h 5825009"/>
              <a:gd name="connsiteX21-869" fmla="*/ 5645769 w 7707024"/>
              <a:gd name="connsiteY21-870" fmla="*/ 1524681 h 5825009"/>
              <a:gd name="connsiteX22-871" fmla="*/ 5965083 w 7707024"/>
              <a:gd name="connsiteY22-872" fmla="*/ 2163310 h 5825009"/>
              <a:gd name="connsiteX23-873" fmla="*/ 6574683 w 7707024"/>
              <a:gd name="connsiteY23-874" fmla="*/ 871538 h 5825009"/>
              <a:gd name="connsiteX24" fmla="*/ 6313425 w 7707024"/>
              <a:gd name="connsiteY24" fmla="*/ 798740 h 5825009"/>
              <a:gd name="connsiteX0-875" fmla="*/ 6313425 w 7707024"/>
              <a:gd name="connsiteY0-876" fmla="*/ 798740 h 5825009"/>
              <a:gd name="connsiteX1-877" fmla="*/ 7351311 w 7707024"/>
              <a:gd name="connsiteY1-878" fmla="*/ 0 h 5825009"/>
              <a:gd name="connsiteX2-879" fmla="*/ 7707024 w 7707024"/>
              <a:gd name="connsiteY2-880" fmla="*/ 813254 h 5825009"/>
              <a:gd name="connsiteX3-881" fmla="*/ 7347739 w 7707024"/>
              <a:gd name="connsiteY3-882" fmla="*/ 842283 h 5825009"/>
              <a:gd name="connsiteX4-883" fmla="*/ 6331739 w 7707024"/>
              <a:gd name="connsiteY4-884" fmla="*/ 2918278 h 5825009"/>
              <a:gd name="connsiteX5-885" fmla="*/ 5558682 w 7707024"/>
              <a:gd name="connsiteY5-886" fmla="*/ 3005137 h 5825009"/>
              <a:gd name="connsiteX6-887" fmla="*/ 5297425 w 7707024"/>
              <a:gd name="connsiteY6-888" fmla="*/ 2482623 h 5825009"/>
              <a:gd name="connsiteX7-889" fmla="*/ 4891025 w 7707024"/>
              <a:gd name="connsiteY7-890" fmla="*/ 3382509 h 5825009"/>
              <a:gd name="connsiteX8-891" fmla="*/ 4136282 w 7707024"/>
              <a:gd name="connsiteY8-892" fmla="*/ 3469594 h 5825009"/>
              <a:gd name="connsiteX9-893" fmla="*/ 3889540 w 7707024"/>
              <a:gd name="connsiteY9-894" fmla="*/ 2947080 h 5825009"/>
              <a:gd name="connsiteX10-895" fmla="*/ 3439597 w 7707024"/>
              <a:gd name="connsiteY10-896" fmla="*/ 3875995 h 5825009"/>
              <a:gd name="connsiteX11-897" fmla="*/ 2728396 w 7707024"/>
              <a:gd name="connsiteY11-898" fmla="*/ 3875995 h 5825009"/>
              <a:gd name="connsiteX12-899" fmla="*/ 2351026 w 7707024"/>
              <a:gd name="connsiteY12-900" fmla="*/ 3222852 h 5825009"/>
              <a:gd name="connsiteX13-901" fmla="*/ 827025 w 7707024"/>
              <a:gd name="connsiteY13-902" fmla="*/ 5603196 h 5825009"/>
              <a:gd name="connsiteX14-903" fmla="*/ 25168 w 7707024"/>
              <a:gd name="connsiteY14-904" fmla="*/ 5603421 h 5825009"/>
              <a:gd name="connsiteX15-905" fmla="*/ 1926539 w 7707024"/>
              <a:gd name="connsiteY15-906" fmla="*/ 2801711 h 5825009"/>
              <a:gd name="connsiteX16-907" fmla="*/ 2859026 w 7707024"/>
              <a:gd name="connsiteY16-908" fmla="*/ 2482624 h 5825009"/>
              <a:gd name="connsiteX17-909" fmla="*/ 3105769 w 7707024"/>
              <a:gd name="connsiteY17-910" fmla="*/ 2976110 h 5825009"/>
              <a:gd name="connsiteX18-911" fmla="*/ 3541198 w 7707024"/>
              <a:gd name="connsiteY18-912" fmla="*/ 2003653 h 5825009"/>
              <a:gd name="connsiteX19-913" fmla="*/ 4237883 w 7707024"/>
              <a:gd name="connsiteY19-914" fmla="*/ 1974624 h 5825009"/>
              <a:gd name="connsiteX20-915" fmla="*/ 4528169 w 7707024"/>
              <a:gd name="connsiteY20-916" fmla="*/ 2511653 h 5825009"/>
              <a:gd name="connsiteX21-917" fmla="*/ 4920055 w 7707024"/>
              <a:gd name="connsiteY21-918" fmla="*/ 1597253 h 5825009"/>
              <a:gd name="connsiteX22-919" fmla="*/ 5645769 w 7707024"/>
              <a:gd name="connsiteY22-920" fmla="*/ 1524681 h 5825009"/>
              <a:gd name="connsiteX23-921" fmla="*/ 5965083 w 7707024"/>
              <a:gd name="connsiteY23-922" fmla="*/ 2163310 h 5825009"/>
              <a:gd name="connsiteX24-923" fmla="*/ 6574683 w 7707024"/>
              <a:gd name="connsiteY24-924" fmla="*/ 871538 h 5825009"/>
              <a:gd name="connsiteX25" fmla="*/ 6313425 w 7707024"/>
              <a:gd name="connsiteY25" fmla="*/ 798740 h 5825009"/>
              <a:gd name="connsiteX0-925" fmla="*/ 6313425 w 7707024"/>
              <a:gd name="connsiteY0-926" fmla="*/ 798740 h 5825009"/>
              <a:gd name="connsiteX1-927" fmla="*/ 7351311 w 7707024"/>
              <a:gd name="connsiteY1-928" fmla="*/ 0 h 5825009"/>
              <a:gd name="connsiteX2-929" fmla="*/ 7707024 w 7707024"/>
              <a:gd name="connsiteY2-930" fmla="*/ 813254 h 5825009"/>
              <a:gd name="connsiteX3-931" fmla="*/ 7347739 w 7707024"/>
              <a:gd name="connsiteY3-932" fmla="*/ 842283 h 5825009"/>
              <a:gd name="connsiteX4-933" fmla="*/ 6331739 w 7707024"/>
              <a:gd name="connsiteY4-934" fmla="*/ 2918278 h 5825009"/>
              <a:gd name="connsiteX5-935" fmla="*/ 5558682 w 7707024"/>
              <a:gd name="connsiteY5-936" fmla="*/ 3005137 h 5825009"/>
              <a:gd name="connsiteX6-937" fmla="*/ 5297425 w 7707024"/>
              <a:gd name="connsiteY6-938" fmla="*/ 2482623 h 5825009"/>
              <a:gd name="connsiteX7-939" fmla="*/ 4891025 w 7707024"/>
              <a:gd name="connsiteY7-940" fmla="*/ 3382509 h 5825009"/>
              <a:gd name="connsiteX8-941" fmla="*/ 4136282 w 7707024"/>
              <a:gd name="connsiteY8-942" fmla="*/ 3469594 h 5825009"/>
              <a:gd name="connsiteX9-943" fmla="*/ 3889540 w 7707024"/>
              <a:gd name="connsiteY9-944" fmla="*/ 2947080 h 5825009"/>
              <a:gd name="connsiteX10-945" fmla="*/ 3439597 w 7707024"/>
              <a:gd name="connsiteY10-946" fmla="*/ 3875995 h 5825009"/>
              <a:gd name="connsiteX11-947" fmla="*/ 2728396 w 7707024"/>
              <a:gd name="connsiteY11-948" fmla="*/ 3875995 h 5825009"/>
              <a:gd name="connsiteX12-949" fmla="*/ 2351026 w 7707024"/>
              <a:gd name="connsiteY12-950" fmla="*/ 3222852 h 5825009"/>
              <a:gd name="connsiteX13-951" fmla="*/ 827025 w 7707024"/>
              <a:gd name="connsiteY13-952" fmla="*/ 5603196 h 5825009"/>
              <a:gd name="connsiteX14-953" fmla="*/ 25168 w 7707024"/>
              <a:gd name="connsiteY14-954" fmla="*/ 5603421 h 5825009"/>
              <a:gd name="connsiteX15-955" fmla="*/ 2086196 w 7707024"/>
              <a:gd name="connsiteY15-956" fmla="*/ 2496911 h 5825009"/>
              <a:gd name="connsiteX16-957" fmla="*/ 2859026 w 7707024"/>
              <a:gd name="connsiteY16-958" fmla="*/ 2482624 h 5825009"/>
              <a:gd name="connsiteX17-959" fmla="*/ 3105769 w 7707024"/>
              <a:gd name="connsiteY17-960" fmla="*/ 2976110 h 5825009"/>
              <a:gd name="connsiteX18-961" fmla="*/ 3541198 w 7707024"/>
              <a:gd name="connsiteY18-962" fmla="*/ 2003653 h 5825009"/>
              <a:gd name="connsiteX19-963" fmla="*/ 4237883 w 7707024"/>
              <a:gd name="connsiteY19-964" fmla="*/ 1974624 h 5825009"/>
              <a:gd name="connsiteX20-965" fmla="*/ 4528169 w 7707024"/>
              <a:gd name="connsiteY20-966" fmla="*/ 2511653 h 5825009"/>
              <a:gd name="connsiteX21-967" fmla="*/ 4920055 w 7707024"/>
              <a:gd name="connsiteY21-968" fmla="*/ 1597253 h 5825009"/>
              <a:gd name="connsiteX22-969" fmla="*/ 5645769 w 7707024"/>
              <a:gd name="connsiteY22-970" fmla="*/ 1524681 h 5825009"/>
              <a:gd name="connsiteX23-971" fmla="*/ 5965083 w 7707024"/>
              <a:gd name="connsiteY23-972" fmla="*/ 2163310 h 5825009"/>
              <a:gd name="connsiteX24-973" fmla="*/ 6574683 w 7707024"/>
              <a:gd name="connsiteY24-974" fmla="*/ 871538 h 5825009"/>
              <a:gd name="connsiteX25-975" fmla="*/ 6313425 w 7707024"/>
              <a:gd name="connsiteY25-976" fmla="*/ 798740 h 5825009"/>
              <a:gd name="connsiteX0-977" fmla="*/ 6313425 w 7707024"/>
              <a:gd name="connsiteY0-978" fmla="*/ 798740 h 5825009"/>
              <a:gd name="connsiteX1-979" fmla="*/ 7351311 w 7707024"/>
              <a:gd name="connsiteY1-980" fmla="*/ 0 h 5825009"/>
              <a:gd name="connsiteX2-981" fmla="*/ 7707024 w 7707024"/>
              <a:gd name="connsiteY2-982" fmla="*/ 813254 h 5825009"/>
              <a:gd name="connsiteX3-983" fmla="*/ 7347739 w 7707024"/>
              <a:gd name="connsiteY3-984" fmla="*/ 842283 h 5825009"/>
              <a:gd name="connsiteX4-985" fmla="*/ 6331739 w 7707024"/>
              <a:gd name="connsiteY4-986" fmla="*/ 2918278 h 5825009"/>
              <a:gd name="connsiteX5-987" fmla="*/ 5558682 w 7707024"/>
              <a:gd name="connsiteY5-988" fmla="*/ 3005137 h 5825009"/>
              <a:gd name="connsiteX6-989" fmla="*/ 5297425 w 7707024"/>
              <a:gd name="connsiteY6-990" fmla="*/ 2482623 h 5825009"/>
              <a:gd name="connsiteX7-991" fmla="*/ 4891025 w 7707024"/>
              <a:gd name="connsiteY7-992" fmla="*/ 3382509 h 5825009"/>
              <a:gd name="connsiteX8-993" fmla="*/ 4136282 w 7707024"/>
              <a:gd name="connsiteY8-994" fmla="*/ 3469594 h 5825009"/>
              <a:gd name="connsiteX9-995" fmla="*/ 3889540 w 7707024"/>
              <a:gd name="connsiteY9-996" fmla="*/ 2947080 h 5825009"/>
              <a:gd name="connsiteX10-997" fmla="*/ 3439597 w 7707024"/>
              <a:gd name="connsiteY10-998" fmla="*/ 3875995 h 5825009"/>
              <a:gd name="connsiteX11-999" fmla="*/ 2728396 w 7707024"/>
              <a:gd name="connsiteY11-1000" fmla="*/ 3875995 h 5825009"/>
              <a:gd name="connsiteX12-1001" fmla="*/ 2351026 w 7707024"/>
              <a:gd name="connsiteY12-1002" fmla="*/ 3222852 h 5825009"/>
              <a:gd name="connsiteX13-1003" fmla="*/ 827025 w 7707024"/>
              <a:gd name="connsiteY13-1004" fmla="*/ 5603196 h 5825009"/>
              <a:gd name="connsiteX14-1005" fmla="*/ 25168 w 7707024"/>
              <a:gd name="connsiteY14-1006" fmla="*/ 5603421 h 5825009"/>
              <a:gd name="connsiteX15-1007" fmla="*/ 2086196 w 7707024"/>
              <a:gd name="connsiteY15-1008" fmla="*/ 2496911 h 5825009"/>
              <a:gd name="connsiteX16-1009" fmla="*/ 2859026 w 7707024"/>
              <a:gd name="connsiteY16-1010" fmla="*/ 2482624 h 5825009"/>
              <a:gd name="connsiteX17-1011" fmla="*/ 3105769 w 7707024"/>
              <a:gd name="connsiteY17-1012" fmla="*/ 2976110 h 5825009"/>
              <a:gd name="connsiteX18-1013" fmla="*/ 3541198 w 7707024"/>
              <a:gd name="connsiteY18-1014" fmla="*/ 2003653 h 5825009"/>
              <a:gd name="connsiteX19-1015" fmla="*/ 4237883 w 7707024"/>
              <a:gd name="connsiteY19-1016" fmla="*/ 1974624 h 5825009"/>
              <a:gd name="connsiteX20-1017" fmla="*/ 4528169 w 7707024"/>
              <a:gd name="connsiteY20-1018" fmla="*/ 2511653 h 5825009"/>
              <a:gd name="connsiteX21-1019" fmla="*/ 4920055 w 7707024"/>
              <a:gd name="connsiteY21-1020" fmla="*/ 1597253 h 5825009"/>
              <a:gd name="connsiteX22-1021" fmla="*/ 5645769 w 7707024"/>
              <a:gd name="connsiteY22-1022" fmla="*/ 1524681 h 5825009"/>
              <a:gd name="connsiteX23-1023" fmla="*/ 5965083 w 7707024"/>
              <a:gd name="connsiteY23-1024" fmla="*/ 2163310 h 5825009"/>
              <a:gd name="connsiteX24-1025" fmla="*/ 6574683 w 7707024"/>
              <a:gd name="connsiteY24-1026" fmla="*/ 871538 h 5825009"/>
              <a:gd name="connsiteX25-1027" fmla="*/ 6313425 w 7707024"/>
              <a:gd name="connsiteY25-1028" fmla="*/ 798740 h 5825009"/>
              <a:gd name="connsiteX0-1029" fmla="*/ 6316470 w 7710069"/>
              <a:gd name="connsiteY0-1030" fmla="*/ 798740 h 5834686"/>
              <a:gd name="connsiteX1-1031" fmla="*/ 7354356 w 7710069"/>
              <a:gd name="connsiteY1-1032" fmla="*/ 0 h 5834686"/>
              <a:gd name="connsiteX2-1033" fmla="*/ 7710069 w 7710069"/>
              <a:gd name="connsiteY2-1034" fmla="*/ 813254 h 5834686"/>
              <a:gd name="connsiteX3-1035" fmla="*/ 7350784 w 7710069"/>
              <a:gd name="connsiteY3-1036" fmla="*/ 842283 h 5834686"/>
              <a:gd name="connsiteX4-1037" fmla="*/ 6334784 w 7710069"/>
              <a:gd name="connsiteY4-1038" fmla="*/ 2918278 h 5834686"/>
              <a:gd name="connsiteX5-1039" fmla="*/ 5561727 w 7710069"/>
              <a:gd name="connsiteY5-1040" fmla="*/ 3005137 h 5834686"/>
              <a:gd name="connsiteX6-1041" fmla="*/ 5300470 w 7710069"/>
              <a:gd name="connsiteY6-1042" fmla="*/ 2482623 h 5834686"/>
              <a:gd name="connsiteX7-1043" fmla="*/ 4894070 w 7710069"/>
              <a:gd name="connsiteY7-1044" fmla="*/ 3382509 h 5834686"/>
              <a:gd name="connsiteX8-1045" fmla="*/ 4139327 w 7710069"/>
              <a:gd name="connsiteY8-1046" fmla="*/ 3469594 h 5834686"/>
              <a:gd name="connsiteX9-1047" fmla="*/ 3892585 w 7710069"/>
              <a:gd name="connsiteY9-1048" fmla="*/ 2947080 h 5834686"/>
              <a:gd name="connsiteX10-1049" fmla="*/ 3442642 w 7710069"/>
              <a:gd name="connsiteY10-1050" fmla="*/ 3875995 h 5834686"/>
              <a:gd name="connsiteX11-1051" fmla="*/ 2731441 w 7710069"/>
              <a:gd name="connsiteY11-1052" fmla="*/ 3875995 h 5834686"/>
              <a:gd name="connsiteX12-1053" fmla="*/ 2354071 w 7710069"/>
              <a:gd name="connsiteY12-1054" fmla="*/ 3222852 h 5834686"/>
              <a:gd name="connsiteX13-1055" fmla="*/ 749108 w 7710069"/>
              <a:gd name="connsiteY13-1056" fmla="*/ 5627008 h 5834686"/>
              <a:gd name="connsiteX14-1057" fmla="*/ 28213 w 7710069"/>
              <a:gd name="connsiteY14-1058" fmla="*/ 5603421 h 5834686"/>
              <a:gd name="connsiteX15-1059" fmla="*/ 2089241 w 7710069"/>
              <a:gd name="connsiteY15-1060" fmla="*/ 2496911 h 5834686"/>
              <a:gd name="connsiteX16-1061" fmla="*/ 2862071 w 7710069"/>
              <a:gd name="connsiteY16-1062" fmla="*/ 2482624 h 5834686"/>
              <a:gd name="connsiteX17-1063" fmla="*/ 3108814 w 7710069"/>
              <a:gd name="connsiteY17-1064" fmla="*/ 2976110 h 5834686"/>
              <a:gd name="connsiteX18-1065" fmla="*/ 3544243 w 7710069"/>
              <a:gd name="connsiteY18-1066" fmla="*/ 2003653 h 5834686"/>
              <a:gd name="connsiteX19-1067" fmla="*/ 4240928 w 7710069"/>
              <a:gd name="connsiteY19-1068" fmla="*/ 1974624 h 5834686"/>
              <a:gd name="connsiteX20-1069" fmla="*/ 4531214 w 7710069"/>
              <a:gd name="connsiteY20-1070" fmla="*/ 2511653 h 5834686"/>
              <a:gd name="connsiteX21-1071" fmla="*/ 4923100 w 7710069"/>
              <a:gd name="connsiteY21-1072" fmla="*/ 1597253 h 5834686"/>
              <a:gd name="connsiteX22-1073" fmla="*/ 5648814 w 7710069"/>
              <a:gd name="connsiteY22-1074" fmla="*/ 1524681 h 5834686"/>
              <a:gd name="connsiteX23-1075" fmla="*/ 5968128 w 7710069"/>
              <a:gd name="connsiteY23-1076" fmla="*/ 2163310 h 5834686"/>
              <a:gd name="connsiteX24-1077" fmla="*/ 6577728 w 7710069"/>
              <a:gd name="connsiteY24-1078" fmla="*/ 871538 h 5834686"/>
              <a:gd name="connsiteX25-1079" fmla="*/ 6316470 w 7710069"/>
              <a:gd name="connsiteY25-1080" fmla="*/ 798740 h 5834686"/>
              <a:gd name="connsiteX0-1081" fmla="*/ 6308377 w 7701976"/>
              <a:gd name="connsiteY0-1082" fmla="*/ 798740 h 5785855"/>
              <a:gd name="connsiteX1-1083" fmla="*/ 7346263 w 7701976"/>
              <a:gd name="connsiteY1-1084" fmla="*/ 0 h 5785855"/>
              <a:gd name="connsiteX2-1085" fmla="*/ 7701976 w 7701976"/>
              <a:gd name="connsiteY2-1086" fmla="*/ 813254 h 5785855"/>
              <a:gd name="connsiteX3-1087" fmla="*/ 7342691 w 7701976"/>
              <a:gd name="connsiteY3-1088" fmla="*/ 842283 h 5785855"/>
              <a:gd name="connsiteX4-1089" fmla="*/ 6326691 w 7701976"/>
              <a:gd name="connsiteY4-1090" fmla="*/ 2918278 h 5785855"/>
              <a:gd name="connsiteX5-1091" fmla="*/ 5553634 w 7701976"/>
              <a:gd name="connsiteY5-1092" fmla="*/ 3005137 h 5785855"/>
              <a:gd name="connsiteX6-1093" fmla="*/ 5292377 w 7701976"/>
              <a:gd name="connsiteY6-1094" fmla="*/ 2482623 h 5785855"/>
              <a:gd name="connsiteX7-1095" fmla="*/ 4885977 w 7701976"/>
              <a:gd name="connsiteY7-1096" fmla="*/ 3382509 h 5785855"/>
              <a:gd name="connsiteX8-1097" fmla="*/ 4131234 w 7701976"/>
              <a:gd name="connsiteY8-1098" fmla="*/ 3469594 h 5785855"/>
              <a:gd name="connsiteX9-1099" fmla="*/ 3884492 w 7701976"/>
              <a:gd name="connsiteY9-1100" fmla="*/ 2947080 h 5785855"/>
              <a:gd name="connsiteX10-1101" fmla="*/ 3434549 w 7701976"/>
              <a:gd name="connsiteY10-1102" fmla="*/ 3875995 h 5785855"/>
              <a:gd name="connsiteX11-1103" fmla="*/ 2723348 w 7701976"/>
              <a:gd name="connsiteY11-1104" fmla="*/ 3875995 h 5785855"/>
              <a:gd name="connsiteX12-1105" fmla="*/ 2345978 w 7701976"/>
              <a:gd name="connsiteY12-1106" fmla="*/ 3222852 h 5785855"/>
              <a:gd name="connsiteX13-1107" fmla="*/ 741015 w 7701976"/>
              <a:gd name="connsiteY13-1108" fmla="*/ 5627008 h 5785855"/>
              <a:gd name="connsiteX14-1109" fmla="*/ 20120 w 7701976"/>
              <a:gd name="connsiteY14-1110" fmla="*/ 5603421 h 5785855"/>
              <a:gd name="connsiteX15-1111" fmla="*/ 2081148 w 7701976"/>
              <a:gd name="connsiteY15-1112" fmla="*/ 2496911 h 5785855"/>
              <a:gd name="connsiteX16-1113" fmla="*/ 2853978 w 7701976"/>
              <a:gd name="connsiteY16-1114" fmla="*/ 2482624 h 5785855"/>
              <a:gd name="connsiteX17-1115" fmla="*/ 3100721 w 7701976"/>
              <a:gd name="connsiteY17-1116" fmla="*/ 2976110 h 5785855"/>
              <a:gd name="connsiteX18-1117" fmla="*/ 3536150 w 7701976"/>
              <a:gd name="connsiteY18-1118" fmla="*/ 2003653 h 5785855"/>
              <a:gd name="connsiteX19-1119" fmla="*/ 4232835 w 7701976"/>
              <a:gd name="connsiteY19-1120" fmla="*/ 1974624 h 5785855"/>
              <a:gd name="connsiteX20-1121" fmla="*/ 4523121 w 7701976"/>
              <a:gd name="connsiteY20-1122" fmla="*/ 2511653 h 5785855"/>
              <a:gd name="connsiteX21-1123" fmla="*/ 4915007 w 7701976"/>
              <a:gd name="connsiteY21-1124" fmla="*/ 1597253 h 5785855"/>
              <a:gd name="connsiteX22-1125" fmla="*/ 5640721 w 7701976"/>
              <a:gd name="connsiteY22-1126" fmla="*/ 1524681 h 5785855"/>
              <a:gd name="connsiteX23-1127" fmla="*/ 5960035 w 7701976"/>
              <a:gd name="connsiteY23-1128" fmla="*/ 2163310 h 5785855"/>
              <a:gd name="connsiteX24-1129" fmla="*/ 6569635 w 7701976"/>
              <a:gd name="connsiteY24-1130" fmla="*/ 871538 h 5785855"/>
              <a:gd name="connsiteX25-1131" fmla="*/ 6308377 w 7701976"/>
              <a:gd name="connsiteY25-1132" fmla="*/ 798740 h 5785855"/>
              <a:gd name="connsiteX0-1133" fmla="*/ 6303720 w 7697319"/>
              <a:gd name="connsiteY0-1134" fmla="*/ 798740 h 5795932"/>
              <a:gd name="connsiteX1-1135" fmla="*/ 7341606 w 7697319"/>
              <a:gd name="connsiteY1-1136" fmla="*/ 0 h 5795932"/>
              <a:gd name="connsiteX2-1137" fmla="*/ 7697319 w 7697319"/>
              <a:gd name="connsiteY2-1138" fmla="*/ 813254 h 5795932"/>
              <a:gd name="connsiteX3-1139" fmla="*/ 7338034 w 7697319"/>
              <a:gd name="connsiteY3-1140" fmla="*/ 842283 h 5795932"/>
              <a:gd name="connsiteX4-1141" fmla="*/ 6322034 w 7697319"/>
              <a:gd name="connsiteY4-1142" fmla="*/ 2918278 h 5795932"/>
              <a:gd name="connsiteX5-1143" fmla="*/ 5548977 w 7697319"/>
              <a:gd name="connsiteY5-1144" fmla="*/ 3005137 h 5795932"/>
              <a:gd name="connsiteX6-1145" fmla="*/ 5287720 w 7697319"/>
              <a:gd name="connsiteY6-1146" fmla="*/ 2482623 h 5795932"/>
              <a:gd name="connsiteX7-1147" fmla="*/ 4881320 w 7697319"/>
              <a:gd name="connsiteY7-1148" fmla="*/ 3382509 h 5795932"/>
              <a:gd name="connsiteX8-1149" fmla="*/ 4126577 w 7697319"/>
              <a:gd name="connsiteY8-1150" fmla="*/ 3469594 h 5795932"/>
              <a:gd name="connsiteX9-1151" fmla="*/ 3879835 w 7697319"/>
              <a:gd name="connsiteY9-1152" fmla="*/ 2947080 h 5795932"/>
              <a:gd name="connsiteX10-1153" fmla="*/ 3429892 w 7697319"/>
              <a:gd name="connsiteY10-1154" fmla="*/ 3875995 h 5795932"/>
              <a:gd name="connsiteX11-1155" fmla="*/ 2718691 w 7697319"/>
              <a:gd name="connsiteY11-1156" fmla="*/ 3875995 h 5795932"/>
              <a:gd name="connsiteX12-1157" fmla="*/ 2341321 w 7697319"/>
              <a:gd name="connsiteY12-1158" fmla="*/ 3222852 h 5795932"/>
              <a:gd name="connsiteX13-1159" fmla="*/ 736358 w 7697319"/>
              <a:gd name="connsiteY13-1160" fmla="*/ 5627008 h 5795932"/>
              <a:gd name="connsiteX14-1161" fmla="*/ 20225 w 7697319"/>
              <a:gd name="connsiteY14-1162" fmla="*/ 5617708 h 5795932"/>
              <a:gd name="connsiteX15-1163" fmla="*/ 2076491 w 7697319"/>
              <a:gd name="connsiteY15-1164" fmla="*/ 2496911 h 5795932"/>
              <a:gd name="connsiteX16-1165" fmla="*/ 2849321 w 7697319"/>
              <a:gd name="connsiteY16-1166" fmla="*/ 2482624 h 5795932"/>
              <a:gd name="connsiteX17-1167" fmla="*/ 3096064 w 7697319"/>
              <a:gd name="connsiteY17-1168" fmla="*/ 2976110 h 5795932"/>
              <a:gd name="connsiteX18-1169" fmla="*/ 3531493 w 7697319"/>
              <a:gd name="connsiteY18-1170" fmla="*/ 2003653 h 5795932"/>
              <a:gd name="connsiteX19-1171" fmla="*/ 4228178 w 7697319"/>
              <a:gd name="connsiteY19-1172" fmla="*/ 1974624 h 5795932"/>
              <a:gd name="connsiteX20-1173" fmla="*/ 4518464 w 7697319"/>
              <a:gd name="connsiteY20-1174" fmla="*/ 2511653 h 5795932"/>
              <a:gd name="connsiteX21-1175" fmla="*/ 4910350 w 7697319"/>
              <a:gd name="connsiteY21-1176" fmla="*/ 1597253 h 5795932"/>
              <a:gd name="connsiteX22-1177" fmla="*/ 5636064 w 7697319"/>
              <a:gd name="connsiteY22-1178" fmla="*/ 1524681 h 5795932"/>
              <a:gd name="connsiteX23-1179" fmla="*/ 5955378 w 7697319"/>
              <a:gd name="connsiteY23-1180" fmla="*/ 2163310 h 5795932"/>
              <a:gd name="connsiteX24-1181" fmla="*/ 6564978 w 7697319"/>
              <a:gd name="connsiteY24-1182" fmla="*/ 871538 h 5795932"/>
              <a:gd name="connsiteX25-1183" fmla="*/ 6303720 w 7697319"/>
              <a:gd name="connsiteY25-1184" fmla="*/ 798740 h 5795932"/>
              <a:gd name="connsiteX0-1185" fmla="*/ 6316142 w 7709741"/>
              <a:gd name="connsiteY0-1186" fmla="*/ 798740 h 5795932"/>
              <a:gd name="connsiteX1-1187" fmla="*/ 7354028 w 7709741"/>
              <a:gd name="connsiteY1-1188" fmla="*/ 0 h 5795932"/>
              <a:gd name="connsiteX2-1189" fmla="*/ 7709741 w 7709741"/>
              <a:gd name="connsiteY2-1190" fmla="*/ 813254 h 5795932"/>
              <a:gd name="connsiteX3-1191" fmla="*/ 7350456 w 7709741"/>
              <a:gd name="connsiteY3-1192" fmla="*/ 842283 h 5795932"/>
              <a:gd name="connsiteX4-1193" fmla="*/ 6334456 w 7709741"/>
              <a:gd name="connsiteY4-1194" fmla="*/ 2918278 h 5795932"/>
              <a:gd name="connsiteX5-1195" fmla="*/ 5561399 w 7709741"/>
              <a:gd name="connsiteY5-1196" fmla="*/ 3005137 h 5795932"/>
              <a:gd name="connsiteX6-1197" fmla="*/ 5300142 w 7709741"/>
              <a:gd name="connsiteY6-1198" fmla="*/ 2482623 h 5795932"/>
              <a:gd name="connsiteX7-1199" fmla="*/ 4893742 w 7709741"/>
              <a:gd name="connsiteY7-1200" fmla="*/ 3382509 h 5795932"/>
              <a:gd name="connsiteX8-1201" fmla="*/ 4138999 w 7709741"/>
              <a:gd name="connsiteY8-1202" fmla="*/ 3469594 h 5795932"/>
              <a:gd name="connsiteX9-1203" fmla="*/ 3892257 w 7709741"/>
              <a:gd name="connsiteY9-1204" fmla="*/ 2947080 h 5795932"/>
              <a:gd name="connsiteX10-1205" fmla="*/ 3442314 w 7709741"/>
              <a:gd name="connsiteY10-1206" fmla="*/ 3875995 h 5795932"/>
              <a:gd name="connsiteX11-1207" fmla="*/ 2731113 w 7709741"/>
              <a:gd name="connsiteY11-1208" fmla="*/ 3875995 h 5795932"/>
              <a:gd name="connsiteX12-1209" fmla="*/ 2353743 w 7709741"/>
              <a:gd name="connsiteY12-1210" fmla="*/ 3222852 h 5795932"/>
              <a:gd name="connsiteX13-1211" fmla="*/ 748780 w 7709741"/>
              <a:gd name="connsiteY13-1212" fmla="*/ 5627008 h 5795932"/>
              <a:gd name="connsiteX14-1213" fmla="*/ 19947 w 7709741"/>
              <a:gd name="connsiteY14-1214" fmla="*/ 5617708 h 5795932"/>
              <a:gd name="connsiteX15-1215" fmla="*/ 2088913 w 7709741"/>
              <a:gd name="connsiteY15-1216" fmla="*/ 2496911 h 5795932"/>
              <a:gd name="connsiteX16-1217" fmla="*/ 2861743 w 7709741"/>
              <a:gd name="connsiteY16-1218" fmla="*/ 2482624 h 5795932"/>
              <a:gd name="connsiteX17-1219" fmla="*/ 3108486 w 7709741"/>
              <a:gd name="connsiteY17-1220" fmla="*/ 2976110 h 5795932"/>
              <a:gd name="connsiteX18-1221" fmla="*/ 3543915 w 7709741"/>
              <a:gd name="connsiteY18-1222" fmla="*/ 2003653 h 5795932"/>
              <a:gd name="connsiteX19-1223" fmla="*/ 4240600 w 7709741"/>
              <a:gd name="connsiteY19-1224" fmla="*/ 1974624 h 5795932"/>
              <a:gd name="connsiteX20-1225" fmla="*/ 4530886 w 7709741"/>
              <a:gd name="connsiteY20-1226" fmla="*/ 2511653 h 5795932"/>
              <a:gd name="connsiteX21-1227" fmla="*/ 4922772 w 7709741"/>
              <a:gd name="connsiteY21-1228" fmla="*/ 1597253 h 5795932"/>
              <a:gd name="connsiteX22-1229" fmla="*/ 5648486 w 7709741"/>
              <a:gd name="connsiteY22-1230" fmla="*/ 1524681 h 5795932"/>
              <a:gd name="connsiteX23-1231" fmla="*/ 5967800 w 7709741"/>
              <a:gd name="connsiteY23-1232" fmla="*/ 2163310 h 5795932"/>
              <a:gd name="connsiteX24-1233" fmla="*/ 6577400 w 7709741"/>
              <a:gd name="connsiteY24-1234" fmla="*/ 871538 h 5795932"/>
              <a:gd name="connsiteX25-1235" fmla="*/ 6316142 w 7709741"/>
              <a:gd name="connsiteY25-1236" fmla="*/ 798740 h 5795932"/>
              <a:gd name="connsiteX0-1237" fmla="*/ 6296195 w 7689794"/>
              <a:gd name="connsiteY0-1238" fmla="*/ 798740 h 5644239"/>
              <a:gd name="connsiteX1-1239" fmla="*/ 7334081 w 7689794"/>
              <a:gd name="connsiteY1-1240" fmla="*/ 0 h 5644239"/>
              <a:gd name="connsiteX2-1241" fmla="*/ 7689794 w 7689794"/>
              <a:gd name="connsiteY2-1242" fmla="*/ 813254 h 5644239"/>
              <a:gd name="connsiteX3-1243" fmla="*/ 7330509 w 7689794"/>
              <a:gd name="connsiteY3-1244" fmla="*/ 842283 h 5644239"/>
              <a:gd name="connsiteX4-1245" fmla="*/ 6314509 w 7689794"/>
              <a:gd name="connsiteY4-1246" fmla="*/ 2918278 h 5644239"/>
              <a:gd name="connsiteX5-1247" fmla="*/ 5541452 w 7689794"/>
              <a:gd name="connsiteY5-1248" fmla="*/ 3005137 h 5644239"/>
              <a:gd name="connsiteX6-1249" fmla="*/ 5280195 w 7689794"/>
              <a:gd name="connsiteY6-1250" fmla="*/ 2482623 h 5644239"/>
              <a:gd name="connsiteX7-1251" fmla="*/ 4873795 w 7689794"/>
              <a:gd name="connsiteY7-1252" fmla="*/ 3382509 h 5644239"/>
              <a:gd name="connsiteX8-1253" fmla="*/ 4119052 w 7689794"/>
              <a:gd name="connsiteY8-1254" fmla="*/ 3469594 h 5644239"/>
              <a:gd name="connsiteX9-1255" fmla="*/ 3872310 w 7689794"/>
              <a:gd name="connsiteY9-1256" fmla="*/ 2947080 h 5644239"/>
              <a:gd name="connsiteX10-1257" fmla="*/ 3422367 w 7689794"/>
              <a:gd name="connsiteY10-1258" fmla="*/ 3875995 h 5644239"/>
              <a:gd name="connsiteX11-1259" fmla="*/ 2711166 w 7689794"/>
              <a:gd name="connsiteY11-1260" fmla="*/ 3875995 h 5644239"/>
              <a:gd name="connsiteX12-1261" fmla="*/ 2333796 w 7689794"/>
              <a:gd name="connsiteY12-1262" fmla="*/ 3222852 h 5644239"/>
              <a:gd name="connsiteX13-1263" fmla="*/ 728833 w 7689794"/>
              <a:gd name="connsiteY13-1264" fmla="*/ 5627008 h 5644239"/>
              <a:gd name="connsiteX14-1265" fmla="*/ 0 w 7689794"/>
              <a:gd name="connsiteY14-1266" fmla="*/ 5617708 h 5644239"/>
              <a:gd name="connsiteX15-1267" fmla="*/ 2068966 w 7689794"/>
              <a:gd name="connsiteY15-1268" fmla="*/ 2496911 h 5644239"/>
              <a:gd name="connsiteX16-1269" fmla="*/ 2841796 w 7689794"/>
              <a:gd name="connsiteY16-1270" fmla="*/ 2482624 h 5644239"/>
              <a:gd name="connsiteX17-1271" fmla="*/ 3088539 w 7689794"/>
              <a:gd name="connsiteY17-1272" fmla="*/ 2976110 h 5644239"/>
              <a:gd name="connsiteX18-1273" fmla="*/ 3523968 w 7689794"/>
              <a:gd name="connsiteY18-1274" fmla="*/ 2003653 h 5644239"/>
              <a:gd name="connsiteX19-1275" fmla="*/ 4220653 w 7689794"/>
              <a:gd name="connsiteY19-1276" fmla="*/ 1974624 h 5644239"/>
              <a:gd name="connsiteX20-1277" fmla="*/ 4510939 w 7689794"/>
              <a:gd name="connsiteY20-1278" fmla="*/ 2511653 h 5644239"/>
              <a:gd name="connsiteX21-1279" fmla="*/ 4902825 w 7689794"/>
              <a:gd name="connsiteY21-1280" fmla="*/ 1597253 h 5644239"/>
              <a:gd name="connsiteX22-1281" fmla="*/ 5628539 w 7689794"/>
              <a:gd name="connsiteY22-1282" fmla="*/ 1524681 h 5644239"/>
              <a:gd name="connsiteX23-1283" fmla="*/ 5947853 w 7689794"/>
              <a:gd name="connsiteY23-1284" fmla="*/ 2163310 h 5644239"/>
              <a:gd name="connsiteX24-1285" fmla="*/ 6557453 w 7689794"/>
              <a:gd name="connsiteY24-1286" fmla="*/ 871538 h 5644239"/>
              <a:gd name="connsiteX25-1287" fmla="*/ 6296195 w 7689794"/>
              <a:gd name="connsiteY25-1288" fmla="*/ 798740 h 5644239"/>
              <a:gd name="connsiteX0-1289" fmla="*/ 6296195 w 7689794"/>
              <a:gd name="connsiteY0-1290" fmla="*/ 798740 h 5644239"/>
              <a:gd name="connsiteX1-1291" fmla="*/ 7334081 w 7689794"/>
              <a:gd name="connsiteY1-1292" fmla="*/ 0 h 5644239"/>
              <a:gd name="connsiteX2-1293" fmla="*/ 7689794 w 7689794"/>
              <a:gd name="connsiteY2-1294" fmla="*/ 813254 h 5644239"/>
              <a:gd name="connsiteX3-1295" fmla="*/ 7330509 w 7689794"/>
              <a:gd name="connsiteY3-1296" fmla="*/ 842283 h 5644239"/>
              <a:gd name="connsiteX4-1297" fmla="*/ 6314509 w 7689794"/>
              <a:gd name="connsiteY4-1298" fmla="*/ 2918278 h 5644239"/>
              <a:gd name="connsiteX5-1299" fmla="*/ 5541452 w 7689794"/>
              <a:gd name="connsiteY5-1300" fmla="*/ 3005137 h 5644239"/>
              <a:gd name="connsiteX6-1301" fmla="*/ 5280195 w 7689794"/>
              <a:gd name="connsiteY6-1302" fmla="*/ 2482623 h 5644239"/>
              <a:gd name="connsiteX7-1303" fmla="*/ 4873795 w 7689794"/>
              <a:gd name="connsiteY7-1304" fmla="*/ 3382509 h 5644239"/>
              <a:gd name="connsiteX8-1305" fmla="*/ 4119052 w 7689794"/>
              <a:gd name="connsiteY8-1306" fmla="*/ 3469594 h 5644239"/>
              <a:gd name="connsiteX9-1307" fmla="*/ 3872310 w 7689794"/>
              <a:gd name="connsiteY9-1308" fmla="*/ 2947080 h 5644239"/>
              <a:gd name="connsiteX10-1309" fmla="*/ 3422367 w 7689794"/>
              <a:gd name="connsiteY10-1310" fmla="*/ 3875995 h 5644239"/>
              <a:gd name="connsiteX11-1311" fmla="*/ 2711166 w 7689794"/>
              <a:gd name="connsiteY11-1312" fmla="*/ 3875995 h 5644239"/>
              <a:gd name="connsiteX12-1313" fmla="*/ 2371896 w 7689794"/>
              <a:gd name="connsiteY12-1314" fmla="*/ 3143477 h 5644239"/>
              <a:gd name="connsiteX13-1315" fmla="*/ 728833 w 7689794"/>
              <a:gd name="connsiteY13-1316" fmla="*/ 5627008 h 5644239"/>
              <a:gd name="connsiteX14-1317" fmla="*/ 0 w 7689794"/>
              <a:gd name="connsiteY14-1318" fmla="*/ 5617708 h 5644239"/>
              <a:gd name="connsiteX15-1319" fmla="*/ 2068966 w 7689794"/>
              <a:gd name="connsiteY15-1320" fmla="*/ 2496911 h 5644239"/>
              <a:gd name="connsiteX16-1321" fmla="*/ 2841796 w 7689794"/>
              <a:gd name="connsiteY16-1322" fmla="*/ 2482624 h 5644239"/>
              <a:gd name="connsiteX17-1323" fmla="*/ 3088539 w 7689794"/>
              <a:gd name="connsiteY17-1324" fmla="*/ 2976110 h 5644239"/>
              <a:gd name="connsiteX18-1325" fmla="*/ 3523968 w 7689794"/>
              <a:gd name="connsiteY18-1326" fmla="*/ 2003653 h 5644239"/>
              <a:gd name="connsiteX19-1327" fmla="*/ 4220653 w 7689794"/>
              <a:gd name="connsiteY19-1328" fmla="*/ 1974624 h 5644239"/>
              <a:gd name="connsiteX20-1329" fmla="*/ 4510939 w 7689794"/>
              <a:gd name="connsiteY20-1330" fmla="*/ 2511653 h 5644239"/>
              <a:gd name="connsiteX21-1331" fmla="*/ 4902825 w 7689794"/>
              <a:gd name="connsiteY21-1332" fmla="*/ 1597253 h 5644239"/>
              <a:gd name="connsiteX22-1333" fmla="*/ 5628539 w 7689794"/>
              <a:gd name="connsiteY22-1334" fmla="*/ 1524681 h 5644239"/>
              <a:gd name="connsiteX23-1335" fmla="*/ 5947853 w 7689794"/>
              <a:gd name="connsiteY23-1336" fmla="*/ 2163310 h 5644239"/>
              <a:gd name="connsiteX24-1337" fmla="*/ 6557453 w 7689794"/>
              <a:gd name="connsiteY24-1338" fmla="*/ 871538 h 5644239"/>
              <a:gd name="connsiteX25-1339" fmla="*/ 6296195 w 7689794"/>
              <a:gd name="connsiteY25-1340" fmla="*/ 798740 h 5644239"/>
              <a:gd name="connsiteX0-1341" fmla="*/ 6296195 w 7689794"/>
              <a:gd name="connsiteY0-1342" fmla="*/ 798740 h 5644239"/>
              <a:gd name="connsiteX1-1343" fmla="*/ 7334081 w 7689794"/>
              <a:gd name="connsiteY1-1344" fmla="*/ 0 h 5644239"/>
              <a:gd name="connsiteX2-1345" fmla="*/ 7689794 w 7689794"/>
              <a:gd name="connsiteY2-1346" fmla="*/ 813254 h 5644239"/>
              <a:gd name="connsiteX3-1347" fmla="*/ 7330509 w 7689794"/>
              <a:gd name="connsiteY3-1348" fmla="*/ 842283 h 5644239"/>
              <a:gd name="connsiteX4-1349" fmla="*/ 6314509 w 7689794"/>
              <a:gd name="connsiteY4-1350" fmla="*/ 2918278 h 5644239"/>
              <a:gd name="connsiteX5-1351" fmla="*/ 5541452 w 7689794"/>
              <a:gd name="connsiteY5-1352" fmla="*/ 3005137 h 5644239"/>
              <a:gd name="connsiteX6-1353" fmla="*/ 5280195 w 7689794"/>
              <a:gd name="connsiteY6-1354" fmla="*/ 2482623 h 5644239"/>
              <a:gd name="connsiteX7-1355" fmla="*/ 4873795 w 7689794"/>
              <a:gd name="connsiteY7-1356" fmla="*/ 3382509 h 5644239"/>
              <a:gd name="connsiteX8-1357" fmla="*/ 4119052 w 7689794"/>
              <a:gd name="connsiteY8-1358" fmla="*/ 3469594 h 5644239"/>
              <a:gd name="connsiteX9-1359" fmla="*/ 3872310 w 7689794"/>
              <a:gd name="connsiteY9-1360" fmla="*/ 2947080 h 5644239"/>
              <a:gd name="connsiteX10-1361" fmla="*/ 3422367 w 7689794"/>
              <a:gd name="connsiteY10-1362" fmla="*/ 3875995 h 5644239"/>
              <a:gd name="connsiteX11-1363" fmla="*/ 2711166 w 7689794"/>
              <a:gd name="connsiteY11-1364" fmla="*/ 3875995 h 5644239"/>
              <a:gd name="connsiteX12-1365" fmla="*/ 2371896 w 7689794"/>
              <a:gd name="connsiteY12-1366" fmla="*/ 3143477 h 5644239"/>
              <a:gd name="connsiteX13-1367" fmla="*/ 728833 w 7689794"/>
              <a:gd name="connsiteY13-1368" fmla="*/ 5627008 h 5644239"/>
              <a:gd name="connsiteX14-1369" fmla="*/ 0 w 7689794"/>
              <a:gd name="connsiteY14-1370" fmla="*/ 5617708 h 5644239"/>
              <a:gd name="connsiteX15-1371" fmla="*/ 2068966 w 7689794"/>
              <a:gd name="connsiteY15-1372" fmla="*/ 2496911 h 5644239"/>
              <a:gd name="connsiteX16-1373" fmla="*/ 2841796 w 7689794"/>
              <a:gd name="connsiteY16-1374" fmla="*/ 2482624 h 5644239"/>
              <a:gd name="connsiteX17-1375" fmla="*/ 3088539 w 7689794"/>
              <a:gd name="connsiteY17-1376" fmla="*/ 2976110 h 5644239"/>
              <a:gd name="connsiteX18-1377" fmla="*/ 3523968 w 7689794"/>
              <a:gd name="connsiteY18-1378" fmla="*/ 2003653 h 5644239"/>
              <a:gd name="connsiteX19-1379" fmla="*/ 4220653 w 7689794"/>
              <a:gd name="connsiteY19-1380" fmla="*/ 1974624 h 5644239"/>
              <a:gd name="connsiteX20-1381" fmla="*/ 4510939 w 7689794"/>
              <a:gd name="connsiteY20-1382" fmla="*/ 2511653 h 5644239"/>
              <a:gd name="connsiteX21-1383" fmla="*/ 4902825 w 7689794"/>
              <a:gd name="connsiteY21-1384" fmla="*/ 1597253 h 5644239"/>
              <a:gd name="connsiteX22-1385" fmla="*/ 5628539 w 7689794"/>
              <a:gd name="connsiteY22-1386" fmla="*/ 1524681 h 5644239"/>
              <a:gd name="connsiteX23-1387" fmla="*/ 5947853 w 7689794"/>
              <a:gd name="connsiteY23-1388" fmla="*/ 2163310 h 5644239"/>
              <a:gd name="connsiteX24-1389" fmla="*/ 6557453 w 7689794"/>
              <a:gd name="connsiteY24-1390" fmla="*/ 871538 h 5644239"/>
              <a:gd name="connsiteX25-1391" fmla="*/ 6296195 w 7689794"/>
              <a:gd name="connsiteY25-1392" fmla="*/ 798740 h 5644239"/>
              <a:gd name="connsiteX0-1393" fmla="*/ 6296195 w 7689794"/>
              <a:gd name="connsiteY0-1394" fmla="*/ 798740 h 5644239"/>
              <a:gd name="connsiteX1-1395" fmla="*/ 7334081 w 7689794"/>
              <a:gd name="connsiteY1-1396" fmla="*/ 0 h 5644239"/>
              <a:gd name="connsiteX2-1397" fmla="*/ 7689794 w 7689794"/>
              <a:gd name="connsiteY2-1398" fmla="*/ 813254 h 5644239"/>
              <a:gd name="connsiteX3-1399" fmla="*/ 7330509 w 7689794"/>
              <a:gd name="connsiteY3-1400" fmla="*/ 842283 h 5644239"/>
              <a:gd name="connsiteX4-1401" fmla="*/ 6314509 w 7689794"/>
              <a:gd name="connsiteY4-1402" fmla="*/ 2918278 h 5644239"/>
              <a:gd name="connsiteX5-1403" fmla="*/ 5541452 w 7689794"/>
              <a:gd name="connsiteY5-1404" fmla="*/ 3005137 h 5644239"/>
              <a:gd name="connsiteX6-1405" fmla="*/ 5280195 w 7689794"/>
              <a:gd name="connsiteY6-1406" fmla="*/ 2482623 h 5644239"/>
              <a:gd name="connsiteX7-1407" fmla="*/ 4873795 w 7689794"/>
              <a:gd name="connsiteY7-1408" fmla="*/ 3382509 h 5644239"/>
              <a:gd name="connsiteX8-1409" fmla="*/ 4119052 w 7689794"/>
              <a:gd name="connsiteY8-1410" fmla="*/ 3469594 h 5644239"/>
              <a:gd name="connsiteX9-1411" fmla="*/ 3872310 w 7689794"/>
              <a:gd name="connsiteY9-1412" fmla="*/ 2947080 h 5644239"/>
              <a:gd name="connsiteX10-1413" fmla="*/ 3422367 w 7689794"/>
              <a:gd name="connsiteY10-1414" fmla="*/ 3875995 h 5644239"/>
              <a:gd name="connsiteX11-1415" fmla="*/ 2711166 w 7689794"/>
              <a:gd name="connsiteY11-1416" fmla="*/ 3875995 h 5644239"/>
              <a:gd name="connsiteX12-1417" fmla="*/ 2371896 w 7689794"/>
              <a:gd name="connsiteY12-1418" fmla="*/ 3143477 h 5644239"/>
              <a:gd name="connsiteX13-1419" fmla="*/ 728833 w 7689794"/>
              <a:gd name="connsiteY13-1420" fmla="*/ 5627008 h 5644239"/>
              <a:gd name="connsiteX14-1421" fmla="*/ 0 w 7689794"/>
              <a:gd name="connsiteY14-1422" fmla="*/ 5617708 h 5644239"/>
              <a:gd name="connsiteX15-1423" fmla="*/ 2068966 w 7689794"/>
              <a:gd name="connsiteY15-1424" fmla="*/ 2496911 h 5644239"/>
              <a:gd name="connsiteX16-1425" fmla="*/ 2841796 w 7689794"/>
              <a:gd name="connsiteY16-1426" fmla="*/ 2482624 h 5644239"/>
              <a:gd name="connsiteX17-1427" fmla="*/ 3088539 w 7689794"/>
              <a:gd name="connsiteY17-1428" fmla="*/ 2976110 h 5644239"/>
              <a:gd name="connsiteX18-1429" fmla="*/ 3523968 w 7689794"/>
              <a:gd name="connsiteY18-1430" fmla="*/ 2003653 h 5644239"/>
              <a:gd name="connsiteX19-1431" fmla="*/ 4220653 w 7689794"/>
              <a:gd name="connsiteY19-1432" fmla="*/ 1974624 h 5644239"/>
              <a:gd name="connsiteX20-1433" fmla="*/ 4510939 w 7689794"/>
              <a:gd name="connsiteY20-1434" fmla="*/ 2511653 h 5644239"/>
              <a:gd name="connsiteX21-1435" fmla="*/ 4902825 w 7689794"/>
              <a:gd name="connsiteY21-1436" fmla="*/ 1597253 h 5644239"/>
              <a:gd name="connsiteX22-1437" fmla="*/ 5628539 w 7689794"/>
              <a:gd name="connsiteY22-1438" fmla="*/ 1524681 h 5644239"/>
              <a:gd name="connsiteX23-1439" fmla="*/ 5947853 w 7689794"/>
              <a:gd name="connsiteY23-1440" fmla="*/ 2163310 h 5644239"/>
              <a:gd name="connsiteX24-1441" fmla="*/ 6557453 w 7689794"/>
              <a:gd name="connsiteY24-1442" fmla="*/ 871538 h 5644239"/>
              <a:gd name="connsiteX25-1443" fmla="*/ 6296195 w 7689794"/>
              <a:gd name="connsiteY25-1444" fmla="*/ 798740 h 5644239"/>
              <a:gd name="connsiteX0-1445" fmla="*/ 6296195 w 7689794"/>
              <a:gd name="connsiteY0-1446" fmla="*/ 798740 h 5644239"/>
              <a:gd name="connsiteX1-1447" fmla="*/ 7334081 w 7689794"/>
              <a:gd name="connsiteY1-1448" fmla="*/ 0 h 5644239"/>
              <a:gd name="connsiteX2-1449" fmla="*/ 7689794 w 7689794"/>
              <a:gd name="connsiteY2-1450" fmla="*/ 813254 h 5644239"/>
              <a:gd name="connsiteX3-1451" fmla="*/ 7330509 w 7689794"/>
              <a:gd name="connsiteY3-1452" fmla="*/ 842283 h 5644239"/>
              <a:gd name="connsiteX4-1453" fmla="*/ 6314509 w 7689794"/>
              <a:gd name="connsiteY4-1454" fmla="*/ 2918278 h 5644239"/>
              <a:gd name="connsiteX5-1455" fmla="*/ 5541452 w 7689794"/>
              <a:gd name="connsiteY5-1456" fmla="*/ 3005137 h 5644239"/>
              <a:gd name="connsiteX6-1457" fmla="*/ 5280195 w 7689794"/>
              <a:gd name="connsiteY6-1458" fmla="*/ 2482623 h 5644239"/>
              <a:gd name="connsiteX7-1459" fmla="*/ 4873795 w 7689794"/>
              <a:gd name="connsiteY7-1460" fmla="*/ 3382509 h 5644239"/>
              <a:gd name="connsiteX8-1461" fmla="*/ 4119052 w 7689794"/>
              <a:gd name="connsiteY8-1462" fmla="*/ 3469594 h 5644239"/>
              <a:gd name="connsiteX9-1463" fmla="*/ 3872310 w 7689794"/>
              <a:gd name="connsiteY9-1464" fmla="*/ 2947080 h 5644239"/>
              <a:gd name="connsiteX10-1465" fmla="*/ 3438242 w 7689794"/>
              <a:gd name="connsiteY10-1466" fmla="*/ 3872820 h 5644239"/>
              <a:gd name="connsiteX11-1467" fmla="*/ 2711166 w 7689794"/>
              <a:gd name="connsiteY11-1468" fmla="*/ 3875995 h 5644239"/>
              <a:gd name="connsiteX12-1469" fmla="*/ 2371896 w 7689794"/>
              <a:gd name="connsiteY12-1470" fmla="*/ 3143477 h 5644239"/>
              <a:gd name="connsiteX13-1471" fmla="*/ 728833 w 7689794"/>
              <a:gd name="connsiteY13-1472" fmla="*/ 5627008 h 5644239"/>
              <a:gd name="connsiteX14-1473" fmla="*/ 0 w 7689794"/>
              <a:gd name="connsiteY14-1474" fmla="*/ 5617708 h 5644239"/>
              <a:gd name="connsiteX15-1475" fmla="*/ 2068966 w 7689794"/>
              <a:gd name="connsiteY15-1476" fmla="*/ 2496911 h 5644239"/>
              <a:gd name="connsiteX16-1477" fmla="*/ 2841796 w 7689794"/>
              <a:gd name="connsiteY16-1478" fmla="*/ 2482624 h 5644239"/>
              <a:gd name="connsiteX17-1479" fmla="*/ 3088539 w 7689794"/>
              <a:gd name="connsiteY17-1480" fmla="*/ 2976110 h 5644239"/>
              <a:gd name="connsiteX18-1481" fmla="*/ 3523968 w 7689794"/>
              <a:gd name="connsiteY18-1482" fmla="*/ 2003653 h 5644239"/>
              <a:gd name="connsiteX19-1483" fmla="*/ 4220653 w 7689794"/>
              <a:gd name="connsiteY19-1484" fmla="*/ 1974624 h 5644239"/>
              <a:gd name="connsiteX20-1485" fmla="*/ 4510939 w 7689794"/>
              <a:gd name="connsiteY20-1486" fmla="*/ 2511653 h 5644239"/>
              <a:gd name="connsiteX21-1487" fmla="*/ 4902825 w 7689794"/>
              <a:gd name="connsiteY21-1488" fmla="*/ 1597253 h 5644239"/>
              <a:gd name="connsiteX22-1489" fmla="*/ 5628539 w 7689794"/>
              <a:gd name="connsiteY22-1490" fmla="*/ 1524681 h 5644239"/>
              <a:gd name="connsiteX23-1491" fmla="*/ 5947853 w 7689794"/>
              <a:gd name="connsiteY23-1492" fmla="*/ 2163310 h 5644239"/>
              <a:gd name="connsiteX24-1493" fmla="*/ 6557453 w 7689794"/>
              <a:gd name="connsiteY24-1494" fmla="*/ 871538 h 5644239"/>
              <a:gd name="connsiteX25-1495" fmla="*/ 6296195 w 7689794"/>
              <a:gd name="connsiteY25-1496" fmla="*/ 798740 h 5644239"/>
              <a:gd name="connsiteX0-1497" fmla="*/ 6296195 w 7689794"/>
              <a:gd name="connsiteY0-1498" fmla="*/ 798740 h 5644239"/>
              <a:gd name="connsiteX1-1499" fmla="*/ 7334081 w 7689794"/>
              <a:gd name="connsiteY1-1500" fmla="*/ 0 h 5644239"/>
              <a:gd name="connsiteX2-1501" fmla="*/ 7689794 w 7689794"/>
              <a:gd name="connsiteY2-1502" fmla="*/ 813254 h 5644239"/>
              <a:gd name="connsiteX3-1503" fmla="*/ 7330509 w 7689794"/>
              <a:gd name="connsiteY3-1504" fmla="*/ 842283 h 5644239"/>
              <a:gd name="connsiteX4-1505" fmla="*/ 6314509 w 7689794"/>
              <a:gd name="connsiteY4-1506" fmla="*/ 2918278 h 5644239"/>
              <a:gd name="connsiteX5-1507" fmla="*/ 5541452 w 7689794"/>
              <a:gd name="connsiteY5-1508" fmla="*/ 3005137 h 5644239"/>
              <a:gd name="connsiteX6-1509" fmla="*/ 5280195 w 7689794"/>
              <a:gd name="connsiteY6-1510" fmla="*/ 2482623 h 5644239"/>
              <a:gd name="connsiteX7-1511" fmla="*/ 4873795 w 7689794"/>
              <a:gd name="connsiteY7-1512" fmla="*/ 3382509 h 5644239"/>
              <a:gd name="connsiteX8-1513" fmla="*/ 4119052 w 7689794"/>
              <a:gd name="connsiteY8-1514" fmla="*/ 3469594 h 5644239"/>
              <a:gd name="connsiteX9-1515" fmla="*/ 3872310 w 7689794"/>
              <a:gd name="connsiteY9-1516" fmla="*/ 2947080 h 5644239"/>
              <a:gd name="connsiteX10-1517" fmla="*/ 3438242 w 7689794"/>
              <a:gd name="connsiteY10-1518" fmla="*/ 3872820 h 5644239"/>
              <a:gd name="connsiteX11-1519" fmla="*/ 2711166 w 7689794"/>
              <a:gd name="connsiteY11-1520" fmla="*/ 3875995 h 5644239"/>
              <a:gd name="connsiteX12-1521" fmla="*/ 2371896 w 7689794"/>
              <a:gd name="connsiteY12-1522" fmla="*/ 3143477 h 5644239"/>
              <a:gd name="connsiteX13-1523" fmla="*/ 728833 w 7689794"/>
              <a:gd name="connsiteY13-1524" fmla="*/ 5627008 h 5644239"/>
              <a:gd name="connsiteX14-1525" fmla="*/ 0 w 7689794"/>
              <a:gd name="connsiteY14-1526" fmla="*/ 5617708 h 5644239"/>
              <a:gd name="connsiteX15-1527" fmla="*/ 2068966 w 7689794"/>
              <a:gd name="connsiteY15-1528" fmla="*/ 2496911 h 5644239"/>
              <a:gd name="connsiteX16-1529" fmla="*/ 2841796 w 7689794"/>
              <a:gd name="connsiteY16-1530" fmla="*/ 2482624 h 5644239"/>
              <a:gd name="connsiteX17-1531" fmla="*/ 3088539 w 7689794"/>
              <a:gd name="connsiteY17-1532" fmla="*/ 2976110 h 5644239"/>
              <a:gd name="connsiteX18-1533" fmla="*/ 3523968 w 7689794"/>
              <a:gd name="connsiteY18-1534" fmla="*/ 2003653 h 5644239"/>
              <a:gd name="connsiteX19-1535" fmla="*/ 4220653 w 7689794"/>
              <a:gd name="connsiteY19-1536" fmla="*/ 1974624 h 5644239"/>
              <a:gd name="connsiteX20-1537" fmla="*/ 4510939 w 7689794"/>
              <a:gd name="connsiteY20-1538" fmla="*/ 2511653 h 5644239"/>
              <a:gd name="connsiteX21-1539" fmla="*/ 4902825 w 7689794"/>
              <a:gd name="connsiteY21-1540" fmla="*/ 1597253 h 5644239"/>
              <a:gd name="connsiteX22-1541" fmla="*/ 5628539 w 7689794"/>
              <a:gd name="connsiteY22-1542" fmla="*/ 1524681 h 5644239"/>
              <a:gd name="connsiteX23-1543" fmla="*/ 5947853 w 7689794"/>
              <a:gd name="connsiteY23-1544" fmla="*/ 2163310 h 5644239"/>
              <a:gd name="connsiteX24-1545" fmla="*/ 6557453 w 7689794"/>
              <a:gd name="connsiteY24-1546" fmla="*/ 871538 h 5644239"/>
              <a:gd name="connsiteX25-1547" fmla="*/ 6296195 w 7689794"/>
              <a:gd name="connsiteY25-1548" fmla="*/ 798740 h 5644239"/>
              <a:gd name="connsiteX0-1549" fmla="*/ 6296195 w 7689794"/>
              <a:gd name="connsiteY0-1550" fmla="*/ 798740 h 5644239"/>
              <a:gd name="connsiteX1-1551" fmla="*/ 7334081 w 7689794"/>
              <a:gd name="connsiteY1-1552" fmla="*/ 0 h 5644239"/>
              <a:gd name="connsiteX2-1553" fmla="*/ 7689794 w 7689794"/>
              <a:gd name="connsiteY2-1554" fmla="*/ 813254 h 5644239"/>
              <a:gd name="connsiteX3-1555" fmla="*/ 7330509 w 7689794"/>
              <a:gd name="connsiteY3-1556" fmla="*/ 842283 h 5644239"/>
              <a:gd name="connsiteX4-1557" fmla="*/ 6314509 w 7689794"/>
              <a:gd name="connsiteY4-1558" fmla="*/ 2918278 h 5644239"/>
              <a:gd name="connsiteX5-1559" fmla="*/ 5541452 w 7689794"/>
              <a:gd name="connsiteY5-1560" fmla="*/ 3005137 h 5644239"/>
              <a:gd name="connsiteX6-1561" fmla="*/ 5280195 w 7689794"/>
              <a:gd name="connsiteY6-1562" fmla="*/ 2482623 h 5644239"/>
              <a:gd name="connsiteX7-1563" fmla="*/ 4873795 w 7689794"/>
              <a:gd name="connsiteY7-1564" fmla="*/ 3382509 h 5644239"/>
              <a:gd name="connsiteX8-1565" fmla="*/ 4119052 w 7689794"/>
              <a:gd name="connsiteY8-1566" fmla="*/ 3469594 h 5644239"/>
              <a:gd name="connsiteX9-1567" fmla="*/ 3888185 w 7689794"/>
              <a:gd name="connsiteY9-1568" fmla="*/ 2855005 h 5644239"/>
              <a:gd name="connsiteX10-1569" fmla="*/ 3438242 w 7689794"/>
              <a:gd name="connsiteY10-1570" fmla="*/ 3872820 h 5644239"/>
              <a:gd name="connsiteX11-1571" fmla="*/ 2711166 w 7689794"/>
              <a:gd name="connsiteY11-1572" fmla="*/ 3875995 h 5644239"/>
              <a:gd name="connsiteX12-1573" fmla="*/ 2371896 w 7689794"/>
              <a:gd name="connsiteY12-1574" fmla="*/ 3143477 h 5644239"/>
              <a:gd name="connsiteX13-1575" fmla="*/ 728833 w 7689794"/>
              <a:gd name="connsiteY13-1576" fmla="*/ 5627008 h 5644239"/>
              <a:gd name="connsiteX14-1577" fmla="*/ 0 w 7689794"/>
              <a:gd name="connsiteY14-1578" fmla="*/ 5617708 h 5644239"/>
              <a:gd name="connsiteX15-1579" fmla="*/ 2068966 w 7689794"/>
              <a:gd name="connsiteY15-1580" fmla="*/ 2496911 h 5644239"/>
              <a:gd name="connsiteX16-1581" fmla="*/ 2841796 w 7689794"/>
              <a:gd name="connsiteY16-1582" fmla="*/ 2482624 h 5644239"/>
              <a:gd name="connsiteX17-1583" fmla="*/ 3088539 w 7689794"/>
              <a:gd name="connsiteY17-1584" fmla="*/ 2976110 h 5644239"/>
              <a:gd name="connsiteX18-1585" fmla="*/ 3523968 w 7689794"/>
              <a:gd name="connsiteY18-1586" fmla="*/ 2003653 h 5644239"/>
              <a:gd name="connsiteX19-1587" fmla="*/ 4220653 w 7689794"/>
              <a:gd name="connsiteY19-1588" fmla="*/ 1974624 h 5644239"/>
              <a:gd name="connsiteX20-1589" fmla="*/ 4510939 w 7689794"/>
              <a:gd name="connsiteY20-1590" fmla="*/ 2511653 h 5644239"/>
              <a:gd name="connsiteX21-1591" fmla="*/ 4902825 w 7689794"/>
              <a:gd name="connsiteY21-1592" fmla="*/ 1597253 h 5644239"/>
              <a:gd name="connsiteX22-1593" fmla="*/ 5628539 w 7689794"/>
              <a:gd name="connsiteY22-1594" fmla="*/ 1524681 h 5644239"/>
              <a:gd name="connsiteX23-1595" fmla="*/ 5947853 w 7689794"/>
              <a:gd name="connsiteY23-1596" fmla="*/ 2163310 h 5644239"/>
              <a:gd name="connsiteX24-1597" fmla="*/ 6557453 w 7689794"/>
              <a:gd name="connsiteY24-1598" fmla="*/ 871538 h 5644239"/>
              <a:gd name="connsiteX25-1599" fmla="*/ 6296195 w 7689794"/>
              <a:gd name="connsiteY25-1600" fmla="*/ 798740 h 5644239"/>
              <a:gd name="connsiteX0-1601" fmla="*/ 6296195 w 7689794"/>
              <a:gd name="connsiteY0-1602" fmla="*/ 798740 h 5644239"/>
              <a:gd name="connsiteX1-1603" fmla="*/ 7334081 w 7689794"/>
              <a:gd name="connsiteY1-1604" fmla="*/ 0 h 5644239"/>
              <a:gd name="connsiteX2-1605" fmla="*/ 7689794 w 7689794"/>
              <a:gd name="connsiteY2-1606" fmla="*/ 813254 h 5644239"/>
              <a:gd name="connsiteX3-1607" fmla="*/ 7330509 w 7689794"/>
              <a:gd name="connsiteY3-1608" fmla="*/ 842283 h 5644239"/>
              <a:gd name="connsiteX4-1609" fmla="*/ 6314509 w 7689794"/>
              <a:gd name="connsiteY4-1610" fmla="*/ 2918278 h 5644239"/>
              <a:gd name="connsiteX5-1611" fmla="*/ 5541452 w 7689794"/>
              <a:gd name="connsiteY5-1612" fmla="*/ 3005137 h 5644239"/>
              <a:gd name="connsiteX6-1613" fmla="*/ 5280195 w 7689794"/>
              <a:gd name="connsiteY6-1614" fmla="*/ 2482623 h 5644239"/>
              <a:gd name="connsiteX7-1615" fmla="*/ 4873795 w 7689794"/>
              <a:gd name="connsiteY7-1616" fmla="*/ 3382509 h 5644239"/>
              <a:gd name="connsiteX8-1617" fmla="*/ 4125402 w 7689794"/>
              <a:gd name="connsiteY8-1618" fmla="*/ 3415619 h 5644239"/>
              <a:gd name="connsiteX9-1619" fmla="*/ 3888185 w 7689794"/>
              <a:gd name="connsiteY9-1620" fmla="*/ 2855005 h 5644239"/>
              <a:gd name="connsiteX10-1621" fmla="*/ 3438242 w 7689794"/>
              <a:gd name="connsiteY10-1622" fmla="*/ 3872820 h 5644239"/>
              <a:gd name="connsiteX11-1623" fmla="*/ 2711166 w 7689794"/>
              <a:gd name="connsiteY11-1624" fmla="*/ 3875995 h 5644239"/>
              <a:gd name="connsiteX12-1625" fmla="*/ 2371896 w 7689794"/>
              <a:gd name="connsiteY12-1626" fmla="*/ 3143477 h 5644239"/>
              <a:gd name="connsiteX13-1627" fmla="*/ 728833 w 7689794"/>
              <a:gd name="connsiteY13-1628" fmla="*/ 5627008 h 5644239"/>
              <a:gd name="connsiteX14-1629" fmla="*/ 0 w 7689794"/>
              <a:gd name="connsiteY14-1630" fmla="*/ 5617708 h 5644239"/>
              <a:gd name="connsiteX15-1631" fmla="*/ 2068966 w 7689794"/>
              <a:gd name="connsiteY15-1632" fmla="*/ 2496911 h 5644239"/>
              <a:gd name="connsiteX16-1633" fmla="*/ 2841796 w 7689794"/>
              <a:gd name="connsiteY16-1634" fmla="*/ 2482624 h 5644239"/>
              <a:gd name="connsiteX17-1635" fmla="*/ 3088539 w 7689794"/>
              <a:gd name="connsiteY17-1636" fmla="*/ 2976110 h 5644239"/>
              <a:gd name="connsiteX18-1637" fmla="*/ 3523968 w 7689794"/>
              <a:gd name="connsiteY18-1638" fmla="*/ 2003653 h 5644239"/>
              <a:gd name="connsiteX19-1639" fmla="*/ 4220653 w 7689794"/>
              <a:gd name="connsiteY19-1640" fmla="*/ 1974624 h 5644239"/>
              <a:gd name="connsiteX20-1641" fmla="*/ 4510939 w 7689794"/>
              <a:gd name="connsiteY20-1642" fmla="*/ 2511653 h 5644239"/>
              <a:gd name="connsiteX21-1643" fmla="*/ 4902825 w 7689794"/>
              <a:gd name="connsiteY21-1644" fmla="*/ 1597253 h 5644239"/>
              <a:gd name="connsiteX22-1645" fmla="*/ 5628539 w 7689794"/>
              <a:gd name="connsiteY22-1646" fmla="*/ 1524681 h 5644239"/>
              <a:gd name="connsiteX23-1647" fmla="*/ 5947853 w 7689794"/>
              <a:gd name="connsiteY23-1648" fmla="*/ 2163310 h 5644239"/>
              <a:gd name="connsiteX24-1649" fmla="*/ 6557453 w 7689794"/>
              <a:gd name="connsiteY24-1650" fmla="*/ 871538 h 5644239"/>
              <a:gd name="connsiteX25-1651" fmla="*/ 6296195 w 7689794"/>
              <a:gd name="connsiteY25-1652" fmla="*/ 798740 h 5644239"/>
              <a:gd name="connsiteX0-1653" fmla="*/ 6296195 w 7689794"/>
              <a:gd name="connsiteY0-1654" fmla="*/ 798740 h 5644239"/>
              <a:gd name="connsiteX1-1655" fmla="*/ 7334081 w 7689794"/>
              <a:gd name="connsiteY1-1656" fmla="*/ 0 h 5644239"/>
              <a:gd name="connsiteX2-1657" fmla="*/ 7689794 w 7689794"/>
              <a:gd name="connsiteY2-1658" fmla="*/ 813254 h 5644239"/>
              <a:gd name="connsiteX3-1659" fmla="*/ 7330509 w 7689794"/>
              <a:gd name="connsiteY3-1660" fmla="*/ 842283 h 5644239"/>
              <a:gd name="connsiteX4-1661" fmla="*/ 6314509 w 7689794"/>
              <a:gd name="connsiteY4-1662" fmla="*/ 2918278 h 5644239"/>
              <a:gd name="connsiteX5-1663" fmla="*/ 5541452 w 7689794"/>
              <a:gd name="connsiteY5-1664" fmla="*/ 3005137 h 5644239"/>
              <a:gd name="connsiteX6-1665" fmla="*/ 5280195 w 7689794"/>
              <a:gd name="connsiteY6-1666" fmla="*/ 2482623 h 5644239"/>
              <a:gd name="connsiteX7-1667" fmla="*/ 4873795 w 7689794"/>
              <a:gd name="connsiteY7-1668" fmla="*/ 3382509 h 5644239"/>
              <a:gd name="connsiteX8-1669" fmla="*/ 4125402 w 7689794"/>
              <a:gd name="connsiteY8-1670" fmla="*/ 3415619 h 5644239"/>
              <a:gd name="connsiteX9-1671" fmla="*/ 3888185 w 7689794"/>
              <a:gd name="connsiteY9-1672" fmla="*/ 2855005 h 5644239"/>
              <a:gd name="connsiteX10-1673" fmla="*/ 3438242 w 7689794"/>
              <a:gd name="connsiteY10-1674" fmla="*/ 3872820 h 5644239"/>
              <a:gd name="connsiteX11-1675" fmla="*/ 2711166 w 7689794"/>
              <a:gd name="connsiteY11-1676" fmla="*/ 3875995 h 5644239"/>
              <a:gd name="connsiteX12-1677" fmla="*/ 2371896 w 7689794"/>
              <a:gd name="connsiteY12-1678" fmla="*/ 3143477 h 5644239"/>
              <a:gd name="connsiteX13-1679" fmla="*/ 728833 w 7689794"/>
              <a:gd name="connsiteY13-1680" fmla="*/ 5627008 h 5644239"/>
              <a:gd name="connsiteX14-1681" fmla="*/ 0 w 7689794"/>
              <a:gd name="connsiteY14-1682" fmla="*/ 5617708 h 5644239"/>
              <a:gd name="connsiteX15-1683" fmla="*/ 2068966 w 7689794"/>
              <a:gd name="connsiteY15-1684" fmla="*/ 2496911 h 5644239"/>
              <a:gd name="connsiteX16-1685" fmla="*/ 2841796 w 7689794"/>
              <a:gd name="connsiteY16-1686" fmla="*/ 2482624 h 5644239"/>
              <a:gd name="connsiteX17-1687" fmla="*/ 3088539 w 7689794"/>
              <a:gd name="connsiteY17-1688" fmla="*/ 2976110 h 5644239"/>
              <a:gd name="connsiteX18-1689" fmla="*/ 3523968 w 7689794"/>
              <a:gd name="connsiteY18-1690" fmla="*/ 2003653 h 5644239"/>
              <a:gd name="connsiteX19-1691" fmla="*/ 4220653 w 7689794"/>
              <a:gd name="connsiteY19-1692" fmla="*/ 1974624 h 5644239"/>
              <a:gd name="connsiteX20-1693" fmla="*/ 4510939 w 7689794"/>
              <a:gd name="connsiteY20-1694" fmla="*/ 2511653 h 5644239"/>
              <a:gd name="connsiteX21-1695" fmla="*/ 4902825 w 7689794"/>
              <a:gd name="connsiteY21-1696" fmla="*/ 1597253 h 5644239"/>
              <a:gd name="connsiteX22-1697" fmla="*/ 5628539 w 7689794"/>
              <a:gd name="connsiteY22-1698" fmla="*/ 1524681 h 5644239"/>
              <a:gd name="connsiteX23-1699" fmla="*/ 5947853 w 7689794"/>
              <a:gd name="connsiteY23-1700" fmla="*/ 2163310 h 5644239"/>
              <a:gd name="connsiteX24-1701" fmla="*/ 6557453 w 7689794"/>
              <a:gd name="connsiteY24-1702" fmla="*/ 871538 h 5644239"/>
              <a:gd name="connsiteX25-1703" fmla="*/ 6296195 w 7689794"/>
              <a:gd name="connsiteY25-1704" fmla="*/ 798740 h 5644239"/>
              <a:gd name="connsiteX0-1705" fmla="*/ 6296195 w 7689794"/>
              <a:gd name="connsiteY0-1706" fmla="*/ 798740 h 5644239"/>
              <a:gd name="connsiteX1-1707" fmla="*/ 7334081 w 7689794"/>
              <a:gd name="connsiteY1-1708" fmla="*/ 0 h 5644239"/>
              <a:gd name="connsiteX2-1709" fmla="*/ 7689794 w 7689794"/>
              <a:gd name="connsiteY2-1710" fmla="*/ 813254 h 5644239"/>
              <a:gd name="connsiteX3-1711" fmla="*/ 7330509 w 7689794"/>
              <a:gd name="connsiteY3-1712" fmla="*/ 842283 h 5644239"/>
              <a:gd name="connsiteX4-1713" fmla="*/ 6314509 w 7689794"/>
              <a:gd name="connsiteY4-1714" fmla="*/ 2918278 h 5644239"/>
              <a:gd name="connsiteX5-1715" fmla="*/ 5541452 w 7689794"/>
              <a:gd name="connsiteY5-1716" fmla="*/ 3005137 h 5644239"/>
              <a:gd name="connsiteX6-1717" fmla="*/ 5280195 w 7689794"/>
              <a:gd name="connsiteY6-1718" fmla="*/ 2482623 h 5644239"/>
              <a:gd name="connsiteX7-1719" fmla="*/ 4873795 w 7689794"/>
              <a:gd name="connsiteY7-1720" fmla="*/ 3382509 h 5644239"/>
              <a:gd name="connsiteX8-1721" fmla="*/ 4125402 w 7689794"/>
              <a:gd name="connsiteY8-1722" fmla="*/ 3415619 h 5644239"/>
              <a:gd name="connsiteX9-1723" fmla="*/ 3875485 w 7689794"/>
              <a:gd name="connsiteY9-1724" fmla="*/ 2855005 h 5644239"/>
              <a:gd name="connsiteX10-1725" fmla="*/ 3438242 w 7689794"/>
              <a:gd name="connsiteY10-1726" fmla="*/ 3872820 h 5644239"/>
              <a:gd name="connsiteX11-1727" fmla="*/ 2711166 w 7689794"/>
              <a:gd name="connsiteY11-1728" fmla="*/ 3875995 h 5644239"/>
              <a:gd name="connsiteX12-1729" fmla="*/ 2371896 w 7689794"/>
              <a:gd name="connsiteY12-1730" fmla="*/ 3143477 h 5644239"/>
              <a:gd name="connsiteX13-1731" fmla="*/ 728833 w 7689794"/>
              <a:gd name="connsiteY13-1732" fmla="*/ 5627008 h 5644239"/>
              <a:gd name="connsiteX14-1733" fmla="*/ 0 w 7689794"/>
              <a:gd name="connsiteY14-1734" fmla="*/ 5617708 h 5644239"/>
              <a:gd name="connsiteX15-1735" fmla="*/ 2068966 w 7689794"/>
              <a:gd name="connsiteY15-1736" fmla="*/ 2496911 h 5644239"/>
              <a:gd name="connsiteX16-1737" fmla="*/ 2841796 w 7689794"/>
              <a:gd name="connsiteY16-1738" fmla="*/ 2482624 h 5644239"/>
              <a:gd name="connsiteX17-1739" fmla="*/ 3088539 w 7689794"/>
              <a:gd name="connsiteY17-1740" fmla="*/ 2976110 h 5644239"/>
              <a:gd name="connsiteX18-1741" fmla="*/ 3523968 w 7689794"/>
              <a:gd name="connsiteY18-1742" fmla="*/ 2003653 h 5644239"/>
              <a:gd name="connsiteX19-1743" fmla="*/ 4220653 w 7689794"/>
              <a:gd name="connsiteY19-1744" fmla="*/ 1974624 h 5644239"/>
              <a:gd name="connsiteX20-1745" fmla="*/ 4510939 w 7689794"/>
              <a:gd name="connsiteY20-1746" fmla="*/ 2511653 h 5644239"/>
              <a:gd name="connsiteX21-1747" fmla="*/ 4902825 w 7689794"/>
              <a:gd name="connsiteY21-1748" fmla="*/ 1597253 h 5644239"/>
              <a:gd name="connsiteX22-1749" fmla="*/ 5628539 w 7689794"/>
              <a:gd name="connsiteY22-1750" fmla="*/ 1524681 h 5644239"/>
              <a:gd name="connsiteX23-1751" fmla="*/ 5947853 w 7689794"/>
              <a:gd name="connsiteY23-1752" fmla="*/ 2163310 h 5644239"/>
              <a:gd name="connsiteX24-1753" fmla="*/ 6557453 w 7689794"/>
              <a:gd name="connsiteY24-1754" fmla="*/ 871538 h 5644239"/>
              <a:gd name="connsiteX25-1755" fmla="*/ 6296195 w 7689794"/>
              <a:gd name="connsiteY25-1756" fmla="*/ 798740 h 5644239"/>
              <a:gd name="connsiteX0-1757" fmla="*/ 6296195 w 7689794"/>
              <a:gd name="connsiteY0-1758" fmla="*/ 798740 h 5644239"/>
              <a:gd name="connsiteX1-1759" fmla="*/ 7334081 w 7689794"/>
              <a:gd name="connsiteY1-1760" fmla="*/ 0 h 5644239"/>
              <a:gd name="connsiteX2-1761" fmla="*/ 7689794 w 7689794"/>
              <a:gd name="connsiteY2-1762" fmla="*/ 813254 h 5644239"/>
              <a:gd name="connsiteX3-1763" fmla="*/ 7330509 w 7689794"/>
              <a:gd name="connsiteY3-1764" fmla="*/ 842283 h 5644239"/>
              <a:gd name="connsiteX4-1765" fmla="*/ 6314509 w 7689794"/>
              <a:gd name="connsiteY4-1766" fmla="*/ 2918278 h 5644239"/>
              <a:gd name="connsiteX5-1767" fmla="*/ 5541452 w 7689794"/>
              <a:gd name="connsiteY5-1768" fmla="*/ 3005137 h 5644239"/>
              <a:gd name="connsiteX6-1769" fmla="*/ 5280195 w 7689794"/>
              <a:gd name="connsiteY6-1770" fmla="*/ 2482623 h 5644239"/>
              <a:gd name="connsiteX7-1771" fmla="*/ 4873795 w 7689794"/>
              <a:gd name="connsiteY7-1772" fmla="*/ 3382509 h 5644239"/>
              <a:gd name="connsiteX8-1773" fmla="*/ 4125402 w 7689794"/>
              <a:gd name="connsiteY8-1774" fmla="*/ 3415619 h 5644239"/>
              <a:gd name="connsiteX9-1775" fmla="*/ 3875485 w 7689794"/>
              <a:gd name="connsiteY9-1776" fmla="*/ 2855005 h 5644239"/>
              <a:gd name="connsiteX10-1777" fmla="*/ 3438242 w 7689794"/>
              <a:gd name="connsiteY10-1778" fmla="*/ 3872820 h 5644239"/>
              <a:gd name="connsiteX11-1779" fmla="*/ 2711166 w 7689794"/>
              <a:gd name="connsiteY11-1780" fmla="*/ 3875995 h 5644239"/>
              <a:gd name="connsiteX12-1781" fmla="*/ 2371896 w 7689794"/>
              <a:gd name="connsiteY12-1782" fmla="*/ 3143477 h 5644239"/>
              <a:gd name="connsiteX13-1783" fmla="*/ 728833 w 7689794"/>
              <a:gd name="connsiteY13-1784" fmla="*/ 5627008 h 5644239"/>
              <a:gd name="connsiteX14-1785" fmla="*/ 0 w 7689794"/>
              <a:gd name="connsiteY14-1786" fmla="*/ 5617708 h 5644239"/>
              <a:gd name="connsiteX15-1787" fmla="*/ 2068966 w 7689794"/>
              <a:gd name="connsiteY15-1788" fmla="*/ 2496911 h 5644239"/>
              <a:gd name="connsiteX16-1789" fmla="*/ 2841796 w 7689794"/>
              <a:gd name="connsiteY16-1790" fmla="*/ 2482624 h 5644239"/>
              <a:gd name="connsiteX17-1791" fmla="*/ 3088539 w 7689794"/>
              <a:gd name="connsiteY17-1792" fmla="*/ 2976110 h 5644239"/>
              <a:gd name="connsiteX18-1793" fmla="*/ 3523968 w 7689794"/>
              <a:gd name="connsiteY18-1794" fmla="*/ 2003653 h 5644239"/>
              <a:gd name="connsiteX19-1795" fmla="*/ 4220653 w 7689794"/>
              <a:gd name="connsiteY19-1796" fmla="*/ 1974624 h 5644239"/>
              <a:gd name="connsiteX20-1797" fmla="*/ 4510939 w 7689794"/>
              <a:gd name="connsiteY20-1798" fmla="*/ 2511653 h 5644239"/>
              <a:gd name="connsiteX21-1799" fmla="*/ 4902825 w 7689794"/>
              <a:gd name="connsiteY21-1800" fmla="*/ 1597253 h 5644239"/>
              <a:gd name="connsiteX22-1801" fmla="*/ 5628539 w 7689794"/>
              <a:gd name="connsiteY22-1802" fmla="*/ 1524681 h 5644239"/>
              <a:gd name="connsiteX23-1803" fmla="*/ 5947853 w 7689794"/>
              <a:gd name="connsiteY23-1804" fmla="*/ 2163310 h 5644239"/>
              <a:gd name="connsiteX24-1805" fmla="*/ 6557453 w 7689794"/>
              <a:gd name="connsiteY24-1806" fmla="*/ 871538 h 5644239"/>
              <a:gd name="connsiteX25-1807" fmla="*/ 6296195 w 7689794"/>
              <a:gd name="connsiteY25-1808" fmla="*/ 798740 h 5644239"/>
              <a:gd name="connsiteX0-1809" fmla="*/ 6296195 w 7689794"/>
              <a:gd name="connsiteY0-1810" fmla="*/ 798740 h 5644239"/>
              <a:gd name="connsiteX1-1811" fmla="*/ 7334081 w 7689794"/>
              <a:gd name="connsiteY1-1812" fmla="*/ 0 h 5644239"/>
              <a:gd name="connsiteX2-1813" fmla="*/ 7689794 w 7689794"/>
              <a:gd name="connsiteY2-1814" fmla="*/ 813254 h 5644239"/>
              <a:gd name="connsiteX3-1815" fmla="*/ 7330509 w 7689794"/>
              <a:gd name="connsiteY3-1816" fmla="*/ 842283 h 5644239"/>
              <a:gd name="connsiteX4-1817" fmla="*/ 6314509 w 7689794"/>
              <a:gd name="connsiteY4-1818" fmla="*/ 2918278 h 5644239"/>
              <a:gd name="connsiteX5-1819" fmla="*/ 5541452 w 7689794"/>
              <a:gd name="connsiteY5-1820" fmla="*/ 3005137 h 5644239"/>
              <a:gd name="connsiteX6-1821" fmla="*/ 5280195 w 7689794"/>
              <a:gd name="connsiteY6-1822" fmla="*/ 2482623 h 5644239"/>
              <a:gd name="connsiteX7-1823" fmla="*/ 4861095 w 7689794"/>
              <a:gd name="connsiteY7-1824" fmla="*/ 3414259 h 5644239"/>
              <a:gd name="connsiteX8-1825" fmla="*/ 4125402 w 7689794"/>
              <a:gd name="connsiteY8-1826" fmla="*/ 3415619 h 5644239"/>
              <a:gd name="connsiteX9-1827" fmla="*/ 3875485 w 7689794"/>
              <a:gd name="connsiteY9-1828" fmla="*/ 2855005 h 5644239"/>
              <a:gd name="connsiteX10-1829" fmla="*/ 3438242 w 7689794"/>
              <a:gd name="connsiteY10-1830" fmla="*/ 3872820 h 5644239"/>
              <a:gd name="connsiteX11-1831" fmla="*/ 2711166 w 7689794"/>
              <a:gd name="connsiteY11-1832" fmla="*/ 3875995 h 5644239"/>
              <a:gd name="connsiteX12-1833" fmla="*/ 2371896 w 7689794"/>
              <a:gd name="connsiteY12-1834" fmla="*/ 3143477 h 5644239"/>
              <a:gd name="connsiteX13-1835" fmla="*/ 728833 w 7689794"/>
              <a:gd name="connsiteY13-1836" fmla="*/ 5627008 h 5644239"/>
              <a:gd name="connsiteX14-1837" fmla="*/ 0 w 7689794"/>
              <a:gd name="connsiteY14-1838" fmla="*/ 5617708 h 5644239"/>
              <a:gd name="connsiteX15-1839" fmla="*/ 2068966 w 7689794"/>
              <a:gd name="connsiteY15-1840" fmla="*/ 2496911 h 5644239"/>
              <a:gd name="connsiteX16-1841" fmla="*/ 2841796 w 7689794"/>
              <a:gd name="connsiteY16-1842" fmla="*/ 2482624 h 5644239"/>
              <a:gd name="connsiteX17-1843" fmla="*/ 3088539 w 7689794"/>
              <a:gd name="connsiteY17-1844" fmla="*/ 2976110 h 5644239"/>
              <a:gd name="connsiteX18-1845" fmla="*/ 3523968 w 7689794"/>
              <a:gd name="connsiteY18-1846" fmla="*/ 2003653 h 5644239"/>
              <a:gd name="connsiteX19-1847" fmla="*/ 4220653 w 7689794"/>
              <a:gd name="connsiteY19-1848" fmla="*/ 1974624 h 5644239"/>
              <a:gd name="connsiteX20-1849" fmla="*/ 4510939 w 7689794"/>
              <a:gd name="connsiteY20-1850" fmla="*/ 2511653 h 5644239"/>
              <a:gd name="connsiteX21-1851" fmla="*/ 4902825 w 7689794"/>
              <a:gd name="connsiteY21-1852" fmla="*/ 1597253 h 5644239"/>
              <a:gd name="connsiteX22-1853" fmla="*/ 5628539 w 7689794"/>
              <a:gd name="connsiteY22-1854" fmla="*/ 1524681 h 5644239"/>
              <a:gd name="connsiteX23-1855" fmla="*/ 5947853 w 7689794"/>
              <a:gd name="connsiteY23-1856" fmla="*/ 2163310 h 5644239"/>
              <a:gd name="connsiteX24-1857" fmla="*/ 6557453 w 7689794"/>
              <a:gd name="connsiteY24-1858" fmla="*/ 871538 h 5644239"/>
              <a:gd name="connsiteX25-1859" fmla="*/ 6296195 w 7689794"/>
              <a:gd name="connsiteY25-1860" fmla="*/ 798740 h 5644239"/>
              <a:gd name="connsiteX0-1861" fmla="*/ 6296195 w 7689794"/>
              <a:gd name="connsiteY0-1862" fmla="*/ 798740 h 5644239"/>
              <a:gd name="connsiteX1-1863" fmla="*/ 7334081 w 7689794"/>
              <a:gd name="connsiteY1-1864" fmla="*/ 0 h 5644239"/>
              <a:gd name="connsiteX2-1865" fmla="*/ 7689794 w 7689794"/>
              <a:gd name="connsiteY2-1866" fmla="*/ 813254 h 5644239"/>
              <a:gd name="connsiteX3-1867" fmla="*/ 7330509 w 7689794"/>
              <a:gd name="connsiteY3-1868" fmla="*/ 842283 h 5644239"/>
              <a:gd name="connsiteX4-1869" fmla="*/ 6314509 w 7689794"/>
              <a:gd name="connsiteY4-1870" fmla="*/ 2918278 h 5644239"/>
              <a:gd name="connsiteX5-1871" fmla="*/ 5541452 w 7689794"/>
              <a:gd name="connsiteY5-1872" fmla="*/ 3005137 h 5644239"/>
              <a:gd name="connsiteX6-1873" fmla="*/ 5280195 w 7689794"/>
              <a:gd name="connsiteY6-1874" fmla="*/ 2482623 h 5644239"/>
              <a:gd name="connsiteX7-1875" fmla="*/ 4861095 w 7689794"/>
              <a:gd name="connsiteY7-1876" fmla="*/ 3414259 h 5644239"/>
              <a:gd name="connsiteX8-1877" fmla="*/ 4125402 w 7689794"/>
              <a:gd name="connsiteY8-1878" fmla="*/ 3415619 h 5644239"/>
              <a:gd name="connsiteX9-1879" fmla="*/ 3875485 w 7689794"/>
              <a:gd name="connsiteY9-1880" fmla="*/ 2855005 h 5644239"/>
              <a:gd name="connsiteX10-1881" fmla="*/ 3438242 w 7689794"/>
              <a:gd name="connsiteY10-1882" fmla="*/ 3872820 h 5644239"/>
              <a:gd name="connsiteX11-1883" fmla="*/ 2711166 w 7689794"/>
              <a:gd name="connsiteY11-1884" fmla="*/ 3875995 h 5644239"/>
              <a:gd name="connsiteX12-1885" fmla="*/ 2371896 w 7689794"/>
              <a:gd name="connsiteY12-1886" fmla="*/ 3143477 h 5644239"/>
              <a:gd name="connsiteX13-1887" fmla="*/ 728833 w 7689794"/>
              <a:gd name="connsiteY13-1888" fmla="*/ 5627008 h 5644239"/>
              <a:gd name="connsiteX14-1889" fmla="*/ 0 w 7689794"/>
              <a:gd name="connsiteY14-1890" fmla="*/ 5617708 h 5644239"/>
              <a:gd name="connsiteX15-1891" fmla="*/ 2068966 w 7689794"/>
              <a:gd name="connsiteY15-1892" fmla="*/ 2496911 h 5644239"/>
              <a:gd name="connsiteX16-1893" fmla="*/ 2841796 w 7689794"/>
              <a:gd name="connsiteY16-1894" fmla="*/ 2482624 h 5644239"/>
              <a:gd name="connsiteX17-1895" fmla="*/ 3088539 w 7689794"/>
              <a:gd name="connsiteY17-1896" fmla="*/ 2976110 h 5644239"/>
              <a:gd name="connsiteX18-1897" fmla="*/ 3523968 w 7689794"/>
              <a:gd name="connsiteY18-1898" fmla="*/ 2003653 h 5644239"/>
              <a:gd name="connsiteX19-1899" fmla="*/ 4220653 w 7689794"/>
              <a:gd name="connsiteY19-1900" fmla="*/ 1974624 h 5644239"/>
              <a:gd name="connsiteX20-1901" fmla="*/ 4510939 w 7689794"/>
              <a:gd name="connsiteY20-1902" fmla="*/ 2511653 h 5644239"/>
              <a:gd name="connsiteX21-1903" fmla="*/ 4902825 w 7689794"/>
              <a:gd name="connsiteY21-1904" fmla="*/ 1597253 h 5644239"/>
              <a:gd name="connsiteX22-1905" fmla="*/ 5628539 w 7689794"/>
              <a:gd name="connsiteY22-1906" fmla="*/ 1524681 h 5644239"/>
              <a:gd name="connsiteX23-1907" fmla="*/ 5947853 w 7689794"/>
              <a:gd name="connsiteY23-1908" fmla="*/ 2163310 h 5644239"/>
              <a:gd name="connsiteX24-1909" fmla="*/ 6557453 w 7689794"/>
              <a:gd name="connsiteY24-1910" fmla="*/ 871538 h 5644239"/>
              <a:gd name="connsiteX25-1911" fmla="*/ 6296195 w 7689794"/>
              <a:gd name="connsiteY25-1912" fmla="*/ 798740 h 5644239"/>
              <a:gd name="connsiteX0-1913" fmla="*/ 6296195 w 7689794"/>
              <a:gd name="connsiteY0-1914" fmla="*/ 798740 h 5644239"/>
              <a:gd name="connsiteX1-1915" fmla="*/ 7334081 w 7689794"/>
              <a:gd name="connsiteY1-1916" fmla="*/ 0 h 5644239"/>
              <a:gd name="connsiteX2-1917" fmla="*/ 7689794 w 7689794"/>
              <a:gd name="connsiteY2-1918" fmla="*/ 813254 h 5644239"/>
              <a:gd name="connsiteX3-1919" fmla="*/ 7330509 w 7689794"/>
              <a:gd name="connsiteY3-1920" fmla="*/ 842283 h 5644239"/>
              <a:gd name="connsiteX4-1921" fmla="*/ 6314509 w 7689794"/>
              <a:gd name="connsiteY4-1922" fmla="*/ 2918278 h 5644239"/>
              <a:gd name="connsiteX5-1923" fmla="*/ 5541452 w 7689794"/>
              <a:gd name="connsiteY5-1924" fmla="*/ 3005137 h 5644239"/>
              <a:gd name="connsiteX6-1925" fmla="*/ 5280195 w 7689794"/>
              <a:gd name="connsiteY6-1926" fmla="*/ 2482623 h 5644239"/>
              <a:gd name="connsiteX7-1927" fmla="*/ 4861095 w 7689794"/>
              <a:gd name="connsiteY7-1928" fmla="*/ 3414259 h 5644239"/>
              <a:gd name="connsiteX8-1929" fmla="*/ 4125402 w 7689794"/>
              <a:gd name="connsiteY8-1930" fmla="*/ 3415619 h 5644239"/>
              <a:gd name="connsiteX9-1931" fmla="*/ 3875485 w 7689794"/>
              <a:gd name="connsiteY9-1932" fmla="*/ 2855005 h 5644239"/>
              <a:gd name="connsiteX10-1933" fmla="*/ 3438242 w 7689794"/>
              <a:gd name="connsiteY10-1934" fmla="*/ 3872820 h 5644239"/>
              <a:gd name="connsiteX11-1935" fmla="*/ 2711166 w 7689794"/>
              <a:gd name="connsiteY11-1936" fmla="*/ 3875995 h 5644239"/>
              <a:gd name="connsiteX12-1937" fmla="*/ 2371896 w 7689794"/>
              <a:gd name="connsiteY12-1938" fmla="*/ 3143477 h 5644239"/>
              <a:gd name="connsiteX13-1939" fmla="*/ 728833 w 7689794"/>
              <a:gd name="connsiteY13-1940" fmla="*/ 5627008 h 5644239"/>
              <a:gd name="connsiteX14-1941" fmla="*/ 0 w 7689794"/>
              <a:gd name="connsiteY14-1942" fmla="*/ 5617708 h 5644239"/>
              <a:gd name="connsiteX15-1943" fmla="*/ 2068966 w 7689794"/>
              <a:gd name="connsiteY15-1944" fmla="*/ 2496911 h 5644239"/>
              <a:gd name="connsiteX16-1945" fmla="*/ 2841796 w 7689794"/>
              <a:gd name="connsiteY16-1946" fmla="*/ 2482624 h 5644239"/>
              <a:gd name="connsiteX17-1947" fmla="*/ 3088539 w 7689794"/>
              <a:gd name="connsiteY17-1948" fmla="*/ 2976110 h 5644239"/>
              <a:gd name="connsiteX18-1949" fmla="*/ 3523968 w 7689794"/>
              <a:gd name="connsiteY18-1950" fmla="*/ 2003653 h 5644239"/>
              <a:gd name="connsiteX19-1951" fmla="*/ 4220653 w 7689794"/>
              <a:gd name="connsiteY19-1952" fmla="*/ 1974624 h 5644239"/>
              <a:gd name="connsiteX20-1953" fmla="*/ 4510939 w 7689794"/>
              <a:gd name="connsiteY20-1954" fmla="*/ 2511653 h 5644239"/>
              <a:gd name="connsiteX21-1955" fmla="*/ 4902825 w 7689794"/>
              <a:gd name="connsiteY21-1956" fmla="*/ 1597253 h 5644239"/>
              <a:gd name="connsiteX22-1957" fmla="*/ 5628539 w 7689794"/>
              <a:gd name="connsiteY22-1958" fmla="*/ 1524681 h 5644239"/>
              <a:gd name="connsiteX23-1959" fmla="*/ 5947853 w 7689794"/>
              <a:gd name="connsiteY23-1960" fmla="*/ 2163310 h 5644239"/>
              <a:gd name="connsiteX24-1961" fmla="*/ 6557453 w 7689794"/>
              <a:gd name="connsiteY24-1962" fmla="*/ 871538 h 5644239"/>
              <a:gd name="connsiteX25-1963" fmla="*/ 6296195 w 7689794"/>
              <a:gd name="connsiteY25-1964" fmla="*/ 798740 h 5644239"/>
              <a:gd name="connsiteX0-1965" fmla="*/ 6296195 w 7689794"/>
              <a:gd name="connsiteY0-1966" fmla="*/ 798740 h 5644239"/>
              <a:gd name="connsiteX1-1967" fmla="*/ 7334081 w 7689794"/>
              <a:gd name="connsiteY1-1968" fmla="*/ 0 h 5644239"/>
              <a:gd name="connsiteX2-1969" fmla="*/ 7689794 w 7689794"/>
              <a:gd name="connsiteY2-1970" fmla="*/ 813254 h 5644239"/>
              <a:gd name="connsiteX3-1971" fmla="*/ 7330509 w 7689794"/>
              <a:gd name="connsiteY3-1972" fmla="*/ 842283 h 5644239"/>
              <a:gd name="connsiteX4-1973" fmla="*/ 6314509 w 7689794"/>
              <a:gd name="connsiteY4-1974" fmla="*/ 2918278 h 5644239"/>
              <a:gd name="connsiteX5-1975" fmla="*/ 5541452 w 7689794"/>
              <a:gd name="connsiteY5-1976" fmla="*/ 3005137 h 5644239"/>
              <a:gd name="connsiteX6-1977" fmla="*/ 5296070 w 7689794"/>
              <a:gd name="connsiteY6-1978" fmla="*/ 2403248 h 5644239"/>
              <a:gd name="connsiteX7-1979" fmla="*/ 4861095 w 7689794"/>
              <a:gd name="connsiteY7-1980" fmla="*/ 3414259 h 5644239"/>
              <a:gd name="connsiteX8-1981" fmla="*/ 4125402 w 7689794"/>
              <a:gd name="connsiteY8-1982" fmla="*/ 3415619 h 5644239"/>
              <a:gd name="connsiteX9-1983" fmla="*/ 3875485 w 7689794"/>
              <a:gd name="connsiteY9-1984" fmla="*/ 2855005 h 5644239"/>
              <a:gd name="connsiteX10-1985" fmla="*/ 3438242 w 7689794"/>
              <a:gd name="connsiteY10-1986" fmla="*/ 3872820 h 5644239"/>
              <a:gd name="connsiteX11-1987" fmla="*/ 2711166 w 7689794"/>
              <a:gd name="connsiteY11-1988" fmla="*/ 3875995 h 5644239"/>
              <a:gd name="connsiteX12-1989" fmla="*/ 2371896 w 7689794"/>
              <a:gd name="connsiteY12-1990" fmla="*/ 3143477 h 5644239"/>
              <a:gd name="connsiteX13-1991" fmla="*/ 728833 w 7689794"/>
              <a:gd name="connsiteY13-1992" fmla="*/ 5627008 h 5644239"/>
              <a:gd name="connsiteX14-1993" fmla="*/ 0 w 7689794"/>
              <a:gd name="connsiteY14-1994" fmla="*/ 5617708 h 5644239"/>
              <a:gd name="connsiteX15-1995" fmla="*/ 2068966 w 7689794"/>
              <a:gd name="connsiteY15-1996" fmla="*/ 2496911 h 5644239"/>
              <a:gd name="connsiteX16-1997" fmla="*/ 2841796 w 7689794"/>
              <a:gd name="connsiteY16-1998" fmla="*/ 2482624 h 5644239"/>
              <a:gd name="connsiteX17-1999" fmla="*/ 3088539 w 7689794"/>
              <a:gd name="connsiteY17-2000" fmla="*/ 2976110 h 5644239"/>
              <a:gd name="connsiteX18-2001" fmla="*/ 3523968 w 7689794"/>
              <a:gd name="connsiteY18-2002" fmla="*/ 2003653 h 5644239"/>
              <a:gd name="connsiteX19-2003" fmla="*/ 4220653 w 7689794"/>
              <a:gd name="connsiteY19-2004" fmla="*/ 1974624 h 5644239"/>
              <a:gd name="connsiteX20-2005" fmla="*/ 4510939 w 7689794"/>
              <a:gd name="connsiteY20-2006" fmla="*/ 2511653 h 5644239"/>
              <a:gd name="connsiteX21-2007" fmla="*/ 4902825 w 7689794"/>
              <a:gd name="connsiteY21-2008" fmla="*/ 1597253 h 5644239"/>
              <a:gd name="connsiteX22-2009" fmla="*/ 5628539 w 7689794"/>
              <a:gd name="connsiteY22-2010" fmla="*/ 1524681 h 5644239"/>
              <a:gd name="connsiteX23-2011" fmla="*/ 5947853 w 7689794"/>
              <a:gd name="connsiteY23-2012" fmla="*/ 2163310 h 5644239"/>
              <a:gd name="connsiteX24-2013" fmla="*/ 6557453 w 7689794"/>
              <a:gd name="connsiteY24-2014" fmla="*/ 871538 h 5644239"/>
              <a:gd name="connsiteX25-2015" fmla="*/ 6296195 w 7689794"/>
              <a:gd name="connsiteY25-2016" fmla="*/ 798740 h 5644239"/>
              <a:gd name="connsiteX0-2017" fmla="*/ 6296195 w 7689794"/>
              <a:gd name="connsiteY0-2018" fmla="*/ 798740 h 5644239"/>
              <a:gd name="connsiteX1-2019" fmla="*/ 7334081 w 7689794"/>
              <a:gd name="connsiteY1-2020" fmla="*/ 0 h 5644239"/>
              <a:gd name="connsiteX2-2021" fmla="*/ 7689794 w 7689794"/>
              <a:gd name="connsiteY2-2022" fmla="*/ 813254 h 5644239"/>
              <a:gd name="connsiteX3-2023" fmla="*/ 7330509 w 7689794"/>
              <a:gd name="connsiteY3-2024" fmla="*/ 842283 h 5644239"/>
              <a:gd name="connsiteX4-2025" fmla="*/ 6314509 w 7689794"/>
              <a:gd name="connsiteY4-2026" fmla="*/ 2918278 h 5644239"/>
              <a:gd name="connsiteX5-2027" fmla="*/ 5544627 w 7689794"/>
              <a:gd name="connsiteY5-2028" fmla="*/ 2963862 h 5644239"/>
              <a:gd name="connsiteX6-2029" fmla="*/ 5296070 w 7689794"/>
              <a:gd name="connsiteY6-2030" fmla="*/ 2403248 h 5644239"/>
              <a:gd name="connsiteX7-2031" fmla="*/ 4861095 w 7689794"/>
              <a:gd name="connsiteY7-2032" fmla="*/ 3414259 h 5644239"/>
              <a:gd name="connsiteX8-2033" fmla="*/ 4125402 w 7689794"/>
              <a:gd name="connsiteY8-2034" fmla="*/ 3415619 h 5644239"/>
              <a:gd name="connsiteX9-2035" fmla="*/ 3875485 w 7689794"/>
              <a:gd name="connsiteY9-2036" fmla="*/ 2855005 h 5644239"/>
              <a:gd name="connsiteX10-2037" fmla="*/ 3438242 w 7689794"/>
              <a:gd name="connsiteY10-2038" fmla="*/ 3872820 h 5644239"/>
              <a:gd name="connsiteX11-2039" fmla="*/ 2711166 w 7689794"/>
              <a:gd name="connsiteY11-2040" fmla="*/ 3875995 h 5644239"/>
              <a:gd name="connsiteX12-2041" fmla="*/ 2371896 w 7689794"/>
              <a:gd name="connsiteY12-2042" fmla="*/ 3143477 h 5644239"/>
              <a:gd name="connsiteX13-2043" fmla="*/ 728833 w 7689794"/>
              <a:gd name="connsiteY13-2044" fmla="*/ 5627008 h 5644239"/>
              <a:gd name="connsiteX14-2045" fmla="*/ 0 w 7689794"/>
              <a:gd name="connsiteY14-2046" fmla="*/ 5617708 h 5644239"/>
              <a:gd name="connsiteX15-2047" fmla="*/ 2068966 w 7689794"/>
              <a:gd name="connsiteY15-2048" fmla="*/ 2496911 h 5644239"/>
              <a:gd name="connsiteX16-2049" fmla="*/ 2841796 w 7689794"/>
              <a:gd name="connsiteY16-2050" fmla="*/ 2482624 h 5644239"/>
              <a:gd name="connsiteX17-2051" fmla="*/ 3088539 w 7689794"/>
              <a:gd name="connsiteY17-2052" fmla="*/ 2976110 h 5644239"/>
              <a:gd name="connsiteX18-2053" fmla="*/ 3523968 w 7689794"/>
              <a:gd name="connsiteY18-2054" fmla="*/ 2003653 h 5644239"/>
              <a:gd name="connsiteX19-2055" fmla="*/ 4220653 w 7689794"/>
              <a:gd name="connsiteY19-2056" fmla="*/ 1974624 h 5644239"/>
              <a:gd name="connsiteX20-2057" fmla="*/ 4510939 w 7689794"/>
              <a:gd name="connsiteY20-2058" fmla="*/ 2511653 h 5644239"/>
              <a:gd name="connsiteX21-2059" fmla="*/ 4902825 w 7689794"/>
              <a:gd name="connsiteY21-2060" fmla="*/ 1597253 h 5644239"/>
              <a:gd name="connsiteX22-2061" fmla="*/ 5628539 w 7689794"/>
              <a:gd name="connsiteY22-2062" fmla="*/ 1524681 h 5644239"/>
              <a:gd name="connsiteX23-2063" fmla="*/ 5947853 w 7689794"/>
              <a:gd name="connsiteY23-2064" fmla="*/ 2163310 h 5644239"/>
              <a:gd name="connsiteX24-2065" fmla="*/ 6557453 w 7689794"/>
              <a:gd name="connsiteY24-2066" fmla="*/ 871538 h 5644239"/>
              <a:gd name="connsiteX25-2067" fmla="*/ 6296195 w 7689794"/>
              <a:gd name="connsiteY25-2068" fmla="*/ 798740 h 5644239"/>
              <a:gd name="connsiteX0-2069" fmla="*/ 6296195 w 7689794"/>
              <a:gd name="connsiteY0-2070" fmla="*/ 798740 h 5644239"/>
              <a:gd name="connsiteX1-2071" fmla="*/ 7334081 w 7689794"/>
              <a:gd name="connsiteY1-2072" fmla="*/ 0 h 5644239"/>
              <a:gd name="connsiteX2-2073" fmla="*/ 7689794 w 7689794"/>
              <a:gd name="connsiteY2-2074" fmla="*/ 813254 h 5644239"/>
              <a:gd name="connsiteX3-2075" fmla="*/ 7330509 w 7689794"/>
              <a:gd name="connsiteY3-2076" fmla="*/ 842283 h 5644239"/>
              <a:gd name="connsiteX4-2077" fmla="*/ 6314509 w 7689794"/>
              <a:gd name="connsiteY4-2078" fmla="*/ 2918278 h 5644239"/>
              <a:gd name="connsiteX5-2079" fmla="*/ 5544627 w 7689794"/>
              <a:gd name="connsiteY5-2080" fmla="*/ 2963862 h 5644239"/>
              <a:gd name="connsiteX6-2081" fmla="*/ 5296070 w 7689794"/>
              <a:gd name="connsiteY6-2082" fmla="*/ 2403248 h 5644239"/>
              <a:gd name="connsiteX7-2083" fmla="*/ 4861095 w 7689794"/>
              <a:gd name="connsiteY7-2084" fmla="*/ 3414259 h 5644239"/>
              <a:gd name="connsiteX8-2085" fmla="*/ 4125402 w 7689794"/>
              <a:gd name="connsiteY8-2086" fmla="*/ 3415619 h 5644239"/>
              <a:gd name="connsiteX9-2087" fmla="*/ 3875485 w 7689794"/>
              <a:gd name="connsiteY9-2088" fmla="*/ 2855005 h 5644239"/>
              <a:gd name="connsiteX10-2089" fmla="*/ 3438242 w 7689794"/>
              <a:gd name="connsiteY10-2090" fmla="*/ 3872820 h 5644239"/>
              <a:gd name="connsiteX11-2091" fmla="*/ 2711166 w 7689794"/>
              <a:gd name="connsiteY11-2092" fmla="*/ 3875995 h 5644239"/>
              <a:gd name="connsiteX12-2093" fmla="*/ 2371896 w 7689794"/>
              <a:gd name="connsiteY12-2094" fmla="*/ 3143477 h 5644239"/>
              <a:gd name="connsiteX13-2095" fmla="*/ 728833 w 7689794"/>
              <a:gd name="connsiteY13-2096" fmla="*/ 5627008 h 5644239"/>
              <a:gd name="connsiteX14-2097" fmla="*/ 0 w 7689794"/>
              <a:gd name="connsiteY14-2098" fmla="*/ 5617708 h 5644239"/>
              <a:gd name="connsiteX15-2099" fmla="*/ 2068966 w 7689794"/>
              <a:gd name="connsiteY15-2100" fmla="*/ 2496911 h 5644239"/>
              <a:gd name="connsiteX16-2101" fmla="*/ 2841796 w 7689794"/>
              <a:gd name="connsiteY16-2102" fmla="*/ 2482624 h 5644239"/>
              <a:gd name="connsiteX17-2103" fmla="*/ 3088539 w 7689794"/>
              <a:gd name="connsiteY17-2104" fmla="*/ 2976110 h 5644239"/>
              <a:gd name="connsiteX18-2105" fmla="*/ 3523968 w 7689794"/>
              <a:gd name="connsiteY18-2106" fmla="*/ 2003653 h 5644239"/>
              <a:gd name="connsiteX19-2107" fmla="*/ 4220653 w 7689794"/>
              <a:gd name="connsiteY19-2108" fmla="*/ 1974624 h 5644239"/>
              <a:gd name="connsiteX20-2109" fmla="*/ 4510939 w 7689794"/>
              <a:gd name="connsiteY20-2110" fmla="*/ 2511653 h 5644239"/>
              <a:gd name="connsiteX21-2111" fmla="*/ 4902825 w 7689794"/>
              <a:gd name="connsiteY21-2112" fmla="*/ 1597253 h 5644239"/>
              <a:gd name="connsiteX22-2113" fmla="*/ 5628539 w 7689794"/>
              <a:gd name="connsiteY22-2114" fmla="*/ 1524681 h 5644239"/>
              <a:gd name="connsiteX23-2115" fmla="*/ 5947853 w 7689794"/>
              <a:gd name="connsiteY23-2116" fmla="*/ 2163310 h 5644239"/>
              <a:gd name="connsiteX24-2117" fmla="*/ 6557453 w 7689794"/>
              <a:gd name="connsiteY24-2118" fmla="*/ 871538 h 5644239"/>
              <a:gd name="connsiteX25-2119" fmla="*/ 6296195 w 7689794"/>
              <a:gd name="connsiteY25-2120" fmla="*/ 798740 h 5644239"/>
              <a:gd name="connsiteX0-2121" fmla="*/ 6296195 w 7689794"/>
              <a:gd name="connsiteY0-2122" fmla="*/ 798740 h 5644239"/>
              <a:gd name="connsiteX1-2123" fmla="*/ 7334081 w 7689794"/>
              <a:gd name="connsiteY1-2124" fmla="*/ 0 h 5644239"/>
              <a:gd name="connsiteX2-2125" fmla="*/ 7689794 w 7689794"/>
              <a:gd name="connsiteY2-2126" fmla="*/ 813254 h 5644239"/>
              <a:gd name="connsiteX3-2127" fmla="*/ 7330509 w 7689794"/>
              <a:gd name="connsiteY3-2128" fmla="*/ 842283 h 5644239"/>
              <a:gd name="connsiteX4-2129" fmla="*/ 6314509 w 7689794"/>
              <a:gd name="connsiteY4-2130" fmla="*/ 2918278 h 5644239"/>
              <a:gd name="connsiteX5-2131" fmla="*/ 5544627 w 7689794"/>
              <a:gd name="connsiteY5-2132" fmla="*/ 2963862 h 5644239"/>
              <a:gd name="connsiteX6-2133" fmla="*/ 5296070 w 7689794"/>
              <a:gd name="connsiteY6-2134" fmla="*/ 2403248 h 5644239"/>
              <a:gd name="connsiteX7-2135" fmla="*/ 4861095 w 7689794"/>
              <a:gd name="connsiteY7-2136" fmla="*/ 3414259 h 5644239"/>
              <a:gd name="connsiteX8-2137" fmla="*/ 4125402 w 7689794"/>
              <a:gd name="connsiteY8-2138" fmla="*/ 3415619 h 5644239"/>
              <a:gd name="connsiteX9-2139" fmla="*/ 3875485 w 7689794"/>
              <a:gd name="connsiteY9-2140" fmla="*/ 2855005 h 5644239"/>
              <a:gd name="connsiteX10-2141" fmla="*/ 3438242 w 7689794"/>
              <a:gd name="connsiteY10-2142" fmla="*/ 3872820 h 5644239"/>
              <a:gd name="connsiteX11-2143" fmla="*/ 2711166 w 7689794"/>
              <a:gd name="connsiteY11-2144" fmla="*/ 3875995 h 5644239"/>
              <a:gd name="connsiteX12-2145" fmla="*/ 2371896 w 7689794"/>
              <a:gd name="connsiteY12-2146" fmla="*/ 3143477 h 5644239"/>
              <a:gd name="connsiteX13-2147" fmla="*/ 728833 w 7689794"/>
              <a:gd name="connsiteY13-2148" fmla="*/ 5627008 h 5644239"/>
              <a:gd name="connsiteX14-2149" fmla="*/ 0 w 7689794"/>
              <a:gd name="connsiteY14-2150" fmla="*/ 5617708 h 5644239"/>
              <a:gd name="connsiteX15-2151" fmla="*/ 2068966 w 7689794"/>
              <a:gd name="connsiteY15-2152" fmla="*/ 2496911 h 5644239"/>
              <a:gd name="connsiteX16-2153" fmla="*/ 2841796 w 7689794"/>
              <a:gd name="connsiteY16-2154" fmla="*/ 2482624 h 5644239"/>
              <a:gd name="connsiteX17-2155" fmla="*/ 3088539 w 7689794"/>
              <a:gd name="connsiteY17-2156" fmla="*/ 2976110 h 5644239"/>
              <a:gd name="connsiteX18-2157" fmla="*/ 3523968 w 7689794"/>
              <a:gd name="connsiteY18-2158" fmla="*/ 2003653 h 5644239"/>
              <a:gd name="connsiteX19-2159" fmla="*/ 4220653 w 7689794"/>
              <a:gd name="connsiteY19-2160" fmla="*/ 1974624 h 5644239"/>
              <a:gd name="connsiteX20-2161" fmla="*/ 4510939 w 7689794"/>
              <a:gd name="connsiteY20-2162" fmla="*/ 2511653 h 5644239"/>
              <a:gd name="connsiteX21-2163" fmla="*/ 4902825 w 7689794"/>
              <a:gd name="connsiteY21-2164" fmla="*/ 1597253 h 5644239"/>
              <a:gd name="connsiteX22-2165" fmla="*/ 5628539 w 7689794"/>
              <a:gd name="connsiteY22-2166" fmla="*/ 1524681 h 5644239"/>
              <a:gd name="connsiteX23-2167" fmla="*/ 5947853 w 7689794"/>
              <a:gd name="connsiteY23-2168" fmla="*/ 2163310 h 5644239"/>
              <a:gd name="connsiteX24-2169" fmla="*/ 6557453 w 7689794"/>
              <a:gd name="connsiteY24-2170" fmla="*/ 871538 h 5644239"/>
              <a:gd name="connsiteX25-2171" fmla="*/ 6296195 w 7689794"/>
              <a:gd name="connsiteY25-2172" fmla="*/ 798740 h 5644239"/>
              <a:gd name="connsiteX0-2173" fmla="*/ 6296195 w 7689794"/>
              <a:gd name="connsiteY0-2174" fmla="*/ 798740 h 5644239"/>
              <a:gd name="connsiteX1-2175" fmla="*/ 7334081 w 7689794"/>
              <a:gd name="connsiteY1-2176" fmla="*/ 0 h 5644239"/>
              <a:gd name="connsiteX2-2177" fmla="*/ 7689794 w 7689794"/>
              <a:gd name="connsiteY2-2178" fmla="*/ 813254 h 5644239"/>
              <a:gd name="connsiteX3-2179" fmla="*/ 7330509 w 7689794"/>
              <a:gd name="connsiteY3-2180" fmla="*/ 842283 h 5644239"/>
              <a:gd name="connsiteX4-2181" fmla="*/ 6285934 w 7689794"/>
              <a:gd name="connsiteY4-2182" fmla="*/ 2962728 h 5644239"/>
              <a:gd name="connsiteX5-2183" fmla="*/ 5544627 w 7689794"/>
              <a:gd name="connsiteY5-2184" fmla="*/ 2963862 h 5644239"/>
              <a:gd name="connsiteX6-2185" fmla="*/ 5296070 w 7689794"/>
              <a:gd name="connsiteY6-2186" fmla="*/ 2403248 h 5644239"/>
              <a:gd name="connsiteX7-2187" fmla="*/ 4861095 w 7689794"/>
              <a:gd name="connsiteY7-2188" fmla="*/ 3414259 h 5644239"/>
              <a:gd name="connsiteX8-2189" fmla="*/ 4125402 w 7689794"/>
              <a:gd name="connsiteY8-2190" fmla="*/ 3415619 h 5644239"/>
              <a:gd name="connsiteX9-2191" fmla="*/ 3875485 w 7689794"/>
              <a:gd name="connsiteY9-2192" fmla="*/ 2855005 h 5644239"/>
              <a:gd name="connsiteX10-2193" fmla="*/ 3438242 w 7689794"/>
              <a:gd name="connsiteY10-2194" fmla="*/ 3872820 h 5644239"/>
              <a:gd name="connsiteX11-2195" fmla="*/ 2711166 w 7689794"/>
              <a:gd name="connsiteY11-2196" fmla="*/ 3875995 h 5644239"/>
              <a:gd name="connsiteX12-2197" fmla="*/ 2371896 w 7689794"/>
              <a:gd name="connsiteY12-2198" fmla="*/ 3143477 h 5644239"/>
              <a:gd name="connsiteX13-2199" fmla="*/ 728833 w 7689794"/>
              <a:gd name="connsiteY13-2200" fmla="*/ 5627008 h 5644239"/>
              <a:gd name="connsiteX14-2201" fmla="*/ 0 w 7689794"/>
              <a:gd name="connsiteY14-2202" fmla="*/ 5617708 h 5644239"/>
              <a:gd name="connsiteX15-2203" fmla="*/ 2068966 w 7689794"/>
              <a:gd name="connsiteY15-2204" fmla="*/ 2496911 h 5644239"/>
              <a:gd name="connsiteX16-2205" fmla="*/ 2841796 w 7689794"/>
              <a:gd name="connsiteY16-2206" fmla="*/ 2482624 h 5644239"/>
              <a:gd name="connsiteX17-2207" fmla="*/ 3088539 w 7689794"/>
              <a:gd name="connsiteY17-2208" fmla="*/ 2976110 h 5644239"/>
              <a:gd name="connsiteX18-2209" fmla="*/ 3523968 w 7689794"/>
              <a:gd name="connsiteY18-2210" fmla="*/ 2003653 h 5644239"/>
              <a:gd name="connsiteX19-2211" fmla="*/ 4220653 w 7689794"/>
              <a:gd name="connsiteY19-2212" fmla="*/ 1974624 h 5644239"/>
              <a:gd name="connsiteX20-2213" fmla="*/ 4510939 w 7689794"/>
              <a:gd name="connsiteY20-2214" fmla="*/ 2511653 h 5644239"/>
              <a:gd name="connsiteX21-2215" fmla="*/ 4902825 w 7689794"/>
              <a:gd name="connsiteY21-2216" fmla="*/ 1597253 h 5644239"/>
              <a:gd name="connsiteX22-2217" fmla="*/ 5628539 w 7689794"/>
              <a:gd name="connsiteY22-2218" fmla="*/ 1524681 h 5644239"/>
              <a:gd name="connsiteX23-2219" fmla="*/ 5947853 w 7689794"/>
              <a:gd name="connsiteY23-2220" fmla="*/ 2163310 h 5644239"/>
              <a:gd name="connsiteX24-2221" fmla="*/ 6557453 w 7689794"/>
              <a:gd name="connsiteY24-2222" fmla="*/ 871538 h 5644239"/>
              <a:gd name="connsiteX25-2223" fmla="*/ 6296195 w 7689794"/>
              <a:gd name="connsiteY25-2224" fmla="*/ 798740 h 5644239"/>
              <a:gd name="connsiteX0-2225" fmla="*/ 6296195 w 7689794"/>
              <a:gd name="connsiteY0-2226" fmla="*/ 798740 h 5644239"/>
              <a:gd name="connsiteX1-2227" fmla="*/ 7334081 w 7689794"/>
              <a:gd name="connsiteY1-2228" fmla="*/ 0 h 5644239"/>
              <a:gd name="connsiteX2-2229" fmla="*/ 7689794 w 7689794"/>
              <a:gd name="connsiteY2-2230" fmla="*/ 813254 h 5644239"/>
              <a:gd name="connsiteX3-2231" fmla="*/ 7330509 w 7689794"/>
              <a:gd name="connsiteY3-2232" fmla="*/ 842283 h 5644239"/>
              <a:gd name="connsiteX4-2233" fmla="*/ 6285934 w 7689794"/>
              <a:gd name="connsiteY4-2234" fmla="*/ 2962728 h 5644239"/>
              <a:gd name="connsiteX5-2235" fmla="*/ 5544627 w 7689794"/>
              <a:gd name="connsiteY5-2236" fmla="*/ 2963862 h 5644239"/>
              <a:gd name="connsiteX6-2237" fmla="*/ 5296070 w 7689794"/>
              <a:gd name="connsiteY6-2238" fmla="*/ 2403248 h 5644239"/>
              <a:gd name="connsiteX7-2239" fmla="*/ 4861095 w 7689794"/>
              <a:gd name="connsiteY7-2240" fmla="*/ 3414259 h 5644239"/>
              <a:gd name="connsiteX8-2241" fmla="*/ 4125402 w 7689794"/>
              <a:gd name="connsiteY8-2242" fmla="*/ 3415619 h 5644239"/>
              <a:gd name="connsiteX9-2243" fmla="*/ 3875485 w 7689794"/>
              <a:gd name="connsiteY9-2244" fmla="*/ 2855005 h 5644239"/>
              <a:gd name="connsiteX10-2245" fmla="*/ 3438242 w 7689794"/>
              <a:gd name="connsiteY10-2246" fmla="*/ 3872820 h 5644239"/>
              <a:gd name="connsiteX11-2247" fmla="*/ 2711166 w 7689794"/>
              <a:gd name="connsiteY11-2248" fmla="*/ 3875995 h 5644239"/>
              <a:gd name="connsiteX12-2249" fmla="*/ 2371896 w 7689794"/>
              <a:gd name="connsiteY12-2250" fmla="*/ 3143477 h 5644239"/>
              <a:gd name="connsiteX13-2251" fmla="*/ 728833 w 7689794"/>
              <a:gd name="connsiteY13-2252" fmla="*/ 5627008 h 5644239"/>
              <a:gd name="connsiteX14-2253" fmla="*/ 0 w 7689794"/>
              <a:gd name="connsiteY14-2254" fmla="*/ 5617708 h 5644239"/>
              <a:gd name="connsiteX15-2255" fmla="*/ 2068966 w 7689794"/>
              <a:gd name="connsiteY15-2256" fmla="*/ 2496911 h 5644239"/>
              <a:gd name="connsiteX16-2257" fmla="*/ 2841796 w 7689794"/>
              <a:gd name="connsiteY16-2258" fmla="*/ 2482624 h 5644239"/>
              <a:gd name="connsiteX17-2259" fmla="*/ 3088539 w 7689794"/>
              <a:gd name="connsiteY17-2260" fmla="*/ 2976110 h 5644239"/>
              <a:gd name="connsiteX18-2261" fmla="*/ 3523968 w 7689794"/>
              <a:gd name="connsiteY18-2262" fmla="*/ 2003653 h 5644239"/>
              <a:gd name="connsiteX19-2263" fmla="*/ 4220653 w 7689794"/>
              <a:gd name="connsiteY19-2264" fmla="*/ 1974624 h 5644239"/>
              <a:gd name="connsiteX20-2265" fmla="*/ 4510939 w 7689794"/>
              <a:gd name="connsiteY20-2266" fmla="*/ 2511653 h 5644239"/>
              <a:gd name="connsiteX21-2267" fmla="*/ 4902825 w 7689794"/>
              <a:gd name="connsiteY21-2268" fmla="*/ 1597253 h 5644239"/>
              <a:gd name="connsiteX22-2269" fmla="*/ 5628539 w 7689794"/>
              <a:gd name="connsiteY22-2270" fmla="*/ 1524681 h 5644239"/>
              <a:gd name="connsiteX23-2271" fmla="*/ 5947853 w 7689794"/>
              <a:gd name="connsiteY23-2272" fmla="*/ 2163310 h 5644239"/>
              <a:gd name="connsiteX24-2273" fmla="*/ 6557453 w 7689794"/>
              <a:gd name="connsiteY24-2274" fmla="*/ 871538 h 5644239"/>
              <a:gd name="connsiteX25-2275" fmla="*/ 6296195 w 7689794"/>
              <a:gd name="connsiteY25-2276" fmla="*/ 798740 h 5644239"/>
              <a:gd name="connsiteX0-2277" fmla="*/ 6296195 w 7689794"/>
              <a:gd name="connsiteY0-2278" fmla="*/ 798740 h 5644239"/>
              <a:gd name="connsiteX1-2279" fmla="*/ 7334081 w 7689794"/>
              <a:gd name="connsiteY1-2280" fmla="*/ 0 h 5644239"/>
              <a:gd name="connsiteX2-2281" fmla="*/ 7689794 w 7689794"/>
              <a:gd name="connsiteY2-2282" fmla="*/ 813254 h 5644239"/>
              <a:gd name="connsiteX3-2283" fmla="*/ 7330509 w 7689794"/>
              <a:gd name="connsiteY3-2284" fmla="*/ 842283 h 5644239"/>
              <a:gd name="connsiteX4-2285" fmla="*/ 6285934 w 7689794"/>
              <a:gd name="connsiteY4-2286" fmla="*/ 2962728 h 5644239"/>
              <a:gd name="connsiteX5-2287" fmla="*/ 5544627 w 7689794"/>
              <a:gd name="connsiteY5-2288" fmla="*/ 2963862 h 5644239"/>
              <a:gd name="connsiteX6-2289" fmla="*/ 5296070 w 7689794"/>
              <a:gd name="connsiteY6-2290" fmla="*/ 2403248 h 5644239"/>
              <a:gd name="connsiteX7-2291" fmla="*/ 4861095 w 7689794"/>
              <a:gd name="connsiteY7-2292" fmla="*/ 3414259 h 5644239"/>
              <a:gd name="connsiteX8-2293" fmla="*/ 4125402 w 7689794"/>
              <a:gd name="connsiteY8-2294" fmla="*/ 3415619 h 5644239"/>
              <a:gd name="connsiteX9-2295" fmla="*/ 3875485 w 7689794"/>
              <a:gd name="connsiteY9-2296" fmla="*/ 2855005 h 5644239"/>
              <a:gd name="connsiteX10-2297" fmla="*/ 3438242 w 7689794"/>
              <a:gd name="connsiteY10-2298" fmla="*/ 3872820 h 5644239"/>
              <a:gd name="connsiteX11-2299" fmla="*/ 2711166 w 7689794"/>
              <a:gd name="connsiteY11-2300" fmla="*/ 3875995 h 5644239"/>
              <a:gd name="connsiteX12-2301" fmla="*/ 2371896 w 7689794"/>
              <a:gd name="connsiteY12-2302" fmla="*/ 3143477 h 5644239"/>
              <a:gd name="connsiteX13-2303" fmla="*/ 728833 w 7689794"/>
              <a:gd name="connsiteY13-2304" fmla="*/ 5627008 h 5644239"/>
              <a:gd name="connsiteX14-2305" fmla="*/ 0 w 7689794"/>
              <a:gd name="connsiteY14-2306" fmla="*/ 5617708 h 5644239"/>
              <a:gd name="connsiteX15-2307" fmla="*/ 2068966 w 7689794"/>
              <a:gd name="connsiteY15-2308" fmla="*/ 2496911 h 5644239"/>
              <a:gd name="connsiteX16-2309" fmla="*/ 2841796 w 7689794"/>
              <a:gd name="connsiteY16-2310" fmla="*/ 2482624 h 5644239"/>
              <a:gd name="connsiteX17-2311" fmla="*/ 3088539 w 7689794"/>
              <a:gd name="connsiteY17-2312" fmla="*/ 2976110 h 5644239"/>
              <a:gd name="connsiteX18-2313" fmla="*/ 3523968 w 7689794"/>
              <a:gd name="connsiteY18-2314" fmla="*/ 2003653 h 5644239"/>
              <a:gd name="connsiteX19-2315" fmla="*/ 4220653 w 7689794"/>
              <a:gd name="connsiteY19-2316" fmla="*/ 1974624 h 5644239"/>
              <a:gd name="connsiteX20-2317" fmla="*/ 4510939 w 7689794"/>
              <a:gd name="connsiteY20-2318" fmla="*/ 2511653 h 5644239"/>
              <a:gd name="connsiteX21-2319" fmla="*/ 4902825 w 7689794"/>
              <a:gd name="connsiteY21-2320" fmla="*/ 1597253 h 5644239"/>
              <a:gd name="connsiteX22-2321" fmla="*/ 5660289 w 7689794"/>
              <a:gd name="connsiteY22-2322" fmla="*/ 1550081 h 5644239"/>
              <a:gd name="connsiteX23-2323" fmla="*/ 5947853 w 7689794"/>
              <a:gd name="connsiteY23-2324" fmla="*/ 2163310 h 5644239"/>
              <a:gd name="connsiteX24-2325" fmla="*/ 6557453 w 7689794"/>
              <a:gd name="connsiteY24-2326" fmla="*/ 871538 h 5644239"/>
              <a:gd name="connsiteX25-2327" fmla="*/ 6296195 w 7689794"/>
              <a:gd name="connsiteY25-2328" fmla="*/ 798740 h 5644239"/>
              <a:gd name="connsiteX0-2329" fmla="*/ 6296195 w 7689794"/>
              <a:gd name="connsiteY0-2330" fmla="*/ 798740 h 5644239"/>
              <a:gd name="connsiteX1-2331" fmla="*/ 7334081 w 7689794"/>
              <a:gd name="connsiteY1-2332" fmla="*/ 0 h 5644239"/>
              <a:gd name="connsiteX2-2333" fmla="*/ 7689794 w 7689794"/>
              <a:gd name="connsiteY2-2334" fmla="*/ 813254 h 5644239"/>
              <a:gd name="connsiteX3-2335" fmla="*/ 7330509 w 7689794"/>
              <a:gd name="connsiteY3-2336" fmla="*/ 842283 h 5644239"/>
              <a:gd name="connsiteX4-2337" fmla="*/ 6285934 w 7689794"/>
              <a:gd name="connsiteY4-2338" fmla="*/ 2962728 h 5644239"/>
              <a:gd name="connsiteX5-2339" fmla="*/ 5544627 w 7689794"/>
              <a:gd name="connsiteY5-2340" fmla="*/ 2963862 h 5644239"/>
              <a:gd name="connsiteX6-2341" fmla="*/ 5296070 w 7689794"/>
              <a:gd name="connsiteY6-2342" fmla="*/ 2403248 h 5644239"/>
              <a:gd name="connsiteX7-2343" fmla="*/ 4861095 w 7689794"/>
              <a:gd name="connsiteY7-2344" fmla="*/ 3414259 h 5644239"/>
              <a:gd name="connsiteX8-2345" fmla="*/ 4125402 w 7689794"/>
              <a:gd name="connsiteY8-2346" fmla="*/ 3415619 h 5644239"/>
              <a:gd name="connsiteX9-2347" fmla="*/ 3875485 w 7689794"/>
              <a:gd name="connsiteY9-2348" fmla="*/ 2855005 h 5644239"/>
              <a:gd name="connsiteX10-2349" fmla="*/ 3438242 w 7689794"/>
              <a:gd name="connsiteY10-2350" fmla="*/ 3872820 h 5644239"/>
              <a:gd name="connsiteX11-2351" fmla="*/ 2711166 w 7689794"/>
              <a:gd name="connsiteY11-2352" fmla="*/ 3875995 h 5644239"/>
              <a:gd name="connsiteX12-2353" fmla="*/ 2371896 w 7689794"/>
              <a:gd name="connsiteY12-2354" fmla="*/ 3143477 h 5644239"/>
              <a:gd name="connsiteX13-2355" fmla="*/ 728833 w 7689794"/>
              <a:gd name="connsiteY13-2356" fmla="*/ 5627008 h 5644239"/>
              <a:gd name="connsiteX14-2357" fmla="*/ 0 w 7689794"/>
              <a:gd name="connsiteY14-2358" fmla="*/ 5617708 h 5644239"/>
              <a:gd name="connsiteX15-2359" fmla="*/ 2068966 w 7689794"/>
              <a:gd name="connsiteY15-2360" fmla="*/ 2496911 h 5644239"/>
              <a:gd name="connsiteX16-2361" fmla="*/ 2841796 w 7689794"/>
              <a:gd name="connsiteY16-2362" fmla="*/ 2482624 h 5644239"/>
              <a:gd name="connsiteX17-2363" fmla="*/ 3088539 w 7689794"/>
              <a:gd name="connsiteY17-2364" fmla="*/ 2976110 h 5644239"/>
              <a:gd name="connsiteX18-2365" fmla="*/ 3523968 w 7689794"/>
              <a:gd name="connsiteY18-2366" fmla="*/ 2003653 h 5644239"/>
              <a:gd name="connsiteX19-2367" fmla="*/ 4220653 w 7689794"/>
              <a:gd name="connsiteY19-2368" fmla="*/ 1974624 h 5644239"/>
              <a:gd name="connsiteX20-2369" fmla="*/ 4510939 w 7689794"/>
              <a:gd name="connsiteY20-2370" fmla="*/ 2511653 h 5644239"/>
              <a:gd name="connsiteX21-2371" fmla="*/ 4902825 w 7689794"/>
              <a:gd name="connsiteY21-2372" fmla="*/ 1597253 h 5644239"/>
              <a:gd name="connsiteX22-2373" fmla="*/ 5663464 w 7689794"/>
              <a:gd name="connsiteY22-2374" fmla="*/ 1550081 h 5644239"/>
              <a:gd name="connsiteX23-2375" fmla="*/ 5947853 w 7689794"/>
              <a:gd name="connsiteY23-2376" fmla="*/ 2163310 h 5644239"/>
              <a:gd name="connsiteX24-2377" fmla="*/ 6557453 w 7689794"/>
              <a:gd name="connsiteY24-2378" fmla="*/ 871538 h 5644239"/>
              <a:gd name="connsiteX25-2379" fmla="*/ 6296195 w 7689794"/>
              <a:gd name="connsiteY25-2380" fmla="*/ 798740 h 5644239"/>
              <a:gd name="connsiteX0-2381" fmla="*/ 6296195 w 7689794"/>
              <a:gd name="connsiteY0-2382" fmla="*/ 798740 h 5644239"/>
              <a:gd name="connsiteX1-2383" fmla="*/ 7334081 w 7689794"/>
              <a:gd name="connsiteY1-2384" fmla="*/ 0 h 5644239"/>
              <a:gd name="connsiteX2-2385" fmla="*/ 7689794 w 7689794"/>
              <a:gd name="connsiteY2-2386" fmla="*/ 813254 h 5644239"/>
              <a:gd name="connsiteX3-2387" fmla="*/ 7330509 w 7689794"/>
              <a:gd name="connsiteY3-2388" fmla="*/ 842283 h 5644239"/>
              <a:gd name="connsiteX4-2389" fmla="*/ 6285934 w 7689794"/>
              <a:gd name="connsiteY4-2390" fmla="*/ 2962728 h 5644239"/>
              <a:gd name="connsiteX5-2391" fmla="*/ 5544627 w 7689794"/>
              <a:gd name="connsiteY5-2392" fmla="*/ 2963862 h 5644239"/>
              <a:gd name="connsiteX6-2393" fmla="*/ 5296070 w 7689794"/>
              <a:gd name="connsiteY6-2394" fmla="*/ 2403248 h 5644239"/>
              <a:gd name="connsiteX7-2395" fmla="*/ 4861095 w 7689794"/>
              <a:gd name="connsiteY7-2396" fmla="*/ 3414259 h 5644239"/>
              <a:gd name="connsiteX8-2397" fmla="*/ 4125402 w 7689794"/>
              <a:gd name="connsiteY8-2398" fmla="*/ 3415619 h 5644239"/>
              <a:gd name="connsiteX9-2399" fmla="*/ 3875485 w 7689794"/>
              <a:gd name="connsiteY9-2400" fmla="*/ 2855005 h 5644239"/>
              <a:gd name="connsiteX10-2401" fmla="*/ 3438242 w 7689794"/>
              <a:gd name="connsiteY10-2402" fmla="*/ 3872820 h 5644239"/>
              <a:gd name="connsiteX11-2403" fmla="*/ 2711166 w 7689794"/>
              <a:gd name="connsiteY11-2404" fmla="*/ 3875995 h 5644239"/>
              <a:gd name="connsiteX12-2405" fmla="*/ 2371896 w 7689794"/>
              <a:gd name="connsiteY12-2406" fmla="*/ 3143477 h 5644239"/>
              <a:gd name="connsiteX13-2407" fmla="*/ 728833 w 7689794"/>
              <a:gd name="connsiteY13-2408" fmla="*/ 5627008 h 5644239"/>
              <a:gd name="connsiteX14-2409" fmla="*/ 0 w 7689794"/>
              <a:gd name="connsiteY14-2410" fmla="*/ 5617708 h 5644239"/>
              <a:gd name="connsiteX15-2411" fmla="*/ 2068966 w 7689794"/>
              <a:gd name="connsiteY15-2412" fmla="*/ 2496911 h 5644239"/>
              <a:gd name="connsiteX16-2413" fmla="*/ 2841796 w 7689794"/>
              <a:gd name="connsiteY16-2414" fmla="*/ 2482624 h 5644239"/>
              <a:gd name="connsiteX17-2415" fmla="*/ 3088539 w 7689794"/>
              <a:gd name="connsiteY17-2416" fmla="*/ 2976110 h 5644239"/>
              <a:gd name="connsiteX18-2417" fmla="*/ 3523968 w 7689794"/>
              <a:gd name="connsiteY18-2418" fmla="*/ 2003653 h 5644239"/>
              <a:gd name="connsiteX19-2419" fmla="*/ 4220653 w 7689794"/>
              <a:gd name="connsiteY19-2420" fmla="*/ 1974624 h 5644239"/>
              <a:gd name="connsiteX20-2421" fmla="*/ 4510939 w 7689794"/>
              <a:gd name="connsiteY20-2422" fmla="*/ 2511653 h 5644239"/>
              <a:gd name="connsiteX21-2423" fmla="*/ 4902825 w 7689794"/>
              <a:gd name="connsiteY21-2424" fmla="*/ 1597253 h 5644239"/>
              <a:gd name="connsiteX22-2425" fmla="*/ 5663464 w 7689794"/>
              <a:gd name="connsiteY22-2426" fmla="*/ 1550081 h 5644239"/>
              <a:gd name="connsiteX23-2427" fmla="*/ 5944678 w 7689794"/>
              <a:gd name="connsiteY23-2428" fmla="*/ 2160135 h 5644239"/>
              <a:gd name="connsiteX24-2429" fmla="*/ 6557453 w 7689794"/>
              <a:gd name="connsiteY24-2430" fmla="*/ 871538 h 5644239"/>
              <a:gd name="connsiteX25-2431" fmla="*/ 6296195 w 7689794"/>
              <a:gd name="connsiteY25-2432" fmla="*/ 798740 h 5644239"/>
              <a:gd name="connsiteX0-2433" fmla="*/ 6296195 w 7689794"/>
              <a:gd name="connsiteY0-2434" fmla="*/ 798740 h 5644239"/>
              <a:gd name="connsiteX1-2435" fmla="*/ 7334081 w 7689794"/>
              <a:gd name="connsiteY1-2436" fmla="*/ 0 h 5644239"/>
              <a:gd name="connsiteX2-2437" fmla="*/ 7689794 w 7689794"/>
              <a:gd name="connsiteY2-2438" fmla="*/ 813254 h 5644239"/>
              <a:gd name="connsiteX3-2439" fmla="*/ 7330509 w 7689794"/>
              <a:gd name="connsiteY3-2440" fmla="*/ 842283 h 5644239"/>
              <a:gd name="connsiteX4-2441" fmla="*/ 6285934 w 7689794"/>
              <a:gd name="connsiteY4-2442" fmla="*/ 2962728 h 5644239"/>
              <a:gd name="connsiteX5-2443" fmla="*/ 5544627 w 7689794"/>
              <a:gd name="connsiteY5-2444" fmla="*/ 2963862 h 5644239"/>
              <a:gd name="connsiteX6-2445" fmla="*/ 5296070 w 7689794"/>
              <a:gd name="connsiteY6-2446" fmla="*/ 2403248 h 5644239"/>
              <a:gd name="connsiteX7-2447" fmla="*/ 4861095 w 7689794"/>
              <a:gd name="connsiteY7-2448" fmla="*/ 3414259 h 5644239"/>
              <a:gd name="connsiteX8-2449" fmla="*/ 4125402 w 7689794"/>
              <a:gd name="connsiteY8-2450" fmla="*/ 3415619 h 5644239"/>
              <a:gd name="connsiteX9-2451" fmla="*/ 3875485 w 7689794"/>
              <a:gd name="connsiteY9-2452" fmla="*/ 2855005 h 5644239"/>
              <a:gd name="connsiteX10-2453" fmla="*/ 3438242 w 7689794"/>
              <a:gd name="connsiteY10-2454" fmla="*/ 3872820 h 5644239"/>
              <a:gd name="connsiteX11-2455" fmla="*/ 2711166 w 7689794"/>
              <a:gd name="connsiteY11-2456" fmla="*/ 3875995 h 5644239"/>
              <a:gd name="connsiteX12-2457" fmla="*/ 2371896 w 7689794"/>
              <a:gd name="connsiteY12-2458" fmla="*/ 3143477 h 5644239"/>
              <a:gd name="connsiteX13-2459" fmla="*/ 728833 w 7689794"/>
              <a:gd name="connsiteY13-2460" fmla="*/ 5627008 h 5644239"/>
              <a:gd name="connsiteX14-2461" fmla="*/ 0 w 7689794"/>
              <a:gd name="connsiteY14-2462" fmla="*/ 5617708 h 5644239"/>
              <a:gd name="connsiteX15-2463" fmla="*/ 2068966 w 7689794"/>
              <a:gd name="connsiteY15-2464" fmla="*/ 2496911 h 5644239"/>
              <a:gd name="connsiteX16-2465" fmla="*/ 2841796 w 7689794"/>
              <a:gd name="connsiteY16-2466" fmla="*/ 2482624 h 5644239"/>
              <a:gd name="connsiteX17-2467" fmla="*/ 3088539 w 7689794"/>
              <a:gd name="connsiteY17-2468" fmla="*/ 2976110 h 5644239"/>
              <a:gd name="connsiteX18-2469" fmla="*/ 3523968 w 7689794"/>
              <a:gd name="connsiteY18-2470" fmla="*/ 2003653 h 5644239"/>
              <a:gd name="connsiteX19-2471" fmla="*/ 4220653 w 7689794"/>
              <a:gd name="connsiteY19-2472" fmla="*/ 1974624 h 5644239"/>
              <a:gd name="connsiteX20-2473" fmla="*/ 4510939 w 7689794"/>
              <a:gd name="connsiteY20-2474" fmla="*/ 2511653 h 5644239"/>
              <a:gd name="connsiteX21-2475" fmla="*/ 4902825 w 7689794"/>
              <a:gd name="connsiteY21-2476" fmla="*/ 1597253 h 5644239"/>
              <a:gd name="connsiteX22-2477" fmla="*/ 5663464 w 7689794"/>
              <a:gd name="connsiteY22-2478" fmla="*/ 1550081 h 5644239"/>
              <a:gd name="connsiteX23-2479" fmla="*/ 5944678 w 7689794"/>
              <a:gd name="connsiteY23-2480" fmla="*/ 2160135 h 5644239"/>
              <a:gd name="connsiteX24-2481" fmla="*/ 6557453 w 7689794"/>
              <a:gd name="connsiteY24-2482" fmla="*/ 871538 h 5644239"/>
              <a:gd name="connsiteX25-2483" fmla="*/ 6296195 w 7689794"/>
              <a:gd name="connsiteY25-2484" fmla="*/ 798740 h 5644239"/>
              <a:gd name="connsiteX0-2485" fmla="*/ 6296195 w 7689794"/>
              <a:gd name="connsiteY0-2486" fmla="*/ 798740 h 5644239"/>
              <a:gd name="connsiteX1-2487" fmla="*/ 7334081 w 7689794"/>
              <a:gd name="connsiteY1-2488" fmla="*/ 0 h 5644239"/>
              <a:gd name="connsiteX2-2489" fmla="*/ 7689794 w 7689794"/>
              <a:gd name="connsiteY2-2490" fmla="*/ 813254 h 5644239"/>
              <a:gd name="connsiteX3-2491" fmla="*/ 7330509 w 7689794"/>
              <a:gd name="connsiteY3-2492" fmla="*/ 842283 h 5644239"/>
              <a:gd name="connsiteX4-2493" fmla="*/ 6285934 w 7689794"/>
              <a:gd name="connsiteY4-2494" fmla="*/ 2962728 h 5644239"/>
              <a:gd name="connsiteX5-2495" fmla="*/ 5544627 w 7689794"/>
              <a:gd name="connsiteY5-2496" fmla="*/ 2963862 h 5644239"/>
              <a:gd name="connsiteX6-2497" fmla="*/ 5296070 w 7689794"/>
              <a:gd name="connsiteY6-2498" fmla="*/ 2403248 h 5644239"/>
              <a:gd name="connsiteX7-2499" fmla="*/ 4861095 w 7689794"/>
              <a:gd name="connsiteY7-2500" fmla="*/ 3414259 h 5644239"/>
              <a:gd name="connsiteX8-2501" fmla="*/ 4125402 w 7689794"/>
              <a:gd name="connsiteY8-2502" fmla="*/ 3415619 h 5644239"/>
              <a:gd name="connsiteX9-2503" fmla="*/ 3875485 w 7689794"/>
              <a:gd name="connsiteY9-2504" fmla="*/ 2855005 h 5644239"/>
              <a:gd name="connsiteX10-2505" fmla="*/ 3438242 w 7689794"/>
              <a:gd name="connsiteY10-2506" fmla="*/ 3872820 h 5644239"/>
              <a:gd name="connsiteX11-2507" fmla="*/ 2711166 w 7689794"/>
              <a:gd name="connsiteY11-2508" fmla="*/ 3875995 h 5644239"/>
              <a:gd name="connsiteX12-2509" fmla="*/ 2371896 w 7689794"/>
              <a:gd name="connsiteY12-2510" fmla="*/ 3143477 h 5644239"/>
              <a:gd name="connsiteX13-2511" fmla="*/ 728833 w 7689794"/>
              <a:gd name="connsiteY13-2512" fmla="*/ 5627008 h 5644239"/>
              <a:gd name="connsiteX14-2513" fmla="*/ 0 w 7689794"/>
              <a:gd name="connsiteY14-2514" fmla="*/ 5617708 h 5644239"/>
              <a:gd name="connsiteX15-2515" fmla="*/ 2068966 w 7689794"/>
              <a:gd name="connsiteY15-2516" fmla="*/ 2496911 h 5644239"/>
              <a:gd name="connsiteX16-2517" fmla="*/ 2841796 w 7689794"/>
              <a:gd name="connsiteY16-2518" fmla="*/ 2482624 h 5644239"/>
              <a:gd name="connsiteX17-2519" fmla="*/ 3088539 w 7689794"/>
              <a:gd name="connsiteY17-2520" fmla="*/ 2976110 h 5644239"/>
              <a:gd name="connsiteX18-2521" fmla="*/ 3523968 w 7689794"/>
              <a:gd name="connsiteY18-2522" fmla="*/ 2003653 h 5644239"/>
              <a:gd name="connsiteX19-2523" fmla="*/ 4220653 w 7689794"/>
              <a:gd name="connsiteY19-2524" fmla="*/ 1974624 h 5644239"/>
              <a:gd name="connsiteX20-2525" fmla="*/ 4510939 w 7689794"/>
              <a:gd name="connsiteY20-2526" fmla="*/ 2511653 h 5644239"/>
              <a:gd name="connsiteX21-2527" fmla="*/ 4937750 w 7689794"/>
              <a:gd name="connsiteY21-2528" fmla="*/ 1549628 h 5644239"/>
              <a:gd name="connsiteX22-2529" fmla="*/ 5663464 w 7689794"/>
              <a:gd name="connsiteY22-2530" fmla="*/ 1550081 h 5644239"/>
              <a:gd name="connsiteX23-2531" fmla="*/ 5944678 w 7689794"/>
              <a:gd name="connsiteY23-2532" fmla="*/ 2160135 h 5644239"/>
              <a:gd name="connsiteX24-2533" fmla="*/ 6557453 w 7689794"/>
              <a:gd name="connsiteY24-2534" fmla="*/ 871538 h 5644239"/>
              <a:gd name="connsiteX25-2535" fmla="*/ 6296195 w 7689794"/>
              <a:gd name="connsiteY25-2536" fmla="*/ 798740 h 5644239"/>
              <a:gd name="connsiteX0-2537" fmla="*/ 6296195 w 7689794"/>
              <a:gd name="connsiteY0-2538" fmla="*/ 798740 h 5644239"/>
              <a:gd name="connsiteX1-2539" fmla="*/ 7334081 w 7689794"/>
              <a:gd name="connsiteY1-2540" fmla="*/ 0 h 5644239"/>
              <a:gd name="connsiteX2-2541" fmla="*/ 7689794 w 7689794"/>
              <a:gd name="connsiteY2-2542" fmla="*/ 813254 h 5644239"/>
              <a:gd name="connsiteX3-2543" fmla="*/ 7330509 w 7689794"/>
              <a:gd name="connsiteY3-2544" fmla="*/ 842283 h 5644239"/>
              <a:gd name="connsiteX4-2545" fmla="*/ 6285934 w 7689794"/>
              <a:gd name="connsiteY4-2546" fmla="*/ 2962728 h 5644239"/>
              <a:gd name="connsiteX5-2547" fmla="*/ 5544627 w 7689794"/>
              <a:gd name="connsiteY5-2548" fmla="*/ 2963862 h 5644239"/>
              <a:gd name="connsiteX6-2549" fmla="*/ 5296070 w 7689794"/>
              <a:gd name="connsiteY6-2550" fmla="*/ 2403248 h 5644239"/>
              <a:gd name="connsiteX7-2551" fmla="*/ 4861095 w 7689794"/>
              <a:gd name="connsiteY7-2552" fmla="*/ 3414259 h 5644239"/>
              <a:gd name="connsiteX8-2553" fmla="*/ 4125402 w 7689794"/>
              <a:gd name="connsiteY8-2554" fmla="*/ 3415619 h 5644239"/>
              <a:gd name="connsiteX9-2555" fmla="*/ 3875485 w 7689794"/>
              <a:gd name="connsiteY9-2556" fmla="*/ 2855005 h 5644239"/>
              <a:gd name="connsiteX10-2557" fmla="*/ 3438242 w 7689794"/>
              <a:gd name="connsiteY10-2558" fmla="*/ 3872820 h 5644239"/>
              <a:gd name="connsiteX11-2559" fmla="*/ 2711166 w 7689794"/>
              <a:gd name="connsiteY11-2560" fmla="*/ 3875995 h 5644239"/>
              <a:gd name="connsiteX12-2561" fmla="*/ 2371896 w 7689794"/>
              <a:gd name="connsiteY12-2562" fmla="*/ 3143477 h 5644239"/>
              <a:gd name="connsiteX13-2563" fmla="*/ 728833 w 7689794"/>
              <a:gd name="connsiteY13-2564" fmla="*/ 5627008 h 5644239"/>
              <a:gd name="connsiteX14-2565" fmla="*/ 0 w 7689794"/>
              <a:gd name="connsiteY14-2566" fmla="*/ 5617708 h 5644239"/>
              <a:gd name="connsiteX15-2567" fmla="*/ 2068966 w 7689794"/>
              <a:gd name="connsiteY15-2568" fmla="*/ 2496911 h 5644239"/>
              <a:gd name="connsiteX16-2569" fmla="*/ 2841796 w 7689794"/>
              <a:gd name="connsiteY16-2570" fmla="*/ 2482624 h 5644239"/>
              <a:gd name="connsiteX17-2571" fmla="*/ 3088539 w 7689794"/>
              <a:gd name="connsiteY17-2572" fmla="*/ 2976110 h 5644239"/>
              <a:gd name="connsiteX18-2573" fmla="*/ 3523968 w 7689794"/>
              <a:gd name="connsiteY18-2574" fmla="*/ 2003653 h 5644239"/>
              <a:gd name="connsiteX19-2575" fmla="*/ 4220653 w 7689794"/>
              <a:gd name="connsiteY19-2576" fmla="*/ 1974624 h 5644239"/>
              <a:gd name="connsiteX20-2577" fmla="*/ 4510939 w 7689794"/>
              <a:gd name="connsiteY20-2578" fmla="*/ 2511653 h 5644239"/>
              <a:gd name="connsiteX21-2579" fmla="*/ 4937750 w 7689794"/>
              <a:gd name="connsiteY21-2580" fmla="*/ 1549628 h 5644239"/>
              <a:gd name="connsiteX22-2581" fmla="*/ 5663464 w 7689794"/>
              <a:gd name="connsiteY22-2582" fmla="*/ 1550081 h 5644239"/>
              <a:gd name="connsiteX23-2583" fmla="*/ 5944678 w 7689794"/>
              <a:gd name="connsiteY23-2584" fmla="*/ 2160135 h 5644239"/>
              <a:gd name="connsiteX24-2585" fmla="*/ 6557453 w 7689794"/>
              <a:gd name="connsiteY24-2586" fmla="*/ 871538 h 5644239"/>
              <a:gd name="connsiteX25-2587" fmla="*/ 6296195 w 7689794"/>
              <a:gd name="connsiteY25-2588" fmla="*/ 798740 h 5644239"/>
              <a:gd name="connsiteX0-2589" fmla="*/ 6296195 w 7689794"/>
              <a:gd name="connsiteY0-2590" fmla="*/ 798740 h 5644239"/>
              <a:gd name="connsiteX1-2591" fmla="*/ 7334081 w 7689794"/>
              <a:gd name="connsiteY1-2592" fmla="*/ 0 h 5644239"/>
              <a:gd name="connsiteX2-2593" fmla="*/ 7689794 w 7689794"/>
              <a:gd name="connsiteY2-2594" fmla="*/ 813254 h 5644239"/>
              <a:gd name="connsiteX3-2595" fmla="*/ 7330509 w 7689794"/>
              <a:gd name="connsiteY3-2596" fmla="*/ 842283 h 5644239"/>
              <a:gd name="connsiteX4-2597" fmla="*/ 6285934 w 7689794"/>
              <a:gd name="connsiteY4-2598" fmla="*/ 2962728 h 5644239"/>
              <a:gd name="connsiteX5-2599" fmla="*/ 5544627 w 7689794"/>
              <a:gd name="connsiteY5-2600" fmla="*/ 2963862 h 5644239"/>
              <a:gd name="connsiteX6-2601" fmla="*/ 5296070 w 7689794"/>
              <a:gd name="connsiteY6-2602" fmla="*/ 2403248 h 5644239"/>
              <a:gd name="connsiteX7-2603" fmla="*/ 4861095 w 7689794"/>
              <a:gd name="connsiteY7-2604" fmla="*/ 3414259 h 5644239"/>
              <a:gd name="connsiteX8-2605" fmla="*/ 4125402 w 7689794"/>
              <a:gd name="connsiteY8-2606" fmla="*/ 3415619 h 5644239"/>
              <a:gd name="connsiteX9-2607" fmla="*/ 3875485 w 7689794"/>
              <a:gd name="connsiteY9-2608" fmla="*/ 2855005 h 5644239"/>
              <a:gd name="connsiteX10-2609" fmla="*/ 3438242 w 7689794"/>
              <a:gd name="connsiteY10-2610" fmla="*/ 3872820 h 5644239"/>
              <a:gd name="connsiteX11-2611" fmla="*/ 2711166 w 7689794"/>
              <a:gd name="connsiteY11-2612" fmla="*/ 3875995 h 5644239"/>
              <a:gd name="connsiteX12-2613" fmla="*/ 2371896 w 7689794"/>
              <a:gd name="connsiteY12-2614" fmla="*/ 3143477 h 5644239"/>
              <a:gd name="connsiteX13-2615" fmla="*/ 728833 w 7689794"/>
              <a:gd name="connsiteY13-2616" fmla="*/ 5627008 h 5644239"/>
              <a:gd name="connsiteX14-2617" fmla="*/ 0 w 7689794"/>
              <a:gd name="connsiteY14-2618" fmla="*/ 5617708 h 5644239"/>
              <a:gd name="connsiteX15-2619" fmla="*/ 2068966 w 7689794"/>
              <a:gd name="connsiteY15-2620" fmla="*/ 2496911 h 5644239"/>
              <a:gd name="connsiteX16-2621" fmla="*/ 2841796 w 7689794"/>
              <a:gd name="connsiteY16-2622" fmla="*/ 2482624 h 5644239"/>
              <a:gd name="connsiteX17-2623" fmla="*/ 3088539 w 7689794"/>
              <a:gd name="connsiteY17-2624" fmla="*/ 2976110 h 5644239"/>
              <a:gd name="connsiteX18-2625" fmla="*/ 3523968 w 7689794"/>
              <a:gd name="connsiteY18-2626" fmla="*/ 2003653 h 5644239"/>
              <a:gd name="connsiteX19-2627" fmla="*/ 4220653 w 7689794"/>
              <a:gd name="connsiteY19-2628" fmla="*/ 1974624 h 5644239"/>
              <a:gd name="connsiteX20-2629" fmla="*/ 4510939 w 7689794"/>
              <a:gd name="connsiteY20-2630" fmla="*/ 2511653 h 5644239"/>
              <a:gd name="connsiteX21-2631" fmla="*/ 4937750 w 7689794"/>
              <a:gd name="connsiteY21-2632" fmla="*/ 1549628 h 5644239"/>
              <a:gd name="connsiteX22-2633" fmla="*/ 5663464 w 7689794"/>
              <a:gd name="connsiteY22-2634" fmla="*/ 1550081 h 5644239"/>
              <a:gd name="connsiteX23-2635" fmla="*/ 5944678 w 7689794"/>
              <a:gd name="connsiteY23-2636" fmla="*/ 2160135 h 5644239"/>
              <a:gd name="connsiteX24-2637" fmla="*/ 6557453 w 7689794"/>
              <a:gd name="connsiteY24-2638" fmla="*/ 871538 h 5644239"/>
              <a:gd name="connsiteX25-2639" fmla="*/ 6296195 w 7689794"/>
              <a:gd name="connsiteY25-2640" fmla="*/ 798740 h 5644239"/>
              <a:gd name="connsiteX0-2641" fmla="*/ 6296195 w 7689794"/>
              <a:gd name="connsiteY0-2642" fmla="*/ 798740 h 5644239"/>
              <a:gd name="connsiteX1-2643" fmla="*/ 7334081 w 7689794"/>
              <a:gd name="connsiteY1-2644" fmla="*/ 0 h 5644239"/>
              <a:gd name="connsiteX2-2645" fmla="*/ 7689794 w 7689794"/>
              <a:gd name="connsiteY2-2646" fmla="*/ 813254 h 5644239"/>
              <a:gd name="connsiteX3-2647" fmla="*/ 7330509 w 7689794"/>
              <a:gd name="connsiteY3-2648" fmla="*/ 842283 h 5644239"/>
              <a:gd name="connsiteX4-2649" fmla="*/ 6285934 w 7689794"/>
              <a:gd name="connsiteY4-2650" fmla="*/ 2962728 h 5644239"/>
              <a:gd name="connsiteX5-2651" fmla="*/ 5544627 w 7689794"/>
              <a:gd name="connsiteY5-2652" fmla="*/ 2963862 h 5644239"/>
              <a:gd name="connsiteX6-2653" fmla="*/ 5296070 w 7689794"/>
              <a:gd name="connsiteY6-2654" fmla="*/ 2403248 h 5644239"/>
              <a:gd name="connsiteX7-2655" fmla="*/ 4861095 w 7689794"/>
              <a:gd name="connsiteY7-2656" fmla="*/ 3414259 h 5644239"/>
              <a:gd name="connsiteX8-2657" fmla="*/ 4125402 w 7689794"/>
              <a:gd name="connsiteY8-2658" fmla="*/ 3415619 h 5644239"/>
              <a:gd name="connsiteX9-2659" fmla="*/ 3875485 w 7689794"/>
              <a:gd name="connsiteY9-2660" fmla="*/ 2855005 h 5644239"/>
              <a:gd name="connsiteX10-2661" fmla="*/ 3438242 w 7689794"/>
              <a:gd name="connsiteY10-2662" fmla="*/ 3872820 h 5644239"/>
              <a:gd name="connsiteX11-2663" fmla="*/ 2711166 w 7689794"/>
              <a:gd name="connsiteY11-2664" fmla="*/ 3875995 h 5644239"/>
              <a:gd name="connsiteX12-2665" fmla="*/ 2371896 w 7689794"/>
              <a:gd name="connsiteY12-2666" fmla="*/ 3143477 h 5644239"/>
              <a:gd name="connsiteX13-2667" fmla="*/ 728833 w 7689794"/>
              <a:gd name="connsiteY13-2668" fmla="*/ 5627008 h 5644239"/>
              <a:gd name="connsiteX14-2669" fmla="*/ 0 w 7689794"/>
              <a:gd name="connsiteY14-2670" fmla="*/ 5617708 h 5644239"/>
              <a:gd name="connsiteX15-2671" fmla="*/ 2068966 w 7689794"/>
              <a:gd name="connsiteY15-2672" fmla="*/ 2496911 h 5644239"/>
              <a:gd name="connsiteX16-2673" fmla="*/ 2841796 w 7689794"/>
              <a:gd name="connsiteY16-2674" fmla="*/ 2482624 h 5644239"/>
              <a:gd name="connsiteX17-2675" fmla="*/ 3088539 w 7689794"/>
              <a:gd name="connsiteY17-2676" fmla="*/ 2976110 h 5644239"/>
              <a:gd name="connsiteX18-2677" fmla="*/ 3523968 w 7689794"/>
              <a:gd name="connsiteY18-2678" fmla="*/ 2003653 h 5644239"/>
              <a:gd name="connsiteX19-2679" fmla="*/ 4255578 w 7689794"/>
              <a:gd name="connsiteY19-2680" fmla="*/ 2003199 h 5644239"/>
              <a:gd name="connsiteX20-2681" fmla="*/ 4510939 w 7689794"/>
              <a:gd name="connsiteY20-2682" fmla="*/ 2511653 h 5644239"/>
              <a:gd name="connsiteX21-2683" fmla="*/ 4937750 w 7689794"/>
              <a:gd name="connsiteY21-2684" fmla="*/ 1549628 h 5644239"/>
              <a:gd name="connsiteX22-2685" fmla="*/ 5663464 w 7689794"/>
              <a:gd name="connsiteY22-2686" fmla="*/ 1550081 h 5644239"/>
              <a:gd name="connsiteX23-2687" fmla="*/ 5944678 w 7689794"/>
              <a:gd name="connsiteY23-2688" fmla="*/ 2160135 h 5644239"/>
              <a:gd name="connsiteX24-2689" fmla="*/ 6557453 w 7689794"/>
              <a:gd name="connsiteY24-2690" fmla="*/ 871538 h 5644239"/>
              <a:gd name="connsiteX25-2691" fmla="*/ 6296195 w 7689794"/>
              <a:gd name="connsiteY25-2692" fmla="*/ 798740 h 5644239"/>
              <a:gd name="connsiteX0-2693" fmla="*/ 6296195 w 7689794"/>
              <a:gd name="connsiteY0-2694" fmla="*/ 798740 h 5644239"/>
              <a:gd name="connsiteX1-2695" fmla="*/ 7334081 w 7689794"/>
              <a:gd name="connsiteY1-2696" fmla="*/ 0 h 5644239"/>
              <a:gd name="connsiteX2-2697" fmla="*/ 7689794 w 7689794"/>
              <a:gd name="connsiteY2-2698" fmla="*/ 813254 h 5644239"/>
              <a:gd name="connsiteX3-2699" fmla="*/ 7330509 w 7689794"/>
              <a:gd name="connsiteY3-2700" fmla="*/ 842283 h 5644239"/>
              <a:gd name="connsiteX4-2701" fmla="*/ 6285934 w 7689794"/>
              <a:gd name="connsiteY4-2702" fmla="*/ 2962728 h 5644239"/>
              <a:gd name="connsiteX5-2703" fmla="*/ 5544627 w 7689794"/>
              <a:gd name="connsiteY5-2704" fmla="*/ 2963862 h 5644239"/>
              <a:gd name="connsiteX6-2705" fmla="*/ 5296070 w 7689794"/>
              <a:gd name="connsiteY6-2706" fmla="*/ 2403248 h 5644239"/>
              <a:gd name="connsiteX7-2707" fmla="*/ 4861095 w 7689794"/>
              <a:gd name="connsiteY7-2708" fmla="*/ 3414259 h 5644239"/>
              <a:gd name="connsiteX8-2709" fmla="*/ 4125402 w 7689794"/>
              <a:gd name="connsiteY8-2710" fmla="*/ 3415619 h 5644239"/>
              <a:gd name="connsiteX9-2711" fmla="*/ 3875485 w 7689794"/>
              <a:gd name="connsiteY9-2712" fmla="*/ 2855005 h 5644239"/>
              <a:gd name="connsiteX10-2713" fmla="*/ 3438242 w 7689794"/>
              <a:gd name="connsiteY10-2714" fmla="*/ 3872820 h 5644239"/>
              <a:gd name="connsiteX11-2715" fmla="*/ 2711166 w 7689794"/>
              <a:gd name="connsiteY11-2716" fmla="*/ 3875995 h 5644239"/>
              <a:gd name="connsiteX12-2717" fmla="*/ 2371896 w 7689794"/>
              <a:gd name="connsiteY12-2718" fmla="*/ 3143477 h 5644239"/>
              <a:gd name="connsiteX13-2719" fmla="*/ 728833 w 7689794"/>
              <a:gd name="connsiteY13-2720" fmla="*/ 5627008 h 5644239"/>
              <a:gd name="connsiteX14-2721" fmla="*/ 0 w 7689794"/>
              <a:gd name="connsiteY14-2722" fmla="*/ 5617708 h 5644239"/>
              <a:gd name="connsiteX15-2723" fmla="*/ 2068966 w 7689794"/>
              <a:gd name="connsiteY15-2724" fmla="*/ 2496911 h 5644239"/>
              <a:gd name="connsiteX16-2725" fmla="*/ 2841796 w 7689794"/>
              <a:gd name="connsiteY16-2726" fmla="*/ 2482624 h 5644239"/>
              <a:gd name="connsiteX17-2727" fmla="*/ 3088539 w 7689794"/>
              <a:gd name="connsiteY17-2728" fmla="*/ 2976110 h 5644239"/>
              <a:gd name="connsiteX18-2729" fmla="*/ 3523968 w 7689794"/>
              <a:gd name="connsiteY18-2730" fmla="*/ 2003653 h 5644239"/>
              <a:gd name="connsiteX19-2731" fmla="*/ 4255578 w 7689794"/>
              <a:gd name="connsiteY19-2732" fmla="*/ 2003199 h 5644239"/>
              <a:gd name="connsiteX20-2733" fmla="*/ 4491889 w 7689794"/>
              <a:gd name="connsiteY20-2734" fmla="*/ 2543403 h 5644239"/>
              <a:gd name="connsiteX21-2735" fmla="*/ 4937750 w 7689794"/>
              <a:gd name="connsiteY21-2736" fmla="*/ 1549628 h 5644239"/>
              <a:gd name="connsiteX22-2737" fmla="*/ 5663464 w 7689794"/>
              <a:gd name="connsiteY22-2738" fmla="*/ 1550081 h 5644239"/>
              <a:gd name="connsiteX23-2739" fmla="*/ 5944678 w 7689794"/>
              <a:gd name="connsiteY23-2740" fmla="*/ 2160135 h 5644239"/>
              <a:gd name="connsiteX24-2741" fmla="*/ 6557453 w 7689794"/>
              <a:gd name="connsiteY24-2742" fmla="*/ 871538 h 5644239"/>
              <a:gd name="connsiteX25-2743" fmla="*/ 6296195 w 7689794"/>
              <a:gd name="connsiteY25-2744" fmla="*/ 798740 h 5644239"/>
              <a:gd name="connsiteX0-2745" fmla="*/ 6296195 w 7689794"/>
              <a:gd name="connsiteY0-2746" fmla="*/ 798740 h 5644239"/>
              <a:gd name="connsiteX1-2747" fmla="*/ 7334081 w 7689794"/>
              <a:gd name="connsiteY1-2748" fmla="*/ 0 h 5644239"/>
              <a:gd name="connsiteX2-2749" fmla="*/ 7689794 w 7689794"/>
              <a:gd name="connsiteY2-2750" fmla="*/ 813254 h 5644239"/>
              <a:gd name="connsiteX3-2751" fmla="*/ 7330509 w 7689794"/>
              <a:gd name="connsiteY3-2752" fmla="*/ 842283 h 5644239"/>
              <a:gd name="connsiteX4-2753" fmla="*/ 6285934 w 7689794"/>
              <a:gd name="connsiteY4-2754" fmla="*/ 2962728 h 5644239"/>
              <a:gd name="connsiteX5-2755" fmla="*/ 5544627 w 7689794"/>
              <a:gd name="connsiteY5-2756" fmla="*/ 2963862 h 5644239"/>
              <a:gd name="connsiteX6-2757" fmla="*/ 5296070 w 7689794"/>
              <a:gd name="connsiteY6-2758" fmla="*/ 2403248 h 5644239"/>
              <a:gd name="connsiteX7-2759" fmla="*/ 4861095 w 7689794"/>
              <a:gd name="connsiteY7-2760" fmla="*/ 3414259 h 5644239"/>
              <a:gd name="connsiteX8-2761" fmla="*/ 4125402 w 7689794"/>
              <a:gd name="connsiteY8-2762" fmla="*/ 3415619 h 5644239"/>
              <a:gd name="connsiteX9-2763" fmla="*/ 3875485 w 7689794"/>
              <a:gd name="connsiteY9-2764" fmla="*/ 2855005 h 5644239"/>
              <a:gd name="connsiteX10-2765" fmla="*/ 3438242 w 7689794"/>
              <a:gd name="connsiteY10-2766" fmla="*/ 3872820 h 5644239"/>
              <a:gd name="connsiteX11-2767" fmla="*/ 2711166 w 7689794"/>
              <a:gd name="connsiteY11-2768" fmla="*/ 3875995 h 5644239"/>
              <a:gd name="connsiteX12-2769" fmla="*/ 2371896 w 7689794"/>
              <a:gd name="connsiteY12-2770" fmla="*/ 3143477 h 5644239"/>
              <a:gd name="connsiteX13-2771" fmla="*/ 728833 w 7689794"/>
              <a:gd name="connsiteY13-2772" fmla="*/ 5627008 h 5644239"/>
              <a:gd name="connsiteX14-2773" fmla="*/ 0 w 7689794"/>
              <a:gd name="connsiteY14-2774" fmla="*/ 5617708 h 5644239"/>
              <a:gd name="connsiteX15-2775" fmla="*/ 2068966 w 7689794"/>
              <a:gd name="connsiteY15-2776" fmla="*/ 2496911 h 5644239"/>
              <a:gd name="connsiteX16-2777" fmla="*/ 2841796 w 7689794"/>
              <a:gd name="connsiteY16-2778" fmla="*/ 2482624 h 5644239"/>
              <a:gd name="connsiteX17-2779" fmla="*/ 3088539 w 7689794"/>
              <a:gd name="connsiteY17-2780" fmla="*/ 2976110 h 5644239"/>
              <a:gd name="connsiteX18-2781" fmla="*/ 3523968 w 7689794"/>
              <a:gd name="connsiteY18-2782" fmla="*/ 2003653 h 5644239"/>
              <a:gd name="connsiteX19-2783" fmla="*/ 4255578 w 7689794"/>
              <a:gd name="connsiteY19-2784" fmla="*/ 2003199 h 5644239"/>
              <a:gd name="connsiteX20-2785" fmla="*/ 4491889 w 7689794"/>
              <a:gd name="connsiteY20-2786" fmla="*/ 2543403 h 5644239"/>
              <a:gd name="connsiteX21-2787" fmla="*/ 4937750 w 7689794"/>
              <a:gd name="connsiteY21-2788" fmla="*/ 1549628 h 5644239"/>
              <a:gd name="connsiteX22-2789" fmla="*/ 5663464 w 7689794"/>
              <a:gd name="connsiteY22-2790" fmla="*/ 1550081 h 5644239"/>
              <a:gd name="connsiteX23-2791" fmla="*/ 5944678 w 7689794"/>
              <a:gd name="connsiteY23-2792" fmla="*/ 2160135 h 5644239"/>
              <a:gd name="connsiteX24-2793" fmla="*/ 6557453 w 7689794"/>
              <a:gd name="connsiteY24-2794" fmla="*/ 871538 h 5644239"/>
              <a:gd name="connsiteX25-2795" fmla="*/ 6296195 w 7689794"/>
              <a:gd name="connsiteY25-2796" fmla="*/ 798740 h 5644239"/>
              <a:gd name="connsiteX0-2797" fmla="*/ 6296195 w 7689794"/>
              <a:gd name="connsiteY0-2798" fmla="*/ 798740 h 5644239"/>
              <a:gd name="connsiteX1-2799" fmla="*/ 7334081 w 7689794"/>
              <a:gd name="connsiteY1-2800" fmla="*/ 0 h 5644239"/>
              <a:gd name="connsiteX2-2801" fmla="*/ 7689794 w 7689794"/>
              <a:gd name="connsiteY2-2802" fmla="*/ 813254 h 5644239"/>
              <a:gd name="connsiteX3-2803" fmla="*/ 7330509 w 7689794"/>
              <a:gd name="connsiteY3-2804" fmla="*/ 842283 h 5644239"/>
              <a:gd name="connsiteX4-2805" fmla="*/ 6285934 w 7689794"/>
              <a:gd name="connsiteY4-2806" fmla="*/ 2962728 h 5644239"/>
              <a:gd name="connsiteX5-2807" fmla="*/ 5544627 w 7689794"/>
              <a:gd name="connsiteY5-2808" fmla="*/ 2963862 h 5644239"/>
              <a:gd name="connsiteX6-2809" fmla="*/ 5296070 w 7689794"/>
              <a:gd name="connsiteY6-2810" fmla="*/ 2403248 h 5644239"/>
              <a:gd name="connsiteX7-2811" fmla="*/ 4861095 w 7689794"/>
              <a:gd name="connsiteY7-2812" fmla="*/ 3414259 h 5644239"/>
              <a:gd name="connsiteX8-2813" fmla="*/ 4125402 w 7689794"/>
              <a:gd name="connsiteY8-2814" fmla="*/ 3415619 h 5644239"/>
              <a:gd name="connsiteX9-2815" fmla="*/ 3875485 w 7689794"/>
              <a:gd name="connsiteY9-2816" fmla="*/ 2855005 h 5644239"/>
              <a:gd name="connsiteX10-2817" fmla="*/ 3438242 w 7689794"/>
              <a:gd name="connsiteY10-2818" fmla="*/ 3872820 h 5644239"/>
              <a:gd name="connsiteX11-2819" fmla="*/ 2711166 w 7689794"/>
              <a:gd name="connsiteY11-2820" fmla="*/ 3875995 h 5644239"/>
              <a:gd name="connsiteX12-2821" fmla="*/ 2371896 w 7689794"/>
              <a:gd name="connsiteY12-2822" fmla="*/ 3143477 h 5644239"/>
              <a:gd name="connsiteX13-2823" fmla="*/ 728833 w 7689794"/>
              <a:gd name="connsiteY13-2824" fmla="*/ 5627008 h 5644239"/>
              <a:gd name="connsiteX14-2825" fmla="*/ 0 w 7689794"/>
              <a:gd name="connsiteY14-2826" fmla="*/ 5617708 h 5644239"/>
              <a:gd name="connsiteX15-2827" fmla="*/ 2068966 w 7689794"/>
              <a:gd name="connsiteY15-2828" fmla="*/ 2496911 h 5644239"/>
              <a:gd name="connsiteX16-2829" fmla="*/ 2841796 w 7689794"/>
              <a:gd name="connsiteY16-2830" fmla="*/ 2482624 h 5644239"/>
              <a:gd name="connsiteX17-2831" fmla="*/ 3088539 w 7689794"/>
              <a:gd name="connsiteY17-2832" fmla="*/ 2976110 h 5644239"/>
              <a:gd name="connsiteX18-2833" fmla="*/ 3523968 w 7689794"/>
              <a:gd name="connsiteY18-2834" fmla="*/ 2003653 h 5644239"/>
              <a:gd name="connsiteX19-2835" fmla="*/ 4255578 w 7689794"/>
              <a:gd name="connsiteY19-2836" fmla="*/ 2003199 h 5644239"/>
              <a:gd name="connsiteX20-2837" fmla="*/ 4491889 w 7689794"/>
              <a:gd name="connsiteY20-2838" fmla="*/ 2543403 h 5644239"/>
              <a:gd name="connsiteX21-2839" fmla="*/ 4937750 w 7689794"/>
              <a:gd name="connsiteY21-2840" fmla="*/ 1549628 h 5644239"/>
              <a:gd name="connsiteX22-2841" fmla="*/ 5663464 w 7689794"/>
              <a:gd name="connsiteY22-2842" fmla="*/ 1550081 h 5644239"/>
              <a:gd name="connsiteX23-2843" fmla="*/ 5944678 w 7689794"/>
              <a:gd name="connsiteY23-2844" fmla="*/ 2160135 h 5644239"/>
              <a:gd name="connsiteX24-2845" fmla="*/ 6557453 w 7689794"/>
              <a:gd name="connsiteY24-2846" fmla="*/ 871538 h 5644239"/>
              <a:gd name="connsiteX25-2847" fmla="*/ 6296195 w 7689794"/>
              <a:gd name="connsiteY25-2848" fmla="*/ 798740 h 5644239"/>
              <a:gd name="connsiteX0-2849" fmla="*/ 6296195 w 7689794"/>
              <a:gd name="connsiteY0-2850" fmla="*/ 798740 h 5644239"/>
              <a:gd name="connsiteX1-2851" fmla="*/ 7334081 w 7689794"/>
              <a:gd name="connsiteY1-2852" fmla="*/ 0 h 5644239"/>
              <a:gd name="connsiteX2-2853" fmla="*/ 7689794 w 7689794"/>
              <a:gd name="connsiteY2-2854" fmla="*/ 813254 h 5644239"/>
              <a:gd name="connsiteX3-2855" fmla="*/ 7330509 w 7689794"/>
              <a:gd name="connsiteY3-2856" fmla="*/ 842283 h 5644239"/>
              <a:gd name="connsiteX4-2857" fmla="*/ 6285934 w 7689794"/>
              <a:gd name="connsiteY4-2858" fmla="*/ 2962728 h 5644239"/>
              <a:gd name="connsiteX5-2859" fmla="*/ 5544627 w 7689794"/>
              <a:gd name="connsiteY5-2860" fmla="*/ 2963862 h 5644239"/>
              <a:gd name="connsiteX6-2861" fmla="*/ 5296070 w 7689794"/>
              <a:gd name="connsiteY6-2862" fmla="*/ 2403248 h 5644239"/>
              <a:gd name="connsiteX7-2863" fmla="*/ 4861095 w 7689794"/>
              <a:gd name="connsiteY7-2864" fmla="*/ 3414259 h 5644239"/>
              <a:gd name="connsiteX8-2865" fmla="*/ 4125402 w 7689794"/>
              <a:gd name="connsiteY8-2866" fmla="*/ 3415619 h 5644239"/>
              <a:gd name="connsiteX9-2867" fmla="*/ 3875485 w 7689794"/>
              <a:gd name="connsiteY9-2868" fmla="*/ 2855005 h 5644239"/>
              <a:gd name="connsiteX10-2869" fmla="*/ 3438242 w 7689794"/>
              <a:gd name="connsiteY10-2870" fmla="*/ 3872820 h 5644239"/>
              <a:gd name="connsiteX11-2871" fmla="*/ 2711166 w 7689794"/>
              <a:gd name="connsiteY11-2872" fmla="*/ 3875995 h 5644239"/>
              <a:gd name="connsiteX12-2873" fmla="*/ 2371896 w 7689794"/>
              <a:gd name="connsiteY12-2874" fmla="*/ 3143477 h 5644239"/>
              <a:gd name="connsiteX13-2875" fmla="*/ 728833 w 7689794"/>
              <a:gd name="connsiteY13-2876" fmla="*/ 5627008 h 5644239"/>
              <a:gd name="connsiteX14-2877" fmla="*/ 0 w 7689794"/>
              <a:gd name="connsiteY14-2878" fmla="*/ 5617708 h 5644239"/>
              <a:gd name="connsiteX15-2879" fmla="*/ 2068966 w 7689794"/>
              <a:gd name="connsiteY15-2880" fmla="*/ 2496911 h 5644239"/>
              <a:gd name="connsiteX16-2881" fmla="*/ 2841796 w 7689794"/>
              <a:gd name="connsiteY16-2882" fmla="*/ 2482624 h 5644239"/>
              <a:gd name="connsiteX17-2883" fmla="*/ 3088539 w 7689794"/>
              <a:gd name="connsiteY17-2884" fmla="*/ 2976110 h 5644239"/>
              <a:gd name="connsiteX18-2885" fmla="*/ 3514443 w 7689794"/>
              <a:gd name="connsiteY18-2886" fmla="*/ 2003653 h 5644239"/>
              <a:gd name="connsiteX19-2887" fmla="*/ 4255578 w 7689794"/>
              <a:gd name="connsiteY19-2888" fmla="*/ 2003199 h 5644239"/>
              <a:gd name="connsiteX20-2889" fmla="*/ 4491889 w 7689794"/>
              <a:gd name="connsiteY20-2890" fmla="*/ 2543403 h 5644239"/>
              <a:gd name="connsiteX21-2891" fmla="*/ 4937750 w 7689794"/>
              <a:gd name="connsiteY21-2892" fmla="*/ 1549628 h 5644239"/>
              <a:gd name="connsiteX22-2893" fmla="*/ 5663464 w 7689794"/>
              <a:gd name="connsiteY22-2894" fmla="*/ 1550081 h 5644239"/>
              <a:gd name="connsiteX23-2895" fmla="*/ 5944678 w 7689794"/>
              <a:gd name="connsiteY23-2896" fmla="*/ 2160135 h 5644239"/>
              <a:gd name="connsiteX24-2897" fmla="*/ 6557453 w 7689794"/>
              <a:gd name="connsiteY24-2898" fmla="*/ 871538 h 5644239"/>
              <a:gd name="connsiteX25-2899" fmla="*/ 6296195 w 7689794"/>
              <a:gd name="connsiteY25-2900" fmla="*/ 798740 h 5644239"/>
              <a:gd name="connsiteX0-2901" fmla="*/ 6296195 w 7689794"/>
              <a:gd name="connsiteY0-2902" fmla="*/ 798740 h 5644239"/>
              <a:gd name="connsiteX1-2903" fmla="*/ 7334081 w 7689794"/>
              <a:gd name="connsiteY1-2904" fmla="*/ 0 h 5644239"/>
              <a:gd name="connsiteX2-2905" fmla="*/ 7689794 w 7689794"/>
              <a:gd name="connsiteY2-2906" fmla="*/ 813254 h 5644239"/>
              <a:gd name="connsiteX3-2907" fmla="*/ 7330509 w 7689794"/>
              <a:gd name="connsiteY3-2908" fmla="*/ 842283 h 5644239"/>
              <a:gd name="connsiteX4-2909" fmla="*/ 6285934 w 7689794"/>
              <a:gd name="connsiteY4-2910" fmla="*/ 2962728 h 5644239"/>
              <a:gd name="connsiteX5-2911" fmla="*/ 5544627 w 7689794"/>
              <a:gd name="connsiteY5-2912" fmla="*/ 2963862 h 5644239"/>
              <a:gd name="connsiteX6-2913" fmla="*/ 5296070 w 7689794"/>
              <a:gd name="connsiteY6-2914" fmla="*/ 2403248 h 5644239"/>
              <a:gd name="connsiteX7-2915" fmla="*/ 4861095 w 7689794"/>
              <a:gd name="connsiteY7-2916" fmla="*/ 3414259 h 5644239"/>
              <a:gd name="connsiteX8-2917" fmla="*/ 4125402 w 7689794"/>
              <a:gd name="connsiteY8-2918" fmla="*/ 3415619 h 5644239"/>
              <a:gd name="connsiteX9-2919" fmla="*/ 3875485 w 7689794"/>
              <a:gd name="connsiteY9-2920" fmla="*/ 2855005 h 5644239"/>
              <a:gd name="connsiteX10-2921" fmla="*/ 3438242 w 7689794"/>
              <a:gd name="connsiteY10-2922" fmla="*/ 3872820 h 5644239"/>
              <a:gd name="connsiteX11-2923" fmla="*/ 2711166 w 7689794"/>
              <a:gd name="connsiteY11-2924" fmla="*/ 3875995 h 5644239"/>
              <a:gd name="connsiteX12-2925" fmla="*/ 2371896 w 7689794"/>
              <a:gd name="connsiteY12-2926" fmla="*/ 3143477 h 5644239"/>
              <a:gd name="connsiteX13-2927" fmla="*/ 728833 w 7689794"/>
              <a:gd name="connsiteY13-2928" fmla="*/ 5627008 h 5644239"/>
              <a:gd name="connsiteX14-2929" fmla="*/ 0 w 7689794"/>
              <a:gd name="connsiteY14-2930" fmla="*/ 5617708 h 5644239"/>
              <a:gd name="connsiteX15-2931" fmla="*/ 2068966 w 7689794"/>
              <a:gd name="connsiteY15-2932" fmla="*/ 2496911 h 5644239"/>
              <a:gd name="connsiteX16-2933" fmla="*/ 2841796 w 7689794"/>
              <a:gd name="connsiteY16-2934" fmla="*/ 2482624 h 5644239"/>
              <a:gd name="connsiteX17-2935" fmla="*/ 3088539 w 7689794"/>
              <a:gd name="connsiteY17-2936" fmla="*/ 2976110 h 5644239"/>
              <a:gd name="connsiteX18-2937" fmla="*/ 3514443 w 7689794"/>
              <a:gd name="connsiteY18-2938" fmla="*/ 2003653 h 5644239"/>
              <a:gd name="connsiteX19-2939" fmla="*/ 4255578 w 7689794"/>
              <a:gd name="connsiteY19-2940" fmla="*/ 2003199 h 5644239"/>
              <a:gd name="connsiteX20-2941" fmla="*/ 4491889 w 7689794"/>
              <a:gd name="connsiteY20-2942" fmla="*/ 2543403 h 5644239"/>
              <a:gd name="connsiteX21-2943" fmla="*/ 4937750 w 7689794"/>
              <a:gd name="connsiteY21-2944" fmla="*/ 1549628 h 5644239"/>
              <a:gd name="connsiteX22-2945" fmla="*/ 5663464 w 7689794"/>
              <a:gd name="connsiteY22-2946" fmla="*/ 1550081 h 5644239"/>
              <a:gd name="connsiteX23-2947" fmla="*/ 5944678 w 7689794"/>
              <a:gd name="connsiteY23-2948" fmla="*/ 2160135 h 5644239"/>
              <a:gd name="connsiteX24-2949" fmla="*/ 6557453 w 7689794"/>
              <a:gd name="connsiteY24-2950" fmla="*/ 871538 h 5644239"/>
              <a:gd name="connsiteX25-2951" fmla="*/ 6296195 w 7689794"/>
              <a:gd name="connsiteY25-2952" fmla="*/ 798740 h 5644239"/>
              <a:gd name="connsiteX0-2953" fmla="*/ 6296195 w 7689794"/>
              <a:gd name="connsiteY0-2954" fmla="*/ 798740 h 5644239"/>
              <a:gd name="connsiteX1-2955" fmla="*/ 7334081 w 7689794"/>
              <a:gd name="connsiteY1-2956" fmla="*/ 0 h 5644239"/>
              <a:gd name="connsiteX2-2957" fmla="*/ 7689794 w 7689794"/>
              <a:gd name="connsiteY2-2958" fmla="*/ 813254 h 5644239"/>
              <a:gd name="connsiteX3-2959" fmla="*/ 7330509 w 7689794"/>
              <a:gd name="connsiteY3-2960" fmla="*/ 842283 h 5644239"/>
              <a:gd name="connsiteX4-2961" fmla="*/ 6285934 w 7689794"/>
              <a:gd name="connsiteY4-2962" fmla="*/ 2962728 h 5644239"/>
              <a:gd name="connsiteX5-2963" fmla="*/ 5544627 w 7689794"/>
              <a:gd name="connsiteY5-2964" fmla="*/ 2963862 h 5644239"/>
              <a:gd name="connsiteX6-2965" fmla="*/ 5296070 w 7689794"/>
              <a:gd name="connsiteY6-2966" fmla="*/ 2403248 h 5644239"/>
              <a:gd name="connsiteX7-2967" fmla="*/ 4861095 w 7689794"/>
              <a:gd name="connsiteY7-2968" fmla="*/ 3414259 h 5644239"/>
              <a:gd name="connsiteX8-2969" fmla="*/ 4125402 w 7689794"/>
              <a:gd name="connsiteY8-2970" fmla="*/ 3415619 h 5644239"/>
              <a:gd name="connsiteX9-2971" fmla="*/ 3875485 w 7689794"/>
              <a:gd name="connsiteY9-2972" fmla="*/ 2855005 h 5644239"/>
              <a:gd name="connsiteX10-2973" fmla="*/ 3438242 w 7689794"/>
              <a:gd name="connsiteY10-2974" fmla="*/ 3872820 h 5644239"/>
              <a:gd name="connsiteX11-2975" fmla="*/ 2711166 w 7689794"/>
              <a:gd name="connsiteY11-2976" fmla="*/ 3875995 h 5644239"/>
              <a:gd name="connsiteX12-2977" fmla="*/ 2371896 w 7689794"/>
              <a:gd name="connsiteY12-2978" fmla="*/ 3143477 h 5644239"/>
              <a:gd name="connsiteX13-2979" fmla="*/ 728833 w 7689794"/>
              <a:gd name="connsiteY13-2980" fmla="*/ 5627008 h 5644239"/>
              <a:gd name="connsiteX14-2981" fmla="*/ 0 w 7689794"/>
              <a:gd name="connsiteY14-2982" fmla="*/ 5617708 h 5644239"/>
              <a:gd name="connsiteX15-2983" fmla="*/ 2068966 w 7689794"/>
              <a:gd name="connsiteY15-2984" fmla="*/ 2496911 h 5644239"/>
              <a:gd name="connsiteX16-2985" fmla="*/ 2841796 w 7689794"/>
              <a:gd name="connsiteY16-2986" fmla="*/ 2482624 h 5644239"/>
              <a:gd name="connsiteX17-2987" fmla="*/ 3088539 w 7689794"/>
              <a:gd name="connsiteY17-2988" fmla="*/ 2976110 h 5644239"/>
              <a:gd name="connsiteX18-2989" fmla="*/ 3514443 w 7689794"/>
              <a:gd name="connsiteY18-2990" fmla="*/ 2003653 h 5644239"/>
              <a:gd name="connsiteX19-2991" fmla="*/ 4255578 w 7689794"/>
              <a:gd name="connsiteY19-2992" fmla="*/ 2003199 h 5644239"/>
              <a:gd name="connsiteX20-2993" fmla="*/ 4491889 w 7689794"/>
              <a:gd name="connsiteY20-2994" fmla="*/ 2543403 h 5644239"/>
              <a:gd name="connsiteX21-2995" fmla="*/ 4937750 w 7689794"/>
              <a:gd name="connsiteY21-2996" fmla="*/ 1549628 h 5644239"/>
              <a:gd name="connsiteX22-2997" fmla="*/ 5663464 w 7689794"/>
              <a:gd name="connsiteY22-2998" fmla="*/ 1550081 h 5644239"/>
              <a:gd name="connsiteX23-2999" fmla="*/ 5944678 w 7689794"/>
              <a:gd name="connsiteY23-3000" fmla="*/ 2160135 h 5644239"/>
              <a:gd name="connsiteX24-3001" fmla="*/ 6557453 w 7689794"/>
              <a:gd name="connsiteY24-3002" fmla="*/ 871538 h 5644239"/>
              <a:gd name="connsiteX25-3003" fmla="*/ 6296195 w 7689794"/>
              <a:gd name="connsiteY25-3004" fmla="*/ 798740 h 5644239"/>
              <a:gd name="connsiteX0-3005" fmla="*/ 6296195 w 7689794"/>
              <a:gd name="connsiteY0-3006" fmla="*/ 798740 h 5644239"/>
              <a:gd name="connsiteX1-3007" fmla="*/ 7334081 w 7689794"/>
              <a:gd name="connsiteY1-3008" fmla="*/ 0 h 5644239"/>
              <a:gd name="connsiteX2-3009" fmla="*/ 7689794 w 7689794"/>
              <a:gd name="connsiteY2-3010" fmla="*/ 813254 h 5644239"/>
              <a:gd name="connsiteX3-3011" fmla="*/ 7330509 w 7689794"/>
              <a:gd name="connsiteY3-3012" fmla="*/ 842283 h 5644239"/>
              <a:gd name="connsiteX4-3013" fmla="*/ 6285934 w 7689794"/>
              <a:gd name="connsiteY4-3014" fmla="*/ 2962728 h 5644239"/>
              <a:gd name="connsiteX5-3015" fmla="*/ 5544627 w 7689794"/>
              <a:gd name="connsiteY5-3016" fmla="*/ 2963862 h 5644239"/>
              <a:gd name="connsiteX6-3017" fmla="*/ 5296070 w 7689794"/>
              <a:gd name="connsiteY6-3018" fmla="*/ 2403248 h 5644239"/>
              <a:gd name="connsiteX7-3019" fmla="*/ 4861095 w 7689794"/>
              <a:gd name="connsiteY7-3020" fmla="*/ 3414259 h 5644239"/>
              <a:gd name="connsiteX8-3021" fmla="*/ 4125402 w 7689794"/>
              <a:gd name="connsiteY8-3022" fmla="*/ 3415619 h 5644239"/>
              <a:gd name="connsiteX9-3023" fmla="*/ 3875485 w 7689794"/>
              <a:gd name="connsiteY9-3024" fmla="*/ 2855005 h 5644239"/>
              <a:gd name="connsiteX10-3025" fmla="*/ 3438242 w 7689794"/>
              <a:gd name="connsiteY10-3026" fmla="*/ 3872820 h 5644239"/>
              <a:gd name="connsiteX11-3027" fmla="*/ 2711166 w 7689794"/>
              <a:gd name="connsiteY11-3028" fmla="*/ 3875995 h 5644239"/>
              <a:gd name="connsiteX12-3029" fmla="*/ 2371896 w 7689794"/>
              <a:gd name="connsiteY12-3030" fmla="*/ 3143477 h 5644239"/>
              <a:gd name="connsiteX13-3031" fmla="*/ 728833 w 7689794"/>
              <a:gd name="connsiteY13-3032" fmla="*/ 5627008 h 5644239"/>
              <a:gd name="connsiteX14-3033" fmla="*/ 0 w 7689794"/>
              <a:gd name="connsiteY14-3034" fmla="*/ 5617708 h 5644239"/>
              <a:gd name="connsiteX15-3035" fmla="*/ 2068966 w 7689794"/>
              <a:gd name="connsiteY15-3036" fmla="*/ 2496911 h 5644239"/>
              <a:gd name="connsiteX16-3037" fmla="*/ 2841796 w 7689794"/>
              <a:gd name="connsiteY16-3038" fmla="*/ 2482624 h 5644239"/>
              <a:gd name="connsiteX17-3039" fmla="*/ 3088539 w 7689794"/>
              <a:gd name="connsiteY17-3040" fmla="*/ 2976110 h 5644239"/>
              <a:gd name="connsiteX18-3041" fmla="*/ 3514443 w 7689794"/>
              <a:gd name="connsiteY18-3042" fmla="*/ 2003653 h 5644239"/>
              <a:gd name="connsiteX19-3043" fmla="*/ 4255578 w 7689794"/>
              <a:gd name="connsiteY19-3044" fmla="*/ 2003199 h 5644239"/>
              <a:gd name="connsiteX20-3045" fmla="*/ 4491889 w 7689794"/>
              <a:gd name="connsiteY20-3046" fmla="*/ 2543403 h 5644239"/>
              <a:gd name="connsiteX21-3047" fmla="*/ 4937750 w 7689794"/>
              <a:gd name="connsiteY21-3048" fmla="*/ 1549628 h 5644239"/>
              <a:gd name="connsiteX22-3049" fmla="*/ 5663464 w 7689794"/>
              <a:gd name="connsiteY22-3050" fmla="*/ 1550081 h 5644239"/>
              <a:gd name="connsiteX23-3051" fmla="*/ 5944678 w 7689794"/>
              <a:gd name="connsiteY23-3052" fmla="*/ 2160135 h 5644239"/>
              <a:gd name="connsiteX24-3053" fmla="*/ 6557453 w 7689794"/>
              <a:gd name="connsiteY24-3054" fmla="*/ 871538 h 5644239"/>
              <a:gd name="connsiteX25-3055" fmla="*/ 6296195 w 7689794"/>
              <a:gd name="connsiteY25-3056" fmla="*/ 798740 h 5644239"/>
              <a:gd name="connsiteX0-3057" fmla="*/ 6296195 w 7689794"/>
              <a:gd name="connsiteY0-3058" fmla="*/ 798740 h 5644239"/>
              <a:gd name="connsiteX1-3059" fmla="*/ 7334081 w 7689794"/>
              <a:gd name="connsiteY1-3060" fmla="*/ 0 h 5644239"/>
              <a:gd name="connsiteX2-3061" fmla="*/ 7689794 w 7689794"/>
              <a:gd name="connsiteY2-3062" fmla="*/ 813254 h 5644239"/>
              <a:gd name="connsiteX3-3063" fmla="*/ 7330509 w 7689794"/>
              <a:gd name="connsiteY3-3064" fmla="*/ 842283 h 5644239"/>
              <a:gd name="connsiteX4-3065" fmla="*/ 6285934 w 7689794"/>
              <a:gd name="connsiteY4-3066" fmla="*/ 2962728 h 5644239"/>
              <a:gd name="connsiteX5-3067" fmla="*/ 5544627 w 7689794"/>
              <a:gd name="connsiteY5-3068" fmla="*/ 2963862 h 5644239"/>
              <a:gd name="connsiteX6-3069" fmla="*/ 5296070 w 7689794"/>
              <a:gd name="connsiteY6-3070" fmla="*/ 2403248 h 5644239"/>
              <a:gd name="connsiteX7-3071" fmla="*/ 4861095 w 7689794"/>
              <a:gd name="connsiteY7-3072" fmla="*/ 3414259 h 5644239"/>
              <a:gd name="connsiteX8-3073" fmla="*/ 4125402 w 7689794"/>
              <a:gd name="connsiteY8-3074" fmla="*/ 3415619 h 5644239"/>
              <a:gd name="connsiteX9-3075" fmla="*/ 3880248 w 7689794"/>
              <a:gd name="connsiteY9-3076" fmla="*/ 2847861 h 5644239"/>
              <a:gd name="connsiteX10-3077" fmla="*/ 3438242 w 7689794"/>
              <a:gd name="connsiteY10-3078" fmla="*/ 3872820 h 5644239"/>
              <a:gd name="connsiteX11-3079" fmla="*/ 2711166 w 7689794"/>
              <a:gd name="connsiteY11-3080" fmla="*/ 3875995 h 5644239"/>
              <a:gd name="connsiteX12-3081" fmla="*/ 2371896 w 7689794"/>
              <a:gd name="connsiteY12-3082" fmla="*/ 3143477 h 5644239"/>
              <a:gd name="connsiteX13-3083" fmla="*/ 728833 w 7689794"/>
              <a:gd name="connsiteY13-3084" fmla="*/ 5627008 h 5644239"/>
              <a:gd name="connsiteX14-3085" fmla="*/ 0 w 7689794"/>
              <a:gd name="connsiteY14-3086" fmla="*/ 5617708 h 5644239"/>
              <a:gd name="connsiteX15-3087" fmla="*/ 2068966 w 7689794"/>
              <a:gd name="connsiteY15-3088" fmla="*/ 2496911 h 5644239"/>
              <a:gd name="connsiteX16-3089" fmla="*/ 2841796 w 7689794"/>
              <a:gd name="connsiteY16-3090" fmla="*/ 2482624 h 5644239"/>
              <a:gd name="connsiteX17-3091" fmla="*/ 3088539 w 7689794"/>
              <a:gd name="connsiteY17-3092" fmla="*/ 2976110 h 5644239"/>
              <a:gd name="connsiteX18-3093" fmla="*/ 3514443 w 7689794"/>
              <a:gd name="connsiteY18-3094" fmla="*/ 2003653 h 5644239"/>
              <a:gd name="connsiteX19-3095" fmla="*/ 4255578 w 7689794"/>
              <a:gd name="connsiteY19-3096" fmla="*/ 2003199 h 5644239"/>
              <a:gd name="connsiteX20-3097" fmla="*/ 4491889 w 7689794"/>
              <a:gd name="connsiteY20-3098" fmla="*/ 2543403 h 5644239"/>
              <a:gd name="connsiteX21-3099" fmla="*/ 4937750 w 7689794"/>
              <a:gd name="connsiteY21-3100" fmla="*/ 1549628 h 5644239"/>
              <a:gd name="connsiteX22-3101" fmla="*/ 5663464 w 7689794"/>
              <a:gd name="connsiteY22-3102" fmla="*/ 1550081 h 5644239"/>
              <a:gd name="connsiteX23-3103" fmla="*/ 5944678 w 7689794"/>
              <a:gd name="connsiteY23-3104" fmla="*/ 2160135 h 5644239"/>
              <a:gd name="connsiteX24-3105" fmla="*/ 6557453 w 7689794"/>
              <a:gd name="connsiteY24-3106" fmla="*/ 871538 h 5644239"/>
              <a:gd name="connsiteX25-3107" fmla="*/ 6296195 w 7689794"/>
              <a:gd name="connsiteY25-3108" fmla="*/ 798740 h 5644239"/>
              <a:gd name="connsiteX0-3109" fmla="*/ 6296195 w 7689794"/>
              <a:gd name="connsiteY0-3110" fmla="*/ 798740 h 5644239"/>
              <a:gd name="connsiteX1-3111" fmla="*/ 7334081 w 7689794"/>
              <a:gd name="connsiteY1-3112" fmla="*/ 0 h 5644239"/>
              <a:gd name="connsiteX2-3113" fmla="*/ 7689794 w 7689794"/>
              <a:gd name="connsiteY2-3114" fmla="*/ 813254 h 5644239"/>
              <a:gd name="connsiteX3-3115" fmla="*/ 7330509 w 7689794"/>
              <a:gd name="connsiteY3-3116" fmla="*/ 842283 h 5644239"/>
              <a:gd name="connsiteX4-3117" fmla="*/ 6285934 w 7689794"/>
              <a:gd name="connsiteY4-3118" fmla="*/ 2962728 h 5644239"/>
              <a:gd name="connsiteX5-3119" fmla="*/ 5544627 w 7689794"/>
              <a:gd name="connsiteY5-3120" fmla="*/ 2963862 h 5644239"/>
              <a:gd name="connsiteX6-3121" fmla="*/ 5296070 w 7689794"/>
              <a:gd name="connsiteY6-3122" fmla="*/ 2403248 h 5644239"/>
              <a:gd name="connsiteX7-3123" fmla="*/ 4861095 w 7689794"/>
              <a:gd name="connsiteY7-3124" fmla="*/ 3414259 h 5644239"/>
              <a:gd name="connsiteX8-3125" fmla="*/ 4125402 w 7689794"/>
              <a:gd name="connsiteY8-3126" fmla="*/ 3415619 h 5644239"/>
              <a:gd name="connsiteX9-3127" fmla="*/ 3885010 w 7689794"/>
              <a:gd name="connsiteY9-3128" fmla="*/ 2838336 h 5644239"/>
              <a:gd name="connsiteX10-3129" fmla="*/ 3438242 w 7689794"/>
              <a:gd name="connsiteY10-3130" fmla="*/ 3872820 h 5644239"/>
              <a:gd name="connsiteX11-3131" fmla="*/ 2711166 w 7689794"/>
              <a:gd name="connsiteY11-3132" fmla="*/ 3875995 h 5644239"/>
              <a:gd name="connsiteX12-3133" fmla="*/ 2371896 w 7689794"/>
              <a:gd name="connsiteY12-3134" fmla="*/ 3143477 h 5644239"/>
              <a:gd name="connsiteX13-3135" fmla="*/ 728833 w 7689794"/>
              <a:gd name="connsiteY13-3136" fmla="*/ 5627008 h 5644239"/>
              <a:gd name="connsiteX14-3137" fmla="*/ 0 w 7689794"/>
              <a:gd name="connsiteY14-3138" fmla="*/ 5617708 h 5644239"/>
              <a:gd name="connsiteX15-3139" fmla="*/ 2068966 w 7689794"/>
              <a:gd name="connsiteY15-3140" fmla="*/ 2496911 h 5644239"/>
              <a:gd name="connsiteX16-3141" fmla="*/ 2841796 w 7689794"/>
              <a:gd name="connsiteY16-3142" fmla="*/ 2482624 h 5644239"/>
              <a:gd name="connsiteX17-3143" fmla="*/ 3088539 w 7689794"/>
              <a:gd name="connsiteY17-3144" fmla="*/ 2976110 h 5644239"/>
              <a:gd name="connsiteX18-3145" fmla="*/ 3514443 w 7689794"/>
              <a:gd name="connsiteY18-3146" fmla="*/ 2003653 h 5644239"/>
              <a:gd name="connsiteX19-3147" fmla="*/ 4255578 w 7689794"/>
              <a:gd name="connsiteY19-3148" fmla="*/ 2003199 h 5644239"/>
              <a:gd name="connsiteX20-3149" fmla="*/ 4491889 w 7689794"/>
              <a:gd name="connsiteY20-3150" fmla="*/ 2543403 h 5644239"/>
              <a:gd name="connsiteX21-3151" fmla="*/ 4937750 w 7689794"/>
              <a:gd name="connsiteY21-3152" fmla="*/ 1549628 h 5644239"/>
              <a:gd name="connsiteX22-3153" fmla="*/ 5663464 w 7689794"/>
              <a:gd name="connsiteY22-3154" fmla="*/ 1550081 h 5644239"/>
              <a:gd name="connsiteX23-3155" fmla="*/ 5944678 w 7689794"/>
              <a:gd name="connsiteY23-3156" fmla="*/ 2160135 h 5644239"/>
              <a:gd name="connsiteX24-3157" fmla="*/ 6557453 w 7689794"/>
              <a:gd name="connsiteY24-3158" fmla="*/ 871538 h 5644239"/>
              <a:gd name="connsiteX25-3159" fmla="*/ 6296195 w 7689794"/>
              <a:gd name="connsiteY25-3160" fmla="*/ 798740 h 5644239"/>
              <a:gd name="connsiteX0-3161" fmla="*/ 6296195 w 7689794"/>
              <a:gd name="connsiteY0-3162" fmla="*/ 798740 h 5644239"/>
              <a:gd name="connsiteX1-3163" fmla="*/ 7334081 w 7689794"/>
              <a:gd name="connsiteY1-3164" fmla="*/ 0 h 5644239"/>
              <a:gd name="connsiteX2-3165" fmla="*/ 7689794 w 7689794"/>
              <a:gd name="connsiteY2-3166" fmla="*/ 813254 h 5644239"/>
              <a:gd name="connsiteX3-3167" fmla="*/ 7330509 w 7689794"/>
              <a:gd name="connsiteY3-3168" fmla="*/ 842283 h 5644239"/>
              <a:gd name="connsiteX4-3169" fmla="*/ 6285934 w 7689794"/>
              <a:gd name="connsiteY4-3170" fmla="*/ 2962728 h 5644239"/>
              <a:gd name="connsiteX5-3171" fmla="*/ 5544627 w 7689794"/>
              <a:gd name="connsiteY5-3172" fmla="*/ 2963862 h 5644239"/>
              <a:gd name="connsiteX6-3173" fmla="*/ 5296070 w 7689794"/>
              <a:gd name="connsiteY6-3174" fmla="*/ 2403248 h 5644239"/>
              <a:gd name="connsiteX7-3175" fmla="*/ 4861095 w 7689794"/>
              <a:gd name="connsiteY7-3176" fmla="*/ 3414259 h 5644239"/>
              <a:gd name="connsiteX8-3177" fmla="*/ 4125402 w 7689794"/>
              <a:gd name="connsiteY8-3178" fmla="*/ 3415619 h 5644239"/>
              <a:gd name="connsiteX9-3179" fmla="*/ 3885010 w 7689794"/>
              <a:gd name="connsiteY9-3180" fmla="*/ 2840717 h 5644239"/>
              <a:gd name="connsiteX10-3181" fmla="*/ 3438242 w 7689794"/>
              <a:gd name="connsiteY10-3182" fmla="*/ 3872820 h 5644239"/>
              <a:gd name="connsiteX11-3183" fmla="*/ 2711166 w 7689794"/>
              <a:gd name="connsiteY11-3184" fmla="*/ 3875995 h 5644239"/>
              <a:gd name="connsiteX12-3185" fmla="*/ 2371896 w 7689794"/>
              <a:gd name="connsiteY12-3186" fmla="*/ 3143477 h 5644239"/>
              <a:gd name="connsiteX13-3187" fmla="*/ 728833 w 7689794"/>
              <a:gd name="connsiteY13-3188" fmla="*/ 5627008 h 5644239"/>
              <a:gd name="connsiteX14-3189" fmla="*/ 0 w 7689794"/>
              <a:gd name="connsiteY14-3190" fmla="*/ 5617708 h 5644239"/>
              <a:gd name="connsiteX15-3191" fmla="*/ 2068966 w 7689794"/>
              <a:gd name="connsiteY15-3192" fmla="*/ 2496911 h 5644239"/>
              <a:gd name="connsiteX16-3193" fmla="*/ 2841796 w 7689794"/>
              <a:gd name="connsiteY16-3194" fmla="*/ 2482624 h 5644239"/>
              <a:gd name="connsiteX17-3195" fmla="*/ 3088539 w 7689794"/>
              <a:gd name="connsiteY17-3196" fmla="*/ 2976110 h 5644239"/>
              <a:gd name="connsiteX18-3197" fmla="*/ 3514443 w 7689794"/>
              <a:gd name="connsiteY18-3198" fmla="*/ 2003653 h 5644239"/>
              <a:gd name="connsiteX19-3199" fmla="*/ 4255578 w 7689794"/>
              <a:gd name="connsiteY19-3200" fmla="*/ 2003199 h 5644239"/>
              <a:gd name="connsiteX20-3201" fmla="*/ 4491889 w 7689794"/>
              <a:gd name="connsiteY20-3202" fmla="*/ 2543403 h 5644239"/>
              <a:gd name="connsiteX21-3203" fmla="*/ 4937750 w 7689794"/>
              <a:gd name="connsiteY21-3204" fmla="*/ 1549628 h 5644239"/>
              <a:gd name="connsiteX22-3205" fmla="*/ 5663464 w 7689794"/>
              <a:gd name="connsiteY22-3206" fmla="*/ 1550081 h 5644239"/>
              <a:gd name="connsiteX23-3207" fmla="*/ 5944678 w 7689794"/>
              <a:gd name="connsiteY23-3208" fmla="*/ 2160135 h 5644239"/>
              <a:gd name="connsiteX24-3209" fmla="*/ 6557453 w 7689794"/>
              <a:gd name="connsiteY24-3210" fmla="*/ 871538 h 5644239"/>
              <a:gd name="connsiteX25-3211" fmla="*/ 6296195 w 7689794"/>
              <a:gd name="connsiteY25-3212" fmla="*/ 798740 h 5644239"/>
              <a:gd name="connsiteX0-3213" fmla="*/ 6296195 w 7689794"/>
              <a:gd name="connsiteY0-3214" fmla="*/ 798740 h 5644239"/>
              <a:gd name="connsiteX1-3215" fmla="*/ 7334081 w 7689794"/>
              <a:gd name="connsiteY1-3216" fmla="*/ 0 h 5644239"/>
              <a:gd name="connsiteX2-3217" fmla="*/ 7689794 w 7689794"/>
              <a:gd name="connsiteY2-3218" fmla="*/ 813254 h 5644239"/>
              <a:gd name="connsiteX3-3219" fmla="*/ 7330509 w 7689794"/>
              <a:gd name="connsiteY3-3220" fmla="*/ 842283 h 5644239"/>
              <a:gd name="connsiteX4-3221" fmla="*/ 6285934 w 7689794"/>
              <a:gd name="connsiteY4-3222" fmla="*/ 2962728 h 5644239"/>
              <a:gd name="connsiteX5-3223" fmla="*/ 5544627 w 7689794"/>
              <a:gd name="connsiteY5-3224" fmla="*/ 2963862 h 5644239"/>
              <a:gd name="connsiteX6-3225" fmla="*/ 5296070 w 7689794"/>
              <a:gd name="connsiteY6-3226" fmla="*/ 2403248 h 5644239"/>
              <a:gd name="connsiteX7-3227" fmla="*/ 4861095 w 7689794"/>
              <a:gd name="connsiteY7-3228" fmla="*/ 3414259 h 5644239"/>
              <a:gd name="connsiteX8-3229" fmla="*/ 4125402 w 7689794"/>
              <a:gd name="connsiteY8-3230" fmla="*/ 3415619 h 5644239"/>
              <a:gd name="connsiteX9-3231" fmla="*/ 3885010 w 7689794"/>
              <a:gd name="connsiteY9-3232" fmla="*/ 2840717 h 5644239"/>
              <a:gd name="connsiteX10-3233" fmla="*/ 3438242 w 7689794"/>
              <a:gd name="connsiteY10-3234" fmla="*/ 3872820 h 5644239"/>
              <a:gd name="connsiteX11-3235" fmla="*/ 2711166 w 7689794"/>
              <a:gd name="connsiteY11-3236" fmla="*/ 3875995 h 5644239"/>
              <a:gd name="connsiteX12-3237" fmla="*/ 2371896 w 7689794"/>
              <a:gd name="connsiteY12-3238" fmla="*/ 3143477 h 5644239"/>
              <a:gd name="connsiteX13-3239" fmla="*/ 728833 w 7689794"/>
              <a:gd name="connsiteY13-3240" fmla="*/ 5627008 h 5644239"/>
              <a:gd name="connsiteX14-3241" fmla="*/ 0 w 7689794"/>
              <a:gd name="connsiteY14-3242" fmla="*/ 5617708 h 5644239"/>
              <a:gd name="connsiteX15-3243" fmla="*/ 2068966 w 7689794"/>
              <a:gd name="connsiteY15-3244" fmla="*/ 2496911 h 5644239"/>
              <a:gd name="connsiteX16-3245" fmla="*/ 2841796 w 7689794"/>
              <a:gd name="connsiteY16-3246" fmla="*/ 2482624 h 5644239"/>
              <a:gd name="connsiteX17-3247" fmla="*/ 3071870 w 7689794"/>
              <a:gd name="connsiteY17-3248" fmla="*/ 3009448 h 5644239"/>
              <a:gd name="connsiteX18-3249" fmla="*/ 3514443 w 7689794"/>
              <a:gd name="connsiteY18-3250" fmla="*/ 2003653 h 5644239"/>
              <a:gd name="connsiteX19-3251" fmla="*/ 4255578 w 7689794"/>
              <a:gd name="connsiteY19-3252" fmla="*/ 2003199 h 5644239"/>
              <a:gd name="connsiteX20-3253" fmla="*/ 4491889 w 7689794"/>
              <a:gd name="connsiteY20-3254" fmla="*/ 2543403 h 5644239"/>
              <a:gd name="connsiteX21-3255" fmla="*/ 4937750 w 7689794"/>
              <a:gd name="connsiteY21-3256" fmla="*/ 1549628 h 5644239"/>
              <a:gd name="connsiteX22-3257" fmla="*/ 5663464 w 7689794"/>
              <a:gd name="connsiteY22-3258" fmla="*/ 1550081 h 5644239"/>
              <a:gd name="connsiteX23-3259" fmla="*/ 5944678 w 7689794"/>
              <a:gd name="connsiteY23-3260" fmla="*/ 2160135 h 5644239"/>
              <a:gd name="connsiteX24-3261" fmla="*/ 6557453 w 7689794"/>
              <a:gd name="connsiteY24-3262" fmla="*/ 871538 h 5644239"/>
              <a:gd name="connsiteX25-3263" fmla="*/ 6296195 w 7689794"/>
              <a:gd name="connsiteY25-3264" fmla="*/ 798740 h 5644239"/>
              <a:gd name="connsiteX0-3265" fmla="*/ 6296195 w 7689794"/>
              <a:gd name="connsiteY0-3266" fmla="*/ 798740 h 5644239"/>
              <a:gd name="connsiteX1-3267" fmla="*/ 7334081 w 7689794"/>
              <a:gd name="connsiteY1-3268" fmla="*/ 0 h 5644239"/>
              <a:gd name="connsiteX2-3269" fmla="*/ 7689794 w 7689794"/>
              <a:gd name="connsiteY2-3270" fmla="*/ 813254 h 5644239"/>
              <a:gd name="connsiteX3-3271" fmla="*/ 7330509 w 7689794"/>
              <a:gd name="connsiteY3-3272" fmla="*/ 842283 h 5644239"/>
              <a:gd name="connsiteX4-3273" fmla="*/ 6285934 w 7689794"/>
              <a:gd name="connsiteY4-3274" fmla="*/ 2962728 h 5644239"/>
              <a:gd name="connsiteX5-3275" fmla="*/ 5544627 w 7689794"/>
              <a:gd name="connsiteY5-3276" fmla="*/ 2963862 h 5644239"/>
              <a:gd name="connsiteX6-3277" fmla="*/ 5296070 w 7689794"/>
              <a:gd name="connsiteY6-3278" fmla="*/ 2403248 h 5644239"/>
              <a:gd name="connsiteX7-3279" fmla="*/ 4861095 w 7689794"/>
              <a:gd name="connsiteY7-3280" fmla="*/ 3414259 h 5644239"/>
              <a:gd name="connsiteX8-3281" fmla="*/ 4125402 w 7689794"/>
              <a:gd name="connsiteY8-3282" fmla="*/ 3415619 h 5644239"/>
              <a:gd name="connsiteX9-3283" fmla="*/ 3885010 w 7689794"/>
              <a:gd name="connsiteY9-3284" fmla="*/ 2840717 h 5644239"/>
              <a:gd name="connsiteX10-3285" fmla="*/ 3438242 w 7689794"/>
              <a:gd name="connsiteY10-3286" fmla="*/ 3872820 h 5644239"/>
              <a:gd name="connsiteX11-3287" fmla="*/ 2711166 w 7689794"/>
              <a:gd name="connsiteY11-3288" fmla="*/ 3875995 h 5644239"/>
              <a:gd name="connsiteX12-3289" fmla="*/ 2371896 w 7689794"/>
              <a:gd name="connsiteY12-3290" fmla="*/ 3143477 h 5644239"/>
              <a:gd name="connsiteX13-3291" fmla="*/ 728833 w 7689794"/>
              <a:gd name="connsiteY13-3292" fmla="*/ 5627008 h 5644239"/>
              <a:gd name="connsiteX14-3293" fmla="*/ 0 w 7689794"/>
              <a:gd name="connsiteY14-3294" fmla="*/ 5617708 h 5644239"/>
              <a:gd name="connsiteX15-3295" fmla="*/ 2068966 w 7689794"/>
              <a:gd name="connsiteY15-3296" fmla="*/ 2496911 h 5644239"/>
              <a:gd name="connsiteX16-3297" fmla="*/ 2841796 w 7689794"/>
              <a:gd name="connsiteY16-3298" fmla="*/ 2482624 h 5644239"/>
              <a:gd name="connsiteX17-3299" fmla="*/ 3071870 w 7689794"/>
              <a:gd name="connsiteY17-3300" fmla="*/ 3009448 h 5644239"/>
              <a:gd name="connsiteX18-3301" fmla="*/ 3514443 w 7689794"/>
              <a:gd name="connsiteY18-3302" fmla="*/ 2003653 h 5644239"/>
              <a:gd name="connsiteX19-3303" fmla="*/ 4255578 w 7689794"/>
              <a:gd name="connsiteY19-3304" fmla="*/ 2003199 h 5644239"/>
              <a:gd name="connsiteX20-3305" fmla="*/ 4491889 w 7689794"/>
              <a:gd name="connsiteY20-3306" fmla="*/ 2543403 h 5644239"/>
              <a:gd name="connsiteX21-3307" fmla="*/ 4937750 w 7689794"/>
              <a:gd name="connsiteY21-3308" fmla="*/ 1549628 h 5644239"/>
              <a:gd name="connsiteX22-3309" fmla="*/ 5663464 w 7689794"/>
              <a:gd name="connsiteY22-3310" fmla="*/ 1550081 h 5644239"/>
              <a:gd name="connsiteX23-3311" fmla="*/ 5944678 w 7689794"/>
              <a:gd name="connsiteY23-3312" fmla="*/ 2160135 h 5644239"/>
              <a:gd name="connsiteX24-3313" fmla="*/ 6557453 w 7689794"/>
              <a:gd name="connsiteY24-3314" fmla="*/ 871538 h 5644239"/>
              <a:gd name="connsiteX25-3315" fmla="*/ 6296195 w 7689794"/>
              <a:gd name="connsiteY25-3316" fmla="*/ 798740 h 5644239"/>
              <a:gd name="connsiteX0-3317" fmla="*/ 6296195 w 7689794"/>
              <a:gd name="connsiteY0-3318" fmla="*/ 798740 h 5644239"/>
              <a:gd name="connsiteX1-3319" fmla="*/ 7334081 w 7689794"/>
              <a:gd name="connsiteY1-3320" fmla="*/ 0 h 5644239"/>
              <a:gd name="connsiteX2-3321" fmla="*/ 7689794 w 7689794"/>
              <a:gd name="connsiteY2-3322" fmla="*/ 813254 h 5644239"/>
              <a:gd name="connsiteX3-3323" fmla="*/ 7330509 w 7689794"/>
              <a:gd name="connsiteY3-3324" fmla="*/ 842283 h 5644239"/>
              <a:gd name="connsiteX4-3325" fmla="*/ 6285934 w 7689794"/>
              <a:gd name="connsiteY4-3326" fmla="*/ 2962728 h 5644239"/>
              <a:gd name="connsiteX5-3327" fmla="*/ 5544627 w 7689794"/>
              <a:gd name="connsiteY5-3328" fmla="*/ 2963862 h 5644239"/>
              <a:gd name="connsiteX6-3329" fmla="*/ 5296070 w 7689794"/>
              <a:gd name="connsiteY6-3330" fmla="*/ 2403248 h 5644239"/>
              <a:gd name="connsiteX7-3331" fmla="*/ 4861095 w 7689794"/>
              <a:gd name="connsiteY7-3332" fmla="*/ 3414259 h 5644239"/>
              <a:gd name="connsiteX8-3333" fmla="*/ 4125402 w 7689794"/>
              <a:gd name="connsiteY8-3334" fmla="*/ 3415619 h 5644239"/>
              <a:gd name="connsiteX9-3335" fmla="*/ 3885010 w 7689794"/>
              <a:gd name="connsiteY9-3336" fmla="*/ 2840717 h 5644239"/>
              <a:gd name="connsiteX10-3337" fmla="*/ 3438242 w 7689794"/>
              <a:gd name="connsiteY10-3338" fmla="*/ 3872820 h 5644239"/>
              <a:gd name="connsiteX11-3339" fmla="*/ 2711166 w 7689794"/>
              <a:gd name="connsiteY11-3340" fmla="*/ 3875995 h 5644239"/>
              <a:gd name="connsiteX12-3341" fmla="*/ 2371896 w 7689794"/>
              <a:gd name="connsiteY12-3342" fmla="*/ 3143477 h 5644239"/>
              <a:gd name="connsiteX13-3343" fmla="*/ 728833 w 7689794"/>
              <a:gd name="connsiteY13-3344" fmla="*/ 5627008 h 5644239"/>
              <a:gd name="connsiteX14-3345" fmla="*/ 0 w 7689794"/>
              <a:gd name="connsiteY14-3346" fmla="*/ 5617708 h 5644239"/>
              <a:gd name="connsiteX15-3347" fmla="*/ 2068966 w 7689794"/>
              <a:gd name="connsiteY15-3348" fmla="*/ 2496911 h 5644239"/>
              <a:gd name="connsiteX16-3349" fmla="*/ 2825127 w 7689794"/>
              <a:gd name="connsiteY16-3350" fmla="*/ 2461193 h 5644239"/>
              <a:gd name="connsiteX17-3351" fmla="*/ 3071870 w 7689794"/>
              <a:gd name="connsiteY17-3352" fmla="*/ 3009448 h 5644239"/>
              <a:gd name="connsiteX18-3353" fmla="*/ 3514443 w 7689794"/>
              <a:gd name="connsiteY18-3354" fmla="*/ 2003653 h 5644239"/>
              <a:gd name="connsiteX19-3355" fmla="*/ 4255578 w 7689794"/>
              <a:gd name="connsiteY19-3356" fmla="*/ 2003199 h 5644239"/>
              <a:gd name="connsiteX20-3357" fmla="*/ 4491889 w 7689794"/>
              <a:gd name="connsiteY20-3358" fmla="*/ 2543403 h 5644239"/>
              <a:gd name="connsiteX21-3359" fmla="*/ 4937750 w 7689794"/>
              <a:gd name="connsiteY21-3360" fmla="*/ 1549628 h 5644239"/>
              <a:gd name="connsiteX22-3361" fmla="*/ 5663464 w 7689794"/>
              <a:gd name="connsiteY22-3362" fmla="*/ 1550081 h 5644239"/>
              <a:gd name="connsiteX23-3363" fmla="*/ 5944678 w 7689794"/>
              <a:gd name="connsiteY23-3364" fmla="*/ 2160135 h 5644239"/>
              <a:gd name="connsiteX24-3365" fmla="*/ 6557453 w 7689794"/>
              <a:gd name="connsiteY24-3366" fmla="*/ 871538 h 5644239"/>
              <a:gd name="connsiteX25-3367" fmla="*/ 6296195 w 7689794"/>
              <a:gd name="connsiteY25-3368" fmla="*/ 798740 h 5644239"/>
              <a:gd name="connsiteX0-3369" fmla="*/ 6296195 w 7689794"/>
              <a:gd name="connsiteY0-3370" fmla="*/ 798740 h 5644239"/>
              <a:gd name="connsiteX1-3371" fmla="*/ 7334081 w 7689794"/>
              <a:gd name="connsiteY1-3372" fmla="*/ 0 h 5644239"/>
              <a:gd name="connsiteX2-3373" fmla="*/ 7689794 w 7689794"/>
              <a:gd name="connsiteY2-3374" fmla="*/ 813254 h 5644239"/>
              <a:gd name="connsiteX3-3375" fmla="*/ 7330509 w 7689794"/>
              <a:gd name="connsiteY3-3376" fmla="*/ 842283 h 5644239"/>
              <a:gd name="connsiteX4-3377" fmla="*/ 6285934 w 7689794"/>
              <a:gd name="connsiteY4-3378" fmla="*/ 2962728 h 5644239"/>
              <a:gd name="connsiteX5-3379" fmla="*/ 5544627 w 7689794"/>
              <a:gd name="connsiteY5-3380" fmla="*/ 2963862 h 5644239"/>
              <a:gd name="connsiteX6-3381" fmla="*/ 5296070 w 7689794"/>
              <a:gd name="connsiteY6-3382" fmla="*/ 2403248 h 5644239"/>
              <a:gd name="connsiteX7-3383" fmla="*/ 4861095 w 7689794"/>
              <a:gd name="connsiteY7-3384" fmla="*/ 3414259 h 5644239"/>
              <a:gd name="connsiteX8-3385" fmla="*/ 4125402 w 7689794"/>
              <a:gd name="connsiteY8-3386" fmla="*/ 3415619 h 5644239"/>
              <a:gd name="connsiteX9-3387" fmla="*/ 3885010 w 7689794"/>
              <a:gd name="connsiteY9-3388" fmla="*/ 2840717 h 5644239"/>
              <a:gd name="connsiteX10-3389" fmla="*/ 3438242 w 7689794"/>
              <a:gd name="connsiteY10-3390" fmla="*/ 3872820 h 5644239"/>
              <a:gd name="connsiteX11-3391" fmla="*/ 2711166 w 7689794"/>
              <a:gd name="connsiteY11-3392" fmla="*/ 3875995 h 5644239"/>
              <a:gd name="connsiteX12-3393" fmla="*/ 2371896 w 7689794"/>
              <a:gd name="connsiteY12-3394" fmla="*/ 3143477 h 5644239"/>
              <a:gd name="connsiteX13-3395" fmla="*/ 728833 w 7689794"/>
              <a:gd name="connsiteY13-3396" fmla="*/ 5627008 h 5644239"/>
              <a:gd name="connsiteX14-3397" fmla="*/ 0 w 7689794"/>
              <a:gd name="connsiteY14-3398" fmla="*/ 5617708 h 5644239"/>
              <a:gd name="connsiteX15-3399" fmla="*/ 2090398 w 7689794"/>
              <a:gd name="connsiteY15-3400" fmla="*/ 2458811 h 5644239"/>
              <a:gd name="connsiteX16-3401" fmla="*/ 2825127 w 7689794"/>
              <a:gd name="connsiteY16-3402" fmla="*/ 2461193 h 5644239"/>
              <a:gd name="connsiteX17-3403" fmla="*/ 3071870 w 7689794"/>
              <a:gd name="connsiteY17-3404" fmla="*/ 3009448 h 5644239"/>
              <a:gd name="connsiteX18-3405" fmla="*/ 3514443 w 7689794"/>
              <a:gd name="connsiteY18-3406" fmla="*/ 2003653 h 5644239"/>
              <a:gd name="connsiteX19-3407" fmla="*/ 4255578 w 7689794"/>
              <a:gd name="connsiteY19-3408" fmla="*/ 2003199 h 5644239"/>
              <a:gd name="connsiteX20-3409" fmla="*/ 4491889 w 7689794"/>
              <a:gd name="connsiteY20-3410" fmla="*/ 2543403 h 5644239"/>
              <a:gd name="connsiteX21-3411" fmla="*/ 4937750 w 7689794"/>
              <a:gd name="connsiteY21-3412" fmla="*/ 1549628 h 5644239"/>
              <a:gd name="connsiteX22-3413" fmla="*/ 5663464 w 7689794"/>
              <a:gd name="connsiteY22-3414" fmla="*/ 1550081 h 5644239"/>
              <a:gd name="connsiteX23-3415" fmla="*/ 5944678 w 7689794"/>
              <a:gd name="connsiteY23-3416" fmla="*/ 2160135 h 5644239"/>
              <a:gd name="connsiteX24-3417" fmla="*/ 6557453 w 7689794"/>
              <a:gd name="connsiteY24-3418" fmla="*/ 871538 h 5644239"/>
              <a:gd name="connsiteX25-3419" fmla="*/ 6296195 w 7689794"/>
              <a:gd name="connsiteY25-3420" fmla="*/ 798740 h 5644239"/>
              <a:gd name="connsiteX0-3421" fmla="*/ 6296195 w 7689794"/>
              <a:gd name="connsiteY0-3422" fmla="*/ 798740 h 5644239"/>
              <a:gd name="connsiteX1-3423" fmla="*/ 7334081 w 7689794"/>
              <a:gd name="connsiteY1-3424" fmla="*/ 0 h 5644239"/>
              <a:gd name="connsiteX2-3425" fmla="*/ 7689794 w 7689794"/>
              <a:gd name="connsiteY2-3426" fmla="*/ 813254 h 5644239"/>
              <a:gd name="connsiteX3-3427" fmla="*/ 7330509 w 7689794"/>
              <a:gd name="connsiteY3-3428" fmla="*/ 842283 h 5644239"/>
              <a:gd name="connsiteX4-3429" fmla="*/ 6285934 w 7689794"/>
              <a:gd name="connsiteY4-3430" fmla="*/ 2962728 h 5644239"/>
              <a:gd name="connsiteX5-3431" fmla="*/ 5544627 w 7689794"/>
              <a:gd name="connsiteY5-3432" fmla="*/ 2963862 h 5644239"/>
              <a:gd name="connsiteX6-3433" fmla="*/ 5296070 w 7689794"/>
              <a:gd name="connsiteY6-3434" fmla="*/ 2403248 h 5644239"/>
              <a:gd name="connsiteX7-3435" fmla="*/ 4861095 w 7689794"/>
              <a:gd name="connsiteY7-3436" fmla="*/ 3414259 h 5644239"/>
              <a:gd name="connsiteX8-3437" fmla="*/ 4125402 w 7689794"/>
              <a:gd name="connsiteY8-3438" fmla="*/ 3415619 h 5644239"/>
              <a:gd name="connsiteX9-3439" fmla="*/ 3885010 w 7689794"/>
              <a:gd name="connsiteY9-3440" fmla="*/ 2840717 h 5644239"/>
              <a:gd name="connsiteX10-3441" fmla="*/ 3438242 w 7689794"/>
              <a:gd name="connsiteY10-3442" fmla="*/ 3872820 h 5644239"/>
              <a:gd name="connsiteX11-3443" fmla="*/ 2711166 w 7689794"/>
              <a:gd name="connsiteY11-3444" fmla="*/ 3875995 h 5644239"/>
              <a:gd name="connsiteX12-3445" fmla="*/ 2386184 w 7689794"/>
              <a:gd name="connsiteY12-3446" fmla="*/ 3122046 h 5644239"/>
              <a:gd name="connsiteX13-3447" fmla="*/ 728833 w 7689794"/>
              <a:gd name="connsiteY13-3448" fmla="*/ 5627008 h 5644239"/>
              <a:gd name="connsiteX14-3449" fmla="*/ 0 w 7689794"/>
              <a:gd name="connsiteY14-3450" fmla="*/ 5617708 h 5644239"/>
              <a:gd name="connsiteX15-3451" fmla="*/ 2090398 w 7689794"/>
              <a:gd name="connsiteY15-3452" fmla="*/ 2458811 h 5644239"/>
              <a:gd name="connsiteX16-3453" fmla="*/ 2825127 w 7689794"/>
              <a:gd name="connsiteY16-3454" fmla="*/ 2461193 h 5644239"/>
              <a:gd name="connsiteX17-3455" fmla="*/ 3071870 w 7689794"/>
              <a:gd name="connsiteY17-3456" fmla="*/ 3009448 h 5644239"/>
              <a:gd name="connsiteX18-3457" fmla="*/ 3514443 w 7689794"/>
              <a:gd name="connsiteY18-3458" fmla="*/ 2003653 h 5644239"/>
              <a:gd name="connsiteX19-3459" fmla="*/ 4255578 w 7689794"/>
              <a:gd name="connsiteY19-3460" fmla="*/ 2003199 h 5644239"/>
              <a:gd name="connsiteX20-3461" fmla="*/ 4491889 w 7689794"/>
              <a:gd name="connsiteY20-3462" fmla="*/ 2543403 h 5644239"/>
              <a:gd name="connsiteX21-3463" fmla="*/ 4937750 w 7689794"/>
              <a:gd name="connsiteY21-3464" fmla="*/ 1549628 h 5644239"/>
              <a:gd name="connsiteX22-3465" fmla="*/ 5663464 w 7689794"/>
              <a:gd name="connsiteY22-3466" fmla="*/ 1550081 h 5644239"/>
              <a:gd name="connsiteX23-3467" fmla="*/ 5944678 w 7689794"/>
              <a:gd name="connsiteY23-3468" fmla="*/ 2160135 h 5644239"/>
              <a:gd name="connsiteX24-3469" fmla="*/ 6557453 w 7689794"/>
              <a:gd name="connsiteY24-3470" fmla="*/ 871538 h 5644239"/>
              <a:gd name="connsiteX25-3471" fmla="*/ 6296195 w 7689794"/>
              <a:gd name="connsiteY25-3472" fmla="*/ 798740 h 5644239"/>
              <a:gd name="connsiteX0-3473" fmla="*/ 6296195 w 7689794"/>
              <a:gd name="connsiteY0-3474" fmla="*/ 798740 h 5638079"/>
              <a:gd name="connsiteX1-3475" fmla="*/ 7334081 w 7689794"/>
              <a:gd name="connsiteY1-3476" fmla="*/ 0 h 5638079"/>
              <a:gd name="connsiteX2-3477" fmla="*/ 7689794 w 7689794"/>
              <a:gd name="connsiteY2-3478" fmla="*/ 813254 h 5638079"/>
              <a:gd name="connsiteX3-3479" fmla="*/ 7330509 w 7689794"/>
              <a:gd name="connsiteY3-3480" fmla="*/ 842283 h 5638079"/>
              <a:gd name="connsiteX4-3481" fmla="*/ 6285934 w 7689794"/>
              <a:gd name="connsiteY4-3482" fmla="*/ 2962728 h 5638079"/>
              <a:gd name="connsiteX5-3483" fmla="*/ 5544627 w 7689794"/>
              <a:gd name="connsiteY5-3484" fmla="*/ 2963862 h 5638079"/>
              <a:gd name="connsiteX6-3485" fmla="*/ 5296070 w 7689794"/>
              <a:gd name="connsiteY6-3486" fmla="*/ 2403248 h 5638079"/>
              <a:gd name="connsiteX7-3487" fmla="*/ 4861095 w 7689794"/>
              <a:gd name="connsiteY7-3488" fmla="*/ 3414259 h 5638079"/>
              <a:gd name="connsiteX8-3489" fmla="*/ 4125402 w 7689794"/>
              <a:gd name="connsiteY8-3490" fmla="*/ 3415619 h 5638079"/>
              <a:gd name="connsiteX9-3491" fmla="*/ 3885010 w 7689794"/>
              <a:gd name="connsiteY9-3492" fmla="*/ 2840717 h 5638079"/>
              <a:gd name="connsiteX10-3493" fmla="*/ 3438242 w 7689794"/>
              <a:gd name="connsiteY10-3494" fmla="*/ 3872820 h 5638079"/>
              <a:gd name="connsiteX11-3495" fmla="*/ 2711166 w 7689794"/>
              <a:gd name="connsiteY11-3496" fmla="*/ 3875995 h 5638079"/>
              <a:gd name="connsiteX12-3497" fmla="*/ 2386184 w 7689794"/>
              <a:gd name="connsiteY12-3498" fmla="*/ 3122046 h 5638079"/>
              <a:gd name="connsiteX13-3499" fmla="*/ 733595 w 7689794"/>
              <a:gd name="connsiteY13-3500" fmla="*/ 5617483 h 5638079"/>
              <a:gd name="connsiteX14-3501" fmla="*/ 0 w 7689794"/>
              <a:gd name="connsiteY14-3502" fmla="*/ 5617708 h 5638079"/>
              <a:gd name="connsiteX15-3503" fmla="*/ 2090398 w 7689794"/>
              <a:gd name="connsiteY15-3504" fmla="*/ 2458811 h 5638079"/>
              <a:gd name="connsiteX16-3505" fmla="*/ 2825127 w 7689794"/>
              <a:gd name="connsiteY16-3506" fmla="*/ 2461193 h 5638079"/>
              <a:gd name="connsiteX17-3507" fmla="*/ 3071870 w 7689794"/>
              <a:gd name="connsiteY17-3508" fmla="*/ 3009448 h 5638079"/>
              <a:gd name="connsiteX18-3509" fmla="*/ 3514443 w 7689794"/>
              <a:gd name="connsiteY18-3510" fmla="*/ 2003653 h 5638079"/>
              <a:gd name="connsiteX19-3511" fmla="*/ 4255578 w 7689794"/>
              <a:gd name="connsiteY19-3512" fmla="*/ 2003199 h 5638079"/>
              <a:gd name="connsiteX20-3513" fmla="*/ 4491889 w 7689794"/>
              <a:gd name="connsiteY20-3514" fmla="*/ 2543403 h 5638079"/>
              <a:gd name="connsiteX21-3515" fmla="*/ 4937750 w 7689794"/>
              <a:gd name="connsiteY21-3516" fmla="*/ 1549628 h 5638079"/>
              <a:gd name="connsiteX22-3517" fmla="*/ 5663464 w 7689794"/>
              <a:gd name="connsiteY22-3518" fmla="*/ 1550081 h 5638079"/>
              <a:gd name="connsiteX23-3519" fmla="*/ 5944678 w 7689794"/>
              <a:gd name="connsiteY23-3520" fmla="*/ 2160135 h 5638079"/>
              <a:gd name="connsiteX24-3521" fmla="*/ 6557453 w 7689794"/>
              <a:gd name="connsiteY24-3522" fmla="*/ 871538 h 5638079"/>
              <a:gd name="connsiteX25-3523" fmla="*/ 6296195 w 7689794"/>
              <a:gd name="connsiteY25-3524" fmla="*/ 798740 h 5638079"/>
              <a:gd name="connsiteX0-3525" fmla="*/ 6300957 w 7694556"/>
              <a:gd name="connsiteY0-3526" fmla="*/ 798740 h 5638079"/>
              <a:gd name="connsiteX1-3527" fmla="*/ 7338843 w 7694556"/>
              <a:gd name="connsiteY1-3528" fmla="*/ 0 h 5638079"/>
              <a:gd name="connsiteX2-3529" fmla="*/ 7694556 w 7694556"/>
              <a:gd name="connsiteY2-3530" fmla="*/ 813254 h 5638079"/>
              <a:gd name="connsiteX3-3531" fmla="*/ 7335271 w 7694556"/>
              <a:gd name="connsiteY3-3532" fmla="*/ 842283 h 5638079"/>
              <a:gd name="connsiteX4-3533" fmla="*/ 6290696 w 7694556"/>
              <a:gd name="connsiteY4-3534" fmla="*/ 2962728 h 5638079"/>
              <a:gd name="connsiteX5-3535" fmla="*/ 5549389 w 7694556"/>
              <a:gd name="connsiteY5-3536" fmla="*/ 2963862 h 5638079"/>
              <a:gd name="connsiteX6-3537" fmla="*/ 5300832 w 7694556"/>
              <a:gd name="connsiteY6-3538" fmla="*/ 2403248 h 5638079"/>
              <a:gd name="connsiteX7-3539" fmla="*/ 4865857 w 7694556"/>
              <a:gd name="connsiteY7-3540" fmla="*/ 3414259 h 5638079"/>
              <a:gd name="connsiteX8-3541" fmla="*/ 4130164 w 7694556"/>
              <a:gd name="connsiteY8-3542" fmla="*/ 3415619 h 5638079"/>
              <a:gd name="connsiteX9-3543" fmla="*/ 3889772 w 7694556"/>
              <a:gd name="connsiteY9-3544" fmla="*/ 2840717 h 5638079"/>
              <a:gd name="connsiteX10-3545" fmla="*/ 3443004 w 7694556"/>
              <a:gd name="connsiteY10-3546" fmla="*/ 3872820 h 5638079"/>
              <a:gd name="connsiteX11-3547" fmla="*/ 2715928 w 7694556"/>
              <a:gd name="connsiteY11-3548" fmla="*/ 3875995 h 5638079"/>
              <a:gd name="connsiteX12-3549" fmla="*/ 2390946 w 7694556"/>
              <a:gd name="connsiteY12-3550" fmla="*/ 3122046 h 5638079"/>
              <a:gd name="connsiteX13-3551" fmla="*/ 738357 w 7694556"/>
              <a:gd name="connsiteY13-3552" fmla="*/ 5617483 h 5638079"/>
              <a:gd name="connsiteX14-3553" fmla="*/ 0 w 7694556"/>
              <a:gd name="connsiteY14-3554" fmla="*/ 5617708 h 5638079"/>
              <a:gd name="connsiteX15-3555" fmla="*/ 2095160 w 7694556"/>
              <a:gd name="connsiteY15-3556" fmla="*/ 2458811 h 5638079"/>
              <a:gd name="connsiteX16-3557" fmla="*/ 2829889 w 7694556"/>
              <a:gd name="connsiteY16-3558" fmla="*/ 2461193 h 5638079"/>
              <a:gd name="connsiteX17-3559" fmla="*/ 3076632 w 7694556"/>
              <a:gd name="connsiteY17-3560" fmla="*/ 3009448 h 5638079"/>
              <a:gd name="connsiteX18-3561" fmla="*/ 3519205 w 7694556"/>
              <a:gd name="connsiteY18-3562" fmla="*/ 2003653 h 5638079"/>
              <a:gd name="connsiteX19-3563" fmla="*/ 4260340 w 7694556"/>
              <a:gd name="connsiteY19-3564" fmla="*/ 2003199 h 5638079"/>
              <a:gd name="connsiteX20-3565" fmla="*/ 4496651 w 7694556"/>
              <a:gd name="connsiteY20-3566" fmla="*/ 2543403 h 5638079"/>
              <a:gd name="connsiteX21-3567" fmla="*/ 4942512 w 7694556"/>
              <a:gd name="connsiteY21-3568" fmla="*/ 1549628 h 5638079"/>
              <a:gd name="connsiteX22-3569" fmla="*/ 5668226 w 7694556"/>
              <a:gd name="connsiteY22-3570" fmla="*/ 1550081 h 5638079"/>
              <a:gd name="connsiteX23-3571" fmla="*/ 5949440 w 7694556"/>
              <a:gd name="connsiteY23-3572" fmla="*/ 2160135 h 5638079"/>
              <a:gd name="connsiteX24-3573" fmla="*/ 6562215 w 7694556"/>
              <a:gd name="connsiteY24-3574" fmla="*/ 871538 h 5638079"/>
              <a:gd name="connsiteX25-3575" fmla="*/ 6300957 w 7694556"/>
              <a:gd name="connsiteY25-3576" fmla="*/ 798740 h 5638079"/>
              <a:gd name="connsiteX0-3577" fmla="*/ 6300957 w 7694556"/>
              <a:gd name="connsiteY0-3578" fmla="*/ 798740 h 5633387"/>
              <a:gd name="connsiteX1-3579" fmla="*/ 7338843 w 7694556"/>
              <a:gd name="connsiteY1-3580" fmla="*/ 0 h 5633387"/>
              <a:gd name="connsiteX2-3581" fmla="*/ 7694556 w 7694556"/>
              <a:gd name="connsiteY2-3582" fmla="*/ 813254 h 5633387"/>
              <a:gd name="connsiteX3-3583" fmla="*/ 7335271 w 7694556"/>
              <a:gd name="connsiteY3-3584" fmla="*/ 842283 h 5633387"/>
              <a:gd name="connsiteX4-3585" fmla="*/ 6290696 w 7694556"/>
              <a:gd name="connsiteY4-3586" fmla="*/ 2962728 h 5633387"/>
              <a:gd name="connsiteX5-3587" fmla="*/ 5549389 w 7694556"/>
              <a:gd name="connsiteY5-3588" fmla="*/ 2963862 h 5633387"/>
              <a:gd name="connsiteX6-3589" fmla="*/ 5300832 w 7694556"/>
              <a:gd name="connsiteY6-3590" fmla="*/ 2403248 h 5633387"/>
              <a:gd name="connsiteX7-3591" fmla="*/ 4865857 w 7694556"/>
              <a:gd name="connsiteY7-3592" fmla="*/ 3414259 h 5633387"/>
              <a:gd name="connsiteX8-3593" fmla="*/ 4130164 w 7694556"/>
              <a:gd name="connsiteY8-3594" fmla="*/ 3415619 h 5633387"/>
              <a:gd name="connsiteX9-3595" fmla="*/ 3889772 w 7694556"/>
              <a:gd name="connsiteY9-3596" fmla="*/ 2840717 h 5633387"/>
              <a:gd name="connsiteX10-3597" fmla="*/ 3443004 w 7694556"/>
              <a:gd name="connsiteY10-3598" fmla="*/ 3872820 h 5633387"/>
              <a:gd name="connsiteX11-3599" fmla="*/ 2715928 w 7694556"/>
              <a:gd name="connsiteY11-3600" fmla="*/ 3875995 h 5633387"/>
              <a:gd name="connsiteX12-3601" fmla="*/ 2390946 w 7694556"/>
              <a:gd name="connsiteY12-3602" fmla="*/ 3122046 h 5633387"/>
              <a:gd name="connsiteX13-3603" fmla="*/ 738357 w 7694556"/>
              <a:gd name="connsiteY13-3604" fmla="*/ 5617483 h 5633387"/>
              <a:gd name="connsiteX14-3605" fmla="*/ 0 w 7694556"/>
              <a:gd name="connsiteY14-3606" fmla="*/ 5617708 h 5633387"/>
              <a:gd name="connsiteX15-3607" fmla="*/ 2095160 w 7694556"/>
              <a:gd name="connsiteY15-3608" fmla="*/ 2458811 h 5633387"/>
              <a:gd name="connsiteX16-3609" fmla="*/ 2829889 w 7694556"/>
              <a:gd name="connsiteY16-3610" fmla="*/ 2461193 h 5633387"/>
              <a:gd name="connsiteX17-3611" fmla="*/ 3076632 w 7694556"/>
              <a:gd name="connsiteY17-3612" fmla="*/ 3009448 h 5633387"/>
              <a:gd name="connsiteX18-3613" fmla="*/ 3519205 w 7694556"/>
              <a:gd name="connsiteY18-3614" fmla="*/ 2003653 h 5633387"/>
              <a:gd name="connsiteX19-3615" fmla="*/ 4260340 w 7694556"/>
              <a:gd name="connsiteY19-3616" fmla="*/ 2003199 h 5633387"/>
              <a:gd name="connsiteX20-3617" fmla="*/ 4496651 w 7694556"/>
              <a:gd name="connsiteY20-3618" fmla="*/ 2543403 h 5633387"/>
              <a:gd name="connsiteX21-3619" fmla="*/ 4942512 w 7694556"/>
              <a:gd name="connsiteY21-3620" fmla="*/ 1549628 h 5633387"/>
              <a:gd name="connsiteX22-3621" fmla="*/ 5668226 w 7694556"/>
              <a:gd name="connsiteY22-3622" fmla="*/ 1550081 h 5633387"/>
              <a:gd name="connsiteX23-3623" fmla="*/ 5949440 w 7694556"/>
              <a:gd name="connsiteY23-3624" fmla="*/ 2160135 h 5633387"/>
              <a:gd name="connsiteX24-3625" fmla="*/ 6562215 w 7694556"/>
              <a:gd name="connsiteY24-3626" fmla="*/ 871538 h 5633387"/>
              <a:gd name="connsiteX25-3627" fmla="*/ 6300957 w 7694556"/>
              <a:gd name="connsiteY25-3628" fmla="*/ 798740 h 5633387"/>
              <a:gd name="connsiteX0-3629" fmla="*/ 6300957 w 7694556"/>
              <a:gd name="connsiteY0-3630" fmla="*/ 798740 h 5631704"/>
              <a:gd name="connsiteX1-3631" fmla="*/ 7338843 w 7694556"/>
              <a:gd name="connsiteY1-3632" fmla="*/ 0 h 5631704"/>
              <a:gd name="connsiteX2-3633" fmla="*/ 7694556 w 7694556"/>
              <a:gd name="connsiteY2-3634" fmla="*/ 813254 h 5631704"/>
              <a:gd name="connsiteX3-3635" fmla="*/ 7335271 w 7694556"/>
              <a:gd name="connsiteY3-3636" fmla="*/ 842283 h 5631704"/>
              <a:gd name="connsiteX4-3637" fmla="*/ 6290696 w 7694556"/>
              <a:gd name="connsiteY4-3638" fmla="*/ 2962728 h 5631704"/>
              <a:gd name="connsiteX5-3639" fmla="*/ 5549389 w 7694556"/>
              <a:gd name="connsiteY5-3640" fmla="*/ 2963862 h 5631704"/>
              <a:gd name="connsiteX6-3641" fmla="*/ 5300832 w 7694556"/>
              <a:gd name="connsiteY6-3642" fmla="*/ 2403248 h 5631704"/>
              <a:gd name="connsiteX7-3643" fmla="*/ 4865857 w 7694556"/>
              <a:gd name="connsiteY7-3644" fmla="*/ 3414259 h 5631704"/>
              <a:gd name="connsiteX8-3645" fmla="*/ 4130164 w 7694556"/>
              <a:gd name="connsiteY8-3646" fmla="*/ 3415619 h 5631704"/>
              <a:gd name="connsiteX9-3647" fmla="*/ 3889772 w 7694556"/>
              <a:gd name="connsiteY9-3648" fmla="*/ 2840717 h 5631704"/>
              <a:gd name="connsiteX10-3649" fmla="*/ 3443004 w 7694556"/>
              <a:gd name="connsiteY10-3650" fmla="*/ 3872820 h 5631704"/>
              <a:gd name="connsiteX11-3651" fmla="*/ 2715928 w 7694556"/>
              <a:gd name="connsiteY11-3652" fmla="*/ 3875995 h 5631704"/>
              <a:gd name="connsiteX12-3653" fmla="*/ 2390946 w 7694556"/>
              <a:gd name="connsiteY12-3654" fmla="*/ 3122046 h 5631704"/>
              <a:gd name="connsiteX13-3655" fmla="*/ 738357 w 7694556"/>
              <a:gd name="connsiteY13-3656" fmla="*/ 5615102 h 5631704"/>
              <a:gd name="connsiteX14-3657" fmla="*/ 0 w 7694556"/>
              <a:gd name="connsiteY14-3658" fmla="*/ 5617708 h 5631704"/>
              <a:gd name="connsiteX15-3659" fmla="*/ 2095160 w 7694556"/>
              <a:gd name="connsiteY15-3660" fmla="*/ 2458811 h 5631704"/>
              <a:gd name="connsiteX16-3661" fmla="*/ 2829889 w 7694556"/>
              <a:gd name="connsiteY16-3662" fmla="*/ 2461193 h 5631704"/>
              <a:gd name="connsiteX17-3663" fmla="*/ 3076632 w 7694556"/>
              <a:gd name="connsiteY17-3664" fmla="*/ 3009448 h 5631704"/>
              <a:gd name="connsiteX18-3665" fmla="*/ 3519205 w 7694556"/>
              <a:gd name="connsiteY18-3666" fmla="*/ 2003653 h 5631704"/>
              <a:gd name="connsiteX19-3667" fmla="*/ 4260340 w 7694556"/>
              <a:gd name="connsiteY19-3668" fmla="*/ 2003199 h 5631704"/>
              <a:gd name="connsiteX20-3669" fmla="*/ 4496651 w 7694556"/>
              <a:gd name="connsiteY20-3670" fmla="*/ 2543403 h 5631704"/>
              <a:gd name="connsiteX21-3671" fmla="*/ 4942512 w 7694556"/>
              <a:gd name="connsiteY21-3672" fmla="*/ 1549628 h 5631704"/>
              <a:gd name="connsiteX22-3673" fmla="*/ 5668226 w 7694556"/>
              <a:gd name="connsiteY22-3674" fmla="*/ 1550081 h 5631704"/>
              <a:gd name="connsiteX23-3675" fmla="*/ 5949440 w 7694556"/>
              <a:gd name="connsiteY23-3676" fmla="*/ 2160135 h 5631704"/>
              <a:gd name="connsiteX24-3677" fmla="*/ 6562215 w 7694556"/>
              <a:gd name="connsiteY24-3678" fmla="*/ 871538 h 5631704"/>
              <a:gd name="connsiteX25-3679" fmla="*/ 6300957 w 7694556"/>
              <a:gd name="connsiteY25-3680" fmla="*/ 798740 h 5631704"/>
              <a:gd name="connsiteX0-3681" fmla="*/ 6300957 w 7694556"/>
              <a:gd name="connsiteY0-3682" fmla="*/ 798740 h 5618423"/>
              <a:gd name="connsiteX1-3683" fmla="*/ 7338843 w 7694556"/>
              <a:gd name="connsiteY1-3684" fmla="*/ 0 h 5618423"/>
              <a:gd name="connsiteX2-3685" fmla="*/ 7694556 w 7694556"/>
              <a:gd name="connsiteY2-3686" fmla="*/ 813254 h 5618423"/>
              <a:gd name="connsiteX3-3687" fmla="*/ 7335271 w 7694556"/>
              <a:gd name="connsiteY3-3688" fmla="*/ 842283 h 5618423"/>
              <a:gd name="connsiteX4-3689" fmla="*/ 6290696 w 7694556"/>
              <a:gd name="connsiteY4-3690" fmla="*/ 2962728 h 5618423"/>
              <a:gd name="connsiteX5-3691" fmla="*/ 5549389 w 7694556"/>
              <a:gd name="connsiteY5-3692" fmla="*/ 2963862 h 5618423"/>
              <a:gd name="connsiteX6-3693" fmla="*/ 5300832 w 7694556"/>
              <a:gd name="connsiteY6-3694" fmla="*/ 2403248 h 5618423"/>
              <a:gd name="connsiteX7-3695" fmla="*/ 4865857 w 7694556"/>
              <a:gd name="connsiteY7-3696" fmla="*/ 3414259 h 5618423"/>
              <a:gd name="connsiteX8-3697" fmla="*/ 4130164 w 7694556"/>
              <a:gd name="connsiteY8-3698" fmla="*/ 3415619 h 5618423"/>
              <a:gd name="connsiteX9-3699" fmla="*/ 3889772 w 7694556"/>
              <a:gd name="connsiteY9-3700" fmla="*/ 2840717 h 5618423"/>
              <a:gd name="connsiteX10-3701" fmla="*/ 3443004 w 7694556"/>
              <a:gd name="connsiteY10-3702" fmla="*/ 3872820 h 5618423"/>
              <a:gd name="connsiteX11-3703" fmla="*/ 2715928 w 7694556"/>
              <a:gd name="connsiteY11-3704" fmla="*/ 3875995 h 5618423"/>
              <a:gd name="connsiteX12-3705" fmla="*/ 2390946 w 7694556"/>
              <a:gd name="connsiteY12-3706" fmla="*/ 3122046 h 5618423"/>
              <a:gd name="connsiteX13-3707" fmla="*/ 738357 w 7694556"/>
              <a:gd name="connsiteY13-3708" fmla="*/ 5615102 h 5618423"/>
              <a:gd name="connsiteX14-3709" fmla="*/ 0 w 7694556"/>
              <a:gd name="connsiteY14-3710" fmla="*/ 5617708 h 5618423"/>
              <a:gd name="connsiteX15-3711" fmla="*/ 2095160 w 7694556"/>
              <a:gd name="connsiteY15-3712" fmla="*/ 2458811 h 5618423"/>
              <a:gd name="connsiteX16-3713" fmla="*/ 2829889 w 7694556"/>
              <a:gd name="connsiteY16-3714" fmla="*/ 2461193 h 5618423"/>
              <a:gd name="connsiteX17-3715" fmla="*/ 3076632 w 7694556"/>
              <a:gd name="connsiteY17-3716" fmla="*/ 3009448 h 5618423"/>
              <a:gd name="connsiteX18-3717" fmla="*/ 3519205 w 7694556"/>
              <a:gd name="connsiteY18-3718" fmla="*/ 2003653 h 5618423"/>
              <a:gd name="connsiteX19-3719" fmla="*/ 4260340 w 7694556"/>
              <a:gd name="connsiteY19-3720" fmla="*/ 2003199 h 5618423"/>
              <a:gd name="connsiteX20-3721" fmla="*/ 4496651 w 7694556"/>
              <a:gd name="connsiteY20-3722" fmla="*/ 2543403 h 5618423"/>
              <a:gd name="connsiteX21-3723" fmla="*/ 4942512 w 7694556"/>
              <a:gd name="connsiteY21-3724" fmla="*/ 1549628 h 5618423"/>
              <a:gd name="connsiteX22-3725" fmla="*/ 5668226 w 7694556"/>
              <a:gd name="connsiteY22-3726" fmla="*/ 1550081 h 5618423"/>
              <a:gd name="connsiteX23-3727" fmla="*/ 5949440 w 7694556"/>
              <a:gd name="connsiteY23-3728" fmla="*/ 2160135 h 5618423"/>
              <a:gd name="connsiteX24-3729" fmla="*/ 6562215 w 7694556"/>
              <a:gd name="connsiteY24-3730" fmla="*/ 871538 h 5618423"/>
              <a:gd name="connsiteX25-3731" fmla="*/ 6300957 w 7694556"/>
              <a:gd name="connsiteY25-3732" fmla="*/ 798740 h 5618423"/>
              <a:gd name="connsiteX0-3733" fmla="*/ 6300957 w 7694556"/>
              <a:gd name="connsiteY0-3734" fmla="*/ 798740 h 5618423"/>
              <a:gd name="connsiteX1-3735" fmla="*/ 7338843 w 7694556"/>
              <a:gd name="connsiteY1-3736" fmla="*/ 0 h 5618423"/>
              <a:gd name="connsiteX2-3737" fmla="*/ 7694556 w 7694556"/>
              <a:gd name="connsiteY2-3738" fmla="*/ 813254 h 5618423"/>
              <a:gd name="connsiteX3-3739" fmla="*/ 7335271 w 7694556"/>
              <a:gd name="connsiteY3-3740" fmla="*/ 842283 h 5618423"/>
              <a:gd name="connsiteX4-3741" fmla="*/ 6290696 w 7694556"/>
              <a:gd name="connsiteY4-3742" fmla="*/ 2962728 h 5618423"/>
              <a:gd name="connsiteX5-3743" fmla="*/ 5549389 w 7694556"/>
              <a:gd name="connsiteY5-3744" fmla="*/ 2963862 h 5618423"/>
              <a:gd name="connsiteX6-3745" fmla="*/ 5300832 w 7694556"/>
              <a:gd name="connsiteY6-3746" fmla="*/ 2403248 h 5618423"/>
              <a:gd name="connsiteX7-3747" fmla="*/ 4865857 w 7694556"/>
              <a:gd name="connsiteY7-3748" fmla="*/ 3414259 h 5618423"/>
              <a:gd name="connsiteX8-3749" fmla="*/ 4130164 w 7694556"/>
              <a:gd name="connsiteY8-3750" fmla="*/ 3415619 h 5618423"/>
              <a:gd name="connsiteX9-3751" fmla="*/ 3889772 w 7694556"/>
              <a:gd name="connsiteY9-3752" fmla="*/ 2840717 h 5618423"/>
              <a:gd name="connsiteX10-3753" fmla="*/ 3443004 w 7694556"/>
              <a:gd name="connsiteY10-3754" fmla="*/ 3872820 h 5618423"/>
              <a:gd name="connsiteX11-3755" fmla="*/ 2715928 w 7694556"/>
              <a:gd name="connsiteY11-3756" fmla="*/ 3875995 h 5618423"/>
              <a:gd name="connsiteX12-3757" fmla="*/ 2390946 w 7694556"/>
              <a:gd name="connsiteY12-3758" fmla="*/ 3122046 h 5618423"/>
              <a:gd name="connsiteX13-3759" fmla="*/ 738357 w 7694556"/>
              <a:gd name="connsiteY13-3760" fmla="*/ 5615102 h 5618423"/>
              <a:gd name="connsiteX14-3761" fmla="*/ 0 w 7694556"/>
              <a:gd name="connsiteY14-3762" fmla="*/ 5617708 h 5618423"/>
              <a:gd name="connsiteX15-3763" fmla="*/ 2095160 w 7694556"/>
              <a:gd name="connsiteY15-3764" fmla="*/ 2458811 h 5618423"/>
              <a:gd name="connsiteX16-3765" fmla="*/ 2829889 w 7694556"/>
              <a:gd name="connsiteY16-3766" fmla="*/ 2461193 h 5618423"/>
              <a:gd name="connsiteX17-3767" fmla="*/ 3076632 w 7694556"/>
              <a:gd name="connsiteY17-3768" fmla="*/ 3009448 h 5618423"/>
              <a:gd name="connsiteX18-3769" fmla="*/ 3519205 w 7694556"/>
              <a:gd name="connsiteY18-3770" fmla="*/ 2003653 h 5618423"/>
              <a:gd name="connsiteX19-3771" fmla="*/ 4260340 w 7694556"/>
              <a:gd name="connsiteY19-3772" fmla="*/ 2003199 h 5618423"/>
              <a:gd name="connsiteX20-3773" fmla="*/ 4496651 w 7694556"/>
              <a:gd name="connsiteY20-3774" fmla="*/ 2543403 h 5618423"/>
              <a:gd name="connsiteX21-3775" fmla="*/ 4942512 w 7694556"/>
              <a:gd name="connsiteY21-3776" fmla="*/ 1549628 h 5618423"/>
              <a:gd name="connsiteX22-3777" fmla="*/ 5668226 w 7694556"/>
              <a:gd name="connsiteY22-3778" fmla="*/ 1550081 h 5618423"/>
              <a:gd name="connsiteX23-3779" fmla="*/ 5949440 w 7694556"/>
              <a:gd name="connsiteY23-3780" fmla="*/ 2160135 h 5618423"/>
              <a:gd name="connsiteX24-3781" fmla="*/ 6562215 w 7694556"/>
              <a:gd name="connsiteY24-3782" fmla="*/ 871538 h 5618423"/>
              <a:gd name="connsiteX25-3783" fmla="*/ 6300957 w 7694556"/>
              <a:gd name="connsiteY25-3784" fmla="*/ 798740 h 5618423"/>
              <a:gd name="connsiteX0-3785" fmla="*/ 6300957 w 7694556"/>
              <a:gd name="connsiteY0-3786" fmla="*/ 798740 h 5618423"/>
              <a:gd name="connsiteX1-3787" fmla="*/ 7338843 w 7694556"/>
              <a:gd name="connsiteY1-3788" fmla="*/ 0 h 5618423"/>
              <a:gd name="connsiteX2-3789" fmla="*/ 7694556 w 7694556"/>
              <a:gd name="connsiteY2-3790" fmla="*/ 813254 h 5618423"/>
              <a:gd name="connsiteX3-3791" fmla="*/ 7335271 w 7694556"/>
              <a:gd name="connsiteY3-3792" fmla="*/ 842283 h 5618423"/>
              <a:gd name="connsiteX4-3793" fmla="*/ 6290696 w 7694556"/>
              <a:gd name="connsiteY4-3794" fmla="*/ 2962728 h 5618423"/>
              <a:gd name="connsiteX5-3795" fmla="*/ 5549389 w 7694556"/>
              <a:gd name="connsiteY5-3796" fmla="*/ 2963862 h 5618423"/>
              <a:gd name="connsiteX6-3797" fmla="*/ 5300832 w 7694556"/>
              <a:gd name="connsiteY6-3798" fmla="*/ 2403248 h 5618423"/>
              <a:gd name="connsiteX7-3799" fmla="*/ 4865857 w 7694556"/>
              <a:gd name="connsiteY7-3800" fmla="*/ 3414259 h 5618423"/>
              <a:gd name="connsiteX8-3801" fmla="*/ 4130164 w 7694556"/>
              <a:gd name="connsiteY8-3802" fmla="*/ 3415619 h 5618423"/>
              <a:gd name="connsiteX9-3803" fmla="*/ 3889772 w 7694556"/>
              <a:gd name="connsiteY9-3804" fmla="*/ 2840717 h 5618423"/>
              <a:gd name="connsiteX10-3805" fmla="*/ 3443004 w 7694556"/>
              <a:gd name="connsiteY10-3806" fmla="*/ 3872820 h 5618423"/>
              <a:gd name="connsiteX11-3807" fmla="*/ 2715928 w 7694556"/>
              <a:gd name="connsiteY11-3808" fmla="*/ 3875995 h 5618423"/>
              <a:gd name="connsiteX12-3809" fmla="*/ 2390946 w 7694556"/>
              <a:gd name="connsiteY12-3810" fmla="*/ 3122046 h 5618423"/>
              <a:gd name="connsiteX13-3811" fmla="*/ 738357 w 7694556"/>
              <a:gd name="connsiteY13-3812" fmla="*/ 5615102 h 5618423"/>
              <a:gd name="connsiteX14-3813" fmla="*/ 0 w 7694556"/>
              <a:gd name="connsiteY14-3814" fmla="*/ 5617708 h 5618423"/>
              <a:gd name="connsiteX15-3815" fmla="*/ 2095160 w 7694556"/>
              <a:gd name="connsiteY15-3816" fmla="*/ 2458811 h 5618423"/>
              <a:gd name="connsiteX16-3817" fmla="*/ 2829889 w 7694556"/>
              <a:gd name="connsiteY16-3818" fmla="*/ 2461193 h 5618423"/>
              <a:gd name="connsiteX17-3819" fmla="*/ 3076632 w 7694556"/>
              <a:gd name="connsiteY17-3820" fmla="*/ 3009448 h 5618423"/>
              <a:gd name="connsiteX18-3821" fmla="*/ 3519205 w 7694556"/>
              <a:gd name="connsiteY18-3822" fmla="*/ 2003653 h 5618423"/>
              <a:gd name="connsiteX19-3823" fmla="*/ 4260340 w 7694556"/>
              <a:gd name="connsiteY19-3824" fmla="*/ 2003199 h 5618423"/>
              <a:gd name="connsiteX20-3825" fmla="*/ 4496651 w 7694556"/>
              <a:gd name="connsiteY20-3826" fmla="*/ 2543403 h 5618423"/>
              <a:gd name="connsiteX21-3827" fmla="*/ 4942512 w 7694556"/>
              <a:gd name="connsiteY21-3828" fmla="*/ 1549628 h 5618423"/>
              <a:gd name="connsiteX22-3829" fmla="*/ 5668226 w 7694556"/>
              <a:gd name="connsiteY22-3830" fmla="*/ 1550081 h 5618423"/>
              <a:gd name="connsiteX23-3831" fmla="*/ 5949440 w 7694556"/>
              <a:gd name="connsiteY23-3832" fmla="*/ 2160135 h 5618423"/>
              <a:gd name="connsiteX24-3833" fmla="*/ 6562215 w 7694556"/>
              <a:gd name="connsiteY24-3834" fmla="*/ 871538 h 5618423"/>
              <a:gd name="connsiteX25-3835" fmla="*/ 6300957 w 7694556"/>
              <a:gd name="connsiteY25-3836" fmla="*/ 798740 h 5618423"/>
              <a:gd name="connsiteX0-3837" fmla="*/ 6300957 w 7694556"/>
              <a:gd name="connsiteY0-3838" fmla="*/ 798740 h 5618423"/>
              <a:gd name="connsiteX1-3839" fmla="*/ 7338843 w 7694556"/>
              <a:gd name="connsiteY1-3840" fmla="*/ 0 h 5618423"/>
              <a:gd name="connsiteX2-3841" fmla="*/ 7694556 w 7694556"/>
              <a:gd name="connsiteY2-3842" fmla="*/ 813254 h 5618423"/>
              <a:gd name="connsiteX3-3843" fmla="*/ 7335271 w 7694556"/>
              <a:gd name="connsiteY3-3844" fmla="*/ 842283 h 5618423"/>
              <a:gd name="connsiteX4-3845" fmla="*/ 6290696 w 7694556"/>
              <a:gd name="connsiteY4-3846" fmla="*/ 2962728 h 5618423"/>
              <a:gd name="connsiteX5-3847" fmla="*/ 5549389 w 7694556"/>
              <a:gd name="connsiteY5-3848" fmla="*/ 2963862 h 5618423"/>
              <a:gd name="connsiteX6-3849" fmla="*/ 5307976 w 7694556"/>
              <a:gd name="connsiteY6-3850" fmla="*/ 2388960 h 5618423"/>
              <a:gd name="connsiteX7-3851" fmla="*/ 4865857 w 7694556"/>
              <a:gd name="connsiteY7-3852" fmla="*/ 3414259 h 5618423"/>
              <a:gd name="connsiteX8-3853" fmla="*/ 4130164 w 7694556"/>
              <a:gd name="connsiteY8-3854" fmla="*/ 3415619 h 5618423"/>
              <a:gd name="connsiteX9-3855" fmla="*/ 3889772 w 7694556"/>
              <a:gd name="connsiteY9-3856" fmla="*/ 2840717 h 5618423"/>
              <a:gd name="connsiteX10-3857" fmla="*/ 3443004 w 7694556"/>
              <a:gd name="connsiteY10-3858" fmla="*/ 3872820 h 5618423"/>
              <a:gd name="connsiteX11-3859" fmla="*/ 2715928 w 7694556"/>
              <a:gd name="connsiteY11-3860" fmla="*/ 3875995 h 5618423"/>
              <a:gd name="connsiteX12-3861" fmla="*/ 2390946 w 7694556"/>
              <a:gd name="connsiteY12-3862" fmla="*/ 3122046 h 5618423"/>
              <a:gd name="connsiteX13-3863" fmla="*/ 738357 w 7694556"/>
              <a:gd name="connsiteY13-3864" fmla="*/ 5615102 h 5618423"/>
              <a:gd name="connsiteX14-3865" fmla="*/ 0 w 7694556"/>
              <a:gd name="connsiteY14-3866" fmla="*/ 5617708 h 5618423"/>
              <a:gd name="connsiteX15-3867" fmla="*/ 2095160 w 7694556"/>
              <a:gd name="connsiteY15-3868" fmla="*/ 2458811 h 5618423"/>
              <a:gd name="connsiteX16-3869" fmla="*/ 2829889 w 7694556"/>
              <a:gd name="connsiteY16-3870" fmla="*/ 2461193 h 5618423"/>
              <a:gd name="connsiteX17-3871" fmla="*/ 3076632 w 7694556"/>
              <a:gd name="connsiteY17-3872" fmla="*/ 3009448 h 5618423"/>
              <a:gd name="connsiteX18-3873" fmla="*/ 3519205 w 7694556"/>
              <a:gd name="connsiteY18-3874" fmla="*/ 2003653 h 5618423"/>
              <a:gd name="connsiteX19-3875" fmla="*/ 4260340 w 7694556"/>
              <a:gd name="connsiteY19-3876" fmla="*/ 2003199 h 5618423"/>
              <a:gd name="connsiteX20-3877" fmla="*/ 4496651 w 7694556"/>
              <a:gd name="connsiteY20-3878" fmla="*/ 2543403 h 5618423"/>
              <a:gd name="connsiteX21-3879" fmla="*/ 4942512 w 7694556"/>
              <a:gd name="connsiteY21-3880" fmla="*/ 1549628 h 5618423"/>
              <a:gd name="connsiteX22-3881" fmla="*/ 5668226 w 7694556"/>
              <a:gd name="connsiteY22-3882" fmla="*/ 1550081 h 5618423"/>
              <a:gd name="connsiteX23-3883" fmla="*/ 5949440 w 7694556"/>
              <a:gd name="connsiteY23-3884" fmla="*/ 2160135 h 5618423"/>
              <a:gd name="connsiteX24-3885" fmla="*/ 6562215 w 7694556"/>
              <a:gd name="connsiteY24-3886" fmla="*/ 871538 h 5618423"/>
              <a:gd name="connsiteX25-3887" fmla="*/ 6300957 w 7694556"/>
              <a:gd name="connsiteY25-3888" fmla="*/ 798740 h 5618423"/>
              <a:gd name="connsiteX0-3889" fmla="*/ 6300957 w 7694556"/>
              <a:gd name="connsiteY0-3890" fmla="*/ 798740 h 5618423"/>
              <a:gd name="connsiteX1-3891" fmla="*/ 7338843 w 7694556"/>
              <a:gd name="connsiteY1-3892" fmla="*/ 0 h 5618423"/>
              <a:gd name="connsiteX2-3893" fmla="*/ 7694556 w 7694556"/>
              <a:gd name="connsiteY2-3894" fmla="*/ 813254 h 5618423"/>
              <a:gd name="connsiteX3-3895" fmla="*/ 7335271 w 7694556"/>
              <a:gd name="connsiteY3-3896" fmla="*/ 842283 h 5618423"/>
              <a:gd name="connsiteX4-3897" fmla="*/ 6290696 w 7694556"/>
              <a:gd name="connsiteY4-3898" fmla="*/ 2962728 h 5618423"/>
              <a:gd name="connsiteX5-3899" fmla="*/ 5549389 w 7694556"/>
              <a:gd name="connsiteY5-3900" fmla="*/ 2963862 h 5618423"/>
              <a:gd name="connsiteX6-3901" fmla="*/ 5307976 w 7694556"/>
              <a:gd name="connsiteY6-3902" fmla="*/ 2388960 h 5618423"/>
              <a:gd name="connsiteX7-3903" fmla="*/ 4865857 w 7694556"/>
              <a:gd name="connsiteY7-3904" fmla="*/ 3414259 h 5618423"/>
              <a:gd name="connsiteX8-3905" fmla="*/ 4130164 w 7694556"/>
              <a:gd name="connsiteY8-3906" fmla="*/ 3415619 h 5618423"/>
              <a:gd name="connsiteX9-3907" fmla="*/ 3889772 w 7694556"/>
              <a:gd name="connsiteY9-3908" fmla="*/ 2840717 h 5618423"/>
              <a:gd name="connsiteX10-3909" fmla="*/ 3443004 w 7694556"/>
              <a:gd name="connsiteY10-3910" fmla="*/ 3872820 h 5618423"/>
              <a:gd name="connsiteX11-3911" fmla="*/ 2715928 w 7694556"/>
              <a:gd name="connsiteY11-3912" fmla="*/ 3875995 h 5618423"/>
              <a:gd name="connsiteX12-3913" fmla="*/ 2390946 w 7694556"/>
              <a:gd name="connsiteY12-3914" fmla="*/ 3122046 h 5618423"/>
              <a:gd name="connsiteX13-3915" fmla="*/ 738357 w 7694556"/>
              <a:gd name="connsiteY13-3916" fmla="*/ 5615102 h 5618423"/>
              <a:gd name="connsiteX14-3917" fmla="*/ 0 w 7694556"/>
              <a:gd name="connsiteY14-3918" fmla="*/ 5617708 h 5618423"/>
              <a:gd name="connsiteX15-3919" fmla="*/ 2095160 w 7694556"/>
              <a:gd name="connsiteY15-3920" fmla="*/ 2458811 h 5618423"/>
              <a:gd name="connsiteX16-3921" fmla="*/ 2829889 w 7694556"/>
              <a:gd name="connsiteY16-3922" fmla="*/ 2461193 h 5618423"/>
              <a:gd name="connsiteX17-3923" fmla="*/ 3076632 w 7694556"/>
              <a:gd name="connsiteY17-3924" fmla="*/ 3009448 h 5618423"/>
              <a:gd name="connsiteX18-3925" fmla="*/ 3519205 w 7694556"/>
              <a:gd name="connsiteY18-3926" fmla="*/ 2003653 h 5618423"/>
              <a:gd name="connsiteX19-3927" fmla="*/ 4260340 w 7694556"/>
              <a:gd name="connsiteY19-3928" fmla="*/ 2003199 h 5618423"/>
              <a:gd name="connsiteX20-3929" fmla="*/ 4496651 w 7694556"/>
              <a:gd name="connsiteY20-3930" fmla="*/ 2543403 h 5618423"/>
              <a:gd name="connsiteX21-3931" fmla="*/ 4942512 w 7694556"/>
              <a:gd name="connsiteY21-3932" fmla="*/ 1549628 h 5618423"/>
              <a:gd name="connsiteX22-3933" fmla="*/ 5668226 w 7694556"/>
              <a:gd name="connsiteY22-3934" fmla="*/ 1550081 h 5618423"/>
              <a:gd name="connsiteX23-3935" fmla="*/ 5949440 w 7694556"/>
              <a:gd name="connsiteY23-3936" fmla="*/ 2160135 h 5618423"/>
              <a:gd name="connsiteX24-3937" fmla="*/ 6562215 w 7694556"/>
              <a:gd name="connsiteY24-3938" fmla="*/ 871538 h 5618423"/>
              <a:gd name="connsiteX25-3939" fmla="*/ 6300957 w 7694556"/>
              <a:gd name="connsiteY25-3940" fmla="*/ 798740 h 5618423"/>
              <a:gd name="connsiteX0-3941" fmla="*/ 6300957 w 7694556"/>
              <a:gd name="connsiteY0-3942" fmla="*/ 798740 h 5618423"/>
              <a:gd name="connsiteX1-3943" fmla="*/ 7338843 w 7694556"/>
              <a:gd name="connsiteY1-3944" fmla="*/ 0 h 5618423"/>
              <a:gd name="connsiteX2-3945" fmla="*/ 7694556 w 7694556"/>
              <a:gd name="connsiteY2-3946" fmla="*/ 813254 h 5618423"/>
              <a:gd name="connsiteX3-3947" fmla="*/ 7335271 w 7694556"/>
              <a:gd name="connsiteY3-3948" fmla="*/ 842283 h 5618423"/>
              <a:gd name="connsiteX4-3949" fmla="*/ 6290696 w 7694556"/>
              <a:gd name="connsiteY4-3950" fmla="*/ 2962728 h 5618423"/>
              <a:gd name="connsiteX5-3951" fmla="*/ 5549389 w 7694556"/>
              <a:gd name="connsiteY5-3952" fmla="*/ 2963862 h 5618423"/>
              <a:gd name="connsiteX6-3953" fmla="*/ 5307976 w 7694556"/>
              <a:gd name="connsiteY6-3954" fmla="*/ 2388960 h 5618423"/>
              <a:gd name="connsiteX7-3955" fmla="*/ 4865857 w 7694556"/>
              <a:gd name="connsiteY7-3956" fmla="*/ 3414259 h 5618423"/>
              <a:gd name="connsiteX8-3957" fmla="*/ 4130164 w 7694556"/>
              <a:gd name="connsiteY8-3958" fmla="*/ 3415619 h 5618423"/>
              <a:gd name="connsiteX9-3959" fmla="*/ 3889772 w 7694556"/>
              <a:gd name="connsiteY9-3960" fmla="*/ 2840717 h 5618423"/>
              <a:gd name="connsiteX10-3961" fmla="*/ 3443004 w 7694556"/>
              <a:gd name="connsiteY10-3962" fmla="*/ 3872820 h 5618423"/>
              <a:gd name="connsiteX11-3963" fmla="*/ 2715928 w 7694556"/>
              <a:gd name="connsiteY11-3964" fmla="*/ 3875995 h 5618423"/>
              <a:gd name="connsiteX12-3965" fmla="*/ 2390946 w 7694556"/>
              <a:gd name="connsiteY12-3966" fmla="*/ 3122046 h 5618423"/>
              <a:gd name="connsiteX13-3967" fmla="*/ 738357 w 7694556"/>
              <a:gd name="connsiteY13-3968" fmla="*/ 5615102 h 5618423"/>
              <a:gd name="connsiteX14-3969" fmla="*/ 0 w 7694556"/>
              <a:gd name="connsiteY14-3970" fmla="*/ 5617708 h 5618423"/>
              <a:gd name="connsiteX15-3971" fmla="*/ 2095160 w 7694556"/>
              <a:gd name="connsiteY15-3972" fmla="*/ 2458811 h 5618423"/>
              <a:gd name="connsiteX16-3973" fmla="*/ 2829889 w 7694556"/>
              <a:gd name="connsiteY16-3974" fmla="*/ 2461193 h 5618423"/>
              <a:gd name="connsiteX17-3975" fmla="*/ 3076632 w 7694556"/>
              <a:gd name="connsiteY17-3976" fmla="*/ 3009448 h 5618423"/>
              <a:gd name="connsiteX18-3977" fmla="*/ 3519205 w 7694556"/>
              <a:gd name="connsiteY18-3978" fmla="*/ 2003653 h 5618423"/>
              <a:gd name="connsiteX19-3979" fmla="*/ 4260340 w 7694556"/>
              <a:gd name="connsiteY19-3980" fmla="*/ 2003199 h 5618423"/>
              <a:gd name="connsiteX20-3981" fmla="*/ 4496651 w 7694556"/>
              <a:gd name="connsiteY20-3982" fmla="*/ 2543403 h 5618423"/>
              <a:gd name="connsiteX21-3983" fmla="*/ 4942512 w 7694556"/>
              <a:gd name="connsiteY21-3984" fmla="*/ 1549628 h 5618423"/>
              <a:gd name="connsiteX22-3985" fmla="*/ 5668226 w 7694556"/>
              <a:gd name="connsiteY22-3986" fmla="*/ 1550081 h 5618423"/>
              <a:gd name="connsiteX23-3987" fmla="*/ 5949440 w 7694556"/>
              <a:gd name="connsiteY23-3988" fmla="*/ 2160135 h 5618423"/>
              <a:gd name="connsiteX24-3989" fmla="*/ 6590790 w 7694556"/>
              <a:gd name="connsiteY24-3990" fmla="*/ 838200 h 5618423"/>
              <a:gd name="connsiteX25-3991" fmla="*/ 6300957 w 7694556"/>
              <a:gd name="connsiteY25-3992" fmla="*/ 798740 h 5618423"/>
              <a:gd name="connsiteX0-3993" fmla="*/ 6236663 w 7694556"/>
              <a:gd name="connsiteY0-3994" fmla="*/ 834458 h 5618423"/>
              <a:gd name="connsiteX1-3995" fmla="*/ 7338843 w 7694556"/>
              <a:gd name="connsiteY1-3996" fmla="*/ 0 h 5618423"/>
              <a:gd name="connsiteX2-3997" fmla="*/ 7694556 w 7694556"/>
              <a:gd name="connsiteY2-3998" fmla="*/ 813254 h 5618423"/>
              <a:gd name="connsiteX3-3999" fmla="*/ 7335271 w 7694556"/>
              <a:gd name="connsiteY3-4000" fmla="*/ 842283 h 5618423"/>
              <a:gd name="connsiteX4-4001" fmla="*/ 6290696 w 7694556"/>
              <a:gd name="connsiteY4-4002" fmla="*/ 2962728 h 5618423"/>
              <a:gd name="connsiteX5-4003" fmla="*/ 5549389 w 7694556"/>
              <a:gd name="connsiteY5-4004" fmla="*/ 2963862 h 5618423"/>
              <a:gd name="connsiteX6-4005" fmla="*/ 5307976 w 7694556"/>
              <a:gd name="connsiteY6-4006" fmla="*/ 2388960 h 5618423"/>
              <a:gd name="connsiteX7-4007" fmla="*/ 4865857 w 7694556"/>
              <a:gd name="connsiteY7-4008" fmla="*/ 3414259 h 5618423"/>
              <a:gd name="connsiteX8-4009" fmla="*/ 4130164 w 7694556"/>
              <a:gd name="connsiteY8-4010" fmla="*/ 3415619 h 5618423"/>
              <a:gd name="connsiteX9-4011" fmla="*/ 3889772 w 7694556"/>
              <a:gd name="connsiteY9-4012" fmla="*/ 2840717 h 5618423"/>
              <a:gd name="connsiteX10-4013" fmla="*/ 3443004 w 7694556"/>
              <a:gd name="connsiteY10-4014" fmla="*/ 3872820 h 5618423"/>
              <a:gd name="connsiteX11-4015" fmla="*/ 2715928 w 7694556"/>
              <a:gd name="connsiteY11-4016" fmla="*/ 3875995 h 5618423"/>
              <a:gd name="connsiteX12-4017" fmla="*/ 2390946 w 7694556"/>
              <a:gd name="connsiteY12-4018" fmla="*/ 3122046 h 5618423"/>
              <a:gd name="connsiteX13-4019" fmla="*/ 738357 w 7694556"/>
              <a:gd name="connsiteY13-4020" fmla="*/ 5615102 h 5618423"/>
              <a:gd name="connsiteX14-4021" fmla="*/ 0 w 7694556"/>
              <a:gd name="connsiteY14-4022" fmla="*/ 5617708 h 5618423"/>
              <a:gd name="connsiteX15-4023" fmla="*/ 2095160 w 7694556"/>
              <a:gd name="connsiteY15-4024" fmla="*/ 2458811 h 5618423"/>
              <a:gd name="connsiteX16-4025" fmla="*/ 2829889 w 7694556"/>
              <a:gd name="connsiteY16-4026" fmla="*/ 2461193 h 5618423"/>
              <a:gd name="connsiteX17-4027" fmla="*/ 3076632 w 7694556"/>
              <a:gd name="connsiteY17-4028" fmla="*/ 3009448 h 5618423"/>
              <a:gd name="connsiteX18-4029" fmla="*/ 3519205 w 7694556"/>
              <a:gd name="connsiteY18-4030" fmla="*/ 2003653 h 5618423"/>
              <a:gd name="connsiteX19-4031" fmla="*/ 4260340 w 7694556"/>
              <a:gd name="connsiteY19-4032" fmla="*/ 2003199 h 5618423"/>
              <a:gd name="connsiteX20-4033" fmla="*/ 4496651 w 7694556"/>
              <a:gd name="connsiteY20-4034" fmla="*/ 2543403 h 5618423"/>
              <a:gd name="connsiteX21-4035" fmla="*/ 4942512 w 7694556"/>
              <a:gd name="connsiteY21-4036" fmla="*/ 1549628 h 5618423"/>
              <a:gd name="connsiteX22-4037" fmla="*/ 5668226 w 7694556"/>
              <a:gd name="connsiteY22-4038" fmla="*/ 1550081 h 5618423"/>
              <a:gd name="connsiteX23-4039" fmla="*/ 5949440 w 7694556"/>
              <a:gd name="connsiteY23-4040" fmla="*/ 2160135 h 5618423"/>
              <a:gd name="connsiteX24-4041" fmla="*/ 6590790 w 7694556"/>
              <a:gd name="connsiteY24-4042" fmla="*/ 838200 h 5618423"/>
              <a:gd name="connsiteX25-4043" fmla="*/ 6236663 w 7694556"/>
              <a:gd name="connsiteY25-4044" fmla="*/ 834458 h 5618423"/>
              <a:gd name="connsiteX0-4045" fmla="*/ 6236663 w 7694556"/>
              <a:gd name="connsiteY0-4046" fmla="*/ 834458 h 5618423"/>
              <a:gd name="connsiteX1-4047" fmla="*/ 7338843 w 7694556"/>
              <a:gd name="connsiteY1-4048" fmla="*/ 0 h 5618423"/>
              <a:gd name="connsiteX2-4049" fmla="*/ 7694556 w 7694556"/>
              <a:gd name="connsiteY2-4050" fmla="*/ 813254 h 5618423"/>
              <a:gd name="connsiteX3-4051" fmla="*/ 7328127 w 7694556"/>
              <a:gd name="connsiteY3-4052" fmla="*/ 837521 h 5618423"/>
              <a:gd name="connsiteX4-4053" fmla="*/ 6290696 w 7694556"/>
              <a:gd name="connsiteY4-4054" fmla="*/ 2962728 h 5618423"/>
              <a:gd name="connsiteX5-4055" fmla="*/ 5549389 w 7694556"/>
              <a:gd name="connsiteY5-4056" fmla="*/ 2963862 h 5618423"/>
              <a:gd name="connsiteX6-4057" fmla="*/ 5307976 w 7694556"/>
              <a:gd name="connsiteY6-4058" fmla="*/ 2388960 h 5618423"/>
              <a:gd name="connsiteX7-4059" fmla="*/ 4865857 w 7694556"/>
              <a:gd name="connsiteY7-4060" fmla="*/ 3414259 h 5618423"/>
              <a:gd name="connsiteX8-4061" fmla="*/ 4130164 w 7694556"/>
              <a:gd name="connsiteY8-4062" fmla="*/ 3415619 h 5618423"/>
              <a:gd name="connsiteX9-4063" fmla="*/ 3889772 w 7694556"/>
              <a:gd name="connsiteY9-4064" fmla="*/ 2840717 h 5618423"/>
              <a:gd name="connsiteX10-4065" fmla="*/ 3443004 w 7694556"/>
              <a:gd name="connsiteY10-4066" fmla="*/ 3872820 h 5618423"/>
              <a:gd name="connsiteX11-4067" fmla="*/ 2715928 w 7694556"/>
              <a:gd name="connsiteY11-4068" fmla="*/ 3875995 h 5618423"/>
              <a:gd name="connsiteX12-4069" fmla="*/ 2390946 w 7694556"/>
              <a:gd name="connsiteY12-4070" fmla="*/ 3122046 h 5618423"/>
              <a:gd name="connsiteX13-4071" fmla="*/ 738357 w 7694556"/>
              <a:gd name="connsiteY13-4072" fmla="*/ 5615102 h 5618423"/>
              <a:gd name="connsiteX14-4073" fmla="*/ 0 w 7694556"/>
              <a:gd name="connsiteY14-4074" fmla="*/ 5617708 h 5618423"/>
              <a:gd name="connsiteX15-4075" fmla="*/ 2095160 w 7694556"/>
              <a:gd name="connsiteY15-4076" fmla="*/ 2458811 h 5618423"/>
              <a:gd name="connsiteX16-4077" fmla="*/ 2829889 w 7694556"/>
              <a:gd name="connsiteY16-4078" fmla="*/ 2461193 h 5618423"/>
              <a:gd name="connsiteX17-4079" fmla="*/ 3076632 w 7694556"/>
              <a:gd name="connsiteY17-4080" fmla="*/ 3009448 h 5618423"/>
              <a:gd name="connsiteX18-4081" fmla="*/ 3519205 w 7694556"/>
              <a:gd name="connsiteY18-4082" fmla="*/ 2003653 h 5618423"/>
              <a:gd name="connsiteX19-4083" fmla="*/ 4260340 w 7694556"/>
              <a:gd name="connsiteY19-4084" fmla="*/ 2003199 h 5618423"/>
              <a:gd name="connsiteX20-4085" fmla="*/ 4496651 w 7694556"/>
              <a:gd name="connsiteY20-4086" fmla="*/ 2543403 h 5618423"/>
              <a:gd name="connsiteX21-4087" fmla="*/ 4942512 w 7694556"/>
              <a:gd name="connsiteY21-4088" fmla="*/ 1549628 h 5618423"/>
              <a:gd name="connsiteX22-4089" fmla="*/ 5668226 w 7694556"/>
              <a:gd name="connsiteY22-4090" fmla="*/ 1550081 h 5618423"/>
              <a:gd name="connsiteX23-4091" fmla="*/ 5949440 w 7694556"/>
              <a:gd name="connsiteY23-4092" fmla="*/ 2160135 h 5618423"/>
              <a:gd name="connsiteX24-4093" fmla="*/ 6590790 w 7694556"/>
              <a:gd name="connsiteY24-4094" fmla="*/ 838200 h 5618423"/>
              <a:gd name="connsiteX25-4095" fmla="*/ 6236663 w 7694556"/>
              <a:gd name="connsiteY25-4096" fmla="*/ 834458 h 5618423"/>
              <a:gd name="connsiteX0-4097" fmla="*/ 6236663 w 7692174"/>
              <a:gd name="connsiteY0-4098" fmla="*/ 834458 h 5618423"/>
              <a:gd name="connsiteX1-4099" fmla="*/ 7338843 w 7692174"/>
              <a:gd name="connsiteY1-4100" fmla="*/ 0 h 5618423"/>
              <a:gd name="connsiteX2-4101" fmla="*/ 7692174 w 7692174"/>
              <a:gd name="connsiteY2-4102" fmla="*/ 834686 h 5618423"/>
              <a:gd name="connsiteX3-4103" fmla="*/ 7328127 w 7692174"/>
              <a:gd name="connsiteY3-4104" fmla="*/ 837521 h 5618423"/>
              <a:gd name="connsiteX4-4105" fmla="*/ 6290696 w 7692174"/>
              <a:gd name="connsiteY4-4106" fmla="*/ 2962728 h 5618423"/>
              <a:gd name="connsiteX5-4107" fmla="*/ 5549389 w 7692174"/>
              <a:gd name="connsiteY5-4108" fmla="*/ 2963862 h 5618423"/>
              <a:gd name="connsiteX6-4109" fmla="*/ 5307976 w 7692174"/>
              <a:gd name="connsiteY6-4110" fmla="*/ 2388960 h 5618423"/>
              <a:gd name="connsiteX7-4111" fmla="*/ 4865857 w 7692174"/>
              <a:gd name="connsiteY7-4112" fmla="*/ 3414259 h 5618423"/>
              <a:gd name="connsiteX8-4113" fmla="*/ 4130164 w 7692174"/>
              <a:gd name="connsiteY8-4114" fmla="*/ 3415619 h 5618423"/>
              <a:gd name="connsiteX9-4115" fmla="*/ 3889772 w 7692174"/>
              <a:gd name="connsiteY9-4116" fmla="*/ 2840717 h 5618423"/>
              <a:gd name="connsiteX10-4117" fmla="*/ 3443004 w 7692174"/>
              <a:gd name="connsiteY10-4118" fmla="*/ 3872820 h 5618423"/>
              <a:gd name="connsiteX11-4119" fmla="*/ 2715928 w 7692174"/>
              <a:gd name="connsiteY11-4120" fmla="*/ 3875995 h 5618423"/>
              <a:gd name="connsiteX12-4121" fmla="*/ 2390946 w 7692174"/>
              <a:gd name="connsiteY12-4122" fmla="*/ 3122046 h 5618423"/>
              <a:gd name="connsiteX13-4123" fmla="*/ 738357 w 7692174"/>
              <a:gd name="connsiteY13-4124" fmla="*/ 5615102 h 5618423"/>
              <a:gd name="connsiteX14-4125" fmla="*/ 0 w 7692174"/>
              <a:gd name="connsiteY14-4126" fmla="*/ 5617708 h 5618423"/>
              <a:gd name="connsiteX15-4127" fmla="*/ 2095160 w 7692174"/>
              <a:gd name="connsiteY15-4128" fmla="*/ 2458811 h 5618423"/>
              <a:gd name="connsiteX16-4129" fmla="*/ 2829889 w 7692174"/>
              <a:gd name="connsiteY16-4130" fmla="*/ 2461193 h 5618423"/>
              <a:gd name="connsiteX17-4131" fmla="*/ 3076632 w 7692174"/>
              <a:gd name="connsiteY17-4132" fmla="*/ 3009448 h 5618423"/>
              <a:gd name="connsiteX18-4133" fmla="*/ 3519205 w 7692174"/>
              <a:gd name="connsiteY18-4134" fmla="*/ 2003653 h 5618423"/>
              <a:gd name="connsiteX19-4135" fmla="*/ 4260340 w 7692174"/>
              <a:gd name="connsiteY19-4136" fmla="*/ 2003199 h 5618423"/>
              <a:gd name="connsiteX20-4137" fmla="*/ 4496651 w 7692174"/>
              <a:gd name="connsiteY20-4138" fmla="*/ 2543403 h 5618423"/>
              <a:gd name="connsiteX21-4139" fmla="*/ 4942512 w 7692174"/>
              <a:gd name="connsiteY21-4140" fmla="*/ 1549628 h 5618423"/>
              <a:gd name="connsiteX22-4141" fmla="*/ 5668226 w 7692174"/>
              <a:gd name="connsiteY22-4142" fmla="*/ 1550081 h 5618423"/>
              <a:gd name="connsiteX23-4143" fmla="*/ 5949440 w 7692174"/>
              <a:gd name="connsiteY23-4144" fmla="*/ 2160135 h 5618423"/>
              <a:gd name="connsiteX24-4145" fmla="*/ 6590790 w 7692174"/>
              <a:gd name="connsiteY24-4146" fmla="*/ 838200 h 5618423"/>
              <a:gd name="connsiteX25-4147" fmla="*/ 6236663 w 7692174"/>
              <a:gd name="connsiteY25-4148" fmla="*/ 834458 h 5618423"/>
              <a:gd name="connsiteX0-4149" fmla="*/ 6236663 w 7692174"/>
              <a:gd name="connsiteY0-4150" fmla="*/ 827314 h 5611279"/>
              <a:gd name="connsiteX1-4151" fmla="*/ 7322175 w 7692174"/>
              <a:gd name="connsiteY1-4152" fmla="*/ 0 h 5611279"/>
              <a:gd name="connsiteX2-4153" fmla="*/ 7692174 w 7692174"/>
              <a:gd name="connsiteY2-4154" fmla="*/ 827542 h 5611279"/>
              <a:gd name="connsiteX3-4155" fmla="*/ 7328127 w 7692174"/>
              <a:gd name="connsiteY3-4156" fmla="*/ 830377 h 5611279"/>
              <a:gd name="connsiteX4-4157" fmla="*/ 6290696 w 7692174"/>
              <a:gd name="connsiteY4-4158" fmla="*/ 2955584 h 5611279"/>
              <a:gd name="connsiteX5-4159" fmla="*/ 5549389 w 7692174"/>
              <a:gd name="connsiteY5-4160" fmla="*/ 2956718 h 5611279"/>
              <a:gd name="connsiteX6-4161" fmla="*/ 5307976 w 7692174"/>
              <a:gd name="connsiteY6-4162" fmla="*/ 2381816 h 5611279"/>
              <a:gd name="connsiteX7-4163" fmla="*/ 4865857 w 7692174"/>
              <a:gd name="connsiteY7-4164" fmla="*/ 3407115 h 5611279"/>
              <a:gd name="connsiteX8-4165" fmla="*/ 4130164 w 7692174"/>
              <a:gd name="connsiteY8-4166" fmla="*/ 3408475 h 5611279"/>
              <a:gd name="connsiteX9-4167" fmla="*/ 3889772 w 7692174"/>
              <a:gd name="connsiteY9-4168" fmla="*/ 2833573 h 5611279"/>
              <a:gd name="connsiteX10-4169" fmla="*/ 3443004 w 7692174"/>
              <a:gd name="connsiteY10-4170" fmla="*/ 3865676 h 5611279"/>
              <a:gd name="connsiteX11-4171" fmla="*/ 2715928 w 7692174"/>
              <a:gd name="connsiteY11-4172" fmla="*/ 3868851 h 5611279"/>
              <a:gd name="connsiteX12-4173" fmla="*/ 2390946 w 7692174"/>
              <a:gd name="connsiteY12-4174" fmla="*/ 3114902 h 5611279"/>
              <a:gd name="connsiteX13-4175" fmla="*/ 738357 w 7692174"/>
              <a:gd name="connsiteY13-4176" fmla="*/ 5607958 h 5611279"/>
              <a:gd name="connsiteX14-4177" fmla="*/ 0 w 7692174"/>
              <a:gd name="connsiteY14-4178" fmla="*/ 5610564 h 5611279"/>
              <a:gd name="connsiteX15-4179" fmla="*/ 2095160 w 7692174"/>
              <a:gd name="connsiteY15-4180" fmla="*/ 2451667 h 5611279"/>
              <a:gd name="connsiteX16-4181" fmla="*/ 2829889 w 7692174"/>
              <a:gd name="connsiteY16-4182" fmla="*/ 2454049 h 5611279"/>
              <a:gd name="connsiteX17-4183" fmla="*/ 3076632 w 7692174"/>
              <a:gd name="connsiteY17-4184" fmla="*/ 3002304 h 5611279"/>
              <a:gd name="connsiteX18-4185" fmla="*/ 3519205 w 7692174"/>
              <a:gd name="connsiteY18-4186" fmla="*/ 1996509 h 5611279"/>
              <a:gd name="connsiteX19-4187" fmla="*/ 4260340 w 7692174"/>
              <a:gd name="connsiteY19-4188" fmla="*/ 1996055 h 5611279"/>
              <a:gd name="connsiteX20-4189" fmla="*/ 4496651 w 7692174"/>
              <a:gd name="connsiteY20-4190" fmla="*/ 2536259 h 5611279"/>
              <a:gd name="connsiteX21-4191" fmla="*/ 4942512 w 7692174"/>
              <a:gd name="connsiteY21-4192" fmla="*/ 1542484 h 5611279"/>
              <a:gd name="connsiteX22-4193" fmla="*/ 5668226 w 7692174"/>
              <a:gd name="connsiteY22-4194" fmla="*/ 1542937 h 5611279"/>
              <a:gd name="connsiteX23-4195" fmla="*/ 5949440 w 7692174"/>
              <a:gd name="connsiteY23-4196" fmla="*/ 2152991 h 5611279"/>
              <a:gd name="connsiteX24-4197" fmla="*/ 6590790 w 7692174"/>
              <a:gd name="connsiteY24-4198" fmla="*/ 831056 h 5611279"/>
              <a:gd name="connsiteX25-4199" fmla="*/ 6236663 w 7692174"/>
              <a:gd name="connsiteY25-4200" fmla="*/ 827314 h 5611279"/>
              <a:gd name="connsiteX0-4201" fmla="*/ 6236663 w 7692174"/>
              <a:gd name="connsiteY0-4202" fmla="*/ 827314 h 5611279"/>
              <a:gd name="connsiteX1-4203" fmla="*/ 7322175 w 7692174"/>
              <a:gd name="connsiteY1-4204" fmla="*/ 0 h 5611279"/>
              <a:gd name="connsiteX2-4205" fmla="*/ 7692174 w 7692174"/>
              <a:gd name="connsiteY2-4206" fmla="*/ 827542 h 5611279"/>
              <a:gd name="connsiteX3-4207" fmla="*/ 7328127 w 7692174"/>
              <a:gd name="connsiteY3-4208" fmla="*/ 830377 h 5611279"/>
              <a:gd name="connsiteX4-4209" fmla="*/ 6290696 w 7692174"/>
              <a:gd name="connsiteY4-4210" fmla="*/ 2955584 h 5611279"/>
              <a:gd name="connsiteX5-4211" fmla="*/ 5549389 w 7692174"/>
              <a:gd name="connsiteY5-4212" fmla="*/ 2956718 h 5611279"/>
              <a:gd name="connsiteX6-4213" fmla="*/ 5307976 w 7692174"/>
              <a:gd name="connsiteY6-4214" fmla="*/ 2381816 h 5611279"/>
              <a:gd name="connsiteX7-4215" fmla="*/ 4865857 w 7692174"/>
              <a:gd name="connsiteY7-4216" fmla="*/ 3407115 h 5611279"/>
              <a:gd name="connsiteX8-4217" fmla="*/ 4130164 w 7692174"/>
              <a:gd name="connsiteY8-4218" fmla="*/ 3408475 h 5611279"/>
              <a:gd name="connsiteX9-4219" fmla="*/ 3889772 w 7692174"/>
              <a:gd name="connsiteY9-4220" fmla="*/ 2833573 h 5611279"/>
              <a:gd name="connsiteX10-4221" fmla="*/ 3443004 w 7692174"/>
              <a:gd name="connsiteY10-4222" fmla="*/ 3865676 h 5611279"/>
              <a:gd name="connsiteX11-4223" fmla="*/ 2715928 w 7692174"/>
              <a:gd name="connsiteY11-4224" fmla="*/ 3868851 h 5611279"/>
              <a:gd name="connsiteX12-4225" fmla="*/ 2390946 w 7692174"/>
              <a:gd name="connsiteY12-4226" fmla="*/ 3114902 h 5611279"/>
              <a:gd name="connsiteX13-4227" fmla="*/ 738357 w 7692174"/>
              <a:gd name="connsiteY13-4228" fmla="*/ 5607958 h 5611279"/>
              <a:gd name="connsiteX14-4229" fmla="*/ 0 w 7692174"/>
              <a:gd name="connsiteY14-4230" fmla="*/ 5610564 h 5611279"/>
              <a:gd name="connsiteX15-4231" fmla="*/ 2095160 w 7692174"/>
              <a:gd name="connsiteY15-4232" fmla="*/ 2451667 h 5611279"/>
              <a:gd name="connsiteX16-4233" fmla="*/ 2829889 w 7692174"/>
              <a:gd name="connsiteY16-4234" fmla="*/ 2454049 h 5611279"/>
              <a:gd name="connsiteX17-4235" fmla="*/ 3076632 w 7692174"/>
              <a:gd name="connsiteY17-4236" fmla="*/ 3002304 h 5611279"/>
              <a:gd name="connsiteX18-4237" fmla="*/ 3519205 w 7692174"/>
              <a:gd name="connsiteY18-4238" fmla="*/ 1996509 h 5611279"/>
              <a:gd name="connsiteX19-4239" fmla="*/ 4260340 w 7692174"/>
              <a:gd name="connsiteY19-4240" fmla="*/ 1996055 h 5611279"/>
              <a:gd name="connsiteX20-4241" fmla="*/ 4496651 w 7692174"/>
              <a:gd name="connsiteY20-4242" fmla="*/ 2536259 h 5611279"/>
              <a:gd name="connsiteX21-4243" fmla="*/ 4942512 w 7692174"/>
              <a:gd name="connsiteY21-4244" fmla="*/ 1542484 h 5611279"/>
              <a:gd name="connsiteX22-4245" fmla="*/ 5668226 w 7692174"/>
              <a:gd name="connsiteY22-4246" fmla="*/ 1542937 h 5611279"/>
              <a:gd name="connsiteX23-4247" fmla="*/ 5944678 w 7692174"/>
              <a:gd name="connsiteY23-4248" fmla="*/ 2160134 h 5611279"/>
              <a:gd name="connsiteX24-4249" fmla="*/ 6590790 w 7692174"/>
              <a:gd name="connsiteY24-4250" fmla="*/ 831056 h 5611279"/>
              <a:gd name="connsiteX25-4251" fmla="*/ 6236663 w 7692174"/>
              <a:gd name="connsiteY25-4252" fmla="*/ 827314 h 5611279"/>
              <a:gd name="connsiteX0-4253" fmla="*/ 6236663 w 7692174"/>
              <a:gd name="connsiteY0-4254" fmla="*/ 827314 h 5611279"/>
              <a:gd name="connsiteX1-4255" fmla="*/ 7322175 w 7692174"/>
              <a:gd name="connsiteY1-4256" fmla="*/ 0 h 5611279"/>
              <a:gd name="connsiteX2-4257" fmla="*/ 7692174 w 7692174"/>
              <a:gd name="connsiteY2-4258" fmla="*/ 827542 h 5611279"/>
              <a:gd name="connsiteX3-4259" fmla="*/ 7328127 w 7692174"/>
              <a:gd name="connsiteY3-4260" fmla="*/ 830377 h 5611279"/>
              <a:gd name="connsiteX4-4261" fmla="*/ 6290696 w 7692174"/>
              <a:gd name="connsiteY4-4262" fmla="*/ 2955584 h 5611279"/>
              <a:gd name="connsiteX5-4263" fmla="*/ 5549389 w 7692174"/>
              <a:gd name="connsiteY5-4264" fmla="*/ 2956718 h 5611279"/>
              <a:gd name="connsiteX6-4265" fmla="*/ 5307976 w 7692174"/>
              <a:gd name="connsiteY6-4266" fmla="*/ 2381816 h 5611279"/>
              <a:gd name="connsiteX7-4267" fmla="*/ 4865857 w 7692174"/>
              <a:gd name="connsiteY7-4268" fmla="*/ 3407115 h 5611279"/>
              <a:gd name="connsiteX8-4269" fmla="*/ 4130164 w 7692174"/>
              <a:gd name="connsiteY8-4270" fmla="*/ 3408475 h 5611279"/>
              <a:gd name="connsiteX9-4271" fmla="*/ 3889772 w 7692174"/>
              <a:gd name="connsiteY9-4272" fmla="*/ 2833573 h 5611279"/>
              <a:gd name="connsiteX10-4273" fmla="*/ 3443004 w 7692174"/>
              <a:gd name="connsiteY10-4274" fmla="*/ 3865676 h 5611279"/>
              <a:gd name="connsiteX11-4275" fmla="*/ 2715928 w 7692174"/>
              <a:gd name="connsiteY11-4276" fmla="*/ 3868851 h 5611279"/>
              <a:gd name="connsiteX12-4277" fmla="*/ 2390946 w 7692174"/>
              <a:gd name="connsiteY12-4278" fmla="*/ 3114902 h 5611279"/>
              <a:gd name="connsiteX13-4279" fmla="*/ 738357 w 7692174"/>
              <a:gd name="connsiteY13-4280" fmla="*/ 5607958 h 5611279"/>
              <a:gd name="connsiteX14-4281" fmla="*/ 0 w 7692174"/>
              <a:gd name="connsiteY14-4282" fmla="*/ 5610564 h 5611279"/>
              <a:gd name="connsiteX15-4283" fmla="*/ 2095160 w 7692174"/>
              <a:gd name="connsiteY15-4284" fmla="*/ 2451667 h 5611279"/>
              <a:gd name="connsiteX16-4285" fmla="*/ 2829889 w 7692174"/>
              <a:gd name="connsiteY16-4286" fmla="*/ 2454049 h 5611279"/>
              <a:gd name="connsiteX17-4287" fmla="*/ 3076632 w 7692174"/>
              <a:gd name="connsiteY17-4288" fmla="*/ 3002304 h 5611279"/>
              <a:gd name="connsiteX18-4289" fmla="*/ 3519205 w 7692174"/>
              <a:gd name="connsiteY18-4290" fmla="*/ 1996509 h 5611279"/>
              <a:gd name="connsiteX19-4291" fmla="*/ 4260340 w 7692174"/>
              <a:gd name="connsiteY19-4292" fmla="*/ 1996055 h 5611279"/>
              <a:gd name="connsiteX20-4293" fmla="*/ 4496651 w 7692174"/>
              <a:gd name="connsiteY20-4294" fmla="*/ 2536259 h 5611279"/>
              <a:gd name="connsiteX21-4295" fmla="*/ 4942512 w 7692174"/>
              <a:gd name="connsiteY21-4296" fmla="*/ 1542484 h 5611279"/>
              <a:gd name="connsiteX22-4297" fmla="*/ 5668226 w 7692174"/>
              <a:gd name="connsiteY22-4298" fmla="*/ 1542937 h 5611279"/>
              <a:gd name="connsiteX23-4299" fmla="*/ 5949440 w 7692174"/>
              <a:gd name="connsiteY23-4300" fmla="*/ 2160134 h 5611279"/>
              <a:gd name="connsiteX24-4301" fmla="*/ 6590790 w 7692174"/>
              <a:gd name="connsiteY24-4302" fmla="*/ 831056 h 5611279"/>
              <a:gd name="connsiteX25-4303" fmla="*/ 6236663 w 7692174"/>
              <a:gd name="connsiteY25-4304" fmla="*/ 827314 h 5611279"/>
              <a:gd name="connsiteX0-4305" fmla="*/ 6236663 w 7692174"/>
              <a:gd name="connsiteY0-4306" fmla="*/ 827314 h 5611279"/>
              <a:gd name="connsiteX1-4307" fmla="*/ 7322175 w 7692174"/>
              <a:gd name="connsiteY1-4308" fmla="*/ 0 h 5611279"/>
              <a:gd name="connsiteX2-4309" fmla="*/ 7692174 w 7692174"/>
              <a:gd name="connsiteY2-4310" fmla="*/ 827542 h 5611279"/>
              <a:gd name="connsiteX3-4311" fmla="*/ 7328127 w 7692174"/>
              <a:gd name="connsiteY3-4312" fmla="*/ 830377 h 5611279"/>
              <a:gd name="connsiteX4-4313" fmla="*/ 6290696 w 7692174"/>
              <a:gd name="connsiteY4-4314" fmla="*/ 2955584 h 5611279"/>
              <a:gd name="connsiteX5-4315" fmla="*/ 5549389 w 7692174"/>
              <a:gd name="connsiteY5-4316" fmla="*/ 2956718 h 5611279"/>
              <a:gd name="connsiteX6-4317" fmla="*/ 5307976 w 7692174"/>
              <a:gd name="connsiteY6-4318" fmla="*/ 2381816 h 5611279"/>
              <a:gd name="connsiteX7-4319" fmla="*/ 4865857 w 7692174"/>
              <a:gd name="connsiteY7-4320" fmla="*/ 3407115 h 5611279"/>
              <a:gd name="connsiteX8-4321" fmla="*/ 4130164 w 7692174"/>
              <a:gd name="connsiteY8-4322" fmla="*/ 3408475 h 5611279"/>
              <a:gd name="connsiteX9-4323" fmla="*/ 3889772 w 7692174"/>
              <a:gd name="connsiteY9-4324" fmla="*/ 2833573 h 5611279"/>
              <a:gd name="connsiteX10-4325" fmla="*/ 3443004 w 7692174"/>
              <a:gd name="connsiteY10-4326" fmla="*/ 3865676 h 5611279"/>
              <a:gd name="connsiteX11-4327" fmla="*/ 2715928 w 7692174"/>
              <a:gd name="connsiteY11-4328" fmla="*/ 3868851 h 5611279"/>
              <a:gd name="connsiteX12-4329" fmla="*/ 2390946 w 7692174"/>
              <a:gd name="connsiteY12-4330" fmla="*/ 3114902 h 5611279"/>
              <a:gd name="connsiteX13-4331" fmla="*/ 738357 w 7692174"/>
              <a:gd name="connsiteY13-4332" fmla="*/ 5607958 h 5611279"/>
              <a:gd name="connsiteX14-4333" fmla="*/ 0 w 7692174"/>
              <a:gd name="connsiteY14-4334" fmla="*/ 5610564 h 5611279"/>
              <a:gd name="connsiteX15-4335" fmla="*/ 2095160 w 7692174"/>
              <a:gd name="connsiteY15-4336" fmla="*/ 2451667 h 5611279"/>
              <a:gd name="connsiteX16-4337" fmla="*/ 2829889 w 7692174"/>
              <a:gd name="connsiteY16-4338" fmla="*/ 2454049 h 5611279"/>
              <a:gd name="connsiteX17-4339" fmla="*/ 3076632 w 7692174"/>
              <a:gd name="connsiteY17-4340" fmla="*/ 3002304 h 5611279"/>
              <a:gd name="connsiteX18-4341" fmla="*/ 3519205 w 7692174"/>
              <a:gd name="connsiteY18-4342" fmla="*/ 1996509 h 5611279"/>
              <a:gd name="connsiteX19-4343" fmla="*/ 4260340 w 7692174"/>
              <a:gd name="connsiteY19-4344" fmla="*/ 1996055 h 5611279"/>
              <a:gd name="connsiteX20-4345" fmla="*/ 4496651 w 7692174"/>
              <a:gd name="connsiteY20-4346" fmla="*/ 2536259 h 5611279"/>
              <a:gd name="connsiteX21-4347" fmla="*/ 4942512 w 7692174"/>
              <a:gd name="connsiteY21-4348" fmla="*/ 1542484 h 5611279"/>
              <a:gd name="connsiteX22-4349" fmla="*/ 5668226 w 7692174"/>
              <a:gd name="connsiteY22-4350" fmla="*/ 1542937 h 5611279"/>
              <a:gd name="connsiteX23-4351" fmla="*/ 5949440 w 7692174"/>
              <a:gd name="connsiteY23-4352" fmla="*/ 2160134 h 5611279"/>
              <a:gd name="connsiteX24-4353" fmla="*/ 6590790 w 7692174"/>
              <a:gd name="connsiteY24-4354" fmla="*/ 831056 h 5611279"/>
              <a:gd name="connsiteX25-4355" fmla="*/ 6236663 w 7692174"/>
              <a:gd name="connsiteY25-4356" fmla="*/ 827314 h 5611279"/>
              <a:gd name="connsiteX0-4357" fmla="*/ 6236663 w 7692174"/>
              <a:gd name="connsiteY0-4358" fmla="*/ 827314 h 5611279"/>
              <a:gd name="connsiteX1-4359" fmla="*/ 7322175 w 7692174"/>
              <a:gd name="connsiteY1-4360" fmla="*/ 0 h 5611279"/>
              <a:gd name="connsiteX2-4361" fmla="*/ 7692174 w 7692174"/>
              <a:gd name="connsiteY2-4362" fmla="*/ 827542 h 5611279"/>
              <a:gd name="connsiteX3-4363" fmla="*/ 7328127 w 7692174"/>
              <a:gd name="connsiteY3-4364" fmla="*/ 830377 h 5611279"/>
              <a:gd name="connsiteX4-4365" fmla="*/ 6290696 w 7692174"/>
              <a:gd name="connsiteY4-4366" fmla="*/ 2955584 h 5611279"/>
              <a:gd name="connsiteX5-4367" fmla="*/ 5549389 w 7692174"/>
              <a:gd name="connsiteY5-4368" fmla="*/ 2956718 h 5611279"/>
              <a:gd name="connsiteX6-4369" fmla="*/ 5307976 w 7692174"/>
              <a:gd name="connsiteY6-4370" fmla="*/ 2381816 h 5611279"/>
              <a:gd name="connsiteX7-4371" fmla="*/ 4865857 w 7692174"/>
              <a:gd name="connsiteY7-4372" fmla="*/ 3407115 h 5611279"/>
              <a:gd name="connsiteX8-4373" fmla="*/ 4130164 w 7692174"/>
              <a:gd name="connsiteY8-4374" fmla="*/ 3408475 h 5611279"/>
              <a:gd name="connsiteX9-4375" fmla="*/ 3889772 w 7692174"/>
              <a:gd name="connsiteY9-4376" fmla="*/ 2833573 h 5611279"/>
              <a:gd name="connsiteX10-4377" fmla="*/ 3443004 w 7692174"/>
              <a:gd name="connsiteY10-4378" fmla="*/ 3865676 h 5611279"/>
              <a:gd name="connsiteX11-4379" fmla="*/ 2715928 w 7692174"/>
              <a:gd name="connsiteY11-4380" fmla="*/ 3868851 h 5611279"/>
              <a:gd name="connsiteX12-4381" fmla="*/ 2390946 w 7692174"/>
              <a:gd name="connsiteY12-4382" fmla="*/ 3114902 h 5611279"/>
              <a:gd name="connsiteX13-4383" fmla="*/ 738357 w 7692174"/>
              <a:gd name="connsiteY13-4384" fmla="*/ 5607958 h 5611279"/>
              <a:gd name="connsiteX14-4385" fmla="*/ 0 w 7692174"/>
              <a:gd name="connsiteY14-4386" fmla="*/ 5610564 h 5611279"/>
              <a:gd name="connsiteX15-4387" fmla="*/ 2095160 w 7692174"/>
              <a:gd name="connsiteY15-4388" fmla="*/ 2451667 h 5611279"/>
              <a:gd name="connsiteX16-4389" fmla="*/ 2829889 w 7692174"/>
              <a:gd name="connsiteY16-4390" fmla="*/ 2454049 h 5611279"/>
              <a:gd name="connsiteX17-4391" fmla="*/ 3076632 w 7692174"/>
              <a:gd name="connsiteY17-4392" fmla="*/ 3002304 h 5611279"/>
              <a:gd name="connsiteX18-4393" fmla="*/ 3519205 w 7692174"/>
              <a:gd name="connsiteY18-4394" fmla="*/ 1996509 h 5611279"/>
              <a:gd name="connsiteX19-4395" fmla="*/ 4260340 w 7692174"/>
              <a:gd name="connsiteY19-4396" fmla="*/ 1996055 h 5611279"/>
              <a:gd name="connsiteX20-4397" fmla="*/ 4496651 w 7692174"/>
              <a:gd name="connsiteY20-4398" fmla="*/ 2536259 h 5611279"/>
              <a:gd name="connsiteX21-4399" fmla="*/ 4942512 w 7692174"/>
              <a:gd name="connsiteY21-4400" fmla="*/ 1542484 h 5611279"/>
              <a:gd name="connsiteX22-4401" fmla="*/ 5668226 w 7692174"/>
              <a:gd name="connsiteY22-4402" fmla="*/ 1542937 h 5611279"/>
              <a:gd name="connsiteX23-4403" fmla="*/ 5949440 w 7692174"/>
              <a:gd name="connsiteY23-4404" fmla="*/ 2160134 h 5611279"/>
              <a:gd name="connsiteX24-4405" fmla="*/ 6590790 w 7692174"/>
              <a:gd name="connsiteY24-4406" fmla="*/ 831056 h 5611279"/>
              <a:gd name="connsiteX25-4407" fmla="*/ 6236663 w 7692174"/>
              <a:gd name="connsiteY25-4408" fmla="*/ 827314 h 5611279"/>
              <a:gd name="connsiteX0-4409" fmla="*/ 6236663 w 7692174"/>
              <a:gd name="connsiteY0-4410" fmla="*/ 827314 h 5611279"/>
              <a:gd name="connsiteX1-4411" fmla="*/ 7322175 w 7692174"/>
              <a:gd name="connsiteY1-4412" fmla="*/ 0 h 5611279"/>
              <a:gd name="connsiteX2-4413" fmla="*/ 7692174 w 7692174"/>
              <a:gd name="connsiteY2-4414" fmla="*/ 827542 h 5611279"/>
              <a:gd name="connsiteX3-4415" fmla="*/ 7332890 w 7692174"/>
              <a:gd name="connsiteY3-4416" fmla="*/ 825614 h 5611279"/>
              <a:gd name="connsiteX4-4417" fmla="*/ 6290696 w 7692174"/>
              <a:gd name="connsiteY4-4418" fmla="*/ 2955584 h 5611279"/>
              <a:gd name="connsiteX5-4419" fmla="*/ 5549389 w 7692174"/>
              <a:gd name="connsiteY5-4420" fmla="*/ 2956718 h 5611279"/>
              <a:gd name="connsiteX6-4421" fmla="*/ 5307976 w 7692174"/>
              <a:gd name="connsiteY6-4422" fmla="*/ 2381816 h 5611279"/>
              <a:gd name="connsiteX7-4423" fmla="*/ 4865857 w 7692174"/>
              <a:gd name="connsiteY7-4424" fmla="*/ 3407115 h 5611279"/>
              <a:gd name="connsiteX8-4425" fmla="*/ 4130164 w 7692174"/>
              <a:gd name="connsiteY8-4426" fmla="*/ 3408475 h 5611279"/>
              <a:gd name="connsiteX9-4427" fmla="*/ 3889772 w 7692174"/>
              <a:gd name="connsiteY9-4428" fmla="*/ 2833573 h 5611279"/>
              <a:gd name="connsiteX10-4429" fmla="*/ 3443004 w 7692174"/>
              <a:gd name="connsiteY10-4430" fmla="*/ 3865676 h 5611279"/>
              <a:gd name="connsiteX11-4431" fmla="*/ 2715928 w 7692174"/>
              <a:gd name="connsiteY11-4432" fmla="*/ 3868851 h 5611279"/>
              <a:gd name="connsiteX12-4433" fmla="*/ 2390946 w 7692174"/>
              <a:gd name="connsiteY12-4434" fmla="*/ 3114902 h 5611279"/>
              <a:gd name="connsiteX13-4435" fmla="*/ 738357 w 7692174"/>
              <a:gd name="connsiteY13-4436" fmla="*/ 5607958 h 5611279"/>
              <a:gd name="connsiteX14-4437" fmla="*/ 0 w 7692174"/>
              <a:gd name="connsiteY14-4438" fmla="*/ 5610564 h 5611279"/>
              <a:gd name="connsiteX15-4439" fmla="*/ 2095160 w 7692174"/>
              <a:gd name="connsiteY15-4440" fmla="*/ 2451667 h 5611279"/>
              <a:gd name="connsiteX16-4441" fmla="*/ 2829889 w 7692174"/>
              <a:gd name="connsiteY16-4442" fmla="*/ 2454049 h 5611279"/>
              <a:gd name="connsiteX17-4443" fmla="*/ 3076632 w 7692174"/>
              <a:gd name="connsiteY17-4444" fmla="*/ 3002304 h 5611279"/>
              <a:gd name="connsiteX18-4445" fmla="*/ 3519205 w 7692174"/>
              <a:gd name="connsiteY18-4446" fmla="*/ 1996509 h 5611279"/>
              <a:gd name="connsiteX19-4447" fmla="*/ 4260340 w 7692174"/>
              <a:gd name="connsiteY19-4448" fmla="*/ 1996055 h 5611279"/>
              <a:gd name="connsiteX20-4449" fmla="*/ 4496651 w 7692174"/>
              <a:gd name="connsiteY20-4450" fmla="*/ 2536259 h 5611279"/>
              <a:gd name="connsiteX21-4451" fmla="*/ 4942512 w 7692174"/>
              <a:gd name="connsiteY21-4452" fmla="*/ 1542484 h 5611279"/>
              <a:gd name="connsiteX22-4453" fmla="*/ 5668226 w 7692174"/>
              <a:gd name="connsiteY22-4454" fmla="*/ 1542937 h 5611279"/>
              <a:gd name="connsiteX23-4455" fmla="*/ 5949440 w 7692174"/>
              <a:gd name="connsiteY23-4456" fmla="*/ 2160134 h 5611279"/>
              <a:gd name="connsiteX24-4457" fmla="*/ 6590790 w 7692174"/>
              <a:gd name="connsiteY24-4458" fmla="*/ 831056 h 5611279"/>
              <a:gd name="connsiteX25-4459" fmla="*/ 6236663 w 7692174"/>
              <a:gd name="connsiteY25-4460" fmla="*/ 827314 h 5611279"/>
              <a:gd name="connsiteX0-4461" fmla="*/ 6236663 w 7692174"/>
              <a:gd name="connsiteY0-4462" fmla="*/ 827314 h 5611279"/>
              <a:gd name="connsiteX1-4463" fmla="*/ 7322175 w 7692174"/>
              <a:gd name="connsiteY1-4464" fmla="*/ 0 h 5611279"/>
              <a:gd name="connsiteX2-4465" fmla="*/ 7692174 w 7692174"/>
              <a:gd name="connsiteY2-4466" fmla="*/ 827542 h 5611279"/>
              <a:gd name="connsiteX3-4467" fmla="*/ 7332890 w 7692174"/>
              <a:gd name="connsiteY3-4468" fmla="*/ 825614 h 5611279"/>
              <a:gd name="connsiteX4-4469" fmla="*/ 6290696 w 7692174"/>
              <a:gd name="connsiteY4-4470" fmla="*/ 2955584 h 5611279"/>
              <a:gd name="connsiteX5-4471" fmla="*/ 5549389 w 7692174"/>
              <a:gd name="connsiteY5-4472" fmla="*/ 2956718 h 5611279"/>
              <a:gd name="connsiteX6-4473" fmla="*/ 5307976 w 7692174"/>
              <a:gd name="connsiteY6-4474" fmla="*/ 2381816 h 5611279"/>
              <a:gd name="connsiteX7-4475" fmla="*/ 4865857 w 7692174"/>
              <a:gd name="connsiteY7-4476" fmla="*/ 3407115 h 5611279"/>
              <a:gd name="connsiteX8-4477" fmla="*/ 4130164 w 7692174"/>
              <a:gd name="connsiteY8-4478" fmla="*/ 3408475 h 5611279"/>
              <a:gd name="connsiteX9-4479" fmla="*/ 3889772 w 7692174"/>
              <a:gd name="connsiteY9-4480" fmla="*/ 2833573 h 5611279"/>
              <a:gd name="connsiteX10-4481" fmla="*/ 3443004 w 7692174"/>
              <a:gd name="connsiteY10-4482" fmla="*/ 3865676 h 5611279"/>
              <a:gd name="connsiteX11-4483" fmla="*/ 2715928 w 7692174"/>
              <a:gd name="connsiteY11-4484" fmla="*/ 3868851 h 5611279"/>
              <a:gd name="connsiteX12-4485" fmla="*/ 2390946 w 7692174"/>
              <a:gd name="connsiteY12-4486" fmla="*/ 3114902 h 5611279"/>
              <a:gd name="connsiteX13-4487" fmla="*/ 738357 w 7692174"/>
              <a:gd name="connsiteY13-4488" fmla="*/ 5607958 h 5611279"/>
              <a:gd name="connsiteX14-4489" fmla="*/ 0 w 7692174"/>
              <a:gd name="connsiteY14-4490" fmla="*/ 5610564 h 5611279"/>
              <a:gd name="connsiteX15-4491" fmla="*/ 2095160 w 7692174"/>
              <a:gd name="connsiteY15-4492" fmla="*/ 2451667 h 5611279"/>
              <a:gd name="connsiteX16-4493" fmla="*/ 2829889 w 7692174"/>
              <a:gd name="connsiteY16-4494" fmla="*/ 2454049 h 5611279"/>
              <a:gd name="connsiteX17-4495" fmla="*/ 3076632 w 7692174"/>
              <a:gd name="connsiteY17-4496" fmla="*/ 3002304 h 5611279"/>
              <a:gd name="connsiteX18-4497" fmla="*/ 3519205 w 7692174"/>
              <a:gd name="connsiteY18-4498" fmla="*/ 1996509 h 5611279"/>
              <a:gd name="connsiteX19-4499" fmla="*/ 4260340 w 7692174"/>
              <a:gd name="connsiteY19-4500" fmla="*/ 1996055 h 5611279"/>
              <a:gd name="connsiteX20-4501" fmla="*/ 4496651 w 7692174"/>
              <a:gd name="connsiteY20-4502" fmla="*/ 2536259 h 5611279"/>
              <a:gd name="connsiteX21-4503" fmla="*/ 4942512 w 7692174"/>
              <a:gd name="connsiteY21-4504" fmla="*/ 1542484 h 5611279"/>
              <a:gd name="connsiteX22-4505" fmla="*/ 5668226 w 7692174"/>
              <a:gd name="connsiteY22-4506" fmla="*/ 1542937 h 5611279"/>
              <a:gd name="connsiteX23-4507" fmla="*/ 5949440 w 7692174"/>
              <a:gd name="connsiteY23-4508" fmla="*/ 2160134 h 5611279"/>
              <a:gd name="connsiteX24-4509" fmla="*/ 6590790 w 7692174"/>
              <a:gd name="connsiteY24-4510" fmla="*/ 831056 h 5611279"/>
              <a:gd name="connsiteX25-4511" fmla="*/ 6236663 w 7692174"/>
              <a:gd name="connsiteY25-4512" fmla="*/ 827314 h 5611279"/>
              <a:gd name="connsiteX0-4513" fmla="*/ 6236663 w 7692174"/>
              <a:gd name="connsiteY0-4514" fmla="*/ 827314 h 5611279"/>
              <a:gd name="connsiteX1-4515" fmla="*/ 7322175 w 7692174"/>
              <a:gd name="connsiteY1-4516" fmla="*/ 0 h 5611279"/>
              <a:gd name="connsiteX2-4517" fmla="*/ 7692174 w 7692174"/>
              <a:gd name="connsiteY2-4518" fmla="*/ 827542 h 5611279"/>
              <a:gd name="connsiteX3-4519" fmla="*/ 7332890 w 7692174"/>
              <a:gd name="connsiteY3-4520" fmla="*/ 825614 h 5611279"/>
              <a:gd name="connsiteX4-4521" fmla="*/ 6290696 w 7692174"/>
              <a:gd name="connsiteY4-4522" fmla="*/ 2955584 h 5611279"/>
              <a:gd name="connsiteX5-4523" fmla="*/ 5549389 w 7692174"/>
              <a:gd name="connsiteY5-4524" fmla="*/ 2956718 h 5611279"/>
              <a:gd name="connsiteX6-4525" fmla="*/ 5307976 w 7692174"/>
              <a:gd name="connsiteY6-4526" fmla="*/ 2381816 h 5611279"/>
              <a:gd name="connsiteX7-4527" fmla="*/ 4865857 w 7692174"/>
              <a:gd name="connsiteY7-4528" fmla="*/ 3407115 h 5611279"/>
              <a:gd name="connsiteX8-4529" fmla="*/ 4130164 w 7692174"/>
              <a:gd name="connsiteY8-4530" fmla="*/ 3408475 h 5611279"/>
              <a:gd name="connsiteX9-4531" fmla="*/ 3889772 w 7692174"/>
              <a:gd name="connsiteY9-4532" fmla="*/ 2833573 h 5611279"/>
              <a:gd name="connsiteX10-4533" fmla="*/ 3443004 w 7692174"/>
              <a:gd name="connsiteY10-4534" fmla="*/ 3865676 h 5611279"/>
              <a:gd name="connsiteX11-4535" fmla="*/ 2715928 w 7692174"/>
              <a:gd name="connsiteY11-4536" fmla="*/ 3868851 h 5611279"/>
              <a:gd name="connsiteX12-4537" fmla="*/ 2390946 w 7692174"/>
              <a:gd name="connsiteY12-4538" fmla="*/ 3114902 h 5611279"/>
              <a:gd name="connsiteX13-4539" fmla="*/ 738357 w 7692174"/>
              <a:gd name="connsiteY13-4540" fmla="*/ 5607958 h 5611279"/>
              <a:gd name="connsiteX14-4541" fmla="*/ 0 w 7692174"/>
              <a:gd name="connsiteY14-4542" fmla="*/ 5610564 h 5611279"/>
              <a:gd name="connsiteX15-4543" fmla="*/ 2095160 w 7692174"/>
              <a:gd name="connsiteY15-4544" fmla="*/ 2451667 h 5611279"/>
              <a:gd name="connsiteX16-4545" fmla="*/ 2829889 w 7692174"/>
              <a:gd name="connsiteY16-4546" fmla="*/ 2454049 h 5611279"/>
              <a:gd name="connsiteX17-4547" fmla="*/ 3076632 w 7692174"/>
              <a:gd name="connsiteY17-4548" fmla="*/ 3002304 h 5611279"/>
              <a:gd name="connsiteX18-4549" fmla="*/ 3519205 w 7692174"/>
              <a:gd name="connsiteY18-4550" fmla="*/ 1996509 h 5611279"/>
              <a:gd name="connsiteX19-4551" fmla="*/ 4260340 w 7692174"/>
              <a:gd name="connsiteY19-4552" fmla="*/ 1996055 h 5611279"/>
              <a:gd name="connsiteX20-4553" fmla="*/ 4496651 w 7692174"/>
              <a:gd name="connsiteY20-4554" fmla="*/ 2536259 h 5611279"/>
              <a:gd name="connsiteX21-4555" fmla="*/ 4942512 w 7692174"/>
              <a:gd name="connsiteY21-4556" fmla="*/ 1542484 h 5611279"/>
              <a:gd name="connsiteX22-4557" fmla="*/ 5668226 w 7692174"/>
              <a:gd name="connsiteY22-4558" fmla="*/ 1542937 h 5611279"/>
              <a:gd name="connsiteX23-4559" fmla="*/ 5949440 w 7692174"/>
              <a:gd name="connsiteY23-4560" fmla="*/ 2160134 h 5611279"/>
              <a:gd name="connsiteX24-4561" fmla="*/ 6590790 w 7692174"/>
              <a:gd name="connsiteY24-4562" fmla="*/ 831056 h 5611279"/>
              <a:gd name="connsiteX25-4563" fmla="*/ 6236663 w 7692174"/>
              <a:gd name="connsiteY25-4564" fmla="*/ 827314 h 5611279"/>
              <a:gd name="connsiteX0-4565" fmla="*/ 6236663 w 7692174"/>
              <a:gd name="connsiteY0-4566" fmla="*/ 827314 h 5611279"/>
              <a:gd name="connsiteX1-4567" fmla="*/ 7322175 w 7692174"/>
              <a:gd name="connsiteY1-4568" fmla="*/ 0 h 5611279"/>
              <a:gd name="connsiteX2-4569" fmla="*/ 7692174 w 7692174"/>
              <a:gd name="connsiteY2-4570" fmla="*/ 827542 h 5611279"/>
              <a:gd name="connsiteX3-4571" fmla="*/ 7332890 w 7692174"/>
              <a:gd name="connsiteY3-4572" fmla="*/ 825614 h 5611279"/>
              <a:gd name="connsiteX4-4573" fmla="*/ 6290696 w 7692174"/>
              <a:gd name="connsiteY4-4574" fmla="*/ 2955584 h 5611279"/>
              <a:gd name="connsiteX5-4575" fmla="*/ 5549389 w 7692174"/>
              <a:gd name="connsiteY5-4576" fmla="*/ 2956718 h 5611279"/>
              <a:gd name="connsiteX6-4577" fmla="*/ 5307976 w 7692174"/>
              <a:gd name="connsiteY6-4578" fmla="*/ 2381816 h 5611279"/>
              <a:gd name="connsiteX7-4579" fmla="*/ 4865857 w 7692174"/>
              <a:gd name="connsiteY7-4580" fmla="*/ 3407115 h 5611279"/>
              <a:gd name="connsiteX8-4581" fmla="*/ 4130164 w 7692174"/>
              <a:gd name="connsiteY8-4582" fmla="*/ 3408475 h 5611279"/>
              <a:gd name="connsiteX9-4583" fmla="*/ 3889772 w 7692174"/>
              <a:gd name="connsiteY9-4584" fmla="*/ 2833573 h 5611279"/>
              <a:gd name="connsiteX10-4585" fmla="*/ 3443004 w 7692174"/>
              <a:gd name="connsiteY10-4586" fmla="*/ 3865676 h 5611279"/>
              <a:gd name="connsiteX11-4587" fmla="*/ 2715928 w 7692174"/>
              <a:gd name="connsiteY11-4588" fmla="*/ 3868851 h 5611279"/>
              <a:gd name="connsiteX12-4589" fmla="*/ 2390946 w 7692174"/>
              <a:gd name="connsiteY12-4590" fmla="*/ 3114902 h 5611279"/>
              <a:gd name="connsiteX13-4591" fmla="*/ 738357 w 7692174"/>
              <a:gd name="connsiteY13-4592" fmla="*/ 5607958 h 5611279"/>
              <a:gd name="connsiteX14-4593" fmla="*/ 0 w 7692174"/>
              <a:gd name="connsiteY14-4594" fmla="*/ 5610564 h 5611279"/>
              <a:gd name="connsiteX15-4595" fmla="*/ 2095160 w 7692174"/>
              <a:gd name="connsiteY15-4596" fmla="*/ 2451667 h 5611279"/>
              <a:gd name="connsiteX16-4597" fmla="*/ 2829889 w 7692174"/>
              <a:gd name="connsiteY16-4598" fmla="*/ 2454049 h 5611279"/>
              <a:gd name="connsiteX17-4599" fmla="*/ 3076632 w 7692174"/>
              <a:gd name="connsiteY17-4600" fmla="*/ 3002304 h 5611279"/>
              <a:gd name="connsiteX18-4601" fmla="*/ 3519205 w 7692174"/>
              <a:gd name="connsiteY18-4602" fmla="*/ 1996509 h 5611279"/>
              <a:gd name="connsiteX19-4603" fmla="*/ 4260340 w 7692174"/>
              <a:gd name="connsiteY19-4604" fmla="*/ 1996055 h 5611279"/>
              <a:gd name="connsiteX20-4605" fmla="*/ 4496651 w 7692174"/>
              <a:gd name="connsiteY20-4606" fmla="*/ 2536259 h 5611279"/>
              <a:gd name="connsiteX21-4607" fmla="*/ 4942512 w 7692174"/>
              <a:gd name="connsiteY21-4608" fmla="*/ 1542484 h 5611279"/>
              <a:gd name="connsiteX22-4609" fmla="*/ 5668226 w 7692174"/>
              <a:gd name="connsiteY22-4610" fmla="*/ 1542937 h 5611279"/>
              <a:gd name="connsiteX23-4611" fmla="*/ 5949440 w 7692174"/>
              <a:gd name="connsiteY23-4612" fmla="*/ 2160134 h 5611279"/>
              <a:gd name="connsiteX24-4613" fmla="*/ 6590790 w 7692174"/>
              <a:gd name="connsiteY24-4614" fmla="*/ 831056 h 5611279"/>
              <a:gd name="connsiteX25-4615" fmla="*/ 6236663 w 7692174"/>
              <a:gd name="connsiteY25-4616" fmla="*/ 827314 h 5611279"/>
              <a:gd name="connsiteX0-4617" fmla="*/ 6236663 w 7692174"/>
              <a:gd name="connsiteY0-4618" fmla="*/ 827314 h 5611279"/>
              <a:gd name="connsiteX1-4619" fmla="*/ 7322175 w 7692174"/>
              <a:gd name="connsiteY1-4620" fmla="*/ 0 h 5611279"/>
              <a:gd name="connsiteX2-4621" fmla="*/ 7692174 w 7692174"/>
              <a:gd name="connsiteY2-4622" fmla="*/ 827542 h 5611279"/>
              <a:gd name="connsiteX3-4623" fmla="*/ 7332890 w 7692174"/>
              <a:gd name="connsiteY3-4624" fmla="*/ 825614 h 5611279"/>
              <a:gd name="connsiteX4-4625" fmla="*/ 6290696 w 7692174"/>
              <a:gd name="connsiteY4-4626" fmla="*/ 2955584 h 5611279"/>
              <a:gd name="connsiteX5-4627" fmla="*/ 5549389 w 7692174"/>
              <a:gd name="connsiteY5-4628" fmla="*/ 2956718 h 5611279"/>
              <a:gd name="connsiteX6-4629" fmla="*/ 5307976 w 7692174"/>
              <a:gd name="connsiteY6-4630" fmla="*/ 2381816 h 5611279"/>
              <a:gd name="connsiteX7-4631" fmla="*/ 4865857 w 7692174"/>
              <a:gd name="connsiteY7-4632" fmla="*/ 3407115 h 5611279"/>
              <a:gd name="connsiteX8-4633" fmla="*/ 4130164 w 7692174"/>
              <a:gd name="connsiteY8-4634" fmla="*/ 3408475 h 5611279"/>
              <a:gd name="connsiteX9-4635" fmla="*/ 3889772 w 7692174"/>
              <a:gd name="connsiteY9-4636" fmla="*/ 2833573 h 5611279"/>
              <a:gd name="connsiteX10-4637" fmla="*/ 3443004 w 7692174"/>
              <a:gd name="connsiteY10-4638" fmla="*/ 3865676 h 5611279"/>
              <a:gd name="connsiteX11-4639" fmla="*/ 2715928 w 7692174"/>
              <a:gd name="connsiteY11-4640" fmla="*/ 3868851 h 5611279"/>
              <a:gd name="connsiteX12-4641" fmla="*/ 2390946 w 7692174"/>
              <a:gd name="connsiteY12-4642" fmla="*/ 3114902 h 5611279"/>
              <a:gd name="connsiteX13-4643" fmla="*/ 738357 w 7692174"/>
              <a:gd name="connsiteY13-4644" fmla="*/ 5607958 h 5611279"/>
              <a:gd name="connsiteX14-4645" fmla="*/ 0 w 7692174"/>
              <a:gd name="connsiteY14-4646" fmla="*/ 5610564 h 5611279"/>
              <a:gd name="connsiteX15-4647" fmla="*/ 2095160 w 7692174"/>
              <a:gd name="connsiteY15-4648" fmla="*/ 2451667 h 5611279"/>
              <a:gd name="connsiteX16-4649" fmla="*/ 2829889 w 7692174"/>
              <a:gd name="connsiteY16-4650" fmla="*/ 2454049 h 5611279"/>
              <a:gd name="connsiteX17-4651" fmla="*/ 3076632 w 7692174"/>
              <a:gd name="connsiteY17-4652" fmla="*/ 3002304 h 5611279"/>
              <a:gd name="connsiteX18-4653" fmla="*/ 3519205 w 7692174"/>
              <a:gd name="connsiteY18-4654" fmla="*/ 1996509 h 5611279"/>
              <a:gd name="connsiteX19-4655" fmla="*/ 4260340 w 7692174"/>
              <a:gd name="connsiteY19-4656" fmla="*/ 1996055 h 5611279"/>
              <a:gd name="connsiteX20-4657" fmla="*/ 4496651 w 7692174"/>
              <a:gd name="connsiteY20-4658" fmla="*/ 2536259 h 5611279"/>
              <a:gd name="connsiteX21-4659" fmla="*/ 4942512 w 7692174"/>
              <a:gd name="connsiteY21-4660" fmla="*/ 1542484 h 5611279"/>
              <a:gd name="connsiteX22-4661" fmla="*/ 5668226 w 7692174"/>
              <a:gd name="connsiteY22-4662" fmla="*/ 1542937 h 5611279"/>
              <a:gd name="connsiteX23-4663" fmla="*/ 5949440 w 7692174"/>
              <a:gd name="connsiteY23-4664" fmla="*/ 2160134 h 5611279"/>
              <a:gd name="connsiteX24-4665" fmla="*/ 6590790 w 7692174"/>
              <a:gd name="connsiteY24-4666" fmla="*/ 831056 h 5611279"/>
              <a:gd name="connsiteX25-4667" fmla="*/ 6236663 w 7692174"/>
              <a:gd name="connsiteY25-4668" fmla="*/ 827314 h 5611279"/>
              <a:gd name="connsiteX0-4669" fmla="*/ 6236663 w 7692174"/>
              <a:gd name="connsiteY0-4670" fmla="*/ 827314 h 5611279"/>
              <a:gd name="connsiteX1-4671" fmla="*/ 7322175 w 7692174"/>
              <a:gd name="connsiteY1-4672" fmla="*/ 0 h 5611279"/>
              <a:gd name="connsiteX2-4673" fmla="*/ 7692174 w 7692174"/>
              <a:gd name="connsiteY2-4674" fmla="*/ 827542 h 5611279"/>
              <a:gd name="connsiteX3-4675" fmla="*/ 7332890 w 7692174"/>
              <a:gd name="connsiteY3-4676" fmla="*/ 825614 h 5611279"/>
              <a:gd name="connsiteX4-4677" fmla="*/ 6290696 w 7692174"/>
              <a:gd name="connsiteY4-4678" fmla="*/ 2955584 h 5611279"/>
              <a:gd name="connsiteX5-4679" fmla="*/ 5549389 w 7692174"/>
              <a:gd name="connsiteY5-4680" fmla="*/ 2956718 h 5611279"/>
              <a:gd name="connsiteX6-4681" fmla="*/ 5307976 w 7692174"/>
              <a:gd name="connsiteY6-4682" fmla="*/ 2381816 h 5611279"/>
              <a:gd name="connsiteX7-4683" fmla="*/ 4865857 w 7692174"/>
              <a:gd name="connsiteY7-4684" fmla="*/ 3407115 h 5611279"/>
              <a:gd name="connsiteX8-4685" fmla="*/ 4130164 w 7692174"/>
              <a:gd name="connsiteY8-4686" fmla="*/ 3408475 h 5611279"/>
              <a:gd name="connsiteX9-4687" fmla="*/ 3889772 w 7692174"/>
              <a:gd name="connsiteY9-4688" fmla="*/ 2833573 h 5611279"/>
              <a:gd name="connsiteX10-4689" fmla="*/ 3443004 w 7692174"/>
              <a:gd name="connsiteY10-4690" fmla="*/ 3865676 h 5611279"/>
              <a:gd name="connsiteX11-4691" fmla="*/ 2715928 w 7692174"/>
              <a:gd name="connsiteY11-4692" fmla="*/ 3868851 h 5611279"/>
              <a:gd name="connsiteX12-4693" fmla="*/ 2390946 w 7692174"/>
              <a:gd name="connsiteY12-4694" fmla="*/ 3114902 h 5611279"/>
              <a:gd name="connsiteX13-4695" fmla="*/ 738357 w 7692174"/>
              <a:gd name="connsiteY13-4696" fmla="*/ 5607958 h 5611279"/>
              <a:gd name="connsiteX14-4697" fmla="*/ 0 w 7692174"/>
              <a:gd name="connsiteY14-4698" fmla="*/ 5610564 h 5611279"/>
              <a:gd name="connsiteX15-4699" fmla="*/ 2095160 w 7692174"/>
              <a:gd name="connsiteY15-4700" fmla="*/ 2451667 h 5611279"/>
              <a:gd name="connsiteX16-4701" fmla="*/ 2829889 w 7692174"/>
              <a:gd name="connsiteY16-4702" fmla="*/ 2454049 h 5611279"/>
              <a:gd name="connsiteX17-4703" fmla="*/ 3076632 w 7692174"/>
              <a:gd name="connsiteY17-4704" fmla="*/ 3002304 h 5611279"/>
              <a:gd name="connsiteX18-4705" fmla="*/ 3519205 w 7692174"/>
              <a:gd name="connsiteY18-4706" fmla="*/ 1996509 h 5611279"/>
              <a:gd name="connsiteX19-4707" fmla="*/ 4260340 w 7692174"/>
              <a:gd name="connsiteY19-4708" fmla="*/ 1996055 h 5611279"/>
              <a:gd name="connsiteX20-4709" fmla="*/ 4496651 w 7692174"/>
              <a:gd name="connsiteY20-4710" fmla="*/ 2536259 h 5611279"/>
              <a:gd name="connsiteX21-4711" fmla="*/ 4942512 w 7692174"/>
              <a:gd name="connsiteY21-4712" fmla="*/ 1542484 h 5611279"/>
              <a:gd name="connsiteX22-4713" fmla="*/ 5668226 w 7692174"/>
              <a:gd name="connsiteY22-4714" fmla="*/ 1542937 h 5611279"/>
              <a:gd name="connsiteX23-4715" fmla="*/ 5949440 w 7692174"/>
              <a:gd name="connsiteY23-4716" fmla="*/ 2160134 h 5611279"/>
              <a:gd name="connsiteX24-4717" fmla="*/ 6590790 w 7692174"/>
              <a:gd name="connsiteY24-4718" fmla="*/ 831056 h 5611279"/>
              <a:gd name="connsiteX25-4719" fmla="*/ 6236663 w 7692174"/>
              <a:gd name="connsiteY25-4720" fmla="*/ 827314 h 5611279"/>
              <a:gd name="connsiteX0-4721" fmla="*/ 6236663 w 7692174"/>
              <a:gd name="connsiteY0-4722" fmla="*/ 827314 h 5611279"/>
              <a:gd name="connsiteX1-4723" fmla="*/ 7322175 w 7692174"/>
              <a:gd name="connsiteY1-4724" fmla="*/ 0 h 5611279"/>
              <a:gd name="connsiteX2-4725" fmla="*/ 7692174 w 7692174"/>
              <a:gd name="connsiteY2-4726" fmla="*/ 827542 h 5611279"/>
              <a:gd name="connsiteX3-4727" fmla="*/ 7332890 w 7692174"/>
              <a:gd name="connsiteY3-4728" fmla="*/ 825614 h 5611279"/>
              <a:gd name="connsiteX4-4729" fmla="*/ 6290696 w 7692174"/>
              <a:gd name="connsiteY4-4730" fmla="*/ 2955584 h 5611279"/>
              <a:gd name="connsiteX5-4731" fmla="*/ 5549389 w 7692174"/>
              <a:gd name="connsiteY5-4732" fmla="*/ 2956718 h 5611279"/>
              <a:gd name="connsiteX6-4733" fmla="*/ 5307976 w 7692174"/>
              <a:gd name="connsiteY6-4734" fmla="*/ 2381816 h 5611279"/>
              <a:gd name="connsiteX7-4735" fmla="*/ 4865857 w 7692174"/>
              <a:gd name="connsiteY7-4736" fmla="*/ 3407115 h 5611279"/>
              <a:gd name="connsiteX8-4737" fmla="*/ 4130164 w 7692174"/>
              <a:gd name="connsiteY8-4738" fmla="*/ 3408475 h 5611279"/>
              <a:gd name="connsiteX9-4739" fmla="*/ 3889772 w 7692174"/>
              <a:gd name="connsiteY9-4740" fmla="*/ 2833573 h 5611279"/>
              <a:gd name="connsiteX10-4741" fmla="*/ 3443004 w 7692174"/>
              <a:gd name="connsiteY10-4742" fmla="*/ 3865676 h 5611279"/>
              <a:gd name="connsiteX11-4743" fmla="*/ 2715928 w 7692174"/>
              <a:gd name="connsiteY11-4744" fmla="*/ 3868851 h 5611279"/>
              <a:gd name="connsiteX12-4745" fmla="*/ 2390946 w 7692174"/>
              <a:gd name="connsiteY12-4746" fmla="*/ 3114902 h 5611279"/>
              <a:gd name="connsiteX13-4747" fmla="*/ 738357 w 7692174"/>
              <a:gd name="connsiteY13-4748" fmla="*/ 5607958 h 5611279"/>
              <a:gd name="connsiteX14-4749" fmla="*/ 0 w 7692174"/>
              <a:gd name="connsiteY14-4750" fmla="*/ 5610564 h 5611279"/>
              <a:gd name="connsiteX15-4751" fmla="*/ 2095160 w 7692174"/>
              <a:gd name="connsiteY15-4752" fmla="*/ 2451667 h 5611279"/>
              <a:gd name="connsiteX16-4753" fmla="*/ 2829889 w 7692174"/>
              <a:gd name="connsiteY16-4754" fmla="*/ 2454049 h 5611279"/>
              <a:gd name="connsiteX17-4755" fmla="*/ 3076632 w 7692174"/>
              <a:gd name="connsiteY17-4756" fmla="*/ 3002304 h 5611279"/>
              <a:gd name="connsiteX18-4757" fmla="*/ 3519205 w 7692174"/>
              <a:gd name="connsiteY18-4758" fmla="*/ 1996509 h 5611279"/>
              <a:gd name="connsiteX19-4759" fmla="*/ 4260340 w 7692174"/>
              <a:gd name="connsiteY19-4760" fmla="*/ 1996055 h 5611279"/>
              <a:gd name="connsiteX20-4761" fmla="*/ 4496651 w 7692174"/>
              <a:gd name="connsiteY20-4762" fmla="*/ 2536259 h 5611279"/>
              <a:gd name="connsiteX21-4763" fmla="*/ 4942512 w 7692174"/>
              <a:gd name="connsiteY21-4764" fmla="*/ 1542484 h 5611279"/>
              <a:gd name="connsiteX22-4765" fmla="*/ 5668226 w 7692174"/>
              <a:gd name="connsiteY22-4766" fmla="*/ 1542937 h 5611279"/>
              <a:gd name="connsiteX23-4767" fmla="*/ 5949440 w 7692174"/>
              <a:gd name="connsiteY23-4768" fmla="*/ 2160134 h 5611279"/>
              <a:gd name="connsiteX24-4769" fmla="*/ 6590790 w 7692174"/>
              <a:gd name="connsiteY24-4770" fmla="*/ 831056 h 5611279"/>
              <a:gd name="connsiteX25-4771" fmla="*/ 6236663 w 7692174"/>
              <a:gd name="connsiteY25-4772" fmla="*/ 827314 h 5611279"/>
              <a:gd name="connsiteX0-4773" fmla="*/ 6236663 w 7692174"/>
              <a:gd name="connsiteY0-4774" fmla="*/ 827314 h 5611279"/>
              <a:gd name="connsiteX1-4775" fmla="*/ 7322175 w 7692174"/>
              <a:gd name="connsiteY1-4776" fmla="*/ 0 h 5611279"/>
              <a:gd name="connsiteX2-4777" fmla="*/ 7692174 w 7692174"/>
              <a:gd name="connsiteY2-4778" fmla="*/ 827542 h 5611279"/>
              <a:gd name="connsiteX3-4779" fmla="*/ 7332890 w 7692174"/>
              <a:gd name="connsiteY3-4780" fmla="*/ 825614 h 5611279"/>
              <a:gd name="connsiteX4-4781" fmla="*/ 6290696 w 7692174"/>
              <a:gd name="connsiteY4-4782" fmla="*/ 2955584 h 5611279"/>
              <a:gd name="connsiteX5-4783" fmla="*/ 5549389 w 7692174"/>
              <a:gd name="connsiteY5-4784" fmla="*/ 2956718 h 5611279"/>
              <a:gd name="connsiteX6-4785" fmla="*/ 5307976 w 7692174"/>
              <a:gd name="connsiteY6-4786" fmla="*/ 2381816 h 5611279"/>
              <a:gd name="connsiteX7-4787" fmla="*/ 4865857 w 7692174"/>
              <a:gd name="connsiteY7-4788" fmla="*/ 3407115 h 5611279"/>
              <a:gd name="connsiteX8-4789" fmla="*/ 4130164 w 7692174"/>
              <a:gd name="connsiteY8-4790" fmla="*/ 3408475 h 5611279"/>
              <a:gd name="connsiteX9-4791" fmla="*/ 3889772 w 7692174"/>
              <a:gd name="connsiteY9-4792" fmla="*/ 2833573 h 5611279"/>
              <a:gd name="connsiteX10-4793" fmla="*/ 3443004 w 7692174"/>
              <a:gd name="connsiteY10-4794" fmla="*/ 3865676 h 5611279"/>
              <a:gd name="connsiteX11-4795" fmla="*/ 2715928 w 7692174"/>
              <a:gd name="connsiteY11-4796" fmla="*/ 3868851 h 5611279"/>
              <a:gd name="connsiteX12-4797" fmla="*/ 2390946 w 7692174"/>
              <a:gd name="connsiteY12-4798" fmla="*/ 3114902 h 5611279"/>
              <a:gd name="connsiteX13-4799" fmla="*/ 738357 w 7692174"/>
              <a:gd name="connsiteY13-4800" fmla="*/ 5607958 h 5611279"/>
              <a:gd name="connsiteX14-4801" fmla="*/ 0 w 7692174"/>
              <a:gd name="connsiteY14-4802" fmla="*/ 5610564 h 5611279"/>
              <a:gd name="connsiteX15-4803" fmla="*/ 2095160 w 7692174"/>
              <a:gd name="connsiteY15-4804" fmla="*/ 2451667 h 5611279"/>
              <a:gd name="connsiteX16-4805" fmla="*/ 2829889 w 7692174"/>
              <a:gd name="connsiteY16-4806" fmla="*/ 2454049 h 5611279"/>
              <a:gd name="connsiteX17-4807" fmla="*/ 3076632 w 7692174"/>
              <a:gd name="connsiteY17-4808" fmla="*/ 3002304 h 5611279"/>
              <a:gd name="connsiteX18-4809" fmla="*/ 3519205 w 7692174"/>
              <a:gd name="connsiteY18-4810" fmla="*/ 1996509 h 5611279"/>
              <a:gd name="connsiteX19-4811" fmla="*/ 4260340 w 7692174"/>
              <a:gd name="connsiteY19-4812" fmla="*/ 1996055 h 5611279"/>
              <a:gd name="connsiteX20-4813" fmla="*/ 4496651 w 7692174"/>
              <a:gd name="connsiteY20-4814" fmla="*/ 2536259 h 5611279"/>
              <a:gd name="connsiteX21-4815" fmla="*/ 4942512 w 7692174"/>
              <a:gd name="connsiteY21-4816" fmla="*/ 1542484 h 5611279"/>
              <a:gd name="connsiteX22-4817" fmla="*/ 5668226 w 7692174"/>
              <a:gd name="connsiteY22-4818" fmla="*/ 1542937 h 5611279"/>
              <a:gd name="connsiteX23-4819" fmla="*/ 5949440 w 7692174"/>
              <a:gd name="connsiteY23-4820" fmla="*/ 2160134 h 5611279"/>
              <a:gd name="connsiteX24-4821" fmla="*/ 6590790 w 7692174"/>
              <a:gd name="connsiteY24-4822" fmla="*/ 831056 h 5611279"/>
              <a:gd name="connsiteX25-4823" fmla="*/ 6236663 w 7692174"/>
              <a:gd name="connsiteY25-4824" fmla="*/ 827314 h 5611279"/>
              <a:gd name="connsiteX0-4825" fmla="*/ 6236663 w 7692174"/>
              <a:gd name="connsiteY0-4826" fmla="*/ 827314 h 5611279"/>
              <a:gd name="connsiteX1-4827" fmla="*/ 7322175 w 7692174"/>
              <a:gd name="connsiteY1-4828" fmla="*/ 0 h 5611279"/>
              <a:gd name="connsiteX2-4829" fmla="*/ 7692174 w 7692174"/>
              <a:gd name="connsiteY2-4830" fmla="*/ 827542 h 5611279"/>
              <a:gd name="connsiteX3-4831" fmla="*/ 7332890 w 7692174"/>
              <a:gd name="connsiteY3-4832" fmla="*/ 825614 h 5611279"/>
              <a:gd name="connsiteX4-4833" fmla="*/ 6290696 w 7692174"/>
              <a:gd name="connsiteY4-4834" fmla="*/ 2955584 h 5611279"/>
              <a:gd name="connsiteX5-4835" fmla="*/ 5549389 w 7692174"/>
              <a:gd name="connsiteY5-4836" fmla="*/ 2956718 h 5611279"/>
              <a:gd name="connsiteX6-4837" fmla="*/ 5307976 w 7692174"/>
              <a:gd name="connsiteY6-4838" fmla="*/ 2381816 h 5611279"/>
              <a:gd name="connsiteX7-4839" fmla="*/ 4865857 w 7692174"/>
              <a:gd name="connsiteY7-4840" fmla="*/ 3407115 h 5611279"/>
              <a:gd name="connsiteX8-4841" fmla="*/ 4130164 w 7692174"/>
              <a:gd name="connsiteY8-4842" fmla="*/ 3408475 h 5611279"/>
              <a:gd name="connsiteX9-4843" fmla="*/ 3889772 w 7692174"/>
              <a:gd name="connsiteY9-4844" fmla="*/ 2833573 h 5611279"/>
              <a:gd name="connsiteX10-4845" fmla="*/ 3443004 w 7692174"/>
              <a:gd name="connsiteY10-4846" fmla="*/ 3865676 h 5611279"/>
              <a:gd name="connsiteX11-4847" fmla="*/ 2715928 w 7692174"/>
              <a:gd name="connsiteY11-4848" fmla="*/ 3868851 h 5611279"/>
              <a:gd name="connsiteX12-4849" fmla="*/ 2390946 w 7692174"/>
              <a:gd name="connsiteY12-4850" fmla="*/ 3114902 h 5611279"/>
              <a:gd name="connsiteX13-4851" fmla="*/ 738357 w 7692174"/>
              <a:gd name="connsiteY13-4852" fmla="*/ 5607958 h 5611279"/>
              <a:gd name="connsiteX14-4853" fmla="*/ 0 w 7692174"/>
              <a:gd name="connsiteY14-4854" fmla="*/ 5610564 h 5611279"/>
              <a:gd name="connsiteX15-4855" fmla="*/ 2095160 w 7692174"/>
              <a:gd name="connsiteY15-4856" fmla="*/ 2451667 h 5611279"/>
              <a:gd name="connsiteX16-4857" fmla="*/ 2829889 w 7692174"/>
              <a:gd name="connsiteY16-4858" fmla="*/ 2454049 h 5611279"/>
              <a:gd name="connsiteX17-4859" fmla="*/ 3076632 w 7692174"/>
              <a:gd name="connsiteY17-4860" fmla="*/ 3002304 h 5611279"/>
              <a:gd name="connsiteX18-4861" fmla="*/ 3519205 w 7692174"/>
              <a:gd name="connsiteY18-4862" fmla="*/ 1996509 h 5611279"/>
              <a:gd name="connsiteX19-4863" fmla="*/ 4260340 w 7692174"/>
              <a:gd name="connsiteY19-4864" fmla="*/ 1996055 h 5611279"/>
              <a:gd name="connsiteX20-4865" fmla="*/ 4496651 w 7692174"/>
              <a:gd name="connsiteY20-4866" fmla="*/ 2536259 h 5611279"/>
              <a:gd name="connsiteX21-4867" fmla="*/ 4942512 w 7692174"/>
              <a:gd name="connsiteY21-4868" fmla="*/ 1542484 h 5611279"/>
              <a:gd name="connsiteX22-4869" fmla="*/ 5668226 w 7692174"/>
              <a:gd name="connsiteY22-4870" fmla="*/ 1542937 h 5611279"/>
              <a:gd name="connsiteX23-4871" fmla="*/ 5949440 w 7692174"/>
              <a:gd name="connsiteY23-4872" fmla="*/ 2160134 h 5611279"/>
              <a:gd name="connsiteX24-4873" fmla="*/ 6590790 w 7692174"/>
              <a:gd name="connsiteY24-4874" fmla="*/ 831056 h 5611279"/>
              <a:gd name="connsiteX25-4875" fmla="*/ 6236663 w 7692174"/>
              <a:gd name="connsiteY25-4876" fmla="*/ 827314 h 5611279"/>
              <a:gd name="connsiteX0-4877" fmla="*/ 6236663 w 7692174"/>
              <a:gd name="connsiteY0-4878" fmla="*/ 827314 h 5611279"/>
              <a:gd name="connsiteX1-4879" fmla="*/ 7322175 w 7692174"/>
              <a:gd name="connsiteY1-4880" fmla="*/ 0 h 5611279"/>
              <a:gd name="connsiteX2-4881" fmla="*/ 7692174 w 7692174"/>
              <a:gd name="connsiteY2-4882" fmla="*/ 827542 h 5611279"/>
              <a:gd name="connsiteX3-4883" fmla="*/ 7332890 w 7692174"/>
              <a:gd name="connsiteY3-4884" fmla="*/ 825614 h 5611279"/>
              <a:gd name="connsiteX4-4885" fmla="*/ 6290696 w 7692174"/>
              <a:gd name="connsiteY4-4886" fmla="*/ 2955584 h 5611279"/>
              <a:gd name="connsiteX5-4887" fmla="*/ 5549389 w 7692174"/>
              <a:gd name="connsiteY5-4888" fmla="*/ 2956718 h 5611279"/>
              <a:gd name="connsiteX6-4889" fmla="*/ 5307976 w 7692174"/>
              <a:gd name="connsiteY6-4890" fmla="*/ 2381816 h 5611279"/>
              <a:gd name="connsiteX7-4891" fmla="*/ 4865857 w 7692174"/>
              <a:gd name="connsiteY7-4892" fmla="*/ 3407115 h 5611279"/>
              <a:gd name="connsiteX8-4893" fmla="*/ 4130164 w 7692174"/>
              <a:gd name="connsiteY8-4894" fmla="*/ 3408475 h 5611279"/>
              <a:gd name="connsiteX9-4895" fmla="*/ 3889772 w 7692174"/>
              <a:gd name="connsiteY9-4896" fmla="*/ 2833573 h 5611279"/>
              <a:gd name="connsiteX10-4897" fmla="*/ 3443004 w 7692174"/>
              <a:gd name="connsiteY10-4898" fmla="*/ 3865676 h 5611279"/>
              <a:gd name="connsiteX11-4899" fmla="*/ 2715928 w 7692174"/>
              <a:gd name="connsiteY11-4900" fmla="*/ 3868851 h 5611279"/>
              <a:gd name="connsiteX12-4901" fmla="*/ 2390946 w 7692174"/>
              <a:gd name="connsiteY12-4902" fmla="*/ 3114902 h 5611279"/>
              <a:gd name="connsiteX13-4903" fmla="*/ 738357 w 7692174"/>
              <a:gd name="connsiteY13-4904" fmla="*/ 5607958 h 5611279"/>
              <a:gd name="connsiteX14-4905" fmla="*/ 0 w 7692174"/>
              <a:gd name="connsiteY14-4906" fmla="*/ 5610564 h 5611279"/>
              <a:gd name="connsiteX15-4907" fmla="*/ 2095160 w 7692174"/>
              <a:gd name="connsiteY15-4908" fmla="*/ 2451667 h 5611279"/>
              <a:gd name="connsiteX16-4909" fmla="*/ 2829889 w 7692174"/>
              <a:gd name="connsiteY16-4910" fmla="*/ 2454049 h 5611279"/>
              <a:gd name="connsiteX17-4911" fmla="*/ 3076632 w 7692174"/>
              <a:gd name="connsiteY17-4912" fmla="*/ 3002304 h 5611279"/>
              <a:gd name="connsiteX18-4913" fmla="*/ 3519205 w 7692174"/>
              <a:gd name="connsiteY18-4914" fmla="*/ 1996509 h 5611279"/>
              <a:gd name="connsiteX19-4915" fmla="*/ 4260340 w 7692174"/>
              <a:gd name="connsiteY19-4916" fmla="*/ 1996055 h 5611279"/>
              <a:gd name="connsiteX20-4917" fmla="*/ 4496651 w 7692174"/>
              <a:gd name="connsiteY20-4918" fmla="*/ 2536259 h 5611279"/>
              <a:gd name="connsiteX21-4919" fmla="*/ 4942512 w 7692174"/>
              <a:gd name="connsiteY21-4920" fmla="*/ 1542484 h 5611279"/>
              <a:gd name="connsiteX22-4921" fmla="*/ 5668226 w 7692174"/>
              <a:gd name="connsiteY22-4922" fmla="*/ 1542937 h 5611279"/>
              <a:gd name="connsiteX23-4923" fmla="*/ 5949440 w 7692174"/>
              <a:gd name="connsiteY23-4924" fmla="*/ 2160134 h 5611279"/>
              <a:gd name="connsiteX24-4925" fmla="*/ 6590790 w 7692174"/>
              <a:gd name="connsiteY24-4926" fmla="*/ 831056 h 5611279"/>
              <a:gd name="connsiteX25-4927" fmla="*/ 6236663 w 7692174"/>
              <a:gd name="connsiteY25-4928" fmla="*/ 827314 h 5611279"/>
              <a:gd name="connsiteX0-4929" fmla="*/ 6236663 w 7692174"/>
              <a:gd name="connsiteY0-4930" fmla="*/ 827314 h 5611279"/>
              <a:gd name="connsiteX1-4931" fmla="*/ 7322175 w 7692174"/>
              <a:gd name="connsiteY1-4932" fmla="*/ 0 h 5611279"/>
              <a:gd name="connsiteX2-4933" fmla="*/ 7692174 w 7692174"/>
              <a:gd name="connsiteY2-4934" fmla="*/ 827542 h 5611279"/>
              <a:gd name="connsiteX3-4935" fmla="*/ 7332890 w 7692174"/>
              <a:gd name="connsiteY3-4936" fmla="*/ 825614 h 5611279"/>
              <a:gd name="connsiteX4-4937" fmla="*/ 6290696 w 7692174"/>
              <a:gd name="connsiteY4-4938" fmla="*/ 2955584 h 5611279"/>
              <a:gd name="connsiteX5-4939" fmla="*/ 5549389 w 7692174"/>
              <a:gd name="connsiteY5-4940" fmla="*/ 2956718 h 5611279"/>
              <a:gd name="connsiteX6-4941" fmla="*/ 5307976 w 7692174"/>
              <a:gd name="connsiteY6-4942" fmla="*/ 2381816 h 5611279"/>
              <a:gd name="connsiteX7-4943" fmla="*/ 4865857 w 7692174"/>
              <a:gd name="connsiteY7-4944" fmla="*/ 3407115 h 5611279"/>
              <a:gd name="connsiteX8-4945" fmla="*/ 4130164 w 7692174"/>
              <a:gd name="connsiteY8-4946" fmla="*/ 3408475 h 5611279"/>
              <a:gd name="connsiteX9-4947" fmla="*/ 3889772 w 7692174"/>
              <a:gd name="connsiteY9-4948" fmla="*/ 2833573 h 5611279"/>
              <a:gd name="connsiteX10-4949" fmla="*/ 3443004 w 7692174"/>
              <a:gd name="connsiteY10-4950" fmla="*/ 3865676 h 5611279"/>
              <a:gd name="connsiteX11-4951" fmla="*/ 2715928 w 7692174"/>
              <a:gd name="connsiteY11-4952" fmla="*/ 3868851 h 5611279"/>
              <a:gd name="connsiteX12-4953" fmla="*/ 2390946 w 7692174"/>
              <a:gd name="connsiteY12-4954" fmla="*/ 3114902 h 5611279"/>
              <a:gd name="connsiteX13-4955" fmla="*/ 738357 w 7692174"/>
              <a:gd name="connsiteY13-4956" fmla="*/ 5607958 h 5611279"/>
              <a:gd name="connsiteX14-4957" fmla="*/ 0 w 7692174"/>
              <a:gd name="connsiteY14-4958" fmla="*/ 5610564 h 5611279"/>
              <a:gd name="connsiteX15-4959" fmla="*/ 2095160 w 7692174"/>
              <a:gd name="connsiteY15-4960" fmla="*/ 2451667 h 5611279"/>
              <a:gd name="connsiteX16-4961" fmla="*/ 2829889 w 7692174"/>
              <a:gd name="connsiteY16-4962" fmla="*/ 2454049 h 5611279"/>
              <a:gd name="connsiteX17-4963" fmla="*/ 3076632 w 7692174"/>
              <a:gd name="connsiteY17-4964" fmla="*/ 3002304 h 5611279"/>
              <a:gd name="connsiteX18-4965" fmla="*/ 3519205 w 7692174"/>
              <a:gd name="connsiteY18-4966" fmla="*/ 1996509 h 5611279"/>
              <a:gd name="connsiteX19-4967" fmla="*/ 4260340 w 7692174"/>
              <a:gd name="connsiteY19-4968" fmla="*/ 1996055 h 5611279"/>
              <a:gd name="connsiteX20-4969" fmla="*/ 4496651 w 7692174"/>
              <a:gd name="connsiteY20-4970" fmla="*/ 2536259 h 5611279"/>
              <a:gd name="connsiteX21-4971" fmla="*/ 4942512 w 7692174"/>
              <a:gd name="connsiteY21-4972" fmla="*/ 1542484 h 5611279"/>
              <a:gd name="connsiteX22-4973" fmla="*/ 5668226 w 7692174"/>
              <a:gd name="connsiteY22-4974" fmla="*/ 1542937 h 5611279"/>
              <a:gd name="connsiteX23-4975" fmla="*/ 5949440 w 7692174"/>
              <a:gd name="connsiteY23-4976" fmla="*/ 2160134 h 5611279"/>
              <a:gd name="connsiteX24-4977" fmla="*/ 6590790 w 7692174"/>
              <a:gd name="connsiteY24-4978" fmla="*/ 831056 h 5611279"/>
              <a:gd name="connsiteX25-4979" fmla="*/ 6236663 w 7692174"/>
              <a:gd name="connsiteY25-4980" fmla="*/ 827314 h 5611279"/>
              <a:gd name="connsiteX0-4981" fmla="*/ 6236663 w 7692174"/>
              <a:gd name="connsiteY0-4982" fmla="*/ 827314 h 5611279"/>
              <a:gd name="connsiteX1-4983" fmla="*/ 7322175 w 7692174"/>
              <a:gd name="connsiteY1-4984" fmla="*/ 0 h 5611279"/>
              <a:gd name="connsiteX2-4985" fmla="*/ 7692174 w 7692174"/>
              <a:gd name="connsiteY2-4986" fmla="*/ 827542 h 5611279"/>
              <a:gd name="connsiteX3-4987" fmla="*/ 7332890 w 7692174"/>
              <a:gd name="connsiteY3-4988" fmla="*/ 825614 h 5611279"/>
              <a:gd name="connsiteX4-4989" fmla="*/ 6290696 w 7692174"/>
              <a:gd name="connsiteY4-4990" fmla="*/ 2955584 h 5611279"/>
              <a:gd name="connsiteX5-4991" fmla="*/ 5549389 w 7692174"/>
              <a:gd name="connsiteY5-4992" fmla="*/ 2956718 h 5611279"/>
              <a:gd name="connsiteX6-4993" fmla="*/ 5307976 w 7692174"/>
              <a:gd name="connsiteY6-4994" fmla="*/ 2381816 h 5611279"/>
              <a:gd name="connsiteX7-4995" fmla="*/ 4865857 w 7692174"/>
              <a:gd name="connsiteY7-4996" fmla="*/ 3407115 h 5611279"/>
              <a:gd name="connsiteX8-4997" fmla="*/ 4130164 w 7692174"/>
              <a:gd name="connsiteY8-4998" fmla="*/ 3408475 h 5611279"/>
              <a:gd name="connsiteX9-4999" fmla="*/ 3889772 w 7692174"/>
              <a:gd name="connsiteY9-5000" fmla="*/ 2833573 h 5611279"/>
              <a:gd name="connsiteX10-5001" fmla="*/ 3443004 w 7692174"/>
              <a:gd name="connsiteY10-5002" fmla="*/ 3865676 h 5611279"/>
              <a:gd name="connsiteX11-5003" fmla="*/ 2715928 w 7692174"/>
              <a:gd name="connsiteY11-5004" fmla="*/ 3868851 h 5611279"/>
              <a:gd name="connsiteX12-5005" fmla="*/ 2390946 w 7692174"/>
              <a:gd name="connsiteY12-5006" fmla="*/ 3114902 h 5611279"/>
              <a:gd name="connsiteX13-5007" fmla="*/ 738357 w 7692174"/>
              <a:gd name="connsiteY13-5008" fmla="*/ 5607958 h 5611279"/>
              <a:gd name="connsiteX14-5009" fmla="*/ 0 w 7692174"/>
              <a:gd name="connsiteY14-5010" fmla="*/ 5610564 h 5611279"/>
              <a:gd name="connsiteX15-5011" fmla="*/ 2095160 w 7692174"/>
              <a:gd name="connsiteY15-5012" fmla="*/ 2451667 h 5611279"/>
              <a:gd name="connsiteX16-5013" fmla="*/ 2829889 w 7692174"/>
              <a:gd name="connsiteY16-5014" fmla="*/ 2454049 h 5611279"/>
              <a:gd name="connsiteX17-5015" fmla="*/ 3076632 w 7692174"/>
              <a:gd name="connsiteY17-5016" fmla="*/ 3002304 h 5611279"/>
              <a:gd name="connsiteX18-5017" fmla="*/ 3519205 w 7692174"/>
              <a:gd name="connsiteY18-5018" fmla="*/ 1996509 h 5611279"/>
              <a:gd name="connsiteX19-5019" fmla="*/ 4260340 w 7692174"/>
              <a:gd name="connsiteY19-5020" fmla="*/ 1996055 h 5611279"/>
              <a:gd name="connsiteX20-5021" fmla="*/ 4496651 w 7692174"/>
              <a:gd name="connsiteY20-5022" fmla="*/ 2536259 h 5611279"/>
              <a:gd name="connsiteX21-5023" fmla="*/ 4942512 w 7692174"/>
              <a:gd name="connsiteY21-5024" fmla="*/ 1542484 h 5611279"/>
              <a:gd name="connsiteX22-5025" fmla="*/ 5668226 w 7692174"/>
              <a:gd name="connsiteY22-5026" fmla="*/ 1542937 h 5611279"/>
              <a:gd name="connsiteX23-5027" fmla="*/ 5949440 w 7692174"/>
              <a:gd name="connsiteY23-5028" fmla="*/ 2160134 h 5611279"/>
              <a:gd name="connsiteX24-5029" fmla="*/ 6590790 w 7692174"/>
              <a:gd name="connsiteY24-5030" fmla="*/ 831056 h 5611279"/>
              <a:gd name="connsiteX25-5031" fmla="*/ 6236663 w 7692174"/>
              <a:gd name="connsiteY25-5032" fmla="*/ 827314 h 5611279"/>
              <a:gd name="connsiteX0-5033" fmla="*/ 6236663 w 7692174"/>
              <a:gd name="connsiteY0-5034" fmla="*/ 827314 h 5611279"/>
              <a:gd name="connsiteX1-5035" fmla="*/ 7322175 w 7692174"/>
              <a:gd name="connsiteY1-5036" fmla="*/ 0 h 5611279"/>
              <a:gd name="connsiteX2-5037" fmla="*/ 7692174 w 7692174"/>
              <a:gd name="connsiteY2-5038" fmla="*/ 827542 h 5611279"/>
              <a:gd name="connsiteX3-5039" fmla="*/ 7332890 w 7692174"/>
              <a:gd name="connsiteY3-5040" fmla="*/ 825614 h 5611279"/>
              <a:gd name="connsiteX4-5041" fmla="*/ 6290696 w 7692174"/>
              <a:gd name="connsiteY4-5042" fmla="*/ 2955584 h 5611279"/>
              <a:gd name="connsiteX5-5043" fmla="*/ 5549389 w 7692174"/>
              <a:gd name="connsiteY5-5044" fmla="*/ 2956718 h 5611279"/>
              <a:gd name="connsiteX6-5045" fmla="*/ 5307976 w 7692174"/>
              <a:gd name="connsiteY6-5046" fmla="*/ 2381816 h 5611279"/>
              <a:gd name="connsiteX7-5047" fmla="*/ 4865857 w 7692174"/>
              <a:gd name="connsiteY7-5048" fmla="*/ 3407115 h 5611279"/>
              <a:gd name="connsiteX8-5049" fmla="*/ 4130164 w 7692174"/>
              <a:gd name="connsiteY8-5050" fmla="*/ 3408475 h 5611279"/>
              <a:gd name="connsiteX9-5051" fmla="*/ 3889772 w 7692174"/>
              <a:gd name="connsiteY9-5052" fmla="*/ 2833573 h 5611279"/>
              <a:gd name="connsiteX10-5053" fmla="*/ 3443004 w 7692174"/>
              <a:gd name="connsiteY10-5054" fmla="*/ 3865676 h 5611279"/>
              <a:gd name="connsiteX11-5055" fmla="*/ 2715928 w 7692174"/>
              <a:gd name="connsiteY11-5056" fmla="*/ 3868851 h 5611279"/>
              <a:gd name="connsiteX12-5057" fmla="*/ 2390946 w 7692174"/>
              <a:gd name="connsiteY12-5058" fmla="*/ 3114902 h 5611279"/>
              <a:gd name="connsiteX13-5059" fmla="*/ 738357 w 7692174"/>
              <a:gd name="connsiteY13-5060" fmla="*/ 5607958 h 5611279"/>
              <a:gd name="connsiteX14-5061" fmla="*/ 0 w 7692174"/>
              <a:gd name="connsiteY14-5062" fmla="*/ 5610564 h 5611279"/>
              <a:gd name="connsiteX15-5063" fmla="*/ 2095160 w 7692174"/>
              <a:gd name="connsiteY15-5064" fmla="*/ 2451667 h 5611279"/>
              <a:gd name="connsiteX16-5065" fmla="*/ 2829889 w 7692174"/>
              <a:gd name="connsiteY16-5066" fmla="*/ 2454049 h 5611279"/>
              <a:gd name="connsiteX17-5067" fmla="*/ 3076632 w 7692174"/>
              <a:gd name="connsiteY17-5068" fmla="*/ 3002304 h 5611279"/>
              <a:gd name="connsiteX18-5069" fmla="*/ 3519205 w 7692174"/>
              <a:gd name="connsiteY18-5070" fmla="*/ 1996509 h 5611279"/>
              <a:gd name="connsiteX19-5071" fmla="*/ 4260340 w 7692174"/>
              <a:gd name="connsiteY19-5072" fmla="*/ 1996055 h 5611279"/>
              <a:gd name="connsiteX20-5073" fmla="*/ 4496651 w 7692174"/>
              <a:gd name="connsiteY20-5074" fmla="*/ 2536259 h 5611279"/>
              <a:gd name="connsiteX21-5075" fmla="*/ 4942512 w 7692174"/>
              <a:gd name="connsiteY21-5076" fmla="*/ 1542484 h 5611279"/>
              <a:gd name="connsiteX22-5077" fmla="*/ 5668226 w 7692174"/>
              <a:gd name="connsiteY22-5078" fmla="*/ 1542937 h 5611279"/>
              <a:gd name="connsiteX23-5079" fmla="*/ 5949440 w 7692174"/>
              <a:gd name="connsiteY23-5080" fmla="*/ 2160134 h 5611279"/>
              <a:gd name="connsiteX24-5081" fmla="*/ 6590790 w 7692174"/>
              <a:gd name="connsiteY24-5082" fmla="*/ 831056 h 5611279"/>
              <a:gd name="connsiteX25-5083" fmla="*/ 6236663 w 7692174"/>
              <a:gd name="connsiteY25-5084" fmla="*/ 827314 h 5611279"/>
              <a:gd name="connsiteX0-5085" fmla="*/ 6236663 w 7692174"/>
              <a:gd name="connsiteY0-5086" fmla="*/ 827314 h 5611279"/>
              <a:gd name="connsiteX1-5087" fmla="*/ 7322175 w 7692174"/>
              <a:gd name="connsiteY1-5088" fmla="*/ 0 h 5611279"/>
              <a:gd name="connsiteX2-5089" fmla="*/ 7692174 w 7692174"/>
              <a:gd name="connsiteY2-5090" fmla="*/ 827542 h 5611279"/>
              <a:gd name="connsiteX3-5091" fmla="*/ 7332890 w 7692174"/>
              <a:gd name="connsiteY3-5092" fmla="*/ 825614 h 5611279"/>
              <a:gd name="connsiteX4-5093" fmla="*/ 6290696 w 7692174"/>
              <a:gd name="connsiteY4-5094" fmla="*/ 2955584 h 5611279"/>
              <a:gd name="connsiteX5-5095" fmla="*/ 5549389 w 7692174"/>
              <a:gd name="connsiteY5-5096" fmla="*/ 2956718 h 5611279"/>
              <a:gd name="connsiteX6-5097" fmla="*/ 5307976 w 7692174"/>
              <a:gd name="connsiteY6-5098" fmla="*/ 2381816 h 5611279"/>
              <a:gd name="connsiteX7-5099" fmla="*/ 4865857 w 7692174"/>
              <a:gd name="connsiteY7-5100" fmla="*/ 3407115 h 5611279"/>
              <a:gd name="connsiteX8-5101" fmla="*/ 4130164 w 7692174"/>
              <a:gd name="connsiteY8-5102" fmla="*/ 3408475 h 5611279"/>
              <a:gd name="connsiteX9-5103" fmla="*/ 3889772 w 7692174"/>
              <a:gd name="connsiteY9-5104" fmla="*/ 2833573 h 5611279"/>
              <a:gd name="connsiteX10-5105" fmla="*/ 3443004 w 7692174"/>
              <a:gd name="connsiteY10-5106" fmla="*/ 3865676 h 5611279"/>
              <a:gd name="connsiteX11-5107" fmla="*/ 2715928 w 7692174"/>
              <a:gd name="connsiteY11-5108" fmla="*/ 3868851 h 5611279"/>
              <a:gd name="connsiteX12-5109" fmla="*/ 2390946 w 7692174"/>
              <a:gd name="connsiteY12-5110" fmla="*/ 3114902 h 5611279"/>
              <a:gd name="connsiteX13-5111" fmla="*/ 738357 w 7692174"/>
              <a:gd name="connsiteY13-5112" fmla="*/ 5607958 h 5611279"/>
              <a:gd name="connsiteX14-5113" fmla="*/ 0 w 7692174"/>
              <a:gd name="connsiteY14-5114" fmla="*/ 5610564 h 5611279"/>
              <a:gd name="connsiteX15-5115" fmla="*/ 2095160 w 7692174"/>
              <a:gd name="connsiteY15-5116" fmla="*/ 2451667 h 5611279"/>
              <a:gd name="connsiteX16-5117" fmla="*/ 2829889 w 7692174"/>
              <a:gd name="connsiteY16-5118" fmla="*/ 2454049 h 5611279"/>
              <a:gd name="connsiteX17-5119" fmla="*/ 3076632 w 7692174"/>
              <a:gd name="connsiteY17-5120" fmla="*/ 3002304 h 5611279"/>
              <a:gd name="connsiteX18-5121" fmla="*/ 3519205 w 7692174"/>
              <a:gd name="connsiteY18-5122" fmla="*/ 1996509 h 5611279"/>
              <a:gd name="connsiteX19-5123" fmla="*/ 4260340 w 7692174"/>
              <a:gd name="connsiteY19-5124" fmla="*/ 1996055 h 5611279"/>
              <a:gd name="connsiteX20-5125" fmla="*/ 4496651 w 7692174"/>
              <a:gd name="connsiteY20-5126" fmla="*/ 2536259 h 5611279"/>
              <a:gd name="connsiteX21-5127" fmla="*/ 4942512 w 7692174"/>
              <a:gd name="connsiteY21-5128" fmla="*/ 1542484 h 5611279"/>
              <a:gd name="connsiteX22-5129" fmla="*/ 5668226 w 7692174"/>
              <a:gd name="connsiteY22-5130" fmla="*/ 1542937 h 5611279"/>
              <a:gd name="connsiteX23-5131" fmla="*/ 5949440 w 7692174"/>
              <a:gd name="connsiteY23-5132" fmla="*/ 2160134 h 5611279"/>
              <a:gd name="connsiteX24-5133" fmla="*/ 6590790 w 7692174"/>
              <a:gd name="connsiteY24-5134" fmla="*/ 831056 h 5611279"/>
              <a:gd name="connsiteX25-5135" fmla="*/ 6236663 w 7692174"/>
              <a:gd name="connsiteY25-5136" fmla="*/ 827314 h 5611279"/>
              <a:gd name="connsiteX0-5137" fmla="*/ 6236663 w 7692174"/>
              <a:gd name="connsiteY0-5138" fmla="*/ 827314 h 5611279"/>
              <a:gd name="connsiteX1-5139" fmla="*/ 7322175 w 7692174"/>
              <a:gd name="connsiteY1-5140" fmla="*/ 0 h 5611279"/>
              <a:gd name="connsiteX2-5141" fmla="*/ 7692174 w 7692174"/>
              <a:gd name="connsiteY2-5142" fmla="*/ 827542 h 5611279"/>
              <a:gd name="connsiteX3-5143" fmla="*/ 7332890 w 7692174"/>
              <a:gd name="connsiteY3-5144" fmla="*/ 825614 h 5611279"/>
              <a:gd name="connsiteX4-5145" fmla="*/ 6290696 w 7692174"/>
              <a:gd name="connsiteY4-5146" fmla="*/ 2955584 h 5611279"/>
              <a:gd name="connsiteX5-5147" fmla="*/ 5549389 w 7692174"/>
              <a:gd name="connsiteY5-5148" fmla="*/ 2956718 h 5611279"/>
              <a:gd name="connsiteX6-5149" fmla="*/ 5307976 w 7692174"/>
              <a:gd name="connsiteY6-5150" fmla="*/ 2381816 h 5611279"/>
              <a:gd name="connsiteX7-5151" fmla="*/ 4865857 w 7692174"/>
              <a:gd name="connsiteY7-5152" fmla="*/ 3407115 h 5611279"/>
              <a:gd name="connsiteX8-5153" fmla="*/ 4130164 w 7692174"/>
              <a:gd name="connsiteY8-5154" fmla="*/ 3408475 h 5611279"/>
              <a:gd name="connsiteX9-5155" fmla="*/ 3889772 w 7692174"/>
              <a:gd name="connsiteY9-5156" fmla="*/ 2833573 h 5611279"/>
              <a:gd name="connsiteX10-5157" fmla="*/ 3443004 w 7692174"/>
              <a:gd name="connsiteY10-5158" fmla="*/ 3865676 h 5611279"/>
              <a:gd name="connsiteX11-5159" fmla="*/ 2715928 w 7692174"/>
              <a:gd name="connsiteY11-5160" fmla="*/ 3868851 h 5611279"/>
              <a:gd name="connsiteX12-5161" fmla="*/ 2390946 w 7692174"/>
              <a:gd name="connsiteY12-5162" fmla="*/ 3114902 h 5611279"/>
              <a:gd name="connsiteX13-5163" fmla="*/ 738357 w 7692174"/>
              <a:gd name="connsiteY13-5164" fmla="*/ 5607958 h 5611279"/>
              <a:gd name="connsiteX14-5165" fmla="*/ 0 w 7692174"/>
              <a:gd name="connsiteY14-5166" fmla="*/ 5610564 h 5611279"/>
              <a:gd name="connsiteX15-5167" fmla="*/ 2095160 w 7692174"/>
              <a:gd name="connsiteY15-5168" fmla="*/ 2451667 h 5611279"/>
              <a:gd name="connsiteX16-5169" fmla="*/ 2829889 w 7692174"/>
              <a:gd name="connsiteY16-5170" fmla="*/ 2454049 h 5611279"/>
              <a:gd name="connsiteX17-5171" fmla="*/ 3076632 w 7692174"/>
              <a:gd name="connsiteY17-5172" fmla="*/ 3002304 h 5611279"/>
              <a:gd name="connsiteX18-5173" fmla="*/ 3519205 w 7692174"/>
              <a:gd name="connsiteY18-5174" fmla="*/ 1996509 h 5611279"/>
              <a:gd name="connsiteX19-5175" fmla="*/ 4260340 w 7692174"/>
              <a:gd name="connsiteY19-5176" fmla="*/ 1996055 h 5611279"/>
              <a:gd name="connsiteX20-5177" fmla="*/ 4496651 w 7692174"/>
              <a:gd name="connsiteY20-5178" fmla="*/ 2536259 h 5611279"/>
              <a:gd name="connsiteX21-5179" fmla="*/ 4942512 w 7692174"/>
              <a:gd name="connsiteY21-5180" fmla="*/ 1542484 h 5611279"/>
              <a:gd name="connsiteX22-5181" fmla="*/ 5668226 w 7692174"/>
              <a:gd name="connsiteY22-5182" fmla="*/ 1542937 h 5611279"/>
              <a:gd name="connsiteX23-5183" fmla="*/ 5949440 w 7692174"/>
              <a:gd name="connsiteY23-5184" fmla="*/ 2160134 h 5611279"/>
              <a:gd name="connsiteX24-5185" fmla="*/ 6590790 w 7692174"/>
              <a:gd name="connsiteY24-5186" fmla="*/ 831056 h 5611279"/>
              <a:gd name="connsiteX25-5187" fmla="*/ 6236663 w 7692174"/>
              <a:gd name="connsiteY25-5188" fmla="*/ 827314 h 5611279"/>
              <a:gd name="connsiteX0-5189" fmla="*/ 6236663 w 7692174"/>
              <a:gd name="connsiteY0-5190" fmla="*/ 827314 h 5611279"/>
              <a:gd name="connsiteX1-5191" fmla="*/ 7322175 w 7692174"/>
              <a:gd name="connsiteY1-5192" fmla="*/ 0 h 5611279"/>
              <a:gd name="connsiteX2-5193" fmla="*/ 7692174 w 7692174"/>
              <a:gd name="connsiteY2-5194" fmla="*/ 827542 h 5611279"/>
              <a:gd name="connsiteX3-5195" fmla="*/ 7332890 w 7692174"/>
              <a:gd name="connsiteY3-5196" fmla="*/ 825614 h 5611279"/>
              <a:gd name="connsiteX4-5197" fmla="*/ 6290696 w 7692174"/>
              <a:gd name="connsiteY4-5198" fmla="*/ 2955584 h 5611279"/>
              <a:gd name="connsiteX5-5199" fmla="*/ 5549389 w 7692174"/>
              <a:gd name="connsiteY5-5200" fmla="*/ 2956718 h 5611279"/>
              <a:gd name="connsiteX6-5201" fmla="*/ 5307976 w 7692174"/>
              <a:gd name="connsiteY6-5202" fmla="*/ 2381816 h 5611279"/>
              <a:gd name="connsiteX7-5203" fmla="*/ 4865857 w 7692174"/>
              <a:gd name="connsiteY7-5204" fmla="*/ 3407115 h 5611279"/>
              <a:gd name="connsiteX8-5205" fmla="*/ 4130164 w 7692174"/>
              <a:gd name="connsiteY8-5206" fmla="*/ 3408475 h 5611279"/>
              <a:gd name="connsiteX9-5207" fmla="*/ 3889772 w 7692174"/>
              <a:gd name="connsiteY9-5208" fmla="*/ 2833573 h 5611279"/>
              <a:gd name="connsiteX10-5209" fmla="*/ 3443004 w 7692174"/>
              <a:gd name="connsiteY10-5210" fmla="*/ 3865676 h 5611279"/>
              <a:gd name="connsiteX11-5211" fmla="*/ 2715928 w 7692174"/>
              <a:gd name="connsiteY11-5212" fmla="*/ 3868851 h 5611279"/>
              <a:gd name="connsiteX12-5213" fmla="*/ 2390946 w 7692174"/>
              <a:gd name="connsiteY12-5214" fmla="*/ 3114902 h 5611279"/>
              <a:gd name="connsiteX13-5215" fmla="*/ 738357 w 7692174"/>
              <a:gd name="connsiteY13-5216" fmla="*/ 5607958 h 5611279"/>
              <a:gd name="connsiteX14-5217" fmla="*/ 0 w 7692174"/>
              <a:gd name="connsiteY14-5218" fmla="*/ 5610564 h 5611279"/>
              <a:gd name="connsiteX15-5219" fmla="*/ 2095160 w 7692174"/>
              <a:gd name="connsiteY15-5220" fmla="*/ 2451667 h 5611279"/>
              <a:gd name="connsiteX16-5221" fmla="*/ 2829889 w 7692174"/>
              <a:gd name="connsiteY16-5222" fmla="*/ 2454049 h 5611279"/>
              <a:gd name="connsiteX17-5223" fmla="*/ 3076632 w 7692174"/>
              <a:gd name="connsiteY17-5224" fmla="*/ 3002304 h 5611279"/>
              <a:gd name="connsiteX18-5225" fmla="*/ 3519205 w 7692174"/>
              <a:gd name="connsiteY18-5226" fmla="*/ 1996509 h 5611279"/>
              <a:gd name="connsiteX19-5227" fmla="*/ 4260340 w 7692174"/>
              <a:gd name="connsiteY19-5228" fmla="*/ 1996055 h 5611279"/>
              <a:gd name="connsiteX20-5229" fmla="*/ 4496651 w 7692174"/>
              <a:gd name="connsiteY20-5230" fmla="*/ 2536259 h 5611279"/>
              <a:gd name="connsiteX21-5231" fmla="*/ 4942512 w 7692174"/>
              <a:gd name="connsiteY21-5232" fmla="*/ 1542484 h 5611279"/>
              <a:gd name="connsiteX22-5233" fmla="*/ 5668226 w 7692174"/>
              <a:gd name="connsiteY22-5234" fmla="*/ 1542937 h 5611279"/>
              <a:gd name="connsiteX23-5235" fmla="*/ 5949440 w 7692174"/>
              <a:gd name="connsiteY23-5236" fmla="*/ 2160134 h 5611279"/>
              <a:gd name="connsiteX24-5237" fmla="*/ 6590790 w 7692174"/>
              <a:gd name="connsiteY24-5238" fmla="*/ 831056 h 5611279"/>
              <a:gd name="connsiteX25-5239" fmla="*/ 6236663 w 7692174"/>
              <a:gd name="connsiteY25-5240" fmla="*/ 827314 h 5611279"/>
              <a:gd name="connsiteX0-5241" fmla="*/ 6236663 w 7692174"/>
              <a:gd name="connsiteY0-5242" fmla="*/ 827314 h 5611279"/>
              <a:gd name="connsiteX1-5243" fmla="*/ 7322175 w 7692174"/>
              <a:gd name="connsiteY1-5244" fmla="*/ 0 h 5611279"/>
              <a:gd name="connsiteX2-5245" fmla="*/ 7692174 w 7692174"/>
              <a:gd name="connsiteY2-5246" fmla="*/ 827542 h 5611279"/>
              <a:gd name="connsiteX3-5247" fmla="*/ 7332890 w 7692174"/>
              <a:gd name="connsiteY3-5248" fmla="*/ 825614 h 5611279"/>
              <a:gd name="connsiteX4-5249" fmla="*/ 6290696 w 7692174"/>
              <a:gd name="connsiteY4-5250" fmla="*/ 2955584 h 5611279"/>
              <a:gd name="connsiteX5-5251" fmla="*/ 5549389 w 7692174"/>
              <a:gd name="connsiteY5-5252" fmla="*/ 2956718 h 5611279"/>
              <a:gd name="connsiteX6-5253" fmla="*/ 5307976 w 7692174"/>
              <a:gd name="connsiteY6-5254" fmla="*/ 2381816 h 5611279"/>
              <a:gd name="connsiteX7-5255" fmla="*/ 4865857 w 7692174"/>
              <a:gd name="connsiteY7-5256" fmla="*/ 3407115 h 5611279"/>
              <a:gd name="connsiteX8-5257" fmla="*/ 4130164 w 7692174"/>
              <a:gd name="connsiteY8-5258" fmla="*/ 3408475 h 5611279"/>
              <a:gd name="connsiteX9-5259" fmla="*/ 3889772 w 7692174"/>
              <a:gd name="connsiteY9-5260" fmla="*/ 2833573 h 5611279"/>
              <a:gd name="connsiteX10-5261" fmla="*/ 3445385 w 7692174"/>
              <a:gd name="connsiteY10-5262" fmla="*/ 3860914 h 5611279"/>
              <a:gd name="connsiteX11-5263" fmla="*/ 2715928 w 7692174"/>
              <a:gd name="connsiteY11-5264" fmla="*/ 3868851 h 5611279"/>
              <a:gd name="connsiteX12-5265" fmla="*/ 2390946 w 7692174"/>
              <a:gd name="connsiteY12-5266" fmla="*/ 3114902 h 5611279"/>
              <a:gd name="connsiteX13-5267" fmla="*/ 738357 w 7692174"/>
              <a:gd name="connsiteY13-5268" fmla="*/ 5607958 h 5611279"/>
              <a:gd name="connsiteX14-5269" fmla="*/ 0 w 7692174"/>
              <a:gd name="connsiteY14-5270" fmla="*/ 5610564 h 5611279"/>
              <a:gd name="connsiteX15-5271" fmla="*/ 2095160 w 7692174"/>
              <a:gd name="connsiteY15-5272" fmla="*/ 2451667 h 5611279"/>
              <a:gd name="connsiteX16-5273" fmla="*/ 2829889 w 7692174"/>
              <a:gd name="connsiteY16-5274" fmla="*/ 2454049 h 5611279"/>
              <a:gd name="connsiteX17-5275" fmla="*/ 3076632 w 7692174"/>
              <a:gd name="connsiteY17-5276" fmla="*/ 3002304 h 5611279"/>
              <a:gd name="connsiteX18-5277" fmla="*/ 3519205 w 7692174"/>
              <a:gd name="connsiteY18-5278" fmla="*/ 1996509 h 5611279"/>
              <a:gd name="connsiteX19-5279" fmla="*/ 4260340 w 7692174"/>
              <a:gd name="connsiteY19-5280" fmla="*/ 1996055 h 5611279"/>
              <a:gd name="connsiteX20-5281" fmla="*/ 4496651 w 7692174"/>
              <a:gd name="connsiteY20-5282" fmla="*/ 2536259 h 5611279"/>
              <a:gd name="connsiteX21-5283" fmla="*/ 4942512 w 7692174"/>
              <a:gd name="connsiteY21-5284" fmla="*/ 1542484 h 5611279"/>
              <a:gd name="connsiteX22-5285" fmla="*/ 5668226 w 7692174"/>
              <a:gd name="connsiteY22-5286" fmla="*/ 1542937 h 5611279"/>
              <a:gd name="connsiteX23-5287" fmla="*/ 5949440 w 7692174"/>
              <a:gd name="connsiteY23-5288" fmla="*/ 2160134 h 5611279"/>
              <a:gd name="connsiteX24-5289" fmla="*/ 6590790 w 7692174"/>
              <a:gd name="connsiteY24-5290" fmla="*/ 831056 h 5611279"/>
              <a:gd name="connsiteX25-5291" fmla="*/ 6236663 w 7692174"/>
              <a:gd name="connsiteY25-5292" fmla="*/ 827314 h 5611279"/>
              <a:gd name="connsiteX0-5293" fmla="*/ 6236663 w 7692174"/>
              <a:gd name="connsiteY0-5294" fmla="*/ 827314 h 5611279"/>
              <a:gd name="connsiteX1-5295" fmla="*/ 7322175 w 7692174"/>
              <a:gd name="connsiteY1-5296" fmla="*/ 0 h 5611279"/>
              <a:gd name="connsiteX2-5297" fmla="*/ 7692174 w 7692174"/>
              <a:gd name="connsiteY2-5298" fmla="*/ 827542 h 5611279"/>
              <a:gd name="connsiteX3-5299" fmla="*/ 7332890 w 7692174"/>
              <a:gd name="connsiteY3-5300" fmla="*/ 825614 h 5611279"/>
              <a:gd name="connsiteX4-5301" fmla="*/ 6290696 w 7692174"/>
              <a:gd name="connsiteY4-5302" fmla="*/ 2955584 h 5611279"/>
              <a:gd name="connsiteX5-5303" fmla="*/ 5549389 w 7692174"/>
              <a:gd name="connsiteY5-5304" fmla="*/ 2956718 h 5611279"/>
              <a:gd name="connsiteX6-5305" fmla="*/ 5307976 w 7692174"/>
              <a:gd name="connsiteY6-5306" fmla="*/ 2381816 h 5611279"/>
              <a:gd name="connsiteX7-5307" fmla="*/ 4865857 w 7692174"/>
              <a:gd name="connsiteY7-5308" fmla="*/ 3407115 h 5611279"/>
              <a:gd name="connsiteX8-5309" fmla="*/ 4130164 w 7692174"/>
              <a:gd name="connsiteY8-5310" fmla="*/ 3408475 h 5611279"/>
              <a:gd name="connsiteX9-5311" fmla="*/ 3889772 w 7692174"/>
              <a:gd name="connsiteY9-5312" fmla="*/ 2833573 h 5611279"/>
              <a:gd name="connsiteX10-5313" fmla="*/ 3445385 w 7692174"/>
              <a:gd name="connsiteY10-5314" fmla="*/ 3860914 h 5611279"/>
              <a:gd name="connsiteX11-5315" fmla="*/ 2715928 w 7692174"/>
              <a:gd name="connsiteY11-5316" fmla="*/ 3868851 h 5611279"/>
              <a:gd name="connsiteX12-5317" fmla="*/ 2390946 w 7692174"/>
              <a:gd name="connsiteY12-5318" fmla="*/ 3114902 h 5611279"/>
              <a:gd name="connsiteX13-5319" fmla="*/ 738357 w 7692174"/>
              <a:gd name="connsiteY13-5320" fmla="*/ 5607958 h 5611279"/>
              <a:gd name="connsiteX14-5321" fmla="*/ 0 w 7692174"/>
              <a:gd name="connsiteY14-5322" fmla="*/ 5610564 h 5611279"/>
              <a:gd name="connsiteX15-5323" fmla="*/ 2095160 w 7692174"/>
              <a:gd name="connsiteY15-5324" fmla="*/ 2451667 h 5611279"/>
              <a:gd name="connsiteX16-5325" fmla="*/ 2829889 w 7692174"/>
              <a:gd name="connsiteY16-5326" fmla="*/ 2454049 h 5611279"/>
              <a:gd name="connsiteX17-5327" fmla="*/ 3076632 w 7692174"/>
              <a:gd name="connsiteY17-5328" fmla="*/ 3002304 h 5611279"/>
              <a:gd name="connsiteX18-5329" fmla="*/ 3519205 w 7692174"/>
              <a:gd name="connsiteY18-5330" fmla="*/ 1996509 h 5611279"/>
              <a:gd name="connsiteX19-5331" fmla="*/ 4260340 w 7692174"/>
              <a:gd name="connsiteY19-5332" fmla="*/ 1996055 h 5611279"/>
              <a:gd name="connsiteX20-5333" fmla="*/ 4496651 w 7692174"/>
              <a:gd name="connsiteY20-5334" fmla="*/ 2536259 h 5611279"/>
              <a:gd name="connsiteX21-5335" fmla="*/ 4942512 w 7692174"/>
              <a:gd name="connsiteY21-5336" fmla="*/ 1542484 h 5611279"/>
              <a:gd name="connsiteX22-5337" fmla="*/ 5668226 w 7692174"/>
              <a:gd name="connsiteY22-5338" fmla="*/ 1542937 h 5611279"/>
              <a:gd name="connsiteX23-5339" fmla="*/ 5949440 w 7692174"/>
              <a:gd name="connsiteY23-5340" fmla="*/ 2160134 h 5611279"/>
              <a:gd name="connsiteX24-5341" fmla="*/ 6590790 w 7692174"/>
              <a:gd name="connsiteY24-5342" fmla="*/ 831056 h 5611279"/>
              <a:gd name="connsiteX25-5343" fmla="*/ 6236663 w 7692174"/>
              <a:gd name="connsiteY25-5344" fmla="*/ 827314 h 5611279"/>
              <a:gd name="connsiteX0-5345" fmla="*/ 6236663 w 7692174"/>
              <a:gd name="connsiteY0-5346" fmla="*/ 827314 h 5611279"/>
              <a:gd name="connsiteX1-5347" fmla="*/ 7322175 w 7692174"/>
              <a:gd name="connsiteY1-5348" fmla="*/ 0 h 5611279"/>
              <a:gd name="connsiteX2-5349" fmla="*/ 7692174 w 7692174"/>
              <a:gd name="connsiteY2-5350" fmla="*/ 827542 h 5611279"/>
              <a:gd name="connsiteX3-5351" fmla="*/ 7332890 w 7692174"/>
              <a:gd name="connsiteY3-5352" fmla="*/ 825614 h 5611279"/>
              <a:gd name="connsiteX4-5353" fmla="*/ 6290696 w 7692174"/>
              <a:gd name="connsiteY4-5354" fmla="*/ 2955584 h 5611279"/>
              <a:gd name="connsiteX5-5355" fmla="*/ 5549389 w 7692174"/>
              <a:gd name="connsiteY5-5356" fmla="*/ 2956718 h 5611279"/>
              <a:gd name="connsiteX6-5357" fmla="*/ 5307976 w 7692174"/>
              <a:gd name="connsiteY6-5358" fmla="*/ 2381816 h 5611279"/>
              <a:gd name="connsiteX7-5359" fmla="*/ 4865857 w 7692174"/>
              <a:gd name="connsiteY7-5360" fmla="*/ 3407115 h 5611279"/>
              <a:gd name="connsiteX8-5361" fmla="*/ 4130164 w 7692174"/>
              <a:gd name="connsiteY8-5362" fmla="*/ 3408475 h 5611279"/>
              <a:gd name="connsiteX9-5363" fmla="*/ 3889772 w 7692174"/>
              <a:gd name="connsiteY9-5364" fmla="*/ 2833573 h 5611279"/>
              <a:gd name="connsiteX10-5365" fmla="*/ 3445385 w 7692174"/>
              <a:gd name="connsiteY10-5366" fmla="*/ 3860914 h 5611279"/>
              <a:gd name="connsiteX11-5367" fmla="*/ 2715928 w 7692174"/>
              <a:gd name="connsiteY11-5368" fmla="*/ 3868851 h 5611279"/>
              <a:gd name="connsiteX12-5369" fmla="*/ 2390946 w 7692174"/>
              <a:gd name="connsiteY12-5370" fmla="*/ 3114902 h 5611279"/>
              <a:gd name="connsiteX13-5371" fmla="*/ 738357 w 7692174"/>
              <a:gd name="connsiteY13-5372" fmla="*/ 5607958 h 5611279"/>
              <a:gd name="connsiteX14-5373" fmla="*/ 0 w 7692174"/>
              <a:gd name="connsiteY14-5374" fmla="*/ 5610564 h 5611279"/>
              <a:gd name="connsiteX15-5375" fmla="*/ 2095160 w 7692174"/>
              <a:gd name="connsiteY15-5376" fmla="*/ 2451667 h 5611279"/>
              <a:gd name="connsiteX16-5377" fmla="*/ 2829889 w 7692174"/>
              <a:gd name="connsiteY16-5378" fmla="*/ 2454049 h 5611279"/>
              <a:gd name="connsiteX17-5379" fmla="*/ 3076632 w 7692174"/>
              <a:gd name="connsiteY17-5380" fmla="*/ 3002304 h 5611279"/>
              <a:gd name="connsiteX18-5381" fmla="*/ 3519205 w 7692174"/>
              <a:gd name="connsiteY18-5382" fmla="*/ 1996509 h 5611279"/>
              <a:gd name="connsiteX19-5383" fmla="*/ 4260340 w 7692174"/>
              <a:gd name="connsiteY19-5384" fmla="*/ 1996055 h 5611279"/>
              <a:gd name="connsiteX20-5385" fmla="*/ 4496651 w 7692174"/>
              <a:gd name="connsiteY20-5386" fmla="*/ 2536259 h 5611279"/>
              <a:gd name="connsiteX21-5387" fmla="*/ 4942512 w 7692174"/>
              <a:gd name="connsiteY21-5388" fmla="*/ 1542484 h 5611279"/>
              <a:gd name="connsiteX22-5389" fmla="*/ 5668226 w 7692174"/>
              <a:gd name="connsiteY22-5390" fmla="*/ 1542937 h 5611279"/>
              <a:gd name="connsiteX23-5391" fmla="*/ 5949440 w 7692174"/>
              <a:gd name="connsiteY23-5392" fmla="*/ 2160134 h 5611279"/>
              <a:gd name="connsiteX24-5393" fmla="*/ 6590790 w 7692174"/>
              <a:gd name="connsiteY24-5394" fmla="*/ 831056 h 5611279"/>
              <a:gd name="connsiteX25-5395" fmla="*/ 6236663 w 7692174"/>
              <a:gd name="connsiteY25-5396" fmla="*/ 827314 h 5611279"/>
              <a:gd name="connsiteX0-5397" fmla="*/ 6236663 w 7692174"/>
              <a:gd name="connsiteY0-5398" fmla="*/ 827314 h 5611279"/>
              <a:gd name="connsiteX1-5399" fmla="*/ 7322175 w 7692174"/>
              <a:gd name="connsiteY1-5400" fmla="*/ 0 h 5611279"/>
              <a:gd name="connsiteX2-5401" fmla="*/ 7692174 w 7692174"/>
              <a:gd name="connsiteY2-5402" fmla="*/ 827542 h 5611279"/>
              <a:gd name="connsiteX3-5403" fmla="*/ 7332890 w 7692174"/>
              <a:gd name="connsiteY3-5404" fmla="*/ 825614 h 5611279"/>
              <a:gd name="connsiteX4-5405" fmla="*/ 6290696 w 7692174"/>
              <a:gd name="connsiteY4-5406" fmla="*/ 2955584 h 5611279"/>
              <a:gd name="connsiteX5-5407" fmla="*/ 5549389 w 7692174"/>
              <a:gd name="connsiteY5-5408" fmla="*/ 2956718 h 5611279"/>
              <a:gd name="connsiteX6-5409" fmla="*/ 5307976 w 7692174"/>
              <a:gd name="connsiteY6-5410" fmla="*/ 2381816 h 5611279"/>
              <a:gd name="connsiteX7-5411" fmla="*/ 4865857 w 7692174"/>
              <a:gd name="connsiteY7-5412" fmla="*/ 3407115 h 5611279"/>
              <a:gd name="connsiteX8-5413" fmla="*/ 4130164 w 7692174"/>
              <a:gd name="connsiteY8-5414" fmla="*/ 3408475 h 5611279"/>
              <a:gd name="connsiteX9-5415" fmla="*/ 3889772 w 7692174"/>
              <a:gd name="connsiteY9-5416" fmla="*/ 2833573 h 5611279"/>
              <a:gd name="connsiteX10-5417" fmla="*/ 3445385 w 7692174"/>
              <a:gd name="connsiteY10-5418" fmla="*/ 3860914 h 5611279"/>
              <a:gd name="connsiteX11-5419" fmla="*/ 2715928 w 7692174"/>
              <a:gd name="connsiteY11-5420" fmla="*/ 3868851 h 5611279"/>
              <a:gd name="connsiteX12-5421" fmla="*/ 2390946 w 7692174"/>
              <a:gd name="connsiteY12-5422" fmla="*/ 3114902 h 5611279"/>
              <a:gd name="connsiteX13-5423" fmla="*/ 738357 w 7692174"/>
              <a:gd name="connsiteY13-5424" fmla="*/ 5607958 h 5611279"/>
              <a:gd name="connsiteX14-5425" fmla="*/ 0 w 7692174"/>
              <a:gd name="connsiteY14-5426" fmla="*/ 5610564 h 5611279"/>
              <a:gd name="connsiteX15-5427" fmla="*/ 2095160 w 7692174"/>
              <a:gd name="connsiteY15-5428" fmla="*/ 2451667 h 5611279"/>
              <a:gd name="connsiteX16-5429" fmla="*/ 2829889 w 7692174"/>
              <a:gd name="connsiteY16-5430" fmla="*/ 2454049 h 5611279"/>
              <a:gd name="connsiteX17-5431" fmla="*/ 3076632 w 7692174"/>
              <a:gd name="connsiteY17-5432" fmla="*/ 3002304 h 5611279"/>
              <a:gd name="connsiteX18-5433" fmla="*/ 3519205 w 7692174"/>
              <a:gd name="connsiteY18-5434" fmla="*/ 1996509 h 5611279"/>
              <a:gd name="connsiteX19-5435" fmla="*/ 4260340 w 7692174"/>
              <a:gd name="connsiteY19-5436" fmla="*/ 1996055 h 5611279"/>
              <a:gd name="connsiteX20-5437" fmla="*/ 4496651 w 7692174"/>
              <a:gd name="connsiteY20-5438" fmla="*/ 2536259 h 5611279"/>
              <a:gd name="connsiteX21-5439" fmla="*/ 4942512 w 7692174"/>
              <a:gd name="connsiteY21-5440" fmla="*/ 1542484 h 5611279"/>
              <a:gd name="connsiteX22-5441" fmla="*/ 5668226 w 7692174"/>
              <a:gd name="connsiteY22-5442" fmla="*/ 1542937 h 5611279"/>
              <a:gd name="connsiteX23-5443" fmla="*/ 5949440 w 7692174"/>
              <a:gd name="connsiteY23-5444" fmla="*/ 2160134 h 5611279"/>
              <a:gd name="connsiteX24-5445" fmla="*/ 6590790 w 7692174"/>
              <a:gd name="connsiteY24-5446" fmla="*/ 831056 h 5611279"/>
              <a:gd name="connsiteX25-5447" fmla="*/ 6236663 w 7692174"/>
              <a:gd name="connsiteY25-5448" fmla="*/ 827314 h 5611279"/>
              <a:gd name="connsiteX0-5449" fmla="*/ 6236663 w 7692174"/>
              <a:gd name="connsiteY0-5450" fmla="*/ 827314 h 5611279"/>
              <a:gd name="connsiteX1-5451" fmla="*/ 7322175 w 7692174"/>
              <a:gd name="connsiteY1-5452" fmla="*/ 0 h 5611279"/>
              <a:gd name="connsiteX2-5453" fmla="*/ 7692174 w 7692174"/>
              <a:gd name="connsiteY2-5454" fmla="*/ 827542 h 5611279"/>
              <a:gd name="connsiteX3-5455" fmla="*/ 7332890 w 7692174"/>
              <a:gd name="connsiteY3-5456" fmla="*/ 825614 h 5611279"/>
              <a:gd name="connsiteX4-5457" fmla="*/ 6290696 w 7692174"/>
              <a:gd name="connsiteY4-5458" fmla="*/ 2955584 h 5611279"/>
              <a:gd name="connsiteX5-5459" fmla="*/ 5549389 w 7692174"/>
              <a:gd name="connsiteY5-5460" fmla="*/ 2956718 h 5611279"/>
              <a:gd name="connsiteX6-5461" fmla="*/ 5307976 w 7692174"/>
              <a:gd name="connsiteY6-5462" fmla="*/ 2381816 h 5611279"/>
              <a:gd name="connsiteX7-5463" fmla="*/ 4865857 w 7692174"/>
              <a:gd name="connsiteY7-5464" fmla="*/ 3407115 h 5611279"/>
              <a:gd name="connsiteX8-5465" fmla="*/ 4130164 w 7692174"/>
              <a:gd name="connsiteY8-5466" fmla="*/ 3408475 h 5611279"/>
              <a:gd name="connsiteX9-5467" fmla="*/ 3889772 w 7692174"/>
              <a:gd name="connsiteY9-5468" fmla="*/ 2833573 h 5611279"/>
              <a:gd name="connsiteX10-5469" fmla="*/ 3445385 w 7692174"/>
              <a:gd name="connsiteY10-5470" fmla="*/ 3860914 h 5611279"/>
              <a:gd name="connsiteX11-5471" fmla="*/ 2715928 w 7692174"/>
              <a:gd name="connsiteY11-5472" fmla="*/ 3868851 h 5611279"/>
              <a:gd name="connsiteX12-5473" fmla="*/ 2390946 w 7692174"/>
              <a:gd name="connsiteY12-5474" fmla="*/ 3114902 h 5611279"/>
              <a:gd name="connsiteX13-5475" fmla="*/ 738357 w 7692174"/>
              <a:gd name="connsiteY13-5476" fmla="*/ 5607958 h 5611279"/>
              <a:gd name="connsiteX14-5477" fmla="*/ 0 w 7692174"/>
              <a:gd name="connsiteY14-5478" fmla="*/ 5610564 h 5611279"/>
              <a:gd name="connsiteX15-5479" fmla="*/ 2095160 w 7692174"/>
              <a:gd name="connsiteY15-5480" fmla="*/ 2451667 h 5611279"/>
              <a:gd name="connsiteX16-5481" fmla="*/ 2829889 w 7692174"/>
              <a:gd name="connsiteY16-5482" fmla="*/ 2454049 h 5611279"/>
              <a:gd name="connsiteX17-5483" fmla="*/ 3076632 w 7692174"/>
              <a:gd name="connsiteY17-5484" fmla="*/ 3002304 h 5611279"/>
              <a:gd name="connsiteX18-5485" fmla="*/ 3519205 w 7692174"/>
              <a:gd name="connsiteY18-5486" fmla="*/ 1996509 h 5611279"/>
              <a:gd name="connsiteX19-5487" fmla="*/ 4260340 w 7692174"/>
              <a:gd name="connsiteY19-5488" fmla="*/ 1996055 h 5611279"/>
              <a:gd name="connsiteX20-5489" fmla="*/ 4496651 w 7692174"/>
              <a:gd name="connsiteY20-5490" fmla="*/ 2536259 h 5611279"/>
              <a:gd name="connsiteX21-5491" fmla="*/ 4942512 w 7692174"/>
              <a:gd name="connsiteY21-5492" fmla="*/ 1542484 h 5611279"/>
              <a:gd name="connsiteX22-5493" fmla="*/ 5668226 w 7692174"/>
              <a:gd name="connsiteY22-5494" fmla="*/ 1542937 h 5611279"/>
              <a:gd name="connsiteX23-5495" fmla="*/ 5949440 w 7692174"/>
              <a:gd name="connsiteY23-5496" fmla="*/ 2160134 h 5611279"/>
              <a:gd name="connsiteX24-5497" fmla="*/ 6590790 w 7692174"/>
              <a:gd name="connsiteY24-5498" fmla="*/ 831056 h 5611279"/>
              <a:gd name="connsiteX25-5499" fmla="*/ 6236663 w 7692174"/>
              <a:gd name="connsiteY25-5500" fmla="*/ 827314 h 5611279"/>
              <a:gd name="connsiteX0-5501" fmla="*/ 6236663 w 7692174"/>
              <a:gd name="connsiteY0-5502" fmla="*/ 827314 h 5611279"/>
              <a:gd name="connsiteX1-5503" fmla="*/ 7322175 w 7692174"/>
              <a:gd name="connsiteY1-5504" fmla="*/ 0 h 5611279"/>
              <a:gd name="connsiteX2-5505" fmla="*/ 7692174 w 7692174"/>
              <a:gd name="connsiteY2-5506" fmla="*/ 827542 h 5611279"/>
              <a:gd name="connsiteX3-5507" fmla="*/ 7332890 w 7692174"/>
              <a:gd name="connsiteY3-5508" fmla="*/ 825614 h 5611279"/>
              <a:gd name="connsiteX4-5509" fmla="*/ 6290696 w 7692174"/>
              <a:gd name="connsiteY4-5510" fmla="*/ 2955584 h 5611279"/>
              <a:gd name="connsiteX5-5511" fmla="*/ 5549389 w 7692174"/>
              <a:gd name="connsiteY5-5512" fmla="*/ 2956718 h 5611279"/>
              <a:gd name="connsiteX6-5513" fmla="*/ 5307976 w 7692174"/>
              <a:gd name="connsiteY6-5514" fmla="*/ 2381816 h 5611279"/>
              <a:gd name="connsiteX7-5515" fmla="*/ 4865857 w 7692174"/>
              <a:gd name="connsiteY7-5516" fmla="*/ 3407115 h 5611279"/>
              <a:gd name="connsiteX8-5517" fmla="*/ 4130164 w 7692174"/>
              <a:gd name="connsiteY8-5518" fmla="*/ 3408475 h 5611279"/>
              <a:gd name="connsiteX9-5519" fmla="*/ 3889772 w 7692174"/>
              <a:gd name="connsiteY9-5520" fmla="*/ 2833573 h 5611279"/>
              <a:gd name="connsiteX10-5521" fmla="*/ 3445385 w 7692174"/>
              <a:gd name="connsiteY10-5522" fmla="*/ 3860914 h 5611279"/>
              <a:gd name="connsiteX11-5523" fmla="*/ 2715928 w 7692174"/>
              <a:gd name="connsiteY11-5524" fmla="*/ 3868851 h 5611279"/>
              <a:gd name="connsiteX12-5525" fmla="*/ 2390946 w 7692174"/>
              <a:gd name="connsiteY12-5526" fmla="*/ 3114902 h 5611279"/>
              <a:gd name="connsiteX13-5527" fmla="*/ 738357 w 7692174"/>
              <a:gd name="connsiteY13-5528" fmla="*/ 5607958 h 5611279"/>
              <a:gd name="connsiteX14-5529" fmla="*/ 0 w 7692174"/>
              <a:gd name="connsiteY14-5530" fmla="*/ 5610564 h 5611279"/>
              <a:gd name="connsiteX15-5531" fmla="*/ 2095160 w 7692174"/>
              <a:gd name="connsiteY15-5532" fmla="*/ 2451667 h 5611279"/>
              <a:gd name="connsiteX16-5533" fmla="*/ 2829889 w 7692174"/>
              <a:gd name="connsiteY16-5534" fmla="*/ 2454049 h 5611279"/>
              <a:gd name="connsiteX17-5535" fmla="*/ 3076632 w 7692174"/>
              <a:gd name="connsiteY17-5536" fmla="*/ 3002304 h 5611279"/>
              <a:gd name="connsiteX18-5537" fmla="*/ 3519205 w 7692174"/>
              <a:gd name="connsiteY18-5538" fmla="*/ 1996509 h 5611279"/>
              <a:gd name="connsiteX19-5539" fmla="*/ 4260340 w 7692174"/>
              <a:gd name="connsiteY19-5540" fmla="*/ 1996055 h 5611279"/>
              <a:gd name="connsiteX20-5541" fmla="*/ 4496651 w 7692174"/>
              <a:gd name="connsiteY20-5542" fmla="*/ 2536259 h 5611279"/>
              <a:gd name="connsiteX21-5543" fmla="*/ 4942512 w 7692174"/>
              <a:gd name="connsiteY21-5544" fmla="*/ 1542484 h 5611279"/>
              <a:gd name="connsiteX22-5545" fmla="*/ 5668226 w 7692174"/>
              <a:gd name="connsiteY22-5546" fmla="*/ 1542937 h 5611279"/>
              <a:gd name="connsiteX23-5547" fmla="*/ 5949440 w 7692174"/>
              <a:gd name="connsiteY23-5548" fmla="*/ 2160134 h 5611279"/>
              <a:gd name="connsiteX24-5549" fmla="*/ 6590790 w 7692174"/>
              <a:gd name="connsiteY24-5550" fmla="*/ 831056 h 5611279"/>
              <a:gd name="connsiteX25-5551" fmla="*/ 6236663 w 7692174"/>
              <a:gd name="connsiteY25-5552" fmla="*/ 827314 h 5611279"/>
              <a:gd name="connsiteX0-5553" fmla="*/ 6236663 w 7692174"/>
              <a:gd name="connsiteY0-5554" fmla="*/ 827314 h 5611279"/>
              <a:gd name="connsiteX1-5555" fmla="*/ 7322175 w 7692174"/>
              <a:gd name="connsiteY1-5556" fmla="*/ 0 h 5611279"/>
              <a:gd name="connsiteX2-5557" fmla="*/ 7692174 w 7692174"/>
              <a:gd name="connsiteY2-5558" fmla="*/ 827542 h 5611279"/>
              <a:gd name="connsiteX3-5559" fmla="*/ 7332890 w 7692174"/>
              <a:gd name="connsiteY3-5560" fmla="*/ 825614 h 5611279"/>
              <a:gd name="connsiteX4-5561" fmla="*/ 6290696 w 7692174"/>
              <a:gd name="connsiteY4-5562" fmla="*/ 2955584 h 5611279"/>
              <a:gd name="connsiteX5-5563" fmla="*/ 5549389 w 7692174"/>
              <a:gd name="connsiteY5-5564" fmla="*/ 2956718 h 5611279"/>
              <a:gd name="connsiteX6-5565" fmla="*/ 5307976 w 7692174"/>
              <a:gd name="connsiteY6-5566" fmla="*/ 2381816 h 5611279"/>
              <a:gd name="connsiteX7-5567" fmla="*/ 4865857 w 7692174"/>
              <a:gd name="connsiteY7-5568" fmla="*/ 3407115 h 5611279"/>
              <a:gd name="connsiteX8-5569" fmla="*/ 4130164 w 7692174"/>
              <a:gd name="connsiteY8-5570" fmla="*/ 3408475 h 5611279"/>
              <a:gd name="connsiteX9-5571" fmla="*/ 3889772 w 7692174"/>
              <a:gd name="connsiteY9-5572" fmla="*/ 2833573 h 5611279"/>
              <a:gd name="connsiteX10-5573" fmla="*/ 3445385 w 7692174"/>
              <a:gd name="connsiteY10-5574" fmla="*/ 3860914 h 5611279"/>
              <a:gd name="connsiteX11-5575" fmla="*/ 2711166 w 7692174"/>
              <a:gd name="connsiteY11-5576" fmla="*/ 3866469 h 5611279"/>
              <a:gd name="connsiteX12-5577" fmla="*/ 2390946 w 7692174"/>
              <a:gd name="connsiteY12-5578" fmla="*/ 3114902 h 5611279"/>
              <a:gd name="connsiteX13-5579" fmla="*/ 738357 w 7692174"/>
              <a:gd name="connsiteY13-5580" fmla="*/ 5607958 h 5611279"/>
              <a:gd name="connsiteX14-5581" fmla="*/ 0 w 7692174"/>
              <a:gd name="connsiteY14-5582" fmla="*/ 5610564 h 5611279"/>
              <a:gd name="connsiteX15-5583" fmla="*/ 2095160 w 7692174"/>
              <a:gd name="connsiteY15-5584" fmla="*/ 2451667 h 5611279"/>
              <a:gd name="connsiteX16-5585" fmla="*/ 2829889 w 7692174"/>
              <a:gd name="connsiteY16-5586" fmla="*/ 2454049 h 5611279"/>
              <a:gd name="connsiteX17-5587" fmla="*/ 3076632 w 7692174"/>
              <a:gd name="connsiteY17-5588" fmla="*/ 3002304 h 5611279"/>
              <a:gd name="connsiteX18-5589" fmla="*/ 3519205 w 7692174"/>
              <a:gd name="connsiteY18-5590" fmla="*/ 1996509 h 5611279"/>
              <a:gd name="connsiteX19-5591" fmla="*/ 4260340 w 7692174"/>
              <a:gd name="connsiteY19-5592" fmla="*/ 1996055 h 5611279"/>
              <a:gd name="connsiteX20-5593" fmla="*/ 4496651 w 7692174"/>
              <a:gd name="connsiteY20-5594" fmla="*/ 2536259 h 5611279"/>
              <a:gd name="connsiteX21-5595" fmla="*/ 4942512 w 7692174"/>
              <a:gd name="connsiteY21-5596" fmla="*/ 1542484 h 5611279"/>
              <a:gd name="connsiteX22-5597" fmla="*/ 5668226 w 7692174"/>
              <a:gd name="connsiteY22-5598" fmla="*/ 1542937 h 5611279"/>
              <a:gd name="connsiteX23-5599" fmla="*/ 5949440 w 7692174"/>
              <a:gd name="connsiteY23-5600" fmla="*/ 2160134 h 5611279"/>
              <a:gd name="connsiteX24-5601" fmla="*/ 6590790 w 7692174"/>
              <a:gd name="connsiteY24-5602" fmla="*/ 831056 h 5611279"/>
              <a:gd name="connsiteX25-5603" fmla="*/ 6236663 w 7692174"/>
              <a:gd name="connsiteY25-5604" fmla="*/ 827314 h 5611279"/>
              <a:gd name="connsiteX0-5605" fmla="*/ 6236663 w 7692174"/>
              <a:gd name="connsiteY0-5606" fmla="*/ 827314 h 5611279"/>
              <a:gd name="connsiteX1-5607" fmla="*/ 7322175 w 7692174"/>
              <a:gd name="connsiteY1-5608" fmla="*/ 0 h 5611279"/>
              <a:gd name="connsiteX2-5609" fmla="*/ 7692174 w 7692174"/>
              <a:gd name="connsiteY2-5610" fmla="*/ 827542 h 5611279"/>
              <a:gd name="connsiteX3-5611" fmla="*/ 7332890 w 7692174"/>
              <a:gd name="connsiteY3-5612" fmla="*/ 825614 h 5611279"/>
              <a:gd name="connsiteX4-5613" fmla="*/ 6290696 w 7692174"/>
              <a:gd name="connsiteY4-5614" fmla="*/ 2955584 h 5611279"/>
              <a:gd name="connsiteX5-5615" fmla="*/ 5549389 w 7692174"/>
              <a:gd name="connsiteY5-5616" fmla="*/ 2956718 h 5611279"/>
              <a:gd name="connsiteX6-5617" fmla="*/ 5307976 w 7692174"/>
              <a:gd name="connsiteY6-5618" fmla="*/ 2381816 h 5611279"/>
              <a:gd name="connsiteX7-5619" fmla="*/ 4865857 w 7692174"/>
              <a:gd name="connsiteY7-5620" fmla="*/ 3407115 h 5611279"/>
              <a:gd name="connsiteX8-5621" fmla="*/ 4130164 w 7692174"/>
              <a:gd name="connsiteY8-5622" fmla="*/ 3408475 h 5611279"/>
              <a:gd name="connsiteX9-5623" fmla="*/ 3889772 w 7692174"/>
              <a:gd name="connsiteY9-5624" fmla="*/ 2833573 h 5611279"/>
              <a:gd name="connsiteX10-5625" fmla="*/ 3445385 w 7692174"/>
              <a:gd name="connsiteY10-5626" fmla="*/ 3860914 h 5611279"/>
              <a:gd name="connsiteX11-5627" fmla="*/ 2711166 w 7692174"/>
              <a:gd name="connsiteY11-5628" fmla="*/ 3866469 h 5611279"/>
              <a:gd name="connsiteX12-5629" fmla="*/ 2390946 w 7692174"/>
              <a:gd name="connsiteY12-5630" fmla="*/ 3114902 h 5611279"/>
              <a:gd name="connsiteX13-5631" fmla="*/ 738357 w 7692174"/>
              <a:gd name="connsiteY13-5632" fmla="*/ 5607958 h 5611279"/>
              <a:gd name="connsiteX14-5633" fmla="*/ 0 w 7692174"/>
              <a:gd name="connsiteY14-5634" fmla="*/ 5610564 h 5611279"/>
              <a:gd name="connsiteX15-5635" fmla="*/ 2095160 w 7692174"/>
              <a:gd name="connsiteY15-5636" fmla="*/ 2451667 h 5611279"/>
              <a:gd name="connsiteX16-5637" fmla="*/ 2829889 w 7692174"/>
              <a:gd name="connsiteY16-5638" fmla="*/ 2454049 h 5611279"/>
              <a:gd name="connsiteX17-5639" fmla="*/ 3076632 w 7692174"/>
              <a:gd name="connsiteY17-5640" fmla="*/ 3002304 h 5611279"/>
              <a:gd name="connsiteX18-5641" fmla="*/ 3519205 w 7692174"/>
              <a:gd name="connsiteY18-5642" fmla="*/ 1996509 h 5611279"/>
              <a:gd name="connsiteX19-5643" fmla="*/ 4260340 w 7692174"/>
              <a:gd name="connsiteY19-5644" fmla="*/ 1996055 h 5611279"/>
              <a:gd name="connsiteX20-5645" fmla="*/ 4496651 w 7692174"/>
              <a:gd name="connsiteY20-5646" fmla="*/ 2536259 h 5611279"/>
              <a:gd name="connsiteX21-5647" fmla="*/ 4942512 w 7692174"/>
              <a:gd name="connsiteY21-5648" fmla="*/ 1542484 h 5611279"/>
              <a:gd name="connsiteX22-5649" fmla="*/ 5668226 w 7692174"/>
              <a:gd name="connsiteY22-5650" fmla="*/ 1542937 h 5611279"/>
              <a:gd name="connsiteX23-5651" fmla="*/ 5949440 w 7692174"/>
              <a:gd name="connsiteY23-5652" fmla="*/ 2160134 h 5611279"/>
              <a:gd name="connsiteX24-5653" fmla="*/ 6590790 w 7692174"/>
              <a:gd name="connsiteY24-5654" fmla="*/ 831056 h 5611279"/>
              <a:gd name="connsiteX25-5655" fmla="*/ 6236663 w 7692174"/>
              <a:gd name="connsiteY25-5656" fmla="*/ 827314 h 5611279"/>
              <a:gd name="connsiteX0-5657" fmla="*/ 6236663 w 7692174"/>
              <a:gd name="connsiteY0-5658" fmla="*/ 827314 h 5611279"/>
              <a:gd name="connsiteX1-5659" fmla="*/ 7322175 w 7692174"/>
              <a:gd name="connsiteY1-5660" fmla="*/ 0 h 5611279"/>
              <a:gd name="connsiteX2-5661" fmla="*/ 7692174 w 7692174"/>
              <a:gd name="connsiteY2-5662" fmla="*/ 827542 h 5611279"/>
              <a:gd name="connsiteX3-5663" fmla="*/ 7332890 w 7692174"/>
              <a:gd name="connsiteY3-5664" fmla="*/ 825614 h 5611279"/>
              <a:gd name="connsiteX4-5665" fmla="*/ 6290696 w 7692174"/>
              <a:gd name="connsiteY4-5666" fmla="*/ 2955584 h 5611279"/>
              <a:gd name="connsiteX5-5667" fmla="*/ 5549389 w 7692174"/>
              <a:gd name="connsiteY5-5668" fmla="*/ 2956718 h 5611279"/>
              <a:gd name="connsiteX6-5669" fmla="*/ 5307976 w 7692174"/>
              <a:gd name="connsiteY6-5670" fmla="*/ 2381816 h 5611279"/>
              <a:gd name="connsiteX7-5671" fmla="*/ 4865857 w 7692174"/>
              <a:gd name="connsiteY7-5672" fmla="*/ 3407115 h 5611279"/>
              <a:gd name="connsiteX8-5673" fmla="*/ 4130164 w 7692174"/>
              <a:gd name="connsiteY8-5674" fmla="*/ 3408475 h 5611279"/>
              <a:gd name="connsiteX9-5675" fmla="*/ 3889772 w 7692174"/>
              <a:gd name="connsiteY9-5676" fmla="*/ 2833573 h 5611279"/>
              <a:gd name="connsiteX10-5677" fmla="*/ 3445385 w 7692174"/>
              <a:gd name="connsiteY10-5678" fmla="*/ 3860914 h 5611279"/>
              <a:gd name="connsiteX11-5679" fmla="*/ 2711166 w 7692174"/>
              <a:gd name="connsiteY11-5680" fmla="*/ 3866469 h 5611279"/>
              <a:gd name="connsiteX12-5681" fmla="*/ 2390946 w 7692174"/>
              <a:gd name="connsiteY12-5682" fmla="*/ 3114902 h 5611279"/>
              <a:gd name="connsiteX13-5683" fmla="*/ 738357 w 7692174"/>
              <a:gd name="connsiteY13-5684" fmla="*/ 5607958 h 5611279"/>
              <a:gd name="connsiteX14-5685" fmla="*/ 0 w 7692174"/>
              <a:gd name="connsiteY14-5686" fmla="*/ 5610564 h 5611279"/>
              <a:gd name="connsiteX15-5687" fmla="*/ 2095160 w 7692174"/>
              <a:gd name="connsiteY15-5688" fmla="*/ 2451667 h 5611279"/>
              <a:gd name="connsiteX16-5689" fmla="*/ 2829889 w 7692174"/>
              <a:gd name="connsiteY16-5690" fmla="*/ 2454049 h 5611279"/>
              <a:gd name="connsiteX17-5691" fmla="*/ 3076632 w 7692174"/>
              <a:gd name="connsiteY17-5692" fmla="*/ 3002304 h 5611279"/>
              <a:gd name="connsiteX18-5693" fmla="*/ 3519205 w 7692174"/>
              <a:gd name="connsiteY18-5694" fmla="*/ 1996509 h 5611279"/>
              <a:gd name="connsiteX19-5695" fmla="*/ 4260340 w 7692174"/>
              <a:gd name="connsiteY19-5696" fmla="*/ 1996055 h 5611279"/>
              <a:gd name="connsiteX20-5697" fmla="*/ 4496651 w 7692174"/>
              <a:gd name="connsiteY20-5698" fmla="*/ 2536259 h 5611279"/>
              <a:gd name="connsiteX21-5699" fmla="*/ 4942512 w 7692174"/>
              <a:gd name="connsiteY21-5700" fmla="*/ 1542484 h 5611279"/>
              <a:gd name="connsiteX22-5701" fmla="*/ 5668226 w 7692174"/>
              <a:gd name="connsiteY22-5702" fmla="*/ 1542937 h 5611279"/>
              <a:gd name="connsiteX23-5703" fmla="*/ 5949440 w 7692174"/>
              <a:gd name="connsiteY23-5704" fmla="*/ 2160134 h 5611279"/>
              <a:gd name="connsiteX24-5705" fmla="*/ 6590790 w 7692174"/>
              <a:gd name="connsiteY24-5706" fmla="*/ 831056 h 5611279"/>
              <a:gd name="connsiteX25-5707" fmla="*/ 6236663 w 7692174"/>
              <a:gd name="connsiteY25-5708" fmla="*/ 827314 h 5611279"/>
              <a:gd name="connsiteX0-5709" fmla="*/ 6236663 w 7692174"/>
              <a:gd name="connsiteY0-5710" fmla="*/ 827314 h 5611279"/>
              <a:gd name="connsiteX1-5711" fmla="*/ 7322175 w 7692174"/>
              <a:gd name="connsiteY1-5712" fmla="*/ 0 h 5611279"/>
              <a:gd name="connsiteX2-5713" fmla="*/ 7692174 w 7692174"/>
              <a:gd name="connsiteY2-5714" fmla="*/ 827542 h 5611279"/>
              <a:gd name="connsiteX3-5715" fmla="*/ 7332890 w 7692174"/>
              <a:gd name="connsiteY3-5716" fmla="*/ 825614 h 5611279"/>
              <a:gd name="connsiteX4-5717" fmla="*/ 6290696 w 7692174"/>
              <a:gd name="connsiteY4-5718" fmla="*/ 2955584 h 5611279"/>
              <a:gd name="connsiteX5-5719" fmla="*/ 5549389 w 7692174"/>
              <a:gd name="connsiteY5-5720" fmla="*/ 2956718 h 5611279"/>
              <a:gd name="connsiteX6-5721" fmla="*/ 5307976 w 7692174"/>
              <a:gd name="connsiteY6-5722" fmla="*/ 2381816 h 5611279"/>
              <a:gd name="connsiteX7-5723" fmla="*/ 4865857 w 7692174"/>
              <a:gd name="connsiteY7-5724" fmla="*/ 3407115 h 5611279"/>
              <a:gd name="connsiteX8-5725" fmla="*/ 4130164 w 7692174"/>
              <a:gd name="connsiteY8-5726" fmla="*/ 3408475 h 5611279"/>
              <a:gd name="connsiteX9-5727" fmla="*/ 3889772 w 7692174"/>
              <a:gd name="connsiteY9-5728" fmla="*/ 2833573 h 5611279"/>
              <a:gd name="connsiteX10-5729" fmla="*/ 3445385 w 7692174"/>
              <a:gd name="connsiteY10-5730" fmla="*/ 3860914 h 5611279"/>
              <a:gd name="connsiteX11-5731" fmla="*/ 2711166 w 7692174"/>
              <a:gd name="connsiteY11-5732" fmla="*/ 3866469 h 5611279"/>
              <a:gd name="connsiteX12-5733" fmla="*/ 2390946 w 7692174"/>
              <a:gd name="connsiteY12-5734" fmla="*/ 3114902 h 5611279"/>
              <a:gd name="connsiteX13-5735" fmla="*/ 738357 w 7692174"/>
              <a:gd name="connsiteY13-5736" fmla="*/ 5607958 h 5611279"/>
              <a:gd name="connsiteX14-5737" fmla="*/ 0 w 7692174"/>
              <a:gd name="connsiteY14-5738" fmla="*/ 5610564 h 5611279"/>
              <a:gd name="connsiteX15-5739" fmla="*/ 2095160 w 7692174"/>
              <a:gd name="connsiteY15-5740" fmla="*/ 2451667 h 5611279"/>
              <a:gd name="connsiteX16-5741" fmla="*/ 2829889 w 7692174"/>
              <a:gd name="connsiteY16-5742" fmla="*/ 2454049 h 5611279"/>
              <a:gd name="connsiteX17-5743" fmla="*/ 3076632 w 7692174"/>
              <a:gd name="connsiteY17-5744" fmla="*/ 3002304 h 5611279"/>
              <a:gd name="connsiteX18-5745" fmla="*/ 3519205 w 7692174"/>
              <a:gd name="connsiteY18-5746" fmla="*/ 1996509 h 5611279"/>
              <a:gd name="connsiteX19-5747" fmla="*/ 4260340 w 7692174"/>
              <a:gd name="connsiteY19-5748" fmla="*/ 1996055 h 5611279"/>
              <a:gd name="connsiteX20-5749" fmla="*/ 4496651 w 7692174"/>
              <a:gd name="connsiteY20-5750" fmla="*/ 2536259 h 5611279"/>
              <a:gd name="connsiteX21-5751" fmla="*/ 4942512 w 7692174"/>
              <a:gd name="connsiteY21-5752" fmla="*/ 1542484 h 5611279"/>
              <a:gd name="connsiteX22-5753" fmla="*/ 5668226 w 7692174"/>
              <a:gd name="connsiteY22-5754" fmla="*/ 1542937 h 5611279"/>
              <a:gd name="connsiteX23-5755" fmla="*/ 5949440 w 7692174"/>
              <a:gd name="connsiteY23-5756" fmla="*/ 2160134 h 5611279"/>
              <a:gd name="connsiteX24-5757" fmla="*/ 6590790 w 7692174"/>
              <a:gd name="connsiteY24-5758" fmla="*/ 831056 h 5611279"/>
              <a:gd name="connsiteX25-5759" fmla="*/ 6236663 w 7692174"/>
              <a:gd name="connsiteY25-5760" fmla="*/ 827314 h 5611279"/>
              <a:gd name="connsiteX0-5761" fmla="*/ 6236663 w 7692174"/>
              <a:gd name="connsiteY0-5762" fmla="*/ 827314 h 5611279"/>
              <a:gd name="connsiteX1-5763" fmla="*/ 7322175 w 7692174"/>
              <a:gd name="connsiteY1-5764" fmla="*/ 0 h 5611279"/>
              <a:gd name="connsiteX2-5765" fmla="*/ 7692174 w 7692174"/>
              <a:gd name="connsiteY2-5766" fmla="*/ 827542 h 5611279"/>
              <a:gd name="connsiteX3-5767" fmla="*/ 7332890 w 7692174"/>
              <a:gd name="connsiteY3-5768" fmla="*/ 825614 h 5611279"/>
              <a:gd name="connsiteX4-5769" fmla="*/ 6290696 w 7692174"/>
              <a:gd name="connsiteY4-5770" fmla="*/ 2955584 h 5611279"/>
              <a:gd name="connsiteX5-5771" fmla="*/ 5549389 w 7692174"/>
              <a:gd name="connsiteY5-5772" fmla="*/ 2956718 h 5611279"/>
              <a:gd name="connsiteX6-5773" fmla="*/ 5307976 w 7692174"/>
              <a:gd name="connsiteY6-5774" fmla="*/ 2381816 h 5611279"/>
              <a:gd name="connsiteX7-5775" fmla="*/ 4865857 w 7692174"/>
              <a:gd name="connsiteY7-5776" fmla="*/ 3407115 h 5611279"/>
              <a:gd name="connsiteX8-5777" fmla="*/ 4130164 w 7692174"/>
              <a:gd name="connsiteY8-5778" fmla="*/ 3408475 h 5611279"/>
              <a:gd name="connsiteX9-5779" fmla="*/ 3889772 w 7692174"/>
              <a:gd name="connsiteY9-5780" fmla="*/ 2833573 h 5611279"/>
              <a:gd name="connsiteX10-5781" fmla="*/ 3445385 w 7692174"/>
              <a:gd name="connsiteY10-5782" fmla="*/ 3860914 h 5611279"/>
              <a:gd name="connsiteX11-5783" fmla="*/ 2711166 w 7692174"/>
              <a:gd name="connsiteY11-5784" fmla="*/ 3866469 h 5611279"/>
              <a:gd name="connsiteX12-5785" fmla="*/ 2390946 w 7692174"/>
              <a:gd name="connsiteY12-5786" fmla="*/ 3114902 h 5611279"/>
              <a:gd name="connsiteX13-5787" fmla="*/ 738357 w 7692174"/>
              <a:gd name="connsiteY13-5788" fmla="*/ 5607958 h 5611279"/>
              <a:gd name="connsiteX14-5789" fmla="*/ 0 w 7692174"/>
              <a:gd name="connsiteY14-5790" fmla="*/ 5610564 h 5611279"/>
              <a:gd name="connsiteX15-5791" fmla="*/ 2095160 w 7692174"/>
              <a:gd name="connsiteY15-5792" fmla="*/ 2451667 h 5611279"/>
              <a:gd name="connsiteX16-5793" fmla="*/ 2829889 w 7692174"/>
              <a:gd name="connsiteY16-5794" fmla="*/ 2451668 h 5611279"/>
              <a:gd name="connsiteX17-5795" fmla="*/ 3076632 w 7692174"/>
              <a:gd name="connsiteY17-5796" fmla="*/ 3002304 h 5611279"/>
              <a:gd name="connsiteX18-5797" fmla="*/ 3519205 w 7692174"/>
              <a:gd name="connsiteY18-5798" fmla="*/ 1996509 h 5611279"/>
              <a:gd name="connsiteX19-5799" fmla="*/ 4260340 w 7692174"/>
              <a:gd name="connsiteY19-5800" fmla="*/ 1996055 h 5611279"/>
              <a:gd name="connsiteX20-5801" fmla="*/ 4496651 w 7692174"/>
              <a:gd name="connsiteY20-5802" fmla="*/ 2536259 h 5611279"/>
              <a:gd name="connsiteX21-5803" fmla="*/ 4942512 w 7692174"/>
              <a:gd name="connsiteY21-5804" fmla="*/ 1542484 h 5611279"/>
              <a:gd name="connsiteX22-5805" fmla="*/ 5668226 w 7692174"/>
              <a:gd name="connsiteY22-5806" fmla="*/ 1542937 h 5611279"/>
              <a:gd name="connsiteX23-5807" fmla="*/ 5949440 w 7692174"/>
              <a:gd name="connsiteY23-5808" fmla="*/ 2160134 h 5611279"/>
              <a:gd name="connsiteX24-5809" fmla="*/ 6590790 w 7692174"/>
              <a:gd name="connsiteY24-5810" fmla="*/ 831056 h 5611279"/>
              <a:gd name="connsiteX25-5811" fmla="*/ 6236663 w 7692174"/>
              <a:gd name="connsiteY25-5812" fmla="*/ 827314 h 5611279"/>
              <a:gd name="connsiteX0-5813" fmla="*/ 6236663 w 7692174"/>
              <a:gd name="connsiteY0-5814" fmla="*/ 827314 h 5611279"/>
              <a:gd name="connsiteX1-5815" fmla="*/ 7322175 w 7692174"/>
              <a:gd name="connsiteY1-5816" fmla="*/ 0 h 5611279"/>
              <a:gd name="connsiteX2-5817" fmla="*/ 7692174 w 7692174"/>
              <a:gd name="connsiteY2-5818" fmla="*/ 827542 h 5611279"/>
              <a:gd name="connsiteX3-5819" fmla="*/ 7332890 w 7692174"/>
              <a:gd name="connsiteY3-5820" fmla="*/ 825614 h 5611279"/>
              <a:gd name="connsiteX4-5821" fmla="*/ 6290696 w 7692174"/>
              <a:gd name="connsiteY4-5822" fmla="*/ 2955584 h 5611279"/>
              <a:gd name="connsiteX5-5823" fmla="*/ 5549389 w 7692174"/>
              <a:gd name="connsiteY5-5824" fmla="*/ 2956718 h 5611279"/>
              <a:gd name="connsiteX6-5825" fmla="*/ 5307976 w 7692174"/>
              <a:gd name="connsiteY6-5826" fmla="*/ 2381816 h 5611279"/>
              <a:gd name="connsiteX7-5827" fmla="*/ 4865857 w 7692174"/>
              <a:gd name="connsiteY7-5828" fmla="*/ 3407115 h 5611279"/>
              <a:gd name="connsiteX8-5829" fmla="*/ 4130164 w 7692174"/>
              <a:gd name="connsiteY8-5830" fmla="*/ 3408475 h 5611279"/>
              <a:gd name="connsiteX9-5831" fmla="*/ 3889772 w 7692174"/>
              <a:gd name="connsiteY9-5832" fmla="*/ 2833573 h 5611279"/>
              <a:gd name="connsiteX10-5833" fmla="*/ 3445385 w 7692174"/>
              <a:gd name="connsiteY10-5834" fmla="*/ 3860914 h 5611279"/>
              <a:gd name="connsiteX11-5835" fmla="*/ 2711166 w 7692174"/>
              <a:gd name="connsiteY11-5836" fmla="*/ 3866469 h 5611279"/>
              <a:gd name="connsiteX12-5837" fmla="*/ 2390946 w 7692174"/>
              <a:gd name="connsiteY12-5838" fmla="*/ 3114902 h 5611279"/>
              <a:gd name="connsiteX13-5839" fmla="*/ 738357 w 7692174"/>
              <a:gd name="connsiteY13-5840" fmla="*/ 5607958 h 5611279"/>
              <a:gd name="connsiteX14-5841" fmla="*/ 0 w 7692174"/>
              <a:gd name="connsiteY14-5842" fmla="*/ 5610564 h 5611279"/>
              <a:gd name="connsiteX15-5843" fmla="*/ 2095160 w 7692174"/>
              <a:gd name="connsiteY15-5844" fmla="*/ 2451667 h 5611279"/>
              <a:gd name="connsiteX16-5845" fmla="*/ 2829889 w 7692174"/>
              <a:gd name="connsiteY16-5846" fmla="*/ 2451668 h 5611279"/>
              <a:gd name="connsiteX17-5847" fmla="*/ 3076632 w 7692174"/>
              <a:gd name="connsiteY17-5848" fmla="*/ 3002304 h 5611279"/>
              <a:gd name="connsiteX18-5849" fmla="*/ 3519205 w 7692174"/>
              <a:gd name="connsiteY18-5850" fmla="*/ 1996509 h 5611279"/>
              <a:gd name="connsiteX19-5851" fmla="*/ 4260340 w 7692174"/>
              <a:gd name="connsiteY19-5852" fmla="*/ 1996055 h 5611279"/>
              <a:gd name="connsiteX20-5853" fmla="*/ 4496651 w 7692174"/>
              <a:gd name="connsiteY20-5854" fmla="*/ 2536259 h 5611279"/>
              <a:gd name="connsiteX21-5855" fmla="*/ 4942512 w 7692174"/>
              <a:gd name="connsiteY21-5856" fmla="*/ 1542484 h 5611279"/>
              <a:gd name="connsiteX22-5857" fmla="*/ 5668226 w 7692174"/>
              <a:gd name="connsiteY22-5858" fmla="*/ 1542937 h 5611279"/>
              <a:gd name="connsiteX23-5859" fmla="*/ 5949440 w 7692174"/>
              <a:gd name="connsiteY23-5860" fmla="*/ 2160134 h 5611279"/>
              <a:gd name="connsiteX24-5861" fmla="*/ 6590790 w 7692174"/>
              <a:gd name="connsiteY24-5862" fmla="*/ 831056 h 5611279"/>
              <a:gd name="connsiteX25-5863" fmla="*/ 6236663 w 7692174"/>
              <a:gd name="connsiteY25-5864" fmla="*/ 827314 h 5611279"/>
              <a:gd name="connsiteX0-5865" fmla="*/ 6236663 w 7692174"/>
              <a:gd name="connsiteY0-5866" fmla="*/ 827314 h 5611279"/>
              <a:gd name="connsiteX1-5867" fmla="*/ 7322175 w 7692174"/>
              <a:gd name="connsiteY1-5868" fmla="*/ 0 h 5611279"/>
              <a:gd name="connsiteX2-5869" fmla="*/ 7692174 w 7692174"/>
              <a:gd name="connsiteY2-5870" fmla="*/ 827542 h 5611279"/>
              <a:gd name="connsiteX3-5871" fmla="*/ 7332890 w 7692174"/>
              <a:gd name="connsiteY3-5872" fmla="*/ 825614 h 5611279"/>
              <a:gd name="connsiteX4-5873" fmla="*/ 6290696 w 7692174"/>
              <a:gd name="connsiteY4-5874" fmla="*/ 2955584 h 5611279"/>
              <a:gd name="connsiteX5-5875" fmla="*/ 5549389 w 7692174"/>
              <a:gd name="connsiteY5-5876" fmla="*/ 2956718 h 5611279"/>
              <a:gd name="connsiteX6-5877" fmla="*/ 5307976 w 7692174"/>
              <a:gd name="connsiteY6-5878" fmla="*/ 2381816 h 5611279"/>
              <a:gd name="connsiteX7-5879" fmla="*/ 4865857 w 7692174"/>
              <a:gd name="connsiteY7-5880" fmla="*/ 3407115 h 5611279"/>
              <a:gd name="connsiteX8-5881" fmla="*/ 4130164 w 7692174"/>
              <a:gd name="connsiteY8-5882" fmla="*/ 3408475 h 5611279"/>
              <a:gd name="connsiteX9-5883" fmla="*/ 3889772 w 7692174"/>
              <a:gd name="connsiteY9-5884" fmla="*/ 2833573 h 5611279"/>
              <a:gd name="connsiteX10-5885" fmla="*/ 3445385 w 7692174"/>
              <a:gd name="connsiteY10-5886" fmla="*/ 3860914 h 5611279"/>
              <a:gd name="connsiteX11-5887" fmla="*/ 2711166 w 7692174"/>
              <a:gd name="connsiteY11-5888" fmla="*/ 3866469 h 5611279"/>
              <a:gd name="connsiteX12-5889" fmla="*/ 2390946 w 7692174"/>
              <a:gd name="connsiteY12-5890" fmla="*/ 3114902 h 5611279"/>
              <a:gd name="connsiteX13-5891" fmla="*/ 738357 w 7692174"/>
              <a:gd name="connsiteY13-5892" fmla="*/ 5607958 h 5611279"/>
              <a:gd name="connsiteX14-5893" fmla="*/ 0 w 7692174"/>
              <a:gd name="connsiteY14-5894" fmla="*/ 5610564 h 5611279"/>
              <a:gd name="connsiteX15-5895" fmla="*/ 2095160 w 7692174"/>
              <a:gd name="connsiteY15-5896" fmla="*/ 2451667 h 5611279"/>
              <a:gd name="connsiteX16-5897" fmla="*/ 2829889 w 7692174"/>
              <a:gd name="connsiteY16-5898" fmla="*/ 2451668 h 5611279"/>
              <a:gd name="connsiteX17-5899" fmla="*/ 3076632 w 7692174"/>
              <a:gd name="connsiteY17-5900" fmla="*/ 3002304 h 5611279"/>
              <a:gd name="connsiteX18-5901" fmla="*/ 3519205 w 7692174"/>
              <a:gd name="connsiteY18-5902" fmla="*/ 1996509 h 5611279"/>
              <a:gd name="connsiteX19-5903" fmla="*/ 4260340 w 7692174"/>
              <a:gd name="connsiteY19-5904" fmla="*/ 1996055 h 5611279"/>
              <a:gd name="connsiteX20-5905" fmla="*/ 4496651 w 7692174"/>
              <a:gd name="connsiteY20-5906" fmla="*/ 2536259 h 5611279"/>
              <a:gd name="connsiteX21-5907" fmla="*/ 4942512 w 7692174"/>
              <a:gd name="connsiteY21-5908" fmla="*/ 1542484 h 5611279"/>
              <a:gd name="connsiteX22-5909" fmla="*/ 5668226 w 7692174"/>
              <a:gd name="connsiteY22-5910" fmla="*/ 1542937 h 5611279"/>
              <a:gd name="connsiteX23-5911" fmla="*/ 5949440 w 7692174"/>
              <a:gd name="connsiteY23-5912" fmla="*/ 2160134 h 5611279"/>
              <a:gd name="connsiteX24-5913" fmla="*/ 6590790 w 7692174"/>
              <a:gd name="connsiteY24-5914" fmla="*/ 831056 h 5611279"/>
              <a:gd name="connsiteX25-5915" fmla="*/ 6236663 w 7692174"/>
              <a:gd name="connsiteY25-5916" fmla="*/ 827314 h 5611279"/>
              <a:gd name="connsiteX0-5917" fmla="*/ 6236663 w 7692174"/>
              <a:gd name="connsiteY0-5918" fmla="*/ 827314 h 5611279"/>
              <a:gd name="connsiteX1-5919" fmla="*/ 7322175 w 7692174"/>
              <a:gd name="connsiteY1-5920" fmla="*/ 0 h 5611279"/>
              <a:gd name="connsiteX2-5921" fmla="*/ 7692174 w 7692174"/>
              <a:gd name="connsiteY2-5922" fmla="*/ 827542 h 5611279"/>
              <a:gd name="connsiteX3-5923" fmla="*/ 7332890 w 7692174"/>
              <a:gd name="connsiteY3-5924" fmla="*/ 825614 h 5611279"/>
              <a:gd name="connsiteX4-5925" fmla="*/ 6290696 w 7692174"/>
              <a:gd name="connsiteY4-5926" fmla="*/ 2955584 h 5611279"/>
              <a:gd name="connsiteX5-5927" fmla="*/ 5549389 w 7692174"/>
              <a:gd name="connsiteY5-5928" fmla="*/ 2956718 h 5611279"/>
              <a:gd name="connsiteX6-5929" fmla="*/ 5307976 w 7692174"/>
              <a:gd name="connsiteY6-5930" fmla="*/ 2381816 h 5611279"/>
              <a:gd name="connsiteX7-5931" fmla="*/ 4865857 w 7692174"/>
              <a:gd name="connsiteY7-5932" fmla="*/ 3407115 h 5611279"/>
              <a:gd name="connsiteX8-5933" fmla="*/ 4130164 w 7692174"/>
              <a:gd name="connsiteY8-5934" fmla="*/ 3408475 h 5611279"/>
              <a:gd name="connsiteX9-5935" fmla="*/ 3889772 w 7692174"/>
              <a:gd name="connsiteY9-5936" fmla="*/ 2833573 h 5611279"/>
              <a:gd name="connsiteX10-5937" fmla="*/ 3445385 w 7692174"/>
              <a:gd name="connsiteY10-5938" fmla="*/ 3860914 h 5611279"/>
              <a:gd name="connsiteX11-5939" fmla="*/ 2711166 w 7692174"/>
              <a:gd name="connsiteY11-5940" fmla="*/ 3866469 h 5611279"/>
              <a:gd name="connsiteX12-5941" fmla="*/ 2390946 w 7692174"/>
              <a:gd name="connsiteY12-5942" fmla="*/ 3114902 h 5611279"/>
              <a:gd name="connsiteX13-5943" fmla="*/ 738357 w 7692174"/>
              <a:gd name="connsiteY13-5944" fmla="*/ 5607958 h 5611279"/>
              <a:gd name="connsiteX14-5945" fmla="*/ 0 w 7692174"/>
              <a:gd name="connsiteY14-5946" fmla="*/ 5610564 h 5611279"/>
              <a:gd name="connsiteX15-5947" fmla="*/ 2095160 w 7692174"/>
              <a:gd name="connsiteY15-5948" fmla="*/ 2451667 h 5611279"/>
              <a:gd name="connsiteX16-5949" fmla="*/ 2825127 w 7692174"/>
              <a:gd name="connsiteY16-5950" fmla="*/ 2446905 h 5611279"/>
              <a:gd name="connsiteX17-5951" fmla="*/ 3076632 w 7692174"/>
              <a:gd name="connsiteY17-5952" fmla="*/ 3002304 h 5611279"/>
              <a:gd name="connsiteX18-5953" fmla="*/ 3519205 w 7692174"/>
              <a:gd name="connsiteY18-5954" fmla="*/ 1996509 h 5611279"/>
              <a:gd name="connsiteX19-5955" fmla="*/ 4260340 w 7692174"/>
              <a:gd name="connsiteY19-5956" fmla="*/ 1996055 h 5611279"/>
              <a:gd name="connsiteX20-5957" fmla="*/ 4496651 w 7692174"/>
              <a:gd name="connsiteY20-5958" fmla="*/ 2536259 h 5611279"/>
              <a:gd name="connsiteX21-5959" fmla="*/ 4942512 w 7692174"/>
              <a:gd name="connsiteY21-5960" fmla="*/ 1542484 h 5611279"/>
              <a:gd name="connsiteX22-5961" fmla="*/ 5668226 w 7692174"/>
              <a:gd name="connsiteY22-5962" fmla="*/ 1542937 h 5611279"/>
              <a:gd name="connsiteX23-5963" fmla="*/ 5949440 w 7692174"/>
              <a:gd name="connsiteY23-5964" fmla="*/ 2160134 h 5611279"/>
              <a:gd name="connsiteX24-5965" fmla="*/ 6590790 w 7692174"/>
              <a:gd name="connsiteY24-5966" fmla="*/ 831056 h 5611279"/>
              <a:gd name="connsiteX25-5967" fmla="*/ 6236663 w 7692174"/>
              <a:gd name="connsiteY25-5968" fmla="*/ 827314 h 5611279"/>
              <a:gd name="connsiteX0-5969" fmla="*/ 6236663 w 7692174"/>
              <a:gd name="connsiteY0-5970" fmla="*/ 827314 h 5611279"/>
              <a:gd name="connsiteX1-5971" fmla="*/ 7322175 w 7692174"/>
              <a:gd name="connsiteY1-5972" fmla="*/ 0 h 5611279"/>
              <a:gd name="connsiteX2-5973" fmla="*/ 7692174 w 7692174"/>
              <a:gd name="connsiteY2-5974" fmla="*/ 827542 h 5611279"/>
              <a:gd name="connsiteX3-5975" fmla="*/ 7332890 w 7692174"/>
              <a:gd name="connsiteY3-5976" fmla="*/ 825614 h 5611279"/>
              <a:gd name="connsiteX4-5977" fmla="*/ 6290696 w 7692174"/>
              <a:gd name="connsiteY4-5978" fmla="*/ 2955584 h 5611279"/>
              <a:gd name="connsiteX5-5979" fmla="*/ 5549389 w 7692174"/>
              <a:gd name="connsiteY5-5980" fmla="*/ 2956718 h 5611279"/>
              <a:gd name="connsiteX6-5981" fmla="*/ 5307976 w 7692174"/>
              <a:gd name="connsiteY6-5982" fmla="*/ 2381816 h 5611279"/>
              <a:gd name="connsiteX7-5983" fmla="*/ 4865857 w 7692174"/>
              <a:gd name="connsiteY7-5984" fmla="*/ 3407115 h 5611279"/>
              <a:gd name="connsiteX8-5985" fmla="*/ 4130164 w 7692174"/>
              <a:gd name="connsiteY8-5986" fmla="*/ 3408475 h 5611279"/>
              <a:gd name="connsiteX9-5987" fmla="*/ 3889772 w 7692174"/>
              <a:gd name="connsiteY9-5988" fmla="*/ 2833573 h 5611279"/>
              <a:gd name="connsiteX10-5989" fmla="*/ 3445385 w 7692174"/>
              <a:gd name="connsiteY10-5990" fmla="*/ 3860914 h 5611279"/>
              <a:gd name="connsiteX11-5991" fmla="*/ 2711166 w 7692174"/>
              <a:gd name="connsiteY11-5992" fmla="*/ 3866469 h 5611279"/>
              <a:gd name="connsiteX12-5993" fmla="*/ 2390946 w 7692174"/>
              <a:gd name="connsiteY12-5994" fmla="*/ 3114902 h 5611279"/>
              <a:gd name="connsiteX13-5995" fmla="*/ 738357 w 7692174"/>
              <a:gd name="connsiteY13-5996" fmla="*/ 5607958 h 5611279"/>
              <a:gd name="connsiteX14-5997" fmla="*/ 0 w 7692174"/>
              <a:gd name="connsiteY14-5998" fmla="*/ 5610564 h 5611279"/>
              <a:gd name="connsiteX15-5999" fmla="*/ 2095160 w 7692174"/>
              <a:gd name="connsiteY15-6000" fmla="*/ 2451667 h 5611279"/>
              <a:gd name="connsiteX16-6001" fmla="*/ 2825127 w 7692174"/>
              <a:gd name="connsiteY16-6002" fmla="*/ 2446905 h 5611279"/>
              <a:gd name="connsiteX17-6003" fmla="*/ 3076632 w 7692174"/>
              <a:gd name="connsiteY17-6004" fmla="*/ 3002304 h 5611279"/>
              <a:gd name="connsiteX18-6005" fmla="*/ 3519205 w 7692174"/>
              <a:gd name="connsiteY18-6006" fmla="*/ 1996509 h 5611279"/>
              <a:gd name="connsiteX19-6007" fmla="*/ 4260340 w 7692174"/>
              <a:gd name="connsiteY19-6008" fmla="*/ 1996055 h 5611279"/>
              <a:gd name="connsiteX20-6009" fmla="*/ 4496651 w 7692174"/>
              <a:gd name="connsiteY20-6010" fmla="*/ 2536259 h 5611279"/>
              <a:gd name="connsiteX21-6011" fmla="*/ 4942512 w 7692174"/>
              <a:gd name="connsiteY21-6012" fmla="*/ 1542484 h 5611279"/>
              <a:gd name="connsiteX22-6013" fmla="*/ 5668226 w 7692174"/>
              <a:gd name="connsiteY22-6014" fmla="*/ 1542937 h 5611279"/>
              <a:gd name="connsiteX23-6015" fmla="*/ 5949440 w 7692174"/>
              <a:gd name="connsiteY23-6016" fmla="*/ 2160134 h 5611279"/>
              <a:gd name="connsiteX24-6017" fmla="*/ 6590790 w 7692174"/>
              <a:gd name="connsiteY24-6018" fmla="*/ 831056 h 5611279"/>
              <a:gd name="connsiteX25-6019" fmla="*/ 6236663 w 7692174"/>
              <a:gd name="connsiteY25-6020" fmla="*/ 827314 h 5611279"/>
              <a:gd name="connsiteX0-6021" fmla="*/ 6236663 w 7692174"/>
              <a:gd name="connsiteY0-6022" fmla="*/ 827314 h 5611279"/>
              <a:gd name="connsiteX1-6023" fmla="*/ 7322175 w 7692174"/>
              <a:gd name="connsiteY1-6024" fmla="*/ 0 h 5611279"/>
              <a:gd name="connsiteX2-6025" fmla="*/ 7692174 w 7692174"/>
              <a:gd name="connsiteY2-6026" fmla="*/ 827542 h 5611279"/>
              <a:gd name="connsiteX3-6027" fmla="*/ 7332890 w 7692174"/>
              <a:gd name="connsiteY3-6028" fmla="*/ 825614 h 5611279"/>
              <a:gd name="connsiteX4-6029" fmla="*/ 6290696 w 7692174"/>
              <a:gd name="connsiteY4-6030" fmla="*/ 2955584 h 5611279"/>
              <a:gd name="connsiteX5-6031" fmla="*/ 5549389 w 7692174"/>
              <a:gd name="connsiteY5-6032" fmla="*/ 2956718 h 5611279"/>
              <a:gd name="connsiteX6-6033" fmla="*/ 5307976 w 7692174"/>
              <a:gd name="connsiteY6-6034" fmla="*/ 2381816 h 5611279"/>
              <a:gd name="connsiteX7-6035" fmla="*/ 4865857 w 7692174"/>
              <a:gd name="connsiteY7-6036" fmla="*/ 3407115 h 5611279"/>
              <a:gd name="connsiteX8-6037" fmla="*/ 4130164 w 7692174"/>
              <a:gd name="connsiteY8-6038" fmla="*/ 3408475 h 5611279"/>
              <a:gd name="connsiteX9-6039" fmla="*/ 3889772 w 7692174"/>
              <a:gd name="connsiteY9-6040" fmla="*/ 2833573 h 5611279"/>
              <a:gd name="connsiteX10-6041" fmla="*/ 3445385 w 7692174"/>
              <a:gd name="connsiteY10-6042" fmla="*/ 3860914 h 5611279"/>
              <a:gd name="connsiteX11-6043" fmla="*/ 2711166 w 7692174"/>
              <a:gd name="connsiteY11-6044" fmla="*/ 3866469 h 5611279"/>
              <a:gd name="connsiteX12-6045" fmla="*/ 2390946 w 7692174"/>
              <a:gd name="connsiteY12-6046" fmla="*/ 3114902 h 5611279"/>
              <a:gd name="connsiteX13-6047" fmla="*/ 738357 w 7692174"/>
              <a:gd name="connsiteY13-6048" fmla="*/ 5607958 h 5611279"/>
              <a:gd name="connsiteX14-6049" fmla="*/ 0 w 7692174"/>
              <a:gd name="connsiteY14-6050" fmla="*/ 5610564 h 5611279"/>
              <a:gd name="connsiteX15-6051" fmla="*/ 2095160 w 7692174"/>
              <a:gd name="connsiteY15-6052" fmla="*/ 2451667 h 5611279"/>
              <a:gd name="connsiteX16-6053" fmla="*/ 2825127 w 7692174"/>
              <a:gd name="connsiteY16-6054" fmla="*/ 2446905 h 5611279"/>
              <a:gd name="connsiteX17-6055" fmla="*/ 3076632 w 7692174"/>
              <a:gd name="connsiteY17-6056" fmla="*/ 3002304 h 5611279"/>
              <a:gd name="connsiteX18-6057" fmla="*/ 3519205 w 7692174"/>
              <a:gd name="connsiteY18-6058" fmla="*/ 1996509 h 5611279"/>
              <a:gd name="connsiteX19-6059" fmla="*/ 4260340 w 7692174"/>
              <a:gd name="connsiteY19-6060" fmla="*/ 1996055 h 5611279"/>
              <a:gd name="connsiteX20-6061" fmla="*/ 4496651 w 7692174"/>
              <a:gd name="connsiteY20-6062" fmla="*/ 2536259 h 5611279"/>
              <a:gd name="connsiteX21-6063" fmla="*/ 4942512 w 7692174"/>
              <a:gd name="connsiteY21-6064" fmla="*/ 1542484 h 5611279"/>
              <a:gd name="connsiteX22-6065" fmla="*/ 5668226 w 7692174"/>
              <a:gd name="connsiteY22-6066" fmla="*/ 1542937 h 5611279"/>
              <a:gd name="connsiteX23-6067" fmla="*/ 5949440 w 7692174"/>
              <a:gd name="connsiteY23-6068" fmla="*/ 2160134 h 5611279"/>
              <a:gd name="connsiteX24-6069" fmla="*/ 6590790 w 7692174"/>
              <a:gd name="connsiteY24-6070" fmla="*/ 831056 h 5611279"/>
              <a:gd name="connsiteX25-6071" fmla="*/ 6236663 w 7692174"/>
              <a:gd name="connsiteY25-6072" fmla="*/ 827314 h 5611279"/>
              <a:gd name="connsiteX0-6073" fmla="*/ 6236663 w 7692174"/>
              <a:gd name="connsiteY0-6074" fmla="*/ 827314 h 5611279"/>
              <a:gd name="connsiteX1-6075" fmla="*/ 7322175 w 7692174"/>
              <a:gd name="connsiteY1-6076" fmla="*/ 0 h 5611279"/>
              <a:gd name="connsiteX2-6077" fmla="*/ 7692174 w 7692174"/>
              <a:gd name="connsiteY2-6078" fmla="*/ 827542 h 5611279"/>
              <a:gd name="connsiteX3-6079" fmla="*/ 7332890 w 7692174"/>
              <a:gd name="connsiteY3-6080" fmla="*/ 825614 h 5611279"/>
              <a:gd name="connsiteX4-6081" fmla="*/ 6290696 w 7692174"/>
              <a:gd name="connsiteY4-6082" fmla="*/ 2955584 h 5611279"/>
              <a:gd name="connsiteX5-6083" fmla="*/ 5549389 w 7692174"/>
              <a:gd name="connsiteY5-6084" fmla="*/ 2956718 h 5611279"/>
              <a:gd name="connsiteX6-6085" fmla="*/ 5307976 w 7692174"/>
              <a:gd name="connsiteY6-6086" fmla="*/ 2381816 h 5611279"/>
              <a:gd name="connsiteX7-6087" fmla="*/ 4865857 w 7692174"/>
              <a:gd name="connsiteY7-6088" fmla="*/ 3407115 h 5611279"/>
              <a:gd name="connsiteX8-6089" fmla="*/ 4130164 w 7692174"/>
              <a:gd name="connsiteY8-6090" fmla="*/ 3408475 h 5611279"/>
              <a:gd name="connsiteX9-6091" fmla="*/ 3889772 w 7692174"/>
              <a:gd name="connsiteY9-6092" fmla="*/ 2833573 h 5611279"/>
              <a:gd name="connsiteX10-6093" fmla="*/ 3445385 w 7692174"/>
              <a:gd name="connsiteY10-6094" fmla="*/ 3860914 h 5611279"/>
              <a:gd name="connsiteX11-6095" fmla="*/ 2711166 w 7692174"/>
              <a:gd name="connsiteY11-6096" fmla="*/ 3866469 h 5611279"/>
              <a:gd name="connsiteX12-6097" fmla="*/ 2390946 w 7692174"/>
              <a:gd name="connsiteY12-6098" fmla="*/ 3114902 h 5611279"/>
              <a:gd name="connsiteX13-6099" fmla="*/ 738357 w 7692174"/>
              <a:gd name="connsiteY13-6100" fmla="*/ 5607958 h 5611279"/>
              <a:gd name="connsiteX14-6101" fmla="*/ 0 w 7692174"/>
              <a:gd name="connsiteY14-6102" fmla="*/ 5610564 h 5611279"/>
              <a:gd name="connsiteX15-6103" fmla="*/ 2095160 w 7692174"/>
              <a:gd name="connsiteY15-6104" fmla="*/ 2451667 h 5611279"/>
              <a:gd name="connsiteX16-6105" fmla="*/ 2825127 w 7692174"/>
              <a:gd name="connsiteY16-6106" fmla="*/ 2446905 h 5611279"/>
              <a:gd name="connsiteX17-6107" fmla="*/ 3076632 w 7692174"/>
              <a:gd name="connsiteY17-6108" fmla="*/ 3002304 h 5611279"/>
              <a:gd name="connsiteX18-6109" fmla="*/ 3519205 w 7692174"/>
              <a:gd name="connsiteY18-6110" fmla="*/ 1996509 h 5611279"/>
              <a:gd name="connsiteX19-6111" fmla="*/ 4260340 w 7692174"/>
              <a:gd name="connsiteY19-6112" fmla="*/ 1996055 h 5611279"/>
              <a:gd name="connsiteX20-6113" fmla="*/ 4496651 w 7692174"/>
              <a:gd name="connsiteY20-6114" fmla="*/ 2536259 h 5611279"/>
              <a:gd name="connsiteX21-6115" fmla="*/ 4942512 w 7692174"/>
              <a:gd name="connsiteY21-6116" fmla="*/ 1542484 h 5611279"/>
              <a:gd name="connsiteX22-6117" fmla="*/ 5668226 w 7692174"/>
              <a:gd name="connsiteY22-6118" fmla="*/ 1542937 h 5611279"/>
              <a:gd name="connsiteX23-6119" fmla="*/ 5949440 w 7692174"/>
              <a:gd name="connsiteY23-6120" fmla="*/ 2160134 h 5611279"/>
              <a:gd name="connsiteX24-6121" fmla="*/ 6590790 w 7692174"/>
              <a:gd name="connsiteY24-6122" fmla="*/ 831056 h 5611279"/>
              <a:gd name="connsiteX25-6123" fmla="*/ 6236663 w 7692174"/>
              <a:gd name="connsiteY25-6124" fmla="*/ 827314 h 5611279"/>
              <a:gd name="connsiteX0-6125" fmla="*/ 6236663 w 7692174"/>
              <a:gd name="connsiteY0-6126" fmla="*/ 827314 h 5611279"/>
              <a:gd name="connsiteX1-6127" fmla="*/ 7322175 w 7692174"/>
              <a:gd name="connsiteY1-6128" fmla="*/ 0 h 5611279"/>
              <a:gd name="connsiteX2-6129" fmla="*/ 7692174 w 7692174"/>
              <a:gd name="connsiteY2-6130" fmla="*/ 827542 h 5611279"/>
              <a:gd name="connsiteX3-6131" fmla="*/ 7332890 w 7692174"/>
              <a:gd name="connsiteY3-6132" fmla="*/ 825614 h 5611279"/>
              <a:gd name="connsiteX4-6133" fmla="*/ 6290696 w 7692174"/>
              <a:gd name="connsiteY4-6134" fmla="*/ 2955584 h 5611279"/>
              <a:gd name="connsiteX5-6135" fmla="*/ 5549389 w 7692174"/>
              <a:gd name="connsiteY5-6136" fmla="*/ 2956718 h 5611279"/>
              <a:gd name="connsiteX6-6137" fmla="*/ 5307976 w 7692174"/>
              <a:gd name="connsiteY6-6138" fmla="*/ 2381816 h 5611279"/>
              <a:gd name="connsiteX7-6139" fmla="*/ 4865857 w 7692174"/>
              <a:gd name="connsiteY7-6140" fmla="*/ 3407115 h 5611279"/>
              <a:gd name="connsiteX8-6141" fmla="*/ 4130164 w 7692174"/>
              <a:gd name="connsiteY8-6142" fmla="*/ 3408475 h 5611279"/>
              <a:gd name="connsiteX9-6143" fmla="*/ 3889772 w 7692174"/>
              <a:gd name="connsiteY9-6144" fmla="*/ 2833573 h 5611279"/>
              <a:gd name="connsiteX10-6145" fmla="*/ 3445385 w 7692174"/>
              <a:gd name="connsiteY10-6146" fmla="*/ 3860914 h 5611279"/>
              <a:gd name="connsiteX11-6147" fmla="*/ 2711166 w 7692174"/>
              <a:gd name="connsiteY11-6148" fmla="*/ 3866469 h 5611279"/>
              <a:gd name="connsiteX12-6149" fmla="*/ 2390946 w 7692174"/>
              <a:gd name="connsiteY12-6150" fmla="*/ 3114902 h 5611279"/>
              <a:gd name="connsiteX13-6151" fmla="*/ 738357 w 7692174"/>
              <a:gd name="connsiteY13-6152" fmla="*/ 5607958 h 5611279"/>
              <a:gd name="connsiteX14-6153" fmla="*/ 0 w 7692174"/>
              <a:gd name="connsiteY14-6154" fmla="*/ 5610564 h 5611279"/>
              <a:gd name="connsiteX15-6155" fmla="*/ 2095160 w 7692174"/>
              <a:gd name="connsiteY15-6156" fmla="*/ 2451667 h 5611279"/>
              <a:gd name="connsiteX16-6157" fmla="*/ 2825127 w 7692174"/>
              <a:gd name="connsiteY16-6158" fmla="*/ 2446905 h 5611279"/>
              <a:gd name="connsiteX17-6159" fmla="*/ 3076632 w 7692174"/>
              <a:gd name="connsiteY17-6160" fmla="*/ 3002304 h 5611279"/>
              <a:gd name="connsiteX18-6161" fmla="*/ 3519205 w 7692174"/>
              <a:gd name="connsiteY18-6162" fmla="*/ 1996509 h 5611279"/>
              <a:gd name="connsiteX19-6163" fmla="*/ 4260340 w 7692174"/>
              <a:gd name="connsiteY19-6164" fmla="*/ 1996055 h 5611279"/>
              <a:gd name="connsiteX20-6165" fmla="*/ 4496651 w 7692174"/>
              <a:gd name="connsiteY20-6166" fmla="*/ 2536259 h 5611279"/>
              <a:gd name="connsiteX21-6167" fmla="*/ 4942512 w 7692174"/>
              <a:gd name="connsiteY21-6168" fmla="*/ 1542484 h 5611279"/>
              <a:gd name="connsiteX22-6169" fmla="*/ 5668226 w 7692174"/>
              <a:gd name="connsiteY22-6170" fmla="*/ 1542937 h 5611279"/>
              <a:gd name="connsiteX23-6171" fmla="*/ 5949440 w 7692174"/>
              <a:gd name="connsiteY23-6172" fmla="*/ 2160134 h 5611279"/>
              <a:gd name="connsiteX24-6173" fmla="*/ 6590790 w 7692174"/>
              <a:gd name="connsiteY24-6174" fmla="*/ 831056 h 5611279"/>
              <a:gd name="connsiteX25-6175" fmla="*/ 6236663 w 7692174"/>
              <a:gd name="connsiteY25-6176" fmla="*/ 827314 h 5611279"/>
              <a:gd name="connsiteX0-6177" fmla="*/ 6236663 w 7692174"/>
              <a:gd name="connsiteY0-6178" fmla="*/ 827314 h 5611279"/>
              <a:gd name="connsiteX1-6179" fmla="*/ 7322175 w 7692174"/>
              <a:gd name="connsiteY1-6180" fmla="*/ 0 h 5611279"/>
              <a:gd name="connsiteX2-6181" fmla="*/ 7692174 w 7692174"/>
              <a:gd name="connsiteY2-6182" fmla="*/ 827542 h 5611279"/>
              <a:gd name="connsiteX3-6183" fmla="*/ 7332890 w 7692174"/>
              <a:gd name="connsiteY3-6184" fmla="*/ 825614 h 5611279"/>
              <a:gd name="connsiteX4-6185" fmla="*/ 6290696 w 7692174"/>
              <a:gd name="connsiteY4-6186" fmla="*/ 2955584 h 5611279"/>
              <a:gd name="connsiteX5-6187" fmla="*/ 5549389 w 7692174"/>
              <a:gd name="connsiteY5-6188" fmla="*/ 2956718 h 5611279"/>
              <a:gd name="connsiteX6-6189" fmla="*/ 5307976 w 7692174"/>
              <a:gd name="connsiteY6-6190" fmla="*/ 2381816 h 5611279"/>
              <a:gd name="connsiteX7-6191" fmla="*/ 4865857 w 7692174"/>
              <a:gd name="connsiteY7-6192" fmla="*/ 3407115 h 5611279"/>
              <a:gd name="connsiteX8-6193" fmla="*/ 4130164 w 7692174"/>
              <a:gd name="connsiteY8-6194" fmla="*/ 3408475 h 5611279"/>
              <a:gd name="connsiteX9-6195" fmla="*/ 3889772 w 7692174"/>
              <a:gd name="connsiteY9-6196" fmla="*/ 2833573 h 5611279"/>
              <a:gd name="connsiteX10-6197" fmla="*/ 3445385 w 7692174"/>
              <a:gd name="connsiteY10-6198" fmla="*/ 3860914 h 5611279"/>
              <a:gd name="connsiteX11-6199" fmla="*/ 2711166 w 7692174"/>
              <a:gd name="connsiteY11-6200" fmla="*/ 3866469 h 5611279"/>
              <a:gd name="connsiteX12-6201" fmla="*/ 2390946 w 7692174"/>
              <a:gd name="connsiteY12-6202" fmla="*/ 3114902 h 5611279"/>
              <a:gd name="connsiteX13-6203" fmla="*/ 738357 w 7692174"/>
              <a:gd name="connsiteY13-6204" fmla="*/ 5607958 h 5611279"/>
              <a:gd name="connsiteX14-6205" fmla="*/ 0 w 7692174"/>
              <a:gd name="connsiteY14-6206" fmla="*/ 5610564 h 5611279"/>
              <a:gd name="connsiteX15-6207" fmla="*/ 2095160 w 7692174"/>
              <a:gd name="connsiteY15-6208" fmla="*/ 2451667 h 5611279"/>
              <a:gd name="connsiteX16-6209" fmla="*/ 2825127 w 7692174"/>
              <a:gd name="connsiteY16-6210" fmla="*/ 2446905 h 5611279"/>
              <a:gd name="connsiteX17-6211" fmla="*/ 3076632 w 7692174"/>
              <a:gd name="connsiteY17-6212" fmla="*/ 3002304 h 5611279"/>
              <a:gd name="connsiteX18-6213" fmla="*/ 3519205 w 7692174"/>
              <a:gd name="connsiteY18-6214" fmla="*/ 1996509 h 5611279"/>
              <a:gd name="connsiteX19-6215" fmla="*/ 4260340 w 7692174"/>
              <a:gd name="connsiteY19-6216" fmla="*/ 1996055 h 5611279"/>
              <a:gd name="connsiteX20-6217" fmla="*/ 4496651 w 7692174"/>
              <a:gd name="connsiteY20-6218" fmla="*/ 2536259 h 5611279"/>
              <a:gd name="connsiteX21-6219" fmla="*/ 4942512 w 7692174"/>
              <a:gd name="connsiteY21-6220" fmla="*/ 1542484 h 5611279"/>
              <a:gd name="connsiteX22-6221" fmla="*/ 5668226 w 7692174"/>
              <a:gd name="connsiteY22-6222" fmla="*/ 1542937 h 5611279"/>
              <a:gd name="connsiteX23-6223" fmla="*/ 5949440 w 7692174"/>
              <a:gd name="connsiteY23-6224" fmla="*/ 2160134 h 5611279"/>
              <a:gd name="connsiteX24-6225" fmla="*/ 6590790 w 7692174"/>
              <a:gd name="connsiteY24-6226" fmla="*/ 831056 h 5611279"/>
              <a:gd name="connsiteX25-6227" fmla="*/ 6236663 w 7692174"/>
              <a:gd name="connsiteY25-6228" fmla="*/ 827314 h 5611279"/>
              <a:gd name="connsiteX0-6229" fmla="*/ 6236663 w 7692174"/>
              <a:gd name="connsiteY0-6230" fmla="*/ 827314 h 5611279"/>
              <a:gd name="connsiteX1-6231" fmla="*/ 7322175 w 7692174"/>
              <a:gd name="connsiteY1-6232" fmla="*/ 0 h 5611279"/>
              <a:gd name="connsiteX2-6233" fmla="*/ 7692174 w 7692174"/>
              <a:gd name="connsiteY2-6234" fmla="*/ 827542 h 5611279"/>
              <a:gd name="connsiteX3-6235" fmla="*/ 7332890 w 7692174"/>
              <a:gd name="connsiteY3-6236" fmla="*/ 825614 h 5611279"/>
              <a:gd name="connsiteX4-6237" fmla="*/ 6290696 w 7692174"/>
              <a:gd name="connsiteY4-6238" fmla="*/ 2955584 h 5611279"/>
              <a:gd name="connsiteX5-6239" fmla="*/ 5549389 w 7692174"/>
              <a:gd name="connsiteY5-6240" fmla="*/ 2956718 h 5611279"/>
              <a:gd name="connsiteX6-6241" fmla="*/ 5307976 w 7692174"/>
              <a:gd name="connsiteY6-6242" fmla="*/ 2381816 h 5611279"/>
              <a:gd name="connsiteX7-6243" fmla="*/ 4865857 w 7692174"/>
              <a:gd name="connsiteY7-6244" fmla="*/ 3407115 h 5611279"/>
              <a:gd name="connsiteX8-6245" fmla="*/ 4130164 w 7692174"/>
              <a:gd name="connsiteY8-6246" fmla="*/ 3408475 h 5611279"/>
              <a:gd name="connsiteX9-6247" fmla="*/ 3889772 w 7692174"/>
              <a:gd name="connsiteY9-6248" fmla="*/ 2833573 h 5611279"/>
              <a:gd name="connsiteX10-6249" fmla="*/ 3445385 w 7692174"/>
              <a:gd name="connsiteY10-6250" fmla="*/ 3860914 h 5611279"/>
              <a:gd name="connsiteX11-6251" fmla="*/ 2711166 w 7692174"/>
              <a:gd name="connsiteY11-6252" fmla="*/ 3866469 h 5611279"/>
              <a:gd name="connsiteX12-6253" fmla="*/ 2390946 w 7692174"/>
              <a:gd name="connsiteY12-6254" fmla="*/ 3114902 h 5611279"/>
              <a:gd name="connsiteX13-6255" fmla="*/ 738357 w 7692174"/>
              <a:gd name="connsiteY13-6256" fmla="*/ 5607958 h 5611279"/>
              <a:gd name="connsiteX14-6257" fmla="*/ 0 w 7692174"/>
              <a:gd name="connsiteY14-6258" fmla="*/ 5610564 h 5611279"/>
              <a:gd name="connsiteX15-6259" fmla="*/ 2095160 w 7692174"/>
              <a:gd name="connsiteY15-6260" fmla="*/ 2451667 h 5611279"/>
              <a:gd name="connsiteX16-6261" fmla="*/ 2825127 w 7692174"/>
              <a:gd name="connsiteY16-6262" fmla="*/ 2446905 h 5611279"/>
              <a:gd name="connsiteX17-6263" fmla="*/ 3076632 w 7692174"/>
              <a:gd name="connsiteY17-6264" fmla="*/ 3002304 h 5611279"/>
              <a:gd name="connsiteX18-6265" fmla="*/ 3519205 w 7692174"/>
              <a:gd name="connsiteY18-6266" fmla="*/ 1996509 h 5611279"/>
              <a:gd name="connsiteX19-6267" fmla="*/ 4260340 w 7692174"/>
              <a:gd name="connsiteY19-6268" fmla="*/ 1996055 h 5611279"/>
              <a:gd name="connsiteX20-6269" fmla="*/ 4496651 w 7692174"/>
              <a:gd name="connsiteY20-6270" fmla="*/ 2536259 h 5611279"/>
              <a:gd name="connsiteX21-6271" fmla="*/ 4942512 w 7692174"/>
              <a:gd name="connsiteY21-6272" fmla="*/ 1542484 h 5611279"/>
              <a:gd name="connsiteX22-6273" fmla="*/ 5668226 w 7692174"/>
              <a:gd name="connsiteY22-6274" fmla="*/ 1542937 h 5611279"/>
              <a:gd name="connsiteX23-6275" fmla="*/ 5949440 w 7692174"/>
              <a:gd name="connsiteY23-6276" fmla="*/ 2160134 h 5611279"/>
              <a:gd name="connsiteX24-6277" fmla="*/ 6590790 w 7692174"/>
              <a:gd name="connsiteY24-6278" fmla="*/ 831056 h 5611279"/>
              <a:gd name="connsiteX25-6279" fmla="*/ 6236663 w 7692174"/>
              <a:gd name="connsiteY25-6280" fmla="*/ 827314 h 5611279"/>
              <a:gd name="connsiteX0-6281" fmla="*/ 6236663 w 7692174"/>
              <a:gd name="connsiteY0-6282" fmla="*/ 827314 h 5611279"/>
              <a:gd name="connsiteX1-6283" fmla="*/ 7322175 w 7692174"/>
              <a:gd name="connsiteY1-6284" fmla="*/ 0 h 5611279"/>
              <a:gd name="connsiteX2-6285" fmla="*/ 7692174 w 7692174"/>
              <a:gd name="connsiteY2-6286" fmla="*/ 827542 h 5611279"/>
              <a:gd name="connsiteX3-6287" fmla="*/ 7332890 w 7692174"/>
              <a:gd name="connsiteY3-6288" fmla="*/ 825614 h 5611279"/>
              <a:gd name="connsiteX4-6289" fmla="*/ 6290696 w 7692174"/>
              <a:gd name="connsiteY4-6290" fmla="*/ 2955584 h 5611279"/>
              <a:gd name="connsiteX5-6291" fmla="*/ 5549389 w 7692174"/>
              <a:gd name="connsiteY5-6292" fmla="*/ 2956718 h 5611279"/>
              <a:gd name="connsiteX6-6293" fmla="*/ 5307976 w 7692174"/>
              <a:gd name="connsiteY6-6294" fmla="*/ 2381816 h 5611279"/>
              <a:gd name="connsiteX7-6295" fmla="*/ 4865857 w 7692174"/>
              <a:gd name="connsiteY7-6296" fmla="*/ 3407115 h 5611279"/>
              <a:gd name="connsiteX8-6297" fmla="*/ 4130164 w 7692174"/>
              <a:gd name="connsiteY8-6298" fmla="*/ 3408475 h 5611279"/>
              <a:gd name="connsiteX9-6299" fmla="*/ 3889772 w 7692174"/>
              <a:gd name="connsiteY9-6300" fmla="*/ 2833573 h 5611279"/>
              <a:gd name="connsiteX10-6301" fmla="*/ 3445385 w 7692174"/>
              <a:gd name="connsiteY10-6302" fmla="*/ 3860914 h 5611279"/>
              <a:gd name="connsiteX11-6303" fmla="*/ 2711166 w 7692174"/>
              <a:gd name="connsiteY11-6304" fmla="*/ 3866469 h 5611279"/>
              <a:gd name="connsiteX12-6305" fmla="*/ 2390946 w 7692174"/>
              <a:gd name="connsiteY12-6306" fmla="*/ 3114902 h 5611279"/>
              <a:gd name="connsiteX13-6307" fmla="*/ 738357 w 7692174"/>
              <a:gd name="connsiteY13-6308" fmla="*/ 5607958 h 5611279"/>
              <a:gd name="connsiteX14-6309" fmla="*/ 0 w 7692174"/>
              <a:gd name="connsiteY14-6310" fmla="*/ 5610564 h 5611279"/>
              <a:gd name="connsiteX15-6311" fmla="*/ 2095160 w 7692174"/>
              <a:gd name="connsiteY15-6312" fmla="*/ 2451667 h 5611279"/>
              <a:gd name="connsiteX16-6313" fmla="*/ 2825127 w 7692174"/>
              <a:gd name="connsiteY16-6314" fmla="*/ 2446905 h 5611279"/>
              <a:gd name="connsiteX17-6315" fmla="*/ 3076632 w 7692174"/>
              <a:gd name="connsiteY17-6316" fmla="*/ 3002304 h 5611279"/>
              <a:gd name="connsiteX18-6317" fmla="*/ 3519205 w 7692174"/>
              <a:gd name="connsiteY18-6318" fmla="*/ 1996509 h 5611279"/>
              <a:gd name="connsiteX19-6319" fmla="*/ 4260340 w 7692174"/>
              <a:gd name="connsiteY19-6320" fmla="*/ 1996055 h 5611279"/>
              <a:gd name="connsiteX20-6321" fmla="*/ 4496651 w 7692174"/>
              <a:gd name="connsiteY20-6322" fmla="*/ 2536259 h 5611279"/>
              <a:gd name="connsiteX21-6323" fmla="*/ 4942512 w 7692174"/>
              <a:gd name="connsiteY21-6324" fmla="*/ 1542484 h 5611279"/>
              <a:gd name="connsiteX22-6325" fmla="*/ 5668226 w 7692174"/>
              <a:gd name="connsiteY22-6326" fmla="*/ 1542937 h 5611279"/>
              <a:gd name="connsiteX23-6327" fmla="*/ 5949440 w 7692174"/>
              <a:gd name="connsiteY23-6328" fmla="*/ 2160134 h 5611279"/>
              <a:gd name="connsiteX24-6329" fmla="*/ 6590790 w 7692174"/>
              <a:gd name="connsiteY24-6330" fmla="*/ 831056 h 5611279"/>
              <a:gd name="connsiteX25-6331" fmla="*/ 6236663 w 7692174"/>
              <a:gd name="connsiteY25-6332" fmla="*/ 827314 h 5611279"/>
              <a:gd name="connsiteX0-6333" fmla="*/ 6236663 w 7692174"/>
              <a:gd name="connsiteY0-6334" fmla="*/ 827314 h 5611279"/>
              <a:gd name="connsiteX1-6335" fmla="*/ 7322175 w 7692174"/>
              <a:gd name="connsiteY1-6336" fmla="*/ 0 h 5611279"/>
              <a:gd name="connsiteX2-6337" fmla="*/ 7692174 w 7692174"/>
              <a:gd name="connsiteY2-6338" fmla="*/ 827542 h 5611279"/>
              <a:gd name="connsiteX3-6339" fmla="*/ 7332890 w 7692174"/>
              <a:gd name="connsiteY3-6340" fmla="*/ 825614 h 5611279"/>
              <a:gd name="connsiteX4-6341" fmla="*/ 6290696 w 7692174"/>
              <a:gd name="connsiteY4-6342" fmla="*/ 2955584 h 5611279"/>
              <a:gd name="connsiteX5-6343" fmla="*/ 5549389 w 7692174"/>
              <a:gd name="connsiteY5-6344" fmla="*/ 2956718 h 5611279"/>
              <a:gd name="connsiteX6-6345" fmla="*/ 5307976 w 7692174"/>
              <a:gd name="connsiteY6-6346" fmla="*/ 2381816 h 5611279"/>
              <a:gd name="connsiteX7-6347" fmla="*/ 4865857 w 7692174"/>
              <a:gd name="connsiteY7-6348" fmla="*/ 3407115 h 5611279"/>
              <a:gd name="connsiteX8-6349" fmla="*/ 4130164 w 7692174"/>
              <a:gd name="connsiteY8-6350" fmla="*/ 3408475 h 5611279"/>
              <a:gd name="connsiteX9-6351" fmla="*/ 3889772 w 7692174"/>
              <a:gd name="connsiteY9-6352" fmla="*/ 2833573 h 5611279"/>
              <a:gd name="connsiteX10-6353" fmla="*/ 3445385 w 7692174"/>
              <a:gd name="connsiteY10-6354" fmla="*/ 3860914 h 5611279"/>
              <a:gd name="connsiteX11-6355" fmla="*/ 2711166 w 7692174"/>
              <a:gd name="connsiteY11-6356" fmla="*/ 3866469 h 5611279"/>
              <a:gd name="connsiteX12-6357" fmla="*/ 2390946 w 7692174"/>
              <a:gd name="connsiteY12-6358" fmla="*/ 3114902 h 5611279"/>
              <a:gd name="connsiteX13-6359" fmla="*/ 738357 w 7692174"/>
              <a:gd name="connsiteY13-6360" fmla="*/ 5607958 h 5611279"/>
              <a:gd name="connsiteX14-6361" fmla="*/ 0 w 7692174"/>
              <a:gd name="connsiteY14-6362" fmla="*/ 5610564 h 5611279"/>
              <a:gd name="connsiteX15-6363" fmla="*/ 2095160 w 7692174"/>
              <a:gd name="connsiteY15-6364" fmla="*/ 2451667 h 5611279"/>
              <a:gd name="connsiteX16-6365" fmla="*/ 2825127 w 7692174"/>
              <a:gd name="connsiteY16-6366" fmla="*/ 2446905 h 5611279"/>
              <a:gd name="connsiteX17-6367" fmla="*/ 3076632 w 7692174"/>
              <a:gd name="connsiteY17-6368" fmla="*/ 3002304 h 5611279"/>
              <a:gd name="connsiteX18-6369" fmla="*/ 3519205 w 7692174"/>
              <a:gd name="connsiteY18-6370" fmla="*/ 1996509 h 5611279"/>
              <a:gd name="connsiteX19-6371" fmla="*/ 4260340 w 7692174"/>
              <a:gd name="connsiteY19-6372" fmla="*/ 1996055 h 5611279"/>
              <a:gd name="connsiteX20-6373" fmla="*/ 4496651 w 7692174"/>
              <a:gd name="connsiteY20-6374" fmla="*/ 2536259 h 5611279"/>
              <a:gd name="connsiteX21-6375" fmla="*/ 4942512 w 7692174"/>
              <a:gd name="connsiteY21-6376" fmla="*/ 1542484 h 5611279"/>
              <a:gd name="connsiteX22-6377" fmla="*/ 5668226 w 7692174"/>
              <a:gd name="connsiteY22-6378" fmla="*/ 1542937 h 5611279"/>
              <a:gd name="connsiteX23-6379" fmla="*/ 5949440 w 7692174"/>
              <a:gd name="connsiteY23-6380" fmla="*/ 2160134 h 5611279"/>
              <a:gd name="connsiteX24-6381" fmla="*/ 6590790 w 7692174"/>
              <a:gd name="connsiteY24-6382" fmla="*/ 831056 h 5611279"/>
              <a:gd name="connsiteX25-6383" fmla="*/ 6236663 w 7692174"/>
              <a:gd name="connsiteY25-6384" fmla="*/ 827314 h 5611279"/>
              <a:gd name="connsiteX0-6385" fmla="*/ 6236663 w 7692174"/>
              <a:gd name="connsiteY0-6386" fmla="*/ 827314 h 5611279"/>
              <a:gd name="connsiteX1-6387" fmla="*/ 7322175 w 7692174"/>
              <a:gd name="connsiteY1-6388" fmla="*/ 0 h 5611279"/>
              <a:gd name="connsiteX2-6389" fmla="*/ 7692174 w 7692174"/>
              <a:gd name="connsiteY2-6390" fmla="*/ 827542 h 5611279"/>
              <a:gd name="connsiteX3-6391" fmla="*/ 7332890 w 7692174"/>
              <a:gd name="connsiteY3-6392" fmla="*/ 825614 h 5611279"/>
              <a:gd name="connsiteX4-6393" fmla="*/ 6290696 w 7692174"/>
              <a:gd name="connsiteY4-6394" fmla="*/ 2955584 h 5611279"/>
              <a:gd name="connsiteX5-6395" fmla="*/ 5549389 w 7692174"/>
              <a:gd name="connsiteY5-6396" fmla="*/ 2956718 h 5611279"/>
              <a:gd name="connsiteX6-6397" fmla="*/ 5307976 w 7692174"/>
              <a:gd name="connsiteY6-6398" fmla="*/ 2381816 h 5611279"/>
              <a:gd name="connsiteX7-6399" fmla="*/ 4865857 w 7692174"/>
              <a:gd name="connsiteY7-6400" fmla="*/ 3407115 h 5611279"/>
              <a:gd name="connsiteX8-6401" fmla="*/ 4130164 w 7692174"/>
              <a:gd name="connsiteY8-6402" fmla="*/ 3408475 h 5611279"/>
              <a:gd name="connsiteX9-6403" fmla="*/ 3889772 w 7692174"/>
              <a:gd name="connsiteY9-6404" fmla="*/ 2833573 h 5611279"/>
              <a:gd name="connsiteX10-6405" fmla="*/ 3445385 w 7692174"/>
              <a:gd name="connsiteY10-6406" fmla="*/ 3860914 h 5611279"/>
              <a:gd name="connsiteX11-6407" fmla="*/ 2711166 w 7692174"/>
              <a:gd name="connsiteY11-6408" fmla="*/ 3866469 h 5611279"/>
              <a:gd name="connsiteX12-6409" fmla="*/ 2390946 w 7692174"/>
              <a:gd name="connsiteY12-6410" fmla="*/ 3114902 h 5611279"/>
              <a:gd name="connsiteX13-6411" fmla="*/ 738357 w 7692174"/>
              <a:gd name="connsiteY13-6412" fmla="*/ 5607958 h 5611279"/>
              <a:gd name="connsiteX14-6413" fmla="*/ 0 w 7692174"/>
              <a:gd name="connsiteY14-6414" fmla="*/ 5610564 h 5611279"/>
              <a:gd name="connsiteX15-6415" fmla="*/ 2095160 w 7692174"/>
              <a:gd name="connsiteY15-6416" fmla="*/ 2451667 h 5611279"/>
              <a:gd name="connsiteX16-6417" fmla="*/ 2825127 w 7692174"/>
              <a:gd name="connsiteY16-6418" fmla="*/ 2446905 h 5611279"/>
              <a:gd name="connsiteX17-6419" fmla="*/ 3076632 w 7692174"/>
              <a:gd name="connsiteY17-6420" fmla="*/ 3002304 h 5611279"/>
              <a:gd name="connsiteX18-6421" fmla="*/ 3519205 w 7692174"/>
              <a:gd name="connsiteY18-6422" fmla="*/ 1996509 h 5611279"/>
              <a:gd name="connsiteX19-6423" fmla="*/ 4260340 w 7692174"/>
              <a:gd name="connsiteY19-6424" fmla="*/ 1996055 h 5611279"/>
              <a:gd name="connsiteX20-6425" fmla="*/ 4496651 w 7692174"/>
              <a:gd name="connsiteY20-6426" fmla="*/ 2536259 h 5611279"/>
              <a:gd name="connsiteX21-6427" fmla="*/ 4942512 w 7692174"/>
              <a:gd name="connsiteY21-6428" fmla="*/ 1542484 h 5611279"/>
              <a:gd name="connsiteX22-6429" fmla="*/ 5668226 w 7692174"/>
              <a:gd name="connsiteY22-6430" fmla="*/ 1542937 h 5611279"/>
              <a:gd name="connsiteX23-6431" fmla="*/ 5949440 w 7692174"/>
              <a:gd name="connsiteY23-6432" fmla="*/ 2160134 h 5611279"/>
              <a:gd name="connsiteX24-6433" fmla="*/ 6590790 w 7692174"/>
              <a:gd name="connsiteY24-6434" fmla="*/ 831056 h 5611279"/>
              <a:gd name="connsiteX25-6435" fmla="*/ 6236663 w 7692174"/>
              <a:gd name="connsiteY25-6436" fmla="*/ 827314 h 5611279"/>
              <a:gd name="connsiteX0-6437" fmla="*/ 6236663 w 7692174"/>
              <a:gd name="connsiteY0-6438" fmla="*/ 827314 h 5611279"/>
              <a:gd name="connsiteX1-6439" fmla="*/ 7322175 w 7692174"/>
              <a:gd name="connsiteY1-6440" fmla="*/ 0 h 5611279"/>
              <a:gd name="connsiteX2-6441" fmla="*/ 7692174 w 7692174"/>
              <a:gd name="connsiteY2-6442" fmla="*/ 827542 h 5611279"/>
              <a:gd name="connsiteX3-6443" fmla="*/ 7332890 w 7692174"/>
              <a:gd name="connsiteY3-6444" fmla="*/ 825614 h 5611279"/>
              <a:gd name="connsiteX4-6445" fmla="*/ 6290696 w 7692174"/>
              <a:gd name="connsiteY4-6446" fmla="*/ 2955584 h 5611279"/>
              <a:gd name="connsiteX5-6447" fmla="*/ 5549389 w 7692174"/>
              <a:gd name="connsiteY5-6448" fmla="*/ 2956718 h 5611279"/>
              <a:gd name="connsiteX6-6449" fmla="*/ 5307976 w 7692174"/>
              <a:gd name="connsiteY6-6450" fmla="*/ 2381816 h 5611279"/>
              <a:gd name="connsiteX7-6451" fmla="*/ 4865857 w 7692174"/>
              <a:gd name="connsiteY7-6452" fmla="*/ 3407115 h 5611279"/>
              <a:gd name="connsiteX8-6453" fmla="*/ 4130164 w 7692174"/>
              <a:gd name="connsiteY8-6454" fmla="*/ 3408475 h 5611279"/>
              <a:gd name="connsiteX9-6455" fmla="*/ 3889772 w 7692174"/>
              <a:gd name="connsiteY9-6456" fmla="*/ 2833573 h 5611279"/>
              <a:gd name="connsiteX10-6457" fmla="*/ 3445385 w 7692174"/>
              <a:gd name="connsiteY10-6458" fmla="*/ 3860914 h 5611279"/>
              <a:gd name="connsiteX11-6459" fmla="*/ 2711166 w 7692174"/>
              <a:gd name="connsiteY11-6460" fmla="*/ 3866469 h 5611279"/>
              <a:gd name="connsiteX12-6461" fmla="*/ 2390946 w 7692174"/>
              <a:gd name="connsiteY12-6462" fmla="*/ 3114902 h 5611279"/>
              <a:gd name="connsiteX13-6463" fmla="*/ 738357 w 7692174"/>
              <a:gd name="connsiteY13-6464" fmla="*/ 5607958 h 5611279"/>
              <a:gd name="connsiteX14-6465" fmla="*/ 0 w 7692174"/>
              <a:gd name="connsiteY14-6466" fmla="*/ 5610564 h 5611279"/>
              <a:gd name="connsiteX15-6467" fmla="*/ 2095160 w 7692174"/>
              <a:gd name="connsiteY15-6468" fmla="*/ 2451667 h 5611279"/>
              <a:gd name="connsiteX16-6469" fmla="*/ 2825127 w 7692174"/>
              <a:gd name="connsiteY16-6470" fmla="*/ 2446905 h 5611279"/>
              <a:gd name="connsiteX17-6471" fmla="*/ 3076632 w 7692174"/>
              <a:gd name="connsiteY17-6472" fmla="*/ 3002304 h 5611279"/>
              <a:gd name="connsiteX18-6473" fmla="*/ 3519205 w 7692174"/>
              <a:gd name="connsiteY18-6474" fmla="*/ 1996509 h 5611279"/>
              <a:gd name="connsiteX19-6475" fmla="*/ 4260340 w 7692174"/>
              <a:gd name="connsiteY19-6476" fmla="*/ 1996055 h 5611279"/>
              <a:gd name="connsiteX20-6477" fmla="*/ 4496651 w 7692174"/>
              <a:gd name="connsiteY20-6478" fmla="*/ 2536259 h 5611279"/>
              <a:gd name="connsiteX21-6479" fmla="*/ 4942512 w 7692174"/>
              <a:gd name="connsiteY21-6480" fmla="*/ 1542484 h 5611279"/>
              <a:gd name="connsiteX22-6481" fmla="*/ 5668226 w 7692174"/>
              <a:gd name="connsiteY22-6482" fmla="*/ 1542937 h 5611279"/>
              <a:gd name="connsiteX23-6483" fmla="*/ 5949440 w 7692174"/>
              <a:gd name="connsiteY23-6484" fmla="*/ 2160134 h 5611279"/>
              <a:gd name="connsiteX24-6485" fmla="*/ 6590790 w 7692174"/>
              <a:gd name="connsiteY24-6486" fmla="*/ 831056 h 5611279"/>
              <a:gd name="connsiteX25-6487" fmla="*/ 6236663 w 7692174"/>
              <a:gd name="connsiteY25-6488" fmla="*/ 827314 h 5611279"/>
              <a:gd name="connsiteX0-6489" fmla="*/ 6236663 w 7692174"/>
              <a:gd name="connsiteY0-6490" fmla="*/ 827314 h 5611279"/>
              <a:gd name="connsiteX1-6491" fmla="*/ 7322175 w 7692174"/>
              <a:gd name="connsiteY1-6492" fmla="*/ 0 h 5611279"/>
              <a:gd name="connsiteX2-6493" fmla="*/ 7692174 w 7692174"/>
              <a:gd name="connsiteY2-6494" fmla="*/ 827542 h 5611279"/>
              <a:gd name="connsiteX3-6495" fmla="*/ 7332890 w 7692174"/>
              <a:gd name="connsiteY3-6496" fmla="*/ 825614 h 5611279"/>
              <a:gd name="connsiteX4-6497" fmla="*/ 6290696 w 7692174"/>
              <a:gd name="connsiteY4-6498" fmla="*/ 2955584 h 5611279"/>
              <a:gd name="connsiteX5-6499" fmla="*/ 5549389 w 7692174"/>
              <a:gd name="connsiteY5-6500" fmla="*/ 2956718 h 5611279"/>
              <a:gd name="connsiteX6-6501" fmla="*/ 5307976 w 7692174"/>
              <a:gd name="connsiteY6-6502" fmla="*/ 2381816 h 5611279"/>
              <a:gd name="connsiteX7-6503" fmla="*/ 4865857 w 7692174"/>
              <a:gd name="connsiteY7-6504" fmla="*/ 3407115 h 5611279"/>
              <a:gd name="connsiteX8-6505" fmla="*/ 4130164 w 7692174"/>
              <a:gd name="connsiteY8-6506" fmla="*/ 3408475 h 5611279"/>
              <a:gd name="connsiteX9-6507" fmla="*/ 3889772 w 7692174"/>
              <a:gd name="connsiteY9-6508" fmla="*/ 2833573 h 5611279"/>
              <a:gd name="connsiteX10-6509" fmla="*/ 3445385 w 7692174"/>
              <a:gd name="connsiteY10-6510" fmla="*/ 3860914 h 5611279"/>
              <a:gd name="connsiteX11-6511" fmla="*/ 2711166 w 7692174"/>
              <a:gd name="connsiteY11-6512" fmla="*/ 3866469 h 5611279"/>
              <a:gd name="connsiteX12-6513" fmla="*/ 2390946 w 7692174"/>
              <a:gd name="connsiteY12-6514" fmla="*/ 3114902 h 5611279"/>
              <a:gd name="connsiteX13-6515" fmla="*/ 738357 w 7692174"/>
              <a:gd name="connsiteY13-6516" fmla="*/ 5607958 h 5611279"/>
              <a:gd name="connsiteX14-6517" fmla="*/ 0 w 7692174"/>
              <a:gd name="connsiteY14-6518" fmla="*/ 5610564 h 5611279"/>
              <a:gd name="connsiteX15-6519" fmla="*/ 2095160 w 7692174"/>
              <a:gd name="connsiteY15-6520" fmla="*/ 2451667 h 5611279"/>
              <a:gd name="connsiteX16-6521" fmla="*/ 2825127 w 7692174"/>
              <a:gd name="connsiteY16-6522" fmla="*/ 2446905 h 5611279"/>
              <a:gd name="connsiteX17-6523" fmla="*/ 3076632 w 7692174"/>
              <a:gd name="connsiteY17-6524" fmla="*/ 3002304 h 5611279"/>
              <a:gd name="connsiteX18-6525" fmla="*/ 3519205 w 7692174"/>
              <a:gd name="connsiteY18-6526" fmla="*/ 1996509 h 5611279"/>
              <a:gd name="connsiteX19-6527" fmla="*/ 4260340 w 7692174"/>
              <a:gd name="connsiteY19-6528" fmla="*/ 1996055 h 5611279"/>
              <a:gd name="connsiteX20-6529" fmla="*/ 4496651 w 7692174"/>
              <a:gd name="connsiteY20-6530" fmla="*/ 2536259 h 5611279"/>
              <a:gd name="connsiteX21-6531" fmla="*/ 4942512 w 7692174"/>
              <a:gd name="connsiteY21-6532" fmla="*/ 1542484 h 5611279"/>
              <a:gd name="connsiteX22-6533" fmla="*/ 5668226 w 7692174"/>
              <a:gd name="connsiteY22-6534" fmla="*/ 1542937 h 5611279"/>
              <a:gd name="connsiteX23-6535" fmla="*/ 5949440 w 7692174"/>
              <a:gd name="connsiteY23-6536" fmla="*/ 2160134 h 5611279"/>
              <a:gd name="connsiteX24-6537" fmla="*/ 6590790 w 7692174"/>
              <a:gd name="connsiteY24-6538" fmla="*/ 831056 h 5611279"/>
              <a:gd name="connsiteX25-6539" fmla="*/ 6236663 w 7692174"/>
              <a:gd name="connsiteY25-6540" fmla="*/ 827314 h 5611279"/>
              <a:gd name="connsiteX0-6541" fmla="*/ 6236663 w 7692174"/>
              <a:gd name="connsiteY0-6542" fmla="*/ 827314 h 5611279"/>
              <a:gd name="connsiteX1-6543" fmla="*/ 7322175 w 7692174"/>
              <a:gd name="connsiteY1-6544" fmla="*/ 0 h 5611279"/>
              <a:gd name="connsiteX2-6545" fmla="*/ 7692174 w 7692174"/>
              <a:gd name="connsiteY2-6546" fmla="*/ 827542 h 5611279"/>
              <a:gd name="connsiteX3-6547" fmla="*/ 7332890 w 7692174"/>
              <a:gd name="connsiteY3-6548" fmla="*/ 825614 h 5611279"/>
              <a:gd name="connsiteX4-6549" fmla="*/ 6290696 w 7692174"/>
              <a:gd name="connsiteY4-6550" fmla="*/ 2955584 h 5611279"/>
              <a:gd name="connsiteX5-6551" fmla="*/ 5549389 w 7692174"/>
              <a:gd name="connsiteY5-6552" fmla="*/ 2956718 h 5611279"/>
              <a:gd name="connsiteX6-6553" fmla="*/ 5307976 w 7692174"/>
              <a:gd name="connsiteY6-6554" fmla="*/ 2381816 h 5611279"/>
              <a:gd name="connsiteX7-6555" fmla="*/ 4865857 w 7692174"/>
              <a:gd name="connsiteY7-6556" fmla="*/ 3407115 h 5611279"/>
              <a:gd name="connsiteX8-6557" fmla="*/ 4130164 w 7692174"/>
              <a:gd name="connsiteY8-6558" fmla="*/ 3408475 h 5611279"/>
              <a:gd name="connsiteX9-6559" fmla="*/ 3889772 w 7692174"/>
              <a:gd name="connsiteY9-6560" fmla="*/ 2833573 h 5611279"/>
              <a:gd name="connsiteX10-6561" fmla="*/ 3445385 w 7692174"/>
              <a:gd name="connsiteY10-6562" fmla="*/ 3860914 h 5611279"/>
              <a:gd name="connsiteX11-6563" fmla="*/ 2711166 w 7692174"/>
              <a:gd name="connsiteY11-6564" fmla="*/ 3866469 h 5611279"/>
              <a:gd name="connsiteX12-6565" fmla="*/ 2390946 w 7692174"/>
              <a:gd name="connsiteY12-6566" fmla="*/ 3114902 h 5611279"/>
              <a:gd name="connsiteX13-6567" fmla="*/ 738357 w 7692174"/>
              <a:gd name="connsiteY13-6568" fmla="*/ 5607958 h 5611279"/>
              <a:gd name="connsiteX14-6569" fmla="*/ 0 w 7692174"/>
              <a:gd name="connsiteY14-6570" fmla="*/ 5610564 h 5611279"/>
              <a:gd name="connsiteX15-6571" fmla="*/ 2095160 w 7692174"/>
              <a:gd name="connsiteY15-6572" fmla="*/ 2451667 h 5611279"/>
              <a:gd name="connsiteX16-6573" fmla="*/ 2825127 w 7692174"/>
              <a:gd name="connsiteY16-6574" fmla="*/ 2446905 h 5611279"/>
              <a:gd name="connsiteX17-6575" fmla="*/ 3076632 w 7692174"/>
              <a:gd name="connsiteY17-6576" fmla="*/ 3002304 h 5611279"/>
              <a:gd name="connsiteX18-6577" fmla="*/ 3519205 w 7692174"/>
              <a:gd name="connsiteY18-6578" fmla="*/ 1996509 h 5611279"/>
              <a:gd name="connsiteX19-6579" fmla="*/ 4260340 w 7692174"/>
              <a:gd name="connsiteY19-6580" fmla="*/ 1996055 h 5611279"/>
              <a:gd name="connsiteX20-6581" fmla="*/ 4496651 w 7692174"/>
              <a:gd name="connsiteY20-6582" fmla="*/ 2536259 h 5611279"/>
              <a:gd name="connsiteX21-6583" fmla="*/ 4942512 w 7692174"/>
              <a:gd name="connsiteY21-6584" fmla="*/ 1542484 h 5611279"/>
              <a:gd name="connsiteX22-6585" fmla="*/ 5668226 w 7692174"/>
              <a:gd name="connsiteY22-6586" fmla="*/ 1542937 h 5611279"/>
              <a:gd name="connsiteX23-6587" fmla="*/ 5949440 w 7692174"/>
              <a:gd name="connsiteY23-6588" fmla="*/ 2160134 h 5611279"/>
              <a:gd name="connsiteX24-6589" fmla="*/ 6590790 w 7692174"/>
              <a:gd name="connsiteY24-6590" fmla="*/ 831056 h 5611279"/>
              <a:gd name="connsiteX25-6591" fmla="*/ 6236663 w 7692174"/>
              <a:gd name="connsiteY25-6592" fmla="*/ 827314 h 5611279"/>
              <a:gd name="connsiteX0-6593" fmla="*/ 6236663 w 7692174"/>
              <a:gd name="connsiteY0-6594" fmla="*/ 827314 h 5611279"/>
              <a:gd name="connsiteX1-6595" fmla="*/ 7322175 w 7692174"/>
              <a:gd name="connsiteY1-6596" fmla="*/ 0 h 5611279"/>
              <a:gd name="connsiteX2-6597" fmla="*/ 7692174 w 7692174"/>
              <a:gd name="connsiteY2-6598" fmla="*/ 827542 h 5611279"/>
              <a:gd name="connsiteX3-6599" fmla="*/ 7332890 w 7692174"/>
              <a:gd name="connsiteY3-6600" fmla="*/ 825614 h 5611279"/>
              <a:gd name="connsiteX4-6601" fmla="*/ 6290696 w 7692174"/>
              <a:gd name="connsiteY4-6602" fmla="*/ 2955584 h 5611279"/>
              <a:gd name="connsiteX5-6603" fmla="*/ 5549389 w 7692174"/>
              <a:gd name="connsiteY5-6604" fmla="*/ 2956718 h 5611279"/>
              <a:gd name="connsiteX6-6605" fmla="*/ 5307976 w 7692174"/>
              <a:gd name="connsiteY6-6606" fmla="*/ 2381816 h 5611279"/>
              <a:gd name="connsiteX7-6607" fmla="*/ 4865857 w 7692174"/>
              <a:gd name="connsiteY7-6608" fmla="*/ 3407115 h 5611279"/>
              <a:gd name="connsiteX8-6609" fmla="*/ 4130164 w 7692174"/>
              <a:gd name="connsiteY8-6610" fmla="*/ 3408475 h 5611279"/>
              <a:gd name="connsiteX9-6611" fmla="*/ 3889772 w 7692174"/>
              <a:gd name="connsiteY9-6612" fmla="*/ 2833573 h 5611279"/>
              <a:gd name="connsiteX10-6613" fmla="*/ 3445385 w 7692174"/>
              <a:gd name="connsiteY10-6614" fmla="*/ 3860914 h 5611279"/>
              <a:gd name="connsiteX11-6615" fmla="*/ 2711166 w 7692174"/>
              <a:gd name="connsiteY11-6616" fmla="*/ 3866469 h 5611279"/>
              <a:gd name="connsiteX12-6617" fmla="*/ 2390946 w 7692174"/>
              <a:gd name="connsiteY12-6618" fmla="*/ 3114902 h 5611279"/>
              <a:gd name="connsiteX13-6619" fmla="*/ 738357 w 7692174"/>
              <a:gd name="connsiteY13-6620" fmla="*/ 5607958 h 5611279"/>
              <a:gd name="connsiteX14-6621" fmla="*/ 0 w 7692174"/>
              <a:gd name="connsiteY14-6622" fmla="*/ 5610564 h 5611279"/>
              <a:gd name="connsiteX15-6623" fmla="*/ 2095160 w 7692174"/>
              <a:gd name="connsiteY15-6624" fmla="*/ 2451667 h 5611279"/>
              <a:gd name="connsiteX16-6625" fmla="*/ 2825127 w 7692174"/>
              <a:gd name="connsiteY16-6626" fmla="*/ 2446905 h 5611279"/>
              <a:gd name="connsiteX17-6627" fmla="*/ 3076632 w 7692174"/>
              <a:gd name="connsiteY17-6628" fmla="*/ 3002304 h 5611279"/>
              <a:gd name="connsiteX18-6629" fmla="*/ 3519205 w 7692174"/>
              <a:gd name="connsiteY18-6630" fmla="*/ 1996509 h 5611279"/>
              <a:gd name="connsiteX19-6631" fmla="*/ 4260340 w 7692174"/>
              <a:gd name="connsiteY19-6632" fmla="*/ 1996055 h 5611279"/>
              <a:gd name="connsiteX20-6633" fmla="*/ 4496651 w 7692174"/>
              <a:gd name="connsiteY20-6634" fmla="*/ 2536259 h 5611279"/>
              <a:gd name="connsiteX21-6635" fmla="*/ 4942512 w 7692174"/>
              <a:gd name="connsiteY21-6636" fmla="*/ 1542484 h 5611279"/>
              <a:gd name="connsiteX22-6637" fmla="*/ 5668226 w 7692174"/>
              <a:gd name="connsiteY22-6638" fmla="*/ 1542937 h 5611279"/>
              <a:gd name="connsiteX23-6639" fmla="*/ 5949440 w 7692174"/>
              <a:gd name="connsiteY23-6640" fmla="*/ 2160134 h 5611279"/>
              <a:gd name="connsiteX24-6641" fmla="*/ 6590790 w 7692174"/>
              <a:gd name="connsiteY24-6642" fmla="*/ 831056 h 5611279"/>
              <a:gd name="connsiteX25-6643" fmla="*/ 6236663 w 7692174"/>
              <a:gd name="connsiteY25-6644" fmla="*/ 827314 h 5611279"/>
              <a:gd name="connsiteX0-6645" fmla="*/ 6236663 w 7692174"/>
              <a:gd name="connsiteY0-6646" fmla="*/ 827314 h 5611279"/>
              <a:gd name="connsiteX1-6647" fmla="*/ 7322175 w 7692174"/>
              <a:gd name="connsiteY1-6648" fmla="*/ 0 h 5611279"/>
              <a:gd name="connsiteX2-6649" fmla="*/ 7692174 w 7692174"/>
              <a:gd name="connsiteY2-6650" fmla="*/ 827542 h 5611279"/>
              <a:gd name="connsiteX3-6651" fmla="*/ 7332890 w 7692174"/>
              <a:gd name="connsiteY3-6652" fmla="*/ 825614 h 5611279"/>
              <a:gd name="connsiteX4-6653" fmla="*/ 6290696 w 7692174"/>
              <a:gd name="connsiteY4-6654" fmla="*/ 2955584 h 5611279"/>
              <a:gd name="connsiteX5-6655" fmla="*/ 5549389 w 7692174"/>
              <a:gd name="connsiteY5-6656" fmla="*/ 2956718 h 5611279"/>
              <a:gd name="connsiteX6-6657" fmla="*/ 5307976 w 7692174"/>
              <a:gd name="connsiteY6-6658" fmla="*/ 2381816 h 5611279"/>
              <a:gd name="connsiteX7-6659" fmla="*/ 4865857 w 7692174"/>
              <a:gd name="connsiteY7-6660" fmla="*/ 3407115 h 5611279"/>
              <a:gd name="connsiteX8-6661" fmla="*/ 4130164 w 7692174"/>
              <a:gd name="connsiteY8-6662" fmla="*/ 3408475 h 5611279"/>
              <a:gd name="connsiteX9-6663" fmla="*/ 3889772 w 7692174"/>
              <a:gd name="connsiteY9-6664" fmla="*/ 2833573 h 5611279"/>
              <a:gd name="connsiteX10-6665" fmla="*/ 3445385 w 7692174"/>
              <a:gd name="connsiteY10-6666" fmla="*/ 3860914 h 5611279"/>
              <a:gd name="connsiteX11-6667" fmla="*/ 2711166 w 7692174"/>
              <a:gd name="connsiteY11-6668" fmla="*/ 3866469 h 5611279"/>
              <a:gd name="connsiteX12-6669" fmla="*/ 2390946 w 7692174"/>
              <a:gd name="connsiteY12-6670" fmla="*/ 3114902 h 5611279"/>
              <a:gd name="connsiteX13-6671" fmla="*/ 738357 w 7692174"/>
              <a:gd name="connsiteY13-6672" fmla="*/ 5607958 h 5611279"/>
              <a:gd name="connsiteX14-6673" fmla="*/ 0 w 7692174"/>
              <a:gd name="connsiteY14-6674" fmla="*/ 5610564 h 5611279"/>
              <a:gd name="connsiteX15-6675" fmla="*/ 2095160 w 7692174"/>
              <a:gd name="connsiteY15-6676" fmla="*/ 2451667 h 5611279"/>
              <a:gd name="connsiteX16-6677" fmla="*/ 2825127 w 7692174"/>
              <a:gd name="connsiteY16-6678" fmla="*/ 2446905 h 5611279"/>
              <a:gd name="connsiteX17-6679" fmla="*/ 3076632 w 7692174"/>
              <a:gd name="connsiteY17-6680" fmla="*/ 3002304 h 5611279"/>
              <a:gd name="connsiteX18-6681" fmla="*/ 3519205 w 7692174"/>
              <a:gd name="connsiteY18-6682" fmla="*/ 1996509 h 5611279"/>
              <a:gd name="connsiteX19-6683" fmla="*/ 4260340 w 7692174"/>
              <a:gd name="connsiteY19-6684" fmla="*/ 1996055 h 5611279"/>
              <a:gd name="connsiteX20-6685" fmla="*/ 4496651 w 7692174"/>
              <a:gd name="connsiteY20-6686" fmla="*/ 2536259 h 5611279"/>
              <a:gd name="connsiteX21-6687" fmla="*/ 4937749 w 7692174"/>
              <a:gd name="connsiteY21-6688" fmla="*/ 1542484 h 5611279"/>
              <a:gd name="connsiteX22-6689" fmla="*/ 5668226 w 7692174"/>
              <a:gd name="connsiteY22-6690" fmla="*/ 1542937 h 5611279"/>
              <a:gd name="connsiteX23-6691" fmla="*/ 5949440 w 7692174"/>
              <a:gd name="connsiteY23-6692" fmla="*/ 2160134 h 5611279"/>
              <a:gd name="connsiteX24-6693" fmla="*/ 6590790 w 7692174"/>
              <a:gd name="connsiteY24-6694" fmla="*/ 831056 h 5611279"/>
              <a:gd name="connsiteX25-6695" fmla="*/ 6236663 w 7692174"/>
              <a:gd name="connsiteY25-6696" fmla="*/ 827314 h 5611279"/>
              <a:gd name="connsiteX0-6697" fmla="*/ 6236663 w 7692174"/>
              <a:gd name="connsiteY0-6698" fmla="*/ 827314 h 5611279"/>
              <a:gd name="connsiteX1-6699" fmla="*/ 7322175 w 7692174"/>
              <a:gd name="connsiteY1-6700" fmla="*/ 0 h 5611279"/>
              <a:gd name="connsiteX2-6701" fmla="*/ 7692174 w 7692174"/>
              <a:gd name="connsiteY2-6702" fmla="*/ 827542 h 5611279"/>
              <a:gd name="connsiteX3-6703" fmla="*/ 7332890 w 7692174"/>
              <a:gd name="connsiteY3-6704" fmla="*/ 825614 h 5611279"/>
              <a:gd name="connsiteX4-6705" fmla="*/ 6290696 w 7692174"/>
              <a:gd name="connsiteY4-6706" fmla="*/ 2955584 h 5611279"/>
              <a:gd name="connsiteX5-6707" fmla="*/ 5549389 w 7692174"/>
              <a:gd name="connsiteY5-6708" fmla="*/ 2956718 h 5611279"/>
              <a:gd name="connsiteX6-6709" fmla="*/ 5307976 w 7692174"/>
              <a:gd name="connsiteY6-6710" fmla="*/ 2381816 h 5611279"/>
              <a:gd name="connsiteX7-6711" fmla="*/ 4865857 w 7692174"/>
              <a:gd name="connsiteY7-6712" fmla="*/ 3407115 h 5611279"/>
              <a:gd name="connsiteX8-6713" fmla="*/ 4130164 w 7692174"/>
              <a:gd name="connsiteY8-6714" fmla="*/ 3408475 h 5611279"/>
              <a:gd name="connsiteX9-6715" fmla="*/ 3889772 w 7692174"/>
              <a:gd name="connsiteY9-6716" fmla="*/ 2833573 h 5611279"/>
              <a:gd name="connsiteX10-6717" fmla="*/ 3445385 w 7692174"/>
              <a:gd name="connsiteY10-6718" fmla="*/ 3860914 h 5611279"/>
              <a:gd name="connsiteX11-6719" fmla="*/ 2711166 w 7692174"/>
              <a:gd name="connsiteY11-6720" fmla="*/ 3866469 h 5611279"/>
              <a:gd name="connsiteX12-6721" fmla="*/ 2390946 w 7692174"/>
              <a:gd name="connsiteY12-6722" fmla="*/ 3114902 h 5611279"/>
              <a:gd name="connsiteX13-6723" fmla="*/ 738357 w 7692174"/>
              <a:gd name="connsiteY13-6724" fmla="*/ 5607958 h 5611279"/>
              <a:gd name="connsiteX14-6725" fmla="*/ 0 w 7692174"/>
              <a:gd name="connsiteY14-6726" fmla="*/ 5610564 h 5611279"/>
              <a:gd name="connsiteX15-6727" fmla="*/ 2095160 w 7692174"/>
              <a:gd name="connsiteY15-6728" fmla="*/ 2451667 h 5611279"/>
              <a:gd name="connsiteX16-6729" fmla="*/ 2825127 w 7692174"/>
              <a:gd name="connsiteY16-6730" fmla="*/ 2446905 h 5611279"/>
              <a:gd name="connsiteX17-6731" fmla="*/ 3076632 w 7692174"/>
              <a:gd name="connsiteY17-6732" fmla="*/ 3002304 h 5611279"/>
              <a:gd name="connsiteX18-6733" fmla="*/ 3519205 w 7692174"/>
              <a:gd name="connsiteY18-6734" fmla="*/ 1996509 h 5611279"/>
              <a:gd name="connsiteX19-6735" fmla="*/ 4260340 w 7692174"/>
              <a:gd name="connsiteY19-6736" fmla="*/ 1996055 h 5611279"/>
              <a:gd name="connsiteX20-6737" fmla="*/ 4496651 w 7692174"/>
              <a:gd name="connsiteY20-6738" fmla="*/ 2536259 h 5611279"/>
              <a:gd name="connsiteX21-6739" fmla="*/ 4937749 w 7692174"/>
              <a:gd name="connsiteY21-6740" fmla="*/ 1542484 h 5611279"/>
              <a:gd name="connsiteX22-6741" fmla="*/ 5668226 w 7692174"/>
              <a:gd name="connsiteY22-6742" fmla="*/ 1542937 h 5611279"/>
              <a:gd name="connsiteX23-6743" fmla="*/ 5949440 w 7692174"/>
              <a:gd name="connsiteY23-6744" fmla="*/ 2160134 h 5611279"/>
              <a:gd name="connsiteX24-6745" fmla="*/ 6590790 w 7692174"/>
              <a:gd name="connsiteY24-6746" fmla="*/ 831056 h 5611279"/>
              <a:gd name="connsiteX25-6747" fmla="*/ 6236663 w 7692174"/>
              <a:gd name="connsiteY25-6748" fmla="*/ 827314 h 5611279"/>
              <a:gd name="connsiteX0-6749" fmla="*/ 6236663 w 7692174"/>
              <a:gd name="connsiteY0-6750" fmla="*/ 827314 h 5611279"/>
              <a:gd name="connsiteX1-6751" fmla="*/ 7322175 w 7692174"/>
              <a:gd name="connsiteY1-6752" fmla="*/ 0 h 5611279"/>
              <a:gd name="connsiteX2-6753" fmla="*/ 7692174 w 7692174"/>
              <a:gd name="connsiteY2-6754" fmla="*/ 827542 h 5611279"/>
              <a:gd name="connsiteX3-6755" fmla="*/ 7332890 w 7692174"/>
              <a:gd name="connsiteY3-6756" fmla="*/ 825614 h 5611279"/>
              <a:gd name="connsiteX4-6757" fmla="*/ 6290696 w 7692174"/>
              <a:gd name="connsiteY4-6758" fmla="*/ 2955584 h 5611279"/>
              <a:gd name="connsiteX5-6759" fmla="*/ 5549389 w 7692174"/>
              <a:gd name="connsiteY5-6760" fmla="*/ 2956718 h 5611279"/>
              <a:gd name="connsiteX6-6761" fmla="*/ 5307976 w 7692174"/>
              <a:gd name="connsiteY6-6762" fmla="*/ 2381816 h 5611279"/>
              <a:gd name="connsiteX7-6763" fmla="*/ 4865857 w 7692174"/>
              <a:gd name="connsiteY7-6764" fmla="*/ 3407115 h 5611279"/>
              <a:gd name="connsiteX8-6765" fmla="*/ 4130164 w 7692174"/>
              <a:gd name="connsiteY8-6766" fmla="*/ 3408475 h 5611279"/>
              <a:gd name="connsiteX9-6767" fmla="*/ 3889772 w 7692174"/>
              <a:gd name="connsiteY9-6768" fmla="*/ 2833573 h 5611279"/>
              <a:gd name="connsiteX10-6769" fmla="*/ 3445385 w 7692174"/>
              <a:gd name="connsiteY10-6770" fmla="*/ 3860914 h 5611279"/>
              <a:gd name="connsiteX11-6771" fmla="*/ 2711166 w 7692174"/>
              <a:gd name="connsiteY11-6772" fmla="*/ 3866469 h 5611279"/>
              <a:gd name="connsiteX12-6773" fmla="*/ 2390946 w 7692174"/>
              <a:gd name="connsiteY12-6774" fmla="*/ 3114902 h 5611279"/>
              <a:gd name="connsiteX13-6775" fmla="*/ 738357 w 7692174"/>
              <a:gd name="connsiteY13-6776" fmla="*/ 5607958 h 5611279"/>
              <a:gd name="connsiteX14-6777" fmla="*/ 0 w 7692174"/>
              <a:gd name="connsiteY14-6778" fmla="*/ 5610564 h 5611279"/>
              <a:gd name="connsiteX15-6779" fmla="*/ 2095160 w 7692174"/>
              <a:gd name="connsiteY15-6780" fmla="*/ 2451667 h 5611279"/>
              <a:gd name="connsiteX16-6781" fmla="*/ 2825127 w 7692174"/>
              <a:gd name="connsiteY16-6782" fmla="*/ 2446905 h 5611279"/>
              <a:gd name="connsiteX17-6783" fmla="*/ 3076632 w 7692174"/>
              <a:gd name="connsiteY17-6784" fmla="*/ 3002304 h 5611279"/>
              <a:gd name="connsiteX18-6785" fmla="*/ 3519205 w 7692174"/>
              <a:gd name="connsiteY18-6786" fmla="*/ 1996509 h 5611279"/>
              <a:gd name="connsiteX19-6787" fmla="*/ 4260340 w 7692174"/>
              <a:gd name="connsiteY19-6788" fmla="*/ 1996055 h 5611279"/>
              <a:gd name="connsiteX20-6789" fmla="*/ 4496651 w 7692174"/>
              <a:gd name="connsiteY20-6790" fmla="*/ 2536259 h 5611279"/>
              <a:gd name="connsiteX21-6791" fmla="*/ 4937749 w 7692174"/>
              <a:gd name="connsiteY21-6792" fmla="*/ 1542484 h 5611279"/>
              <a:gd name="connsiteX22-6793" fmla="*/ 5670607 w 7692174"/>
              <a:gd name="connsiteY22-6794" fmla="*/ 1542937 h 5611279"/>
              <a:gd name="connsiteX23-6795" fmla="*/ 5949440 w 7692174"/>
              <a:gd name="connsiteY23-6796" fmla="*/ 2160134 h 5611279"/>
              <a:gd name="connsiteX24-6797" fmla="*/ 6590790 w 7692174"/>
              <a:gd name="connsiteY24-6798" fmla="*/ 831056 h 5611279"/>
              <a:gd name="connsiteX25-6799" fmla="*/ 6236663 w 7692174"/>
              <a:gd name="connsiteY25-6800" fmla="*/ 827314 h 5611279"/>
              <a:gd name="connsiteX0-6801" fmla="*/ 6236663 w 7692174"/>
              <a:gd name="connsiteY0-6802" fmla="*/ 827314 h 5611279"/>
              <a:gd name="connsiteX1-6803" fmla="*/ 7322175 w 7692174"/>
              <a:gd name="connsiteY1-6804" fmla="*/ 0 h 5611279"/>
              <a:gd name="connsiteX2-6805" fmla="*/ 7692174 w 7692174"/>
              <a:gd name="connsiteY2-6806" fmla="*/ 827542 h 5611279"/>
              <a:gd name="connsiteX3-6807" fmla="*/ 7332890 w 7692174"/>
              <a:gd name="connsiteY3-6808" fmla="*/ 825614 h 5611279"/>
              <a:gd name="connsiteX4-6809" fmla="*/ 6290696 w 7692174"/>
              <a:gd name="connsiteY4-6810" fmla="*/ 2955584 h 5611279"/>
              <a:gd name="connsiteX5-6811" fmla="*/ 5549389 w 7692174"/>
              <a:gd name="connsiteY5-6812" fmla="*/ 2956718 h 5611279"/>
              <a:gd name="connsiteX6-6813" fmla="*/ 5307976 w 7692174"/>
              <a:gd name="connsiteY6-6814" fmla="*/ 2381816 h 5611279"/>
              <a:gd name="connsiteX7-6815" fmla="*/ 4865857 w 7692174"/>
              <a:gd name="connsiteY7-6816" fmla="*/ 3407115 h 5611279"/>
              <a:gd name="connsiteX8-6817" fmla="*/ 4130164 w 7692174"/>
              <a:gd name="connsiteY8-6818" fmla="*/ 3408475 h 5611279"/>
              <a:gd name="connsiteX9-6819" fmla="*/ 3889772 w 7692174"/>
              <a:gd name="connsiteY9-6820" fmla="*/ 2833573 h 5611279"/>
              <a:gd name="connsiteX10-6821" fmla="*/ 3445385 w 7692174"/>
              <a:gd name="connsiteY10-6822" fmla="*/ 3860914 h 5611279"/>
              <a:gd name="connsiteX11-6823" fmla="*/ 2711166 w 7692174"/>
              <a:gd name="connsiteY11-6824" fmla="*/ 3866469 h 5611279"/>
              <a:gd name="connsiteX12-6825" fmla="*/ 2390946 w 7692174"/>
              <a:gd name="connsiteY12-6826" fmla="*/ 3114902 h 5611279"/>
              <a:gd name="connsiteX13-6827" fmla="*/ 738357 w 7692174"/>
              <a:gd name="connsiteY13-6828" fmla="*/ 5607958 h 5611279"/>
              <a:gd name="connsiteX14-6829" fmla="*/ 0 w 7692174"/>
              <a:gd name="connsiteY14-6830" fmla="*/ 5610564 h 5611279"/>
              <a:gd name="connsiteX15-6831" fmla="*/ 2095160 w 7692174"/>
              <a:gd name="connsiteY15-6832" fmla="*/ 2451667 h 5611279"/>
              <a:gd name="connsiteX16-6833" fmla="*/ 2825127 w 7692174"/>
              <a:gd name="connsiteY16-6834" fmla="*/ 2446905 h 5611279"/>
              <a:gd name="connsiteX17-6835" fmla="*/ 3076632 w 7692174"/>
              <a:gd name="connsiteY17-6836" fmla="*/ 3002304 h 5611279"/>
              <a:gd name="connsiteX18-6837" fmla="*/ 3519205 w 7692174"/>
              <a:gd name="connsiteY18-6838" fmla="*/ 1996509 h 5611279"/>
              <a:gd name="connsiteX19-6839" fmla="*/ 4260340 w 7692174"/>
              <a:gd name="connsiteY19-6840" fmla="*/ 1996055 h 5611279"/>
              <a:gd name="connsiteX20-6841" fmla="*/ 4496651 w 7692174"/>
              <a:gd name="connsiteY20-6842" fmla="*/ 2536259 h 5611279"/>
              <a:gd name="connsiteX21-6843" fmla="*/ 4937749 w 7692174"/>
              <a:gd name="connsiteY21-6844" fmla="*/ 1542484 h 5611279"/>
              <a:gd name="connsiteX22-6845" fmla="*/ 5670607 w 7692174"/>
              <a:gd name="connsiteY22-6846" fmla="*/ 1542937 h 5611279"/>
              <a:gd name="connsiteX23-6847" fmla="*/ 5949440 w 7692174"/>
              <a:gd name="connsiteY23-6848" fmla="*/ 2160134 h 5611279"/>
              <a:gd name="connsiteX24-6849" fmla="*/ 6590790 w 7692174"/>
              <a:gd name="connsiteY24-6850" fmla="*/ 831056 h 5611279"/>
              <a:gd name="connsiteX25-6851" fmla="*/ 6236663 w 7692174"/>
              <a:gd name="connsiteY25-6852" fmla="*/ 827314 h 5611279"/>
              <a:gd name="connsiteX0-6853" fmla="*/ 6236663 w 7692174"/>
              <a:gd name="connsiteY0-6854" fmla="*/ 827314 h 5611279"/>
              <a:gd name="connsiteX1-6855" fmla="*/ 7322175 w 7692174"/>
              <a:gd name="connsiteY1-6856" fmla="*/ 0 h 5611279"/>
              <a:gd name="connsiteX2-6857" fmla="*/ 7692174 w 7692174"/>
              <a:gd name="connsiteY2-6858" fmla="*/ 827542 h 5611279"/>
              <a:gd name="connsiteX3-6859" fmla="*/ 7332890 w 7692174"/>
              <a:gd name="connsiteY3-6860" fmla="*/ 825614 h 5611279"/>
              <a:gd name="connsiteX4-6861" fmla="*/ 6290696 w 7692174"/>
              <a:gd name="connsiteY4-6862" fmla="*/ 2955584 h 5611279"/>
              <a:gd name="connsiteX5-6863" fmla="*/ 5549389 w 7692174"/>
              <a:gd name="connsiteY5-6864" fmla="*/ 2956718 h 5611279"/>
              <a:gd name="connsiteX6-6865" fmla="*/ 5307976 w 7692174"/>
              <a:gd name="connsiteY6-6866" fmla="*/ 2381816 h 5611279"/>
              <a:gd name="connsiteX7-6867" fmla="*/ 4865857 w 7692174"/>
              <a:gd name="connsiteY7-6868" fmla="*/ 3407115 h 5611279"/>
              <a:gd name="connsiteX8-6869" fmla="*/ 4130164 w 7692174"/>
              <a:gd name="connsiteY8-6870" fmla="*/ 3408475 h 5611279"/>
              <a:gd name="connsiteX9-6871" fmla="*/ 3889772 w 7692174"/>
              <a:gd name="connsiteY9-6872" fmla="*/ 2833573 h 5611279"/>
              <a:gd name="connsiteX10-6873" fmla="*/ 3445385 w 7692174"/>
              <a:gd name="connsiteY10-6874" fmla="*/ 3860914 h 5611279"/>
              <a:gd name="connsiteX11-6875" fmla="*/ 2711166 w 7692174"/>
              <a:gd name="connsiteY11-6876" fmla="*/ 3866469 h 5611279"/>
              <a:gd name="connsiteX12-6877" fmla="*/ 2390946 w 7692174"/>
              <a:gd name="connsiteY12-6878" fmla="*/ 3114902 h 5611279"/>
              <a:gd name="connsiteX13-6879" fmla="*/ 738357 w 7692174"/>
              <a:gd name="connsiteY13-6880" fmla="*/ 5607958 h 5611279"/>
              <a:gd name="connsiteX14-6881" fmla="*/ 0 w 7692174"/>
              <a:gd name="connsiteY14-6882" fmla="*/ 5610564 h 5611279"/>
              <a:gd name="connsiteX15-6883" fmla="*/ 2095160 w 7692174"/>
              <a:gd name="connsiteY15-6884" fmla="*/ 2451667 h 5611279"/>
              <a:gd name="connsiteX16-6885" fmla="*/ 2825127 w 7692174"/>
              <a:gd name="connsiteY16-6886" fmla="*/ 2446905 h 5611279"/>
              <a:gd name="connsiteX17-6887" fmla="*/ 3076632 w 7692174"/>
              <a:gd name="connsiteY17-6888" fmla="*/ 3002304 h 5611279"/>
              <a:gd name="connsiteX18-6889" fmla="*/ 3519205 w 7692174"/>
              <a:gd name="connsiteY18-6890" fmla="*/ 1996509 h 5611279"/>
              <a:gd name="connsiteX19-6891" fmla="*/ 4260340 w 7692174"/>
              <a:gd name="connsiteY19-6892" fmla="*/ 1996055 h 5611279"/>
              <a:gd name="connsiteX20-6893" fmla="*/ 4496651 w 7692174"/>
              <a:gd name="connsiteY20-6894" fmla="*/ 2536259 h 5611279"/>
              <a:gd name="connsiteX21-6895" fmla="*/ 4937749 w 7692174"/>
              <a:gd name="connsiteY21-6896" fmla="*/ 1542484 h 5611279"/>
              <a:gd name="connsiteX22-6897" fmla="*/ 5670607 w 7692174"/>
              <a:gd name="connsiteY22-6898" fmla="*/ 1542937 h 5611279"/>
              <a:gd name="connsiteX23-6899" fmla="*/ 5949440 w 7692174"/>
              <a:gd name="connsiteY23-6900" fmla="*/ 2160134 h 5611279"/>
              <a:gd name="connsiteX24-6901" fmla="*/ 6590790 w 7692174"/>
              <a:gd name="connsiteY24-6902" fmla="*/ 831056 h 5611279"/>
              <a:gd name="connsiteX25-6903" fmla="*/ 6236663 w 7692174"/>
              <a:gd name="connsiteY25-6904" fmla="*/ 827314 h 5611279"/>
              <a:gd name="connsiteX0-6905" fmla="*/ 6236663 w 7692174"/>
              <a:gd name="connsiteY0-6906" fmla="*/ 827314 h 5611279"/>
              <a:gd name="connsiteX1-6907" fmla="*/ 7322175 w 7692174"/>
              <a:gd name="connsiteY1-6908" fmla="*/ 0 h 5611279"/>
              <a:gd name="connsiteX2-6909" fmla="*/ 7692174 w 7692174"/>
              <a:gd name="connsiteY2-6910" fmla="*/ 827542 h 5611279"/>
              <a:gd name="connsiteX3-6911" fmla="*/ 7332890 w 7692174"/>
              <a:gd name="connsiteY3-6912" fmla="*/ 825614 h 5611279"/>
              <a:gd name="connsiteX4-6913" fmla="*/ 6290696 w 7692174"/>
              <a:gd name="connsiteY4-6914" fmla="*/ 2955584 h 5611279"/>
              <a:gd name="connsiteX5-6915" fmla="*/ 5549389 w 7692174"/>
              <a:gd name="connsiteY5-6916" fmla="*/ 2956718 h 5611279"/>
              <a:gd name="connsiteX6-6917" fmla="*/ 5307976 w 7692174"/>
              <a:gd name="connsiteY6-6918" fmla="*/ 2381816 h 5611279"/>
              <a:gd name="connsiteX7-6919" fmla="*/ 4865857 w 7692174"/>
              <a:gd name="connsiteY7-6920" fmla="*/ 3407115 h 5611279"/>
              <a:gd name="connsiteX8-6921" fmla="*/ 4130164 w 7692174"/>
              <a:gd name="connsiteY8-6922" fmla="*/ 3408475 h 5611279"/>
              <a:gd name="connsiteX9-6923" fmla="*/ 3889772 w 7692174"/>
              <a:gd name="connsiteY9-6924" fmla="*/ 2833573 h 5611279"/>
              <a:gd name="connsiteX10-6925" fmla="*/ 3445385 w 7692174"/>
              <a:gd name="connsiteY10-6926" fmla="*/ 3860914 h 5611279"/>
              <a:gd name="connsiteX11-6927" fmla="*/ 2711166 w 7692174"/>
              <a:gd name="connsiteY11-6928" fmla="*/ 3866469 h 5611279"/>
              <a:gd name="connsiteX12-6929" fmla="*/ 2390946 w 7692174"/>
              <a:gd name="connsiteY12-6930" fmla="*/ 3114902 h 5611279"/>
              <a:gd name="connsiteX13-6931" fmla="*/ 738357 w 7692174"/>
              <a:gd name="connsiteY13-6932" fmla="*/ 5607958 h 5611279"/>
              <a:gd name="connsiteX14-6933" fmla="*/ 0 w 7692174"/>
              <a:gd name="connsiteY14-6934" fmla="*/ 5610564 h 5611279"/>
              <a:gd name="connsiteX15-6935" fmla="*/ 2095160 w 7692174"/>
              <a:gd name="connsiteY15-6936" fmla="*/ 2451667 h 5611279"/>
              <a:gd name="connsiteX16-6937" fmla="*/ 2825127 w 7692174"/>
              <a:gd name="connsiteY16-6938" fmla="*/ 2446905 h 5611279"/>
              <a:gd name="connsiteX17-6939" fmla="*/ 3076632 w 7692174"/>
              <a:gd name="connsiteY17-6940" fmla="*/ 3002304 h 5611279"/>
              <a:gd name="connsiteX18-6941" fmla="*/ 3519205 w 7692174"/>
              <a:gd name="connsiteY18-6942" fmla="*/ 1996509 h 5611279"/>
              <a:gd name="connsiteX19-6943" fmla="*/ 4260340 w 7692174"/>
              <a:gd name="connsiteY19-6944" fmla="*/ 1996055 h 5611279"/>
              <a:gd name="connsiteX20-6945" fmla="*/ 4496651 w 7692174"/>
              <a:gd name="connsiteY20-6946" fmla="*/ 2536259 h 5611279"/>
              <a:gd name="connsiteX21-6947" fmla="*/ 4937749 w 7692174"/>
              <a:gd name="connsiteY21-6948" fmla="*/ 1542484 h 5611279"/>
              <a:gd name="connsiteX22-6949" fmla="*/ 5670607 w 7692174"/>
              <a:gd name="connsiteY22-6950" fmla="*/ 1542937 h 5611279"/>
              <a:gd name="connsiteX23-6951" fmla="*/ 5949440 w 7692174"/>
              <a:gd name="connsiteY23-6952" fmla="*/ 2160134 h 5611279"/>
              <a:gd name="connsiteX24-6953" fmla="*/ 6590790 w 7692174"/>
              <a:gd name="connsiteY24-6954" fmla="*/ 831056 h 5611279"/>
              <a:gd name="connsiteX25-6955" fmla="*/ 6236663 w 7692174"/>
              <a:gd name="connsiteY25-6956" fmla="*/ 827314 h 5611279"/>
              <a:gd name="connsiteX0-6957" fmla="*/ 6236663 w 7692174"/>
              <a:gd name="connsiteY0-6958" fmla="*/ 827314 h 5611279"/>
              <a:gd name="connsiteX1-6959" fmla="*/ 7322175 w 7692174"/>
              <a:gd name="connsiteY1-6960" fmla="*/ 0 h 5611279"/>
              <a:gd name="connsiteX2-6961" fmla="*/ 7692174 w 7692174"/>
              <a:gd name="connsiteY2-6962" fmla="*/ 827542 h 5611279"/>
              <a:gd name="connsiteX3-6963" fmla="*/ 7332890 w 7692174"/>
              <a:gd name="connsiteY3-6964" fmla="*/ 825614 h 5611279"/>
              <a:gd name="connsiteX4-6965" fmla="*/ 6290696 w 7692174"/>
              <a:gd name="connsiteY4-6966" fmla="*/ 2955584 h 5611279"/>
              <a:gd name="connsiteX5-6967" fmla="*/ 5549389 w 7692174"/>
              <a:gd name="connsiteY5-6968" fmla="*/ 2956718 h 5611279"/>
              <a:gd name="connsiteX6-6969" fmla="*/ 5307976 w 7692174"/>
              <a:gd name="connsiteY6-6970" fmla="*/ 2381816 h 5611279"/>
              <a:gd name="connsiteX7-6971" fmla="*/ 4865857 w 7692174"/>
              <a:gd name="connsiteY7-6972" fmla="*/ 3407115 h 5611279"/>
              <a:gd name="connsiteX8-6973" fmla="*/ 4130164 w 7692174"/>
              <a:gd name="connsiteY8-6974" fmla="*/ 3408475 h 5611279"/>
              <a:gd name="connsiteX9-6975" fmla="*/ 3889772 w 7692174"/>
              <a:gd name="connsiteY9-6976" fmla="*/ 2833573 h 5611279"/>
              <a:gd name="connsiteX10-6977" fmla="*/ 3445385 w 7692174"/>
              <a:gd name="connsiteY10-6978" fmla="*/ 3860914 h 5611279"/>
              <a:gd name="connsiteX11-6979" fmla="*/ 2711166 w 7692174"/>
              <a:gd name="connsiteY11-6980" fmla="*/ 3866469 h 5611279"/>
              <a:gd name="connsiteX12-6981" fmla="*/ 2390946 w 7692174"/>
              <a:gd name="connsiteY12-6982" fmla="*/ 3114902 h 5611279"/>
              <a:gd name="connsiteX13-6983" fmla="*/ 738357 w 7692174"/>
              <a:gd name="connsiteY13-6984" fmla="*/ 5607958 h 5611279"/>
              <a:gd name="connsiteX14-6985" fmla="*/ 0 w 7692174"/>
              <a:gd name="connsiteY14-6986" fmla="*/ 5610564 h 5611279"/>
              <a:gd name="connsiteX15-6987" fmla="*/ 2095160 w 7692174"/>
              <a:gd name="connsiteY15-6988" fmla="*/ 2451667 h 5611279"/>
              <a:gd name="connsiteX16-6989" fmla="*/ 2825127 w 7692174"/>
              <a:gd name="connsiteY16-6990" fmla="*/ 2446905 h 5611279"/>
              <a:gd name="connsiteX17-6991" fmla="*/ 3076632 w 7692174"/>
              <a:gd name="connsiteY17-6992" fmla="*/ 3002304 h 5611279"/>
              <a:gd name="connsiteX18-6993" fmla="*/ 3519205 w 7692174"/>
              <a:gd name="connsiteY18-6994" fmla="*/ 1996509 h 5611279"/>
              <a:gd name="connsiteX19-6995" fmla="*/ 4260340 w 7692174"/>
              <a:gd name="connsiteY19-6996" fmla="*/ 1996055 h 5611279"/>
              <a:gd name="connsiteX20-6997" fmla="*/ 4496651 w 7692174"/>
              <a:gd name="connsiteY20-6998" fmla="*/ 2536259 h 5611279"/>
              <a:gd name="connsiteX21-6999" fmla="*/ 4937749 w 7692174"/>
              <a:gd name="connsiteY21-7000" fmla="*/ 1542484 h 5611279"/>
              <a:gd name="connsiteX22-7001" fmla="*/ 5670607 w 7692174"/>
              <a:gd name="connsiteY22-7002" fmla="*/ 1542937 h 5611279"/>
              <a:gd name="connsiteX23-7003" fmla="*/ 5949440 w 7692174"/>
              <a:gd name="connsiteY23-7004" fmla="*/ 2160134 h 5611279"/>
              <a:gd name="connsiteX24-7005" fmla="*/ 6590790 w 7692174"/>
              <a:gd name="connsiteY24-7006" fmla="*/ 831056 h 5611279"/>
              <a:gd name="connsiteX25-7007" fmla="*/ 6236663 w 7692174"/>
              <a:gd name="connsiteY25-7008" fmla="*/ 827314 h 5611279"/>
              <a:gd name="connsiteX0-7009" fmla="*/ 6236663 w 7692174"/>
              <a:gd name="connsiteY0-7010" fmla="*/ 827314 h 5611279"/>
              <a:gd name="connsiteX1-7011" fmla="*/ 7322175 w 7692174"/>
              <a:gd name="connsiteY1-7012" fmla="*/ 0 h 5611279"/>
              <a:gd name="connsiteX2-7013" fmla="*/ 7692174 w 7692174"/>
              <a:gd name="connsiteY2-7014" fmla="*/ 827542 h 5611279"/>
              <a:gd name="connsiteX3-7015" fmla="*/ 7332890 w 7692174"/>
              <a:gd name="connsiteY3-7016" fmla="*/ 825614 h 5611279"/>
              <a:gd name="connsiteX4-7017" fmla="*/ 6290696 w 7692174"/>
              <a:gd name="connsiteY4-7018" fmla="*/ 2955584 h 5611279"/>
              <a:gd name="connsiteX5-7019" fmla="*/ 5549389 w 7692174"/>
              <a:gd name="connsiteY5-7020" fmla="*/ 2956718 h 5611279"/>
              <a:gd name="connsiteX6-7021" fmla="*/ 5307976 w 7692174"/>
              <a:gd name="connsiteY6-7022" fmla="*/ 2381816 h 5611279"/>
              <a:gd name="connsiteX7-7023" fmla="*/ 4865857 w 7692174"/>
              <a:gd name="connsiteY7-7024" fmla="*/ 3407115 h 5611279"/>
              <a:gd name="connsiteX8-7025" fmla="*/ 4130164 w 7692174"/>
              <a:gd name="connsiteY8-7026" fmla="*/ 3408475 h 5611279"/>
              <a:gd name="connsiteX9-7027" fmla="*/ 3889772 w 7692174"/>
              <a:gd name="connsiteY9-7028" fmla="*/ 2833573 h 5611279"/>
              <a:gd name="connsiteX10-7029" fmla="*/ 3445385 w 7692174"/>
              <a:gd name="connsiteY10-7030" fmla="*/ 3860914 h 5611279"/>
              <a:gd name="connsiteX11-7031" fmla="*/ 2711166 w 7692174"/>
              <a:gd name="connsiteY11-7032" fmla="*/ 3866469 h 5611279"/>
              <a:gd name="connsiteX12-7033" fmla="*/ 2390946 w 7692174"/>
              <a:gd name="connsiteY12-7034" fmla="*/ 3114902 h 5611279"/>
              <a:gd name="connsiteX13-7035" fmla="*/ 738357 w 7692174"/>
              <a:gd name="connsiteY13-7036" fmla="*/ 5607958 h 5611279"/>
              <a:gd name="connsiteX14-7037" fmla="*/ 0 w 7692174"/>
              <a:gd name="connsiteY14-7038" fmla="*/ 5610564 h 5611279"/>
              <a:gd name="connsiteX15-7039" fmla="*/ 2095160 w 7692174"/>
              <a:gd name="connsiteY15-7040" fmla="*/ 2451667 h 5611279"/>
              <a:gd name="connsiteX16-7041" fmla="*/ 2825127 w 7692174"/>
              <a:gd name="connsiteY16-7042" fmla="*/ 2446905 h 5611279"/>
              <a:gd name="connsiteX17-7043" fmla="*/ 3076632 w 7692174"/>
              <a:gd name="connsiteY17-7044" fmla="*/ 3002304 h 5611279"/>
              <a:gd name="connsiteX18-7045" fmla="*/ 3519205 w 7692174"/>
              <a:gd name="connsiteY18-7046" fmla="*/ 1996509 h 5611279"/>
              <a:gd name="connsiteX19-7047" fmla="*/ 4260340 w 7692174"/>
              <a:gd name="connsiteY19-7048" fmla="*/ 1996055 h 5611279"/>
              <a:gd name="connsiteX20-7049" fmla="*/ 4496651 w 7692174"/>
              <a:gd name="connsiteY20-7050" fmla="*/ 2536259 h 5611279"/>
              <a:gd name="connsiteX21-7051" fmla="*/ 4937749 w 7692174"/>
              <a:gd name="connsiteY21-7052" fmla="*/ 1542484 h 5611279"/>
              <a:gd name="connsiteX22-7053" fmla="*/ 5670607 w 7692174"/>
              <a:gd name="connsiteY22-7054" fmla="*/ 1542937 h 5611279"/>
              <a:gd name="connsiteX23-7055" fmla="*/ 5949440 w 7692174"/>
              <a:gd name="connsiteY23-7056" fmla="*/ 2160134 h 5611279"/>
              <a:gd name="connsiteX24-7057" fmla="*/ 6590790 w 7692174"/>
              <a:gd name="connsiteY24-7058" fmla="*/ 831056 h 5611279"/>
              <a:gd name="connsiteX25-7059" fmla="*/ 6236663 w 7692174"/>
              <a:gd name="connsiteY25-7060" fmla="*/ 827314 h 561127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13" y="connsiteY8-114"/>
              </a:cxn>
              <a:cxn ang="0">
                <a:pos x="connsiteX9-133" y="connsiteY9-134"/>
              </a:cxn>
              <a:cxn ang="0">
                <a:pos x="connsiteX10-155" y="connsiteY10-156"/>
              </a:cxn>
              <a:cxn ang="0">
                <a:pos x="connsiteX11-179" y="connsiteY11-180"/>
              </a:cxn>
              <a:cxn ang="0">
                <a:pos x="connsiteX12-205" y="connsiteY12-206"/>
              </a:cxn>
              <a:cxn ang="0">
                <a:pos x="connsiteX13-259" y="connsiteY13-260"/>
              </a:cxn>
              <a:cxn ang="0">
                <a:pos x="connsiteX14-317" y="connsiteY14-318"/>
              </a:cxn>
              <a:cxn ang="0">
                <a:pos x="connsiteX15-439" y="connsiteY15-440"/>
              </a:cxn>
              <a:cxn ang="0">
                <a:pos x="connsiteX16-537" y="connsiteY16-538"/>
              </a:cxn>
              <a:cxn ang="0">
                <a:pos x="connsiteX17-573" y="connsiteY17-574"/>
              </a:cxn>
              <a:cxn ang="0">
                <a:pos x="connsiteX18-611" y="connsiteY18-612"/>
              </a:cxn>
              <a:cxn ang="0">
                <a:pos x="connsiteX19-651" y="connsiteY19-652"/>
              </a:cxn>
              <a:cxn ang="0">
                <a:pos x="connsiteX20-693" y="connsiteY20-694"/>
              </a:cxn>
              <a:cxn ang="0">
                <a:pos x="connsiteX21-779" y="connsiteY21-780"/>
              </a:cxn>
              <a:cxn ang="0">
                <a:pos x="connsiteX22-825" y="connsiteY22-826"/>
              </a:cxn>
              <a:cxn ang="0">
                <a:pos x="connsiteX23-873" y="connsiteY23-874"/>
              </a:cxn>
              <a:cxn ang="0">
                <a:pos x="connsiteX24-923" y="connsiteY24-924"/>
              </a:cxn>
              <a:cxn ang="0">
                <a:pos x="connsiteX25-975" y="connsiteY25-976"/>
              </a:cxn>
            </a:cxnLst>
            <a:rect l="l" t="t" r="r" b="b"/>
            <a:pathLst>
              <a:path w="7692174" h="5611279">
                <a:moveTo>
                  <a:pt x="6236663" y="827314"/>
                </a:moveTo>
                <a:lnTo>
                  <a:pt x="7322175" y="0"/>
                </a:lnTo>
                <a:lnTo>
                  <a:pt x="7692174" y="827542"/>
                </a:lnTo>
                <a:lnTo>
                  <a:pt x="7332890" y="825614"/>
                </a:lnTo>
                <a:lnTo>
                  <a:pt x="6290696" y="2955584"/>
                </a:lnTo>
                <a:cubicBezTo>
                  <a:pt x="6238743" y="2968170"/>
                  <a:pt x="5598961" y="2944925"/>
                  <a:pt x="5549389" y="2956718"/>
                </a:cubicBezTo>
                <a:cubicBezTo>
                  <a:pt x="5536160" y="2930071"/>
                  <a:pt x="5328350" y="2433862"/>
                  <a:pt x="5307976" y="2381816"/>
                </a:cubicBezTo>
                <a:cubicBezTo>
                  <a:pt x="5182904" y="2639936"/>
                  <a:pt x="4915523" y="3326795"/>
                  <a:pt x="4865857" y="3407115"/>
                </a:cubicBezTo>
                <a:cubicBezTo>
                  <a:pt x="4823977" y="3417208"/>
                  <a:pt x="4329206" y="3410288"/>
                  <a:pt x="4130164" y="3408475"/>
                </a:cubicBezTo>
                <a:cubicBezTo>
                  <a:pt x="4120790" y="3384285"/>
                  <a:pt x="3899939" y="2864907"/>
                  <a:pt x="3889772" y="2833573"/>
                </a:cubicBezTo>
                <a:lnTo>
                  <a:pt x="3445385" y="3860914"/>
                </a:lnTo>
                <a:cubicBezTo>
                  <a:pt x="3426410" y="3872329"/>
                  <a:pt x="2902761" y="3846058"/>
                  <a:pt x="2711166" y="3866469"/>
                </a:cubicBezTo>
                <a:cubicBezTo>
                  <a:pt x="2691020" y="3840843"/>
                  <a:pt x="2443522" y="3238991"/>
                  <a:pt x="2390946" y="3114902"/>
                </a:cubicBezTo>
                <a:cubicBezTo>
                  <a:pt x="2202639" y="3383719"/>
                  <a:pt x="844370" y="5466670"/>
                  <a:pt x="738357" y="5607958"/>
                </a:cubicBezTo>
                <a:cubicBezTo>
                  <a:pt x="663300" y="5606370"/>
                  <a:pt x="37480" y="5613495"/>
                  <a:pt x="0" y="5610564"/>
                </a:cubicBezTo>
                <a:lnTo>
                  <a:pt x="2095160" y="2451667"/>
                </a:lnTo>
                <a:cubicBezTo>
                  <a:pt x="2185184" y="2445015"/>
                  <a:pt x="2614301" y="2446414"/>
                  <a:pt x="2825127" y="2446905"/>
                </a:cubicBezTo>
                <a:cubicBezTo>
                  <a:pt x="2869266" y="2478353"/>
                  <a:pt x="3060076" y="3001888"/>
                  <a:pt x="3076632" y="3002304"/>
                </a:cubicBezTo>
                <a:cubicBezTo>
                  <a:pt x="3147956" y="2890802"/>
                  <a:pt x="3480387" y="2027201"/>
                  <a:pt x="3519205" y="1996509"/>
                </a:cubicBezTo>
                <a:cubicBezTo>
                  <a:pt x="3596917" y="1988042"/>
                  <a:pt x="4162217" y="1985548"/>
                  <a:pt x="4260340" y="1996055"/>
                </a:cubicBezTo>
                <a:cubicBezTo>
                  <a:pt x="4302901" y="2070856"/>
                  <a:pt x="4482439" y="2528397"/>
                  <a:pt x="4496651" y="2536259"/>
                </a:cubicBezTo>
                <a:cubicBezTo>
                  <a:pt x="4581507" y="2411564"/>
                  <a:pt x="4891561" y="1591470"/>
                  <a:pt x="4937749" y="1542484"/>
                </a:cubicBezTo>
                <a:cubicBezTo>
                  <a:pt x="5009934" y="1530465"/>
                  <a:pt x="5622528" y="1541727"/>
                  <a:pt x="5670607" y="1542937"/>
                </a:cubicBezTo>
                <a:cubicBezTo>
                  <a:pt x="5735355" y="1606059"/>
                  <a:pt x="5923926" y="2159114"/>
                  <a:pt x="5949440" y="2160134"/>
                </a:cubicBezTo>
                <a:cubicBezTo>
                  <a:pt x="6020196" y="2001610"/>
                  <a:pt x="6537005" y="929858"/>
                  <a:pt x="6590790" y="831056"/>
                </a:cubicBezTo>
                <a:lnTo>
                  <a:pt x="6236663" y="82731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5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7243238" y="216797"/>
            <a:ext cx="3359030" cy="3876054"/>
          </a:xfrm>
          <a:custGeom>
            <a:avLst/>
            <a:gdLst>
              <a:gd name="connsiteX0" fmla="*/ 3 w 2895600"/>
              <a:gd name="connsiteY0" fmla="*/ 1285503 h 3365500"/>
              <a:gd name="connsiteX1" fmla="*/ 1447800 w 2895600"/>
              <a:gd name="connsiteY1" fmla="*/ 0 h 3365500"/>
              <a:gd name="connsiteX2" fmla="*/ 2895597 w 2895600"/>
              <a:gd name="connsiteY2" fmla="*/ 1285503 h 3365500"/>
              <a:gd name="connsiteX3" fmla="*/ 2342588 w 2895600"/>
              <a:gd name="connsiteY3" fmla="*/ 3365491 h 3365500"/>
              <a:gd name="connsiteX4" fmla="*/ 553012 w 2895600"/>
              <a:gd name="connsiteY4" fmla="*/ 3365491 h 3365500"/>
              <a:gd name="connsiteX5" fmla="*/ 3 w 2895600"/>
              <a:gd name="connsiteY5" fmla="*/ 1285503 h 3365500"/>
              <a:gd name="connsiteX0-1" fmla="*/ 0 w 2870194"/>
              <a:gd name="connsiteY0-2" fmla="*/ 853703 h 3365491"/>
              <a:gd name="connsiteX1-3" fmla="*/ 1422397 w 2870194"/>
              <a:gd name="connsiteY1-4" fmla="*/ 0 h 3365491"/>
              <a:gd name="connsiteX2-5" fmla="*/ 2870194 w 2870194"/>
              <a:gd name="connsiteY2-6" fmla="*/ 1285503 h 3365491"/>
              <a:gd name="connsiteX3-7" fmla="*/ 2317185 w 2870194"/>
              <a:gd name="connsiteY3-8" fmla="*/ 3365491 h 3365491"/>
              <a:gd name="connsiteX4-9" fmla="*/ 527609 w 2870194"/>
              <a:gd name="connsiteY4-10" fmla="*/ 3365491 h 3365491"/>
              <a:gd name="connsiteX5-11" fmla="*/ 0 w 2870194"/>
              <a:gd name="connsiteY5-12" fmla="*/ 853703 h 3365491"/>
              <a:gd name="connsiteX0-13" fmla="*/ 0 w 2908294"/>
              <a:gd name="connsiteY0-14" fmla="*/ 853703 h 3365491"/>
              <a:gd name="connsiteX1-15" fmla="*/ 1422397 w 2908294"/>
              <a:gd name="connsiteY1-16" fmla="*/ 0 h 3365491"/>
              <a:gd name="connsiteX2-17" fmla="*/ 2908294 w 2908294"/>
              <a:gd name="connsiteY2-18" fmla="*/ 866403 h 3365491"/>
              <a:gd name="connsiteX3-19" fmla="*/ 2317185 w 2908294"/>
              <a:gd name="connsiteY3-20" fmla="*/ 3365491 h 3365491"/>
              <a:gd name="connsiteX4-21" fmla="*/ 527609 w 2908294"/>
              <a:gd name="connsiteY4-22" fmla="*/ 3365491 h 3365491"/>
              <a:gd name="connsiteX5-23" fmla="*/ 0 w 2908294"/>
              <a:gd name="connsiteY5-24" fmla="*/ 853703 h 3365491"/>
              <a:gd name="connsiteX0-25" fmla="*/ 0 w 2908294"/>
              <a:gd name="connsiteY0-26" fmla="*/ 853703 h 3365491"/>
              <a:gd name="connsiteX1-27" fmla="*/ 1422397 w 2908294"/>
              <a:gd name="connsiteY1-28" fmla="*/ 0 h 3365491"/>
              <a:gd name="connsiteX2-29" fmla="*/ 2908294 w 2908294"/>
              <a:gd name="connsiteY2-30" fmla="*/ 866403 h 3365491"/>
              <a:gd name="connsiteX3-31" fmla="*/ 2875985 w 2908294"/>
              <a:gd name="connsiteY3-32" fmla="*/ 2552691 h 3365491"/>
              <a:gd name="connsiteX4-33" fmla="*/ 527609 w 2908294"/>
              <a:gd name="connsiteY4-34" fmla="*/ 3365491 h 3365491"/>
              <a:gd name="connsiteX5-35" fmla="*/ 0 w 2908294"/>
              <a:gd name="connsiteY5-36" fmla="*/ 853703 h 3365491"/>
              <a:gd name="connsiteX0-37" fmla="*/ 0 w 2908294"/>
              <a:gd name="connsiteY0-38" fmla="*/ 853703 h 3340091"/>
              <a:gd name="connsiteX1-39" fmla="*/ 1422397 w 2908294"/>
              <a:gd name="connsiteY1-40" fmla="*/ 0 h 3340091"/>
              <a:gd name="connsiteX2-41" fmla="*/ 2908294 w 2908294"/>
              <a:gd name="connsiteY2-42" fmla="*/ 866403 h 3340091"/>
              <a:gd name="connsiteX3-43" fmla="*/ 2875985 w 2908294"/>
              <a:gd name="connsiteY3-44" fmla="*/ 2552691 h 3340091"/>
              <a:gd name="connsiteX4-45" fmla="*/ 1416609 w 2908294"/>
              <a:gd name="connsiteY4-46" fmla="*/ 3340091 h 3340091"/>
              <a:gd name="connsiteX5-47" fmla="*/ 0 w 2908294"/>
              <a:gd name="connsiteY5-48" fmla="*/ 853703 h 3340091"/>
              <a:gd name="connsiteX0-49" fmla="*/ 0 w 2908294"/>
              <a:gd name="connsiteY0-50" fmla="*/ 853703 h 3340091"/>
              <a:gd name="connsiteX1-51" fmla="*/ 1422397 w 2908294"/>
              <a:gd name="connsiteY1-52" fmla="*/ 0 h 3340091"/>
              <a:gd name="connsiteX2-53" fmla="*/ 2908294 w 2908294"/>
              <a:gd name="connsiteY2-54" fmla="*/ 866403 h 3340091"/>
              <a:gd name="connsiteX3-55" fmla="*/ 2875985 w 2908294"/>
              <a:gd name="connsiteY3-56" fmla="*/ 2552691 h 3340091"/>
              <a:gd name="connsiteX4-57" fmla="*/ 1416609 w 2908294"/>
              <a:gd name="connsiteY4-58" fmla="*/ 3340091 h 3340091"/>
              <a:gd name="connsiteX5-59" fmla="*/ 12697 w 2908294"/>
              <a:gd name="connsiteY5-60" fmla="*/ 2463801 h 3340091"/>
              <a:gd name="connsiteX6" fmla="*/ 0 w 2908294"/>
              <a:gd name="connsiteY6" fmla="*/ 853703 h 3340091"/>
              <a:gd name="connsiteX0-61" fmla="*/ 0 w 2908294"/>
              <a:gd name="connsiteY0-62" fmla="*/ 853703 h 3340091"/>
              <a:gd name="connsiteX1-63" fmla="*/ 1422397 w 2908294"/>
              <a:gd name="connsiteY1-64" fmla="*/ 0 h 3340091"/>
              <a:gd name="connsiteX2-65" fmla="*/ 2908294 w 2908294"/>
              <a:gd name="connsiteY2-66" fmla="*/ 866403 h 3340091"/>
              <a:gd name="connsiteX3-67" fmla="*/ 2875985 w 2908294"/>
              <a:gd name="connsiteY3-68" fmla="*/ 2552691 h 3340091"/>
              <a:gd name="connsiteX4-69" fmla="*/ 1416609 w 2908294"/>
              <a:gd name="connsiteY4-70" fmla="*/ 3340091 h 3340091"/>
              <a:gd name="connsiteX5-71" fmla="*/ 12697 w 2908294"/>
              <a:gd name="connsiteY5-72" fmla="*/ 2463801 h 3340091"/>
              <a:gd name="connsiteX6-73" fmla="*/ 0 w 2908294"/>
              <a:gd name="connsiteY6-74" fmla="*/ 853703 h 3340091"/>
              <a:gd name="connsiteX0-75" fmla="*/ 0 w 2908294"/>
              <a:gd name="connsiteY0-76" fmla="*/ 853703 h 3344853"/>
              <a:gd name="connsiteX1-77" fmla="*/ 1422397 w 2908294"/>
              <a:gd name="connsiteY1-78" fmla="*/ 0 h 3344853"/>
              <a:gd name="connsiteX2-79" fmla="*/ 2908294 w 2908294"/>
              <a:gd name="connsiteY2-80" fmla="*/ 866403 h 3344853"/>
              <a:gd name="connsiteX3-81" fmla="*/ 2875985 w 2908294"/>
              <a:gd name="connsiteY3-82" fmla="*/ 2552691 h 3344853"/>
              <a:gd name="connsiteX4-83" fmla="*/ 1433278 w 2908294"/>
              <a:gd name="connsiteY4-84" fmla="*/ 3344853 h 3344853"/>
              <a:gd name="connsiteX5-85" fmla="*/ 12697 w 2908294"/>
              <a:gd name="connsiteY5-86" fmla="*/ 2463801 h 3344853"/>
              <a:gd name="connsiteX6-87" fmla="*/ 0 w 2908294"/>
              <a:gd name="connsiteY6-88" fmla="*/ 853703 h 3344853"/>
              <a:gd name="connsiteX0-89" fmla="*/ 0 w 2908294"/>
              <a:gd name="connsiteY0-90" fmla="*/ 853703 h 3344853"/>
              <a:gd name="connsiteX1-91" fmla="*/ 1422397 w 2908294"/>
              <a:gd name="connsiteY1-92" fmla="*/ 0 h 3344853"/>
              <a:gd name="connsiteX2-93" fmla="*/ 2908294 w 2908294"/>
              <a:gd name="connsiteY2-94" fmla="*/ 866403 h 3344853"/>
              <a:gd name="connsiteX3-95" fmla="*/ 2875985 w 2908294"/>
              <a:gd name="connsiteY3-96" fmla="*/ 2552691 h 3344853"/>
              <a:gd name="connsiteX4-97" fmla="*/ 1433278 w 2908294"/>
              <a:gd name="connsiteY4-98" fmla="*/ 3344853 h 3344853"/>
              <a:gd name="connsiteX5-99" fmla="*/ 3172 w 2908294"/>
              <a:gd name="connsiteY5-100" fmla="*/ 2516188 h 3344853"/>
              <a:gd name="connsiteX6-101" fmla="*/ 0 w 2908294"/>
              <a:gd name="connsiteY6-102" fmla="*/ 853703 h 3344853"/>
              <a:gd name="connsiteX0-103" fmla="*/ 0 w 2908294"/>
              <a:gd name="connsiteY0-104" fmla="*/ 853703 h 3344853"/>
              <a:gd name="connsiteX1-105" fmla="*/ 1422397 w 2908294"/>
              <a:gd name="connsiteY1-106" fmla="*/ 0 h 3344853"/>
              <a:gd name="connsiteX2-107" fmla="*/ 2908294 w 2908294"/>
              <a:gd name="connsiteY2-108" fmla="*/ 866403 h 3344853"/>
              <a:gd name="connsiteX3-109" fmla="*/ 2875985 w 2908294"/>
              <a:gd name="connsiteY3-110" fmla="*/ 2552691 h 3344853"/>
              <a:gd name="connsiteX4-111" fmla="*/ 1433278 w 2908294"/>
              <a:gd name="connsiteY4-112" fmla="*/ 3344853 h 3344853"/>
              <a:gd name="connsiteX5-113" fmla="*/ 3172 w 2908294"/>
              <a:gd name="connsiteY5-114" fmla="*/ 2516188 h 3344853"/>
              <a:gd name="connsiteX6-115" fmla="*/ 0 w 2908294"/>
              <a:gd name="connsiteY6-116" fmla="*/ 853703 h 3344853"/>
              <a:gd name="connsiteX0-117" fmla="*/ 0 w 2905912"/>
              <a:gd name="connsiteY0-118" fmla="*/ 853703 h 3344853"/>
              <a:gd name="connsiteX1-119" fmla="*/ 1420015 w 2905912"/>
              <a:gd name="connsiteY1-120" fmla="*/ 0 h 3344853"/>
              <a:gd name="connsiteX2-121" fmla="*/ 2905912 w 2905912"/>
              <a:gd name="connsiteY2-122" fmla="*/ 866403 h 3344853"/>
              <a:gd name="connsiteX3-123" fmla="*/ 2873603 w 2905912"/>
              <a:gd name="connsiteY3-124" fmla="*/ 2552691 h 3344853"/>
              <a:gd name="connsiteX4-125" fmla="*/ 1430896 w 2905912"/>
              <a:gd name="connsiteY4-126" fmla="*/ 3344853 h 3344853"/>
              <a:gd name="connsiteX5-127" fmla="*/ 790 w 2905912"/>
              <a:gd name="connsiteY5-128" fmla="*/ 2516188 h 3344853"/>
              <a:gd name="connsiteX6-129" fmla="*/ 0 w 2905912"/>
              <a:gd name="connsiteY6-130" fmla="*/ 853703 h 3344853"/>
              <a:gd name="connsiteX0-131" fmla="*/ 0 w 2905912"/>
              <a:gd name="connsiteY0-132" fmla="*/ 853703 h 3344853"/>
              <a:gd name="connsiteX1-133" fmla="*/ 1420015 w 2905912"/>
              <a:gd name="connsiteY1-134" fmla="*/ 0 h 3344853"/>
              <a:gd name="connsiteX2-135" fmla="*/ 2905912 w 2905912"/>
              <a:gd name="connsiteY2-136" fmla="*/ 866403 h 3344853"/>
              <a:gd name="connsiteX3-137" fmla="*/ 2873603 w 2905912"/>
              <a:gd name="connsiteY3-138" fmla="*/ 2552691 h 3344853"/>
              <a:gd name="connsiteX4-139" fmla="*/ 1430896 w 2905912"/>
              <a:gd name="connsiteY4-140" fmla="*/ 3344853 h 3344853"/>
              <a:gd name="connsiteX5-141" fmla="*/ 790 w 2905912"/>
              <a:gd name="connsiteY5-142" fmla="*/ 2516188 h 3344853"/>
              <a:gd name="connsiteX6-143" fmla="*/ 0 w 2905912"/>
              <a:gd name="connsiteY6-144" fmla="*/ 853703 h 3344853"/>
              <a:gd name="connsiteX0-145" fmla="*/ 0 w 2905912"/>
              <a:gd name="connsiteY0-146" fmla="*/ 827509 h 3318659"/>
              <a:gd name="connsiteX1-147" fmla="*/ 1439065 w 2905912"/>
              <a:gd name="connsiteY1-148" fmla="*/ 0 h 3318659"/>
              <a:gd name="connsiteX2-149" fmla="*/ 2905912 w 2905912"/>
              <a:gd name="connsiteY2-150" fmla="*/ 840209 h 3318659"/>
              <a:gd name="connsiteX3-151" fmla="*/ 2873603 w 2905912"/>
              <a:gd name="connsiteY3-152" fmla="*/ 2526497 h 3318659"/>
              <a:gd name="connsiteX4-153" fmla="*/ 1430896 w 2905912"/>
              <a:gd name="connsiteY4-154" fmla="*/ 3318659 h 3318659"/>
              <a:gd name="connsiteX5-155" fmla="*/ 790 w 2905912"/>
              <a:gd name="connsiteY5-156" fmla="*/ 2489994 h 3318659"/>
              <a:gd name="connsiteX6-157" fmla="*/ 0 w 2905912"/>
              <a:gd name="connsiteY6-158" fmla="*/ 827509 h 3318659"/>
              <a:gd name="connsiteX0-159" fmla="*/ 0 w 2874956"/>
              <a:gd name="connsiteY0-160" fmla="*/ 827509 h 3318659"/>
              <a:gd name="connsiteX1-161" fmla="*/ 1439065 w 2874956"/>
              <a:gd name="connsiteY1-162" fmla="*/ 0 h 3318659"/>
              <a:gd name="connsiteX2-163" fmla="*/ 2874956 w 2874956"/>
              <a:gd name="connsiteY2-164" fmla="*/ 830684 h 3318659"/>
              <a:gd name="connsiteX3-165" fmla="*/ 2873603 w 2874956"/>
              <a:gd name="connsiteY3-166" fmla="*/ 2526497 h 3318659"/>
              <a:gd name="connsiteX4-167" fmla="*/ 1430896 w 2874956"/>
              <a:gd name="connsiteY4-168" fmla="*/ 3318659 h 3318659"/>
              <a:gd name="connsiteX5-169" fmla="*/ 790 w 2874956"/>
              <a:gd name="connsiteY5-170" fmla="*/ 2489994 h 3318659"/>
              <a:gd name="connsiteX6-171" fmla="*/ 0 w 2874956"/>
              <a:gd name="connsiteY6-172" fmla="*/ 827509 h 3318659"/>
              <a:gd name="connsiteX0-173" fmla="*/ 0 w 2875984"/>
              <a:gd name="connsiteY0-174" fmla="*/ 827509 h 3318659"/>
              <a:gd name="connsiteX1-175" fmla="*/ 1439065 w 2875984"/>
              <a:gd name="connsiteY1-176" fmla="*/ 0 h 3318659"/>
              <a:gd name="connsiteX2-177" fmla="*/ 2874956 w 2875984"/>
              <a:gd name="connsiteY2-178" fmla="*/ 830684 h 3318659"/>
              <a:gd name="connsiteX3-179" fmla="*/ 2875984 w 2875984"/>
              <a:gd name="connsiteY3-180" fmla="*/ 2488397 h 3318659"/>
              <a:gd name="connsiteX4-181" fmla="*/ 1430896 w 2875984"/>
              <a:gd name="connsiteY4-182" fmla="*/ 3318659 h 3318659"/>
              <a:gd name="connsiteX5-183" fmla="*/ 790 w 2875984"/>
              <a:gd name="connsiteY5-184" fmla="*/ 2489994 h 3318659"/>
              <a:gd name="connsiteX6-185" fmla="*/ 0 w 2875984"/>
              <a:gd name="connsiteY6-186" fmla="*/ 827509 h 3318659"/>
              <a:gd name="connsiteX0-187" fmla="*/ 0 w 2875984"/>
              <a:gd name="connsiteY0-188" fmla="*/ 827509 h 3318659"/>
              <a:gd name="connsiteX1-189" fmla="*/ 1439065 w 2875984"/>
              <a:gd name="connsiteY1-190" fmla="*/ 0 h 3318659"/>
              <a:gd name="connsiteX2-191" fmla="*/ 2874956 w 2875984"/>
              <a:gd name="connsiteY2-192" fmla="*/ 830684 h 3318659"/>
              <a:gd name="connsiteX3-193" fmla="*/ 2875984 w 2875984"/>
              <a:gd name="connsiteY3-194" fmla="*/ 2488397 h 3318659"/>
              <a:gd name="connsiteX4-195" fmla="*/ 1430896 w 2875984"/>
              <a:gd name="connsiteY4-196" fmla="*/ 3318659 h 3318659"/>
              <a:gd name="connsiteX5-197" fmla="*/ 790 w 2875984"/>
              <a:gd name="connsiteY5-198" fmla="*/ 2489994 h 3318659"/>
              <a:gd name="connsiteX6-199" fmla="*/ 0 w 2875984"/>
              <a:gd name="connsiteY6-200" fmla="*/ 827509 h 3318659"/>
              <a:gd name="connsiteX0-201" fmla="*/ 0 w 2875984"/>
              <a:gd name="connsiteY0-202" fmla="*/ 827509 h 3318659"/>
              <a:gd name="connsiteX1-203" fmla="*/ 1439065 w 2875984"/>
              <a:gd name="connsiteY1-204" fmla="*/ 0 h 3318659"/>
              <a:gd name="connsiteX2-205" fmla="*/ 2874956 w 2875984"/>
              <a:gd name="connsiteY2-206" fmla="*/ 830684 h 3318659"/>
              <a:gd name="connsiteX3-207" fmla="*/ 2875984 w 2875984"/>
              <a:gd name="connsiteY3-208" fmla="*/ 2488397 h 3318659"/>
              <a:gd name="connsiteX4-209" fmla="*/ 1430896 w 2875984"/>
              <a:gd name="connsiteY4-210" fmla="*/ 3318659 h 3318659"/>
              <a:gd name="connsiteX5-211" fmla="*/ 790 w 2875984"/>
              <a:gd name="connsiteY5-212" fmla="*/ 2489994 h 3318659"/>
              <a:gd name="connsiteX6-213" fmla="*/ 0 w 2875984"/>
              <a:gd name="connsiteY6-214" fmla="*/ 827509 h 331865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73" y="connsiteY6-74"/>
              </a:cxn>
            </a:cxnLst>
            <a:rect l="l" t="t" r="r" b="b"/>
            <a:pathLst>
              <a:path w="2875984" h="3318659">
                <a:moveTo>
                  <a:pt x="0" y="827509"/>
                </a:moveTo>
                <a:cubicBezTo>
                  <a:pt x="475719" y="550085"/>
                  <a:pt x="965727" y="284568"/>
                  <a:pt x="1439065" y="0"/>
                </a:cubicBezTo>
                <a:lnTo>
                  <a:pt x="2874956" y="830684"/>
                </a:lnTo>
                <a:cubicBezTo>
                  <a:pt x="2875299" y="1383255"/>
                  <a:pt x="2875641" y="1935826"/>
                  <a:pt x="2875984" y="2488397"/>
                </a:cubicBezTo>
                <a:lnTo>
                  <a:pt x="1430896" y="3318659"/>
                </a:lnTo>
                <a:cubicBezTo>
                  <a:pt x="1029072" y="3065192"/>
                  <a:pt x="178778" y="2598206"/>
                  <a:pt x="790" y="2489994"/>
                </a:cubicBezTo>
                <a:cubicBezTo>
                  <a:pt x="-267" y="1935832"/>
                  <a:pt x="1057" y="1381671"/>
                  <a:pt x="0" y="82750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6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7243238" y="2773043"/>
            <a:ext cx="3359030" cy="3876054"/>
          </a:xfrm>
          <a:custGeom>
            <a:avLst/>
            <a:gdLst>
              <a:gd name="connsiteX0" fmla="*/ 3 w 2895600"/>
              <a:gd name="connsiteY0" fmla="*/ 1285503 h 3365500"/>
              <a:gd name="connsiteX1" fmla="*/ 1447800 w 2895600"/>
              <a:gd name="connsiteY1" fmla="*/ 0 h 3365500"/>
              <a:gd name="connsiteX2" fmla="*/ 2895597 w 2895600"/>
              <a:gd name="connsiteY2" fmla="*/ 1285503 h 3365500"/>
              <a:gd name="connsiteX3" fmla="*/ 2342588 w 2895600"/>
              <a:gd name="connsiteY3" fmla="*/ 3365491 h 3365500"/>
              <a:gd name="connsiteX4" fmla="*/ 553012 w 2895600"/>
              <a:gd name="connsiteY4" fmla="*/ 3365491 h 3365500"/>
              <a:gd name="connsiteX5" fmla="*/ 3 w 2895600"/>
              <a:gd name="connsiteY5" fmla="*/ 1285503 h 3365500"/>
              <a:gd name="connsiteX0-1" fmla="*/ 0 w 2870194"/>
              <a:gd name="connsiteY0-2" fmla="*/ 853703 h 3365491"/>
              <a:gd name="connsiteX1-3" fmla="*/ 1422397 w 2870194"/>
              <a:gd name="connsiteY1-4" fmla="*/ 0 h 3365491"/>
              <a:gd name="connsiteX2-5" fmla="*/ 2870194 w 2870194"/>
              <a:gd name="connsiteY2-6" fmla="*/ 1285503 h 3365491"/>
              <a:gd name="connsiteX3-7" fmla="*/ 2317185 w 2870194"/>
              <a:gd name="connsiteY3-8" fmla="*/ 3365491 h 3365491"/>
              <a:gd name="connsiteX4-9" fmla="*/ 527609 w 2870194"/>
              <a:gd name="connsiteY4-10" fmla="*/ 3365491 h 3365491"/>
              <a:gd name="connsiteX5-11" fmla="*/ 0 w 2870194"/>
              <a:gd name="connsiteY5-12" fmla="*/ 853703 h 3365491"/>
              <a:gd name="connsiteX0-13" fmla="*/ 0 w 2908294"/>
              <a:gd name="connsiteY0-14" fmla="*/ 853703 h 3365491"/>
              <a:gd name="connsiteX1-15" fmla="*/ 1422397 w 2908294"/>
              <a:gd name="connsiteY1-16" fmla="*/ 0 h 3365491"/>
              <a:gd name="connsiteX2-17" fmla="*/ 2908294 w 2908294"/>
              <a:gd name="connsiteY2-18" fmla="*/ 866403 h 3365491"/>
              <a:gd name="connsiteX3-19" fmla="*/ 2317185 w 2908294"/>
              <a:gd name="connsiteY3-20" fmla="*/ 3365491 h 3365491"/>
              <a:gd name="connsiteX4-21" fmla="*/ 527609 w 2908294"/>
              <a:gd name="connsiteY4-22" fmla="*/ 3365491 h 3365491"/>
              <a:gd name="connsiteX5-23" fmla="*/ 0 w 2908294"/>
              <a:gd name="connsiteY5-24" fmla="*/ 853703 h 3365491"/>
              <a:gd name="connsiteX0-25" fmla="*/ 0 w 2908294"/>
              <a:gd name="connsiteY0-26" fmla="*/ 853703 h 3365491"/>
              <a:gd name="connsiteX1-27" fmla="*/ 1422397 w 2908294"/>
              <a:gd name="connsiteY1-28" fmla="*/ 0 h 3365491"/>
              <a:gd name="connsiteX2-29" fmla="*/ 2908294 w 2908294"/>
              <a:gd name="connsiteY2-30" fmla="*/ 866403 h 3365491"/>
              <a:gd name="connsiteX3-31" fmla="*/ 2875985 w 2908294"/>
              <a:gd name="connsiteY3-32" fmla="*/ 2552691 h 3365491"/>
              <a:gd name="connsiteX4-33" fmla="*/ 527609 w 2908294"/>
              <a:gd name="connsiteY4-34" fmla="*/ 3365491 h 3365491"/>
              <a:gd name="connsiteX5-35" fmla="*/ 0 w 2908294"/>
              <a:gd name="connsiteY5-36" fmla="*/ 853703 h 3365491"/>
              <a:gd name="connsiteX0-37" fmla="*/ 0 w 2908294"/>
              <a:gd name="connsiteY0-38" fmla="*/ 853703 h 3340091"/>
              <a:gd name="connsiteX1-39" fmla="*/ 1422397 w 2908294"/>
              <a:gd name="connsiteY1-40" fmla="*/ 0 h 3340091"/>
              <a:gd name="connsiteX2-41" fmla="*/ 2908294 w 2908294"/>
              <a:gd name="connsiteY2-42" fmla="*/ 866403 h 3340091"/>
              <a:gd name="connsiteX3-43" fmla="*/ 2875985 w 2908294"/>
              <a:gd name="connsiteY3-44" fmla="*/ 2552691 h 3340091"/>
              <a:gd name="connsiteX4-45" fmla="*/ 1416609 w 2908294"/>
              <a:gd name="connsiteY4-46" fmla="*/ 3340091 h 3340091"/>
              <a:gd name="connsiteX5-47" fmla="*/ 0 w 2908294"/>
              <a:gd name="connsiteY5-48" fmla="*/ 853703 h 3340091"/>
              <a:gd name="connsiteX0-49" fmla="*/ 0 w 2908294"/>
              <a:gd name="connsiteY0-50" fmla="*/ 853703 h 3340091"/>
              <a:gd name="connsiteX1-51" fmla="*/ 1422397 w 2908294"/>
              <a:gd name="connsiteY1-52" fmla="*/ 0 h 3340091"/>
              <a:gd name="connsiteX2-53" fmla="*/ 2908294 w 2908294"/>
              <a:gd name="connsiteY2-54" fmla="*/ 866403 h 3340091"/>
              <a:gd name="connsiteX3-55" fmla="*/ 2875985 w 2908294"/>
              <a:gd name="connsiteY3-56" fmla="*/ 2552691 h 3340091"/>
              <a:gd name="connsiteX4-57" fmla="*/ 1416609 w 2908294"/>
              <a:gd name="connsiteY4-58" fmla="*/ 3340091 h 3340091"/>
              <a:gd name="connsiteX5-59" fmla="*/ 12697 w 2908294"/>
              <a:gd name="connsiteY5-60" fmla="*/ 2463801 h 3340091"/>
              <a:gd name="connsiteX6" fmla="*/ 0 w 2908294"/>
              <a:gd name="connsiteY6" fmla="*/ 853703 h 3340091"/>
              <a:gd name="connsiteX0-61" fmla="*/ 0 w 2908294"/>
              <a:gd name="connsiteY0-62" fmla="*/ 853703 h 3340091"/>
              <a:gd name="connsiteX1-63" fmla="*/ 1422397 w 2908294"/>
              <a:gd name="connsiteY1-64" fmla="*/ 0 h 3340091"/>
              <a:gd name="connsiteX2-65" fmla="*/ 2908294 w 2908294"/>
              <a:gd name="connsiteY2-66" fmla="*/ 866403 h 3340091"/>
              <a:gd name="connsiteX3-67" fmla="*/ 2875985 w 2908294"/>
              <a:gd name="connsiteY3-68" fmla="*/ 2552691 h 3340091"/>
              <a:gd name="connsiteX4-69" fmla="*/ 1416609 w 2908294"/>
              <a:gd name="connsiteY4-70" fmla="*/ 3340091 h 3340091"/>
              <a:gd name="connsiteX5-71" fmla="*/ 12697 w 2908294"/>
              <a:gd name="connsiteY5-72" fmla="*/ 2463801 h 3340091"/>
              <a:gd name="connsiteX6-73" fmla="*/ 0 w 2908294"/>
              <a:gd name="connsiteY6-74" fmla="*/ 853703 h 3340091"/>
              <a:gd name="connsiteX0-75" fmla="*/ 0 w 2908294"/>
              <a:gd name="connsiteY0-76" fmla="*/ 853703 h 3344853"/>
              <a:gd name="connsiteX1-77" fmla="*/ 1422397 w 2908294"/>
              <a:gd name="connsiteY1-78" fmla="*/ 0 h 3344853"/>
              <a:gd name="connsiteX2-79" fmla="*/ 2908294 w 2908294"/>
              <a:gd name="connsiteY2-80" fmla="*/ 866403 h 3344853"/>
              <a:gd name="connsiteX3-81" fmla="*/ 2875985 w 2908294"/>
              <a:gd name="connsiteY3-82" fmla="*/ 2552691 h 3344853"/>
              <a:gd name="connsiteX4-83" fmla="*/ 1433278 w 2908294"/>
              <a:gd name="connsiteY4-84" fmla="*/ 3344853 h 3344853"/>
              <a:gd name="connsiteX5-85" fmla="*/ 12697 w 2908294"/>
              <a:gd name="connsiteY5-86" fmla="*/ 2463801 h 3344853"/>
              <a:gd name="connsiteX6-87" fmla="*/ 0 w 2908294"/>
              <a:gd name="connsiteY6-88" fmla="*/ 853703 h 3344853"/>
              <a:gd name="connsiteX0-89" fmla="*/ 0 w 2908294"/>
              <a:gd name="connsiteY0-90" fmla="*/ 853703 h 3344853"/>
              <a:gd name="connsiteX1-91" fmla="*/ 1422397 w 2908294"/>
              <a:gd name="connsiteY1-92" fmla="*/ 0 h 3344853"/>
              <a:gd name="connsiteX2-93" fmla="*/ 2908294 w 2908294"/>
              <a:gd name="connsiteY2-94" fmla="*/ 866403 h 3344853"/>
              <a:gd name="connsiteX3-95" fmla="*/ 2875985 w 2908294"/>
              <a:gd name="connsiteY3-96" fmla="*/ 2552691 h 3344853"/>
              <a:gd name="connsiteX4-97" fmla="*/ 1433278 w 2908294"/>
              <a:gd name="connsiteY4-98" fmla="*/ 3344853 h 3344853"/>
              <a:gd name="connsiteX5-99" fmla="*/ 3172 w 2908294"/>
              <a:gd name="connsiteY5-100" fmla="*/ 2516188 h 3344853"/>
              <a:gd name="connsiteX6-101" fmla="*/ 0 w 2908294"/>
              <a:gd name="connsiteY6-102" fmla="*/ 853703 h 3344853"/>
              <a:gd name="connsiteX0-103" fmla="*/ 0 w 2908294"/>
              <a:gd name="connsiteY0-104" fmla="*/ 853703 h 3344853"/>
              <a:gd name="connsiteX1-105" fmla="*/ 1422397 w 2908294"/>
              <a:gd name="connsiteY1-106" fmla="*/ 0 h 3344853"/>
              <a:gd name="connsiteX2-107" fmla="*/ 2908294 w 2908294"/>
              <a:gd name="connsiteY2-108" fmla="*/ 866403 h 3344853"/>
              <a:gd name="connsiteX3-109" fmla="*/ 2875985 w 2908294"/>
              <a:gd name="connsiteY3-110" fmla="*/ 2552691 h 3344853"/>
              <a:gd name="connsiteX4-111" fmla="*/ 1433278 w 2908294"/>
              <a:gd name="connsiteY4-112" fmla="*/ 3344853 h 3344853"/>
              <a:gd name="connsiteX5-113" fmla="*/ 3172 w 2908294"/>
              <a:gd name="connsiteY5-114" fmla="*/ 2516188 h 3344853"/>
              <a:gd name="connsiteX6-115" fmla="*/ 0 w 2908294"/>
              <a:gd name="connsiteY6-116" fmla="*/ 853703 h 3344853"/>
              <a:gd name="connsiteX0-117" fmla="*/ 0 w 2905912"/>
              <a:gd name="connsiteY0-118" fmla="*/ 853703 h 3344853"/>
              <a:gd name="connsiteX1-119" fmla="*/ 1420015 w 2905912"/>
              <a:gd name="connsiteY1-120" fmla="*/ 0 h 3344853"/>
              <a:gd name="connsiteX2-121" fmla="*/ 2905912 w 2905912"/>
              <a:gd name="connsiteY2-122" fmla="*/ 866403 h 3344853"/>
              <a:gd name="connsiteX3-123" fmla="*/ 2873603 w 2905912"/>
              <a:gd name="connsiteY3-124" fmla="*/ 2552691 h 3344853"/>
              <a:gd name="connsiteX4-125" fmla="*/ 1430896 w 2905912"/>
              <a:gd name="connsiteY4-126" fmla="*/ 3344853 h 3344853"/>
              <a:gd name="connsiteX5-127" fmla="*/ 790 w 2905912"/>
              <a:gd name="connsiteY5-128" fmla="*/ 2516188 h 3344853"/>
              <a:gd name="connsiteX6-129" fmla="*/ 0 w 2905912"/>
              <a:gd name="connsiteY6-130" fmla="*/ 853703 h 3344853"/>
              <a:gd name="connsiteX0-131" fmla="*/ 0 w 2905912"/>
              <a:gd name="connsiteY0-132" fmla="*/ 853703 h 3344853"/>
              <a:gd name="connsiteX1-133" fmla="*/ 1420015 w 2905912"/>
              <a:gd name="connsiteY1-134" fmla="*/ 0 h 3344853"/>
              <a:gd name="connsiteX2-135" fmla="*/ 2905912 w 2905912"/>
              <a:gd name="connsiteY2-136" fmla="*/ 866403 h 3344853"/>
              <a:gd name="connsiteX3-137" fmla="*/ 2873603 w 2905912"/>
              <a:gd name="connsiteY3-138" fmla="*/ 2552691 h 3344853"/>
              <a:gd name="connsiteX4-139" fmla="*/ 1430896 w 2905912"/>
              <a:gd name="connsiteY4-140" fmla="*/ 3344853 h 3344853"/>
              <a:gd name="connsiteX5-141" fmla="*/ 790 w 2905912"/>
              <a:gd name="connsiteY5-142" fmla="*/ 2516188 h 3344853"/>
              <a:gd name="connsiteX6-143" fmla="*/ 0 w 2905912"/>
              <a:gd name="connsiteY6-144" fmla="*/ 853703 h 3344853"/>
              <a:gd name="connsiteX0-145" fmla="*/ 0 w 2905912"/>
              <a:gd name="connsiteY0-146" fmla="*/ 827509 h 3318659"/>
              <a:gd name="connsiteX1-147" fmla="*/ 1439065 w 2905912"/>
              <a:gd name="connsiteY1-148" fmla="*/ 0 h 3318659"/>
              <a:gd name="connsiteX2-149" fmla="*/ 2905912 w 2905912"/>
              <a:gd name="connsiteY2-150" fmla="*/ 840209 h 3318659"/>
              <a:gd name="connsiteX3-151" fmla="*/ 2873603 w 2905912"/>
              <a:gd name="connsiteY3-152" fmla="*/ 2526497 h 3318659"/>
              <a:gd name="connsiteX4-153" fmla="*/ 1430896 w 2905912"/>
              <a:gd name="connsiteY4-154" fmla="*/ 3318659 h 3318659"/>
              <a:gd name="connsiteX5-155" fmla="*/ 790 w 2905912"/>
              <a:gd name="connsiteY5-156" fmla="*/ 2489994 h 3318659"/>
              <a:gd name="connsiteX6-157" fmla="*/ 0 w 2905912"/>
              <a:gd name="connsiteY6-158" fmla="*/ 827509 h 3318659"/>
              <a:gd name="connsiteX0-159" fmla="*/ 0 w 2874956"/>
              <a:gd name="connsiteY0-160" fmla="*/ 827509 h 3318659"/>
              <a:gd name="connsiteX1-161" fmla="*/ 1439065 w 2874956"/>
              <a:gd name="connsiteY1-162" fmla="*/ 0 h 3318659"/>
              <a:gd name="connsiteX2-163" fmla="*/ 2874956 w 2874956"/>
              <a:gd name="connsiteY2-164" fmla="*/ 830684 h 3318659"/>
              <a:gd name="connsiteX3-165" fmla="*/ 2873603 w 2874956"/>
              <a:gd name="connsiteY3-166" fmla="*/ 2526497 h 3318659"/>
              <a:gd name="connsiteX4-167" fmla="*/ 1430896 w 2874956"/>
              <a:gd name="connsiteY4-168" fmla="*/ 3318659 h 3318659"/>
              <a:gd name="connsiteX5-169" fmla="*/ 790 w 2874956"/>
              <a:gd name="connsiteY5-170" fmla="*/ 2489994 h 3318659"/>
              <a:gd name="connsiteX6-171" fmla="*/ 0 w 2874956"/>
              <a:gd name="connsiteY6-172" fmla="*/ 827509 h 3318659"/>
              <a:gd name="connsiteX0-173" fmla="*/ 0 w 2875984"/>
              <a:gd name="connsiteY0-174" fmla="*/ 827509 h 3318659"/>
              <a:gd name="connsiteX1-175" fmla="*/ 1439065 w 2875984"/>
              <a:gd name="connsiteY1-176" fmla="*/ 0 h 3318659"/>
              <a:gd name="connsiteX2-177" fmla="*/ 2874956 w 2875984"/>
              <a:gd name="connsiteY2-178" fmla="*/ 830684 h 3318659"/>
              <a:gd name="connsiteX3-179" fmla="*/ 2875984 w 2875984"/>
              <a:gd name="connsiteY3-180" fmla="*/ 2488397 h 3318659"/>
              <a:gd name="connsiteX4-181" fmla="*/ 1430896 w 2875984"/>
              <a:gd name="connsiteY4-182" fmla="*/ 3318659 h 3318659"/>
              <a:gd name="connsiteX5-183" fmla="*/ 790 w 2875984"/>
              <a:gd name="connsiteY5-184" fmla="*/ 2489994 h 3318659"/>
              <a:gd name="connsiteX6-185" fmla="*/ 0 w 2875984"/>
              <a:gd name="connsiteY6-186" fmla="*/ 827509 h 3318659"/>
              <a:gd name="connsiteX0-187" fmla="*/ 0 w 2875984"/>
              <a:gd name="connsiteY0-188" fmla="*/ 827509 h 3318659"/>
              <a:gd name="connsiteX1-189" fmla="*/ 1439065 w 2875984"/>
              <a:gd name="connsiteY1-190" fmla="*/ 0 h 3318659"/>
              <a:gd name="connsiteX2-191" fmla="*/ 2874956 w 2875984"/>
              <a:gd name="connsiteY2-192" fmla="*/ 830684 h 3318659"/>
              <a:gd name="connsiteX3-193" fmla="*/ 2875984 w 2875984"/>
              <a:gd name="connsiteY3-194" fmla="*/ 2488397 h 3318659"/>
              <a:gd name="connsiteX4-195" fmla="*/ 1430896 w 2875984"/>
              <a:gd name="connsiteY4-196" fmla="*/ 3318659 h 3318659"/>
              <a:gd name="connsiteX5-197" fmla="*/ 790 w 2875984"/>
              <a:gd name="connsiteY5-198" fmla="*/ 2489994 h 3318659"/>
              <a:gd name="connsiteX6-199" fmla="*/ 0 w 2875984"/>
              <a:gd name="connsiteY6-200" fmla="*/ 827509 h 3318659"/>
              <a:gd name="connsiteX0-201" fmla="*/ 0 w 2875984"/>
              <a:gd name="connsiteY0-202" fmla="*/ 827509 h 3318659"/>
              <a:gd name="connsiteX1-203" fmla="*/ 1439065 w 2875984"/>
              <a:gd name="connsiteY1-204" fmla="*/ 0 h 3318659"/>
              <a:gd name="connsiteX2-205" fmla="*/ 2874956 w 2875984"/>
              <a:gd name="connsiteY2-206" fmla="*/ 830684 h 3318659"/>
              <a:gd name="connsiteX3-207" fmla="*/ 2875984 w 2875984"/>
              <a:gd name="connsiteY3-208" fmla="*/ 2488397 h 3318659"/>
              <a:gd name="connsiteX4-209" fmla="*/ 1430896 w 2875984"/>
              <a:gd name="connsiteY4-210" fmla="*/ 3318659 h 3318659"/>
              <a:gd name="connsiteX5-211" fmla="*/ 790 w 2875984"/>
              <a:gd name="connsiteY5-212" fmla="*/ 2489994 h 3318659"/>
              <a:gd name="connsiteX6-213" fmla="*/ 0 w 2875984"/>
              <a:gd name="connsiteY6-214" fmla="*/ 827509 h 331865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73" y="connsiteY6-74"/>
              </a:cxn>
            </a:cxnLst>
            <a:rect l="l" t="t" r="r" b="b"/>
            <a:pathLst>
              <a:path w="2875984" h="3318659">
                <a:moveTo>
                  <a:pt x="0" y="827509"/>
                </a:moveTo>
                <a:cubicBezTo>
                  <a:pt x="475719" y="550085"/>
                  <a:pt x="965727" y="284568"/>
                  <a:pt x="1439065" y="0"/>
                </a:cubicBezTo>
                <a:lnTo>
                  <a:pt x="2874956" y="830684"/>
                </a:lnTo>
                <a:cubicBezTo>
                  <a:pt x="2875299" y="1383255"/>
                  <a:pt x="2875641" y="1935826"/>
                  <a:pt x="2875984" y="2488397"/>
                </a:cubicBezTo>
                <a:lnTo>
                  <a:pt x="1430896" y="3318659"/>
                </a:lnTo>
                <a:cubicBezTo>
                  <a:pt x="1029072" y="3065192"/>
                  <a:pt x="178778" y="2598206"/>
                  <a:pt x="790" y="2489994"/>
                </a:cubicBezTo>
                <a:cubicBezTo>
                  <a:pt x="-267" y="1935832"/>
                  <a:pt x="1057" y="1381671"/>
                  <a:pt x="0" y="82750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7729538" y="2741613"/>
            <a:ext cx="2401887" cy="1362075"/>
          </a:xfrm>
          <a:prstGeom prst="diamond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079500" y="1447800"/>
            <a:ext cx="4724400" cy="4095750"/>
          </a:xfrm>
          <a:prstGeom prst="hexagon">
            <a:avLst>
              <a:gd name="adj" fmla="val 29651"/>
              <a:gd name="vf" fmla="val 115470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1663700" y="1727200"/>
            <a:ext cx="3556000" cy="3556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pic>
        <p:nvPicPr>
          <p:cNvPr id="4" name="photo-1454942901704-3c44c11b2ad1-filtered.jpeg"/>
          <p:cNvPicPr>
            <a:picLocks noChangeAspect="1"/>
          </p:cNvPicPr>
          <p:nvPr userDrawn="1"/>
        </p:nvPicPr>
        <p:blipFill>
          <a:blip r:embed="rId2"/>
          <a:srcRect l="34993" t="59847" r="54661" b="24635"/>
          <a:stretch>
            <a:fillRect/>
          </a:stretch>
        </p:blipFill>
        <p:spPr>
          <a:xfrm>
            <a:off x="2747044" y="2804704"/>
            <a:ext cx="1407953" cy="14079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40" y="0"/>
                </a:moveTo>
                <a:cubicBezTo>
                  <a:pt x="7322" y="0"/>
                  <a:pt x="4803" y="1005"/>
                  <a:pt x="2882" y="3016"/>
                </a:cubicBezTo>
                <a:cubicBezTo>
                  <a:pt x="-961" y="7037"/>
                  <a:pt x="-961" y="13557"/>
                  <a:pt x="2882" y="17578"/>
                </a:cubicBezTo>
                <a:cubicBezTo>
                  <a:pt x="6724" y="21600"/>
                  <a:pt x="12954" y="21600"/>
                  <a:pt x="16796" y="17578"/>
                </a:cubicBezTo>
                <a:cubicBezTo>
                  <a:pt x="20639" y="13557"/>
                  <a:pt x="20639" y="7037"/>
                  <a:pt x="16796" y="3016"/>
                </a:cubicBezTo>
                <a:cubicBezTo>
                  <a:pt x="14875" y="1005"/>
                  <a:pt x="12359" y="0"/>
                  <a:pt x="9840" y="0"/>
                </a:cubicBezTo>
                <a:close/>
              </a:path>
            </a:pathLst>
          </a:custGeom>
          <a:ln w="50800">
            <a:solidFill>
              <a:srgbClr val="FFFFFF"/>
            </a:solidFill>
            <a:miter lim="400000"/>
            <a:headEnd/>
            <a:tailEnd/>
          </a:ln>
        </p:spPr>
      </p:pic>
      <p:sp>
        <p:nvSpPr>
          <p:cNvPr id="10" name="Picture Placeholder 9"/>
          <p:cNvSpPr>
            <a:spLocks noGrp="1"/>
          </p:cNvSpPr>
          <p:nvPr>
            <p:ph type="pic" sz="quarter" idx="12"/>
          </p:nvPr>
        </p:nvSpPr>
        <p:spPr>
          <a:xfrm>
            <a:off x="2730500" y="2794000"/>
            <a:ext cx="1422400" cy="14224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058314" y="1084658"/>
            <a:ext cx="5147291" cy="4922786"/>
          </a:xfrm>
          <a:custGeom>
            <a:avLst/>
            <a:gdLst>
              <a:gd name="connsiteX0" fmla="*/ 0 w 5097600"/>
              <a:gd name="connsiteY0" fmla="*/ 4917600 h 4917600"/>
              <a:gd name="connsiteX1" fmla="*/ 2548800 w 5097600"/>
              <a:gd name="connsiteY1" fmla="*/ 0 h 4917600"/>
              <a:gd name="connsiteX2" fmla="*/ 5097600 w 5097600"/>
              <a:gd name="connsiteY2" fmla="*/ 4917600 h 4917600"/>
              <a:gd name="connsiteX3" fmla="*/ 0 w 5097600"/>
              <a:gd name="connsiteY3" fmla="*/ 4917600 h 4917600"/>
              <a:gd name="connsiteX0-1" fmla="*/ 0 w 4773750"/>
              <a:gd name="connsiteY0-2" fmla="*/ 4308000 h 4917600"/>
              <a:gd name="connsiteX1-3" fmla="*/ 2224950 w 4773750"/>
              <a:gd name="connsiteY1-4" fmla="*/ 0 h 4917600"/>
              <a:gd name="connsiteX2-5" fmla="*/ 4773750 w 4773750"/>
              <a:gd name="connsiteY2-6" fmla="*/ 4917600 h 4917600"/>
              <a:gd name="connsiteX3-7" fmla="*/ 0 w 4773750"/>
              <a:gd name="connsiteY3-8" fmla="*/ 4308000 h 4917600"/>
              <a:gd name="connsiteX0-9" fmla="*/ 0 w 4773750"/>
              <a:gd name="connsiteY0-10" fmla="*/ 4308000 h 4917600"/>
              <a:gd name="connsiteX1-11" fmla="*/ 2224950 w 4773750"/>
              <a:gd name="connsiteY1-12" fmla="*/ 0 h 4917600"/>
              <a:gd name="connsiteX2-13" fmla="*/ 4773750 w 4773750"/>
              <a:gd name="connsiteY2-14" fmla="*/ 4917600 h 4917600"/>
              <a:gd name="connsiteX3-15" fmla="*/ 0 w 4773750"/>
              <a:gd name="connsiteY3-16" fmla="*/ 4308000 h 4917600"/>
              <a:gd name="connsiteX0-17" fmla="*/ 0 w 4773750"/>
              <a:gd name="connsiteY0-18" fmla="*/ 4308000 h 4917600"/>
              <a:gd name="connsiteX1-19" fmla="*/ 2224950 w 4773750"/>
              <a:gd name="connsiteY1-20" fmla="*/ 0 h 4917600"/>
              <a:gd name="connsiteX2-21" fmla="*/ 4773750 w 4773750"/>
              <a:gd name="connsiteY2-22" fmla="*/ 4917600 h 4917600"/>
              <a:gd name="connsiteX3-23" fmla="*/ 1285461 w 4773750"/>
              <a:gd name="connsiteY3-24" fmla="*/ 4296966 h 4917600"/>
              <a:gd name="connsiteX4" fmla="*/ 0 w 4773750"/>
              <a:gd name="connsiteY4" fmla="*/ 4308000 h 4917600"/>
              <a:gd name="connsiteX0-25" fmla="*/ 0 w 4773750"/>
              <a:gd name="connsiteY0-26" fmla="*/ 4308000 h 5271659"/>
              <a:gd name="connsiteX1-27" fmla="*/ 2224950 w 4773750"/>
              <a:gd name="connsiteY1-28" fmla="*/ 0 h 5271659"/>
              <a:gd name="connsiteX2-29" fmla="*/ 4773750 w 4773750"/>
              <a:gd name="connsiteY2-30" fmla="*/ 4917600 h 5271659"/>
              <a:gd name="connsiteX3-31" fmla="*/ 980661 w 4773750"/>
              <a:gd name="connsiteY3-32" fmla="*/ 4916091 h 5271659"/>
              <a:gd name="connsiteX4-33" fmla="*/ 1285461 w 4773750"/>
              <a:gd name="connsiteY4-34" fmla="*/ 4296966 h 5271659"/>
              <a:gd name="connsiteX5" fmla="*/ 0 w 4773750"/>
              <a:gd name="connsiteY5" fmla="*/ 4308000 h 5271659"/>
              <a:gd name="connsiteX0-35" fmla="*/ 0 w 4773750"/>
              <a:gd name="connsiteY0-36" fmla="*/ 4308000 h 5271659"/>
              <a:gd name="connsiteX1-37" fmla="*/ 2186850 w 4773750"/>
              <a:gd name="connsiteY1-38" fmla="*/ 0 h 5271659"/>
              <a:gd name="connsiteX2-39" fmla="*/ 4773750 w 4773750"/>
              <a:gd name="connsiteY2-40" fmla="*/ 4917600 h 5271659"/>
              <a:gd name="connsiteX3-41" fmla="*/ 980661 w 4773750"/>
              <a:gd name="connsiteY3-42" fmla="*/ 4916091 h 5271659"/>
              <a:gd name="connsiteX4-43" fmla="*/ 1285461 w 4773750"/>
              <a:gd name="connsiteY4-44" fmla="*/ 4296966 h 5271659"/>
              <a:gd name="connsiteX5-45" fmla="*/ 0 w 4773750"/>
              <a:gd name="connsiteY5-46" fmla="*/ 4308000 h 5271659"/>
              <a:gd name="connsiteX0-47" fmla="*/ 0 w 4773750"/>
              <a:gd name="connsiteY0-48" fmla="*/ 4308000 h 5271659"/>
              <a:gd name="connsiteX1-49" fmla="*/ 2186850 w 4773750"/>
              <a:gd name="connsiteY1-50" fmla="*/ 0 h 5271659"/>
              <a:gd name="connsiteX2-51" fmla="*/ 2790411 w 4773750"/>
              <a:gd name="connsiteY2-52" fmla="*/ 1163241 h 5271659"/>
              <a:gd name="connsiteX3-53" fmla="*/ 4773750 w 4773750"/>
              <a:gd name="connsiteY3-54" fmla="*/ 4917600 h 5271659"/>
              <a:gd name="connsiteX4-55" fmla="*/ 980661 w 4773750"/>
              <a:gd name="connsiteY4-56" fmla="*/ 4916091 h 5271659"/>
              <a:gd name="connsiteX5-57" fmla="*/ 1285461 w 4773750"/>
              <a:gd name="connsiteY5-58" fmla="*/ 4296966 h 5271659"/>
              <a:gd name="connsiteX6" fmla="*/ 0 w 4773750"/>
              <a:gd name="connsiteY6" fmla="*/ 4308000 h 5271659"/>
              <a:gd name="connsiteX0-59" fmla="*/ 0 w 4773750"/>
              <a:gd name="connsiteY0-60" fmla="*/ 4308000 h 5271659"/>
              <a:gd name="connsiteX1-61" fmla="*/ 2186850 w 4773750"/>
              <a:gd name="connsiteY1-62" fmla="*/ 0 h 5271659"/>
              <a:gd name="connsiteX2-63" fmla="*/ 2790411 w 4773750"/>
              <a:gd name="connsiteY2-64" fmla="*/ 1163241 h 5271659"/>
              <a:gd name="connsiteX3-65" fmla="*/ 3352386 w 4773750"/>
              <a:gd name="connsiteY3-66" fmla="*/ 220266 h 5271659"/>
              <a:gd name="connsiteX4-67" fmla="*/ 4773750 w 4773750"/>
              <a:gd name="connsiteY4-68" fmla="*/ 4917600 h 5271659"/>
              <a:gd name="connsiteX5-69" fmla="*/ 980661 w 4773750"/>
              <a:gd name="connsiteY5-70" fmla="*/ 4916091 h 5271659"/>
              <a:gd name="connsiteX6-71" fmla="*/ 1285461 w 4773750"/>
              <a:gd name="connsiteY6-72" fmla="*/ 4296966 h 5271659"/>
              <a:gd name="connsiteX7" fmla="*/ 0 w 4773750"/>
              <a:gd name="connsiteY7" fmla="*/ 4308000 h 5271659"/>
              <a:gd name="connsiteX0-73" fmla="*/ 0 w 5126175"/>
              <a:gd name="connsiteY0-74" fmla="*/ 4308000 h 4929796"/>
              <a:gd name="connsiteX1-75" fmla="*/ 2186850 w 5126175"/>
              <a:gd name="connsiteY1-76" fmla="*/ 0 h 4929796"/>
              <a:gd name="connsiteX2-77" fmla="*/ 2790411 w 5126175"/>
              <a:gd name="connsiteY2-78" fmla="*/ 1163241 h 4929796"/>
              <a:gd name="connsiteX3-79" fmla="*/ 3352386 w 5126175"/>
              <a:gd name="connsiteY3-80" fmla="*/ 220266 h 4929796"/>
              <a:gd name="connsiteX4-81" fmla="*/ 5126175 w 5126175"/>
              <a:gd name="connsiteY4-82" fmla="*/ 3784125 h 4929796"/>
              <a:gd name="connsiteX5-83" fmla="*/ 980661 w 5126175"/>
              <a:gd name="connsiteY5-84" fmla="*/ 4916091 h 4929796"/>
              <a:gd name="connsiteX6-85" fmla="*/ 1285461 w 5126175"/>
              <a:gd name="connsiteY6-86" fmla="*/ 4296966 h 4929796"/>
              <a:gd name="connsiteX7-87" fmla="*/ 0 w 5126175"/>
              <a:gd name="connsiteY7-88" fmla="*/ 4308000 h 4929796"/>
              <a:gd name="connsiteX0-89" fmla="*/ 0 w 5480405"/>
              <a:gd name="connsiteY0-90" fmla="*/ 4308000 h 4998892"/>
              <a:gd name="connsiteX1-91" fmla="*/ 2186850 w 5480405"/>
              <a:gd name="connsiteY1-92" fmla="*/ 0 h 4998892"/>
              <a:gd name="connsiteX2-93" fmla="*/ 2790411 w 5480405"/>
              <a:gd name="connsiteY2-94" fmla="*/ 1163241 h 4998892"/>
              <a:gd name="connsiteX3-95" fmla="*/ 3352386 w 5480405"/>
              <a:gd name="connsiteY3-96" fmla="*/ 220266 h 4998892"/>
              <a:gd name="connsiteX4-97" fmla="*/ 5126175 w 5480405"/>
              <a:gd name="connsiteY4-98" fmla="*/ 3784125 h 4998892"/>
              <a:gd name="connsiteX5-99" fmla="*/ 5124036 w 5480405"/>
              <a:gd name="connsiteY5-100" fmla="*/ 4916091 h 4998892"/>
              <a:gd name="connsiteX6-101" fmla="*/ 980661 w 5480405"/>
              <a:gd name="connsiteY6-102" fmla="*/ 4916091 h 4998892"/>
              <a:gd name="connsiteX7-103" fmla="*/ 1285461 w 5480405"/>
              <a:gd name="connsiteY7-104" fmla="*/ 4296966 h 4998892"/>
              <a:gd name="connsiteX8" fmla="*/ 0 w 5480405"/>
              <a:gd name="connsiteY8" fmla="*/ 4308000 h 4998892"/>
              <a:gd name="connsiteX0-105" fmla="*/ 0 w 5480405"/>
              <a:gd name="connsiteY0-106" fmla="*/ 4308000 h 4926983"/>
              <a:gd name="connsiteX1-107" fmla="*/ 2186850 w 5480405"/>
              <a:gd name="connsiteY1-108" fmla="*/ 0 h 4926983"/>
              <a:gd name="connsiteX2-109" fmla="*/ 2790411 w 5480405"/>
              <a:gd name="connsiteY2-110" fmla="*/ 1163241 h 4926983"/>
              <a:gd name="connsiteX3-111" fmla="*/ 3352386 w 5480405"/>
              <a:gd name="connsiteY3-112" fmla="*/ 220266 h 4926983"/>
              <a:gd name="connsiteX4-113" fmla="*/ 5126175 w 5480405"/>
              <a:gd name="connsiteY4-114" fmla="*/ 3784125 h 4926983"/>
              <a:gd name="connsiteX5-115" fmla="*/ 5124036 w 5480405"/>
              <a:gd name="connsiteY5-116" fmla="*/ 4916091 h 4926983"/>
              <a:gd name="connsiteX6-117" fmla="*/ 980661 w 5480405"/>
              <a:gd name="connsiteY6-118" fmla="*/ 4916091 h 4926983"/>
              <a:gd name="connsiteX7-119" fmla="*/ 1285461 w 5480405"/>
              <a:gd name="connsiteY7-120" fmla="*/ 4296966 h 4926983"/>
              <a:gd name="connsiteX8-121" fmla="*/ 0 w 5480405"/>
              <a:gd name="connsiteY8-122" fmla="*/ 4308000 h 4926983"/>
              <a:gd name="connsiteX0-123" fmla="*/ 0 w 5480405"/>
              <a:gd name="connsiteY0-124" fmla="*/ 4308000 h 4926983"/>
              <a:gd name="connsiteX1-125" fmla="*/ 2186850 w 5480405"/>
              <a:gd name="connsiteY1-126" fmla="*/ 0 h 4926983"/>
              <a:gd name="connsiteX2-127" fmla="*/ 2790411 w 5480405"/>
              <a:gd name="connsiteY2-128" fmla="*/ 1163241 h 4926983"/>
              <a:gd name="connsiteX3-129" fmla="*/ 3352386 w 5480405"/>
              <a:gd name="connsiteY3-130" fmla="*/ 220266 h 4926983"/>
              <a:gd name="connsiteX4-131" fmla="*/ 5126175 w 5480405"/>
              <a:gd name="connsiteY4-132" fmla="*/ 3784125 h 4926983"/>
              <a:gd name="connsiteX5-133" fmla="*/ 5124036 w 5480405"/>
              <a:gd name="connsiteY5-134" fmla="*/ 4916091 h 4926983"/>
              <a:gd name="connsiteX6-135" fmla="*/ 980661 w 5480405"/>
              <a:gd name="connsiteY6-136" fmla="*/ 4916091 h 4926983"/>
              <a:gd name="connsiteX7-137" fmla="*/ 1285461 w 5480405"/>
              <a:gd name="connsiteY7-138" fmla="*/ 4296966 h 4926983"/>
              <a:gd name="connsiteX8-139" fmla="*/ 0 w 5480405"/>
              <a:gd name="connsiteY8-140" fmla="*/ 4308000 h 4926983"/>
              <a:gd name="connsiteX0-141" fmla="*/ 0 w 5480405"/>
              <a:gd name="connsiteY0-142" fmla="*/ 4308000 h 4926983"/>
              <a:gd name="connsiteX1-143" fmla="*/ 2186850 w 5480405"/>
              <a:gd name="connsiteY1-144" fmla="*/ 0 h 4926983"/>
              <a:gd name="connsiteX2-145" fmla="*/ 2790411 w 5480405"/>
              <a:gd name="connsiteY2-146" fmla="*/ 1163241 h 4926983"/>
              <a:gd name="connsiteX3-147" fmla="*/ 3352386 w 5480405"/>
              <a:gd name="connsiteY3-148" fmla="*/ 220266 h 4926983"/>
              <a:gd name="connsiteX4-149" fmla="*/ 5126175 w 5480405"/>
              <a:gd name="connsiteY4-150" fmla="*/ 3784125 h 4926983"/>
              <a:gd name="connsiteX5-151" fmla="*/ 5124036 w 5480405"/>
              <a:gd name="connsiteY5-152" fmla="*/ 4916091 h 4926983"/>
              <a:gd name="connsiteX6-153" fmla="*/ 980661 w 5480405"/>
              <a:gd name="connsiteY6-154" fmla="*/ 4916091 h 4926983"/>
              <a:gd name="connsiteX7-155" fmla="*/ 1285461 w 5480405"/>
              <a:gd name="connsiteY7-156" fmla="*/ 4296966 h 4926983"/>
              <a:gd name="connsiteX8-157" fmla="*/ 0 w 5480405"/>
              <a:gd name="connsiteY8-158" fmla="*/ 4308000 h 4926983"/>
              <a:gd name="connsiteX0-159" fmla="*/ 0 w 5480405"/>
              <a:gd name="connsiteY0-160" fmla="*/ 4308000 h 4926983"/>
              <a:gd name="connsiteX1-161" fmla="*/ 2186850 w 5480405"/>
              <a:gd name="connsiteY1-162" fmla="*/ 0 h 4926983"/>
              <a:gd name="connsiteX2-163" fmla="*/ 2790411 w 5480405"/>
              <a:gd name="connsiteY2-164" fmla="*/ 1163241 h 4926983"/>
              <a:gd name="connsiteX3-165" fmla="*/ 3352386 w 5480405"/>
              <a:gd name="connsiteY3-166" fmla="*/ 220266 h 4926983"/>
              <a:gd name="connsiteX4-167" fmla="*/ 5126175 w 5480405"/>
              <a:gd name="connsiteY4-168" fmla="*/ 3784125 h 4926983"/>
              <a:gd name="connsiteX5-169" fmla="*/ 5124036 w 5480405"/>
              <a:gd name="connsiteY5-170" fmla="*/ 4916091 h 4926983"/>
              <a:gd name="connsiteX6-171" fmla="*/ 980661 w 5480405"/>
              <a:gd name="connsiteY6-172" fmla="*/ 4916091 h 4926983"/>
              <a:gd name="connsiteX7-173" fmla="*/ 1285461 w 5480405"/>
              <a:gd name="connsiteY7-174" fmla="*/ 4296966 h 4926983"/>
              <a:gd name="connsiteX8-175" fmla="*/ 0 w 5480405"/>
              <a:gd name="connsiteY8-176" fmla="*/ 4308000 h 4926983"/>
              <a:gd name="connsiteX0-177" fmla="*/ 0 w 5221007"/>
              <a:gd name="connsiteY0-178" fmla="*/ 4308000 h 4926983"/>
              <a:gd name="connsiteX1-179" fmla="*/ 2186850 w 5221007"/>
              <a:gd name="connsiteY1-180" fmla="*/ 0 h 4926983"/>
              <a:gd name="connsiteX2-181" fmla="*/ 2790411 w 5221007"/>
              <a:gd name="connsiteY2-182" fmla="*/ 1163241 h 4926983"/>
              <a:gd name="connsiteX3-183" fmla="*/ 3352386 w 5221007"/>
              <a:gd name="connsiteY3-184" fmla="*/ 220266 h 4926983"/>
              <a:gd name="connsiteX4-185" fmla="*/ 5126175 w 5221007"/>
              <a:gd name="connsiteY4-186" fmla="*/ 3784125 h 4926983"/>
              <a:gd name="connsiteX5-187" fmla="*/ 5124036 w 5221007"/>
              <a:gd name="connsiteY5-188" fmla="*/ 4916091 h 4926983"/>
              <a:gd name="connsiteX6-189" fmla="*/ 980661 w 5221007"/>
              <a:gd name="connsiteY6-190" fmla="*/ 4916091 h 4926983"/>
              <a:gd name="connsiteX7-191" fmla="*/ 1285461 w 5221007"/>
              <a:gd name="connsiteY7-192" fmla="*/ 4296966 h 4926983"/>
              <a:gd name="connsiteX8-193" fmla="*/ 0 w 5221007"/>
              <a:gd name="connsiteY8-194" fmla="*/ 4308000 h 4926983"/>
              <a:gd name="connsiteX0-195" fmla="*/ 0 w 5221007"/>
              <a:gd name="connsiteY0-196" fmla="*/ 4308000 h 4922786"/>
              <a:gd name="connsiteX1-197" fmla="*/ 2186850 w 5221007"/>
              <a:gd name="connsiteY1-198" fmla="*/ 0 h 4922786"/>
              <a:gd name="connsiteX2-199" fmla="*/ 2790411 w 5221007"/>
              <a:gd name="connsiteY2-200" fmla="*/ 1163241 h 4922786"/>
              <a:gd name="connsiteX3-201" fmla="*/ 3352386 w 5221007"/>
              <a:gd name="connsiteY3-202" fmla="*/ 220266 h 4922786"/>
              <a:gd name="connsiteX4-203" fmla="*/ 5126175 w 5221007"/>
              <a:gd name="connsiteY4-204" fmla="*/ 3784125 h 4922786"/>
              <a:gd name="connsiteX5-205" fmla="*/ 5124036 w 5221007"/>
              <a:gd name="connsiteY5-206" fmla="*/ 4916091 h 4922786"/>
              <a:gd name="connsiteX6-207" fmla="*/ 980661 w 5221007"/>
              <a:gd name="connsiteY6-208" fmla="*/ 4916091 h 4922786"/>
              <a:gd name="connsiteX7-209" fmla="*/ 1285461 w 5221007"/>
              <a:gd name="connsiteY7-210" fmla="*/ 4296966 h 4922786"/>
              <a:gd name="connsiteX8-211" fmla="*/ 0 w 5221007"/>
              <a:gd name="connsiteY8-212" fmla="*/ 4308000 h 4922786"/>
              <a:gd name="connsiteX0-213" fmla="*/ 0 w 5147291"/>
              <a:gd name="connsiteY0-214" fmla="*/ 4308000 h 4922786"/>
              <a:gd name="connsiteX1-215" fmla="*/ 2186850 w 5147291"/>
              <a:gd name="connsiteY1-216" fmla="*/ 0 h 4922786"/>
              <a:gd name="connsiteX2-217" fmla="*/ 2790411 w 5147291"/>
              <a:gd name="connsiteY2-218" fmla="*/ 1163241 h 4922786"/>
              <a:gd name="connsiteX3-219" fmla="*/ 3352386 w 5147291"/>
              <a:gd name="connsiteY3-220" fmla="*/ 220266 h 4922786"/>
              <a:gd name="connsiteX4-221" fmla="*/ 5126175 w 5147291"/>
              <a:gd name="connsiteY4-222" fmla="*/ 3784125 h 4922786"/>
              <a:gd name="connsiteX5-223" fmla="*/ 5124036 w 5147291"/>
              <a:gd name="connsiteY5-224" fmla="*/ 4916091 h 4922786"/>
              <a:gd name="connsiteX6-225" fmla="*/ 980661 w 5147291"/>
              <a:gd name="connsiteY6-226" fmla="*/ 4916091 h 4922786"/>
              <a:gd name="connsiteX7-227" fmla="*/ 1285461 w 5147291"/>
              <a:gd name="connsiteY7-228" fmla="*/ 4296966 h 4922786"/>
              <a:gd name="connsiteX8-229" fmla="*/ 0 w 5147291"/>
              <a:gd name="connsiteY8-230" fmla="*/ 4308000 h 4922786"/>
              <a:gd name="connsiteX0-231" fmla="*/ 0 w 5147291"/>
              <a:gd name="connsiteY0-232" fmla="*/ 4308000 h 4922786"/>
              <a:gd name="connsiteX1-233" fmla="*/ 2186850 w 5147291"/>
              <a:gd name="connsiteY1-234" fmla="*/ 0 h 4922786"/>
              <a:gd name="connsiteX2-235" fmla="*/ 2818986 w 5147291"/>
              <a:gd name="connsiteY2-236" fmla="*/ 1210866 h 4922786"/>
              <a:gd name="connsiteX3-237" fmla="*/ 3352386 w 5147291"/>
              <a:gd name="connsiteY3-238" fmla="*/ 220266 h 4922786"/>
              <a:gd name="connsiteX4-239" fmla="*/ 5126175 w 5147291"/>
              <a:gd name="connsiteY4-240" fmla="*/ 3784125 h 4922786"/>
              <a:gd name="connsiteX5-241" fmla="*/ 5124036 w 5147291"/>
              <a:gd name="connsiteY5-242" fmla="*/ 4916091 h 4922786"/>
              <a:gd name="connsiteX6-243" fmla="*/ 980661 w 5147291"/>
              <a:gd name="connsiteY6-244" fmla="*/ 4916091 h 4922786"/>
              <a:gd name="connsiteX7-245" fmla="*/ 1285461 w 5147291"/>
              <a:gd name="connsiteY7-246" fmla="*/ 4296966 h 4922786"/>
              <a:gd name="connsiteX8-247" fmla="*/ 0 w 5147291"/>
              <a:gd name="connsiteY8-248" fmla="*/ 4308000 h 4922786"/>
              <a:gd name="connsiteX0-249" fmla="*/ 0 w 5147291"/>
              <a:gd name="connsiteY0-250" fmla="*/ 4308000 h 4922786"/>
              <a:gd name="connsiteX1-251" fmla="*/ 2186850 w 5147291"/>
              <a:gd name="connsiteY1-252" fmla="*/ 0 h 4922786"/>
              <a:gd name="connsiteX2-253" fmla="*/ 2818986 w 5147291"/>
              <a:gd name="connsiteY2-254" fmla="*/ 1210866 h 4922786"/>
              <a:gd name="connsiteX3-255" fmla="*/ 3352386 w 5147291"/>
              <a:gd name="connsiteY3-256" fmla="*/ 220266 h 4922786"/>
              <a:gd name="connsiteX4-257" fmla="*/ 5126175 w 5147291"/>
              <a:gd name="connsiteY4-258" fmla="*/ 3784125 h 4922786"/>
              <a:gd name="connsiteX5-259" fmla="*/ 5124036 w 5147291"/>
              <a:gd name="connsiteY5-260" fmla="*/ 4916091 h 4922786"/>
              <a:gd name="connsiteX6-261" fmla="*/ 980661 w 5147291"/>
              <a:gd name="connsiteY6-262" fmla="*/ 4916091 h 4922786"/>
              <a:gd name="connsiteX7-263" fmla="*/ 1285461 w 5147291"/>
              <a:gd name="connsiteY7-264" fmla="*/ 4296966 h 4922786"/>
              <a:gd name="connsiteX8-265" fmla="*/ 0 w 5147291"/>
              <a:gd name="connsiteY8-266" fmla="*/ 4308000 h 4922786"/>
              <a:gd name="connsiteX0-267" fmla="*/ 0 w 5147291"/>
              <a:gd name="connsiteY0-268" fmla="*/ 4308000 h 4922786"/>
              <a:gd name="connsiteX1-269" fmla="*/ 2186850 w 5147291"/>
              <a:gd name="connsiteY1-270" fmla="*/ 0 h 4922786"/>
              <a:gd name="connsiteX2-271" fmla="*/ 2818986 w 5147291"/>
              <a:gd name="connsiteY2-272" fmla="*/ 1210866 h 4922786"/>
              <a:gd name="connsiteX3-273" fmla="*/ 3352386 w 5147291"/>
              <a:gd name="connsiteY3-274" fmla="*/ 220266 h 4922786"/>
              <a:gd name="connsiteX4-275" fmla="*/ 5126175 w 5147291"/>
              <a:gd name="connsiteY4-276" fmla="*/ 3784125 h 4922786"/>
              <a:gd name="connsiteX5-277" fmla="*/ 5124036 w 5147291"/>
              <a:gd name="connsiteY5-278" fmla="*/ 4916091 h 4922786"/>
              <a:gd name="connsiteX6-279" fmla="*/ 980661 w 5147291"/>
              <a:gd name="connsiteY6-280" fmla="*/ 4916091 h 4922786"/>
              <a:gd name="connsiteX7-281" fmla="*/ 1285461 w 5147291"/>
              <a:gd name="connsiteY7-282" fmla="*/ 4296966 h 4922786"/>
              <a:gd name="connsiteX8-283" fmla="*/ 0 w 5147291"/>
              <a:gd name="connsiteY8-284" fmla="*/ 4308000 h 4922786"/>
              <a:gd name="connsiteX0-285" fmla="*/ 0 w 5147291"/>
              <a:gd name="connsiteY0-286" fmla="*/ 4308000 h 4922786"/>
              <a:gd name="connsiteX1-287" fmla="*/ 2186850 w 5147291"/>
              <a:gd name="connsiteY1-288" fmla="*/ 0 h 4922786"/>
              <a:gd name="connsiteX2-289" fmla="*/ 2818986 w 5147291"/>
              <a:gd name="connsiteY2-290" fmla="*/ 1210866 h 4922786"/>
              <a:gd name="connsiteX3-291" fmla="*/ 3352386 w 5147291"/>
              <a:gd name="connsiteY3-292" fmla="*/ 220266 h 4922786"/>
              <a:gd name="connsiteX4-293" fmla="*/ 5126175 w 5147291"/>
              <a:gd name="connsiteY4-294" fmla="*/ 3784125 h 4922786"/>
              <a:gd name="connsiteX5-295" fmla="*/ 5124036 w 5147291"/>
              <a:gd name="connsiteY5-296" fmla="*/ 4916091 h 4922786"/>
              <a:gd name="connsiteX6-297" fmla="*/ 980661 w 5147291"/>
              <a:gd name="connsiteY6-298" fmla="*/ 4916091 h 4922786"/>
              <a:gd name="connsiteX7-299" fmla="*/ 1285461 w 5147291"/>
              <a:gd name="connsiteY7-300" fmla="*/ 4296966 h 4922786"/>
              <a:gd name="connsiteX8-301" fmla="*/ 0 w 5147291"/>
              <a:gd name="connsiteY8-302" fmla="*/ 4308000 h 4922786"/>
              <a:gd name="connsiteX0-303" fmla="*/ 0 w 5147291"/>
              <a:gd name="connsiteY0-304" fmla="*/ 4308000 h 4922786"/>
              <a:gd name="connsiteX1-305" fmla="*/ 2186850 w 5147291"/>
              <a:gd name="connsiteY1-306" fmla="*/ 0 h 4922786"/>
              <a:gd name="connsiteX2-307" fmla="*/ 2818986 w 5147291"/>
              <a:gd name="connsiteY2-308" fmla="*/ 1210866 h 4922786"/>
              <a:gd name="connsiteX3-309" fmla="*/ 3352386 w 5147291"/>
              <a:gd name="connsiteY3-310" fmla="*/ 220266 h 4922786"/>
              <a:gd name="connsiteX4-311" fmla="*/ 5126175 w 5147291"/>
              <a:gd name="connsiteY4-312" fmla="*/ 3784125 h 4922786"/>
              <a:gd name="connsiteX5-313" fmla="*/ 5124036 w 5147291"/>
              <a:gd name="connsiteY5-314" fmla="*/ 4916091 h 4922786"/>
              <a:gd name="connsiteX6-315" fmla="*/ 980661 w 5147291"/>
              <a:gd name="connsiteY6-316" fmla="*/ 4916091 h 4922786"/>
              <a:gd name="connsiteX7-317" fmla="*/ 1285461 w 5147291"/>
              <a:gd name="connsiteY7-318" fmla="*/ 4296966 h 4922786"/>
              <a:gd name="connsiteX8-319" fmla="*/ 0 w 5147291"/>
              <a:gd name="connsiteY8-320" fmla="*/ 4308000 h 4922786"/>
              <a:gd name="connsiteX0-321" fmla="*/ 0 w 5147291"/>
              <a:gd name="connsiteY0-322" fmla="*/ 4308000 h 4922786"/>
              <a:gd name="connsiteX1-323" fmla="*/ 2186850 w 5147291"/>
              <a:gd name="connsiteY1-324" fmla="*/ 0 h 4922786"/>
              <a:gd name="connsiteX2-325" fmla="*/ 2818986 w 5147291"/>
              <a:gd name="connsiteY2-326" fmla="*/ 1210866 h 4922786"/>
              <a:gd name="connsiteX3-327" fmla="*/ 3352386 w 5147291"/>
              <a:gd name="connsiteY3-328" fmla="*/ 220266 h 4922786"/>
              <a:gd name="connsiteX4-329" fmla="*/ 5126175 w 5147291"/>
              <a:gd name="connsiteY4-330" fmla="*/ 3784125 h 4922786"/>
              <a:gd name="connsiteX5-331" fmla="*/ 5124036 w 5147291"/>
              <a:gd name="connsiteY5-332" fmla="*/ 4916091 h 4922786"/>
              <a:gd name="connsiteX6-333" fmla="*/ 980661 w 5147291"/>
              <a:gd name="connsiteY6-334" fmla="*/ 4916091 h 4922786"/>
              <a:gd name="connsiteX7-335" fmla="*/ 1285461 w 5147291"/>
              <a:gd name="connsiteY7-336" fmla="*/ 4296966 h 4922786"/>
              <a:gd name="connsiteX8-337" fmla="*/ 0 w 5147291"/>
              <a:gd name="connsiteY8-338" fmla="*/ 4308000 h 4922786"/>
              <a:gd name="connsiteX0-339" fmla="*/ 0 w 5147291"/>
              <a:gd name="connsiteY0-340" fmla="*/ 4308000 h 4922786"/>
              <a:gd name="connsiteX1-341" fmla="*/ 2186850 w 5147291"/>
              <a:gd name="connsiteY1-342" fmla="*/ 0 h 4922786"/>
              <a:gd name="connsiteX2-343" fmla="*/ 2818986 w 5147291"/>
              <a:gd name="connsiteY2-344" fmla="*/ 1210866 h 4922786"/>
              <a:gd name="connsiteX3-345" fmla="*/ 3352386 w 5147291"/>
              <a:gd name="connsiteY3-346" fmla="*/ 220266 h 4922786"/>
              <a:gd name="connsiteX4-347" fmla="*/ 5126175 w 5147291"/>
              <a:gd name="connsiteY4-348" fmla="*/ 3784125 h 4922786"/>
              <a:gd name="connsiteX5-349" fmla="*/ 5124036 w 5147291"/>
              <a:gd name="connsiteY5-350" fmla="*/ 4916091 h 4922786"/>
              <a:gd name="connsiteX6-351" fmla="*/ 980661 w 5147291"/>
              <a:gd name="connsiteY6-352" fmla="*/ 4916091 h 4922786"/>
              <a:gd name="connsiteX7-353" fmla="*/ 1285461 w 5147291"/>
              <a:gd name="connsiteY7-354" fmla="*/ 4296966 h 4922786"/>
              <a:gd name="connsiteX8-355" fmla="*/ 0 w 5147291"/>
              <a:gd name="connsiteY8-356" fmla="*/ 4308000 h 4922786"/>
              <a:gd name="connsiteX0-357" fmla="*/ 0 w 5147291"/>
              <a:gd name="connsiteY0-358" fmla="*/ 4308000 h 4922786"/>
              <a:gd name="connsiteX1-359" fmla="*/ 2186850 w 5147291"/>
              <a:gd name="connsiteY1-360" fmla="*/ 0 h 4922786"/>
              <a:gd name="connsiteX2-361" fmla="*/ 2818986 w 5147291"/>
              <a:gd name="connsiteY2-362" fmla="*/ 1210866 h 4922786"/>
              <a:gd name="connsiteX3-363" fmla="*/ 3352386 w 5147291"/>
              <a:gd name="connsiteY3-364" fmla="*/ 220266 h 4922786"/>
              <a:gd name="connsiteX4-365" fmla="*/ 5126175 w 5147291"/>
              <a:gd name="connsiteY4-366" fmla="*/ 3784125 h 4922786"/>
              <a:gd name="connsiteX5-367" fmla="*/ 5124036 w 5147291"/>
              <a:gd name="connsiteY5-368" fmla="*/ 4916091 h 4922786"/>
              <a:gd name="connsiteX6-369" fmla="*/ 980661 w 5147291"/>
              <a:gd name="connsiteY6-370" fmla="*/ 4916091 h 4922786"/>
              <a:gd name="connsiteX7-371" fmla="*/ 1285461 w 5147291"/>
              <a:gd name="connsiteY7-372" fmla="*/ 4296966 h 4922786"/>
              <a:gd name="connsiteX8-373" fmla="*/ 0 w 5147291"/>
              <a:gd name="connsiteY8-374" fmla="*/ 4308000 h 4922786"/>
              <a:gd name="connsiteX0-375" fmla="*/ 0 w 5147291"/>
              <a:gd name="connsiteY0-376" fmla="*/ 4308000 h 4922786"/>
              <a:gd name="connsiteX1-377" fmla="*/ 2186850 w 5147291"/>
              <a:gd name="connsiteY1-378" fmla="*/ 0 h 4922786"/>
              <a:gd name="connsiteX2-379" fmla="*/ 2818986 w 5147291"/>
              <a:gd name="connsiteY2-380" fmla="*/ 1210866 h 4922786"/>
              <a:gd name="connsiteX3-381" fmla="*/ 3352386 w 5147291"/>
              <a:gd name="connsiteY3-382" fmla="*/ 220266 h 4922786"/>
              <a:gd name="connsiteX4-383" fmla="*/ 5126175 w 5147291"/>
              <a:gd name="connsiteY4-384" fmla="*/ 3784125 h 4922786"/>
              <a:gd name="connsiteX5-385" fmla="*/ 5124036 w 5147291"/>
              <a:gd name="connsiteY5-386" fmla="*/ 4916091 h 4922786"/>
              <a:gd name="connsiteX6-387" fmla="*/ 980661 w 5147291"/>
              <a:gd name="connsiteY6-388" fmla="*/ 4916091 h 4922786"/>
              <a:gd name="connsiteX7-389" fmla="*/ 1285461 w 5147291"/>
              <a:gd name="connsiteY7-390" fmla="*/ 4296966 h 4922786"/>
              <a:gd name="connsiteX8-391" fmla="*/ 0 w 5147291"/>
              <a:gd name="connsiteY8-392" fmla="*/ 4308000 h 4922786"/>
              <a:gd name="connsiteX0-393" fmla="*/ 0 w 5147291"/>
              <a:gd name="connsiteY0-394" fmla="*/ 4308000 h 4922786"/>
              <a:gd name="connsiteX1-395" fmla="*/ 2186850 w 5147291"/>
              <a:gd name="connsiteY1-396" fmla="*/ 0 h 4922786"/>
              <a:gd name="connsiteX2-397" fmla="*/ 2818986 w 5147291"/>
              <a:gd name="connsiteY2-398" fmla="*/ 1210866 h 4922786"/>
              <a:gd name="connsiteX3-399" fmla="*/ 3352386 w 5147291"/>
              <a:gd name="connsiteY3-400" fmla="*/ 220266 h 4922786"/>
              <a:gd name="connsiteX4-401" fmla="*/ 5126175 w 5147291"/>
              <a:gd name="connsiteY4-402" fmla="*/ 3784125 h 4922786"/>
              <a:gd name="connsiteX5-403" fmla="*/ 5124036 w 5147291"/>
              <a:gd name="connsiteY5-404" fmla="*/ 4916091 h 4922786"/>
              <a:gd name="connsiteX6-405" fmla="*/ 980661 w 5147291"/>
              <a:gd name="connsiteY6-406" fmla="*/ 4916091 h 4922786"/>
              <a:gd name="connsiteX7-407" fmla="*/ 1285461 w 5147291"/>
              <a:gd name="connsiteY7-408" fmla="*/ 4296966 h 4922786"/>
              <a:gd name="connsiteX8-409" fmla="*/ 0 w 5147291"/>
              <a:gd name="connsiteY8-410" fmla="*/ 4308000 h 4922786"/>
              <a:gd name="connsiteX0-411" fmla="*/ 0 w 5147291"/>
              <a:gd name="connsiteY0-412" fmla="*/ 4308000 h 4922786"/>
              <a:gd name="connsiteX1-413" fmla="*/ 2186850 w 5147291"/>
              <a:gd name="connsiteY1-414" fmla="*/ 0 h 4922786"/>
              <a:gd name="connsiteX2-415" fmla="*/ 2818986 w 5147291"/>
              <a:gd name="connsiteY2-416" fmla="*/ 1210866 h 4922786"/>
              <a:gd name="connsiteX3-417" fmla="*/ 3352386 w 5147291"/>
              <a:gd name="connsiteY3-418" fmla="*/ 220266 h 4922786"/>
              <a:gd name="connsiteX4-419" fmla="*/ 5126175 w 5147291"/>
              <a:gd name="connsiteY4-420" fmla="*/ 3784125 h 4922786"/>
              <a:gd name="connsiteX5-421" fmla="*/ 5124036 w 5147291"/>
              <a:gd name="connsiteY5-422" fmla="*/ 4916091 h 4922786"/>
              <a:gd name="connsiteX6-423" fmla="*/ 980661 w 5147291"/>
              <a:gd name="connsiteY6-424" fmla="*/ 4916091 h 4922786"/>
              <a:gd name="connsiteX7-425" fmla="*/ 1285461 w 5147291"/>
              <a:gd name="connsiteY7-426" fmla="*/ 4296966 h 4922786"/>
              <a:gd name="connsiteX8-427" fmla="*/ 0 w 5147291"/>
              <a:gd name="connsiteY8-428" fmla="*/ 4308000 h 4922786"/>
              <a:gd name="connsiteX0-429" fmla="*/ 0 w 5147291"/>
              <a:gd name="connsiteY0-430" fmla="*/ 4308000 h 4922786"/>
              <a:gd name="connsiteX1-431" fmla="*/ 2186850 w 5147291"/>
              <a:gd name="connsiteY1-432" fmla="*/ 0 h 4922786"/>
              <a:gd name="connsiteX2-433" fmla="*/ 2818986 w 5147291"/>
              <a:gd name="connsiteY2-434" fmla="*/ 1210866 h 4922786"/>
              <a:gd name="connsiteX3-435" fmla="*/ 3352386 w 5147291"/>
              <a:gd name="connsiteY3-436" fmla="*/ 220266 h 4922786"/>
              <a:gd name="connsiteX4-437" fmla="*/ 5126175 w 5147291"/>
              <a:gd name="connsiteY4-438" fmla="*/ 3784125 h 4922786"/>
              <a:gd name="connsiteX5-439" fmla="*/ 5124036 w 5147291"/>
              <a:gd name="connsiteY5-440" fmla="*/ 4916091 h 4922786"/>
              <a:gd name="connsiteX6-441" fmla="*/ 980661 w 5147291"/>
              <a:gd name="connsiteY6-442" fmla="*/ 4916091 h 4922786"/>
              <a:gd name="connsiteX7-443" fmla="*/ 1285461 w 5147291"/>
              <a:gd name="connsiteY7-444" fmla="*/ 4296966 h 4922786"/>
              <a:gd name="connsiteX8-445" fmla="*/ 0 w 5147291"/>
              <a:gd name="connsiteY8-446" fmla="*/ 4308000 h 4922786"/>
              <a:gd name="connsiteX0-447" fmla="*/ 0 w 5147291"/>
              <a:gd name="connsiteY0-448" fmla="*/ 4308000 h 4922786"/>
              <a:gd name="connsiteX1-449" fmla="*/ 2186850 w 5147291"/>
              <a:gd name="connsiteY1-450" fmla="*/ 0 h 4922786"/>
              <a:gd name="connsiteX2-451" fmla="*/ 2826606 w 5147291"/>
              <a:gd name="connsiteY2-452" fmla="*/ 1233726 h 4922786"/>
              <a:gd name="connsiteX3-453" fmla="*/ 3352386 w 5147291"/>
              <a:gd name="connsiteY3-454" fmla="*/ 220266 h 4922786"/>
              <a:gd name="connsiteX4-455" fmla="*/ 5126175 w 5147291"/>
              <a:gd name="connsiteY4-456" fmla="*/ 3784125 h 4922786"/>
              <a:gd name="connsiteX5-457" fmla="*/ 5124036 w 5147291"/>
              <a:gd name="connsiteY5-458" fmla="*/ 4916091 h 4922786"/>
              <a:gd name="connsiteX6-459" fmla="*/ 980661 w 5147291"/>
              <a:gd name="connsiteY6-460" fmla="*/ 4916091 h 4922786"/>
              <a:gd name="connsiteX7-461" fmla="*/ 1285461 w 5147291"/>
              <a:gd name="connsiteY7-462" fmla="*/ 4296966 h 4922786"/>
              <a:gd name="connsiteX8-463" fmla="*/ 0 w 5147291"/>
              <a:gd name="connsiteY8-464" fmla="*/ 4308000 h 4922786"/>
              <a:gd name="connsiteX0-465" fmla="*/ 0 w 5147291"/>
              <a:gd name="connsiteY0-466" fmla="*/ 4308000 h 4922786"/>
              <a:gd name="connsiteX1-467" fmla="*/ 2186850 w 5147291"/>
              <a:gd name="connsiteY1-468" fmla="*/ 0 h 4922786"/>
              <a:gd name="connsiteX2-469" fmla="*/ 2826606 w 5147291"/>
              <a:gd name="connsiteY2-470" fmla="*/ 1233726 h 4922786"/>
              <a:gd name="connsiteX3-471" fmla="*/ 3352386 w 5147291"/>
              <a:gd name="connsiteY3-472" fmla="*/ 220266 h 4922786"/>
              <a:gd name="connsiteX4-473" fmla="*/ 5126175 w 5147291"/>
              <a:gd name="connsiteY4-474" fmla="*/ 3784125 h 4922786"/>
              <a:gd name="connsiteX5-475" fmla="*/ 5124036 w 5147291"/>
              <a:gd name="connsiteY5-476" fmla="*/ 4916091 h 4922786"/>
              <a:gd name="connsiteX6-477" fmla="*/ 980661 w 5147291"/>
              <a:gd name="connsiteY6-478" fmla="*/ 4916091 h 4922786"/>
              <a:gd name="connsiteX7-479" fmla="*/ 1285461 w 5147291"/>
              <a:gd name="connsiteY7-480" fmla="*/ 4296966 h 4922786"/>
              <a:gd name="connsiteX8-481" fmla="*/ 0 w 5147291"/>
              <a:gd name="connsiteY8-482" fmla="*/ 4308000 h 4922786"/>
              <a:gd name="connsiteX0-483" fmla="*/ 0 w 5147291"/>
              <a:gd name="connsiteY0-484" fmla="*/ 4308000 h 4922786"/>
              <a:gd name="connsiteX1-485" fmla="*/ 2186850 w 5147291"/>
              <a:gd name="connsiteY1-486" fmla="*/ 0 h 4922786"/>
              <a:gd name="connsiteX2-487" fmla="*/ 2826606 w 5147291"/>
              <a:gd name="connsiteY2-488" fmla="*/ 1233726 h 4922786"/>
              <a:gd name="connsiteX3-489" fmla="*/ 3352386 w 5147291"/>
              <a:gd name="connsiteY3-490" fmla="*/ 212646 h 4922786"/>
              <a:gd name="connsiteX4-491" fmla="*/ 5126175 w 5147291"/>
              <a:gd name="connsiteY4-492" fmla="*/ 3784125 h 4922786"/>
              <a:gd name="connsiteX5-493" fmla="*/ 5124036 w 5147291"/>
              <a:gd name="connsiteY5-494" fmla="*/ 4916091 h 4922786"/>
              <a:gd name="connsiteX6-495" fmla="*/ 980661 w 5147291"/>
              <a:gd name="connsiteY6-496" fmla="*/ 4916091 h 4922786"/>
              <a:gd name="connsiteX7-497" fmla="*/ 1285461 w 5147291"/>
              <a:gd name="connsiteY7-498" fmla="*/ 4296966 h 4922786"/>
              <a:gd name="connsiteX8-499" fmla="*/ 0 w 5147291"/>
              <a:gd name="connsiteY8-500" fmla="*/ 4308000 h 4922786"/>
              <a:gd name="connsiteX0-501" fmla="*/ 0 w 5147291"/>
              <a:gd name="connsiteY0-502" fmla="*/ 4308000 h 4922786"/>
              <a:gd name="connsiteX1-503" fmla="*/ 2186850 w 5147291"/>
              <a:gd name="connsiteY1-504" fmla="*/ 0 h 4922786"/>
              <a:gd name="connsiteX2-505" fmla="*/ 2826606 w 5147291"/>
              <a:gd name="connsiteY2-506" fmla="*/ 1233726 h 4922786"/>
              <a:gd name="connsiteX3-507" fmla="*/ 3352386 w 5147291"/>
              <a:gd name="connsiteY3-508" fmla="*/ 212646 h 4922786"/>
              <a:gd name="connsiteX4-509" fmla="*/ 5126175 w 5147291"/>
              <a:gd name="connsiteY4-510" fmla="*/ 3784125 h 4922786"/>
              <a:gd name="connsiteX5-511" fmla="*/ 5124036 w 5147291"/>
              <a:gd name="connsiteY5-512" fmla="*/ 4916091 h 4922786"/>
              <a:gd name="connsiteX6-513" fmla="*/ 980661 w 5147291"/>
              <a:gd name="connsiteY6-514" fmla="*/ 4916091 h 4922786"/>
              <a:gd name="connsiteX7-515" fmla="*/ 1285461 w 5147291"/>
              <a:gd name="connsiteY7-516" fmla="*/ 4296966 h 4922786"/>
              <a:gd name="connsiteX8-517" fmla="*/ 0 w 5147291"/>
              <a:gd name="connsiteY8-518" fmla="*/ 4308000 h 4922786"/>
              <a:gd name="connsiteX0-519" fmla="*/ 0 w 5147291"/>
              <a:gd name="connsiteY0-520" fmla="*/ 4308000 h 4922786"/>
              <a:gd name="connsiteX1-521" fmla="*/ 2186850 w 5147291"/>
              <a:gd name="connsiteY1-522" fmla="*/ 0 h 4922786"/>
              <a:gd name="connsiteX2-523" fmla="*/ 2826606 w 5147291"/>
              <a:gd name="connsiteY2-524" fmla="*/ 1233726 h 4922786"/>
              <a:gd name="connsiteX3-525" fmla="*/ 3352386 w 5147291"/>
              <a:gd name="connsiteY3-526" fmla="*/ 212646 h 4922786"/>
              <a:gd name="connsiteX4-527" fmla="*/ 5126175 w 5147291"/>
              <a:gd name="connsiteY4-528" fmla="*/ 3784125 h 4922786"/>
              <a:gd name="connsiteX5-529" fmla="*/ 5124036 w 5147291"/>
              <a:gd name="connsiteY5-530" fmla="*/ 4916091 h 4922786"/>
              <a:gd name="connsiteX6-531" fmla="*/ 980661 w 5147291"/>
              <a:gd name="connsiteY6-532" fmla="*/ 4916091 h 4922786"/>
              <a:gd name="connsiteX7-533" fmla="*/ 1285461 w 5147291"/>
              <a:gd name="connsiteY7-534" fmla="*/ 4296966 h 4922786"/>
              <a:gd name="connsiteX8-535" fmla="*/ 0 w 5147291"/>
              <a:gd name="connsiteY8-536" fmla="*/ 4308000 h 4922786"/>
              <a:gd name="connsiteX0-537" fmla="*/ 0 w 5147291"/>
              <a:gd name="connsiteY0-538" fmla="*/ 4308000 h 4922786"/>
              <a:gd name="connsiteX1-539" fmla="*/ 2186850 w 5147291"/>
              <a:gd name="connsiteY1-540" fmla="*/ 0 h 4922786"/>
              <a:gd name="connsiteX2-541" fmla="*/ 2826606 w 5147291"/>
              <a:gd name="connsiteY2-542" fmla="*/ 1233726 h 4922786"/>
              <a:gd name="connsiteX3-543" fmla="*/ 3352386 w 5147291"/>
              <a:gd name="connsiteY3-544" fmla="*/ 212646 h 4922786"/>
              <a:gd name="connsiteX4-545" fmla="*/ 5126175 w 5147291"/>
              <a:gd name="connsiteY4-546" fmla="*/ 3784125 h 4922786"/>
              <a:gd name="connsiteX5-547" fmla="*/ 5124036 w 5147291"/>
              <a:gd name="connsiteY5-548" fmla="*/ 4916091 h 4922786"/>
              <a:gd name="connsiteX6-549" fmla="*/ 980661 w 5147291"/>
              <a:gd name="connsiteY6-550" fmla="*/ 4916091 h 4922786"/>
              <a:gd name="connsiteX7-551" fmla="*/ 1285461 w 5147291"/>
              <a:gd name="connsiteY7-552" fmla="*/ 4296966 h 4922786"/>
              <a:gd name="connsiteX8-553" fmla="*/ 0 w 5147291"/>
              <a:gd name="connsiteY8-554" fmla="*/ 4308000 h 4922786"/>
              <a:gd name="connsiteX0-555" fmla="*/ 0 w 5147291"/>
              <a:gd name="connsiteY0-556" fmla="*/ 4308000 h 4922786"/>
              <a:gd name="connsiteX1-557" fmla="*/ 2186850 w 5147291"/>
              <a:gd name="connsiteY1-558" fmla="*/ 0 h 4922786"/>
              <a:gd name="connsiteX2-559" fmla="*/ 2826606 w 5147291"/>
              <a:gd name="connsiteY2-560" fmla="*/ 1233726 h 4922786"/>
              <a:gd name="connsiteX3-561" fmla="*/ 3344766 w 5147291"/>
              <a:gd name="connsiteY3-562" fmla="*/ 205026 h 4922786"/>
              <a:gd name="connsiteX4-563" fmla="*/ 5126175 w 5147291"/>
              <a:gd name="connsiteY4-564" fmla="*/ 3784125 h 4922786"/>
              <a:gd name="connsiteX5-565" fmla="*/ 5124036 w 5147291"/>
              <a:gd name="connsiteY5-566" fmla="*/ 4916091 h 4922786"/>
              <a:gd name="connsiteX6-567" fmla="*/ 980661 w 5147291"/>
              <a:gd name="connsiteY6-568" fmla="*/ 4916091 h 4922786"/>
              <a:gd name="connsiteX7-569" fmla="*/ 1285461 w 5147291"/>
              <a:gd name="connsiteY7-570" fmla="*/ 4296966 h 4922786"/>
              <a:gd name="connsiteX8-571" fmla="*/ 0 w 5147291"/>
              <a:gd name="connsiteY8-572" fmla="*/ 4308000 h 4922786"/>
              <a:gd name="connsiteX0-573" fmla="*/ 0 w 5147291"/>
              <a:gd name="connsiteY0-574" fmla="*/ 4308000 h 4922786"/>
              <a:gd name="connsiteX1-575" fmla="*/ 2186850 w 5147291"/>
              <a:gd name="connsiteY1-576" fmla="*/ 0 h 4922786"/>
              <a:gd name="connsiteX2-577" fmla="*/ 2834226 w 5147291"/>
              <a:gd name="connsiteY2-578" fmla="*/ 1233726 h 4922786"/>
              <a:gd name="connsiteX3-579" fmla="*/ 3344766 w 5147291"/>
              <a:gd name="connsiteY3-580" fmla="*/ 205026 h 4922786"/>
              <a:gd name="connsiteX4-581" fmla="*/ 5126175 w 5147291"/>
              <a:gd name="connsiteY4-582" fmla="*/ 3784125 h 4922786"/>
              <a:gd name="connsiteX5-583" fmla="*/ 5124036 w 5147291"/>
              <a:gd name="connsiteY5-584" fmla="*/ 4916091 h 4922786"/>
              <a:gd name="connsiteX6-585" fmla="*/ 980661 w 5147291"/>
              <a:gd name="connsiteY6-586" fmla="*/ 4916091 h 4922786"/>
              <a:gd name="connsiteX7-587" fmla="*/ 1285461 w 5147291"/>
              <a:gd name="connsiteY7-588" fmla="*/ 4296966 h 4922786"/>
              <a:gd name="connsiteX8-589" fmla="*/ 0 w 5147291"/>
              <a:gd name="connsiteY8-590" fmla="*/ 4308000 h 4922786"/>
              <a:gd name="connsiteX0-591" fmla="*/ 0 w 5147291"/>
              <a:gd name="connsiteY0-592" fmla="*/ 4308000 h 4922786"/>
              <a:gd name="connsiteX1-593" fmla="*/ 2186850 w 5147291"/>
              <a:gd name="connsiteY1-594" fmla="*/ 0 h 4922786"/>
              <a:gd name="connsiteX2-595" fmla="*/ 2834226 w 5147291"/>
              <a:gd name="connsiteY2-596" fmla="*/ 1233726 h 4922786"/>
              <a:gd name="connsiteX3-597" fmla="*/ 3344766 w 5147291"/>
              <a:gd name="connsiteY3-598" fmla="*/ 205026 h 4922786"/>
              <a:gd name="connsiteX4-599" fmla="*/ 5126175 w 5147291"/>
              <a:gd name="connsiteY4-600" fmla="*/ 3784125 h 4922786"/>
              <a:gd name="connsiteX5-601" fmla="*/ 5124036 w 5147291"/>
              <a:gd name="connsiteY5-602" fmla="*/ 4916091 h 4922786"/>
              <a:gd name="connsiteX6-603" fmla="*/ 980661 w 5147291"/>
              <a:gd name="connsiteY6-604" fmla="*/ 4916091 h 4922786"/>
              <a:gd name="connsiteX7-605" fmla="*/ 1285461 w 5147291"/>
              <a:gd name="connsiteY7-606" fmla="*/ 4296966 h 4922786"/>
              <a:gd name="connsiteX8-607" fmla="*/ 0 w 5147291"/>
              <a:gd name="connsiteY8-608" fmla="*/ 4308000 h 4922786"/>
              <a:gd name="connsiteX0-609" fmla="*/ 0 w 5147291"/>
              <a:gd name="connsiteY0-610" fmla="*/ 4308000 h 4922786"/>
              <a:gd name="connsiteX1-611" fmla="*/ 2186850 w 5147291"/>
              <a:gd name="connsiteY1-612" fmla="*/ 0 h 4922786"/>
              <a:gd name="connsiteX2-613" fmla="*/ 2834226 w 5147291"/>
              <a:gd name="connsiteY2-614" fmla="*/ 1233726 h 4922786"/>
              <a:gd name="connsiteX3-615" fmla="*/ 3344766 w 5147291"/>
              <a:gd name="connsiteY3-616" fmla="*/ 205026 h 4922786"/>
              <a:gd name="connsiteX4-617" fmla="*/ 5126175 w 5147291"/>
              <a:gd name="connsiteY4-618" fmla="*/ 3784125 h 4922786"/>
              <a:gd name="connsiteX5-619" fmla="*/ 5124036 w 5147291"/>
              <a:gd name="connsiteY5-620" fmla="*/ 4916091 h 4922786"/>
              <a:gd name="connsiteX6-621" fmla="*/ 980661 w 5147291"/>
              <a:gd name="connsiteY6-622" fmla="*/ 4916091 h 4922786"/>
              <a:gd name="connsiteX7-623" fmla="*/ 1285461 w 5147291"/>
              <a:gd name="connsiteY7-624" fmla="*/ 4296966 h 4922786"/>
              <a:gd name="connsiteX8-625" fmla="*/ 0 w 5147291"/>
              <a:gd name="connsiteY8-626" fmla="*/ 4308000 h 4922786"/>
              <a:gd name="connsiteX0-627" fmla="*/ 0 w 5147291"/>
              <a:gd name="connsiteY0-628" fmla="*/ 4308000 h 4922786"/>
              <a:gd name="connsiteX1-629" fmla="*/ 2186850 w 5147291"/>
              <a:gd name="connsiteY1-630" fmla="*/ 0 h 4922786"/>
              <a:gd name="connsiteX2-631" fmla="*/ 2834226 w 5147291"/>
              <a:gd name="connsiteY2-632" fmla="*/ 1233726 h 4922786"/>
              <a:gd name="connsiteX3-633" fmla="*/ 3344766 w 5147291"/>
              <a:gd name="connsiteY3-634" fmla="*/ 205026 h 4922786"/>
              <a:gd name="connsiteX4-635" fmla="*/ 5126175 w 5147291"/>
              <a:gd name="connsiteY4-636" fmla="*/ 3784125 h 4922786"/>
              <a:gd name="connsiteX5-637" fmla="*/ 5124036 w 5147291"/>
              <a:gd name="connsiteY5-638" fmla="*/ 4916091 h 4922786"/>
              <a:gd name="connsiteX6-639" fmla="*/ 980661 w 5147291"/>
              <a:gd name="connsiteY6-640" fmla="*/ 4916091 h 4922786"/>
              <a:gd name="connsiteX7-641" fmla="*/ 1285461 w 5147291"/>
              <a:gd name="connsiteY7-642" fmla="*/ 4296966 h 4922786"/>
              <a:gd name="connsiteX8-643" fmla="*/ 0 w 5147291"/>
              <a:gd name="connsiteY8-644" fmla="*/ 4308000 h 4922786"/>
              <a:gd name="connsiteX0-645" fmla="*/ 0 w 5147291"/>
              <a:gd name="connsiteY0-646" fmla="*/ 4308000 h 4922786"/>
              <a:gd name="connsiteX1-647" fmla="*/ 2186850 w 5147291"/>
              <a:gd name="connsiteY1-648" fmla="*/ 0 h 4922786"/>
              <a:gd name="connsiteX2-649" fmla="*/ 2834226 w 5147291"/>
              <a:gd name="connsiteY2-650" fmla="*/ 1233726 h 4922786"/>
              <a:gd name="connsiteX3-651" fmla="*/ 3344766 w 5147291"/>
              <a:gd name="connsiteY3-652" fmla="*/ 189786 h 4922786"/>
              <a:gd name="connsiteX4-653" fmla="*/ 5126175 w 5147291"/>
              <a:gd name="connsiteY4-654" fmla="*/ 3784125 h 4922786"/>
              <a:gd name="connsiteX5-655" fmla="*/ 5124036 w 5147291"/>
              <a:gd name="connsiteY5-656" fmla="*/ 4916091 h 4922786"/>
              <a:gd name="connsiteX6-657" fmla="*/ 980661 w 5147291"/>
              <a:gd name="connsiteY6-658" fmla="*/ 4916091 h 4922786"/>
              <a:gd name="connsiteX7-659" fmla="*/ 1285461 w 5147291"/>
              <a:gd name="connsiteY7-660" fmla="*/ 4296966 h 4922786"/>
              <a:gd name="connsiteX8-661" fmla="*/ 0 w 5147291"/>
              <a:gd name="connsiteY8-662" fmla="*/ 4308000 h 4922786"/>
              <a:gd name="connsiteX0-663" fmla="*/ 0 w 5147291"/>
              <a:gd name="connsiteY0-664" fmla="*/ 4308000 h 4922786"/>
              <a:gd name="connsiteX1-665" fmla="*/ 2186850 w 5147291"/>
              <a:gd name="connsiteY1-666" fmla="*/ 0 h 4922786"/>
              <a:gd name="connsiteX2-667" fmla="*/ 2834226 w 5147291"/>
              <a:gd name="connsiteY2-668" fmla="*/ 1233726 h 4922786"/>
              <a:gd name="connsiteX3-669" fmla="*/ 3344766 w 5147291"/>
              <a:gd name="connsiteY3-670" fmla="*/ 189786 h 4922786"/>
              <a:gd name="connsiteX4-671" fmla="*/ 5126175 w 5147291"/>
              <a:gd name="connsiteY4-672" fmla="*/ 3784125 h 4922786"/>
              <a:gd name="connsiteX5-673" fmla="*/ 5124036 w 5147291"/>
              <a:gd name="connsiteY5-674" fmla="*/ 4916091 h 4922786"/>
              <a:gd name="connsiteX6-675" fmla="*/ 980661 w 5147291"/>
              <a:gd name="connsiteY6-676" fmla="*/ 4916091 h 4922786"/>
              <a:gd name="connsiteX7-677" fmla="*/ 1285461 w 5147291"/>
              <a:gd name="connsiteY7-678" fmla="*/ 4296966 h 4922786"/>
              <a:gd name="connsiteX8-679" fmla="*/ 0 w 5147291"/>
              <a:gd name="connsiteY8-680" fmla="*/ 4308000 h 492278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33" y="connsiteY4-34"/>
              </a:cxn>
              <a:cxn ang="0">
                <a:pos x="connsiteX5-45" y="connsiteY5-46"/>
              </a:cxn>
              <a:cxn ang="0">
                <a:pos x="connsiteX6-71" y="connsiteY6-72"/>
              </a:cxn>
              <a:cxn ang="0">
                <a:pos x="connsiteX7-87" y="connsiteY7-88"/>
              </a:cxn>
              <a:cxn ang="0">
                <a:pos x="connsiteX8-121" y="connsiteY8-122"/>
              </a:cxn>
            </a:cxnLst>
            <a:rect l="l" t="t" r="r" b="b"/>
            <a:pathLst>
              <a:path w="5147291" h="4922786">
                <a:moveTo>
                  <a:pt x="0" y="4308000"/>
                </a:moveTo>
                <a:cubicBezTo>
                  <a:pt x="738475" y="2910100"/>
                  <a:pt x="1457900" y="1436000"/>
                  <a:pt x="2186850" y="0"/>
                </a:cubicBezTo>
                <a:cubicBezTo>
                  <a:pt x="2388037" y="390922"/>
                  <a:pt x="2600654" y="787559"/>
                  <a:pt x="2834226" y="1233726"/>
                </a:cubicBezTo>
                <a:cubicBezTo>
                  <a:pt x="2859626" y="1210231"/>
                  <a:pt x="3220306" y="392351"/>
                  <a:pt x="3344766" y="189786"/>
                </a:cubicBezTo>
                <a:lnTo>
                  <a:pt x="5126175" y="3784125"/>
                </a:lnTo>
                <a:cubicBezTo>
                  <a:pt x="5151575" y="4087337"/>
                  <a:pt x="5157730" y="4860780"/>
                  <a:pt x="5124036" y="4916091"/>
                </a:cubicBezTo>
                <a:cubicBezTo>
                  <a:pt x="4880792" y="4933302"/>
                  <a:pt x="1521998" y="4911329"/>
                  <a:pt x="980661" y="4916091"/>
                </a:cubicBezTo>
                <a:cubicBezTo>
                  <a:pt x="972724" y="4892278"/>
                  <a:pt x="1274280" y="4398315"/>
                  <a:pt x="1285461" y="4296966"/>
                </a:cubicBezTo>
                <a:lnTo>
                  <a:pt x="0" y="430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199822" y="1250952"/>
            <a:ext cx="4144328" cy="4191508"/>
          </a:xfrm>
          <a:custGeom>
            <a:avLst/>
            <a:gdLst>
              <a:gd name="connsiteX0" fmla="*/ 0 w 3467100"/>
              <a:gd name="connsiteY0" fmla="*/ 1922962 h 3845924"/>
              <a:gd name="connsiteX1" fmla="*/ 1733550 w 3467100"/>
              <a:gd name="connsiteY1" fmla="*/ 0 h 3845924"/>
              <a:gd name="connsiteX2" fmla="*/ 3467100 w 3467100"/>
              <a:gd name="connsiteY2" fmla="*/ 1922962 h 3845924"/>
              <a:gd name="connsiteX3" fmla="*/ 1733550 w 3467100"/>
              <a:gd name="connsiteY3" fmla="*/ 3845924 h 3845924"/>
              <a:gd name="connsiteX4" fmla="*/ 0 w 3467100"/>
              <a:gd name="connsiteY4" fmla="*/ 1922962 h 3845924"/>
              <a:gd name="connsiteX0-1" fmla="*/ 0 w 3467100"/>
              <a:gd name="connsiteY0-2" fmla="*/ 1922962 h 3845924"/>
              <a:gd name="connsiteX1-3" fmla="*/ 136979 w 3467100"/>
              <a:gd name="connsiteY1-4" fmla="*/ 0 h 3845924"/>
              <a:gd name="connsiteX2-5" fmla="*/ 3467100 w 3467100"/>
              <a:gd name="connsiteY2-6" fmla="*/ 1922962 h 3845924"/>
              <a:gd name="connsiteX3-7" fmla="*/ 1733550 w 3467100"/>
              <a:gd name="connsiteY3-8" fmla="*/ 3845924 h 3845924"/>
              <a:gd name="connsiteX4-9" fmla="*/ 0 w 3467100"/>
              <a:gd name="connsiteY4-10" fmla="*/ 1922962 h 3845924"/>
              <a:gd name="connsiteX0-11" fmla="*/ 0 w 3495675"/>
              <a:gd name="connsiteY0-12" fmla="*/ 1751512 h 3845924"/>
              <a:gd name="connsiteX1-13" fmla="*/ 165554 w 3495675"/>
              <a:gd name="connsiteY1-14" fmla="*/ 0 h 3845924"/>
              <a:gd name="connsiteX2-15" fmla="*/ 3495675 w 3495675"/>
              <a:gd name="connsiteY2-16" fmla="*/ 1922962 h 3845924"/>
              <a:gd name="connsiteX3-17" fmla="*/ 1762125 w 3495675"/>
              <a:gd name="connsiteY3-18" fmla="*/ 3845924 h 3845924"/>
              <a:gd name="connsiteX4-19" fmla="*/ 0 w 3495675"/>
              <a:gd name="connsiteY4-20" fmla="*/ 1751512 h 3845924"/>
              <a:gd name="connsiteX0-21" fmla="*/ 0 w 3495675"/>
              <a:gd name="connsiteY0-22" fmla="*/ 1751512 h 3683999"/>
              <a:gd name="connsiteX1-23" fmla="*/ 165554 w 3495675"/>
              <a:gd name="connsiteY1-24" fmla="*/ 0 h 3683999"/>
              <a:gd name="connsiteX2-25" fmla="*/ 3495675 w 3495675"/>
              <a:gd name="connsiteY2-26" fmla="*/ 1922962 h 3683999"/>
              <a:gd name="connsiteX3-27" fmla="*/ 1571625 w 3495675"/>
              <a:gd name="connsiteY3-28" fmla="*/ 3683999 h 3683999"/>
              <a:gd name="connsiteX4-29" fmla="*/ 0 w 3495675"/>
              <a:gd name="connsiteY4-30" fmla="*/ 1751512 h 3683999"/>
              <a:gd name="connsiteX0-31" fmla="*/ 0 w 3476625"/>
              <a:gd name="connsiteY0-32" fmla="*/ 1751512 h 3683999"/>
              <a:gd name="connsiteX1-33" fmla="*/ 165554 w 3476625"/>
              <a:gd name="connsiteY1-34" fmla="*/ 0 h 3683999"/>
              <a:gd name="connsiteX2-35" fmla="*/ 3476625 w 3476625"/>
              <a:gd name="connsiteY2-36" fmla="*/ 2122987 h 3683999"/>
              <a:gd name="connsiteX3-37" fmla="*/ 1571625 w 3476625"/>
              <a:gd name="connsiteY3-38" fmla="*/ 3683999 h 3683999"/>
              <a:gd name="connsiteX4-39" fmla="*/ 0 w 3476625"/>
              <a:gd name="connsiteY4-40" fmla="*/ 1751512 h 3683999"/>
              <a:gd name="connsiteX0-41" fmla="*/ 0 w 3476625"/>
              <a:gd name="connsiteY0-42" fmla="*/ 1751512 h 3683999"/>
              <a:gd name="connsiteX1-43" fmla="*/ 165554 w 3476625"/>
              <a:gd name="connsiteY1-44" fmla="*/ 0 h 3683999"/>
              <a:gd name="connsiteX2-45" fmla="*/ 3476625 w 3476625"/>
              <a:gd name="connsiteY2-46" fmla="*/ 2122987 h 3683999"/>
              <a:gd name="connsiteX3-47" fmla="*/ 1571625 w 3476625"/>
              <a:gd name="connsiteY3-48" fmla="*/ 3683999 h 3683999"/>
              <a:gd name="connsiteX4-49" fmla="*/ 0 w 3476625"/>
              <a:gd name="connsiteY4-50" fmla="*/ 1751512 h 3683999"/>
              <a:gd name="connsiteX0-51" fmla="*/ 0 w 3477629"/>
              <a:gd name="connsiteY0-52" fmla="*/ 1840853 h 3773340"/>
              <a:gd name="connsiteX1-53" fmla="*/ 165554 w 3477629"/>
              <a:gd name="connsiteY1-54" fmla="*/ 89341 h 3773340"/>
              <a:gd name="connsiteX2-55" fmla="*/ 1922463 w 3477629"/>
              <a:gd name="connsiteY2-56" fmla="*/ 280840 h 3773340"/>
              <a:gd name="connsiteX3-57" fmla="*/ 3476625 w 3477629"/>
              <a:gd name="connsiteY3-58" fmla="*/ 2212328 h 3773340"/>
              <a:gd name="connsiteX4-59" fmla="*/ 1571625 w 3477629"/>
              <a:gd name="connsiteY4-60" fmla="*/ 3773340 h 3773340"/>
              <a:gd name="connsiteX5" fmla="*/ 0 w 3477629"/>
              <a:gd name="connsiteY5" fmla="*/ 1840853 h 3773340"/>
              <a:gd name="connsiteX0-61" fmla="*/ 0 w 3477629"/>
              <a:gd name="connsiteY0-62" fmla="*/ 1780754 h 3713241"/>
              <a:gd name="connsiteX1-63" fmla="*/ 165554 w 3477629"/>
              <a:gd name="connsiteY1-64" fmla="*/ 29242 h 3713241"/>
              <a:gd name="connsiteX2-65" fmla="*/ 1922463 w 3477629"/>
              <a:gd name="connsiteY2-66" fmla="*/ 220741 h 3713241"/>
              <a:gd name="connsiteX3-67" fmla="*/ 3476625 w 3477629"/>
              <a:gd name="connsiteY3-68" fmla="*/ 2152229 h 3713241"/>
              <a:gd name="connsiteX4-69" fmla="*/ 1571625 w 3477629"/>
              <a:gd name="connsiteY4-70" fmla="*/ 3713241 h 3713241"/>
              <a:gd name="connsiteX5-71" fmla="*/ 0 w 3477629"/>
              <a:gd name="connsiteY5-72" fmla="*/ 1780754 h 3713241"/>
              <a:gd name="connsiteX0-73" fmla="*/ 0 w 3477453"/>
              <a:gd name="connsiteY0-74" fmla="*/ 1780754 h 3713241"/>
              <a:gd name="connsiteX1-75" fmla="*/ 165554 w 3477453"/>
              <a:gd name="connsiteY1-76" fmla="*/ 29242 h 3713241"/>
              <a:gd name="connsiteX2-77" fmla="*/ 1922463 w 3477453"/>
              <a:gd name="connsiteY2-78" fmla="*/ 220741 h 3713241"/>
              <a:gd name="connsiteX3-79" fmla="*/ 3476625 w 3477453"/>
              <a:gd name="connsiteY3-80" fmla="*/ 2152229 h 3713241"/>
              <a:gd name="connsiteX4-81" fmla="*/ 1571625 w 3477453"/>
              <a:gd name="connsiteY4-82" fmla="*/ 3713241 h 3713241"/>
              <a:gd name="connsiteX5-83" fmla="*/ 0 w 3477453"/>
              <a:gd name="connsiteY5-84" fmla="*/ 1780754 h 3713241"/>
              <a:gd name="connsiteX0-85" fmla="*/ 0 w 3477453"/>
              <a:gd name="connsiteY0-86" fmla="*/ 1780754 h 3713241"/>
              <a:gd name="connsiteX1-87" fmla="*/ 165554 w 3477453"/>
              <a:gd name="connsiteY1-88" fmla="*/ 29242 h 3713241"/>
              <a:gd name="connsiteX2-89" fmla="*/ 1922463 w 3477453"/>
              <a:gd name="connsiteY2-90" fmla="*/ 220741 h 3713241"/>
              <a:gd name="connsiteX3-91" fmla="*/ 3476625 w 3477453"/>
              <a:gd name="connsiteY3-92" fmla="*/ 2152229 h 3713241"/>
              <a:gd name="connsiteX4-93" fmla="*/ 1571625 w 3477453"/>
              <a:gd name="connsiteY4-94" fmla="*/ 3713241 h 3713241"/>
              <a:gd name="connsiteX5-95" fmla="*/ 0 w 3477453"/>
              <a:gd name="connsiteY5-96" fmla="*/ 1780754 h 3713241"/>
              <a:gd name="connsiteX0-97" fmla="*/ 0 w 3566250"/>
              <a:gd name="connsiteY0-98" fmla="*/ 1780754 h 3999928"/>
              <a:gd name="connsiteX1-99" fmla="*/ 165554 w 3566250"/>
              <a:gd name="connsiteY1-100" fmla="*/ 29242 h 3999928"/>
              <a:gd name="connsiteX2-101" fmla="*/ 1922463 w 3566250"/>
              <a:gd name="connsiteY2-102" fmla="*/ 220741 h 3999928"/>
              <a:gd name="connsiteX3-103" fmla="*/ 3476625 w 3566250"/>
              <a:gd name="connsiteY3-104" fmla="*/ 2152229 h 3999928"/>
              <a:gd name="connsiteX4-105" fmla="*/ 3294063 w 3566250"/>
              <a:gd name="connsiteY4-106" fmla="*/ 3878341 h 3999928"/>
              <a:gd name="connsiteX5-107" fmla="*/ 1571625 w 3566250"/>
              <a:gd name="connsiteY5-108" fmla="*/ 3713241 h 3999928"/>
              <a:gd name="connsiteX6" fmla="*/ 0 w 3566250"/>
              <a:gd name="connsiteY6" fmla="*/ 1780754 h 3999928"/>
              <a:gd name="connsiteX0-109" fmla="*/ 0 w 3566250"/>
              <a:gd name="connsiteY0-110" fmla="*/ 1780754 h 3878341"/>
              <a:gd name="connsiteX1-111" fmla="*/ 165554 w 3566250"/>
              <a:gd name="connsiteY1-112" fmla="*/ 29242 h 3878341"/>
              <a:gd name="connsiteX2-113" fmla="*/ 1922463 w 3566250"/>
              <a:gd name="connsiteY2-114" fmla="*/ 220741 h 3878341"/>
              <a:gd name="connsiteX3-115" fmla="*/ 3476625 w 3566250"/>
              <a:gd name="connsiteY3-116" fmla="*/ 2152229 h 3878341"/>
              <a:gd name="connsiteX4-117" fmla="*/ 3294063 w 3566250"/>
              <a:gd name="connsiteY4-118" fmla="*/ 3878341 h 3878341"/>
              <a:gd name="connsiteX5-119" fmla="*/ 1571625 w 3566250"/>
              <a:gd name="connsiteY5-120" fmla="*/ 3713241 h 3878341"/>
              <a:gd name="connsiteX6-121" fmla="*/ 0 w 3566250"/>
              <a:gd name="connsiteY6-122" fmla="*/ 1780754 h 3878341"/>
              <a:gd name="connsiteX0-123" fmla="*/ 0 w 3566250"/>
              <a:gd name="connsiteY0-124" fmla="*/ 1780754 h 3878341"/>
              <a:gd name="connsiteX1-125" fmla="*/ 165554 w 3566250"/>
              <a:gd name="connsiteY1-126" fmla="*/ 29242 h 3878341"/>
              <a:gd name="connsiteX2-127" fmla="*/ 1922463 w 3566250"/>
              <a:gd name="connsiteY2-128" fmla="*/ 220741 h 3878341"/>
              <a:gd name="connsiteX3-129" fmla="*/ 3476625 w 3566250"/>
              <a:gd name="connsiteY3-130" fmla="*/ 2152229 h 3878341"/>
              <a:gd name="connsiteX4-131" fmla="*/ 3294063 w 3566250"/>
              <a:gd name="connsiteY4-132" fmla="*/ 3878341 h 3878341"/>
              <a:gd name="connsiteX5-133" fmla="*/ 1571625 w 3566250"/>
              <a:gd name="connsiteY5-134" fmla="*/ 3713241 h 3878341"/>
              <a:gd name="connsiteX6-135" fmla="*/ 0 w 3566250"/>
              <a:gd name="connsiteY6-136" fmla="*/ 1780754 h 3878341"/>
              <a:gd name="connsiteX0-137" fmla="*/ 0 w 3521004"/>
              <a:gd name="connsiteY0-138" fmla="*/ 1780754 h 3878341"/>
              <a:gd name="connsiteX1-139" fmla="*/ 165554 w 3521004"/>
              <a:gd name="connsiteY1-140" fmla="*/ 29242 h 3878341"/>
              <a:gd name="connsiteX2-141" fmla="*/ 1922463 w 3521004"/>
              <a:gd name="connsiteY2-142" fmla="*/ 220741 h 3878341"/>
              <a:gd name="connsiteX3-143" fmla="*/ 3476625 w 3521004"/>
              <a:gd name="connsiteY3-144" fmla="*/ 2152229 h 3878341"/>
              <a:gd name="connsiteX4-145" fmla="*/ 3294063 w 3521004"/>
              <a:gd name="connsiteY4-146" fmla="*/ 3878341 h 3878341"/>
              <a:gd name="connsiteX5-147" fmla="*/ 1571625 w 3521004"/>
              <a:gd name="connsiteY5-148" fmla="*/ 3713241 h 3878341"/>
              <a:gd name="connsiteX6-149" fmla="*/ 0 w 3521004"/>
              <a:gd name="connsiteY6-150" fmla="*/ 1780754 h 3878341"/>
              <a:gd name="connsiteX0-151" fmla="*/ 0 w 3516242"/>
              <a:gd name="connsiteY0-152" fmla="*/ 1766467 h 3878341"/>
              <a:gd name="connsiteX1-153" fmla="*/ 160792 w 3516242"/>
              <a:gd name="connsiteY1-154" fmla="*/ 29242 h 3878341"/>
              <a:gd name="connsiteX2-155" fmla="*/ 1917701 w 3516242"/>
              <a:gd name="connsiteY2-156" fmla="*/ 220741 h 3878341"/>
              <a:gd name="connsiteX3-157" fmla="*/ 3471863 w 3516242"/>
              <a:gd name="connsiteY3-158" fmla="*/ 2152229 h 3878341"/>
              <a:gd name="connsiteX4-159" fmla="*/ 3289301 w 3516242"/>
              <a:gd name="connsiteY4-160" fmla="*/ 3878341 h 3878341"/>
              <a:gd name="connsiteX5-161" fmla="*/ 1566863 w 3516242"/>
              <a:gd name="connsiteY5-162" fmla="*/ 3713241 h 3878341"/>
              <a:gd name="connsiteX6-163" fmla="*/ 0 w 3516242"/>
              <a:gd name="connsiteY6-164" fmla="*/ 1766467 h 3878341"/>
              <a:gd name="connsiteX0-165" fmla="*/ 0 w 3516242"/>
              <a:gd name="connsiteY0-166" fmla="*/ 1766467 h 3878341"/>
              <a:gd name="connsiteX1-167" fmla="*/ 160792 w 3516242"/>
              <a:gd name="connsiteY1-168" fmla="*/ 29242 h 3878341"/>
              <a:gd name="connsiteX2-169" fmla="*/ 1917701 w 3516242"/>
              <a:gd name="connsiteY2-170" fmla="*/ 220741 h 3878341"/>
              <a:gd name="connsiteX3-171" fmla="*/ 3471863 w 3516242"/>
              <a:gd name="connsiteY3-172" fmla="*/ 2152229 h 3878341"/>
              <a:gd name="connsiteX4-173" fmla="*/ 3289301 w 3516242"/>
              <a:gd name="connsiteY4-174" fmla="*/ 3878341 h 3878341"/>
              <a:gd name="connsiteX5-175" fmla="*/ 1569244 w 3516242"/>
              <a:gd name="connsiteY5-176" fmla="*/ 3701335 h 3878341"/>
              <a:gd name="connsiteX6-177" fmla="*/ 0 w 3516242"/>
              <a:gd name="connsiteY6-178" fmla="*/ 1766467 h 3878341"/>
              <a:gd name="connsiteX0-179" fmla="*/ 0 w 3516242"/>
              <a:gd name="connsiteY0-180" fmla="*/ 1766467 h 3878341"/>
              <a:gd name="connsiteX1-181" fmla="*/ 160792 w 3516242"/>
              <a:gd name="connsiteY1-182" fmla="*/ 29242 h 3878341"/>
              <a:gd name="connsiteX2-183" fmla="*/ 1917701 w 3516242"/>
              <a:gd name="connsiteY2-184" fmla="*/ 220741 h 3878341"/>
              <a:gd name="connsiteX3-185" fmla="*/ 3471863 w 3516242"/>
              <a:gd name="connsiteY3-186" fmla="*/ 2152229 h 3878341"/>
              <a:gd name="connsiteX4-187" fmla="*/ 3289301 w 3516242"/>
              <a:gd name="connsiteY4-188" fmla="*/ 3878341 h 3878341"/>
              <a:gd name="connsiteX5-189" fmla="*/ 1569244 w 3516242"/>
              <a:gd name="connsiteY5-190" fmla="*/ 3701335 h 3878341"/>
              <a:gd name="connsiteX6-191" fmla="*/ 0 w 3516242"/>
              <a:gd name="connsiteY6-192" fmla="*/ 1766467 h 3878341"/>
              <a:gd name="connsiteX0-193" fmla="*/ 0 w 3518692"/>
              <a:gd name="connsiteY0-194" fmla="*/ 1766467 h 3885485"/>
              <a:gd name="connsiteX1-195" fmla="*/ 160792 w 3518692"/>
              <a:gd name="connsiteY1-196" fmla="*/ 29242 h 3885485"/>
              <a:gd name="connsiteX2-197" fmla="*/ 1917701 w 3518692"/>
              <a:gd name="connsiteY2-198" fmla="*/ 220741 h 3885485"/>
              <a:gd name="connsiteX3-199" fmla="*/ 3471863 w 3518692"/>
              <a:gd name="connsiteY3-200" fmla="*/ 2152229 h 3885485"/>
              <a:gd name="connsiteX4-201" fmla="*/ 3308351 w 3518692"/>
              <a:gd name="connsiteY4-202" fmla="*/ 3885485 h 3885485"/>
              <a:gd name="connsiteX5-203" fmla="*/ 1569244 w 3518692"/>
              <a:gd name="connsiteY5-204" fmla="*/ 3701335 h 3885485"/>
              <a:gd name="connsiteX6-205" fmla="*/ 0 w 3518692"/>
              <a:gd name="connsiteY6-206" fmla="*/ 1766467 h 3885485"/>
              <a:gd name="connsiteX0-207" fmla="*/ 0 w 3512011"/>
              <a:gd name="connsiteY0-208" fmla="*/ 1766467 h 3885485"/>
              <a:gd name="connsiteX1-209" fmla="*/ 160792 w 3512011"/>
              <a:gd name="connsiteY1-210" fmla="*/ 29242 h 3885485"/>
              <a:gd name="connsiteX2-211" fmla="*/ 1917701 w 3512011"/>
              <a:gd name="connsiteY2-212" fmla="*/ 220741 h 3885485"/>
              <a:gd name="connsiteX3-213" fmla="*/ 3471863 w 3512011"/>
              <a:gd name="connsiteY3-214" fmla="*/ 2152229 h 3885485"/>
              <a:gd name="connsiteX4-215" fmla="*/ 3308351 w 3512011"/>
              <a:gd name="connsiteY4-216" fmla="*/ 3885485 h 3885485"/>
              <a:gd name="connsiteX5-217" fmla="*/ 1569244 w 3512011"/>
              <a:gd name="connsiteY5-218" fmla="*/ 3701335 h 3885485"/>
              <a:gd name="connsiteX6-219" fmla="*/ 0 w 3512011"/>
              <a:gd name="connsiteY6-220" fmla="*/ 1766467 h 3885485"/>
              <a:gd name="connsiteX0-221" fmla="*/ 0 w 3512011"/>
              <a:gd name="connsiteY0-222" fmla="*/ 1766467 h 3888660"/>
              <a:gd name="connsiteX1-223" fmla="*/ 160792 w 3512011"/>
              <a:gd name="connsiteY1-224" fmla="*/ 29242 h 3888660"/>
              <a:gd name="connsiteX2-225" fmla="*/ 1917701 w 3512011"/>
              <a:gd name="connsiteY2-226" fmla="*/ 220741 h 3888660"/>
              <a:gd name="connsiteX3-227" fmla="*/ 3471863 w 3512011"/>
              <a:gd name="connsiteY3-228" fmla="*/ 2152229 h 3888660"/>
              <a:gd name="connsiteX4-229" fmla="*/ 3308351 w 3512011"/>
              <a:gd name="connsiteY4-230" fmla="*/ 3888660 h 3888660"/>
              <a:gd name="connsiteX5-231" fmla="*/ 1569244 w 3512011"/>
              <a:gd name="connsiteY5-232" fmla="*/ 3701335 h 3888660"/>
              <a:gd name="connsiteX6-233" fmla="*/ 0 w 3512011"/>
              <a:gd name="connsiteY6-234" fmla="*/ 1766467 h 3888660"/>
              <a:gd name="connsiteX0-235" fmla="*/ 0 w 3506319"/>
              <a:gd name="connsiteY0-236" fmla="*/ 1766467 h 3888660"/>
              <a:gd name="connsiteX1-237" fmla="*/ 160792 w 3506319"/>
              <a:gd name="connsiteY1-238" fmla="*/ 29242 h 3888660"/>
              <a:gd name="connsiteX2-239" fmla="*/ 1917701 w 3506319"/>
              <a:gd name="connsiteY2-240" fmla="*/ 220741 h 3888660"/>
              <a:gd name="connsiteX3-241" fmla="*/ 3465513 w 3506319"/>
              <a:gd name="connsiteY3-242" fmla="*/ 2149054 h 3888660"/>
              <a:gd name="connsiteX4-243" fmla="*/ 3308351 w 3506319"/>
              <a:gd name="connsiteY4-244" fmla="*/ 3888660 h 3888660"/>
              <a:gd name="connsiteX5-245" fmla="*/ 1569244 w 3506319"/>
              <a:gd name="connsiteY5-246" fmla="*/ 3701335 h 3888660"/>
              <a:gd name="connsiteX6-247" fmla="*/ 0 w 3506319"/>
              <a:gd name="connsiteY6-248" fmla="*/ 1766467 h 3888660"/>
              <a:gd name="connsiteX0-249" fmla="*/ 0 w 3517723"/>
              <a:gd name="connsiteY0-250" fmla="*/ 1766467 h 3888660"/>
              <a:gd name="connsiteX1-251" fmla="*/ 160792 w 3517723"/>
              <a:gd name="connsiteY1-252" fmla="*/ 29242 h 3888660"/>
              <a:gd name="connsiteX2-253" fmla="*/ 1917701 w 3517723"/>
              <a:gd name="connsiteY2-254" fmla="*/ 220741 h 3888660"/>
              <a:gd name="connsiteX3-255" fmla="*/ 3478213 w 3517723"/>
              <a:gd name="connsiteY3-256" fmla="*/ 2155404 h 3888660"/>
              <a:gd name="connsiteX4-257" fmla="*/ 3308351 w 3517723"/>
              <a:gd name="connsiteY4-258" fmla="*/ 3888660 h 3888660"/>
              <a:gd name="connsiteX5-259" fmla="*/ 1569244 w 3517723"/>
              <a:gd name="connsiteY5-260" fmla="*/ 3701335 h 3888660"/>
              <a:gd name="connsiteX6-261" fmla="*/ 0 w 3517723"/>
              <a:gd name="connsiteY6-262" fmla="*/ 1766467 h 3888660"/>
              <a:gd name="connsiteX0-263" fmla="*/ 0 w 3479037"/>
              <a:gd name="connsiteY0-264" fmla="*/ 1766467 h 3888660"/>
              <a:gd name="connsiteX1-265" fmla="*/ 160792 w 3479037"/>
              <a:gd name="connsiteY1-266" fmla="*/ 29242 h 3888660"/>
              <a:gd name="connsiteX2-267" fmla="*/ 1917701 w 3479037"/>
              <a:gd name="connsiteY2-268" fmla="*/ 220741 h 3888660"/>
              <a:gd name="connsiteX3-269" fmla="*/ 3478213 w 3479037"/>
              <a:gd name="connsiteY3-270" fmla="*/ 2155404 h 3888660"/>
              <a:gd name="connsiteX4-271" fmla="*/ 3308351 w 3479037"/>
              <a:gd name="connsiteY4-272" fmla="*/ 3888660 h 3888660"/>
              <a:gd name="connsiteX5-273" fmla="*/ 1569244 w 3479037"/>
              <a:gd name="connsiteY5-274" fmla="*/ 3701335 h 3888660"/>
              <a:gd name="connsiteX6-275" fmla="*/ 0 w 3479037"/>
              <a:gd name="connsiteY6-276" fmla="*/ 1766467 h 3888660"/>
              <a:gd name="connsiteX0-277" fmla="*/ 0 w 3478213"/>
              <a:gd name="connsiteY0-278" fmla="*/ 1766467 h 3888660"/>
              <a:gd name="connsiteX1-279" fmla="*/ 160792 w 3478213"/>
              <a:gd name="connsiteY1-280" fmla="*/ 29242 h 3888660"/>
              <a:gd name="connsiteX2-281" fmla="*/ 1917701 w 3478213"/>
              <a:gd name="connsiteY2-282" fmla="*/ 220741 h 3888660"/>
              <a:gd name="connsiteX3-283" fmla="*/ 3478213 w 3478213"/>
              <a:gd name="connsiteY3-284" fmla="*/ 2155404 h 3888660"/>
              <a:gd name="connsiteX4-285" fmla="*/ 3308351 w 3478213"/>
              <a:gd name="connsiteY4-286" fmla="*/ 3888660 h 3888660"/>
              <a:gd name="connsiteX5-287" fmla="*/ 1569244 w 3478213"/>
              <a:gd name="connsiteY5-288" fmla="*/ 3701335 h 3888660"/>
              <a:gd name="connsiteX6-289" fmla="*/ 0 w 3478213"/>
              <a:gd name="connsiteY6-290" fmla="*/ 1766467 h 3888660"/>
              <a:gd name="connsiteX0-291" fmla="*/ 0 w 3478213"/>
              <a:gd name="connsiteY0-292" fmla="*/ 1765382 h 3887575"/>
              <a:gd name="connsiteX1-293" fmla="*/ 160792 w 3478213"/>
              <a:gd name="connsiteY1-294" fmla="*/ 28157 h 3887575"/>
              <a:gd name="connsiteX2-295" fmla="*/ 1908176 w 3478213"/>
              <a:gd name="connsiteY2-296" fmla="*/ 235531 h 3887575"/>
              <a:gd name="connsiteX3-297" fmla="*/ 3478213 w 3478213"/>
              <a:gd name="connsiteY3-298" fmla="*/ 2154319 h 3887575"/>
              <a:gd name="connsiteX4-299" fmla="*/ 3308351 w 3478213"/>
              <a:gd name="connsiteY4-300" fmla="*/ 3887575 h 3887575"/>
              <a:gd name="connsiteX5-301" fmla="*/ 1569244 w 3478213"/>
              <a:gd name="connsiteY5-302" fmla="*/ 3700250 h 3887575"/>
              <a:gd name="connsiteX6-303" fmla="*/ 0 w 3478213"/>
              <a:gd name="connsiteY6-304" fmla="*/ 1765382 h 3887575"/>
              <a:gd name="connsiteX0-305" fmla="*/ 0 w 3478213"/>
              <a:gd name="connsiteY0-306" fmla="*/ 1765382 h 3887575"/>
              <a:gd name="connsiteX1-307" fmla="*/ 160792 w 3478213"/>
              <a:gd name="connsiteY1-308" fmla="*/ 28157 h 3887575"/>
              <a:gd name="connsiteX2-309" fmla="*/ 1908176 w 3478213"/>
              <a:gd name="connsiteY2-310" fmla="*/ 235531 h 3887575"/>
              <a:gd name="connsiteX3-311" fmla="*/ 3478213 w 3478213"/>
              <a:gd name="connsiteY3-312" fmla="*/ 2154319 h 3887575"/>
              <a:gd name="connsiteX4-313" fmla="*/ 3308351 w 3478213"/>
              <a:gd name="connsiteY4-314" fmla="*/ 3887575 h 3887575"/>
              <a:gd name="connsiteX5-315" fmla="*/ 1569244 w 3478213"/>
              <a:gd name="connsiteY5-316" fmla="*/ 3700250 h 3887575"/>
              <a:gd name="connsiteX6-317" fmla="*/ 0 w 3478213"/>
              <a:gd name="connsiteY6-318" fmla="*/ 1765382 h 3887575"/>
              <a:gd name="connsiteX0-319" fmla="*/ 0 w 3478213"/>
              <a:gd name="connsiteY0-320" fmla="*/ 1765382 h 3887575"/>
              <a:gd name="connsiteX1-321" fmla="*/ 167142 w 3478213"/>
              <a:gd name="connsiteY1-322" fmla="*/ 28157 h 3887575"/>
              <a:gd name="connsiteX2-323" fmla="*/ 1908176 w 3478213"/>
              <a:gd name="connsiteY2-324" fmla="*/ 235531 h 3887575"/>
              <a:gd name="connsiteX3-325" fmla="*/ 3478213 w 3478213"/>
              <a:gd name="connsiteY3-326" fmla="*/ 2154319 h 3887575"/>
              <a:gd name="connsiteX4-327" fmla="*/ 3308351 w 3478213"/>
              <a:gd name="connsiteY4-328" fmla="*/ 3887575 h 3887575"/>
              <a:gd name="connsiteX5-329" fmla="*/ 1569244 w 3478213"/>
              <a:gd name="connsiteY5-330" fmla="*/ 3700250 h 3887575"/>
              <a:gd name="connsiteX6-331" fmla="*/ 0 w 3478213"/>
              <a:gd name="connsiteY6-332" fmla="*/ 1765382 h 3887575"/>
              <a:gd name="connsiteX0-333" fmla="*/ 0 w 3478213"/>
              <a:gd name="connsiteY0-334" fmla="*/ 1737225 h 3859418"/>
              <a:gd name="connsiteX1-335" fmla="*/ 167142 w 3478213"/>
              <a:gd name="connsiteY1-336" fmla="*/ 0 h 3859418"/>
              <a:gd name="connsiteX2-337" fmla="*/ 1908176 w 3478213"/>
              <a:gd name="connsiteY2-338" fmla="*/ 207374 h 3859418"/>
              <a:gd name="connsiteX3-339" fmla="*/ 3478213 w 3478213"/>
              <a:gd name="connsiteY3-340" fmla="*/ 2126162 h 3859418"/>
              <a:gd name="connsiteX4-341" fmla="*/ 3308351 w 3478213"/>
              <a:gd name="connsiteY4-342" fmla="*/ 3859418 h 3859418"/>
              <a:gd name="connsiteX5-343" fmla="*/ 1569244 w 3478213"/>
              <a:gd name="connsiteY5-344" fmla="*/ 3672093 h 3859418"/>
              <a:gd name="connsiteX6-345" fmla="*/ 0 w 3478213"/>
              <a:gd name="connsiteY6-346" fmla="*/ 1737225 h 3859418"/>
              <a:gd name="connsiteX0-347" fmla="*/ 0 w 3478213"/>
              <a:gd name="connsiteY0-348" fmla="*/ 1737225 h 3859418"/>
              <a:gd name="connsiteX1-349" fmla="*/ 167142 w 3478213"/>
              <a:gd name="connsiteY1-350" fmla="*/ 0 h 3859418"/>
              <a:gd name="connsiteX2-351" fmla="*/ 1908176 w 3478213"/>
              <a:gd name="connsiteY2-352" fmla="*/ 207374 h 3859418"/>
              <a:gd name="connsiteX3-353" fmla="*/ 3478213 w 3478213"/>
              <a:gd name="connsiteY3-354" fmla="*/ 2126162 h 3859418"/>
              <a:gd name="connsiteX4-355" fmla="*/ 3308351 w 3478213"/>
              <a:gd name="connsiteY4-356" fmla="*/ 3859418 h 3859418"/>
              <a:gd name="connsiteX5-357" fmla="*/ 1569244 w 3478213"/>
              <a:gd name="connsiteY5-358" fmla="*/ 3672093 h 3859418"/>
              <a:gd name="connsiteX6-359" fmla="*/ 0 w 3478213"/>
              <a:gd name="connsiteY6-360" fmla="*/ 1737225 h 3859418"/>
              <a:gd name="connsiteX0-361" fmla="*/ 0 w 3478213"/>
              <a:gd name="connsiteY0-362" fmla="*/ 1729605 h 3851798"/>
              <a:gd name="connsiteX1-363" fmla="*/ 212862 w 3478213"/>
              <a:gd name="connsiteY1-364" fmla="*/ 0 h 3851798"/>
              <a:gd name="connsiteX2-365" fmla="*/ 1908176 w 3478213"/>
              <a:gd name="connsiteY2-366" fmla="*/ 199754 h 3851798"/>
              <a:gd name="connsiteX3-367" fmla="*/ 3478213 w 3478213"/>
              <a:gd name="connsiteY3-368" fmla="*/ 2118542 h 3851798"/>
              <a:gd name="connsiteX4-369" fmla="*/ 3308351 w 3478213"/>
              <a:gd name="connsiteY4-370" fmla="*/ 3851798 h 3851798"/>
              <a:gd name="connsiteX5-371" fmla="*/ 1569244 w 3478213"/>
              <a:gd name="connsiteY5-372" fmla="*/ 3664473 h 3851798"/>
              <a:gd name="connsiteX6-373" fmla="*/ 0 w 3478213"/>
              <a:gd name="connsiteY6-374" fmla="*/ 1729605 h 3851798"/>
              <a:gd name="connsiteX0-375" fmla="*/ 0 w 3462973"/>
              <a:gd name="connsiteY0-376" fmla="*/ 1767705 h 3851798"/>
              <a:gd name="connsiteX1-377" fmla="*/ 197622 w 3462973"/>
              <a:gd name="connsiteY1-378" fmla="*/ 0 h 3851798"/>
              <a:gd name="connsiteX2-379" fmla="*/ 1892936 w 3462973"/>
              <a:gd name="connsiteY2-380" fmla="*/ 199754 h 3851798"/>
              <a:gd name="connsiteX3-381" fmla="*/ 3462973 w 3462973"/>
              <a:gd name="connsiteY3-382" fmla="*/ 2118542 h 3851798"/>
              <a:gd name="connsiteX4-383" fmla="*/ 3293111 w 3462973"/>
              <a:gd name="connsiteY4-384" fmla="*/ 3851798 h 3851798"/>
              <a:gd name="connsiteX5-385" fmla="*/ 1554004 w 3462973"/>
              <a:gd name="connsiteY5-386" fmla="*/ 3664473 h 3851798"/>
              <a:gd name="connsiteX6-387" fmla="*/ 0 w 3462973"/>
              <a:gd name="connsiteY6-388" fmla="*/ 1767705 h 3851798"/>
              <a:gd name="connsiteX0-389" fmla="*/ 0 w 3462973"/>
              <a:gd name="connsiteY0-390" fmla="*/ 1767705 h 3851798"/>
              <a:gd name="connsiteX1-391" fmla="*/ 197622 w 3462973"/>
              <a:gd name="connsiteY1-392" fmla="*/ 0 h 3851798"/>
              <a:gd name="connsiteX2-393" fmla="*/ 1892936 w 3462973"/>
              <a:gd name="connsiteY2-394" fmla="*/ 199754 h 3851798"/>
              <a:gd name="connsiteX3-395" fmla="*/ 3462973 w 3462973"/>
              <a:gd name="connsiteY3-396" fmla="*/ 2118542 h 3851798"/>
              <a:gd name="connsiteX4-397" fmla="*/ 3293111 w 3462973"/>
              <a:gd name="connsiteY4-398" fmla="*/ 3851798 h 3851798"/>
              <a:gd name="connsiteX5-399" fmla="*/ 1599724 w 3462973"/>
              <a:gd name="connsiteY5-400" fmla="*/ 3778773 h 3851798"/>
              <a:gd name="connsiteX6-401" fmla="*/ 0 w 3462973"/>
              <a:gd name="connsiteY6-402" fmla="*/ 1767705 h 3851798"/>
              <a:gd name="connsiteX0-403" fmla="*/ 0 w 3462973"/>
              <a:gd name="connsiteY0-404" fmla="*/ 1767705 h 3851798"/>
              <a:gd name="connsiteX1-405" fmla="*/ 197622 w 3462973"/>
              <a:gd name="connsiteY1-406" fmla="*/ 0 h 3851798"/>
              <a:gd name="connsiteX2-407" fmla="*/ 1892936 w 3462973"/>
              <a:gd name="connsiteY2-408" fmla="*/ 199754 h 3851798"/>
              <a:gd name="connsiteX3-409" fmla="*/ 3462973 w 3462973"/>
              <a:gd name="connsiteY3-410" fmla="*/ 2118542 h 3851798"/>
              <a:gd name="connsiteX4-411" fmla="*/ 3430271 w 3462973"/>
              <a:gd name="connsiteY4-412" fmla="*/ 3851798 h 3851798"/>
              <a:gd name="connsiteX5-413" fmla="*/ 1599724 w 3462973"/>
              <a:gd name="connsiteY5-414" fmla="*/ 3778773 h 3851798"/>
              <a:gd name="connsiteX6-415" fmla="*/ 0 w 3462973"/>
              <a:gd name="connsiteY6-416" fmla="*/ 1767705 h 3851798"/>
              <a:gd name="connsiteX0-417" fmla="*/ 0 w 4141153"/>
              <a:gd name="connsiteY0-418" fmla="*/ 1767705 h 3851798"/>
              <a:gd name="connsiteX1-419" fmla="*/ 197622 w 4141153"/>
              <a:gd name="connsiteY1-420" fmla="*/ 0 h 3851798"/>
              <a:gd name="connsiteX2-421" fmla="*/ 1892936 w 4141153"/>
              <a:gd name="connsiteY2-422" fmla="*/ 199754 h 3851798"/>
              <a:gd name="connsiteX3-423" fmla="*/ 4141153 w 4141153"/>
              <a:gd name="connsiteY3-424" fmla="*/ 1867082 h 3851798"/>
              <a:gd name="connsiteX4-425" fmla="*/ 3430271 w 4141153"/>
              <a:gd name="connsiteY4-426" fmla="*/ 3851798 h 3851798"/>
              <a:gd name="connsiteX5-427" fmla="*/ 1599724 w 4141153"/>
              <a:gd name="connsiteY5-428" fmla="*/ 3778773 h 3851798"/>
              <a:gd name="connsiteX6-429" fmla="*/ 0 w 4141153"/>
              <a:gd name="connsiteY6-430" fmla="*/ 1767705 h 3851798"/>
              <a:gd name="connsiteX0-431" fmla="*/ 0 w 4141153"/>
              <a:gd name="connsiteY0-432" fmla="*/ 1903338 h 3987431"/>
              <a:gd name="connsiteX1-433" fmla="*/ 197622 w 4141153"/>
              <a:gd name="connsiteY1-434" fmla="*/ 135633 h 3987431"/>
              <a:gd name="connsiteX2-435" fmla="*/ 2540636 w 4141153"/>
              <a:gd name="connsiteY2-436" fmla="*/ 107 h 3987431"/>
              <a:gd name="connsiteX3-437" fmla="*/ 4141153 w 4141153"/>
              <a:gd name="connsiteY3-438" fmla="*/ 2002715 h 3987431"/>
              <a:gd name="connsiteX4-439" fmla="*/ 3430271 w 4141153"/>
              <a:gd name="connsiteY4-440" fmla="*/ 3987431 h 3987431"/>
              <a:gd name="connsiteX5-441" fmla="*/ 1599724 w 4141153"/>
              <a:gd name="connsiteY5-442" fmla="*/ 3914406 h 3987431"/>
              <a:gd name="connsiteX6-443" fmla="*/ 0 w 4141153"/>
              <a:gd name="connsiteY6-444" fmla="*/ 1903338 h 3987431"/>
              <a:gd name="connsiteX0-445" fmla="*/ 0 w 4141153"/>
              <a:gd name="connsiteY0-446" fmla="*/ 1903351 h 3987444"/>
              <a:gd name="connsiteX1-447" fmla="*/ 207147 w 4141153"/>
              <a:gd name="connsiteY1-448" fmla="*/ 119771 h 3987444"/>
              <a:gd name="connsiteX2-449" fmla="*/ 2540636 w 4141153"/>
              <a:gd name="connsiteY2-450" fmla="*/ 120 h 3987444"/>
              <a:gd name="connsiteX3-451" fmla="*/ 4141153 w 4141153"/>
              <a:gd name="connsiteY3-452" fmla="*/ 2002728 h 3987444"/>
              <a:gd name="connsiteX4-453" fmla="*/ 3430271 w 4141153"/>
              <a:gd name="connsiteY4-454" fmla="*/ 3987444 h 3987444"/>
              <a:gd name="connsiteX5-455" fmla="*/ 1599724 w 4141153"/>
              <a:gd name="connsiteY5-456" fmla="*/ 3914419 h 3987444"/>
              <a:gd name="connsiteX6-457" fmla="*/ 0 w 4141153"/>
              <a:gd name="connsiteY6-458" fmla="*/ 1903351 h 3987444"/>
              <a:gd name="connsiteX0-459" fmla="*/ 0 w 4141153"/>
              <a:gd name="connsiteY0-460" fmla="*/ 2013996 h 4098089"/>
              <a:gd name="connsiteX1-461" fmla="*/ 207147 w 4141153"/>
              <a:gd name="connsiteY1-462" fmla="*/ 230416 h 4098089"/>
              <a:gd name="connsiteX2-463" fmla="*/ 708354 w 4141153"/>
              <a:gd name="connsiteY2-464" fmla="*/ 278470 h 4098089"/>
              <a:gd name="connsiteX3-465" fmla="*/ 2540636 w 4141153"/>
              <a:gd name="connsiteY3-466" fmla="*/ 110765 h 4098089"/>
              <a:gd name="connsiteX4-467" fmla="*/ 4141153 w 4141153"/>
              <a:gd name="connsiteY4-468" fmla="*/ 2113373 h 4098089"/>
              <a:gd name="connsiteX5-469" fmla="*/ 3430271 w 4141153"/>
              <a:gd name="connsiteY5-470" fmla="*/ 4098089 h 4098089"/>
              <a:gd name="connsiteX6-471" fmla="*/ 1599724 w 4141153"/>
              <a:gd name="connsiteY6-472" fmla="*/ 4025064 h 4098089"/>
              <a:gd name="connsiteX7" fmla="*/ 0 w 4141153"/>
              <a:gd name="connsiteY7" fmla="*/ 2013996 h 4098089"/>
              <a:gd name="connsiteX0-473" fmla="*/ 0 w 4141153"/>
              <a:gd name="connsiteY0-474" fmla="*/ 2137211 h 4221304"/>
              <a:gd name="connsiteX1-475" fmla="*/ 207147 w 4141153"/>
              <a:gd name="connsiteY1-476" fmla="*/ 353631 h 4221304"/>
              <a:gd name="connsiteX2-477" fmla="*/ 708354 w 4141153"/>
              <a:gd name="connsiteY2-478" fmla="*/ 401685 h 4221304"/>
              <a:gd name="connsiteX3-479" fmla="*/ 749629 w 4141153"/>
              <a:gd name="connsiteY3-480" fmla="*/ 33386 h 4221304"/>
              <a:gd name="connsiteX4-481" fmla="*/ 2540636 w 4141153"/>
              <a:gd name="connsiteY4-482" fmla="*/ 233980 h 4221304"/>
              <a:gd name="connsiteX5-483" fmla="*/ 4141153 w 4141153"/>
              <a:gd name="connsiteY5-484" fmla="*/ 2236588 h 4221304"/>
              <a:gd name="connsiteX6-485" fmla="*/ 3430271 w 4141153"/>
              <a:gd name="connsiteY6-486" fmla="*/ 4221304 h 4221304"/>
              <a:gd name="connsiteX7-487" fmla="*/ 1599724 w 4141153"/>
              <a:gd name="connsiteY7-488" fmla="*/ 4148279 h 4221304"/>
              <a:gd name="connsiteX8" fmla="*/ 0 w 4141153"/>
              <a:gd name="connsiteY8" fmla="*/ 2137211 h 4221304"/>
              <a:gd name="connsiteX0-489" fmla="*/ 0 w 4141153"/>
              <a:gd name="connsiteY0-490" fmla="*/ 2136064 h 4220157"/>
              <a:gd name="connsiteX1-491" fmla="*/ 207147 w 4141153"/>
              <a:gd name="connsiteY1-492" fmla="*/ 352484 h 4220157"/>
              <a:gd name="connsiteX2-493" fmla="*/ 708354 w 4141153"/>
              <a:gd name="connsiteY2-494" fmla="*/ 400538 h 4220157"/>
              <a:gd name="connsiteX3-495" fmla="*/ 749629 w 4141153"/>
              <a:gd name="connsiteY3-496" fmla="*/ 32239 h 4220157"/>
              <a:gd name="connsiteX4-497" fmla="*/ 2515236 w 4141153"/>
              <a:gd name="connsiteY4-498" fmla="*/ 236008 h 4220157"/>
              <a:gd name="connsiteX5-499" fmla="*/ 4141153 w 4141153"/>
              <a:gd name="connsiteY5-500" fmla="*/ 2235441 h 4220157"/>
              <a:gd name="connsiteX6-501" fmla="*/ 3430271 w 4141153"/>
              <a:gd name="connsiteY6-502" fmla="*/ 4220157 h 4220157"/>
              <a:gd name="connsiteX7-503" fmla="*/ 1599724 w 4141153"/>
              <a:gd name="connsiteY7-504" fmla="*/ 4147132 h 4220157"/>
              <a:gd name="connsiteX8-505" fmla="*/ 0 w 4141153"/>
              <a:gd name="connsiteY8-506" fmla="*/ 2136064 h 4220157"/>
              <a:gd name="connsiteX0-507" fmla="*/ 0 w 4153853"/>
              <a:gd name="connsiteY0-508" fmla="*/ 2136064 h 4220157"/>
              <a:gd name="connsiteX1-509" fmla="*/ 219847 w 4153853"/>
              <a:gd name="connsiteY1-510" fmla="*/ 352484 h 4220157"/>
              <a:gd name="connsiteX2-511" fmla="*/ 721054 w 4153853"/>
              <a:gd name="connsiteY2-512" fmla="*/ 400538 h 4220157"/>
              <a:gd name="connsiteX3-513" fmla="*/ 762329 w 4153853"/>
              <a:gd name="connsiteY3-514" fmla="*/ 32239 h 4220157"/>
              <a:gd name="connsiteX4-515" fmla="*/ 2527936 w 4153853"/>
              <a:gd name="connsiteY4-516" fmla="*/ 236008 h 4220157"/>
              <a:gd name="connsiteX5-517" fmla="*/ 4153853 w 4153853"/>
              <a:gd name="connsiteY5-518" fmla="*/ 2235441 h 4220157"/>
              <a:gd name="connsiteX6-519" fmla="*/ 3442971 w 4153853"/>
              <a:gd name="connsiteY6-520" fmla="*/ 4220157 h 4220157"/>
              <a:gd name="connsiteX7-521" fmla="*/ 1612424 w 4153853"/>
              <a:gd name="connsiteY7-522" fmla="*/ 4147132 h 4220157"/>
              <a:gd name="connsiteX8-523" fmla="*/ 0 w 4153853"/>
              <a:gd name="connsiteY8-524" fmla="*/ 2136064 h 4220157"/>
              <a:gd name="connsiteX0-525" fmla="*/ 0 w 4153853"/>
              <a:gd name="connsiteY0-526" fmla="*/ 2136064 h 4220157"/>
              <a:gd name="connsiteX1-527" fmla="*/ 219847 w 4153853"/>
              <a:gd name="connsiteY1-528" fmla="*/ 352484 h 4220157"/>
              <a:gd name="connsiteX2-529" fmla="*/ 721054 w 4153853"/>
              <a:gd name="connsiteY2-530" fmla="*/ 400538 h 4220157"/>
              <a:gd name="connsiteX3-531" fmla="*/ 762329 w 4153853"/>
              <a:gd name="connsiteY3-532" fmla="*/ 32239 h 4220157"/>
              <a:gd name="connsiteX4-533" fmla="*/ 2527936 w 4153853"/>
              <a:gd name="connsiteY4-534" fmla="*/ 236008 h 4220157"/>
              <a:gd name="connsiteX5-535" fmla="*/ 4153853 w 4153853"/>
              <a:gd name="connsiteY5-536" fmla="*/ 2235441 h 4220157"/>
              <a:gd name="connsiteX6-537" fmla="*/ 3442971 w 4153853"/>
              <a:gd name="connsiteY6-538" fmla="*/ 4220157 h 4220157"/>
              <a:gd name="connsiteX7-539" fmla="*/ 1618774 w 4153853"/>
              <a:gd name="connsiteY7-540" fmla="*/ 4143957 h 4220157"/>
              <a:gd name="connsiteX8-541" fmla="*/ 0 w 4153853"/>
              <a:gd name="connsiteY8-542" fmla="*/ 2136064 h 4220157"/>
              <a:gd name="connsiteX0-543" fmla="*/ 0 w 4153853"/>
              <a:gd name="connsiteY0-544" fmla="*/ 2136064 h 4216982"/>
              <a:gd name="connsiteX1-545" fmla="*/ 219847 w 4153853"/>
              <a:gd name="connsiteY1-546" fmla="*/ 352484 h 4216982"/>
              <a:gd name="connsiteX2-547" fmla="*/ 721054 w 4153853"/>
              <a:gd name="connsiteY2-548" fmla="*/ 400538 h 4216982"/>
              <a:gd name="connsiteX3-549" fmla="*/ 762329 w 4153853"/>
              <a:gd name="connsiteY3-550" fmla="*/ 32239 h 4216982"/>
              <a:gd name="connsiteX4-551" fmla="*/ 2527936 w 4153853"/>
              <a:gd name="connsiteY4-552" fmla="*/ 236008 h 4216982"/>
              <a:gd name="connsiteX5-553" fmla="*/ 4153853 w 4153853"/>
              <a:gd name="connsiteY5-554" fmla="*/ 2235441 h 4216982"/>
              <a:gd name="connsiteX6-555" fmla="*/ 3455671 w 4153853"/>
              <a:gd name="connsiteY6-556" fmla="*/ 4216982 h 4216982"/>
              <a:gd name="connsiteX7-557" fmla="*/ 1618774 w 4153853"/>
              <a:gd name="connsiteY7-558" fmla="*/ 4143957 h 4216982"/>
              <a:gd name="connsiteX8-559" fmla="*/ 0 w 4153853"/>
              <a:gd name="connsiteY8-560" fmla="*/ 2136064 h 4216982"/>
              <a:gd name="connsiteX0-561" fmla="*/ 0 w 4179484"/>
              <a:gd name="connsiteY0-562" fmla="*/ 2136064 h 4216982"/>
              <a:gd name="connsiteX1-563" fmla="*/ 219847 w 4179484"/>
              <a:gd name="connsiteY1-564" fmla="*/ 352484 h 4216982"/>
              <a:gd name="connsiteX2-565" fmla="*/ 721054 w 4179484"/>
              <a:gd name="connsiteY2-566" fmla="*/ 400538 h 4216982"/>
              <a:gd name="connsiteX3-567" fmla="*/ 762329 w 4179484"/>
              <a:gd name="connsiteY3-568" fmla="*/ 32239 h 4216982"/>
              <a:gd name="connsiteX4-569" fmla="*/ 2527936 w 4179484"/>
              <a:gd name="connsiteY4-570" fmla="*/ 236008 h 4216982"/>
              <a:gd name="connsiteX5-571" fmla="*/ 4153853 w 4179484"/>
              <a:gd name="connsiteY5-572" fmla="*/ 2235441 h 4216982"/>
              <a:gd name="connsiteX6-573" fmla="*/ 3486479 w 4179484"/>
              <a:gd name="connsiteY6-574" fmla="*/ 3962889 h 4216982"/>
              <a:gd name="connsiteX7-575" fmla="*/ 3455671 w 4179484"/>
              <a:gd name="connsiteY7-576" fmla="*/ 4216982 h 4216982"/>
              <a:gd name="connsiteX8-577" fmla="*/ 1618774 w 4179484"/>
              <a:gd name="connsiteY8-578" fmla="*/ 4143957 h 4216982"/>
              <a:gd name="connsiteX9" fmla="*/ 0 w 4179484"/>
              <a:gd name="connsiteY9" fmla="*/ 2136064 h 4216982"/>
              <a:gd name="connsiteX0-579" fmla="*/ 0 w 4224849"/>
              <a:gd name="connsiteY0-580" fmla="*/ 2136064 h 4216982"/>
              <a:gd name="connsiteX1-581" fmla="*/ 219847 w 4224849"/>
              <a:gd name="connsiteY1-582" fmla="*/ 352484 h 4216982"/>
              <a:gd name="connsiteX2-583" fmla="*/ 721054 w 4224849"/>
              <a:gd name="connsiteY2-584" fmla="*/ 400538 h 4216982"/>
              <a:gd name="connsiteX3-585" fmla="*/ 762329 w 4224849"/>
              <a:gd name="connsiteY3-586" fmla="*/ 32239 h 4216982"/>
              <a:gd name="connsiteX4-587" fmla="*/ 2527936 w 4224849"/>
              <a:gd name="connsiteY4-588" fmla="*/ 236008 h 4216982"/>
              <a:gd name="connsiteX5-589" fmla="*/ 4153853 w 4224849"/>
              <a:gd name="connsiteY5-590" fmla="*/ 2235441 h 4216982"/>
              <a:gd name="connsiteX6-591" fmla="*/ 3972253 w 4224849"/>
              <a:gd name="connsiteY6-592" fmla="*/ 4004164 h 4216982"/>
              <a:gd name="connsiteX7-593" fmla="*/ 3486479 w 4224849"/>
              <a:gd name="connsiteY7-594" fmla="*/ 3962889 h 4216982"/>
              <a:gd name="connsiteX8-595" fmla="*/ 3455671 w 4224849"/>
              <a:gd name="connsiteY8-596" fmla="*/ 4216982 h 4216982"/>
              <a:gd name="connsiteX9-597" fmla="*/ 1618774 w 4224849"/>
              <a:gd name="connsiteY9-598" fmla="*/ 4143957 h 4216982"/>
              <a:gd name="connsiteX10" fmla="*/ 0 w 4224849"/>
              <a:gd name="connsiteY10" fmla="*/ 2136064 h 4216982"/>
              <a:gd name="connsiteX0-599" fmla="*/ 0 w 4216913"/>
              <a:gd name="connsiteY0-600" fmla="*/ 2136064 h 4216982"/>
              <a:gd name="connsiteX1-601" fmla="*/ 219847 w 4216913"/>
              <a:gd name="connsiteY1-602" fmla="*/ 352484 h 4216982"/>
              <a:gd name="connsiteX2-603" fmla="*/ 721054 w 4216913"/>
              <a:gd name="connsiteY2-604" fmla="*/ 400538 h 4216982"/>
              <a:gd name="connsiteX3-605" fmla="*/ 762329 w 4216913"/>
              <a:gd name="connsiteY3-606" fmla="*/ 32239 h 4216982"/>
              <a:gd name="connsiteX4-607" fmla="*/ 2527936 w 4216913"/>
              <a:gd name="connsiteY4-608" fmla="*/ 236008 h 4216982"/>
              <a:gd name="connsiteX5-609" fmla="*/ 4144328 w 4216913"/>
              <a:gd name="connsiteY5-610" fmla="*/ 2235441 h 4216982"/>
              <a:gd name="connsiteX6-611" fmla="*/ 3972253 w 4216913"/>
              <a:gd name="connsiteY6-612" fmla="*/ 4004164 h 4216982"/>
              <a:gd name="connsiteX7-613" fmla="*/ 3486479 w 4216913"/>
              <a:gd name="connsiteY7-614" fmla="*/ 3962889 h 4216982"/>
              <a:gd name="connsiteX8-615" fmla="*/ 3455671 w 4216913"/>
              <a:gd name="connsiteY8-616" fmla="*/ 4216982 h 4216982"/>
              <a:gd name="connsiteX9-617" fmla="*/ 1618774 w 4216913"/>
              <a:gd name="connsiteY9-618" fmla="*/ 4143957 h 4216982"/>
              <a:gd name="connsiteX10-619" fmla="*/ 0 w 4216913"/>
              <a:gd name="connsiteY10-620" fmla="*/ 2136064 h 4216982"/>
              <a:gd name="connsiteX0-621" fmla="*/ 0 w 4144328"/>
              <a:gd name="connsiteY0-622" fmla="*/ 2136064 h 4216982"/>
              <a:gd name="connsiteX1-623" fmla="*/ 219847 w 4144328"/>
              <a:gd name="connsiteY1-624" fmla="*/ 352484 h 4216982"/>
              <a:gd name="connsiteX2-625" fmla="*/ 721054 w 4144328"/>
              <a:gd name="connsiteY2-626" fmla="*/ 400538 h 4216982"/>
              <a:gd name="connsiteX3-627" fmla="*/ 762329 w 4144328"/>
              <a:gd name="connsiteY3-628" fmla="*/ 32239 h 4216982"/>
              <a:gd name="connsiteX4-629" fmla="*/ 2527936 w 4144328"/>
              <a:gd name="connsiteY4-630" fmla="*/ 236008 h 4216982"/>
              <a:gd name="connsiteX5-631" fmla="*/ 4144328 w 4144328"/>
              <a:gd name="connsiteY5-632" fmla="*/ 2235441 h 4216982"/>
              <a:gd name="connsiteX6-633" fmla="*/ 3972253 w 4144328"/>
              <a:gd name="connsiteY6-634" fmla="*/ 4004164 h 4216982"/>
              <a:gd name="connsiteX7-635" fmla="*/ 3486479 w 4144328"/>
              <a:gd name="connsiteY7-636" fmla="*/ 3962889 h 4216982"/>
              <a:gd name="connsiteX8-637" fmla="*/ 3455671 w 4144328"/>
              <a:gd name="connsiteY8-638" fmla="*/ 4216982 h 4216982"/>
              <a:gd name="connsiteX9-639" fmla="*/ 1618774 w 4144328"/>
              <a:gd name="connsiteY9-640" fmla="*/ 4143957 h 4216982"/>
              <a:gd name="connsiteX10-641" fmla="*/ 0 w 4144328"/>
              <a:gd name="connsiteY10-642" fmla="*/ 2136064 h 4216982"/>
              <a:gd name="connsiteX0-643" fmla="*/ 0 w 4144328"/>
              <a:gd name="connsiteY0-644" fmla="*/ 2136064 h 4216982"/>
              <a:gd name="connsiteX1-645" fmla="*/ 219847 w 4144328"/>
              <a:gd name="connsiteY1-646" fmla="*/ 352484 h 4216982"/>
              <a:gd name="connsiteX2-647" fmla="*/ 721054 w 4144328"/>
              <a:gd name="connsiteY2-648" fmla="*/ 400538 h 4216982"/>
              <a:gd name="connsiteX3-649" fmla="*/ 762329 w 4144328"/>
              <a:gd name="connsiteY3-650" fmla="*/ 32239 h 4216982"/>
              <a:gd name="connsiteX4-651" fmla="*/ 2527936 w 4144328"/>
              <a:gd name="connsiteY4-652" fmla="*/ 236008 h 4216982"/>
              <a:gd name="connsiteX5-653" fmla="*/ 4144328 w 4144328"/>
              <a:gd name="connsiteY5-654" fmla="*/ 2235441 h 4216982"/>
              <a:gd name="connsiteX6-655" fmla="*/ 3972253 w 4144328"/>
              <a:gd name="connsiteY6-656" fmla="*/ 4004164 h 4216982"/>
              <a:gd name="connsiteX7-657" fmla="*/ 3486479 w 4144328"/>
              <a:gd name="connsiteY7-658" fmla="*/ 3962889 h 4216982"/>
              <a:gd name="connsiteX8-659" fmla="*/ 3455671 w 4144328"/>
              <a:gd name="connsiteY8-660" fmla="*/ 4216982 h 4216982"/>
              <a:gd name="connsiteX9-661" fmla="*/ 1618774 w 4144328"/>
              <a:gd name="connsiteY9-662" fmla="*/ 4143957 h 4216982"/>
              <a:gd name="connsiteX10-663" fmla="*/ 0 w 4144328"/>
              <a:gd name="connsiteY10-664" fmla="*/ 2136064 h 4216982"/>
              <a:gd name="connsiteX0-665" fmla="*/ 0 w 4144328"/>
              <a:gd name="connsiteY0-666" fmla="*/ 2136064 h 4216982"/>
              <a:gd name="connsiteX1-667" fmla="*/ 219847 w 4144328"/>
              <a:gd name="connsiteY1-668" fmla="*/ 352484 h 4216982"/>
              <a:gd name="connsiteX2-669" fmla="*/ 721054 w 4144328"/>
              <a:gd name="connsiteY2-670" fmla="*/ 400538 h 4216982"/>
              <a:gd name="connsiteX3-671" fmla="*/ 762329 w 4144328"/>
              <a:gd name="connsiteY3-672" fmla="*/ 32239 h 4216982"/>
              <a:gd name="connsiteX4-673" fmla="*/ 2527936 w 4144328"/>
              <a:gd name="connsiteY4-674" fmla="*/ 236008 h 4216982"/>
              <a:gd name="connsiteX5-675" fmla="*/ 4144328 w 4144328"/>
              <a:gd name="connsiteY5-676" fmla="*/ 2235441 h 4216982"/>
              <a:gd name="connsiteX6-677" fmla="*/ 3972253 w 4144328"/>
              <a:gd name="connsiteY6-678" fmla="*/ 4004164 h 4216982"/>
              <a:gd name="connsiteX7-679" fmla="*/ 3486479 w 4144328"/>
              <a:gd name="connsiteY7-680" fmla="*/ 3962889 h 4216982"/>
              <a:gd name="connsiteX8-681" fmla="*/ 3455671 w 4144328"/>
              <a:gd name="connsiteY8-682" fmla="*/ 4216982 h 4216982"/>
              <a:gd name="connsiteX9-683" fmla="*/ 1618774 w 4144328"/>
              <a:gd name="connsiteY9-684" fmla="*/ 4143957 h 4216982"/>
              <a:gd name="connsiteX10-685" fmla="*/ 0 w 4144328"/>
              <a:gd name="connsiteY10-686" fmla="*/ 2136064 h 4216982"/>
              <a:gd name="connsiteX0-687" fmla="*/ 0 w 4144328"/>
              <a:gd name="connsiteY0-688" fmla="*/ 2136064 h 4216982"/>
              <a:gd name="connsiteX1-689" fmla="*/ 219847 w 4144328"/>
              <a:gd name="connsiteY1-690" fmla="*/ 352484 h 4216982"/>
              <a:gd name="connsiteX2-691" fmla="*/ 721054 w 4144328"/>
              <a:gd name="connsiteY2-692" fmla="*/ 400538 h 4216982"/>
              <a:gd name="connsiteX3-693" fmla="*/ 762329 w 4144328"/>
              <a:gd name="connsiteY3-694" fmla="*/ 32239 h 4216982"/>
              <a:gd name="connsiteX4-695" fmla="*/ 2527936 w 4144328"/>
              <a:gd name="connsiteY4-696" fmla="*/ 236008 h 4216982"/>
              <a:gd name="connsiteX5-697" fmla="*/ 4144328 w 4144328"/>
              <a:gd name="connsiteY5-698" fmla="*/ 2235441 h 4216982"/>
              <a:gd name="connsiteX6-699" fmla="*/ 3972253 w 4144328"/>
              <a:gd name="connsiteY6-700" fmla="*/ 4004164 h 4216982"/>
              <a:gd name="connsiteX7-701" fmla="*/ 3486479 w 4144328"/>
              <a:gd name="connsiteY7-702" fmla="*/ 3962889 h 4216982"/>
              <a:gd name="connsiteX8-703" fmla="*/ 3455671 w 4144328"/>
              <a:gd name="connsiteY8-704" fmla="*/ 4216982 h 4216982"/>
              <a:gd name="connsiteX9-705" fmla="*/ 1618774 w 4144328"/>
              <a:gd name="connsiteY9-706" fmla="*/ 4143957 h 4216982"/>
              <a:gd name="connsiteX10-707" fmla="*/ 0 w 4144328"/>
              <a:gd name="connsiteY10-708" fmla="*/ 2136064 h 4216982"/>
              <a:gd name="connsiteX0-709" fmla="*/ 0 w 4144328"/>
              <a:gd name="connsiteY0-710" fmla="*/ 2136064 h 4216982"/>
              <a:gd name="connsiteX1-711" fmla="*/ 219847 w 4144328"/>
              <a:gd name="connsiteY1-712" fmla="*/ 352484 h 4216982"/>
              <a:gd name="connsiteX2-713" fmla="*/ 721054 w 4144328"/>
              <a:gd name="connsiteY2-714" fmla="*/ 400538 h 4216982"/>
              <a:gd name="connsiteX3-715" fmla="*/ 762329 w 4144328"/>
              <a:gd name="connsiteY3-716" fmla="*/ 32239 h 4216982"/>
              <a:gd name="connsiteX4-717" fmla="*/ 2527936 w 4144328"/>
              <a:gd name="connsiteY4-718" fmla="*/ 236008 h 4216982"/>
              <a:gd name="connsiteX5-719" fmla="*/ 4144328 w 4144328"/>
              <a:gd name="connsiteY5-720" fmla="*/ 2235441 h 4216982"/>
              <a:gd name="connsiteX6-721" fmla="*/ 3972253 w 4144328"/>
              <a:gd name="connsiteY6-722" fmla="*/ 4004164 h 4216982"/>
              <a:gd name="connsiteX7-723" fmla="*/ 3486479 w 4144328"/>
              <a:gd name="connsiteY7-724" fmla="*/ 3962889 h 4216982"/>
              <a:gd name="connsiteX8-725" fmla="*/ 3455671 w 4144328"/>
              <a:gd name="connsiteY8-726" fmla="*/ 4216982 h 4216982"/>
              <a:gd name="connsiteX9-727" fmla="*/ 1618774 w 4144328"/>
              <a:gd name="connsiteY9-728" fmla="*/ 4143957 h 4216982"/>
              <a:gd name="connsiteX10-729" fmla="*/ 0 w 4144328"/>
              <a:gd name="connsiteY10-730" fmla="*/ 2136064 h 4216982"/>
              <a:gd name="connsiteX0-731" fmla="*/ 0 w 4144328"/>
              <a:gd name="connsiteY0-732" fmla="*/ 2136064 h 4221185"/>
              <a:gd name="connsiteX1-733" fmla="*/ 219847 w 4144328"/>
              <a:gd name="connsiteY1-734" fmla="*/ 352484 h 4221185"/>
              <a:gd name="connsiteX2-735" fmla="*/ 721054 w 4144328"/>
              <a:gd name="connsiteY2-736" fmla="*/ 400538 h 4221185"/>
              <a:gd name="connsiteX3-737" fmla="*/ 762329 w 4144328"/>
              <a:gd name="connsiteY3-738" fmla="*/ 32239 h 4221185"/>
              <a:gd name="connsiteX4-739" fmla="*/ 2527936 w 4144328"/>
              <a:gd name="connsiteY4-740" fmla="*/ 236008 h 4221185"/>
              <a:gd name="connsiteX5-741" fmla="*/ 4144328 w 4144328"/>
              <a:gd name="connsiteY5-742" fmla="*/ 2235441 h 4221185"/>
              <a:gd name="connsiteX6-743" fmla="*/ 3972253 w 4144328"/>
              <a:gd name="connsiteY6-744" fmla="*/ 4004164 h 4221185"/>
              <a:gd name="connsiteX7-745" fmla="*/ 3486479 w 4144328"/>
              <a:gd name="connsiteY7-746" fmla="*/ 3962889 h 4221185"/>
              <a:gd name="connsiteX8-747" fmla="*/ 3455671 w 4144328"/>
              <a:gd name="connsiteY8-748" fmla="*/ 4216982 h 4221185"/>
              <a:gd name="connsiteX9-749" fmla="*/ 2416503 w 4144328"/>
              <a:gd name="connsiteY9-750" fmla="*/ 4216889 h 4221185"/>
              <a:gd name="connsiteX10-751" fmla="*/ 1618774 w 4144328"/>
              <a:gd name="connsiteY10-752" fmla="*/ 4143957 h 4221185"/>
              <a:gd name="connsiteX11" fmla="*/ 0 w 4144328"/>
              <a:gd name="connsiteY11" fmla="*/ 2136064 h 4221185"/>
              <a:gd name="connsiteX0-753" fmla="*/ 0 w 4144328"/>
              <a:gd name="connsiteY0-754" fmla="*/ 2129253 h 4214374"/>
              <a:gd name="connsiteX1-755" fmla="*/ 219847 w 4144328"/>
              <a:gd name="connsiteY1-756" fmla="*/ 345673 h 4214374"/>
              <a:gd name="connsiteX2-757" fmla="*/ 721054 w 4144328"/>
              <a:gd name="connsiteY2-758" fmla="*/ 393727 h 4214374"/>
              <a:gd name="connsiteX3-759" fmla="*/ 762329 w 4144328"/>
              <a:gd name="connsiteY3-760" fmla="*/ 25428 h 4214374"/>
              <a:gd name="connsiteX4-761" fmla="*/ 2527936 w 4144328"/>
              <a:gd name="connsiteY4-762" fmla="*/ 229197 h 4214374"/>
              <a:gd name="connsiteX5-763" fmla="*/ 4144328 w 4144328"/>
              <a:gd name="connsiteY5-764" fmla="*/ 2228630 h 4214374"/>
              <a:gd name="connsiteX6-765" fmla="*/ 3972253 w 4144328"/>
              <a:gd name="connsiteY6-766" fmla="*/ 3997353 h 4214374"/>
              <a:gd name="connsiteX7-767" fmla="*/ 3486479 w 4144328"/>
              <a:gd name="connsiteY7-768" fmla="*/ 3956078 h 4214374"/>
              <a:gd name="connsiteX8-769" fmla="*/ 3455671 w 4144328"/>
              <a:gd name="connsiteY8-770" fmla="*/ 4210171 h 4214374"/>
              <a:gd name="connsiteX9-771" fmla="*/ 2416503 w 4144328"/>
              <a:gd name="connsiteY9-772" fmla="*/ 4210078 h 4214374"/>
              <a:gd name="connsiteX10-773" fmla="*/ 1618774 w 4144328"/>
              <a:gd name="connsiteY10-774" fmla="*/ 4137146 h 4214374"/>
              <a:gd name="connsiteX11-775" fmla="*/ 0 w 4144328"/>
              <a:gd name="connsiteY11-776" fmla="*/ 2129253 h 4214374"/>
              <a:gd name="connsiteX0-777" fmla="*/ 0 w 4144328"/>
              <a:gd name="connsiteY0-778" fmla="*/ 2104568 h 4189689"/>
              <a:gd name="connsiteX1-779" fmla="*/ 219847 w 4144328"/>
              <a:gd name="connsiteY1-780" fmla="*/ 320988 h 4189689"/>
              <a:gd name="connsiteX2-781" fmla="*/ 721054 w 4144328"/>
              <a:gd name="connsiteY2-782" fmla="*/ 369042 h 4189689"/>
              <a:gd name="connsiteX3-783" fmla="*/ 762329 w 4144328"/>
              <a:gd name="connsiteY3-784" fmla="*/ 743 h 4189689"/>
              <a:gd name="connsiteX4-785" fmla="*/ 2527936 w 4144328"/>
              <a:gd name="connsiteY4-786" fmla="*/ 204512 h 4189689"/>
              <a:gd name="connsiteX5-787" fmla="*/ 4144328 w 4144328"/>
              <a:gd name="connsiteY5-788" fmla="*/ 2203945 h 4189689"/>
              <a:gd name="connsiteX6-789" fmla="*/ 3972253 w 4144328"/>
              <a:gd name="connsiteY6-790" fmla="*/ 3972668 h 4189689"/>
              <a:gd name="connsiteX7-791" fmla="*/ 3486479 w 4144328"/>
              <a:gd name="connsiteY7-792" fmla="*/ 3931393 h 4189689"/>
              <a:gd name="connsiteX8-793" fmla="*/ 3455671 w 4144328"/>
              <a:gd name="connsiteY8-794" fmla="*/ 4185486 h 4189689"/>
              <a:gd name="connsiteX9-795" fmla="*/ 2416503 w 4144328"/>
              <a:gd name="connsiteY9-796" fmla="*/ 4185393 h 4189689"/>
              <a:gd name="connsiteX10-797" fmla="*/ 1618774 w 4144328"/>
              <a:gd name="connsiteY10-798" fmla="*/ 4112461 h 4189689"/>
              <a:gd name="connsiteX11-799" fmla="*/ 0 w 4144328"/>
              <a:gd name="connsiteY11-800" fmla="*/ 2104568 h 4189689"/>
              <a:gd name="connsiteX0-801" fmla="*/ 0 w 4144328"/>
              <a:gd name="connsiteY0-802" fmla="*/ 2103825 h 4188946"/>
              <a:gd name="connsiteX1-803" fmla="*/ 219847 w 4144328"/>
              <a:gd name="connsiteY1-804" fmla="*/ 320245 h 4188946"/>
              <a:gd name="connsiteX2-805" fmla="*/ 721054 w 4144328"/>
              <a:gd name="connsiteY2-806" fmla="*/ 368299 h 4188946"/>
              <a:gd name="connsiteX3-807" fmla="*/ 762329 w 4144328"/>
              <a:gd name="connsiteY3-808" fmla="*/ 0 h 4188946"/>
              <a:gd name="connsiteX4-809" fmla="*/ 2527936 w 4144328"/>
              <a:gd name="connsiteY4-810" fmla="*/ 203769 h 4188946"/>
              <a:gd name="connsiteX5-811" fmla="*/ 4144328 w 4144328"/>
              <a:gd name="connsiteY5-812" fmla="*/ 2203202 h 4188946"/>
              <a:gd name="connsiteX6-813" fmla="*/ 3972253 w 4144328"/>
              <a:gd name="connsiteY6-814" fmla="*/ 3971925 h 4188946"/>
              <a:gd name="connsiteX7-815" fmla="*/ 3486479 w 4144328"/>
              <a:gd name="connsiteY7-816" fmla="*/ 3930650 h 4188946"/>
              <a:gd name="connsiteX8-817" fmla="*/ 3455671 w 4144328"/>
              <a:gd name="connsiteY8-818" fmla="*/ 4184743 h 4188946"/>
              <a:gd name="connsiteX9-819" fmla="*/ 2416503 w 4144328"/>
              <a:gd name="connsiteY9-820" fmla="*/ 4184650 h 4188946"/>
              <a:gd name="connsiteX10-821" fmla="*/ 1618774 w 4144328"/>
              <a:gd name="connsiteY10-822" fmla="*/ 4111718 h 4188946"/>
              <a:gd name="connsiteX11-823" fmla="*/ 0 w 4144328"/>
              <a:gd name="connsiteY11-824" fmla="*/ 2103825 h 4188946"/>
              <a:gd name="connsiteX0-825" fmla="*/ 0 w 4144328"/>
              <a:gd name="connsiteY0-826" fmla="*/ 2103825 h 4188946"/>
              <a:gd name="connsiteX1-827" fmla="*/ 219847 w 4144328"/>
              <a:gd name="connsiteY1-828" fmla="*/ 320245 h 4188946"/>
              <a:gd name="connsiteX2-829" fmla="*/ 721054 w 4144328"/>
              <a:gd name="connsiteY2-830" fmla="*/ 368299 h 4188946"/>
              <a:gd name="connsiteX3-831" fmla="*/ 762329 w 4144328"/>
              <a:gd name="connsiteY3-832" fmla="*/ 0 h 4188946"/>
              <a:gd name="connsiteX4-833" fmla="*/ 2527936 w 4144328"/>
              <a:gd name="connsiteY4-834" fmla="*/ 203769 h 4188946"/>
              <a:gd name="connsiteX5-835" fmla="*/ 4144328 w 4144328"/>
              <a:gd name="connsiteY5-836" fmla="*/ 2203202 h 4188946"/>
              <a:gd name="connsiteX6-837" fmla="*/ 3972253 w 4144328"/>
              <a:gd name="connsiteY6-838" fmla="*/ 3971925 h 4188946"/>
              <a:gd name="connsiteX7-839" fmla="*/ 3486479 w 4144328"/>
              <a:gd name="connsiteY7-840" fmla="*/ 3930650 h 4188946"/>
              <a:gd name="connsiteX8-841" fmla="*/ 3455671 w 4144328"/>
              <a:gd name="connsiteY8-842" fmla="*/ 4184743 h 4188946"/>
              <a:gd name="connsiteX9-843" fmla="*/ 2416503 w 4144328"/>
              <a:gd name="connsiteY9-844" fmla="*/ 4184650 h 4188946"/>
              <a:gd name="connsiteX10-845" fmla="*/ 1618774 w 4144328"/>
              <a:gd name="connsiteY10-846" fmla="*/ 4111718 h 4188946"/>
              <a:gd name="connsiteX11-847" fmla="*/ 0 w 4144328"/>
              <a:gd name="connsiteY11-848" fmla="*/ 2103825 h 4188946"/>
              <a:gd name="connsiteX0-849" fmla="*/ 0 w 4144328"/>
              <a:gd name="connsiteY0-850" fmla="*/ 2103825 h 4188946"/>
              <a:gd name="connsiteX1-851" fmla="*/ 219847 w 4144328"/>
              <a:gd name="connsiteY1-852" fmla="*/ 320245 h 4188946"/>
              <a:gd name="connsiteX2-853" fmla="*/ 721054 w 4144328"/>
              <a:gd name="connsiteY2-854" fmla="*/ 368299 h 4188946"/>
              <a:gd name="connsiteX3-855" fmla="*/ 762329 w 4144328"/>
              <a:gd name="connsiteY3-856" fmla="*/ 0 h 4188946"/>
              <a:gd name="connsiteX4-857" fmla="*/ 2527936 w 4144328"/>
              <a:gd name="connsiteY4-858" fmla="*/ 203769 h 4188946"/>
              <a:gd name="connsiteX5-859" fmla="*/ 4144328 w 4144328"/>
              <a:gd name="connsiteY5-860" fmla="*/ 2203202 h 4188946"/>
              <a:gd name="connsiteX6-861" fmla="*/ 3972253 w 4144328"/>
              <a:gd name="connsiteY6-862" fmla="*/ 3971925 h 4188946"/>
              <a:gd name="connsiteX7-863" fmla="*/ 3486479 w 4144328"/>
              <a:gd name="connsiteY7-864" fmla="*/ 3930650 h 4188946"/>
              <a:gd name="connsiteX8-865" fmla="*/ 3455671 w 4144328"/>
              <a:gd name="connsiteY8-866" fmla="*/ 4184743 h 4188946"/>
              <a:gd name="connsiteX9-867" fmla="*/ 2416503 w 4144328"/>
              <a:gd name="connsiteY9-868" fmla="*/ 4184650 h 4188946"/>
              <a:gd name="connsiteX10-869" fmla="*/ 1618774 w 4144328"/>
              <a:gd name="connsiteY10-870" fmla="*/ 4111718 h 4188946"/>
              <a:gd name="connsiteX11-871" fmla="*/ 0 w 4144328"/>
              <a:gd name="connsiteY11-872" fmla="*/ 2103825 h 4188946"/>
              <a:gd name="connsiteX0-873" fmla="*/ 0 w 4144328"/>
              <a:gd name="connsiteY0-874" fmla="*/ 2103825 h 4188946"/>
              <a:gd name="connsiteX1-875" fmla="*/ 219847 w 4144328"/>
              <a:gd name="connsiteY1-876" fmla="*/ 320245 h 4188946"/>
              <a:gd name="connsiteX2-877" fmla="*/ 721054 w 4144328"/>
              <a:gd name="connsiteY2-878" fmla="*/ 368299 h 4188946"/>
              <a:gd name="connsiteX3-879" fmla="*/ 762329 w 4144328"/>
              <a:gd name="connsiteY3-880" fmla="*/ 0 h 4188946"/>
              <a:gd name="connsiteX4-881" fmla="*/ 2527936 w 4144328"/>
              <a:gd name="connsiteY4-882" fmla="*/ 203769 h 4188946"/>
              <a:gd name="connsiteX5-883" fmla="*/ 4144328 w 4144328"/>
              <a:gd name="connsiteY5-884" fmla="*/ 2203202 h 4188946"/>
              <a:gd name="connsiteX6-885" fmla="*/ 3972253 w 4144328"/>
              <a:gd name="connsiteY6-886" fmla="*/ 3971925 h 4188946"/>
              <a:gd name="connsiteX7-887" fmla="*/ 3486479 w 4144328"/>
              <a:gd name="connsiteY7-888" fmla="*/ 3930650 h 4188946"/>
              <a:gd name="connsiteX8-889" fmla="*/ 3455671 w 4144328"/>
              <a:gd name="connsiteY8-890" fmla="*/ 4184743 h 4188946"/>
              <a:gd name="connsiteX9-891" fmla="*/ 2416503 w 4144328"/>
              <a:gd name="connsiteY9-892" fmla="*/ 4184650 h 4188946"/>
              <a:gd name="connsiteX10-893" fmla="*/ 1618774 w 4144328"/>
              <a:gd name="connsiteY10-894" fmla="*/ 4111718 h 4188946"/>
              <a:gd name="connsiteX11-895" fmla="*/ 0 w 4144328"/>
              <a:gd name="connsiteY11-896" fmla="*/ 2103825 h 4188946"/>
              <a:gd name="connsiteX0-897" fmla="*/ 0 w 4144328"/>
              <a:gd name="connsiteY0-898" fmla="*/ 2103825 h 4188946"/>
              <a:gd name="connsiteX1-899" fmla="*/ 219847 w 4144328"/>
              <a:gd name="connsiteY1-900" fmla="*/ 320245 h 4188946"/>
              <a:gd name="connsiteX2-901" fmla="*/ 714704 w 4144328"/>
              <a:gd name="connsiteY2-902" fmla="*/ 368299 h 4188946"/>
              <a:gd name="connsiteX3-903" fmla="*/ 762329 w 4144328"/>
              <a:gd name="connsiteY3-904" fmla="*/ 0 h 4188946"/>
              <a:gd name="connsiteX4-905" fmla="*/ 2527936 w 4144328"/>
              <a:gd name="connsiteY4-906" fmla="*/ 203769 h 4188946"/>
              <a:gd name="connsiteX5-907" fmla="*/ 4144328 w 4144328"/>
              <a:gd name="connsiteY5-908" fmla="*/ 2203202 h 4188946"/>
              <a:gd name="connsiteX6-909" fmla="*/ 3972253 w 4144328"/>
              <a:gd name="connsiteY6-910" fmla="*/ 3971925 h 4188946"/>
              <a:gd name="connsiteX7-911" fmla="*/ 3486479 w 4144328"/>
              <a:gd name="connsiteY7-912" fmla="*/ 3930650 h 4188946"/>
              <a:gd name="connsiteX8-913" fmla="*/ 3455671 w 4144328"/>
              <a:gd name="connsiteY8-914" fmla="*/ 4184743 h 4188946"/>
              <a:gd name="connsiteX9-915" fmla="*/ 2416503 w 4144328"/>
              <a:gd name="connsiteY9-916" fmla="*/ 4184650 h 4188946"/>
              <a:gd name="connsiteX10-917" fmla="*/ 1618774 w 4144328"/>
              <a:gd name="connsiteY10-918" fmla="*/ 4111718 h 4188946"/>
              <a:gd name="connsiteX11-919" fmla="*/ 0 w 4144328"/>
              <a:gd name="connsiteY11-920" fmla="*/ 2103825 h 4188946"/>
              <a:gd name="connsiteX0-921" fmla="*/ 0 w 4144328"/>
              <a:gd name="connsiteY0-922" fmla="*/ 2103825 h 4188946"/>
              <a:gd name="connsiteX1-923" fmla="*/ 219847 w 4144328"/>
              <a:gd name="connsiteY1-924" fmla="*/ 320245 h 4188946"/>
              <a:gd name="connsiteX2-925" fmla="*/ 714704 w 4144328"/>
              <a:gd name="connsiteY2-926" fmla="*/ 368299 h 4188946"/>
              <a:gd name="connsiteX3-927" fmla="*/ 762329 w 4144328"/>
              <a:gd name="connsiteY3-928" fmla="*/ 0 h 4188946"/>
              <a:gd name="connsiteX4-929" fmla="*/ 2527936 w 4144328"/>
              <a:gd name="connsiteY4-930" fmla="*/ 203769 h 4188946"/>
              <a:gd name="connsiteX5-931" fmla="*/ 4144328 w 4144328"/>
              <a:gd name="connsiteY5-932" fmla="*/ 2203202 h 4188946"/>
              <a:gd name="connsiteX6-933" fmla="*/ 3972253 w 4144328"/>
              <a:gd name="connsiteY6-934" fmla="*/ 3971925 h 4188946"/>
              <a:gd name="connsiteX7-935" fmla="*/ 3486479 w 4144328"/>
              <a:gd name="connsiteY7-936" fmla="*/ 3930650 h 4188946"/>
              <a:gd name="connsiteX8-937" fmla="*/ 3455671 w 4144328"/>
              <a:gd name="connsiteY8-938" fmla="*/ 4184743 h 4188946"/>
              <a:gd name="connsiteX9-939" fmla="*/ 2416503 w 4144328"/>
              <a:gd name="connsiteY9-940" fmla="*/ 4184650 h 4188946"/>
              <a:gd name="connsiteX10-941" fmla="*/ 1618774 w 4144328"/>
              <a:gd name="connsiteY10-942" fmla="*/ 4111718 h 4188946"/>
              <a:gd name="connsiteX11-943" fmla="*/ 0 w 4144328"/>
              <a:gd name="connsiteY11-944" fmla="*/ 2103825 h 4188946"/>
              <a:gd name="connsiteX0-945" fmla="*/ 0 w 4144328"/>
              <a:gd name="connsiteY0-946" fmla="*/ 2103825 h 4188946"/>
              <a:gd name="connsiteX1-947" fmla="*/ 219847 w 4144328"/>
              <a:gd name="connsiteY1-948" fmla="*/ 320245 h 4188946"/>
              <a:gd name="connsiteX2-949" fmla="*/ 708354 w 4144328"/>
              <a:gd name="connsiteY2-950" fmla="*/ 365124 h 4188946"/>
              <a:gd name="connsiteX3-951" fmla="*/ 762329 w 4144328"/>
              <a:gd name="connsiteY3-952" fmla="*/ 0 h 4188946"/>
              <a:gd name="connsiteX4-953" fmla="*/ 2527936 w 4144328"/>
              <a:gd name="connsiteY4-954" fmla="*/ 203769 h 4188946"/>
              <a:gd name="connsiteX5-955" fmla="*/ 4144328 w 4144328"/>
              <a:gd name="connsiteY5-956" fmla="*/ 2203202 h 4188946"/>
              <a:gd name="connsiteX6-957" fmla="*/ 3972253 w 4144328"/>
              <a:gd name="connsiteY6-958" fmla="*/ 3971925 h 4188946"/>
              <a:gd name="connsiteX7-959" fmla="*/ 3486479 w 4144328"/>
              <a:gd name="connsiteY7-960" fmla="*/ 3930650 h 4188946"/>
              <a:gd name="connsiteX8-961" fmla="*/ 3455671 w 4144328"/>
              <a:gd name="connsiteY8-962" fmla="*/ 4184743 h 4188946"/>
              <a:gd name="connsiteX9-963" fmla="*/ 2416503 w 4144328"/>
              <a:gd name="connsiteY9-964" fmla="*/ 4184650 h 4188946"/>
              <a:gd name="connsiteX10-965" fmla="*/ 1618774 w 4144328"/>
              <a:gd name="connsiteY10-966" fmla="*/ 4111718 h 4188946"/>
              <a:gd name="connsiteX11-967" fmla="*/ 0 w 4144328"/>
              <a:gd name="connsiteY11-968" fmla="*/ 2103825 h 4188946"/>
              <a:gd name="connsiteX0-969" fmla="*/ 0 w 4144328"/>
              <a:gd name="connsiteY0-970" fmla="*/ 2103825 h 4188946"/>
              <a:gd name="connsiteX1-971" fmla="*/ 219847 w 4144328"/>
              <a:gd name="connsiteY1-972" fmla="*/ 320245 h 4188946"/>
              <a:gd name="connsiteX2-973" fmla="*/ 708354 w 4144328"/>
              <a:gd name="connsiteY2-974" fmla="*/ 365124 h 4188946"/>
              <a:gd name="connsiteX3-975" fmla="*/ 762329 w 4144328"/>
              <a:gd name="connsiteY3-976" fmla="*/ 0 h 4188946"/>
              <a:gd name="connsiteX4-977" fmla="*/ 2527936 w 4144328"/>
              <a:gd name="connsiteY4-978" fmla="*/ 203769 h 4188946"/>
              <a:gd name="connsiteX5-979" fmla="*/ 4144328 w 4144328"/>
              <a:gd name="connsiteY5-980" fmla="*/ 2203202 h 4188946"/>
              <a:gd name="connsiteX6-981" fmla="*/ 3972253 w 4144328"/>
              <a:gd name="connsiteY6-982" fmla="*/ 3971925 h 4188946"/>
              <a:gd name="connsiteX7-983" fmla="*/ 3486479 w 4144328"/>
              <a:gd name="connsiteY7-984" fmla="*/ 3930650 h 4188946"/>
              <a:gd name="connsiteX8-985" fmla="*/ 3455671 w 4144328"/>
              <a:gd name="connsiteY8-986" fmla="*/ 4184743 h 4188946"/>
              <a:gd name="connsiteX9-987" fmla="*/ 2416503 w 4144328"/>
              <a:gd name="connsiteY9-988" fmla="*/ 4184650 h 4188946"/>
              <a:gd name="connsiteX10-989" fmla="*/ 1618774 w 4144328"/>
              <a:gd name="connsiteY10-990" fmla="*/ 4111718 h 4188946"/>
              <a:gd name="connsiteX11-991" fmla="*/ 0 w 4144328"/>
              <a:gd name="connsiteY11-992" fmla="*/ 2103825 h 4188946"/>
              <a:gd name="connsiteX0-993" fmla="*/ 0 w 4144328"/>
              <a:gd name="connsiteY0-994" fmla="*/ 2103825 h 4188946"/>
              <a:gd name="connsiteX1-995" fmla="*/ 219847 w 4144328"/>
              <a:gd name="connsiteY1-996" fmla="*/ 320245 h 4188946"/>
              <a:gd name="connsiteX2-997" fmla="*/ 708354 w 4144328"/>
              <a:gd name="connsiteY2-998" fmla="*/ 365124 h 4188946"/>
              <a:gd name="connsiteX3-999" fmla="*/ 762329 w 4144328"/>
              <a:gd name="connsiteY3-1000" fmla="*/ 0 h 4188946"/>
              <a:gd name="connsiteX4-1001" fmla="*/ 2527936 w 4144328"/>
              <a:gd name="connsiteY4-1002" fmla="*/ 203769 h 4188946"/>
              <a:gd name="connsiteX5-1003" fmla="*/ 4144328 w 4144328"/>
              <a:gd name="connsiteY5-1004" fmla="*/ 2203202 h 4188946"/>
              <a:gd name="connsiteX6-1005" fmla="*/ 3972253 w 4144328"/>
              <a:gd name="connsiteY6-1006" fmla="*/ 3971925 h 4188946"/>
              <a:gd name="connsiteX7-1007" fmla="*/ 3486479 w 4144328"/>
              <a:gd name="connsiteY7-1008" fmla="*/ 3930650 h 4188946"/>
              <a:gd name="connsiteX8-1009" fmla="*/ 3455671 w 4144328"/>
              <a:gd name="connsiteY8-1010" fmla="*/ 4184743 h 4188946"/>
              <a:gd name="connsiteX9-1011" fmla="*/ 2416503 w 4144328"/>
              <a:gd name="connsiteY9-1012" fmla="*/ 4184650 h 4188946"/>
              <a:gd name="connsiteX10-1013" fmla="*/ 1618774 w 4144328"/>
              <a:gd name="connsiteY10-1014" fmla="*/ 4111718 h 4188946"/>
              <a:gd name="connsiteX11-1015" fmla="*/ 0 w 4144328"/>
              <a:gd name="connsiteY11-1016" fmla="*/ 2103825 h 4188946"/>
              <a:gd name="connsiteX0-1017" fmla="*/ 0 w 4144328"/>
              <a:gd name="connsiteY0-1018" fmla="*/ 2103825 h 4188946"/>
              <a:gd name="connsiteX1-1019" fmla="*/ 219847 w 4144328"/>
              <a:gd name="connsiteY1-1020" fmla="*/ 320245 h 4188946"/>
              <a:gd name="connsiteX2-1021" fmla="*/ 702004 w 4144328"/>
              <a:gd name="connsiteY2-1022" fmla="*/ 365124 h 4188946"/>
              <a:gd name="connsiteX3-1023" fmla="*/ 762329 w 4144328"/>
              <a:gd name="connsiteY3-1024" fmla="*/ 0 h 4188946"/>
              <a:gd name="connsiteX4-1025" fmla="*/ 2527936 w 4144328"/>
              <a:gd name="connsiteY4-1026" fmla="*/ 203769 h 4188946"/>
              <a:gd name="connsiteX5-1027" fmla="*/ 4144328 w 4144328"/>
              <a:gd name="connsiteY5-1028" fmla="*/ 2203202 h 4188946"/>
              <a:gd name="connsiteX6-1029" fmla="*/ 3972253 w 4144328"/>
              <a:gd name="connsiteY6-1030" fmla="*/ 3971925 h 4188946"/>
              <a:gd name="connsiteX7-1031" fmla="*/ 3486479 w 4144328"/>
              <a:gd name="connsiteY7-1032" fmla="*/ 3930650 h 4188946"/>
              <a:gd name="connsiteX8-1033" fmla="*/ 3455671 w 4144328"/>
              <a:gd name="connsiteY8-1034" fmla="*/ 4184743 h 4188946"/>
              <a:gd name="connsiteX9-1035" fmla="*/ 2416503 w 4144328"/>
              <a:gd name="connsiteY9-1036" fmla="*/ 4184650 h 4188946"/>
              <a:gd name="connsiteX10-1037" fmla="*/ 1618774 w 4144328"/>
              <a:gd name="connsiteY10-1038" fmla="*/ 4111718 h 4188946"/>
              <a:gd name="connsiteX11-1039" fmla="*/ 0 w 4144328"/>
              <a:gd name="connsiteY11-1040" fmla="*/ 2103825 h 4188946"/>
              <a:gd name="connsiteX0-1041" fmla="*/ 0 w 4144328"/>
              <a:gd name="connsiteY0-1042" fmla="*/ 2103825 h 4188946"/>
              <a:gd name="connsiteX1-1043" fmla="*/ 219847 w 4144328"/>
              <a:gd name="connsiteY1-1044" fmla="*/ 320245 h 4188946"/>
              <a:gd name="connsiteX2-1045" fmla="*/ 702004 w 4144328"/>
              <a:gd name="connsiteY2-1046" fmla="*/ 365124 h 4188946"/>
              <a:gd name="connsiteX3-1047" fmla="*/ 762329 w 4144328"/>
              <a:gd name="connsiteY3-1048" fmla="*/ 0 h 4188946"/>
              <a:gd name="connsiteX4-1049" fmla="*/ 2527936 w 4144328"/>
              <a:gd name="connsiteY4-1050" fmla="*/ 203769 h 4188946"/>
              <a:gd name="connsiteX5-1051" fmla="*/ 4144328 w 4144328"/>
              <a:gd name="connsiteY5-1052" fmla="*/ 2203202 h 4188946"/>
              <a:gd name="connsiteX6-1053" fmla="*/ 3972253 w 4144328"/>
              <a:gd name="connsiteY6-1054" fmla="*/ 3971925 h 4188946"/>
              <a:gd name="connsiteX7-1055" fmla="*/ 3486479 w 4144328"/>
              <a:gd name="connsiteY7-1056" fmla="*/ 3930650 h 4188946"/>
              <a:gd name="connsiteX8-1057" fmla="*/ 3455671 w 4144328"/>
              <a:gd name="connsiteY8-1058" fmla="*/ 4184743 h 4188946"/>
              <a:gd name="connsiteX9-1059" fmla="*/ 2416503 w 4144328"/>
              <a:gd name="connsiteY9-1060" fmla="*/ 4184650 h 4188946"/>
              <a:gd name="connsiteX10-1061" fmla="*/ 1618774 w 4144328"/>
              <a:gd name="connsiteY10-1062" fmla="*/ 4111718 h 4188946"/>
              <a:gd name="connsiteX11-1063" fmla="*/ 0 w 4144328"/>
              <a:gd name="connsiteY11-1064" fmla="*/ 2103825 h 4188946"/>
              <a:gd name="connsiteX0-1065" fmla="*/ 0 w 4144328"/>
              <a:gd name="connsiteY0-1066" fmla="*/ 2103825 h 4188946"/>
              <a:gd name="connsiteX1-1067" fmla="*/ 219847 w 4144328"/>
              <a:gd name="connsiteY1-1068" fmla="*/ 320245 h 4188946"/>
              <a:gd name="connsiteX2-1069" fmla="*/ 702004 w 4144328"/>
              <a:gd name="connsiteY2-1070" fmla="*/ 365124 h 4188946"/>
              <a:gd name="connsiteX3-1071" fmla="*/ 762329 w 4144328"/>
              <a:gd name="connsiteY3-1072" fmla="*/ 0 h 4188946"/>
              <a:gd name="connsiteX4-1073" fmla="*/ 2527936 w 4144328"/>
              <a:gd name="connsiteY4-1074" fmla="*/ 203769 h 4188946"/>
              <a:gd name="connsiteX5-1075" fmla="*/ 4144328 w 4144328"/>
              <a:gd name="connsiteY5-1076" fmla="*/ 2203202 h 4188946"/>
              <a:gd name="connsiteX6-1077" fmla="*/ 3972253 w 4144328"/>
              <a:gd name="connsiteY6-1078" fmla="*/ 3971925 h 4188946"/>
              <a:gd name="connsiteX7-1079" fmla="*/ 3486479 w 4144328"/>
              <a:gd name="connsiteY7-1080" fmla="*/ 3930650 h 4188946"/>
              <a:gd name="connsiteX8-1081" fmla="*/ 3455671 w 4144328"/>
              <a:gd name="connsiteY8-1082" fmla="*/ 4184743 h 4188946"/>
              <a:gd name="connsiteX9-1083" fmla="*/ 2416503 w 4144328"/>
              <a:gd name="connsiteY9-1084" fmla="*/ 4184650 h 4188946"/>
              <a:gd name="connsiteX10-1085" fmla="*/ 1618774 w 4144328"/>
              <a:gd name="connsiteY10-1086" fmla="*/ 4111718 h 4188946"/>
              <a:gd name="connsiteX11-1087" fmla="*/ 0 w 4144328"/>
              <a:gd name="connsiteY11-1088" fmla="*/ 2103825 h 4188946"/>
              <a:gd name="connsiteX0-1089" fmla="*/ 0 w 4144328"/>
              <a:gd name="connsiteY0-1090" fmla="*/ 2103825 h 4188946"/>
              <a:gd name="connsiteX1-1091" fmla="*/ 219847 w 4144328"/>
              <a:gd name="connsiteY1-1092" fmla="*/ 320245 h 4188946"/>
              <a:gd name="connsiteX2-1093" fmla="*/ 702004 w 4144328"/>
              <a:gd name="connsiteY2-1094" fmla="*/ 365124 h 4188946"/>
              <a:gd name="connsiteX3-1095" fmla="*/ 762329 w 4144328"/>
              <a:gd name="connsiteY3-1096" fmla="*/ 0 h 4188946"/>
              <a:gd name="connsiteX4-1097" fmla="*/ 2527936 w 4144328"/>
              <a:gd name="connsiteY4-1098" fmla="*/ 203769 h 4188946"/>
              <a:gd name="connsiteX5-1099" fmla="*/ 4144328 w 4144328"/>
              <a:gd name="connsiteY5-1100" fmla="*/ 2203202 h 4188946"/>
              <a:gd name="connsiteX6-1101" fmla="*/ 3972253 w 4144328"/>
              <a:gd name="connsiteY6-1102" fmla="*/ 3971925 h 4188946"/>
              <a:gd name="connsiteX7-1103" fmla="*/ 3486479 w 4144328"/>
              <a:gd name="connsiteY7-1104" fmla="*/ 3930650 h 4188946"/>
              <a:gd name="connsiteX8-1105" fmla="*/ 3455671 w 4144328"/>
              <a:gd name="connsiteY8-1106" fmla="*/ 4184743 h 4188946"/>
              <a:gd name="connsiteX9-1107" fmla="*/ 2416503 w 4144328"/>
              <a:gd name="connsiteY9-1108" fmla="*/ 4184650 h 4188946"/>
              <a:gd name="connsiteX10-1109" fmla="*/ 1618774 w 4144328"/>
              <a:gd name="connsiteY10-1110" fmla="*/ 4111718 h 4188946"/>
              <a:gd name="connsiteX11-1111" fmla="*/ 0 w 4144328"/>
              <a:gd name="connsiteY11-1112" fmla="*/ 2103825 h 4188946"/>
              <a:gd name="connsiteX0-1113" fmla="*/ 0 w 4144328"/>
              <a:gd name="connsiteY0-1114" fmla="*/ 2103825 h 4188946"/>
              <a:gd name="connsiteX1-1115" fmla="*/ 219847 w 4144328"/>
              <a:gd name="connsiteY1-1116" fmla="*/ 320245 h 4188946"/>
              <a:gd name="connsiteX2-1117" fmla="*/ 702004 w 4144328"/>
              <a:gd name="connsiteY2-1118" fmla="*/ 365124 h 4188946"/>
              <a:gd name="connsiteX3-1119" fmla="*/ 762329 w 4144328"/>
              <a:gd name="connsiteY3-1120" fmla="*/ 0 h 4188946"/>
              <a:gd name="connsiteX4-1121" fmla="*/ 2527936 w 4144328"/>
              <a:gd name="connsiteY4-1122" fmla="*/ 203769 h 4188946"/>
              <a:gd name="connsiteX5-1123" fmla="*/ 4144328 w 4144328"/>
              <a:gd name="connsiteY5-1124" fmla="*/ 2203202 h 4188946"/>
              <a:gd name="connsiteX6-1125" fmla="*/ 3972253 w 4144328"/>
              <a:gd name="connsiteY6-1126" fmla="*/ 3971925 h 4188946"/>
              <a:gd name="connsiteX7-1127" fmla="*/ 3486479 w 4144328"/>
              <a:gd name="connsiteY7-1128" fmla="*/ 3930650 h 4188946"/>
              <a:gd name="connsiteX8-1129" fmla="*/ 3455671 w 4144328"/>
              <a:gd name="connsiteY8-1130" fmla="*/ 4184743 h 4188946"/>
              <a:gd name="connsiteX9-1131" fmla="*/ 2416503 w 4144328"/>
              <a:gd name="connsiteY9-1132" fmla="*/ 4184650 h 4188946"/>
              <a:gd name="connsiteX10-1133" fmla="*/ 1618774 w 4144328"/>
              <a:gd name="connsiteY10-1134" fmla="*/ 4111718 h 4188946"/>
              <a:gd name="connsiteX11-1135" fmla="*/ 0 w 4144328"/>
              <a:gd name="connsiteY11-1136" fmla="*/ 2103825 h 4188946"/>
              <a:gd name="connsiteX0-1137" fmla="*/ 0 w 4144328"/>
              <a:gd name="connsiteY0-1138" fmla="*/ 2103825 h 4188946"/>
              <a:gd name="connsiteX1-1139" fmla="*/ 219847 w 4144328"/>
              <a:gd name="connsiteY1-1140" fmla="*/ 320245 h 4188946"/>
              <a:gd name="connsiteX2-1141" fmla="*/ 702004 w 4144328"/>
              <a:gd name="connsiteY2-1142" fmla="*/ 365124 h 4188946"/>
              <a:gd name="connsiteX3-1143" fmla="*/ 762329 w 4144328"/>
              <a:gd name="connsiteY3-1144" fmla="*/ 0 h 4188946"/>
              <a:gd name="connsiteX4-1145" fmla="*/ 2527936 w 4144328"/>
              <a:gd name="connsiteY4-1146" fmla="*/ 203769 h 4188946"/>
              <a:gd name="connsiteX5-1147" fmla="*/ 4144328 w 4144328"/>
              <a:gd name="connsiteY5-1148" fmla="*/ 2203202 h 4188946"/>
              <a:gd name="connsiteX6-1149" fmla="*/ 3972253 w 4144328"/>
              <a:gd name="connsiteY6-1150" fmla="*/ 3971925 h 4188946"/>
              <a:gd name="connsiteX7-1151" fmla="*/ 3486479 w 4144328"/>
              <a:gd name="connsiteY7-1152" fmla="*/ 3930650 h 4188946"/>
              <a:gd name="connsiteX8-1153" fmla="*/ 3455671 w 4144328"/>
              <a:gd name="connsiteY8-1154" fmla="*/ 4184743 h 4188946"/>
              <a:gd name="connsiteX9-1155" fmla="*/ 2416503 w 4144328"/>
              <a:gd name="connsiteY9-1156" fmla="*/ 4184650 h 4188946"/>
              <a:gd name="connsiteX10-1157" fmla="*/ 1618774 w 4144328"/>
              <a:gd name="connsiteY10-1158" fmla="*/ 4111718 h 4188946"/>
              <a:gd name="connsiteX11-1159" fmla="*/ 0 w 4144328"/>
              <a:gd name="connsiteY11-1160" fmla="*/ 2103825 h 4188946"/>
              <a:gd name="connsiteX0-1161" fmla="*/ 0 w 4144328"/>
              <a:gd name="connsiteY0-1162" fmla="*/ 2103825 h 4188946"/>
              <a:gd name="connsiteX1-1163" fmla="*/ 219847 w 4144328"/>
              <a:gd name="connsiteY1-1164" fmla="*/ 320245 h 4188946"/>
              <a:gd name="connsiteX2-1165" fmla="*/ 702004 w 4144328"/>
              <a:gd name="connsiteY2-1166" fmla="*/ 365124 h 4188946"/>
              <a:gd name="connsiteX3-1167" fmla="*/ 762329 w 4144328"/>
              <a:gd name="connsiteY3-1168" fmla="*/ 0 h 4188946"/>
              <a:gd name="connsiteX4-1169" fmla="*/ 2527936 w 4144328"/>
              <a:gd name="connsiteY4-1170" fmla="*/ 203769 h 4188946"/>
              <a:gd name="connsiteX5-1171" fmla="*/ 4144328 w 4144328"/>
              <a:gd name="connsiteY5-1172" fmla="*/ 2203202 h 4188946"/>
              <a:gd name="connsiteX6-1173" fmla="*/ 3972253 w 4144328"/>
              <a:gd name="connsiteY6-1174" fmla="*/ 3971925 h 4188946"/>
              <a:gd name="connsiteX7-1175" fmla="*/ 3486479 w 4144328"/>
              <a:gd name="connsiteY7-1176" fmla="*/ 3930650 h 4188946"/>
              <a:gd name="connsiteX8-1177" fmla="*/ 3455671 w 4144328"/>
              <a:gd name="connsiteY8-1178" fmla="*/ 4184743 h 4188946"/>
              <a:gd name="connsiteX9-1179" fmla="*/ 2416503 w 4144328"/>
              <a:gd name="connsiteY9-1180" fmla="*/ 4184650 h 4188946"/>
              <a:gd name="connsiteX10-1181" fmla="*/ 1618774 w 4144328"/>
              <a:gd name="connsiteY10-1182" fmla="*/ 4111718 h 4188946"/>
              <a:gd name="connsiteX11-1183" fmla="*/ 0 w 4144328"/>
              <a:gd name="connsiteY11-1184" fmla="*/ 2103825 h 4188946"/>
              <a:gd name="connsiteX0-1185" fmla="*/ 0 w 4144328"/>
              <a:gd name="connsiteY0-1186" fmla="*/ 2103825 h 4188946"/>
              <a:gd name="connsiteX1-1187" fmla="*/ 219847 w 4144328"/>
              <a:gd name="connsiteY1-1188" fmla="*/ 320245 h 4188946"/>
              <a:gd name="connsiteX2-1189" fmla="*/ 702004 w 4144328"/>
              <a:gd name="connsiteY2-1190" fmla="*/ 361949 h 4188946"/>
              <a:gd name="connsiteX3-1191" fmla="*/ 762329 w 4144328"/>
              <a:gd name="connsiteY3-1192" fmla="*/ 0 h 4188946"/>
              <a:gd name="connsiteX4-1193" fmla="*/ 2527936 w 4144328"/>
              <a:gd name="connsiteY4-1194" fmla="*/ 203769 h 4188946"/>
              <a:gd name="connsiteX5-1195" fmla="*/ 4144328 w 4144328"/>
              <a:gd name="connsiteY5-1196" fmla="*/ 2203202 h 4188946"/>
              <a:gd name="connsiteX6-1197" fmla="*/ 3972253 w 4144328"/>
              <a:gd name="connsiteY6-1198" fmla="*/ 3971925 h 4188946"/>
              <a:gd name="connsiteX7-1199" fmla="*/ 3486479 w 4144328"/>
              <a:gd name="connsiteY7-1200" fmla="*/ 3930650 h 4188946"/>
              <a:gd name="connsiteX8-1201" fmla="*/ 3455671 w 4144328"/>
              <a:gd name="connsiteY8-1202" fmla="*/ 4184743 h 4188946"/>
              <a:gd name="connsiteX9-1203" fmla="*/ 2416503 w 4144328"/>
              <a:gd name="connsiteY9-1204" fmla="*/ 4184650 h 4188946"/>
              <a:gd name="connsiteX10-1205" fmla="*/ 1618774 w 4144328"/>
              <a:gd name="connsiteY10-1206" fmla="*/ 4111718 h 4188946"/>
              <a:gd name="connsiteX11-1207" fmla="*/ 0 w 4144328"/>
              <a:gd name="connsiteY11-1208" fmla="*/ 2103825 h 4188946"/>
              <a:gd name="connsiteX0-1209" fmla="*/ 0 w 4144328"/>
              <a:gd name="connsiteY0-1210" fmla="*/ 2103825 h 4188946"/>
              <a:gd name="connsiteX1-1211" fmla="*/ 219847 w 4144328"/>
              <a:gd name="connsiteY1-1212" fmla="*/ 320245 h 4188946"/>
              <a:gd name="connsiteX2-1213" fmla="*/ 702004 w 4144328"/>
              <a:gd name="connsiteY2-1214" fmla="*/ 361949 h 4188946"/>
              <a:gd name="connsiteX3-1215" fmla="*/ 762329 w 4144328"/>
              <a:gd name="connsiteY3-1216" fmla="*/ 0 h 4188946"/>
              <a:gd name="connsiteX4-1217" fmla="*/ 2527936 w 4144328"/>
              <a:gd name="connsiteY4-1218" fmla="*/ 203769 h 4188946"/>
              <a:gd name="connsiteX5-1219" fmla="*/ 4144328 w 4144328"/>
              <a:gd name="connsiteY5-1220" fmla="*/ 2203202 h 4188946"/>
              <a:gd name="connsiteX6-1221" fmla="*/ 3972253 w 4144328"/>
              <a:gd name="connsiteY6-1222" fmla="*/ 3971925 h 4188946"/>
              <a:gd name="connsiteX7-1223" fmla="*/ 3486479 w 4144328"/>
              <a:gd name="connsiteY7-1224" fmla="*/ 3930650 h 4188946"/>
              <a:gd name="connsiteX8-1225" fmla="*/ 3455671 w 4144328"/>
              <a:gd name="connsiteY8-1226" fmla="*/ 4184743 h 4188946"/>
              <a:gd name="connsiteX9-1227" fmla="*/ 2416503 w 4144328"/>
              <a:gd name="connsiteY9-1228" fmla="*/ 4184650 h 4188946"/>
              <a:gd name="connsiteX10-1229" fmla="*/ 1618774 w 4144328"/>
              <a:gd name="connsiteY10-1230" fmla="*/ 4111718 h 4188946"/>
              <a:gd name="connsiteX11-1231" fmla="*/ 0 w 4144328"/>
              <a:gd name="connsiteY11-1232" fmla="*/ 2103825 h 4188946"/>
              <a:gd name="connsiteX0-1233" fmla="*/ 0 w 4144328"/>
              <a:gd name="connsiteY0-1234" fmla="*/ 2107000 h 4188946"/>
              <a:gd name="connsiteX1-1235" fmla="*/ 219847 w 4144328"/>
              <a:gd name="connsiteY1-1236" fmla="*/ 320245 h 4188946"/>
              <a:gd name="connsiteX2-1237" fmla="*/ 702004 w 4144328"/>
              <a:gd name="connsiteY2-1238" fmla="*/ 361949 h 4188946"/>
              <a:gd name="connsiteX3-1239" fmla="*/ 762329 w 4144328"/>
              <a:gd name="connsiteY3-1240" fmla="*/ 0 h 4188946"/>
              <a:gd name="connsiteX4-1241" fmla="*/ 2527936 w 4144328"/>
              <a:gd name="connsiteY4-1242" fmla="*/ 203769 h 4188946"/>
              <a:gd name="connsiteX5-1243" fmla="*/ 4144328 w 4144328"/>
              <a:gd name="connsiteY5-1244" fmla="*/ 2203202 h 4188946"/>
              <a:gd name="connsiteX6-1245" fmla="*/ 3972253 w 4144328"/>
              <a:gd name="connsiteY6-1246" fmla="*/ 3971925 h 4188946"/>
              <a:gd name="connsiteX7-1247" fmla="*/ 3486479 w 4144328"/>
              <a:gd name="connsiteY7-1248" fmla="*/ 3930650 h 4188946"/>
              <a:gd name="connsiteX8-1249" fmla="*/ 3455671 w 4144328"/>
              <a:gd name="connsiteY8-1250" fmla="*/ 4184743 h 4188946"/>
              <a:gd name="connsiteX9-1251" fmla="*/ 2416503 w 4144328"/>
              <a:gd name="connsiteY9-1252" fmla="*/ 4184650 h 4188946"/>
              <a:gd name="connsiteX10-1253" fmla="*/ 1618774 w 4144328"/>
              <a:gd name="connsiteY10-1254" fmla="*/ 4111718 h 4188946"/>
              <a:gd name="connsiteX11-1255" fmla="*/ 0 w 4144328"/>
              <a:gd name="connsiteY11-1256" fmla="*/ 2107000 h 4188946"/>
              <a:gd name="connsiteX0-1257" fmla="*/ 0 w 4144328"/>
              <a:gd name="connsiteY0-1258" fmla="*/ 2107000 h 4190232"/>
              <a:gd name="connsiteX1-1259" fmla="*/ 219847 w 4144328"/>
              <a:gd name="connsiteY1-1260" fmla="*/ 320245 h 4190232"/>
              <a:gd name="connsiteX2-1261" fmla="*/ 702004 w 4144328"/>
              <a:gd name="connsiteY2-1262" fmla="*/ 361949 h 4190232"/>
              <a:gd name="connsiteX3-1263" fmla="*/ 762329 w 4144328"/>
              <a:gd name="connsiteY3-1264" fmla="*/ 0 h 4190232"/>
              <a:gd name="connsiteX4-1265" fmla="*/ 2527936 w 4144328"/>
              <a:gd name="connsiteY4-1266" fmla="*/ 203769 h 4190232"/>
              <a:gd name="connsiteX5-1267" fmla="*/ 4144328 w 4144328"/>
              <a:gd name="connsiteY5-1268" fmla="*/ 2203202 h 4190232"/>
              <a:gd name="connsiteX6-1269" fmla="*/ 3972253 w 4144328"/>
              <a:gd name="connsiteY6-1270" fmla="*/ 3971925 h 4190232"/>
              <a:gd name="connsiteX7-1271" fmla="*/ 3486479 w 4144328"/>
              <a:gd name="connsiteY7-1272" fmla="*/ 3930650 h 4190232"/>
              <a:gd name="connsiteX8-1273" fmla="*/ 3455671 w 4144328"/>
              <a:gd name="connsiteY8-1274" fmla="*/ 4184743 h 4190232"/>
              <a:gd name="connsiteX9-1275" fmla="*/ 2416503 w 4144328"/>
              <a:gd name="connsiteY9-1276" fmla="*/ 4184650 h 4190232"/>
              <a:gd name="connsiteX10-1277" fmla="*/ 1618774 w 4144328"/>
              <a:gd name="connsiteY10-1278" fmla="*/ 4111718 h 4190232"/>
              <a:gd name="connsiteX11-1279" fmla="*/ 0 w 4144328"/>
              <a:gd name="connsiteY11-1280" fmla="*/ 2107000 h 4190232"/>
              <a:gd name="connsiteX0-1281" fmla="*/ 0 w 4144328"/>
              <a:gd name="connsiteY0-1282" fmla="*/ 2107000 h 4191508"/>
              <a:gd name="connsiteX1-1283" fmla="*/ 219847 w 4144328"/>
              <a:gd name="connsiteY1-1284" fmla="*/ 320245 h 4191508"/>
              <a:gd name="connsiteX2-1285" fmla="*/ 702004 w 4144328"/>
              <a:gd name="connsiteY2-1286" fmla="*/ 361949 h 4191508"/>
              <a:gd name="connsiteX3-1287" fmla="*/ 762329 w 4144328"/>
              <a:gd name="connsiteY3-1288" fmla="*/ 0 h 4191508"/>
              <a:gd name="connsiteX4-1289" fmla="*/ 2527936 w 4144328"/>
              <a:gd name="connsiteY4-1290" fmla="*/ 203769 h 4191508"/>
              <a:gd name="connsiteX5-1291" fmla="*/ 4144328 w 4144328"/>
              <a:gd name="connsiteY5-1292" fmla="*/ 2203202 h 4191508"/>
              <a:gd name="connsiteX6-1293" fmla="*/ 3972253 w 4144328"/>
              <a:gd name="connsiteY6-1294" fmla="*/ 3971925 h 4191508"/>
              <a:gd name="connsiteX7-1295" fmla="*/ 3486479 w 4144328"/>
              <a:gd name="connsiteY7-1296" fmla="*/ 3930650 h 4191508"/>
              <a:gd name="connsiteX8-1297" fmla="*/ 3455671 w 4144328"/>
              <a:gd name="connsiteY8-1298" fmla="*/ 4184743 h 4191508"/>
              <a:gd name="connsiteX9-1299" fmla="*/ 2416503 w 4144328"/>
              <a:gd name="connsiteY9-1300" fmla="*/ 4184650 h 4191508"/>
              <a:gd name="connsiteX10-1301" fmla="*/ 1618774 w 4144328"/>
              <a:gd name="connsiteY10-1302" fmla="*/ 4111718 h 4191508"/>
              <a:gd name="connsiteX11-1303" fmla="*/ 0 w 4144328"/>
              <a:gd name="connsiteY11-1304" fmla="*/ 2107000 h 4191508"/>
              <a:gd name="connsiteX0-1305" fmla="*/ 0 w 4144328"/>
              <a:gd name="connsiteY0-1306" fmla="*/ 2107000 h 4191508"/>
              <a:gd name="connsiteX1-1307" fmla="*/ 219847 w 4144328"/>
              <a:gd name="connsiteY1-1308" fmla="*/ 320245 h 4191508"/>
              <a:gd name="connsiteX2-1309" fmla="*/ 702004 w 4144328"/>
              <a:gd name="connsiteY2-1310" fmla="*/ 361949 h 4191508"/>
              <a:gd name="connsiteX3-1311" fmla="*/ 762329 w 4144328"/>
              <a:gd name="connsiteY3-1312" fmla="*/ 0 h 4191508"/>
              <a:gd name="connsiteX4-1313" fmla="*/ 2527936 w 4144328"/>
              <a:gd name="connsiteY4-1314" fmla="*/ 203769 h 4191508"/>
              <a:gd name="connsiteX5-1315" fmla="*/ 4144328 w 4144328"/>
              <a:gd name="connsiteY5-1316" fmla="*/ 2203202 h 4191508"/>
              <a:gd name="connsiteX6-1317" fmla="*/ 3972253 w 4144328"/>
              <a:gd name="connsiteY6-1318" fmla="*/ 3971925 h 4191508"/>
              <a:gd name="connsiteX7-1319" fmla="*/ 3486479 w 4144328"/>
              <a:gd name="connsiteY7-1320" fmla="*/ 3930650 h 4191508"/>
              <a:gd name="connsiteX8-1321" fmla="*/ 3455671 w 4144328"/>
              <a:gd name="connsiteY8-1322" fmla="*/ 4184743 h 4191508"/>
              <a:gd name="connsiteX9-1323" fmla="*/ 2416503 w 4144328"/>
              <a:gd name="connsiteY9-1324" fmla="*/ 4184650 h 4191508"/>
              <a:gd name="connsiteX10-1325" fmla="*/ 1618774 w 4144328"/>
              <a:gd name="connsiteY10-1326" fmla="*/ 4111718 h 4191508"/>
              <a:gd name="connsiteX11-1327" fmla="*/ 0 w 4144328"/>
              <a:gd name="connsiteY11-1328" fmla="*/ 2107000 h 4191508"/>
              <a:gd name="connsiteX0-1329" fmla="*/ 0 w 4144328"/>
              <a:gd name="connsiteY0-1330" fmla="*/ 2107000 h 4191508"/>
              <a:gd name="connsiteX1-1331" fmla="*/ 219847 w 4144328"/>
              <a:gd name="connsiteY1-1332" fmla="*/ 320245 h 4191508"/>
              <a:gd name="connsiteX2-1333" fmla="*/ 702004 w 4144328"/>
              <a:gd name="connsiteY2-1334" fmla="*/ 361949 h 4191508"/>
              <a:gd name="connsiteX3-1335" fmla="*/ 762329 w 4144328"/>
              <a:gd name="connsiteY3-1336" fmla="*/ 0 h 4191508"/>
              <a:gd name="connsiteX4-1337" fmla="*/ 2527936 w 4144328"/>
              <a:gd name="connsiteY4-1338" fmla="*/ 203769 h 4191508"/>
              <a:gd name="connsiteX5-1339" fmla="*/ 4144328 w 4144328"/>
              <a:gd name="connsiteY5-1340" fmla="*/ 2203202 h 4191508"/>
              <a:gd name="connsiteX6-1341" fmla="*/ 3972253 w 4144328"/>
              <a:gd name="connsiteY6-1342" fmla="*/ 3971925 h 4191508"/>
              <a:gd name="connsiteX7-1343" fmla="*/ 3486479 w 4144328"/>
              <a:gd name="connsiteY7-1344" fmla="*/ 3930650 h 4191508"/>
              <a:gd name="connsiteX8-1345" fmla="*/ 3455671 w 4144328"/>
              <a:gd name="connsiteY8-1346" fmla="*/ 4184743 h 4191508"/>
              <a:gd name="connsiteX9-1347" fmla="*/ 2416503 w 4144328"/>
              <a:gd name="connsiteY9-1348" fmla="*/ 4184650 h 4191508"/>
              <a:gd name="connsiteX10-1349" fmla="*/ 1618774 w 4144328"/>
              <a:gd name="connsiteY10-1350" fmla="*/ 4111718 h 4191508"/>
              <a:gd name="connsiteX11-1351" fmla="*/ 0 w 4144328"/>
              <a:gd name="connsiteY11-1352" fmla="*/ 2107000 h 4191508"/>
              <a:gd name="connsiteX0-1353" fmla="*/ 0 w 4144328"/>
              <a:gd name="connsiteY0-1354" fmla="*/ 2107000 h 4191508"/>
              <a:gd name="connsiteX1-1355" fmla="*/ 219847 w 4144328"/>
              <a:gd name="connsiteY1-1356" fmla="*/ 320245 h 4191508"/>
              <a:gd name="connsiteX2-1357" fmla="*/ 702004 w 4144328"/>
              <a:gd name="connsiteY2-1358" fmla="*/ 361949 h 4191508"/>
              <a:gd name="connsiteX3-1359" fmla="*/ 762329 w 4144328"/>
              <a:gd name="connsiteY3-1360" fmla="*/ 0 h 4191508"/>
              <a:gd name="connsiteX4-1361" fmla="*/ 2527936 w 4144328"/>
              <a:gd name="connsiteY4-1362" fmla="*/ 203769 h 4191508"/>
              <a:gd name="connsiteX5-1363" fmla="*/ 4144328 w 4144328"/>
              <a:gd name="connsiteY5-1364" fmla="*/ 2203202 h 4191508"/>
              <a:gd name="connsiteX6-1365" fmla="*/ 3972253 w 4144328"/>
              <a:gd name="connsiteY6-1366" fmla="*/ 3971925 h 4191508"/>
              <a:gd name="connsiteX7-1367" fmla="*/ 3486479 w 4144328"/>
              <a:gd name="connsiteY7-1368" fmla="*/ 3930650 h 4191508"/>
              <a:gd name="connsiteX8-1369" fmla="*/ 3455671 w 4144328"/>
              <a:gd name="connsiteY8-1370" fmla="*/ 4184743 h 4191508"/>
              <a:gd name="connsiteX9-1371" fmla="*/ 2416503 w 4144328"/>
              <a:gd name="connsiteY9-1372" fmla="*/ 4184650 h 4191508"/>
              <a:gd name="connsiteX10-1373" fmla="*/ 1618774 w 4144328"/>
              <a:gd name="connsiteY10-1374" fmla="*/ 4111718 h 4191508"/>
              <a:gd name="connsiteX11-1375" fmla="*/ 0 w 4144328"/>
              <a:gd name="connsiteY11-1376" fmla="*/ 2107000 h 4191508"/>
              <a:gd name="connsiteX0-1377" fmla="*/ 0 w 4144328"/>
              <a:gd name="connsiteY0-1378" fmla="*/ 2107000 h 4191508"/>
              <a:gd name="connsiteX1-1379" fmla="*/ 219847 w 4144328"/>
              <a:gd name="connsiteY1-1380" fmla="*/ 320245 h 4191508"/>
              <a:gd name="connsiteX2-1381" fmla="*/ 702004 w 4144328"/>
              <a:gd name="connsiteY2-1382" fmla="*/ 361949 h 4191508"/>
              <a:gd name="connsiteX3-1383" fmla="*/ 762329 w 4144328"/>
              <a:gd name="connsiteY3-1384" fmla="*/ 0 h 4191508"/>
              <a:gd name="connsiteX4-1385" fmla="*/ 2527936 w 4144328"/>
              <a:gd name="connsiteY4-1386" fmla="*/ 203769 h 4191508"/>
              <a:gd name="connsiteX5-1387" fmla="*/ 4144328 w 4144328"/>
              <a:gd name="connsiteY5-1388" fmla="*/ 2203202 h 4191508"/>
              <a:gd name="connsiteX6-1389" fmla="*/ 3972253 w 4144328"/>
              <a:gd name="connsiteY6-1390" fmla="*/ 3971925 h 4191508"/>
              <a:gd name="connsiteX7-1391" fmla="*/ 3486479 w 4144328"/>
              <a:gd name="connsiteY7-1392" fmla="*/ 3930650 h 4191508"/>
              <a:gd name="connsiteX8-1393" fmla="*/ 3455671 w 4144328"/>
              <a:gd name="connsiteY8-1394" fmla="*/ 4184743 h 4191508"/>
              <a:gd name="connsiteX9-1395" fmla="*/ 2416503 w 4144328"/>
              <a:gd name="connsiteY9-1396" fmla="*/ 4184650 h 4191508"/>
              <a:gd name="connsiteX10-1397" fmla="*/ 1618774 w 4144328"/>
              <a:gd name="connsiteY10-1398" fmla="*/ 4111718 h 4191508"/>
              <a:gd name="connsiteX11-1399" fmla="*/ 0 w 4144328"/>
              <a:gd name="connsiteY11-1400" fmla="*/ 2107000 h 4191508"/>
              <a:gd name="connsiteX0-1401" fmla="*/ 0 w 4144328"/>
              <a:gd name="connsiteY0-1402" fmla="*/ 2107000 h 4191508"/>
              <a:gd name="connsiteX1-1403" fmla="*/ 219847 w 4144328"/>
              <a:gd name="connsiteY1-1404" fmla="*/ 320245 h 4191508"/>
              <a:gd name="connsiteX2-1405" fmla="*/ 702004 w 4144328"/>
              <a:gd name="connsiteY2-1406" fmla="*/ 361949 h 4191508"/>
              <a:gd name="connsiteX3-1407" fmla="*/ 762329 w 4144328"/>
              <a:gd name="connsiteY3-1408" fmla="*/ 0 h 4191508"/>
              <a:gd name="connsiteX4-1409" fmla="*/ 2527936 w 4144328"/>
              <a:gd name="connsiteY4-1410" fmla="*/ 203769 h 4191508"/>
              <a:gd name="connsiteX5-1411" fmla="*/ 4144328 w 4144328"/>
              <a:gd name="connsiteY5-1412" fmla="*/ 2203202 h 4191508"/>
              <a:gd name="connsiteX6-1413" fmla="*/ 3972253 w 4144328"/>
              <a:gd name="connsiteY6-1414" fmla="*/ 3971925 h 4191508"/>
              <a:gd name="connsiteX7-1415" fmla="*/ 3486479 w 4144328"/>
              <a:gd name="connsiteY7-1416" fmla="*/ 3930650 h 4191508"/>
              <a:gd name="connsiteX8-1417" fmla="*/ 3455671 w 4144328"/>
              <a:gd name="connsiteY8-1418" fmla="*/ 4184743 h 4191508"/>
              <a:gd name="connsiteX9-1419" fmla="*/ 2416503 w 4144328"/>
              <a:gd name="connsiteY9-1420" fmla="*/ 4184650 h 4191508"/>
              <a:gd name="connsiteX10-1421" fmla="*/ 1618774 w 4144328"/>
              <a:gd name="connsiteY10-1422" fmla="*/ 4111718 h 4191508"/>
              <a:gd name="connsiteX11-1423" fmla="*/ 0 w 4144328"/>
              <a:gd name="connsiteY11-1424" fmla="*/ 2107000 h 4191508"/>
              <a:gd name="connsiteX0-1425" fmla="*/ 0 w 4144328"/>
              <a:gd name="connsiteY0-1426" fmla="*/ 2107000 h 4191508"/>
              <a:gd name="connsiteX1-1427" fmla="*/ 219847 w 4144328"/>
              <a:gd name="connsiteY1-1428" fmla="*/ 320245 h 4191508"/>
              <a:gd name="connsiteX2-1429" fmla="*/ 702004 w 4144328"/>
              <a:gd name="connsiteY2-1430" fmla="*/ 361949 h 4191508"/>
              <a:gd name="connsiteX3-1431" fmla="*/ 762329 w 4144328"/>
              <a:gd name="connsiteY3-1432" fmla="*/ 0 h 4191508"/>
              <a:gd name="connsiteX4-1433" fmla="*/ 2527936 w 4144328"/>
              <a:gd name="connsiteY4-1434" fmla="*/ 203769 h 4191508"/>
              <a:gd name="connsiteX5-1435" fmla="*/ 4144328 w 4144328"/>
              <a:gd name="connsiteY5-1436" fmla="*/ 2203202 h 4191508"/>
              <a:gd name="connsiteX6-1437" fmla="*/ 3972253 w 4144328"/>
              <a:gd name="connsiteY6-1438" fmla="*/ 3971925 h 4191508"/>
              <a:gd name="connsiteX7-1439" fmla="*/ 3486479 w 4144328"/>
              <a:gd name="connsiteY7-1440" fmla="*/ 3930650 h 4191508"/>
              <a:gd name="connsiteX8-1441" fmla="*/ 3455671 w 4144328"/>
              <a:gd name="connsiteY8-1442" fmla="*/ 4184743 h 4191508"/>
              <a:gd name="connsiteX9-1443" fmla="*/ 2416503 w 4144328"/>
              <a:gd name="connsiteY9-1444" fmla="*/ 4184650 h 4191508"/>
              <a:gd name="connsiteX10-1445" fmla="*/ 1618774 w 4144328"/>
              <a:gd name="connsiteY10-1446" fmla="*/ 4111718 h 4191508"/>
              <a:gd name="connsiteX11-1447" fmla="*/ 0 w 4144328"/>
              <a:gd name="connsiteY11-1448" fmla="*/ 2107000 h 41915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71" y="connsiteY5-72"/>
              </a:cxn>
              <a:cxn ang="0">
                <a:pos x="connsiteX6-121" y="connsiteY6-122"/>
              </a:cxn>
              <a:cxn ang="0">
                <a:pos x="connsiteX7-487" y="connsiteY7-488"/>
              </a:cxn>
              <a:cxn ang="0">
                <a:pos x="connsiteX8-505" y="connsiteY8-506"/>
              </a:cxn>
              <a:cxn ang="0">
                <a:pos x="connsiteX9-597" y="connsiteY9-598"/>
              </a:cxn>
              <a:cxn ang="0">
                <a:pos x="connsiteX10-619" y="connsiteY10-620"/>
              </a:cxn>
              <a:cxn ang="0">
                <a:pos x="connsiteX11-775" y="connsiteY11-776"/>
              </a:cxn>
            </a:cxnLst>
            <a:rect l="l" t="t" r="r" b="b"/>
            <a:pathLst>
              <a:path w="4144328" h="4191508">
                <a:moveTo>
                  <a:pt x="0" y="2107000"/>
                </a:moveTo>
                <a:cubicBezTo>
                  <a:pt x="55714" y="1527925"/>
                  <a:pt x="164133" y="899320"/>
                  <a:pt x="219847" y="320245"/>
                </a:cubicBezTo>
                <a:cubicBezTo>
                  <a:pt x="266998" y="320445"/>
                  <a:pt x="427389" y="346966"/>
                  <a:pt x="702004" y="361949"/>
                </a:cubicBezTo>
                <a:cubicBezTo>
                  <a:pt x="728918" y="347204"/>
                  <a:pt x="736349" y="120026"/>
                  <a:pt x="762329" y="0"/>
                </a:cubicBezTo>
                <a:cubicBezTo>
                  <a:pt x="902609" y="624"/>
                  <a:pt x="1842032" y="126023"/>
                  <a:pt x="2527936" y="203769"/>
                </a:cubicBezTo>
                <a:cubicBezTo>
                  <a:pt x="2860706" y="633800"/>
                  <a:pt x="4131364" y="2189444"/>
                  <a:pt x="4144328" y="2203202"/>
                </a:cubicBezTo>
                <a:cubicBezTo>
                  <a:pt x="4091889" y="2561353"/>
                  <a:pt x="4010457" y="3741167"/>
                  <a:pt x="3972253" y="3971925"/>
                </a:cubicBezTo>
                <a:cubicBezTo>
                  <a:pt x="3959449" y="3980433"/>
                  <a:pt x="3523893" y="3920580"/>
                  <a:pt x="3486479" y="3930650"/>
                </a:cubicBezTo>
                <a:cubicBezTo>
                  <a:pt x="3480815" y="4045495"/>
                  <a:pt x="3468505" y="4161444"/>
                  <a:pt x="3455671" y="4184743"/>
                </a:cubicBezTo>
                <a:cubicBezTo>
                  <a:pt x="3271207" y="4185770"/>
                  <a:pt x="2762892" y="4199498"/>
                  <a:pt x="2416503" y="4184650"/>
                </a:cubicBezTo>
                <a:lnTo>
                  <a:pt x="1618774" y="4111718"/>
                </a:lnTo>
                <a:lnTo>
                  <a:pt x="0" y="2107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5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1305115" y="2223882"/>
            <a:ext cx="2875984" cy="3318659"/>
          </a:xfrm>
          <a:custGeom>
            <a:avLst/>
            <a:gdLst>
              <a:gd name="connsiteX0" fmla="*/ 3 w 2895600"/>
              <a:gd name="connsiteY0" fmla="*/ 1285503 h 3365500"/>
              <a:gd name="connsiteX1" fmla="*/ 1447800 w 2895600"/>
              <a:gd name="connsiteY1" fmla="*/ 0 h 3365500"/>
              <a:gd name="connsiteX2" fmla="*/ 2895597 w 2895600"/>
              <a:gd name="connsiteY2" fmla="*/ 1285503 h 3365500"/>
              <a:gd name="connsiteX3" fmla="*/ 2342588 w 2895600"/>
              <a:gd name="connsiteY3" fmla="*/ 3365491 h 3365500"/>
              <a:gd name="connsiteX4" fmla="*/ 553012 w 2895600"/>
              <a:gd name="connsiteY4" fmla="*/ 3365491 h 3365500"/>
              <a:gd name="connsiteX5" fmla="*/ 3 w 2895600"/>
              <a:gd name="connsiteY5" fmla="*/ 1285503 h 3365500"/>
              <a:gd name="connsiteX0-1" fmla="*/ 0 w 2870194"/>
              <a:gd name="connsiteY0-2" fmla="*/ 853703 h 3365491"/>
              <a:gd name="connsiteX1-3" fmla="*/ 1422397 w 2870194"/>
              <a:gd name="connsiteY1-4" fmla="*/ 0 h 3365491"/>
              <a:gd name="connsiteX2-5" fmla="*/ 2870194 w 2870194"/>
              <a:gd name="connsiteY2-6" fmla="*/ 1285503 h 3365491"/>
              <a:gd name="connsiteX3-7" fmla="*/ 2317185 w 2870194"/>
              <a:gd name="connsiteY3-8" fmla="*/ 3365491 h 3365491"/>
              <a:gd name="connsiteX4-9" fmla="*/ 527609 w 2870194"/>
              <a:gd name="connsiteY4-10" fmla="*/ 3365491 h 3365491"/>
              <a:gd name="connsiteX5-11" fmla="*/ 0 w 2870194"/>
              <a:gd name="connsiteY5-12" fmla="*/ 853703 h 3365491"/>
              <a:gd name="connsiteX0-13" fmla="*/ 0 w 2908294"/>
              <a:gd name="connsiteY0-14" fmla="*/ 853703 h 3365491"/>
              <a:gd name="connsiteX1-15" fmla="*/ 1422397 w 2908294"/>
              <a:gd name="connsiteY1-16" fmla="*/ 0 h 3365491"/>
              <a:gd name="connsiteX2-17" fmla="*/ 2908294 w 2908294"/>
              <a:gd name="connsiteY2-18" fmla="*/ 866403 h 3365491"/>
              <a:gd name="connsiteX3-19" fmla="*/ 2317185 w 2908294"/>
              <a:gd name="connsiteY3-20" fmla="*/ 3365491 h 3365491"/>
              <a:gd name="connsiteX4-21" fmla="*/ 527609 w 2908294"/>
              <a:gd name="connsiteY4-22" fmla="*/ 3365491 h 3365491"/>
              <a:gd name="connsiteX5-23" fmla="*/ 0 w 2908294"/>
              <a:gd name="connsiteY5-24" fmla="*/ 853703 h 3365491"/>
              <a:gd name="connsiteX0-25" fmla="*/ 0 w 2908294"/>
              <a:gd name="connsiteY0-26" fmla="*/ 853703 h 3365491"/>
              <a:gd name="connsiteX1-27" fmla="*/ 1422397 w 2908294"/>
              <a:gd name="connsiteY1-28" fmla="*/ 0 h 3365491"/>
              <a:gd name="connsiteX2-29" fmla="*/ 2908294 w 2908294"/>
              <a:gd name="connsiteY2-30" fmla="*/ 866403 h 3365491"/>
              <a:gd name="connsiteX3-31" fmla="*/ 2875985 w 2908294"/>
              <a:gd name="connsiteY3-32" fmla="*/ 2552691 h 3365491"/>
              <a:gd name="connsiteX4-33" fmla="*/ 527609 w 2908294"/>
              <a:gd name="connsiteY4-34" fmla="*/ 3365491 h 3365491"/>
              <a:gd name="connsiteX5-35" fmla="*/ 0 w 2908294"/>
              <a:gd name="connsiteY5-36" fmla="*/ 853703 h 3365491"/>
              <a:gd name="connsiteX0-37" fmla="*/ 0 w 2908294"/>
              <a:gd name="connsiteY0-38" fmla="*/ 853703 h 3340091"/>
              <a:gd name="connsiteX1-39" fmla="*/ 1422397 w 2908294"/>
              <a:gd name="connsiteY1-40" fmla="*/ 0 h 3340091"/>
              <a:gd name="connsiteX2-41" fmla="*/ 2908294 w 2908294"/>
              <a:gd name="connsiteY2-42" fmla="*/ 866403 h 3340091"/>
              <a:gd name="connsiteX3-43" fmla="*/ 2875985 w 2908294"/>
              <a:gd name="connsiteY3-44" fmla="*/ 2552691 h 3340091"/>
              <a:gd name="connsiteX4-45" fmla="*/ 1416609 w 2908294"/>
              <a:gd name="connsiteY4-46" fmla="*/ 3340091 h 3340091"/>
              <a:gd name="connsiteX5-47" fmla="*/ 0 w 2908294"/>
              <a:gd name="connsiteY5-48" fmla="*/ 853703 h 3340091"/>
              <a:gd name="connsiteX0-49" fmla="*/ 0 w 2908294"/>
              <a:gd name="connsiteY0-50" fmla="*/ 853703 h 3340091"/>
              <a:gd name="connsiteX1-51" fmla="*/ 1422397 w 2908294"/>
              <a:gd name="connsiteY1-52" fmla="*/ 0 h 3340091"/>
              <a:gd name="connsiteX2-53" fmla="*/ 2908294 w 2908294"/>
              <a:gd name="connsiteY2-54" fmla="*/ 866403 h 3340091"/>
              <a:gd name="connsiteX3-55" fmla="*/ 2875985 w 2908294"/>
              <a:gd name="connsiteY3-56" fmla="*/ 2552691 h 3340091"/>
              <a:gd name="connsiteX4-57" fmla="*/ 1416609 w 2908294"/>
              <a:gd name="connsiteY4-58" fmla="*/ 3340091 h 3340091"/>
              <a:gd name="connsiteX5-59" fmla="*/ 12697 w 2908294"/>
              <a:gd name="connsiteY5-60" fmla="*/ 2463801 h 3340091"/>
              <a:gd name="connsiteX6" fmla="*/ 0 w 2908294"/>
              <a:gd name="connsiteY6" fmla="*/ 853703 h 3340091"/>
              <a:gd name="connsiteX0-61" fmla="*/ 0 w 2908294"/>
              <a:gd name="connsiteY0-62" fmla="*/ 853703 h 3340091"/>
              <a:gd name="connsiteX1-63" fmla="*/ 1422397 w 2908294"/>
              <a:gd name="connsiteY1-64" fmla="*/ 0 h 3340091"/>
              <a:gd name="connsiteX2-65" fmla="*/ 2908294 w 2908294"/>
              <a:gd name="connsiteY2-66" fmla="*/ 866403 h 3340091"/>
              <a:gd name="connsiteX3-67" fmla="*/ 2875985 w 2908294"/>
              <a:gd name="connsiteY3-68" fmla="*/ 2552691 h 3340091"/>
              <a:gd name="connsiteX4-69" fmla="*/ 1416609 w 2908294"/>
              <a:gd name="connsiteY4-70" fmla="*/ 3340091 h 3340091"/>
              <a:gd name="connsiteX5-71" fmla="*/ 12697 w 2908294"/>
              <a:gd name="connsiteY5-72" fmla="*/ 2463801 h 3340091"/>
              <a:gd name="connsiteX6-73" fmla="*/ 0 w 2908294"/>
              <a:gd name="connsiteY6-74" fmla="*/ 853703 h 3340091"/>
              <a:gd name="connsiteX0-75" fmla="*/ 0 w 2908294"/>
              <a:gd name="connsiteY0-76" fmla="*/ 853703 h 3344853"/>
              <a:gd name="connsiteX1-77" fmla="*/ 1422397 w 2908294"/>
              <a:gd name="connsiteY1-78" fmla="*/ 0 h 3344853"/>
              <a:gd name="connsiteX2-79" fmla="*/ 2908294 w 2908294"/>
              <a:gd name="connsiteY2-80" fmla="*/ 866403 h 3344853"/>
              <a:gd name="connsiteX3-81" fmla="*/ 2875985 w 2908294"/>
              <a:gd name="connsiteY3-82" fmla="*/ 2552691 h 3344853"/>
              <a:gd name="connsiteX4-83" fmla="*/ 1433278 w 2908294"/>
              <a:gd name="connsiteY4-84" fmla="*/ 3344853 h 3344853"/>
              <a:gd name="connsiteX5-85" fmla="*/ 12697 w 2908294"/>
              <a:gd name="connsiteY5-86" fmla="*/ 2463801 h 3344853"/>
              <a:gd name="connsiteX6-87" fmla="*/ 0 w 2908294"/>
              <a:gd name="connsiteY6-88" fmla="*/ 853703 h 3344853"/>
              <a:gd name="connsiteX0-89" fmla="*/ 0 w 2908294"/>
              <a:gd name="connsiteY0-90" fmla="*/ 853703 h 3344853"/>
              <a:gd name="connsiteX1-91" fmla="*/ 1422397 w 2908294"/>
              <a:gd name="connsiteY1-92" fmla="*/ 0 h 3344853"/>
              <a:gd name="connsiteX2-93" fmla="*/ 2908294 w 2908294"/>
              <a:gd name="connsiteY2-94" fmla="*/ 866403 h 3344853"/>
              <a:gd name="connsiteX3-95" fmla="*/ 2875985 w 2908294"/>
              <a:gd name="connsiteY3-96" fmla="*/ 2552691 h 3344853"/>
              <a:gd name="connsiteX4-97" fmla="*/ 1433278 w 2908294"/>
              <a:gd name="connsiteY4-98" fmla="*/ 3344853 h 3344853"/>
              <a:gd name="connsiteX5-99" fmla="*/ 3172 w 2908294"/>
              <a:gd name="connsiteY5-100" fmla="*/ 2516188 h 3344853"/>
              <a:gd name="connsiteX6-101" fmla="*/ 0 w 2908294"/>
              <a:gd name="connsiteY6-102" fmla="*/ 853703 h 3344853"/>
              <a:gd name="connsiteX0-103" fmla="*/ 0 w 2908294"/>
              <a:gd name="connsiteY0-104" fmla="*/ 853703 h 3344853"/>
              <a:gd name="connsiteX1-105" fmla="*/ 1422397 w 2908294"/>
              <a:gd name="connsiteY1-106" fmla="*/ 0 h 3344853"/>
              <a:gd name="connsiteX2-107" fmla="*/ 2908294 w 2908294"/>
              <a:gd name="connsiteY2-108" fmla="*/ 866403 h 3344853"/>
              <a:gd name="connsiteX3-109" fmla="*/ 2875985 w 2908294"/>
              <a:gd name="connsiteY3-110" fmla="*/ 2552691 h 3344853"/>
              <a:gd name="connsiteX4-111" fmla="*/ 1433278 w 2908294"/>
              <a:gd name="connsiteY4-112" fmla="*/ 3344853 h 3344853"/>
              <a:gd name="connsiteX5-113" fmla="*/ 3172 w 2908294"/>
              <a:gd name="connsiteY5-114" fmla="*/ 2516188 h 3344853"/>
              <a:gd name="connsiteX6-115" fmla="*/ 0 w 2908294"/>
              <a:gd name="connsiteY6-116" fmla="*/ 853703 h 3344853"/>
              <a:gd name="connsiteX0-117" fmla="*/ 0 w 2905912"/>
              <a:gd name="connsiteY0-118" fmla="*/ 853703 h 3344853"/>
              <a:gd name="connsiteX1-119" fmla="*/ 1420015 w 2905912"/>
              <a:gd name="connsiteY1-120" fmla="*/ 0 h 3344853"/>
              <a:gd name="connsiteX2-121" fmla="*/ 2905912 w 2905912"/>
              <a:gd name="connsiteY2-122" fmla="*/ 866403 h 3344853"/>
              <a:gd name="connsiteX3-123" fmla="*/ 2873603 w 2905912"/>
              <a:gd name="connsiteY3-124" fmla="*/ 2552691 h 3344853"/>
              <a:gd name="connsiteX4-125" fmla="*/ 1430896 w 2905912"/>
              <a:gd name="connsiteY4-126" fmla="*/ 3344853 h 3344853"/>
              <a:gd name="connsiteX5-127" fmla="*/ 790 w 2905912"/>
              <a:gd name="connsiteY5-128" fmla="*/ 2516188 h 3344853"/>
              <a:gd name="connsiteX6-129" fmla="*/ 0 w 2905912"/>
              <a:gd name="connsiteY6-130" fmla="*/ 853703 h 3344853"/>
              <a:gd name="connsiteX0-131" fmla="*/ 0 w 2905912"/>
              <a:gd name="connsiteY0-132" fmla="*/ 853703 h 3344853"/>
              <a:gd name="connsiteX1-133" fmla="*/ 1420015 w 2905912"/>
              <a:gd name="connsiteY1-134" fmla="*/ 0 h 3344853"/>
              <a:gd name="connsiteX2-135" fmla="*/ 2905912 w 2905912"/>
              <a:gd name="connsiteY2-136" fmla="*/ 866403 h 3344853"/>
              <a:gd name="connsiteX3-137" fmla="*/ 2873603 w 2905912"/>
              <a:gd name="connsiteY3-138" fmla="*/ 2552691 h 3344853"/>
              <a:gd name="connsiteX4-139" fmla="*/ 1430896 w 2905912"/>
              <a:gd name="connsiteY4-140" fmla="*/ 3344853 h 3344853"/>
              <a:gd name="connsiteX5-141" fmla="*/ 790 w 2905912"/>
              <a:gd name="connsiteY5-142" fmla="*/ 2516188 h 3344853"/>
              <a:gd name="connsiteX6-143" fmla="*/ 0 w 2905912"/>
              <a:gd name="connsiteY6-144" fmla="*/ 853703 h 3344853"/>
              <a:gd name="connsiteX0-145" fmla="*/ 0 w 2905912"/>
              <a:gd name="connsiteY0-146" fmla="*/ 827509 h 3318659"/>
              <a:gd name="connsiteX1-147" fmla="*/ 1439065 w 2905912"/>
              <a:gd name="connsiteY1-148" fmla="*/ 0 h 3318659"/>
              <a:gd name="connsiteX2-149" fmla="*/ 2905912 w 2905912"/>
              <a:gd name="connsiteY2-150" fmla="*/ 840209 h 3318659"/>
              <a:gd name="connsiteX3-151" fmla="*/ 2873603 w 2905912"/>
              <a:gd name="connsiteY3-152" fmla="*/ 2526497 h 3318659"/>
              <a:gd name="connsiteX4-153" fmla="*/ 1430896 w 2905912"/>
              <a:gd name="connsiteY4-154" fmla="*/ 3318659 h 3318659"/>
              <a:gd name="connsiteX5-155" fmla="*/ 790 w 2905912"/>
              <a:gd name="connsiteY5-156" fmla="*/ 2489994 h 3318659"/>
              <a:gd name="connsiteX6-157" fmla="*/ 0 w 2905912"/>
              <a:gd name="connsiteY6-158" fmla="*/ 827509 h 3318659"/>
              <a:gd name="connsiteX0-159" fmla="*/ 0 w 2874956"/>
              <a:gd name="connsiteY0-160" fmla="*/ 827509 h 3318659"/>
              <a:gd name="connsiteX1-161" fmla="*/ 1439065 w 2874956"/>
              <a:gd name="connsiteY1-162" fmla="*/ 0 h 3318659"/>
              <a:gd name="connsiteX2-163" fmla="*/ 2874956 w 2874956"/>
              <a:gd name="connsiteY2-164" fmla="*/ 830684 h 3318659"/>
              <a:gd name="connsiteX3-165" fmla="*/ 2873603 w 2874956"/>
              <a:gd name="connsiteY3-166" fmla="*/ 2526497 h 3318659"/>
              <a:gd name="connsiteX4-167" fmla="*/ 1430896 w 2874956"/>
              <a:gd name="connsiteY4-168" fmla="*/ 3318659 h 3318659"/>
              <a:gd name="connsiteX5-169" fmla="*/ 790 w 2874956"/>
              <a:gd name="connsiteY5-170" fmla="*/ 2489994 h 3318659"/>
              <a:gd name="connsiteX6-171" fmla="*/ 0 w 2874956"/>
              <a:gd name="connsiteY6-172" fmla="*/ 827509 h 3318659"/>
              <a:gd name="connsiteX0-173" fmla="*/ 0 w 2875984"/>
              <a:gd name="connsiteY0-174" fmla="*/ 827509 h 3318659"/>
              <a:gd name="connsiteX1-175" fmla="*/ 1439065 w 2875984"/>
              <a:gd name="connsiteY1-176" fmla="*/ 0 h 3318659"/>
              <a:gd name="connsiteX2-177" fmla="*/ 2874956 w 2875984"/>
              <a:gd name="connsiteY2-178" fmla="*/ 830684 h 3318659"/>
              <a:gd name="connsiteX3-179" fmla="*/ 2875984 w 2875984"/>
              <a:gd name="connsiteY3-180" fmla="*/ 2488397 h 3318659"/>
              <a:gd name="connsiteX4-181" fmla="*/ 1430896 w 2875984"/>
              <a:gd name="connsiteY4-182" fmla="*/ 3318659 h 3318659"/>
              <a:gd name="connsiteX5-183" fmla="*/ 790 w 2875984"/>
              <a:gd name="connsiteY5-184" fmla="*/ 2489994 h 3318659"/>
              <a:gd name="connsiteX6-185" fmla="*/ 0 w 2875984"/>
              <a:gd name="connsiteY6-186" fmla="*/ 827509 h 3318659"/>
              <a:gd name="connsiteX0-187" fmla="*/ 0 w 2875984"/>
              <a:gd name="connsiteY0-188" fmla="*/ 827509 h 3318659"/>
              <a:gd name="connsiteX1-189" fmla="*/ 1439065 w 2875984"/>
              <a:gd name="connsiteY1-190" fmla="*/ 0 h 3318659"/>
              <a:gd name="connsiteX2-191" fmla="*/ 2874956 w 2875984"/>
              <a:gd name="connsiteY2-192" fmla="*/ 830684 h 3318659"/>
              <a:gd name="connsiteX3-193" fmla="*/ 2875984 w 2875984"/>
              <a:gd name="connsiteY3-194" fmla="*/ 2488397 h 3318659"/>
              <a:gd name="connsiteX4-195" fmla="*/ 1430896 w 2875984"/>
              <a:gd name="connsiteY4-196" fmla="*/ 3318659 h 3318659"/>
              <a:gd name="connsiteX5-197" fmla="*/ 790 w 2875984"/>
              <a:gd name="connsiteY5-198" fmla="*/ 2489994 h 3318659"/>
              <a:gd name="connsiteX6-199" fmla="*/ 0 w 2875984"/>
              <a:gd name="connsiteY6-200" fmla="*/ 827509 h 3318659"/>
              <a:gd name="connsiteX0-201" fmla="*/ 0 w 2875984"/>
              <a:gd name="connsiteY0-202" fmla="*/ 827509 h 3318659"/>
              <a:gd name="connsiteX1-203" fmla="*/ 1439065 w 2875984"/>
              <a:gd name="connsiteY1-204" fmla="*/ 0 h 3318659"/>
              <a:gd name="connsiteX2-205" fmla="*/ 2874956 w 2875984"/>
              <a:gd name="connsiteY2-206" fmla="*/ 830684 h 3318659"/>
              <a:gd name="connsiteX3-207" fmla="*/ 2875984 w 2875984"/>
              <a:gd name="connsiteY3-208" fmla="*/ 2488397 h 3318659"/>
              <a:gd name="connsiteX4-209" fmla="*/ 1430896 w 2875984"/>
              <a:gd name="connsiteY4-210" fmla="*/ 3318659 h 3318659"/>
              <a:gd name="connsiteX5-211" fmla="*/ 790 w 2875984"/>
              <a:gd name="connsiteY5-212" fmla="*/ 2489994 h 3318659"/>
              <a:gd name="connsiteX6-213" fmla="*/ 0 w 2875984"/>
              <a:gd name="connsiteY6-214" fmla="*/ 827509 h 331865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73" y="connsiteY6-74"/>
              </a:cxn>
            </a:cxnLst>
            <a:rect l="l" t="t" r="r" b="b"/>
            <a:pathLst>
              <a:path w="2875984" h="3318659">
                <a:moveTo>
                  <a:pt x="0" y="827509"/>
                </a:moveTo>
                <a:cubicBezTo>
                  <a:pt x="475719" y="550085"/>
                  <a:pt x="965727" y="284568"/>
                  <a:pt x="1439065" y="0"/>
                </a:cubicBezTo>
                <a:lnTo>
                  <a:pt x="2874956" y="830684"/>
                </a:lnTo>
                <a:cubicBezTo>
                  <a:pt x="2875299" y="1383255"/>
                  <a:pt x="2875641" y="1935826"/>
                  <a:pt x="2875984" y="2488397"/>
                </a:cubicBezTo>
                <a:lnTo>
                  <a:pt x="1430896" y="3318659"/>
                </a:lnTo>
                <a:cubicBezTo>
                  <a:pt x="1029072" y="3065192"/>
                  <a:pt x="178778" y="2598206"/>
                  <a:pt x="790" y="2489994"/>
                </a:cubicBezTo>
                <a:cubicBezTo>
                  <a:pt x="-267" y="1935832"/>
                  <a:pt x="1057" y="1381671"/>
                  <a:pt x="0" y="82750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13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1293242" y="1620975"/>
            <a:ext cx="3978000" cy="3978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971042" y="1298775"/>
            <a:ext cx="4622400" cy="4622400"/>
          </a:xfrm>
          <a:prstGeom prst="diamond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927100" y="914400"/>
            <a:ext cx="3219450" cy="3198813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2755620" y="2742227"/>
            <a:ext cx="3219450" cy="3198813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2"/>
          </p:nvPr>
        </p:nvSpPr>
        <p:spPr>
          <a:xfrm>
            <a:off x="2782888" y="2735263"/>
            <a:ext cx="1363662" cy="1377950"/>
          </a:xfrm>
          <a:solidFill>
            <a:schemeClr val="bg1">
              <a:lumMod val="95000"/>
            </a:schemeClr>
          </a:solidFill>
          <a:ln w="12700"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558691" y="2408589"/>
            <a:ext cx="2156308" cy="213477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6106439" y="947783"/>
            <a:ext cx="5060812" cy="5051817"/>
          </a:xfrm>
          <a:custGeom>
            <a:avLst/>
            <a:gdLst>
              <a:gd name="connsiteX0" fmla="*/ 0 w 4849813"/>
              <a:gd name="connsiteY0" fmla="*/ 0 h 901700"/>
              <a:gd name="connsiteX1" fmla="*/ 4849813 w 4849813"/>
              <a:gd name="connsiteY1" fmla="*/ 0 h 901700"/>
              <a:gd name="connsiteX2" fmla="*/ 4849813 w 4849813"/>
              <a:gd name="connsiteY2" fmla="*/ 901700 h 901700"/>
              <a:gd name="connsiteX3" fmla="*/ 0 w 4849813"/>
              <a:gd name="connsiteY3" fmla="*/ 901700 h 901700"/>
              <a:gd name="connsiteX4" fmla="*/ 0 w 4849813"/>
              <a:gd name="connsiteY4" fmla="*/ 0 h 901700"/>
              <a:gd name="connsiteX0-1" fmla="*/ 0 w 4849813"/>
              <a:gd name="connsiteY0-2" fmla="*/ 0 h 901700"/>
              <a:gd name="connsiteX1-3" fmla="*/ 4849813 w 4849813"/>
              <a:gd name="connsiteY1-4" fmla="*/ 0 h 901700"/>
              <a:gd name="connsiteX2-5" fmla="*/ 4849813 w 4849813"/>
              <a:gd name="connsiteY2-6" fmla="*/ 901700 h 901700"/>
              <a:gd name="connsiteX3-7" fmla="*/ 0 w 4849813"/>
              <a:gd name="connsiteY3-8" fmla="*/ 437874 h 901700"/>
              <a:gd name="connsiteX4-9" fmla="*/ 0 w 4849813"/>
              <a:gd name="connsiteY4-10" fmla="*/ 0 h 901700"/>
              <a:gd name="connsiteX0-11" fmla="*/ 0 w 4849813"/>
              <a:gd name="connsiteY0-12" fmla="*/ 1086679 h 1988379"/>
              <a:gd name="connsiteX1-13" fmla="*/ 2742717 w 4849813"/>
              <a:gd name="connsiteY1-14" fmla="*/ 0 h 1988379"/>
              <a:gd name="connsiteX2-15" fmla="*/ 4849813 w 4849813"/>
              <a:gd name="connsiteY2-16" fmla="*/ 1988379 h 1988379"/>
              <a:gd name="connsiteX3-17" fmla="*/ 0 w 4849813"/>
              <a:gd name="connsiteY3-18" fmla="*/ 1524553 h 1988379"/>
              <a:gd name="connsiteX4-19" fmla="*/ 0 w 4849813"/>
              <a:gd name="connsiteY4-20" fmla="*/ 1086679 h 1988379"/>
              <a:gd name="connsiteX0-21" fmla="*/ 0 w 4849813"/>
              <a:gd name="connsiteY0-22" fmla="*/ 1086679 h 1988379"/>
              <a:gd name="connsiteX1-23" fmla="*/ 2742717 w 4849813"/>
              <a:gd name="connsiteY1-24" fmla="*/ 0 h 1988379"/>
              <a:gd name="connsiteX2-25" fmla="*/ 4849813 w 4849813"/>
              <a:gd name="connsiteY2-26" fmla="*/ 1988379 h 1988379"/>
              <a:gd name="connsiteX3-27" fmla="*/ 2690329 w 4849813"/>
              <a:gd name="connsiteY3-28" fmla="*/ 317846 h 1988379"/>
              <a:gd name="connsiteX4-29" fmla="*/ 0 w 4849813"/>
              <a:gd name="connsiteY4-30" fmla="*/ 1524553 h 1988379"/>
              <a:gd name="connsiteX5" fmla="*/ 0 w 4849813"/>
              <a:gd name="connsiteY5" fmla="*/ 1086679 h 1988379"/>
              <a:gd name="connsiteX0-31" fmla="*/ 0 w 3869152"/>
              <a:gd name="connsiteY0-32" fmla="*/ 1086679 h 2783510"/>
              <a:gd name="connsiteX1-33" fmla="*/ 2742717 w 3869152"/>
              <a:gd name="connsiteY1-34" fmla="*/ 0 h 2783510"/>
              <a:gd name="connsiteX2-35" fmla="*/ 3869152 w 3869152"/>
              <a:gd name="connsiteY2-36" fmla="*/ 2783510 h 2783510"/>
              <a:gd name="connsiteX3-37" fmla="*/ 2690329 w 3869152"/>
              <a:gd name="connsiteY3-38" fmla="*/ 317846 h 2783510"/>
              <a:gd name="connsiteX4-39" fmla="*/ 0 w 3869152"/>
              <a:gd name="connsiteY4-40" fmla="*/ 1524553 h 2783510"/>
              <a:gd name="connsiteX5-41" fmla="*/ 0 w 3869152"/>
              <a:gd name="connsiteY5-42" fmla="*/ 1086679 h 2783510"/>
              <a:gd name="connsiteX0-43" fmla="*/ 0 w 3869152"/>
              <a:gd name="connsiteY0-44" fmla="*/ 1086679 h 2783783"/>
              <a:gd name="connsiteX1-45" fmla="*/ 2742717 w 3869152"/>
              <a:gd name="connsiteY1-46" fmla="*/ 0 h 2783783"/>
              <a:gd name="connsiteX2-47" fmla="*/ 3869152 w 3869152"/>
              <a:gd name="connsiteY2-48" fmla="*/ 2783510 h 2783783"/>
              <a:gd name="connsiteX3-49" fmla="*/ 2690329 w 3869152"/>
              <a:gd name="connsiteY3-50" fmla="*/ 317846 h 2783783"/>
              <a:gd name="connsiteX4-51" fmla="*/ 0 w 3869152"/>
              <a:gd name="connsiteY4-52" fmla="*/ 1524553 h 2783783"/>
              <a:gd name="connsiteX5-53" fmla="*/ 0 w 3869152"/>
              <a:gd name="connsiteY5-54" fmla="*/ 1086679 h 2783783"/>
              <a:gd name="connsiteX0-55" fmla="*/ 0 w 4426732"/>
              <a:gd name="connsiteY0-56" fmla="*/ 1086679 h 2973844"/>
              <a:gd name="connsiteX1-57" fmla="*/ 2742717 w 4426732"/>
              <a:gd name="connsiteY1-58" fmla="*/ 0 h 2973844"/>
              <a:gd name="connsiteX2-59" fmla="*/ 4386608 w 4426732"/>
              <a:gd name="connsiteY2-60" fmla="*/ 2477950 h 2973844"/>
              <a:gd name="connsiteX3-61" fmla="*/ 3869152 w 4426732"/>
              <a:gd name="connsiteY3-62" fmla="*/ 2783510 h 2973844"/>
              <a:gd name="connsiteX4-63" fmla="*/ 2690329 w 4426732"/>
              <a:gd name="connsiteY4-64" fmla="*/ 317846 h 2973844"/>
              <a:gd name="connsiteX5-65" fmla="*/ 0 w 4426732"/>
              <a:gd name="connsiteY5-66" fmla="*/ 1524553 h 2973844"/>
              <a:gd name="connsiteX6" fmla="*/ 0 w 4426732"/>
              <a:gd name="connsiteY6" fmla="*/ 1086679 h 2973844"/>
              <a:gd name="connsiteX0-67" fmla="*/ 0 w 4426732"/>
              <a:gd name="connsiteY0-68" fmla="*/ 1086679 h 2973844"/>
              <a:gd name="connsiteX1-69" fmla="*/ 2742717 w 4426732"/>
              <a:gd name="connsiteY1-70" fmla="*/ 0 h 2973844"/>
              <a:gd name="connsiteX2-71" fmla="*/ 4386608 w 4426732"/>
              <a:gd name="connsiteY2-72" fmla="*/ 2477950 h 2973844"/>
              <a:gd name="connsiteX3-73" fmla="*/ 3869152 w 4426732"/>
              <a:gd name="connsiteY3-74" fmla="*/ 2783510 h 2973844"/>
              <a:gd name="connsiteX4-75" fmla="*/ 2690329 w 4426732"/>
              <a:gd name="connsiteY4-76" fmla="*/ 317846 h 2973844"/>
              <a:gd name="connsiteX5-77" fmla="*/ 0 w 4426732"/>
              <a:gd name="connsiteY5-78" fmla="*/ 1524553 h 2973844"/>
              <a:gd name="connsiteX6-79" fmla="*/ 0 w 4426732"/>
              <a:gd name="connsiteY6-80" fmla="*/ 1086679 h 2973844"/>
              <a:gd name="connsiteX0-81" fmla="*/ 0 w 4426732"/>
              <a:gd name="connsiteY0-82" fmla="*/ 1086679 h 2973844"/>
              <a:gd name="connsiteX1-83" fmla="*/ 2742717 w 4426732"/>
              <a:gd name="connsiteY1-84" fmla="*/ 0 h 2973844"/>
              <a:gd name="connsiteX2-85" fmla="*/ 4386608 w 4426732"/>
              <a:gd name="connsiteY2-86" fmla="*/ 2477950 h 2973844"/>
              <a:gd name="connsiteX3-87" fmla="*/ 3869152 w 4426732"/>
              <a:gd name="connsiteY3-88" fmla="*/ 2783510 h 2973844"/>
              <a:gd name="connsiteX4-89" fmla="*/ 2690329 w 4426732"/>
              <a:gd name="connsiteY4-90" fmla="*/ 317846 h 2973844"/>
              <a:gd name="connsiteX5-91" fmla="*/ 0 w 4426732"/>
              <a:gd name="connsiteY5-92" fmla="*/ 1524553 h 2973844"/>
              <a:gd name="connsiteX6-93" fmla="*/ 0 w 4426732"/>
              <a:gd name="connsiteY6-94" fmla="*/ 1086679 h 2973844"/>
              <a:gd name="connsiteX0-95" fmla="*/ 0 w 4397492"/>
              <a:gd name="connsiteY0-96" fmla="*/ 1086679 h 4467239"/>
              <a:gd name="connsiteX1-97" fmla="*/ 2742717 w 4397492"/>
              <a:gd name="connsiteY1-98" fmla="*/ 0 h 4467239"/>
              <a:gd name="connsiteX2-99" fmla="*/ 4386608 w 4397492"/>
              <a:gd name="connsiteY2-100" fmla="*/ 2477950 h 4467239"/>
              <a:gd name="connsiteX3-101" fmla="*/ 1431373 w 4397492"/>
              <a:gd name="connsiteY3-102" fmla="*/ 4465775 h 4467239"/>
              <a:gd name="connsiteX4-103" fmla="*/ 3869152 w 4397492"/>
              <a:gd name="connsiteY4-104" fmla="*/ 2783510 h 4467239"/>
              <a:gd name="connsiteX5-105" fmla="*/ 2690329 w 4397492"/>
              <a:gd name="connsiteY5-106" fmla="*/ 317846 h 4467239"/>
              <a:gd name="connsiteX6-107" fmla="*/ 0 w 4397492"/>
              <a:gd name="connsiteY6-108" fmla="*/ 1524553 h 4467239"/>
              <a:gd name="connsiteX7" fmla="*/ 0 w 4397492"/>
              <a:gd name="connsiteY7" fmla="*/ 1086679 h 4467239"/>
              <a:gd name="connsiteX0-109" fmla="*/ 0 w 4397492"/>
              <a:gd name="connsiteY0-110" fmla="*/ 1086679 h 4467038"/>
              <a:gd name="connsiteX1-111" fmla="*/ 2742717 w 4397492"/>
              <a:gd name="connsiteY1-112" fmla="*/ 0 h 4467038"/>
              <a:gd name="connsiteX2-113" fmla="*/ 4386608 w 4397492"/>
              <a:gd name="connsiteY2-114" fmla="*/ 2477950 h 4467038"/>
              <a:gd name="connsiteX3-115" fmla="*/ 1431373 w 4397492"/>
              <a:gd name="connsiteY3-116" fmla="*/ 4465775 h 4467038"/>
              <a:gd name="connsiteX4-117" fmla="*/ 3617361 w 4397492"/>
              <a:gd name="connsiteY4-118" fmla="*/ 2571476 h 4467038"/>
              <a:gd name="connsiteX5-119" fmla="*/ 2690329 w 4397492"/>
              <a:gd name="connsiteY5-120" fmla="*/ 317846 h 4467038"/>
              <a:gd name="connsiteX6-121" fmla="*/ 0 w 4397492"/>
              <a:gd name="connsiteY6-122" fmla="*/ 1524553 h 4467038"/>
              <a:gd name="connsiteX7-123" fmla="*/ 0 w 4397492"/>
              <a:gd name="connsiteY7-124" fmla="*/ 1086679 h 4467038"/>
              <a:gd name="connsiteX0-125" fmla="*/ 0 w 4107023"/>
              <a:gd name="connsiteY0-126" fmla="*/ 1086679 h 4467038"/>
              <a:gd name="connsiteX1-127" fmla="*/ 2742717 w 4107023"/>
              <a:gd name="connsiteY1-128" fmla="*/ 0 h 4467038"/>
              <a:gd name="connsiteX2-129" fmla="*/ 4095060 w 4107023"/>
              <a:gd name="connsiteY2-130" fmla="*/ 2769498 h 4467038"/>
              <a:gd name="connsiteX3-131" fmla="*/ 1431373 w 4107023"/>
              <a:gd name="connsiteY3-132" fmla="*/ 4465775 h 4467038"/>
              <a:gd name="connsiteX4-133" fmla="*/ 3617361 w 4107023"/>
              <a:gd name="connsiteY4-134" fmla="*/ 2571476 h 4467038"/>
              <a:gd name="connsiteX5-135" fmla="*/ 2690329 w 4107023"/>
              <a:gd name="connsiteY5-136" fmla="*/ 317846 h 4467038"/>
              <a:gd name="connsiteX6-137" fmla="*/ 0 w 4107023"/>
              <a:gd name="connsiteY6-138" fmla="*/ 1524553 h 4467038"/>
              <a:gd name="connsiteX7-139" fmla="*/ 0 w 4107023"/>
              <a:gd name="connsiteY7-140" fmla="*/ 1086679 h 4467038"/>
              <a:gd name="connsiteX0-141" fmla="*/ 0 w 4095639"/>
              <a:gd name="connsiteY0-142" fmla="*/ 1086679 h 4730955"/>
              <a:gd name="connsiteX1-143" fmla="*/ 2742717 w 4095639"/>
              <a:gd name="connsiteY1-144" fmla="*/ 0 h 4730955"/>
              <a:gd name="connsiteX2-145" fmla="*/ 4095060 w 4095639"/>
              <a:gd name="connsiteY2-146" fmla="*/ 2769498 h 4730955"/>
              <a:gd name="connsiteX3-147" fmla="*/ 1815687 w 4095639"/>
              <a:gd name="connsiteY3-148" fmla="*/ 4585044 h 4730955"/>
              <a:gd name="connsiteX4-149" fmla="*/ 1431373 w 4095639"/>
              <a:gd name="connsiteY4-150" fmla="*/ 4465775 h 4730955"/>
              <a:gd name="connsiteX5-151" fmla="*/ 3617361 w 4095639"/>
              <a:gd name="connsiteY5-152" fmla="*/ 2571476 h 4730955"/>
              <a:gd name="connsiteX6-153" fmla="*/ 2690329 w 4095639"/>
              <a:gd name="connsiteY6-154" fmla="*/ 317846 h 4730955"/>
              <a:gd name="connsiteX7-155" fmla="*/ 0 w 4095639"/>
              <a:gd name="connsiteY7-156" fmla="*/ 1524553 h 4730955"/>
              <a:gd name="connsiteX8" fmla="*/ 0 w 4095639"/>
              <a:gd name="connsiteY8" fmla="*/ 1086679 h 4730955"/>
              <a:gd name="connsiteX0-157" fmla="*/ 359693 w 4455332"/>
              <a:gd name="connsiteY0-158" fmla="*/ 1086679 h 4608625"/>
              <a:gd name="connsiteX1-159" fmla="*/ 3102410 w 4455332"/>
              <a:gd name="connsiteY1-160" fmla="*/ 0 h 4608625"/>
              <a:gd name="connsiteX2-161" fmla="*/ 4454753 w 4455332"/>
              <a:gd name="connsiteY2-162" fmla="*/ 2769498 h 4608625"/>
              <a:gd name="connsiteX3-163" fmla="*/ 2175380 w 4455332"/>
              <a:gd name="connsiteY3-164" fmla="*/ 4585044 h 4608625"/>
              <a:gd name="connsiteX4-165" fmla="*/ 2023 w 4455332"/>
              <a:gd name="connsiteY4-166" fmla="*/ 2080383 h 4608625"/>
              <a:gd name="connsiteX5-167" fmla="*/ 1791066 w 4455332"/>
              <a:gd name="connsiteY5-168" fmla="*/ 4465775 h 4608625"/>
              <a:gd name="connsiteX6-169" fmla="*/ 3977054 w 4455332"/>
              <a:gd name="connsiteY6-170" fmla="*/ 2571476 h 4608625"/>
              <a:gd name="connsiteX7-171" fmla="*/ 3050022 w 4455332"/>
              <a:gd name="connsiteY7-172" fmla="*/ 317846 h 4608625"/>
              <a:gd name="connsiteX8-173" fmla="*/ 359693 w 4455332"/>
              <a:gd name="connsiteY8-174" fmla="*/ 1524553 h 4608625"/>
              <a:gd name="connsiteX9" fmla="*/ 359693 w 4455332"/>
              <a:gd name="connsiteY9" fmla="*/ 1086679 h 4608625"/>
              <a:gd name="connsiteX0-175" fmla="*/ 359152 w 4454791"/>
              <a:gd name="connsiteY0-176" fmla="*/ 1086679 h 4608625"/>
              <a:gd name="connsiteX1-177" fmla="*/ 3101869 w 4454791"/>
              <a:gd name="connsiteY1-178" fmla="*/ 0 h 4608625"/>
              <a:gd name="connsiteX2-179" fmla="*/ 4454212 w 4454791"/>
              <a:gd name="connsiteY2-180" fmla="*/ 2769498 h 4608625"/>
              <a:gd name="connsiteX3-181" fmla="*/ 2174839 w 4454791"/>
              <a:gd name="connsiteY3-182" fmla="*/ 4585044 h 4608625"/>
              <a:gd name="connsiteX4-183" fmla="*/ 1482 w 4454791"/>
              <a:gd name="connsiteY4-184" fmla="*/ 2080383 h 4608625"/>
              <a:gd name="connsiteX5-185" fmla="*/ 2347116 w 4454791"/>
              <a:gd name="connsiteY5-186" fmla="*/ 4068210 h 4608625"/>
              <a:gd name="connsiteX6-187" fmla="*/ 3976513 w 4454791"/>
              <a:gd name="connsiteY6-188" fmla="*/ 2571476 h 4608625"/>
              <a:gd name="connsiteX7-189" fmla="*/ 3049481 w 4454791"/>
              <a:gd name="connsiteY7-190" fmla="*/ 317846 h 4608625"/>
              <a:gd name="connsiteX8-191" fmla="*/ 359152 w 4454791"/>
              <a:gd name="connsiteY8-192" fmla="*/ 1524553 h 4608625"/>
              <a:gd name="connsiteX9-193" fmla="*/ 359152 w 4454791"/>
              <a:gd name="connsiteY9-194" fmla="*/ 1086679 h 4608625"/>
              <a:gd name="connsiteX0-195" fmla="*/ 776748 w 4872387"/>
              <a:gd name="connsiteY0-196" fmla="*/ 1086679 h 4585044"/>
              <a:gd name="connsiteX1-197" fmla="*/ 3519465 w 4872387"/>
              <a:gd name="connsiteY1-198" fmla="*/ 0 h 4585044"/>
              <a:gd name="connsiteX2-199" fmla="*/ 4871808 w 4872387"/>
              <a:gd name="connsiteY2-200" fmla="*/ 2769498 h 4585044"/>
              <a:gd name="connsiteX3-201" fmla="*/ 2592435 w 4872387"/>
              <a:gd name="connsiteY3-202" fmla="*/ 4585044 h 4585044"/>
              <a:gd name="connsiteX4-203" fmla="*/ 180539 w 4872387"/>
              <a:gd name="connsiteY4-204" fmla="*/ 2424940 h 4585044"/>
              <a:gd name="connsiteX5-205" fmla="*/ 419078 w 4872387"/>
              <a:gd name="connsiteY5-206" fmla="*/ 2080383 h 4585044"/>
              <a:gd name="connsiteX6-207" fmla="*/ 2764712 w 4872387"/>
              <a:gd name="connsiteY6-208" fmla="*/ 4068210 h 4585044"/>
              <a:gd name="connsiteX7-209" fmla="*/ 4394109 w 4872387"/>
              <a:gd name="connsiteY7-210" fmla="*/ 2571476 h 4585044"/>
              <a:gd name="connsiteX8-211" fmla="*/ 3467077 w 4872387"/>
              <a:gd name="connsiteY8-212" fmla="*/ 317846 h 4585044"/>
              <a:gd name="connsiteX9-213" fmla="*/ 776748 w 4872387"/>
              <a:gd name="connsiteY9-214" fmla="*/ 1524553 h 4585044"/>
              <a:gd name="connsiteX10" fmla="*/ 776748 w 4872387"/>
              <a:gd name="connsiteY10" fmla="*/ 1086679 h 4585044"/>
              <a:gd name="connsiteX0-215" fmla="*/ 689903 w 4785542"/>
              <a:gd name="connsiteY0-216" fmla="*/ 1086679 h 4585044"/>
              <a:gd name="connsiteX1-217" fmla="*/ 3432620 w 4785542"/>
              <a:gd name="connsiteY1-218" fmla="*/ 0 h 4585044"/>
              <a:gd name="connsiteX2-219" fmla="*/ 4784963 w 4785542"/>
              <a:gd name="connsiteY2-220" fmla="*/ 2769498 h 4585044"/>
              <a:gd name="connsiteX3-221" fmla="*/ 2505590 w 4785542"/>
              <a:gd name="connsiteY3-222" fmla="*/ 4585044 h 4585044"/>
              <a:gd name="connsiteX4-223" fmla="*/ 93694 w 4785542"/>
              <a:gd name="connsiteY4-224" fmla="*/ 2424940 h 4585044"/>
              <a:gd name="connsiteX5-225" fmla="*/ 875572 w 4785542"/>
              <a:gd name="connsiteY5-226" fmla="*/ 1802088 h 4585044"/>
              <a:gd name="connsiteX6-227" fmla="*/ 2677867 w 4785542"/>
              <a:gd name="connsiteY6-228" fmla="*/ 4068210 h 4585044"/>
              <a:gd name="connsiteX7-229" fmla="*/ 4307264 w 4785542"/>
              <a:gd name="connsiteY7-230" fmla="*/ 2571476 h 4585044"/>
              <a:gd name="connsiteX8-231" fmla="*/ 3380232 w 4785542"/>
              <a:gd name="connsiteY8-232" fmla="*/ 317846 h 4585044"/>
              <a:gd name="connsiteX9-233" fmla="*/ 689903 w 4785542"/>
              <a:gd name="connsiteY9-234" fmla="*/ 1524553 h 4585044"/>
              <a:gd name="connsiteX10-235" fmla="*/ 689903 w 4785542"/>
              <a:gd name="connsiteY10-236" fmla="*/ 1086679 h 4585044"/>
              <a:gd name="connsiteX0-237" fmla="*/ 334016 w 4429655"/>
              <a:gd name="connsiteY0-238" fmla="*/ 1086679 h 4585044"/>
              <a:gd name="connsiteX1-239" fmla="*/ 3076733 w 4429655"/>
              <a:gd name="connsiteY1-240" fmla="*/ 0 h 4585044"/>
              <a:gd name="connsiteX2-241" fmla="*/ 4429076 w 4429655"/>
              <a:gd name="connsiteY2-242" fmla="*/ 2769498 h 4585044"/>
              <a:gd name="connsiteX3-243" fmla="*/ 2149703 w 4429655"/>
              <a:gd name="connsiteY3-244" fmla="*/ 4585044 h 4585044"/>
              <a:gd name="connsiteX4-245" fmla="*/ 148624 w 4429655"/>
              <a:gd name="connsiteY4-246" fmla="*/ 2120140 h 4585044"/>
              <a:gd name="connsiteX5-247" fmla="*/ 519685 w 4429655"/>
              <a:gd name="connsiteY5-248" fmla="*/ 1802088 h 4585044"/>
              <a:gd name="connsiteX6-249" fmla="*/ 2321980 w 4429655"/>
              <a:gd name="connsiteY6-250" fmla="*/ 4068210 h 4585044"/>
              <a:gd name="connsiteX7-251" fmla="*/ 3951377 w 4429655"/>
              <a:gd name="connsiteY7-252" fmla="*/ 2571476 h 4585044"/>
              <a:gd name="connsiteX8-253" fmla="*/ 3024345 w 4429655"/>
              <a:gd name="connsiteY8-254" fmla="*/ 317846 h 4585044"/>
              <a:gd name="connsiteX9-255" fmla="*/ 334016 w 4429655"/>
              <a:gd name="connsiteY9-256" fmla="*/ 1524553 h 4585044"/>
              <a:gd name="connsiteX10-257" fmla="*/ 334016 w 4429655"/>
              <a:gd name="connsiteY10-258" fmla="*/ 1086679 h 4585044"/>
              <a:gd name="connsiteX0-259" fmla="*/ 0 w 4625726"/>
              <a:gd name="connsiteY0-260" fmla="*/ 1484244 h 4585044"/>
              <a:gd name="connsiteX1-261" fmla="*/ 3272804 w 4625726"/>
              <a:gd name="connsiteY1-262" fmla="*/ 0 h 4585044"/>
              <a:gd name="connsiteX2-263" fmla="*/ 4625147 w 4625726"/>
              <a:gd name="connsiteY2-264" fmla="*/ 2769498 h 4585044"/>
              <a:gd name="connsiteX3-265" fmla="*/ 2345774 w 4625726"/>
              <a:gd name="connsiteY3-266" fmla="*/ 4585044 h 4585044"/>
              <a:gd name="connsiteX4-267" fmla="*/ 344695 w 4625726"/>
              <a:gd name="connsiteY4-268" fmla="*/ 2120140 h 4585044"/>
              <a:gd name="connsiteX5-269" fmla="*/ 715756 w 4625726"/>
              <a:gd name="connsiteY5-270" fmla="*/ 1802088 h 4585044"/>
              <a:gd name="connsiteX6-271" fmla="*/ 2518051 w 4625726"/>
              <a:gd name="connsiteY6-272" fmla="*/ 4068210 h 4585044"/>
              <a:gd name="connsiteX7-273" fmla="*/ 4147448 w 4625726"/>
              <a:gd name="connsiteY7-274" fmla="*/ 2571476 h 4585044"/>
              <a:gd name="connsiteX8-275" fmla="*/ 3220416 w 4625726"/>
              <a:gd name="connsiteY8-276" fmla="*/ 317846 h 4585044"/>
              <a:gd name="connsiteX9-277" fmla="*/ 530087 w 4625726"/>
              <a:gd name="connsiteY9-278" fmla="*/ 1524553 h 4585044"/>
              <a:gd name="connsiteX10-279" fmla="*/ 0 w 4625726"/>
              <a:gd name="connsiteY10-280" fmla="*/ 1484244 h 4585044"/>
              <a:gd name="connsiteX0-281" fmla="*/ 0 w 4625726"/>
              <a:gd name="connsiteY0-282" fmla="*/ 1484244 h 4585044"/>
              <a:gd name="connsiteX1-283" fmla="*/ 3272804 w 4625726"/>
              <a:gd name="connsiteY1-284" fmla="*/ 0 h 4585044"/>
              <a:gd name="connsiteX2-285" fmla="*/ 4625147 w 4625726"/>
              <a:gd name="connsiteY2-286" fmla="*/ 2769498 h 4585044"/>
              <a:gd name="connsiteX3-287" fmla="*/ 2345774 w 4625726"/>
              <a:gd name="connsiteY3-288" fmla="*/ 4585044 h 4585044"/>
              <a:gd name="connsiteX4-289" fmla="*/ 344695 w 4625726"/>
              <a:gd name="connsiteY4-290" fmla="*/ 2120140 h 4585044"/>
              <a:gd name="connsiteX5-291" fmla="*/ 715756 w 4625726"/>
              <a:gd name="connsiteY5-292" fmla="*/ 1802088 h 4585044"/>
              <a:gd name="connsiteX6-293" fmla="*/ 2518051 w 4625726"/>
              <a:gd name="connsiteY6-294" fmla="*/ 4068210 h 4585044"/>
              <a:gd name="connsiteX7-295" fmla="*/ 4147448 w 4625726"/>
              <a:gd name="connsiteY7-296" fmla="*/ 2571476 h 4585044"/>
              <a:gd name="connsiteX8-297" fmla="*/ 3220416 w 4625726"/>
              <a:gd name="connsiteY8-298" fmla="*/ 317846 h 4585044"/>
              <a:gd name="connsiteX9-299" fmla="*/ 755374 w 4625726"/>
              <a:gd name="connsiteY9-300" fmla="*/ 1802849 h 4585044"/>
              <a:gd name="connsiteX10-301" fmla="*/ 0 w 4625726"/>
              <a:gd name="connsiteY10-302" fmla="*/ 1484244 h 4585044"/>
              <a:gd name="connsiteX0-303" fmla="*/ 0 w 4771500"/>
              <a:gd name="connsiteY0-304" fmla="*/ 1603514 h 4585044"/>
              <a:gd name="connsiteX1-305" fmla="*/ 3418578 w 4771500"/>
              <a:gd name="connsiteY1-306" fmla="*/ 0 h 4585044"/>
              <a:gd name="connsiteX2-307" fmla="*/ 4770921 w 4771500"/>
              <a:gd name="connsiteY2-308" fmla="*/ 2769498 h 4585044"/>
              <a:gd name="connsiteX3-309" fmla="*/ 2491548 w 4771500"/>
              <a:gd name="connsiteY3-310" fmla="*/ 4585044 h 4585044"/>
              <a:gd name="connsiteX4-311" fmla="*/ 490469 w 4771500"/>
              <a:gd name="connsiteY4-312" fmla="*/ 2120140 h 4585044"/>
              <a:gd name="connsiteX5-313" fmla="*/ 861530 w 4771500"/>
              <a:gd name="connsiteY5-314" fmla="*/ 1802088 h 4585044"/>
              <a:gd name="connsiteX6-315" fmla="*/ 2663825 w 4771500"/>
              <a:gd name="connsiteY6-316" fmla="*/ 4068210 h 4585044"/>
              <a:gd name="connsiteX7-317" fmla="*/ 4293222 w 4771500"/>
              <a:gd name="connsiteY7-318" fmla="*/ 2571476 h 4585044"/>
              <a:gd name="connsiteX8-319" fmla="*/ 3366190 w 4771500"/>
              <a:gd name="connsiteY8-320" fmla="*/ 317846 h 4585044"/>
              <a:gd name="connsiteX9-321" fmla="*/ 901148 w 4771500"/>
              <a:gd name="connsiteY9-322" fmla="*/ 1802849 h 4585044"/>
              <a:gd name="connsiteX10-323" fmla="*/ 0 w 4771500"/>
              <a:gd name="connsiteY10-324" fmla="*/ 1603514 h 4585044"/>
              <a:gd name="connsiteX0-325" fmla="*/ 91738 w 4863238"/>
              <a:gd name="connsiteY0-326" fmla="*/ 1603514 h 4585044"/>
              <a:gd name="connsiteX1-327" fmla="*/ 3510316 w 4863238"/>
              <a:gd name="connsiteY1-328" fmla="*/ 0 h 4585044"/>
              <a:gd name="connsiteX2-329" fmla="*/ 4862659 w 4863238"/>
              <a:gd name="connsiteY2-330" fmla="*/ 2769498 h 4585044"/>
              <a:gd name="connsiteX3-331" fmla="*/ 2583286 w 4863238"/>
              <a:gd name="connsiteY3-332" fmla="*/ 4585044 h 4585044"/>
              <a:gd name="connsiteX4-333" fmla="*/ 86907 w 4863238"/>
              <a:gd name="connsiteY4-334" fmla="*/ 1637540 h 4585044"/>
              <a:gd name="connsiteX5-335" fmla="*/ 953268 w 4863238"/>
              <a:gd name="connsiteY5-336" fmla="*/ 1802088 h 4585044"/>
              <a:gd name="connsiteX6-337" fmla="*/ 2755563 w 4863238"/>
              <a:gd name="connsiteY6-338" fmla="*/ 4068210 h 4585044"/>
              <a:gd name="connsiteX7-339" fmla="*/ 4384960 w 4863238"/>
              <a:gd name="connsiteY7-340" fmla="*/ 2571476 h 4585044"/>
              <a:gd name="connsiteX8-341" fmla="*/ 3457928 w 4863238"/>
              <a:gd name="connsiteY8-342" fmla="*/ 317846 h 4585044"/>
              <a:gd name="connsiteX9-343" fmla="*/ 992886 w 4863238"/>
              <a:gd name="connsiteY9-344" fmla="*/ 1802849 h 4585044"/>
              <a:gd name="connsiteX10-345" fmla="*/ 91738 w 4863238"/>
              <a:gd name="connsiteY10-346" fmla="*/ 1603514 h 4585044"/>
              <a:gd name="connsiteX0-347" fmla="*/ 4831 w 4776331"/>
              <a:gd name="connsiteY0-348" fmla="*/ 1603514 h 4585044"/>
              <a:gd name="connsiteX1-349" fmla="*/ 3423409 w 4776331"/>
              <a:gd name="connsiteY1-350" fmla="*/ 0 h 4585044"/>
              <a:gd name="connsiteX2-351" fmla="*/ 4775752 w 4776331"/>
              <a:gd name="connsiteY2-352" fmla="*/ 2769498 h 4585044"/>
              <a:gd name="connsiteX3-353" fmla="*/ 2496379 w 4776331"/>
              <a:gd name="connsiteY3-354" fmla="*/ 4585044 h 4585044"/>
              <a:gd name="connsiteX4-355" fmla="*/ 0 w 4776331"/>
              <a:gd name="connsiteY4-356" fmla="*/ 1637540 h 4585044"/>
              <a:gd name="connsiteX5-357" fmla="*/ 866361 w 4776331"/>
              <a:gd name="connsiteY5-358" fmla="*/ 1802088 h 4585044"/>
              <a:gd name="connsiteX6-359" fmla="*/ 2668656 w 4776331"/>
              <a:gd name="connsiteY6-360" fmla="*/ 4068210 h 4585044"/>
              <a:gd name="connsiteX7-361" fmla="*/ 4298053 w 4776331"/>
              <a:gd name="connsiteY7-362" fmla="*/ 2571476 h 4585044"/>
              <a:gd name="connsiteX8-363" fmla="*/ 3371021 w 4776331"/>
              <a:gd name="connsiteY8-364" fmla="*/ 317846 h 4585044"/>
              <a:gd name="connsiteX9-365" fmla="*/ 905979 w 4776331"/>
              <a:gd name="connsiteY9-366" fmla="*/ 1802849 h 4585044"/>
              <a:gd name="connsiteX10-367" fmla="*/ 4831 w 4776331"/>
              <a:gd name="connsiteY10-368" fmla="*/ 1603514 h 4585044"/>
              <a:gd name="connsiteX0-369" fmla="*/ 4831 w 4776331"/>
              <a:gd name="connsiteY0-370" fmla="*/ 1603514 h 4585044"/>
              <a:gd name="connsiteX1-371" fmla="*/ 3423409 w 4776331"/>
              <a:gd name="connsiteY1-372" fmla="*/ 0 h 4585044"/>
              <a:gd name="connsiteX2-373" fmla="*/ 4775752 w 4776331"/>
              <a:gd name="connsiteY2-374" fmla="*/ 2769498 h 4585044"/>
              <a:gd name="connsiteX3-375" fmla="*/ 2496379 w 4776331"/>
              <a:gd name="connsiteY3-376" fmla="*/ 4585044 h 4585044"/>
              <a:gd name="connsiteX4-377" fmla="*/ 0 w 4776331"/>
              <a:gd name="connsiteY4-378" fmla="*/ 1637540 h 4585044"/>
              <a:gd name="connsiteX5-379" fmla="*/ 866361 w 4776331"/>
              <a:gd name="connsiteY5-380" fmla="*/ 1802088 h 4585044"/>
              <a:gd name="connsiteX6-381" fmla="*/ 2668656 w 4776331"/>
              <a:gd name="connsiteY6-382" fmla="*/ 4068210 h 4585044"/>
              <a:gd name="connsiteX7-383" fmla="*/ 4298053 w 4776331"/>
              <a:gd name="connsiteY7-384" fmla="*/ 2571476 h 4585044"/>
              <a:gd name="connsiteX8-385" fmla="*/ 3371021 w 4776331"/>
              <a:gd name="connsiteY8-386" fmla="*/ 317846 h 4585044"/>
              <a:gd name="connsiteX9-387" fmla="*/ 905979 w 4776331"/>
              <a:gd name="connsiteY9-388" fmla="*/ 1802849 h 4585044"/>
              <a:gd name="connsiteX10-389" fmla="*/ 4831 w 4776331"/>
              <a:gd name="connsiteY10-390" fmla="*/ 1603514 h 4585044"/>
              <a:gd name="connsiteX0-391" fmla="*/ 4831 w 4776331"/>
              <a:gd name="connsiteY0-392" fmla="*/ 1603514 h 4585044"/>
              <a:gd name="connsiteX1-393" fmla="*/ 3423409 w 4776331"/>
              <a:gd name="connsiteY1-394" fmla="*/ 0 h 4585044"/>
              <a:gd name="connsiteX2-395" fmla="*/ 4775752 w 4776331"/>
              <a:gd name="connsiteY2-396" fmla="*/ 2769498 h 4585044"/>
              <a:gd name="connsiteX3-397" fmla="*/ 2496379 w 4776331"/>
              <a:gd name="connsiteY3-398" fmla="*/ 4585044 h 4585044"/>
              <a:gd name="connsiteX4-399" fmla="*/ 0 w 4776331"/>
              <a:gd name="connsiteY4-400" fmla="*/ 1637540 h 4585044"/>
              <a:gd name="connsiteX5-401" fmla="*/ 866361 w 4776331"/>
              <a:gd name="connsiteY5-402" fmla="*/ 1802088 h 4585044"/>
              <a:gd name="connsiteX6-403" fmla="*/ 2668656 w 4776331"/>
              <a:gd name="connsiteY6-404" fmla="*/ 4068210 h 4585044"/>
              <a:gd name="connsiteX7-405" fmla="*/ 4298053 w 4776331"/>
              <a:gd name="connsiteY7-406" fmla="*/ 2571476 h 4585044"/>
              <a:gd name="connsiteX8-407" fmla="*/ 3371021 w 4776331"/>
              <a:gd name="connsiteY8-408" fmla="*/ 317846 h 4585044"/>
              <a:gd name="connsiteX9-409" fmla="*/ 905979 w 4776331"/>
              <a:gd name="connsiteY9-410" fmla="*/ 1802849 h 4585044"/>
              <a:gd name="connsiteX10-411" fmla="*/ 4831 w 4776331"/>
              <a:gd name="connsiteY10-412" fmla="*/ 1603514 h 4585044"/>
              <a:gd name="connsiteX0-413" fmla="*/ 0 w 4790550"/>
              <a:gd name="connsiteY0-414" fmla="*/ 1749564 h 4585044"/>
              <a:gd name="connsiteX1-415" fmla="*/ 3437628 w 4790550"/>
              <a:gd name="connsiteY1-416" fmla="*/ 0 h 4585044"/>
              <a:gd name="connsiteX2-417" fmla="*/ 4789971 w 4790550"/>
              <a:gd name="connsiteY2-418" fmla="*/ 2769498 h 4585044"/>
              <a:gd name="connsiteX3-419" fmla="*/ 2510598 w 4790550"/>
              <a:gd name="connsiteY3-420" fmla="*/ 4585044 h 4585044"/>
              <a:gd name="connsiteX4-421" fmla="*/ 14219 w 4790550"/>
              <a:gd name="connsiteY4-422" fmla="*/ 1637540 h 4585044"/>
              <a:gd name="connsiteX5-423" fmla="*/ 880580 w 4790550"/>
              <a:gd name="connsiteY5-424" fmla="*/ 1802088 h 4585044"/>
              <a:gd name="connsiteX6-425" fmla="*/ 2682875 w 4790550"/>
              <a:gd name="connsiteY6-426" fmla="*/ 4068210 h 4585044"/>
              <a:gd name="connsiteX7-427" fmla="*/ 4312272 w 4790550"/>
              <a:gd name="connsiteY7-428" fmla="*/ 2571476 h 4585044"/>
              <a:gd name="connsiteX8-429" fmla="*/ 3385240 w 4790550"/>
              <a:gd name="connsiteY8-430" fmla="*/ 317846 h 4585044"/>
              <a:gd name="connsiteX9-431" fmla="*/ 920198 w 4790550"/>
              <a:gd name="connsiteY9-432" fmla="*/ 1802849 h 4585044"/>
              <a:gd name="connsiteX10-433" fmla="*/ 0 w 4790550"/>
              <a:gd name="connsiteY10-434" fmla="*/ 1749564 h 4585044"/>
              <a:gd name="connsiteX0-435" fmla="*/ 4831 w 4776331"/>
              <a:gd name="connsiteY0-436" fmla="*/ 1546364 h 4585044"/>
              <a:gd name="connsiteX1-437" fmla="*/ 3423409 w 4776331"/>
              <a:gd name="connsiteY1-438" fmla="*/ 0 h 4585044"/>
              <a:gd name="connsiteX2-439" fmla="*/ 4775752 w 4776331"/>
              <a:gd name="connsiteY2-440" fmla="*/ 2769498 h 4585044"/>
              <a:gd name="connsiteX3-441" fmla="*/ 2496379 w 4776331"/>
              <a:gd name="connsiteY3-442" fmla="*/ 4585044 h 4585044"/>
              <a:gd name="connsiteX4-443" fmla="*/ 0 w 4776331"/>
              <a:gd name="connsiteY4-444" fmla="*/ 1637540 h 4585044"/>
              <a:gd name="connsiteX5-445" fmla="*/ 866361 w 4776331"/>
              <a:gd name="connsiteY5-446" fmla="*/ 1802088 h 4585044"/>
              <a:gd name="connsiteX6-447" fmla="*/ 2668656 w 4776331"/>
              <a:gd name="connsiteY6-448" fmla="*/ 4068210 h 4585044"/>
              <a:gd name="connsiteX7-449" fmla="*/ 4298053 w 4776331"/>
              <a:gd name="connsiteY7-450" fmla="*/ 2571476 h 4585044"/>
              <a:gd name="connsiteX8-451" fmla="*/ 3371021 w 4776331"/>
              <a:gd name="connsiteY8-452" fmla="*/ 317846 h 4585044"/>
              <a:gd name="connsiteX9-453" fmla="*/ 905979 w 4776331"/>
              <a:gd name="connsiteY9-454" fmla="*/ 1802849 h 4585044"/>
              <a:gd name="connsiteX10-455" fmla="*/ 4831 w 4776331"/>
              <a:gd name="connsiteY10-456" fmla="*/ 1546364 h 4585044"/>
              <a:gd name="connsiteX0-457" fmla="*/ 4831 w 4776331"/>
              <a:gd name="connsiteY0-458" fmla="*/ 1546364 h 4585044"/>
              <a:gd name="connsiteX1-459" fmla="*/ 3423409 w 4776331"/>
              <a:gd name="connsiteY1-460" fmla="*/ 0 h 4585044"/>
              <a:gd name="connsiteX2-461" fmla="*/ 4775752 w 4776331"/>
              <a:gd name="connsiteY2-462" fmla="*/ 2769498 h 4585044"/>
              <a:gd name="connsiteX3-463" fmla="*/ 2496379 w 4776331"/>
              <a:gd name="connsiteY3-464" fmla="*/ 4585044 h 4585044"/>
              <a:gd name="connsiteX4-465" fmla="*/ 0 w 4776331"/>
              <a:gd name="connsiteY4-466" fmla="*/ 1637540 h 4585044"/>
              <a:gd name="connsiteX5-467" fmla="*/ 866361 w 4776331"/>
              <a:gd name="connsiteY5-468" fmla="*/ 1802088 h 4585044"/>
              <a:gd name="connsiteX6-469" fmla="*/ 2668656 w 4776331"/>
              <a:gd name="connsiteY6-470" fmla="*/ 4068210 h 4585044"/>
              <a:gd name="connsiteX7-471" fmla="*/ 4298053 w 4776331"/>
              <a:gd name="connsiteY7-472" fmla="*/ 2571476 h 4585044"/>
              <a:gd name="connsiteX8-473" fmla="*/ 3371021 w 4776331"/>
              <a:gd name="connsiteY8-474" fmla="*/ 317846 h 4585044"/>
              <a:gd name="connsiteX9-475" fmla="*/ 969479 w 4776331"/>
              <a:gd name="connsiteY9-476" fmla="*/ 1650449 h 4585044"/>
              <a:gd name="connsiteX10-477" fmla="*/ 4831 w 4776331"/>
              <a:gd name="connsiteY10-478" fmla="*/ 1546364 h 4585044"/>
              <a:gd name="connsiteX0-479" fmla="*/ 4831 w 4776331"/>
              <a:gd name="connsiteY0-480" fmla="*/ 1546364 h 4585044"/>
              <a:gd name="connsiteX1-481" fmla="*/ 3423409 w 4776331"/>
              <a:gd name="connsiteY1-482" fmla="*/ 0 h 4585044"/>
              <a:gd name="connsiteX2-483" fmla="*/ 4775752 w 4776331"/>
              <a:gd name="connsiteY2-484" fmla="*/ 2769498 h 4585044"/>
              <a:gd name="connsiteX3-485" fmla="*/ 2496379 w 4776331"/>
              <a:gd name="connsiteY3-486" fmla="*/ 4585044 h 4585044"/>
              <a:gd name="connsiteX4-487" fmla="*/ 0 w 4776331"/>
              <a:gd name="connsiteY4-488" fmla="*/ 1637540 h 4585044"/>
              <a:gd name="connsiteX5-489" fmla="*/ 866361 w 4776331"/>
              <a:gd name="connsiteY5-490" fmla="*/ 1802088 h 4585044"/>
              <a:gd name="connsiteX6-491" fmla="*/ 2668656 w 4776331"/>
              <a:gd name="connsiteY6-492" fmla="*/ 4068210 h 4585044"/>
              <a:gd name="connsiteX7-493" fmla="*/ 4298053 w 4776331"/>
              <a:gd name="connsiteY7-494" fmla="*/ 2571476 h 4585044"/>
              <a:gd name="connsiteX8-495" fmla="*/ 3371021 w 4776331"/>
              <a:gd name="connsiteY8-496" fmla="*/ 317846 h 4585044"/>
              <a:gd name="connsiteX9-497" fmla="*/ 969479 w 4776331"/>
              <a:gd name="connsiteY9-498" fmla="*/ 1650449 h 4585044"/>
              <a:gd name="connsiteX10-499" fmla="*/ 4831 w 4776331"/>
              <a:gd name="connsiteY10-500" fmla="*/ 1546364 h 4585044"/>
              <a:gd name="connsiteX0-501" fmla="*/ 4831 w 4776331"/>
              <a:gd name="connsiteY0-502" fmla="*/ 1546364 h 4585044"/>
              <a:gd name="connsiteX1-503" fmla="*/ 3423409 w 4776331"/>
              <a:gd name="connsiteY1-504" fmla="*/ 0 h 4585044"/>
              <a:gd name="connsiteX2-505" fmla="*/ 4775752 w 4776331"/>
              <a:gd name="connsiteY2-506" fmla="*/ 2769498 h 4585044"/>
              <a:gd name="connsiteX3-507" fmla="*/ 2496379 w 4776331"/>
              <a:gd name="connsiteY3-508" fmla="*/ 4585044 h 4585044"/>
              <a:gd name="connsiteX4-509" fmla="*/ 0 w 4776331"/>
              <a:gd name="connsiteY4-510" fmla="*/ 1637540 h 4585044"/>
              <a:gd name="connsiteX5-511" fmla="*/ 866361 w 4776331"/>
              <a:gd name="connsiteY5-512" fmla="*/ 1802088 h 4585044"/>
              <a:gd name="connsiteX6-513" fmla="*/ 2668656 w 4776331"/>
              <a:gd name="connsiteY6-514" fmla="*/ 4068210 h 4585044"/>
              <a:gd name="connsiteX7-515" fmla="*/ 4298053 w 4776331"/>
              <a:gd name="connsiteY7-516" fmla="*/ 2571476 h 4585044"/>
              <a:gd name="connsiteX8-517" fmla="*/ 3371021 w 4776331"/>
              <a:gd name="connsiteY8-518" fmla="*/ 317846 h 4585044"/>
              <a:gd name="connsiteX9-519" fmla="*/ 969479 w 4776331"/>
              <a:gd name="connsiteY9-520" fmla="*/ 1650449 h 4585044"/>
              <a:gd name="connsiteX10-521" fmla="*/ 4831 w 4776331"/>
              <a:gd name="connsiteY10-522" fmla="*/ 1546364 h 4585044"/>
              <a:gd name="connsiteX0-523" fmla="*/ 4831 w 4776331"/>
              <a:gd name="connsiteY0-524" fmla="*/ 1546364 h 4585044"/>
              <a:gd name="connsiteX1-525" fmla="*/ 3423409 w 4776331"/>
              <a:gd name="connsiteY1-526" fmla="*/ 0 h 4585044"/>
              <a:gd name="connsiteX2-527" fmla="*/ 4775752 w 4776331"/>
              <a:gd name="connsiteY2-528" fmla="*/ 2769498 h 4585044"/>
              <a:gd name="connsiteX3-529" fmla="*/ 2496379 w 4776331"/>
              <a:gd name="connsiteY3-530" fmla="*/ 4585044 h 4585044"/>
              <a:gd name="connsiteX4-531" fmla="*/ 0 w 4776331"/>
              <a:gd name="connsiteY4-532" fmla="*/ 1637540 h 4585044"/>
              <a:gd name="connsiteX5-533" fmla="*/ 948911 w 4776331"/>
              <a:gd name="connsiteY5-534" fmla="*/ 1687788 h 4585044"/>
              <a:gd name="connsiteX6-535" fmla="*/ 2668656 w 4776331"/>
              <a:gd name="connsiteY6-536" fmla="*/ 4068210 h 4585044"/>
              <a:gd name="connsiteX7-537" fmla="*/ 4298053 w 4776331"/>
              <a:gd name="connsiteY7-538" fmla="*/ 2571476 h 4585044"/>
              <a:gd name="connsiteX8-539" fmla="*/ 3371021 w 4776331"/>
              <a:gd name="connsiteY8-540" fmla="*/ 317846 h 4585044"/>
              <a:gd name="connsiteX9-541" fmla="*/ 969479 w 4776331"/>
              <a:gd name="connsiteY9-542" fmla="*/ 1650449 h 4585044"/>
              <a:gd name="connsiteX10-543" fmla="*/ 4831 w 4776331"/>
              <a:gd name="connsiteY10-544" fmla="*/ 1546364 h 4585044"/>
              <a:gd name="connsiteX0-545" fmla="*/ 4831 w 4776331"/>
              <a:gd name="connsiteY0-546" fmla="*/ 1546364 h 4585044"/>
              <a:gd name="connsiteX1-547" fmla="*/ 3423409 w 4776331"/>
              <a:gd name="connsiteY1-548" fmla="*/ 0 h 4585044"/>
              <a:gd name="connsiteX2-549" fmla="*/ 4775752 w 4776331"/>
              <a:gd name="connsiteY2-550" fmla="*/ 2769498 h 4585044"/>
              <a:gd name="connsiteX3-551" fmla="*/ 2496379 w 4776331"/>
              <a:gd name="connsiteY3-552" fmla="*/ 4585044 h 4585044"/>
              <a:gd name="connsiteX4-553" fmla="*/ 0 w 4776331"/>
              <a:gd name="connsiteY4-554" fmla="*/ 1637540 h 4585044"/>
              <a:gd name="connsiteX5-555" fmla="*/ 948911 w 4776331"/>
              <a:gd name="connsiteY5-556" fmla="*/ 1687788 h 4585044"/>
              <a:gd name="connsiteX6-557" fmla="*/ 2668656 w 4776331"/>
              <a:gd name="connsiteY6-558" fmla="*/ 4068210 h 4585044"/>
              <a:gd name="connsiteX7-559" fmla="*/ 4298053 w 4776331"/>
              <a:gd name="connsiteY7-560" fmla="*/ 2571476 h 4585044"/>
              <a:gd name="connsiteX8-561" fmla="*/ 3371021 w 4776331"/>
              <a:gd name="connsiteY8-562" fmla="*/ 317846 h 4585044"/>
              <a:gd name="connsiteX9-563" fmla="*/ 969479 w 4776331"/>
              <a:gd name="connsiteY9-564" fmla="*/ 1650449 h 4585044"/>
              <a:gd name="connsiteX10-565" fmla="*/ 4831 w 4776331"/>
              <a:gd name="connsiteY10-566" fmla="*/ 1546364 h 4585044"/>
              <a:gd name="connsiteX0-567" fmla="*/ 4831 w 4776331"/>
              <a:gd name="connsiteY0-568" fmla="*/ 1546364 h 4585044"/>
              <a:gd name="connsiteX1-569" fmla="*/ 3423409 w 4776331"/>
              <a:gd name="connsiteY1-570" fmla="*/ 0 h 4585044"/>
              <a:gd name="connsiteX2-571" fmla="*/ 4775752 w 4776331"/>
              <a:gd name="connsiteY2-572" fmla="*/ 2769498 h 4585044"/>
              <a:gd name="connsiteX3-573" fmla="*/ 2496379 w 4776331"/>
              <a:gd name="connsiteY3-574" fmla="*/ 4585044 h 4585044"/>
              <a:gd name="connsiteX4-575" fmla="*/ 0 w 4776331"/>
              <a:gd name="connsiteY4-576" fmla="*/ 1637540 h 4585044"/>
              <a:gd name="connsiteX5-577" fmla="*/ 948911 w 4776331"/>
              <a:gd name="connsiteY5-578" fmla="*/ 1687788 h 4585044"/>
              <a:gd name="connsiteX6-579" fmla="*/ 2668656 w 4776331"/>
              <a:gd name="connsiteY6-580" fmla="*/ 4068210 h 4585044"/>
              <a:gd name="connsiteX7-581" fmla="*/ 4298053 w 4776331"/>
              <a:gd name="connsiteY7-582" fmla="*/ 2571476 h 4585044"/>
              <a:gd name="connsiteX8-583" fmla="*/ 3371021 w 4776331"/>
              <a:gd name="connsiteY8-584" fmla="*/ 317846 h 4585044"/>
              <a:gd name="connsiteX9-585" fmla="*/ 969479 w 4776331"/>
              <a:gd name="connsiteY9-586" fmla="*/ 1650449 h 4585044"/>
              <a:gd name="connsiteX10-587" fmla="*/ 4831 w 4776331"/>
              <a:gd name="connsiteY10-588" fmla="*/ 1546364 h 4585044"/>
              <a:gd name="connsiteX0-589" fmla="*/ 23881 w 4795381"/>
              <a:gd name="connsiteY0-590" fmla="*/ 1546364 h 4585044"/>
              <a:gd name="connsiteX1-591" fmla="*/ 3442459 w 4795381"/>
              <a:gd name="connsiteY1-592" fmla="*/ 0 h 4585044"/>
              <a:gd name="connsiteX2-593" fmla="*/ 4794802 w 4795381"/>
              <a:gd name="connsiteY2-594" fmla="*/ 2769498 h 4585044"/>
              <a:gd name="connsiteX3-595" fmla="*/ 2515429 w 4795381"/>
              <a:gd name="connsiteY3-596" fmla="*/ 4585044 h 4585044"/>
              <a:gd name="connsiteX4-597" fmla="*/ 0 w 4795381"/>
              <a:gd name="connsiteY4-598" fmla="*/ 1554990 h 4585044"/>
              <a:gd name="connsiteX5-599" fmla="*/ 967961 w 4795381"/>
              <a:gd name="connsiteY5-600" fmla="*/ 1687788 h 4585044"/>
              <a:gd name="connsiteX6-601" fmla="*/ 2687706 w 4795381"/>
              <a:gd name="connsiteY6-602" fmla="*/ 4068210 h 4585044"/>
              <a:gd name="connsiteX7-603" fmla="*/ 4317103 w 4795381"/>
              <a:gd name="connsiteY7-604" fmla="*/ 2571476 h 4585044"/>
              <a:gd name="connsiteX8-605" fmla="*/ 3390071 w 4795381"/>
              <a:gd name="connsiteY8-606" fmla="*/ 317846 h 4585044"/>
              <a:gd name="connsiteX9-607" fmla="*/ 988529 w 4795381"/>
              <a:gd name="connsiteY9-608" fmla="*/ 1650449 h 4585044"/>
              <a:gd name="connsiteX10-609" fmla="*/ 23881 w 4795381"/>
              <a:gd name="connsiteY10-610" fmla="*/ 1546364 h 4585044"/>
              <a:gd name="connsiteX0-611" fmla="*/ 23881 w 4795381"/>
              <a:gd name="connsiteY0-612" fmla="*/ 1546364 h 4585044"/>
              <a:gd name="connsiteX1-613" fmla="*/ 3442459 w 4795381"/>
              <a:gd name="connsiteY1-614" fmla="*/ 0 h 4585044"/>
              <a:gd name="connsiteX2-615" fmla="*/ 4794802 w 4795381"/>
              <a:gd name="connsiteY2-616" fmla="*/ 2769498 h 4585044"/>
              <a:gd name="connsiteX3-617" fmla="*/ 2515429 w 4795381"/>
              <a:gd name="connsiteY3-618" fmla="*/ 4585044 h 4585044"/>
              <a:gd name="connsiteX4-619" fmla="*/ 0 w 4795381"/>
              <a:gd name="connsiteY4-620" fmla="*/ 1554990 h 4585044"/>
              <a:gd name="connsiteX5-621" fmla="*/ 967961 w 4795381"/>
              <a:gd name="connsiteY5-622" fmla="*/ 1675088 h 4585044"/>
              <a:gd name="connsiteX6-623" fmla="*/ 2687706 w 4795381"/>
              <a:gd name="connsiteY6-624" fmla="*/ 4068210 h 4585044"/>
              <a:gd name="connsiteX7-625" fmla="*/ 4317103 w 4795381"/>
              <a:gd name="connsiteY7-626" fmla="*/ 2571476 h 4585044"/>
              <a:gd name="connsiteX8-627" fmla="*/ 3390071 w 4795381"/>
              <a:gd name="connsiteY8-628" fmla="*/ 317846 h 4585044"/>
              <a:gd name="connsiteX9-629" fmla="*/ 988529 w 4795381"/>
              <a:gd name="connsiteY9-630" fmla="*/ 1650449 h 4585044"/>
              <a:gd name="connsiteX10-631" fmla="*/ 23881 w 4795381"/>
              <a:gd name="connsiteY10-632" fmla="*/ 1546364 h 4585044"/>
              <a:gd name="connsiteX0-633" fmla="*/ 23881 w 4795381"/>
              <a:gd name="connsiteY0-634" fmla="*/ 1546364 h 4585044"/>
              <a:gd name="connsiteX1-635" fmla="*/ 3442459 w 4795381"/>
              <a:gd name="connsiteY1-636" fmla="*/ 0 h 4585044"/>
              <a:gd name="connsiteX2-637" fmla="*/ 4794802 w 4795381"/>
              <a:gd name="connsiteY2-638" fmla="*/ 2769498 h 4585044"/>
              <a:gd name="connsiteX3-639" fmla="*/ 2515429 w 4795381"/>
              <a:gd name="connsiteY3-640" fmla="*/ 4585044 h 4585044"/>
              <a:gd name="connsiteX4-641" fmla="*/ 0 w 4795381"/>
              <a:gd name="connsiteY4-642" fmla="*/ 1554990 h 4585044"/>
              <a:gd name="connsiteX5-643" fmla="*/ 967961 w 4795381"/>
              <a:gd name="connsiteY5-644" fmla="*/ 1675088 h 4585044"/>
              <a:gd name="connsiteX6-645" fmla="*/ 2687706 w 4795381"/>
              <a:gd name="connsiteY6-646" fmla="*/ 4068210 h 4585044"/>
              <a:gd name="connsiteX7-647" fmla="*/ 4317103 w 4795381"/>
              <a:gd name="connsiteY7-648" fmla="*/ 2571476 h 4585044"/>
              <a:gd name="connsiteX8-649" fmla="*/ 3390071 w 4795381"/>
              <a:gd name="connsiteY8-650" fmla="*/ 317846 h 4585044"/>
              <a:gd name="connsiteX9-651" fmla="*/ 988529 w 4795381"/>
              <a:gd name="connsiteY9-652" fmla="*/ 1650449 h 4585044"/>
              <a:gd name="connsiteX10-653" fmla="*/ 23881 w 4795381"/>
              <a:gd name="connsiteY10-654" fmla="*/ 1546364 h 4585044"/>
              <a:gd name="connsiteX0-655" fmla="*/ 23881 w 4795381"/>
              <a:gd name="connsiteY0-656" fmla="*/ 1546364 h 4585044"/>
              <a:gd name="connsiteX1-657" fmla="*/ 3442459 w 4795381"/>
              <a:gd name="connsiteY1-658" fmla="*/ 0 h 4585044"/>
              <a:gd name="connsiteX2-659" fmla="*/ 4794802 w 4795381"/>
              <a:gd name="connsiteY2-660" fmla="*/ 2769498 h 4585044"/>
              <a:gd name="connsiteX3-661" fmla="*/ 2515429 w 4795381"/>
              <a:gd name="connsiteY3-662" fmla="*/ 4585044 h 4585044"/>
              <a:gd name="connsiteX4-663" fmla="*/ 0 w 4795381"/>
              <a:gd name="connsiteY4-664" fmla="*/ 1554990 h 4585044"/>
              <a:gd name="connsiteX5-665" fmla="*/ 967961 w 4795381"/>
              <a:gd name="connsiteY5-666" fmla="*/ 1675088 h 4585044"/>
              <a:gd name="connsiteX6-667" fmla="*/ 2687706 w 4795381"/>
              <a:gd name="connsiteY6-668" fmla="*/ 4068210 h 4585044"/>
              <a:gd name="connsiteX7-669" fmla="*/ 4317103 w 4795381"/>
              <a:gd name="connsiteY7-670" fmla="*/ 2571476 h 4585044"/>
              <a:gd name="connsiteX8-671" fmla="*/ 3390071 w 4795381"/>
              <a:gd name="connsiteY8-672" fmla="*/ 317846 h 4585044"/>
              <a:gd name="connsiteX9-673" fmla="*/ 988529 w 4795381"/>
              <a:gd name="connsiteY9-674" fmla="*/ 1650449 h 4585044"/>
              <a:gd name="connsiteX10-675" fmla="*/ 23881 w 4795381"/>
              <a:gd name="connsiteY10-676" fmla="*/ 1546364 h 4585044"/>
              <a:gd name="connsiteX0-677" fmla="*/ 23881 w 4795381"/>
              <a:gd name="connsiteY0-678" fmla="*/ 1546364 h 4585044"/>
              <a:gd name="connsiteX1-679" fmla="*/ 3442459 w 4795381"/>
              <a:gd name="connsiteY1-680" fmla="*/ 0 h 4585044"/>
              <a:gd name="connsiteX2-681" fmla="*/ 4794802 w 4795381"/>
              <a:gd name="connsiteY2-682" fmla="*/ 2769498 h 4585044"/>
              <a:gd name="connsiteX3-683" fmla="*/ 2515429 w 4795381"/>
              <a:gd name="connsiteY3-684" fmla="*/ 4585044 h 4585044"/>
              <a:gd name="connsiteX4-685" fmla="*/ 0 w 4795381"/>
              <a:gd name="connsiteY4-686" fmla="*/ 1554990 h 4585044"/>
              <a:gd name="connsiteX5-687" fmla="*/ 967961 w 4795381"/>
              <a:gd name="connsiteY5-688" fmla="*/ 1675088 h 4585044"/>
              <a:gd name="connsiteX6-689" fmla="*/ 2503556 w 4795381"/>
              <a:gd name="connsiteY6-690" fmla="*/ 4080910 h 4585044"/>
              <a:gd name="connsiteX7-691" fmla="*/ 4317103 w 4795381"/>
              <a:gd name="connsiteY7-692" fmla="*/ 2571476 h 4585044"/>
              <a:gd name="connsiteX8-693" fmla="*/ 3390071 w 4795381"/>
              <a:gd name="connsiteY8-694" fmla="*/ 317846 h 4585044"/>
              <a:gd name="connsiteX9-695" fmla="*/ 988529 w 4795381"/>
              <a:gd name="connsiteY9-696" fmla="*/ 1650449 h 4585044"/>
              <a:gd name="connsiteX10-697" fmla="*/ 23881 w 4795381"/>
              <a:gd name="connsiteY10-698" fmla="*/ 1546364 h 4585044"/>
              <a:gd name="connsiteX0-699" fmla="*/ 23881 w 4795381"/>
              <a:gd name="connsiteY0-700" fmla="*/ 1546364 h 4585100"/>
              <a:gd name="connsiteX1-701" fmla="*/ 3442459 w 4795381"/>
              <a:gd name="connsiteY1-702" fmla="*/ 0 h 4585100"/>
              <a:gd name="connsiteX2-703" fmla="*/ 4794802 w 4795381"/>
              <a:gd name="connsiteY2-704" fmla="*/ 2769498 h 4585100"/>
              <a:gd name="connsiteX3-705" fmla="*/ 2515429 w 4795381"/>
              <a:gd name="connsiteY3-706" fmla="*/ 4585044 h 4585100"/>
              <a:gd name="connsiteX4-707" fmla="*/ 0 w 4795381"/>
              <a:gd name="connsiteY4-708" fmla="*/ 1554990 h 4585100"/>
              <a:gd name="connsiteX5-709" fmla="*/ 967961 w 4795381"/>
              <a:gd name="connsiteY5-710" fmla="*/ 1675088 h 4585100"/>
              <a:gd name="connsiteX6-711" fmla="*/ 2503556 w 4795381"/>
              <a:gd name="connsiteY6-712" fmla="*/ 4080910 h 4585100"/>
              <a:gd name="connsiteX7-713" fmla="*/ 4317103 w 4795381"/>
              <a:gd name="connsiteY7-714" fmla="*/ 2571476 h 4585100"/>
              <a:gd name="connsiteX8-715" fmla="*/ 3390071 w 4795381"/>
              <a:gd name="connsiteY8-716" fmla="*/ 317846 h 4585100"/>
              <a:gd name="connsiteX9-717" fmla="*/ 988529 w 4795381"/>
              <a:gd name="connsiteY9-718" fmla="*/ 1650449 h 4585100"/>
              <a:gd name="connsiteX10-719" fmla="*/ 23881 w 4795381"/>
              <a:gd name="connsiteY10-720" fmla="*/ 1546364 h 4585100"/>
              <a:gd name="connsiteX0-721" fmla="*/ 23881 w 4795381"/>
              <a:gd name="connsiteY0-722" fmla="*/ 1546364 h 4585313"/>
              <a:gd name="connsiteX1-723" fmla="*/ 3442459 w 4795381"/>
              <a:gd name="connsiteY1-724" fmla="*/ 0 h 4585313"/>
              <a:gd name="connsiteX2-725" fmla="*/ 4794802 w 4795381"/>
              <a:gd name="connsiteY2-726" fmla="*/ 2769498 h 4585313"/>
              <a:gd name="connsiteX3-727" fmla="*/ 2515429 w 4795381"/>
              <a:gd name="connsiteY3-728" fmla="*/ 4585044 h 4585313"/>
              <a:gd name="connsiteX4-729" fmla="*/ 0 w 4795381"/>
              <a:gd name="connsiteY4-730" fmla="*/ 1554990 h 4585313"/>
              <a:gd name="connsiteX5-731" fmla="*/ 967961 w 4795381"/>
              <a:gd name="connsiteY5-732" fmla="*/ 1675088 h 4585313"/>
              <a:gd name="connsiteX6-733" fmla="*/ 2503556 w 4795381"/>
              <a:gd name="connsiteY6-734" fmla="*/ 4080910 h 4585313"/>
              <a:gd name="connsiteX7-735" fmla="*/ 4317103 w 4795381"/>
              <a:gd name="connsiteY7-736" fmla="*/ 2571476 h 4585313"/>
              <a:gd name="connsiteX8-737" fmla="*/ 3390071 w 4795381"/>
              <a:gd name="connsiteY8-738" fmla="*/ 317846 h 4585313"/>
              <a:gd name="connsiteX9-739" fmla="*/ 988529 w 4795381"/>
              <a:gd name="connsiteY9-740" fmla="*/ 1650449 h 4585313"/>
              <a:gd name="connsiteX10-741" fmla="*/ 23881 w 4795381"/>
              <a:gd name="connsiteY10-742" fmla="*/ 1546364 h 4585313"/>
              <a:gd name="connsiteX0-743" fmla="*/ 23881 w 4795381"/>
              <a:gd name="connsiteY0-744" fmla="*/ 1546364 h 4585100"/>
              <a:gd name="connsiteX1-745" fmla="*/ 3442459 w 4795381"/>
              <a:gd name="connsiteY1-746" fmla="*/ 0 h 4585100"/>
              <a:gd name="connsiteX2-747" fmla="*/ 4794802 w 4795381"/>
              <a:gd name="connsiteY2-748" fmla="*/ 2769498 h 4585100"/>
              <a:gd name="connsiteX3-749" fmla="*/ 2515429 w 4795381"/>
              <a:gd name="connsiteY3-750" fmla="*/ 4585044 h 4585100"/>
              <a:gd name="connsiteX4-751" fmla="*/ 0 w 4795381"/>
              <a:gd name="connsiteY4-752" fmla="*/ 1554990 h 4585100"/>
              <a:gd name="connsiteX5-753" fmla="*/ 967961 w 4795381"/>
              <a:gd name="connsiteY5-754" fmla="*/ 1675088 h 4585100"/>
              <a:gd name="connsiteX6-755" fmla="*/ 2503556 w 4795381"/>
              <a:gd name="connsiteY6-756" fmla="*/ 4080910 h 4585100"/>
              <a:gd name="connsiteX7-757" fmla="*/ 4317103 w 4795381"/>
              <a:gd name="connsiteY7-758" fmla="*/ 2571476 h 4585100"/>
              <a:gd name="connsiteX8-759" fmla="*/ 3390071 w 4795381"/>
              <a:gd name="connsiteY8-760" fmla="*/ 317846 h 4585100"/>
              <a:gd name="connsiteX9-761" fmla="*/ 988529 w 4795381"/>
              <a:gd name="connsiteY9-762" fmla="*/ 1650449 h 4585100"/>
              <a:gd name="connsiteX10-763" fmla="*/ 23881 w 4795381"/>
              <a:gd name="connsiteY10-764" fmla="*/ 1546364 h 4585100"/>
              <a:gd name="connsiteX0-765" fmla="*/ 23881 w 4795381"/>
              <a:gd name="connsiteY0-766" fmla="*/ 1546364 h 4547001"/>
              <a:gd name="connsiteX1-767" fmla="*/ 3442459 w 4795381"/>
              <a:gd name="connsiteY1-768" fmla="*/ 0 h 4547001"/>
              <a:gd name="connsiteX2-769" fmla="*/ 4794802 w 4795381"/>
              <a:gd name="connsiteY2-770" fmla="*/ 2769498 h 4547001"/>
              <a:gd name="connsiteX3-771" fmla="*/ 2394779 w 4795381"/>
              <a:gd name="connsiteY3-772" fmla="*/ 4546944 h 4547001"/>
              <a:gd name="connsiteX4-773" fmla="*/ 0 w 4795381"/>
              <a:gd name="connsiteY4-774" fmla="*/ 1554990 h 4547001"/>
              <a:gd name="connsiteX5-775" fmla="*/ 967961 w 4795381"/>
              <a:gd name="connsiteY5-776" fmla="*/ 1675088 h 4547001"/>
              <a:gd name="connsiteX6-777" fmla="*/ 2503556 w 4795381"/>
              <a:gd name="connsiteY6-778" fmla="*/ 4080910 h 4547001"/>
              <a:gd name="connsiteX7-779" fmla="*/ 4317103 w 4795381"/>
              <a:gd name="connsiteY7-780" fmla="*/ 2571476 h 4547001"/>
              <a:gd name="connsiteX8-781" fmla="*/ 3390071 w 4795381"/>
              <a:gd name="connsiteY8-782" fmla="*/ 317846 h 4547001"/>
              <a:gd name="connsiteX9-783" fmla="*/ 988529 w 4795381"/>
              <a:gd name="connsiteY9-784" fmla="*/ 1650449 h 4547001"/>
              <a:gd name="connsiteX10-785" fmla="*/ 23881 w 4795381"/>
              <a:gd name="connsiteY10-786" fmla="*/ 1546364 h 4547001"/>
              <a:gd name="connsiteX0-787" fmla="*/ 23881 w 4795381"/>
              <a:gd name="connsiteY0-788" fmla="*/ 1546364 h 4547001"/>
              <a:gd name="connsiteX1-789" fmla="*/ 3442459 w 4795381"/>
              <a:gd name="connsiteY1-790" fmla="*/ 0 h 4547001"/>
              <a:gd name="connsiteX2-791" fmla="*/ 4794802 w 4795381"/>
              <a:gd name="connsiteY2-792" fmla="*/ 2769498 h 4547001"/>
              <a:gd name="connsiteX3-793" fmla="*/ 2394779 w 4795381"/>
              <a:gd name="connsiteY3-794" fmla="*/ 4546944 h 4547001"/>
              <a:gd name="connsiteX4-795" fmla="*/ 0 w 4795381"/>
              <a:gd name="connsiteY4-796" fmla="*/ 1554990 h 4547001"/>
              <a:gd name="connsiteX5-797" fmla="*/ 967961 w 4795381"/>
              <a:gd name="connsiteY5-798" fmla="*/ 1675088 h 4547001"/>
              <a:gd name="connsiteX6-799" fmla="*/ 2503556 w 4795381"/>
              <a:gd name="connsiteY6-800" fmla="*/ 4080910 h 4547001"/>
              <a:gd name="connsiteX7-801" fmla="*/ 4317103 w 4795381"/>
              <a:gd name="connsiteY7-802" fmla="*/ 2571476 h 4547001"/>
              <a:gd name="connsiteX8-803" fmla="*/ 3390071 w 4795381"/>
              <a:gd name="connsiteY8-804" fmla="*/ 317846 h 4547001"/>
              <a:gd name="connsiteX9-805" fmla="*/ 988529 w 4795381"/>
              <a:gd name="connsiteY9-806" fmla="*/ 1650449 h 4547001"/>
              <a:gd name="connsiteX10-807" fmla="*/ 23881 w 4795381"/>
              <a:gd name="connsiteY10-808" fmla="*/ 1546364 h 4547001"/>
              <a:gd name="connsiteX0-809" fmla="*/ 23881 w 4795381"/>
              <a:gd name="connsiteY0-810" fmla="*/ 1546364 h 4546984"/>
              <a:gd name="connsiteX1-811" fmla="*/ 3442459 w 4795381"/>
              <a:gd name="connsiteY1-812" fmla="*/ 0 h 4546984"/>
              <a:gd name="connsiteX2-813" fmla="*/ 4794802 w 4795381"/>
              <a:gd name="connsiteY2-814" fmla="*/ 2769498 h 4546984"/>
              <a:gd name="connsiteX3-815" fmla="*/ 2394779 w 4795381"/>
              <a:gd name="connsiteY3-816" fmla="*/ 4546944 h 4546984"/>
              <a:gd name="connsiteX4-817" fmla="*/ 0 w 4795381"/>
              <a:gd name="connsiteY4-818" fmla="*/ 1554990 h 4546984"/>
              <a:gd name="connsiteX5-819" fmla="*/ 967961 w 4795381"/>
              <a:gd name="connsiteY5-820" fmla="*/ 1675088 h 4546984"/>
              <a:gd name="connsiteX6-821" fmla="*/ 2503556 w 4795381"/>
              <a:gd name="connsiteY6-822" fmla="*/ 4080910 h 4546984"/>
              <a:gd name="connsiteX7-823" fmla="*/ 4317103 w 4795381"/>
              <a:gd name="connsiteY7-824" fmla="*/ 2571476 h 4546984"/>
              <a:gd name="connsiteX8-825" fmla="*/ 3390071 w 4795381"/>
              <a:gd name="connsiteY8-826" fmla="*/ 317846 h 4546984"/>
              <a:gd name="connsiteX9-827" fmla="*/ 988529 w 4795381"/>
              <a:gd name="connsiteY9-828" fmla="*/ 1650449 h 4546984"/>
              <a:gd name="connsiteX10-829" fmla="*/ 23881 w 4795381"/>
              <a:gd name="connsiteY10-830" fmla="*/ 1546364 h 4546984"/>
              <a:gd name="connsiteX0-831" fmla="*/ 23881 w 4795381"/>
              <a:gd name="connsiteY0-832" fmla="*/ 1546364 h 4546984"/>
              <a:gd name="connsiteX1-833" fmla="*/ 3442459 w 4795381"/>
              <a:gd name="connsiteY1-834" fmla="*/ 0 h 4546984"/>
              <a:gd name="connsiteX2-835" fmla="*/ 4794802 w 4795381"/>
              <a:gd name="connsiteY2-836" fmla="*/ 2769498 h 4546984"/>
              <a:gd name="connsiteX3-837" fmla="*/ 2394779 w 4795381"/>
              <a:gd name="connsiteY3-838" fmla="*/ 4546944 h 4546984"/>
              <a:gd name="connsiteX4-839" fmla="*/ 0 w 4795381"/>
              <a:gd name="connsiteY4-840" fmla="*/ 1554990 h 4546984"/>
              <a:gd name="connsiteX5-841" fmla="*/ 967961 w 4795381"/>
              <a:gd name="connsiteY5-842" fmla="*/ 1675088 h 4546984"/>
              <a:gd name="connsiteX6-843" fmla="*/ 2503556 w 4795381"/>
              <a:gd name="connsiteY6-844" fmla="*/ 4080910 h 4546984"/>
              <a:gd name="connsiteX7-845" fmla="*/ 4317103 w 4795381"/>
              <a:gd name="connsiteY7-846" fmla="*/ 2571476 h 4546984"/>
              <a:gd name="connsiteX8-847" fmla="*/ 3390071 w 4795381"/>
              <a:gd name="connsiteY8-848" fmla="*/ 317846 h 4546984"/>
              <a:gd name="connsiteX9-849" fmla="*/ 988529 w 4795381"/>
              <a:gd name="connsiteY9-850" fmla="*/ 1650449 h 4546984"/>
              <a:gd name="connsiteX10-851" fmla="*/ 23881 w 4795381"/>
              <a:gd name="connsiteY10-852" fmla="*/ 1546364 h 4546984"/>
              <a:gd name="connsiteX0-853" fmla="*/ 23881 w 4795381"/>
              <a:gd name="connsiteY0-854" fmla="*/ 1546364 h 4546984"/>
              <a:gd name="connsiteX1-855" fmla="*/ 3442459 w 4795381"/>
              <a:gd name="connsiteY1-856" fmla="*/ 0 h 4546984"/>
              <a:gd name="connsiteX2-857" fmla="*/ 4794802 w 4795381"/>
              <a:gd name="connsiteY2-858" fmla="*/ 2769498 h 4546984"/>
              <a:gd name="connsiteX3-859" fmla="*/ 2394779 w 4795381"/>
              <a:gd name="connsiteY3-860" fmla="*/ 4546944 h 4546984"/>
              <a:gd name="connsiteX4-861" fmla="*/ 0 w 4795381"/>
              <a:gd name="connsiteY4-862" fmla="*/ 1554990 h 4546984"/>
              <a:gd name="connsiteX5-863" fmla="*/ 967961 w 4795381"/>
              <a:gd name="connsiteY5-864" fmla="*/ 1675088 h 4546984"/>
              <a:gd name="connsiteX6-865" fmla="*/ 2503556 w 4795381"/>
              <a:gd name="connsiteY6-866" fmla="*/ 4080910 h 4546984"/>
              <a:gd name="connsiteX7-867" fmla="*/ 4317103 w 4795381"/>
              <a:gd name="connsiteY7-868" fmla="*/ 2571476 h 4546984"/>
              <a:gd name="connsiteX8-869" fmla="*/ 3390071 w 4795381"/>
              <a:gd name="connsiteY8-870" fmla="*/ 317846 h 4546984"/>
              <a:gd name="connsiteX9-871" fmla="*/ 988529 w 4795381"/>
              <a:gd name="connsiteY9-872" fmla="*/ 1650449 h 4546984"/>
              <a:gd name="connsiteX10-873" fmla="*/ 23881 w 4795381"/>
              <a:gd name="connsiteY10-874" fmla="*/ 1546364 h 4546984"/>
              <a:gd name="connsiteX0-875" fmla="*/ 23881 w 4795119"/>
              <a:gd name="connsiteY0-876" fmla="*/ 1546364 h 4546984"/>
              <a:gd name="connsiteX1-877" fmla="*/ 3442459 w 4795119"/>
              <a:gd name="connsiteY1-878" fmla="*/ 0 h 4546984"/>
              <a:gd name="connsiteX2-879" fmla="*/ 4794802 w 4795119"/>
              <a:gd name="connsiteY2-880" fmla="*/ 2769498 h 4546984"/>
              <a:gd name="connsiteX3-881" fmla="*/ 2394779 w 4795119"/>
              <a:gd name="connsiteY3-882" fmla="*/ 4546944 h 4546984"/>
              <a:gd name="connsiteX4-883" fmla="*/ 0 w 4795119"/>
              <a:gd name="connsiteY4-884" fmla="*/ 1554990 h 4546984"/>
              <a:gd name="connsiteX5-885" fmla="*/ 967961 w 4795119"/>
              <a:gd name="connsiteY5-886" fmla="*/ 1675088 h 4546984"/>
              <a:gd name="connsiteX6-887" fmla="*/ 2503556 w 4795119"/>
              <a:gd name="connsiteY6-888" fmla="*/ 4080910 h 4546984"/>
              <a:gd name="connsiteX7-889" fmla="*/ 4317103 w 4795119"/>
              <a:gd name="connsiteY7-890" fmla="*/ 2571476 h 4546984"/>
              <a:gd name="connsiteX8-891" fmla="*/ 3390071 w 4795119"/>
              <a:gd name="connsiteY8-892" fmla="*/ 317846 h 4546984"/>
              <a:gd name="connsiteX9-893" fmla="*/ 988529 w 4795119"/>
              <a:gd name="connsiteY9-894" fmla="*/ 1650449 h 4546984"/>
              <a:gd name="connsiteX10-895" fmla="*/ 23881 w 4795119"/>
              <a:gd name="connsiteY10-896" fmla="*/ 1546364 h 4546984"/>
              <a:gd name="connsiteX0-897" fmla="*/ 23881 w 4795119"/>
              <a:gd name="connsiteY0-898" fmla="*/ 1546364 h 4546984"/>
              <a:gd name="connsiteX1-899" fmla="*/ 3442459 w 4795119"/>
              <a:gd name="connsiteY1-900" fmla="*/ 0 h 4546984"/>
              <a:gd name="connsiteX2-901" fmla="*/ 4794802 w 4795119"/>
              <a:gd name="connsiteY2-902" fmla="*/ 2769498 h 4546984"/>
              <a:gd name="connsiteX3-903" fmla="*/ 2394779 w 4795119"/>
              <a:gd name="connsiteY3-904" fmla="*/ 4546944 h 4546984"/>
              <a:gd name="connsiteX4-905" fmla="*/ 0 w 4795119"/>
              <a:gd name="connsiteY4-906" fmla="*/ 1554990 h 4546984"/>
              <a:gd name="connsiteX5-907" fmla="*/ 967961 w 4795119"/>
              <a:gd name="connsiteY5-908" fmla="*/ 1675088 h 4546984"/>
              <a:gd name="connsiteX6-909" fmla="*/ 2503556 w 4795119"/>
              <a:gd name="connsiteY6-910" fmla="*/ 4080910 h 4546984"/>
              <a:gd name="connsiteX7-911" fmla="*/ 4317103 w 4795119"/>
              <a:gd name="connsiteY7-912" fmla="*/ 2571476 h 4546984"/>
              <a:gd name="connsiteX8-913" fmla="*/ 3390071 w 4795119"/>
              <a:gd name="connsiteY8-914" fmla="*/ 317846 h 4546984"/>
              <a:gd name="connsiteX9-915" fmla="*/ 988529 w 4795119"/>
              <a:gd name="connsiteY9-916" fmla="*/ 1650449 h 4546984"/>
              <a:gd name="connsiteX10-917" fmla="*/ 23881 w 4795119"/>
              <a:gd name="connsiteY10-918" fmla="*/ 1546364 h 4546984"/>
              <a:gd name="connsiteX0-919" fmla="*/ 23881 w 4795150"/>
              <a:gd name="connsiteY0-920" fmla="*/ 1927364 h 4927984"/>
              <a:gd name="connsiteX1-921" fmla="*/ 3569459 w 4795150"/>
              <a:gd name="connsiteY1-922" fmla="*/ 0 h 4927984"/>
              <a:gd name="connsiteX2-923" fmla="*/ 4794802 w 4795150"/>
              <a:gd name="connsiteY2-924" fmla="*/ 3150498 h 4927984"/>
              <a:gd name="connsiteX3-925" fmla="*/ 2394779 w 4795150"/>
              <a:gd name="connsiteY3-926" fmla="*/ 4927944 h 4927984"/>
              <a:gd name="connsiteX4-927" fmla="*/ 0 w 4795150"/>
              <a:gd name="connsiteY4-928" fmla="*/ 1935990 h 4927984"/>
              <a:gd name="connsiteX5-929" fmla="*/ 967961 w 4795150"/>
              <a:gd name="connsiteY5-930" fmla="*/ 2056088 h 4927984"/>
              <a:gd name="connsiteX6-931" fmla="*/ 2503556 w 4795150"/>
              <a:gd name="connsiteY6-932" fmla="*/ 4461910 h 4927984"/>
              <a:gd name="connsiteX7-933" fmla="*/ 4317103 w 4795150"/>
              <a:gd name="connsiteY7-934" fmla="*/ 2952476 h 4927984"/>
              <a:gd name="connsiteX8-935" fmla="*/ 3390071 w 4795150"/>
              <a:gd name="connsiteY8-936" fmla="*/ 698846 h 4927984"/>
              <a:gd name="connsiteX9-937" fmla="*/ 988529 w 4795150"/>
              <a:gd name="connsiteY9-938" fmla="*/ 2031449 h 4927984"/>
              <a:gd name="connsiteX10-939" fmla="*/ 23881 w 4795150"/>
              <a:gd name="connsiteY10-940" fmla="*/ 1927364 h 4927984"/>
              <a:gd name="connsiteX0-941" fmla="*/ 23881 w 6090374"/>
              <a:gd name="connsiteY0-942" fmla="*/ 1927364 h 4927984"/>
              <a:gd name="connsiteX1-943" fmla="*/ 3569459 w 6090374"/>
              <a:gd name="connsiteY1-944" fmla="*/ 0 h 4927984"/>
              <a:gd name="connsiteX2-945" fmla="*/ 6090202 w 6090374"/>
              <a:gd name="connsiteY2-946" fmla="*/ 2502798 h 4927984"/>
              <a:gd name="connsiteX3-947" fmla="*/ 2394779 w 6090374"/>
              <a:gd name="connsiteY3-948" fmla="*/ 4927944 h 4927984"/>
              <a:gd name="connsiteX4-949" fmla="*/ 0 w 6090374"/>
              <a:gd name="connsiteY4-950" fmla="*/ 1935990 h 4927984"/>
              <a:gd name="connsiteX5-951" fmla="*/ 967961 w 6090374"/>
              <a:gd name="connsiteY5-952" fmla="*/ 2056088 h 4927984"/>
              <a:gd name="connsiteX6-953" fmla="*/ 2503556 w 6090374"/>
              <a:gd name="connsiteY6-954" fmla="*/ 4461910 h 4927984"/>
              <a:gd name="connsiteX7-955" fmla="*/ 4317103 w 6090374"/>
              <a:gd name="connsiteY7-956" fmla="*/ 2952476 h 4927984"/>
              <a:gd name="connsiteX8-957" fmla="*/ 3390071 w 6090374"/>
              <a:gd name="connsiteY8-958" fmla="*/ 698846 h 4927984"/>
              <a:gd name="connsiteX9-959" fmla="*/ 988529 w 6090374"/>
              <a:gd name="connsiteY9-960" fmla="*/ 2031449 h 4927984"/>
              <a:gd name="connsiteX10-961" fmla="*/ 23881 w 6090374"/>
              <a:gd name="connsiteY10-962" fmla="*/ 1927364 h 4927984"/>
              <a:gd name="connsiteX0-963" fmla="*/ 23881 w 6090374"/>
              <a:gd name="connsiteY0-964" fmla="*/ 1927364 h 4927984"/>
              <a:gd name="connsiteX1-965" fmla="*/ 3569459 w 6090374"/>
              <a:gd name="connsiteY1-966" fmla="*/ 0 h 4927984"/>
              <a:gd name="connsiteX2-967" fmla="*/ 6090202 w 6090374"/>
              <a:gd name="connsiteY2-968" fmla="*/ 2502798 h 4927984"/>
              <a:gd name="connsiteX3-969" fmla="*/ 2394779 w 6090374"/>
              <a:gd name="connsiteY3-970" fmla="*/ 4927944 h 4927984"/>
              <a:gd name="connsiteX4-971" fmla="*/ 0 w 6090374"/>
              <a:gd name="connsiteY4-972" fmla="*/ 1935990 h 4927984"/>
              <a:gd name="connsiteX5-973" fmla="*/ 967961 w 6090374"/>
              <a:gd name="connsiteY5-974" fmla="*/ 2056088 h 4927984"/>
              <a:gd name="connsiteX6-975" fmla="*/ 2503556 w 6090374"/>
              <a:gd name="connsiteY6-976" fmla="*/ 4461910 h 4927984"/>
              <a:gd name="connsiteX7-977" fmla="*/ 5828403 w 6090374"/>
              <a:gd name="connsiteY7-978" fmla="*/ 2495276 h 4927984"/>
              <a:gd name="connsiteX8-979" fmla="*/ 3390071 w 6090374"/>
              <a:gd name="connsiteY8-980" fmla="*/ 698846 h 4927984"/>
              <a:gd name="connsiteX9-981" fmla="*/ 988529 w 6090374"/>
              <a:gd name="connsiteY9-982" fmla="*/ 2031449 h 4927984"/>
              <a:gd name="connsiteX10-983" fmla="*/ 23881 w 6090374"/>
              <a:gd name="connsiteY10-984" fmla="*/ 1927364 h 4927984"/>
              <a:gd name="connsiteX0-985" fmla="*/ 23881 w 6090374"/>
              <a:gd name="connsiteY0-986" fmla="*/ 1927364 h 4927984"/>
              <a:gd name="connsiteX1-987" fmla="*/ 3569459 w 6090374"/>
              <a:gd name="connsiteY1-988" fmla="*/ 0 h 4927984"/>
              <a:gd name="connsiteX2-989" fmla="*/ 6090202 w 6090374"/>
              <a:gd name="connsiteY2-990" fmla="*/ 2502798 h 4927984"/>
              <a:gd name="connsiteX3-991" fmla="*/ 2394779 w 6090374"/>
              <a:gd name="connsiteY3-992" fmla="*/ 4927944 h 4927984"/>
              <a:gd name="connsiteX4-993" fmla="*/ 0 w 6090374"/>
              <a:gd name="connsiteY4-994" fmla="*/ 1935990 h 4927984"/>
              <a:gd name="connsiteX5-995" fmla="*/ 967961 w 6090374"/>
              <a:gd name="connsiteY5-996" fmla="*/ 2056088 h 4927984"/>
              <a:gd name="connsiteX6-997" fmla="*/ 2503556 w 6090374"/>
              <a:gd name="connsiteY6-998" fmla="*/ 4461910 h 4927984"/>
              <a:gd name="connsiteX7-999" fmla="*/ 5828403 w 6090374"/>
              <a:gd name="connsiteY7-1000" fmla="*/ 2495276 h 4927984"/>
              <a:gd name="connsiteX8-1001" fmla="*/ 3542471 w 6090374"/>
              <a:gd name="connsiteY8-1002" fmla="*/ 267046 h 4927984"/>
              <a:gd name="connsiteX9-1003" fmla="*/ 988529 w 6090374"/>
              <a:gd name="connsiteY9-1004" fmla="*/ 2031449 h 4927984"/>
              <a:gd name="connsiteX10-1005" fmla="*/ 23881 w 6090374"/>
              <a:gd name="connsiteY10-1006" fmla="*/ 1927364 h 4927984"/>
              <a:gd name="connsiteX0-1007" fmla="*/ 23881 w 6090374"/>
              <a:gd name="connsiteY0-1008" fmla="*/ 1927364 h 4927984"/>
              <a:gd name="connsiteX1-1009" fmla="*/ 3569459 w 6090374"/>
              <a:gd name="connsiteY1-1010" fmla="*/ 0 h 4927984"/>
              <a:gd name="connsiteX2-1011" fmla="*/ 6090202 w 6090374"/>
              <a:gd name="connsiteY2-1012" fmla="*/ 2502798 h 4927984"/>
              <a:gd name="connsiteX3-1013" fmla="*/ 2394779 w 6090374"/>
              <a:gd name="connsiteY3-1014" fmla="*/ 4927944 h 4927984"/>
              <a:gd name="connsiteX4-1015" fmla="*/ 0 w 6090374"/>
              <a:gd name="connsiteY4-1016" fmla="*/ 1935990 h 4927984"/>
              <a:gd name="connsiteX5-1017" fmla="*/ 967961 w 6090374"/>
              <a:gd name="connsiteY5-1018" fmla="*/ 2056088 h 4927984"/>
              <a:gd name="connsiteX6-1019" fmla="*/ 2503556 w 6090374"/>
              <a:gd name="connsiteY6-1020" fmla="*/ 4461910 h 4927984"/>
              <a:gd name="connsiteX7-1021" fmla="*/ 5828403 w 6090374"/>
              <a:gd name="connsiteY7-1022" fmla="*/ 2495276 h 4927984"/>
              <a:gd name="connsiteX8-1023" fmla="*/ 3542471 w 6090374"/>
              <a:gd name="connsiteY8-1024" fmla="*/ 267046 h 4927984"/>
              <a:gd name="connsiteX9-1025" fmla="*/ 1433029 w 6090374"/>
              <a:gd name="connsiteY9-1026" fmla="*/ 2501349 h 4927984"/>
              <a:gd name="connsiteX10-1027" fmla="*/ 23881 w 6090374"/>
              <a:gd name="connsiteY10-1028" fmla="*/ 1927364 h 4927984"/>
              <a:gd name="connsiteX0-1029" fmla="*/ 23881 w 6090374"/>
              <a:gd name="connsiteY0-1030" fmla="*/ 1927364 h 4927984"/>
              <a:gd name="connsiteX1-1031" fmla="*/ 3569459 w 6090374"/>
              <a:gd name="connsiteY1-1032" fmla="*/ 0 h 4927984"/>
              <a:gd name="connsiteX2-1033" fmla="*/ 6090202 w 6090374"/>
              <a:gd name="connsiteY2-1034" fmla="*/ 2502798 h 4927984"/>
              <a:gd name="connsiteX3-1035" fmla="*/ 2394779 w 6090374"/>
              <a:gd name="connsiteY3-1036" fmla="*/ 4927944 h 4927984"/>
              <a:gd name="connsiteX4-1037" fmla="*/ 0 w 6090374"/>
              <a:gd name="connsiteY4-1038" fmla="*/ 1935990 h 4927984"/>
              <a:gd name="connsiteX5-1039" fmla="*/ 967961 w 6090374"/>
              <a:gd name="connsiteY5-1040" fmla="*/ 2056088 h 4927984"/>
              <a:gd name="connsiteX6-1041" fmla="*/ 2503556 w 6090374"/>
              <a:gd name="connsiteY6-1042" fmla="*/ 4461910 h 4927984"/>
              <a:gd name="connsiteX7-1043" fmla="*/ 5828403 w 6090374"/>
              <a:gd name="connsiteY7-1044" fmla="*/ 2495276 h 4927984"/>
              <a:gd name="connsiteX8-1045" fmla="*/ 3542471 w 6090374"/>
              <a:gd name="connsiteY8-1046" fmla="*/ 267046 h 4927984"/>
              <a:gd name="connsiteX9-1047" fmla="*/ 1433029 w 6090374"/>
              <a:gd name="connsiteY9-1048" fmla="*/ 2501349 h 4927984"/>
              <a:gd name="connsiteX10-1049" fmla="*/ 23881 w 6090374"/>
              <a:gd name="connsiteY10-1050" fmla="*/ 1927364 h 4927984"/>
              <a:gd name="connsiteX0-1051" fmla="*/ 23881 w 6090374"/>
              <a:gd name="connsiteY0-1052" fmla="*/ 1927364 h 4927984"/>
              <a:gd name="connsiteX1-1053" fmla="*/ 3569459 w 6090374"/>
              <a:gd name="connsiteY1-1054" fmla="*/ 0 h 4927984"/>
              <a:gd name="connsiteX2-1055" fmla="*/ 6090202 w 6090374"/>
              <a:gd name="connsiteY2-1056" fmla="*/ 2502798 h 4927984"/>
              <a:gd name="connsiteX3-1057" fmla="*/ 2394779 w 6090374"/>
              <a:gd name="connsiteY3-1058" fmla="*/ 4927944 h 4927984"/>
              <a:gd name="connsiteX4-1059" fmla="*/ 0 w 6090374"/>
              <a:gd name="connsiteY4-1060" fmla="*/ 1935990 h 4927984"/>
              <a:gd name="connsiteX5-1061" fmla="*/ 1463261 w 6090374"/>
              <a:gd name="connsiteY5-1062" fmla="*/ 2691088 h 4927984"/>
              <a:gd name="connsiteX6-1063" fmla="*/ 2503556 w 6090374"/>
              <a:gd name="connsiteY6-1064" fmla="*/ 4461910 h 4927984"/>
              <a:gd name="connsiteX7-1065" fmla="*/ 5828403 w 6090374"/>
              <a:gd name="connsiteY7-1066" fmla="*/ 2495276 h 4927984"/>
              <a:gd name="connsiteX8-1067" fmla="*/ 3542471 w 6090374"/>
              <a:gd name="connsiteY8-1068" fmla="*/ 267046 h 4927984"/>
              <a:gd name="connsiteX9-1069" fmla="*/ 1433029 w 6090374"/>
              <a:gd name="connsiteY9-1070" fmla="*/ 2501349 h 4927984"/>
              <a:gd name="connsiteX10-1071" fmla="*/ 23881 w 6090374"/>
              <a:gd name="connsiteY10-1072" fmla="*/ 1927364 h 4927984"/>
              <a:gd name="connsiteX0-1073" fmla="*/ 23881 w 6090374"/>
              <a:gd name="connsiteY0-1074" fmla="*/ 1927364 h 4927984"/>
              <a:gd name="connsiteX1-1075" fmla="*/ 3569459 w 6090374"/>
              <a:gd name="connsiteY1-1076" fmla="*/ 0 h 4927984"/>
              <a:gd name="connsiteX2-1077" fmla="*/ 6090202 w 6090374"/>
              <a:gd name="connsiteY2-1078" fmla="*/ 2502798 h 4927984"/>
              <a:gd name="connsiteX3-1079" fmla="*/ 2394779 w 6090374"/>
              <a:gd name="connsiteY3-1080" fmla="*/ 4927944 h 4927984"/>
              <a:gd name="connsiteX4-1081" fmla="*/ 0 w 6090374"/>
              <a:gd name="connsiteY4-1082" fmla="*/ 1935990 h 4927984"/>
              <a:gd name="connsiteX5-1083" fmla="*/ 1463261 w 6090374"/>
              <a:gd name="connsiteY5-1084" fmla="*/ 2691088 h 4927984"/>
              <a:gd name="connsiteX6-1085" fmla="*/ 2503556 w 6090374"/>
              <a:gd name="connsiteY6-1086" fmla="*/ 4461910 h 4927984"/>
              <a:gd name="connsiteX7-1087" fmla="*/ 5828403 w 6090374"/>
              <a:gd name="connsiteY7-1088" fmla="*/ 2495276 h 4927984"/>
              <a:gd name="connsiteX8-1089" fmla="*/ 3542471 w 6090374"/>
              <a:gd name="connsiteY8-1090" fmla="*/ 267046 h 4927984"/>
              <a:gd name="connsiteX9-1091" fmla="*/ 1356829 w 6090374"/>
              <a:gd name="connsiteY9-1092" fmla="*/ 2501349 h 4927984"/>
              <a:gd name="connsiteX10-1093" fmla="*/ 23881 w 6090374"/>
              <a:gd name="connsiteY10-1094" fmla="*/ 1927364 h 4927984"/>
              <a:gd name="connsiteX0-1095" fmla="*/ 1027181 w 6090374"/>
              <a:gd name="connsiteY0-1096" fmla="*/ 2448064 h 4927984"/>
              <a:gd name="connsiteX1-1097" fmla="*/ 3569459 w 6090374"/>
              <a:gd name="connsiteY1-1098" fmla="*/ 0 h 4927984"/>
              <a:gd name="connsiteX2-1099" fmla="*/ 6090202 w 6090374"/>
              <a:gd name="connsiteY2-1100" fmla="*/ 2502798 h 4927984"/>
              <a:gd name="connsiteX3-1101" fmla="*/ 2394779 w 6090374"/>
              <a:gd name="connsiteY3-1102" fmla="*/ 4927944 h 4927984"/>
              <a:gd name="connsiteX4-1103" fmla="*/ 0 w 6090374"/>
              <a:gd name="connsiteY4-1104" fmla="*/ 1935990 h 4927984"/>
              <a:gd name="connsiteX5-1105" fmla="*/ 1463261 w 6090374"/>
              <a:gd name="connsiteY5-1106" fmla="*/ 2691088 h 4927984"/>
              <a:gd name="connsiteX6-1107" fmla="*/ 2503556 w 6090374"/>
              <a:gd name="connsiteY6-1108" fmla="*/ 4461910 h 4927984"/>
              <a:gd name="connsiteX7-1109" fmla="*/ 5828403 w 6090374"/>
              <a:gd name="connsiteY7-1110" fmla="*/ 2495276 h 4927984"/>
              <a:gd name="connsiteX8-1111" fmla="*/ 3542471 w 6090374"/>
              <a:gd name="connsiteY8-1112" fmla="*/ 267046 h 4927984"/>
              <a:gd name="connsiteX9-1113" fmla="*/ 1356829 w 6090374"/>
              <a:gd name="connsiteY9-1114" fmla="*/ 2501349 h 4927984"/>
              <a:gd name="connsiteX10-1115" fmla="*/ 1027181 w 6090374"/>
              <a:gd name="connsiteY10-1116" fmla="*/ 2448064 h 4927984"/>
              <a:gd name="connsiteX0-1117" fmla="*/ 1027181 w 6090374"/>
              <a:gd name="connsiteY0-1118" fmla="*/ 2448064 h 5042283"/>
              <a:gd name="connsiteX1-1119" fmla="*/ 3569459 w 6090374"/>
              <a:gd name="connsiteY1-1120" fmla="*/ 0 h 5042283"/>
              <a:gd name="connsiteX2-1121" fmla="*/ 6090202 w 6090374"/>
              <a:gd name="connsiteY2-1122" fmla="*/ 2502798 h 5042283"/>
              <a:gd name="connsiteX3-1123" fmla="*/ 3537779 w 6090374"/>
              <a:gd name="connsiteY3-1124" fmla="*/ 5042244 h 5042283"/>
              <a:gd name="connsiteX4-1125" fmla="*/ 0 w 6090374"/>
              <a:gd name="connsiteY4-1126" fmla="*/ 1935990 h 5042283"/>
              <a:gd name="connsiteX5-1127" fmla="*/ 1463261 w 6090374"/>
              <a:gd name="connsiteY5-1128" fmla="*/ 2691088 h 5042283"/>
              <a:gd name="connsiteX6-1129" fmla="*/ 2503556 w 6090374"/>
              <a:gd name="connsiteY6-1130" fmla="*/ 4461910 h 5042283"/>
              <a:gd name="connsiteX7-1131" fmla="*/ 5828403 w 6090374"/>
              <a:gd name="connsiteY7-1132" fmla="*/ 2495276 h 5042283"/>
              <a:gd name="connsiteX8-1133" fmla="*/ 3542471 w 6090374"/>
              <a:gd name="connsiteY8-1134" fmla="*/ 267046 h 5042283"/>
              <a:gd name="connsiteX9-1135" fmla="*/ 1356829 w 6090374"/>
              <a:gd name="connsiteY9-1136" fmla="*/ 2501349 h 5042283"/>
              <a:gd name="connsiteX10-1137" fmla="*/ 1027181 w 6090374"/>
              <a:gd name="connsiteY10-1138" fmla="*/ 2448064 h 5042283"/>
              <a:gd name="connsiteX0-1139" fmla="*/ 1027181 w 6090374"/>
              <a:gd name="connsiteY0-1140" fmla="*/ 2448064 h 5042283"/>
              <a:gd name="connsiteX1-1141" fmla="*/ 3569459 w 6090374"/>
              <a:gd name="connsiteY1-1142" fmla="*/ 0 h 5042283"/>
              <a:gd name="connsiteX2-1143" fmla="*/ 6090202 w 6090374"/>
              <a:gd name="connsiteY2-1144" fmla="*/ 2502798 h 5042283"/>
              <a:gd name="connsiteX3-1145" fmla="*/ 3537779 w 6090374"/>
              <a:gd name="connsiteY3-1146" fmla="*/ 5042244 h 5042283"/>
              <a:gd name="connsiteX4-1147" fmla="*/ 0 w 6090374"/>
              <a:gd name="connsiteY4-1148" fmla="*/ 1935990 h 5042283"/>
              <a:gd name="connsiteX5-1149" fmla="*/ 1463261 w 6090374"/>
              <a:gd name="connsiteY5-1150" fmla="*/ 2691088 h 5042283"/>
              <a:gd name="connsiteX6-1151" fmla="*/ 3570356 w 6090374"/>
              <a:gd name="connsiteY6-1152" fmla="*/ 4690510 h 5042283"/>
              <a:gd name="connsiteX7-1153" fmla="*/ 5828403 w 6090374"/>
              <a:gd name="connsiteY7-1154" fmla="*/ 2495276 h 5042283"/>
              <a:gd name="connsiteX8-1155" fmla="*/ 3542471 w 6090374"/>
              <a:gd name="connsiteY8-1156" fmla="*/ 267046 h 5042283"/>
              <a:gd name="connsiteX9-1157" fmla="*/ 1356829 w 6090374"/>
              <a:gd name="connsiteY9-1158" fmla="*/ 2501349 h 5042283"/>
              <a:gd name="connsiteX10-1159" fmla="*/ 1027181 w 6090374"/>
              <a:gd name="connsiteY10-1160" fmla="*/ 2448064 h 5042283"/>
              <a:gd name="connsiteX0-1161" fmla="*/ 0 w 5063193"/>
              <a:gd name="connsiteY0-1162" fmla="*/ 2448064 h 5042292"/>
              <a:gd name="connsiteX1-1163" fmla="*/ 2542278 w 5063193"/>
              <a:gd name="connsiteY1-1164" fmla="*/ 0 h 5042292"/>
              <a:gd name="connsiteX2-1165" fmla="*/ 5063021 w 5063193"/>
              <a:gd name="connsiteY2-1166" fmla="*/ 2502798 h 5042292"/>
              <a:gd name="connsiteX3-1167" fmla="*/ 2510598 w 5063193"/>
              <a:gd name="connsiteY3-1168" fmla="*/ 5042244 h 5042292"/>
              <a:gd name="connsiteX4-1169" fmla="*/ 1519 w 5063193"/>
              <a:gd name="connsiteY4-1170" fmla="*/ 2482090 h 5042292"/>
              <a:gd name="connsiteX5-1171" fmla="*/ 436080 w 5063193"/>
              <a:gd name="connsiteY5-1172" fmla="*/ 2691088 h 5042292"/>
              <a:gd name="connsiteX6-1173" fmla="*/ 2543175 w 5063193"/>
              <a:gd name="connsiteY6-1174" fmla="*/ 4690510 h 5042292"/>
              <a:gd name="connsiteX7-1175" fmla="*/ 4801222 w 5063193"/>
              <a:gd name="connsiteY7-1176" fmla="*/ 2495276 h 5042292"/>
              <a:gd name="connsiteX8-1177" fmla="*/ 2515290 w 5063193"/>
              <a:gd name="connsiteY8-1178" fmla="*/ 267046 h 5042292"/>
              <a:gd name="connsiteX9-1179" fmla="*/ 329648 w 5063193"/>
              <a:gd name="connsiteY9-1180" fmla="*/ 2501349 h 5042292"/>
              <a:gd name="connsiteX10-1181" fmla="*/ 0 w 5063193"/>
              <a:gd name="connsiteY10-1182" fmla="*/ 2448064 h 5042292"/>
              <a:gd name="connsiteX0-1183" fmla="*/ 8006 w 5071199"/>
              <a:gd name="connsiteY0-1184" fmla="*/ 2448064 h 5042293"/>
              <a:gd name="connsiteX1-1185" fmla="*/ 2550284 w 5071199"/>
              <a:gd name="connsiteY1-1186" fmla="*/ 0 h 5042293"/>
              <a:gd name="connsiteX2-1187" fmla="*/ 5071027 w 5071199"/>
              <a:gd name="connsiteY2-1188" fmla="*/ 2502798 h 5042293"/>
              <a:gd name="connsiteX3-1189" fmla="*/ 2518604 w 5071199"/>
              <a:gd name="connsiteY3-1190" fmla="*/ 5042244 h 5042293"/>
              <a:gd name="connsiteX4-1191" fmla="*/ 0 w 5071199"/>
              <a:gd name="connsiteY4-1192" fmla="*/ 2496378 h 5042293"/>
              <a:gd name="connsiteX5-1193" fmla="*/ 444086 w 5071199"/>
              <a:gd name="connsiteY5-1194" fmla="*/ 2691088 h 5042293"/>
              <a:gd name="connsiteX6-1195" fmla="*/ 2551181 w 5071199"/>
              <a:gd name="connsiteY6-1196" fmla="*/ 4690510 h 5042293"/>
              <a:gd name="connsiteX7-1197" fmla="*/ 4809228 w 5071199"/>
              <a:gd name="connsiteY7-1198" fmla="*/ 2495276 h 5042293"/>
              <a:gd name="connsiteX8-1199" fmla="*/ 2523296 w 5071199"/>
              <a:gd name="connsiteY8-1200" fmla="*/ 267046 h 5042293"/>
              <a:gd name="connsiteX9-1201" fmla="*/ 337654 w 5071199"/>
              <a:gd name="connsiteY9-1202" fmla="*/ 2501349 h 5042293"/>
              <a:gd name="connsiteX10-1203" fmla="*/ 8006 w 5071199"/>
              <a:gd name="connsiteY10-1204" fmla="*/ 2448064 h 5042293"/>
              <a:gd name="connsiteX0-1205" fmla="*/ 8006 w 5071199"/>
              <a:gd name="connsiteY0-1206" fmla="*/ 2448064 h 5042293"/>
              <a:gd name="connsiteX1-1207" fmla="*/ 2550284 w 5071199"/>
              <a:gd name="connsiteY1-1208" fmla="*/ 0 h 5042293"/>
              <a:gd name="connsiteX2-1209" fmla="*/ 5071027 w 5071199"/>
              <a:gd name="connsiteY2-1210" fmla="*/ 2502798 h 5042293"/>
              <a:gd name="connsiteX3-1211" fmla="*/ 2518604 w 5071199"/>
              <a:gd name="connsiteY3-1212" fmla="*/ 5042244 h 5042293"/>
              <a:gd name="connsiteX4-1213" fmla="*/ 0 w 5071199"/>
              <a:gd name="connsiteY4-1214" fmla="*/ 2496378 h 5042293"/>
              <a:gd name="connsiteX5-1215" fmla="*/ 320261 w 5071199"/>
              <a:gd name="connsiteY5-1216" fmla="*/ 2514875 h 5042293"/>
              <a:gd name="connsiteX6-1217" fmla="*/ 2551181 w 5071199"/>
              <a:gd name="connsiteY6-1218" fmla="*/ 4690510 h 5042293"/>
              <a:gd name="connsiteX7-1219" fmla="*/ 4809228 w 5071199"/>
              <a:gd name="connsiteY7-1220" fmla="*/ 2495276 h 5042293"/>
              <a:gd name="connsiteX8-1221" fmla="*/ 2523296 w 5071199"/>
              <a:gd name="connsiteY8-1222" fmla="*/ 267046 h 5042293"/>
              <a:gd name="connsiteX9-1223" fmla="*/ 337654 w 5071199"/>
              <a:gd name="connsiteY9-1224" fmla="*/ 2501349 h 5042293"/>
              <a:gd name="connsiteX10-1225" fmla="*/ 8006 w 5071199"/>
              <a:gd name="connsiteY10-1226" fmla="*/ 2448064 h 5042293"/>
              <a:gd name="connsiteX0-1227" fmla="*/ 8006 w 5071199"/>
              <a:gd name="connsiteY0-1228" fmla="*/ 2448064 h 5042293"/>
              <a:gd name="connsiteX1-1229" fmla="*/ 2550284 w 5071199"/>
              <a:gd name="connsiteY1-1230" fmla="*/ 0 h 5042293"/>
              <a:gd name="connsiteX2-1231" fmla="*/ 5071027 w 5071199"/>
              <a:gd name="connsiteY2-1232" fmla="*/ 2502798 h 5042293"/>
              <a:gd name="connsiteX3-1233" fmla="*/ 2518604 w 5071199"/>
              <a:gd name="connsiteY3-1234" fmla="*/ 5042244 h 5042293"/>
              <a:gd name="connsiteX4-1235" fmla="*/ 0 w 5071199"/>
              <a:gd name="connsiteY4-1236" fmla="*/ 2496378 h 5042293"/>
              <a:gd name="connsiteX5-1237" fmla="*/ 320261 w 5071199"/>
              <a:gd name="connsiteY5-1238" fmla="*/ 2514875 h 5042293"/>
              <a:gd name="connsiteX6-1239" fmla="*/ 2551181 w 5071199"/>
              <a:gd name="connsiteY6-1240" fmla="*/ 4690510 h 5042293"/>
              <a:gd name="connsiteX7-1241" fmla="*/ 4747315 w 5071199"/>
              <a:gd name="connsiteY7-1242" fmla="*/ 2500038 h 5042293"/>
              <a:gd name="connsiteX8-1243" fmla="*/ 2523296 w 5071199"/>
              <a:gd name="connsiteY8-1244" fmla="*/ 267046 h 5042293"/>
              <a:gd name="connsiteX9-1245" fmla="*/ 337654 w 5071199"/>
              <a:gd name="connsiteY9-1246" fmla="*/ 2501349 h 5042293"/>
              <a:gd name="connsiteX10-1247" fmla="*/ 8006 w 5071199"/>
              <a:gd name="connsiteY10-1248" fmla="*/ 2448064 h 5042293"/>
              <a:gd name="connsiteX0-1249" fmla="*/ 8006 w 5052150"/>
              <a:gd name="connsiteY0-1250" fmla="*/ 2448064 h 5042293"/>
              <a:gd name="connsiteX1-1251" fmla="*/ 2550284 w 5052150"/>
              <a:gd name="connsiteY1-1252" fmla="*/ 0 h 5042293"/>
              <a:gd name="connsiteX2-1253" fmla="*/ 5051977 w 5052150"/>
              <a:gd name="connsiteY2-1254" fmla="*/ 2502798 h 5042293"/>
              <a:gd name="connsiteX3-1255" fmla="*/ 2518604 w 5052150"/>
              <a:gd name="connsiteY3-1256" fmla="*/ 5042244 h 5042293"/>
              <a:gd name="connsiteX4-1257" fmla="*/ 0 w 5052150"/>
              <a:gd name="connsiteY4-1258" fmla="*/ 2496378 h 5042293"/>
              <a:gd name="connsiteX5-1259" fmla="*/ 320261 w 5052150"/>
              <a:gd name="connsiteY5-1260" fmla="*/ 2514875 h 5042293"/>
              <a:gd name="connsiteX6-1261" fmla="*/ 2551181 w 5052150"/>
              <a:gd name="connsiteY6-1262" fmla="*/ 4690510 h 5042293"/>
              <a:gd name="connsiteX7-1263" fmla="*/ 4747315 w 5052150"/>
              <a:gd name="connsiteY7-1264" fmla="*/ 2500038 h 5042293"/>
              <a:gd name="connsiteX8-1265" fmla="*/ 2523296 w 5052150"/>
              <a:gd name="connsiteY8-1266" fmla="*/ 267046 h 5042293"/>
              <a:gd name="connsiteX9-1267" fmla="*/ 337654 w 5052150"/>
              <a:gd name="connsiteY9-1268" fmla="*/ 2501349 h 5042293"/>
              <a:gd name="connsiteX10-1269" fmla="*/ 8006 w 5052150"/>
              <a:gd name="connsiteY10-1270" fmla="*/ 2448064 h 5042293"/>
              <a:gd name="connsiteX0-1271" fmla="*/ 8006 w 5052150"/>
              <a:gd name="connsiteY0-1272" fmla="*/ 2448064 h 5042293"/>
              <a:gd name="connsiteX1-1273" fmla="*/ 2550284 w 5052150"/>
              <a:gd name="connsiteY1-1274" fmla="*/ 0 h 5042293"/>
              <a:gd name="connsiteX2-1275" fmla="*/ 5051977 w 5052150"/>
              <a:gd name="connsiteY2-1276" fmla="*/ 2502798 h 5042293"/>
              <a:gd name="connsiteX3-1277" fmla="*/ 2518604 w 5052150"/>
              <a:gd name="connsiteY3-1278" fmla="*/ 5042244 h 5042293"/>
              <a:gd name="connsiteX4-1279" fmla="*/ 0 w 5052150"/>
              <a:gd name="connsiteY4-1280" fmla="*/ 2496378 h 5042293"/>
              <a:gd name="connsiteX5-1281" fmla="*/ 320261 w 5052150"/>
              <a:gd name="connsiteY5-1282" fmla="*/ 2514875 h 5042293"/>
              <a:gd name="connsiteX6-1283" fmla="*/ 2536894 w 5052150"/>
              <a:gd name="connsiteY6-1284" fmla="*/ 4719085 h 5042293"/>
              <a:gd name="connsiteX7-1285" fmla="*/ 4747315 w 5052150"/>
              <a:gd name="connsiteY7-1286" fmla="*/ 2500038 h 5042293"/>
              <a:gd name="connsiteX8-1287" fmla="*/ 2523296 w 5052150"/>
              <a:gd name="connsiteY8-1288" fmla="*/ 267046 h 5042293"/>
              <a:gd name="connsiteX9-1289" fmla="*/ 337654 w 5052150"/>
              <a:gd name="connsiteY9-1290" fmla="*/ 2501349 h 5042293"/>
              <a:gd name="connsiteX10-1291" fmla="*/ 8006 w 5052150"/>
              <a:gd name="connsiteY10-1292" fmla="*/ 2448064 h 5042293"/>
              <a:gd name="connsiteX0-1293" fmla="*/ 8006 w 5052150"/>
              <a:gd name="connsiteY0-1294" fmla="*/ 2448064 h 5037530"/>
              <a:gd name="connsiteX1-1295" fmla="*/ 2550284 w 5052150"/>
              <a:gd name="connsiteY1-1296" fmla="*/ 0 h 5037530"/>
              <a:gd name="connsiteX2-1297" fmla="*/ 5051977 w 5052150"/>
              <a:gd name="connsiteY2-1298" fmla="*/ 2502798 h 5037530"/>
              <a:gd name="connsiteX3-1299" fmla="*/ 2523367 w 5052150"/>
              <a:gd name="connsiteY3-1300" fmla="*/ 5037481 h 5037530"/>
              <a:gd name="connsiteX4-1301" fmla="*/ 0 w 5052150"/>
              <a:gd name="connsiteY4-1302" fmla="*/ 2496378 h 5037530"/>
              <a:gd name="connsiteX5-1303" fmla="*/ 320261 w 5052150"/>
              <a:gd name="connsiteY5-1304" fmla="*/ 2514875 h 5037530"/>
              <a:gd name="connsiteX6-1305" fmla="*/ 2536894 w 5052150"/>
              <a:gd name="connsiteY6-1306" fmla="*/ 4719085 h 5037530"/>
              <a:gd name="connsiteX7-1307" fmla="*/ 4747315 w 5052150"/>
              <a:gd name="connsiteY7-1308" fmla="*/ 2500038 h 5037530"/>
              <a:gd name="connsiteX8-1309" fmla="*/ 2523296 w 5052150"/>
              <a:gd name="connsiteY8-1310" fmla="*/ 267046 h 5037530"/>
              <a:gd name="connsiteX9-1311" fmla="*/ 337654 w 5052150"/>
              <a:gd name="connsiteY9-1312" fmla="*/ 2501349 h 5037530"/>
              <a:gd name="connsiteX10-1313" fmla="*/ 8006 w 5052150"/>
              <a:gd name="connsiteY10-1314" fmla="*/ 2448064 h 5037530"/>
              <a:gd name="connsiteX0-1315" fmla="*/ 3243 w 5052150"/>
              <a:gd name="connsiteY0-1316" fmla="*/ 2486164 h 5037530"/>
              <a:gd name="connsiteX1-1317" fmla="*/ 2550284 w 5052150"/>
              <a:gd name="connsiteY1-1318" fmla="*/ 0 h 5037530"/>
              <a:gd name="connsiteX2-1319" fmla="*/ 5051977 w 5052150"/>
              <a:gd name="connsiteY2-1320" fmla="*/ 2502798 h 5037530"/>
              <a:gd name="connsiteX3-1321" fmla="*/ 2523367 w 5052150"/>
              <a:gd name="connsiteY3-1322" fmla="*/ 5037481 h 5037530"/>
              <a:gd name="connsiteX4-1323" fmla="*/ 0 w 5052150"/>
              <a:gd name="connsiteY4-1324" fmla="*/ 2496378 h 5037530"/>
              <a:gd name="connsiteX5-1325" fmla="*/ 320261 w 5052150"/>
              <a:gd name="connsiteY5-1326" fmla="*/ 2514875 h 5037530"/>
              <a:gd name="connsiteX6-1327" fmla="*/ 2536894 w 5052150"/>
              <a:gd name="connsiteY6-1328" fmla="*/ 4719085 h 5037530"/>
              <a:gd name="connsiteX7-1329" fmla="*/ 4747315 w 5052150"/>
              <a:gd name="connsiteY7-1330" fmla="*/ 2500038 h 5037530"/>
              <a:gd name="connsiteX8-1331" fmla="*/ 2523296 w 5052150"/>
              <a:gd name="connsiteY8-1332" fmla="*/ 267046 h 5037530"/>
              <a:gd name="connsiteX9-1333" fmla="*/ 337654 w 5052150"/>
              <a:gd name="connsiteY9-1334" fmla="*/ 2501349 h 5037530"/>
              <a:gd name="connsiteX10-1335" fmla="*/ 3243 w 5052150"/>
              <a:gd name="connsiteY10-1336" fmla="*/ 2486164 h 5037530"/>
              <a:gd name="connsiteX0-1337" fmla="*/ 3243 w 5052150"/>
              <a:gd name="connsiteY0-1338" fmla="*/ 2486164 h 5037530"/>
              <a:gd name="connsiteX1-1339" fmla="*/ 2550284 w 5052150"/>
              <a:gd name="connsiteY1-1340" fmla="*/ 0 h 5037530"/>
              <a:gd name="connsiteX2-1341" fmla="*/ 5051977 w 5052150"/>
              <a:gd name="connsiteY2-1342" fmla="*/ 2502798 h 5037530"/>
              <a:gd name="connsiteX3-1343" fmla="*/ 2523367 w 5052150"/>
              <a:gd name="connsiteY3-1344" fmla="*/ 5037481 h 5037530"/>
              <a:gd name="connsiteX4-1345" fmla="*/ 0 w 5052150"/>
              <a:gd name="connsiteY4-1346" fmla="*/ 2496378 h 5037530"/>
              <a:gd name="connsiteX5-1347" fmla="*/ 320261 w 5052150"/>
              <a:gd name="connsiteY5-1348" fmla="*/ 2514875 h 5037530"/>
              <a:gd name="connsiteX6-1349" fmla="*/ 2536894 w 5052150"/>
              <a:gd name="connsiteY6-1350" fmla="*/ 4719085 h 5037530"/>
              <a:gd name="connsiteX7-1351" fmla="*/ 4747315 w 5052150"/>
              <a:gd name="connsiteY7-1352" fmla="*/ 2500038 h 5037530"/>
              <a:gd name="connsiteX8-1353" fmla="*/ 2523296 w 5052150"/>
              <a:gd name="connsiteY8-1354" fmla="*/ 267046 h 5037530"/>
              <a:gd name="connsiteX9-1355" fmla="*/ 337654 w 5052150"/>
              <a:gd name="connsiteY9-1356" fmla="*/ 2501349 h 5037530"/>
              <a:gd name="connsiteX10-1357" fmla="*/ 3243 w 5052150"/>
              <a:gd name="connsiteY10-1358" fmla="*/ 2486164 h 5037530"/>
              <a:gd name="connsiteX0-1359" fmla="*/ 5624 w 5054531"/>
              <a:gd name="connsiteY0-1360" fmla="*/ 2486164 h 5037530"/>
              <a:gd name="connsiteX1-1361" fmla="*/ 2552665 w 5054531"/>
              <a:gd name="connsiteY1-1362" fmla="*/ 0 h 5037530"/>
              <a:gd name="connsiteX2-1363" fmla="*/ 5054358 w 5054531"/>
              <a:gd name="connsiteY2-1364" fmla="*/ 2502798 h 5037530"/>
              <a:gd name="connsiteX3-1365" fmla="*/ 2525748 w 5054531"/>
              <a:gd name="connsiteY3-1366" fmla="*/ 5037481 h 5037530"/>
              <a:gd name="connsiteX4-1367" fmla="*/ 0 w 5054531"/>
              <a:gd name="connsiteY4-1368" fmla="*/ 2501140 h 5037530"/>
              <a:gd name="connsiteX5-1369" fmla="*/ 322642 w 5054531"/>
              <a:gd name="connsiteY5-1370" fmla="*/ 2514875 h 5037530"/>
              <a:gd name="connsiteX6-1371" fmla="*/ 2539275 w 5054531"/>
              <a:gd name="connsiteY6-1372" fmla="*/ 4719085 h 5037530"/>
              <a:gd name="connsiteX7-1373" fmla="*/ 4749696 w 5054531"/>
              <a:gd name="connsiteY7-1374" fmla="*/ 2500038 h 5037530"/>
              <a:gd name="connsiteX8-1375" fmla="*/ 2525677 w 5054531"/>
              <a:gd name="connsiteY8-1376" fmla="*/ 267046 h 5037530"/>
              <a:gd name="connsiteX9-1377" fmla="*/ 340035 w 5054531"/>
              <a:gd name="connsiteY9-1378" fmla="*/ 2501349 h 5037530"/>
              <a:gd name="connsiteX10-1379" fmla="*/ 5624 w 5054531"/>
              <a:gd name="connsiteY10-1380" fmla="*/ 2486164 h 5037530"/>
              <a:gd name="connsiteX0-1381" fmla="*/ 5624 w 5054531"/>
              <a:gd name="connsiteY0-1382" fmla="*/ 2486164 h 5037530"/>
              <a:gd name="connsiteX1-1383" fmla="*/ 2552665 w 5054531"/>
              <a:gd name="connsiteY1-1384" fmla="*/ 0 h 5037530"/>
              <a:gd name="connsiteX2-1385" fmla="*/ 5054358 w 5054531"/>
              <a:gd name="connsiteY2-1386" fmla="*/ 2502798 h 5037530"/>
              <a:gd name="connsiteX3-1387" fmla="*/ 2525748 w 5054531"/>
              <a:gd name="connsiteY3-1388" fmla="*/ 5037481 h 5037530"/>
              <a:gd name="connsiteX4-1389" fmla="*/ 0 w 5054531"/>
              <a:gd name="connsiteY4-1390" fmla="*/ 2501140 h 5037530"/>
              <a:gd name="connsiteX5-1391" fmla="*/ 322642 w 5054531"/>
              <a:gd name="connsiteY5-1392" fmla="*/ 2514875 h 5037530"/>
              <a:gd name="connsiteX6-1393" fmla="*/ 2539275 w 5054531"/>
              <a:gd name="connsiteY6-1394" fmla="*/ 4719085 h 5037530"/>
              <a:gd name="connsiteX7-1395" fmla="*/ 4749696 w 5054531"/>
              <a:gd name="connsiteY7-1396" fmla="*/ 2500038 h 5037530"/>
              <a:gd name="connsiteX8-1397" fmla="*/ 2525677 w 5054531"/>
              <a:gd name="connsiteY8-1398" fmla="*/ 267046 h 5037530"/>
              <a:gd name="connsiteX9-1399" fmla="*/ 340035 w 5054531"/>
              <a:gd name="connsiteY9-1400" fmla="*/ 2501349 h 5037530"/>
              <a:gd name="connsiteX10-1401" fmla="*/ 5624 w 5054531"/>
              <a:gd name="connsiteY10-1402" fmla="*/ 2486164 h 5037530"/>
              <a:gd name="connsiteX0-1403" fmla="*/ 10386 w 5059293"/>
              <a:gd name="connsiteY0-1404" fmla="*/ 2486164 h 5037530"/>
              <a:gd name="connsiteX1-1405" fmla="*/ 2557427 w 5059293"/>
              <a:gd name="connsiteY1-1406" fmla="*/ 0 h 5037530"/>
              <a:gd name="connsiteX2-1407" fmla="*/ 5059120 w 5059293"/>
              <a:gd name="connsiteY2-1408" fmla="*/ 2502798 h 5037530"/>
              <a:gd name="connsiteX3-1409" fmla="*/ 2530510 w 5059293"/>
              <a:gd name="connsiteY3-1410" fmla="*/ 5037481 h 5037530"/>
              <a:gd name="connsiteX4-1411" fmla="*/ 0 w 5059293"/>
              <a:gd name="connsiteY4-1412" fmla="*/ 2501140 h 5037530"/>
              <a:gd name="connsiteX5-1413" fmla="*/ 327404 w 5059293"/>
              <a:gd name="connsiteY5-1414" fmla="*/ 2514875 h 5037530"/>
              <a:gd name="connsiteX6-1415" fmla="*/ 2544037 w 5059293"/>
              <a:gd name="connsiteY6-1416" fmla="*/ 4719085 h 5037530"/>
              <a:gd name="connsiteX7-1417" fmla="*/ 4754458 w 5059293"/>
              <a:gd name="connsiteY7-1418" fmla="*/ 2500038 h 5037530"/>
              <a:gd name="connsiteX8-1419" fmla="*/ 2530439 w 5059293"/>
              <a:gd name="connsiteY8-1420" fmla="*/ 267046 h 5037530"/>
              <a:gd name="connsiteX9-1421" fmla="*/ 344797 w 5059293"/>
              <a:gd name="connsiteY9-1422" fmla="*/ 2501349 h 5037530"/>
              <a:gd name="connsiteX10-1423" fmla="*/ 10386 w 5059293"/>
              <a:gd name="connsiteY10-1424" fmla="*/ 2486164 h 5037530"/>
              <a:gd name="connsiteX0-1425" fmla="*/ 10386 w 5059293"/>
              <a:gd name="connsiteY0-1426" fmla="*/ 2486164 h 5037529"/>
              <a:gd name="connsiteX1-1427" fmla="*/ 2557427 w 5059293"/>
              <a:gd name="connsiteY1-1428" fmla="*/ 0 h 5037529"/>
              <a:gd name="connsiteX2-1429" fmla="*/ 5059120 w 5059293"/>
              <a:gd name="connsiteY2-1430" fmla="*/ 2502798 h 5037529"/>
              <a:gd name="connsiteX3-1431" fmla="*/ 2530510 w 5059293"/>
              <a:gd name="connsiteY3-1432" fmla="*/ 5037481 h 5037529"/>
              <a:gd name="connsiteX4-1433" fmla="*/ 0 w 5059293"/>
              <a:gd name="connsiteY4-1434" fmla="*/ 2501140 h 5037529"/>
              <a:gd name="connsiteX5-1435" fmla="*/ 327404 w 5059293"/>
              <a:gd name="connsiteY5-1436" fmla="*/ 2514875 h 5037529"/>
              <a:gd name="connsiteX6-1437" fmla="*/ 2544037 w 5059293"/>
              <a:gd name="connsiteY6-1438" fmla="*/ 4719085 h 5037529"/>
              <a:gd name="connsiteX7-1439" fmla="*/ 4754458 w 5059293"/>
              <a:gd name="connsiteY7-1440" fmla="*/ 2500038 h 5037529"/>
              <a:gd name="connsiteX8-1441" fmla="*/ 2530439 w 5059293"/>
              <a:gd name="connsiteY8-1442" fmla="*/ 267046 h 5037529"/>
              <a:gd name="connsiteX9-1443" fmla="*/ 344797 w 5059293"/>
              <a:gd name="connsiteY9-1444" fmla="*/ 2501349 h 5037529"/>
              <a:gd name="connsiteX10-1445" fmla="*/ 10386 w 5059293"/>
              <a:gd name="connsiteY10-1446" fmla="*/ 2486164 h 5037529"/>
              <a:gd name="connsiteX0-1447" fmla="*/ 0 w 5060813"/>
              <a:gd name="connsiteY0-1448" fmla="*/ 2500452 h 5037529"/>
              <a:gd name="connsiteX1-1449" fmla="*/ 2558947 w 5060813"/>
              <a:gd name="connsiteY1-1450" fmla="*/ 0 h 5037529"/>
              <a:gd name="connsiteX2-1451" fmla="*/ 5060640 w 5060813"/>
              <a:gd name="connsiteY2-1452" fmla="*/ 2502798 h 5037529"/>
              <a:gd name="connsiteX3-1453" fmla="*/ 2532030 w 5060813"/>
              <a:gd name="connsiteY3-1454" fmla="*/ 5037481 h 5037529"/>
              <a:gd name="connsiteX4-1455" fmla="*/ 1520 w 5060813"/>
              <a:gd name="connsiteY4-1456" fmla="*/ 2501140 h 5037529"/>
              <a:gd name="connsiteX5-1457" fmla="*/ 328924 w 5060813"/>
              <a:gd name="connsiteY5-1458" fmla="*/ 2514875 h 5037529"/>
              <a:gd name="connsiteX6-1459" fmla="*/ 2545557 w 5060813"/>
              <a:gd name="connsiteY6-1460" fmla="*/ 4719085 h 5037529"/>
              <a:gd name="connsiteX7-1461" fmla="*/ 4755978 w 5060813"/>
              <a:gd name="connsiteY7-1462" fmla="*/ 2500038 h 5037529"/>
              <a:gd name="connsiteX8-1463" fmla="*/ 2531959 w 5060813"/>
              <a:gd name="connsiteY8-1464" fmla="*/ 267046 h 5037529"/>
              <a:gd name="connsiteX9-1465" fmla="*/ 346317 w 5060813"/>
              <a:gd name="connsiteY9-1466" fmla="*/ 2501349 h 5037529"/>
              <a:gd name="connsiteX10-1467" fmla="*/ 0 w 5060813"/>
              <a:gd name="connsiteY10-1468" fmla="*/ 2500452 h 5037529"/>
              <a:gd name="connsiteX0-1469" fmla="*/ 0 w 5060813"/>
              <a:gd name="connsiteY0-1470" fmla="*/ 2500452 h 5037529"/>
              <a:gd name="connsiteX1-1471" fmla="*/ 2558947 w 5060813"/>
              <a:gd name="connsiteY1-1472" fmla="*/ 0 h 5037529"/>
              <a:gd name="connsiteX2-1473" fmla="*/ 5060640 w 5060813"/>
              <a:gd name="connsiteY2-1474" fmla="*/ 2502798 h 5037529"/>
              <a:gd name="connsiteX3-1475" fmla="*/ 2532030 w 5060813"/>
              <a:gd name="connsiteY3-1476" fmla="*/ 5037481 h 5037529"/>
              <a:gd name="connsiteX4-1477" fmla="*/ 1520 w 5060813"/>
              <a:gd name="connsiteY4-1478" fmla="*/ 2501140 h 5037529"/>
              <a:gd name="connsiteX5-1479" fmla="*/ 328924 w 5060813"/>
              <a:gd name="connsiteY5-1480" fmla="*/ 2514875 h 5037529"/>
              <a:gd name="connsiteX6-1481" fmla="*/ 2545557 w 5060813"/>
              <a:gd name="connsiteY6-1482" fmla="*/ 4719085 h 5037529"/>
              <a:gd name="connsiteX7-1483" fmla="*/ 4755978 w 5060813"/>
              <a:gd name="connsiteY7-1484" fmla="*/ 2500038 h 5037529"/>
              <a:gd name="connsiteX8-1485" fmla="*/ 2531959 w 5060813"/>
              <a:gd name="connsiteY8-1486" fmla="*/ 267046 h 5037529"/>
              <a:gd name="connsiteX9-1487" fmla="*/ 320124 w 5060813"/>
              <a:gd name="connsiteY9-1488" fmla="*/ 2513255 h 5037529"/>
              <a:gd name="connsiteX10-1489" fmla="*/ 0 w 5060813"/>
              <a:gd name="connsiteY10-1490" fmla="*/ 2500452 h 5037529"/>
              <a:gd name="connsiteX0-1491" fmla="*/ 0 w 5060813"/>
              <a:gd name="connsiteY0-1492" fmla="*/ 2500452 h 5037529"/>
              <a:gd name="connsiteX1-1493" fmla="*/ 2558947 w 5060813"/>
              <a:gd name="connsiteY1-1494" fmla="*/ 0 h 5037529"/>
              <a:gd name="connsiteX2-1495" fmla="*/ 5060640 w 5060813"/>
              <a:gd name="connsiteY2-1496" fmla="*/ 2502798 h 5037529"/>
              <a:gd name="connsiteX3-1497" fmla="*/ 2532030 w 5060813"/>
              <a:gd name="connsiteY3-1498" fmla="*/ 5037481 h 5037529"/>
              <a:gd name="connsiteX4-1499" fmla="*/ 1520 w 5060813"/>
              <a:gd name="connsiteY4-1500" fmla="*/ 2501140 h 5037529"/>
              <a:gd name="connsiteX5-1501" fmla="*/ 328924 w 5060813"/>
              <a:gd name="connsiteY5-1502" fmla="*/ 2514875 h 5037529"/>
              <a:gd name="connsiteX6-1503" fmla="*/ 2545557 w 5060813"/>
              <a:gd name="connsiteY6-1504" fmla="*/ 4719085 h 5037529"/>
              <a:gd name="connsiteX7-1505" fmla="*/ 4755978 w 5060813"/>
              <a:gd name="connsiteY7-1506" fmla="*/ 2500038 h 5037529"/>
              <a:gd name="connsiteX8-1507" fmla="*/ 2531959 w 5060813"/>
              <a:gd name="connsiteY8-1508" fmla="*/ 267046 h 5037529"/>
              <a:gd name="connsiteX9-1509" fmla="*/ 320124 w 5060813"/>
              <a:gd name="connsiteY9-1510" fmla="*/ 2513255 h 5037529"/>
              <a:gd name="connsiteX10-1511" fmla="*/ 0 w 5060813"/>
              <a:gd name="connsiteY10-1512" fmla="*/ 2500452 h 5037529"/>
              <a:gd name="connsiteX0-1513" fmla="*/ 0 w 5060813"/>
              <a:gd name="connsiteY0-1514" fmla="*/ 2500452 h 5037529"/>
              <a:gd name="connsiteX1-1515" fmla="*/ 2558947 w 5060813"/>
              <a:gd name="connsiteY1-1516" fmla="*/ 0 h 5037529"/>
              <a:gd name="connsiteX2-1517" fmla="*/ 5060640 w 5060813"/>
              <a:gd name="connsiteY2-1518" fmla="*/ 2502798 h 5037529"/>
              <a:gd name="connsiteX3-1519" fmla="*/ 2532030 w 5060813"/>
              <a:gd name="connsiteY3-1520" fmla="*/ 5037481 h 5037529"/>
              <a:gd name="connsiteX4-1521" fmla="*/ 1520 w 5060813"/>
              <a:gd name="connsiteY4-1522" fmla="*/ 2501140 h 5037529"/>
              <a:gd name="connsiteX5-1523" fmla="*/ 328924 w 5060813"/>
              <a:gd name="connsiteY5-1524" fmla="*/ 2514875 h 5037529"/>
              <a:gd name="connsiteX6-1525" fmla="*/ 2545557 w 5060813"/>
              <a:gd name="connsiteY6-1526" fmla="*/ 4719085 h 5037529"/>
              <a:gd name="connsiteX7-1527" fmla="*/ 4755978 w 5060813"/>
              <a:gd name="connsiteY7-1528" fmla="*/ 2500038 h 5037529"/>
              <a:gd name="connsiteX8-1529" fmla="*/ 2531959 w 5060813"/>
              <a:gd name="connsiteY8-1530" fmla="*/ 267046 h 5037529"/>
              <a:gd name="connsiteX9-1531" fmla="*/ 320124 w 5060813"/>
              <a:gd name="connsiteY9-1532" fmla="*/ 2513255 h 5037529"/>
              <a:gd name="connsiteX10-1533" fmla="*/ 0 w 5060813"/>
              <a:gd name="connsiteY10-1534" fmla="*/ 2500452 h 5037529"/>
              <a:gd name="connsiteX0-1535" fmla="*/ 0 w 5060813"/>
              <a:gd name="connsiteY0-1536" fmla="*/ 2500452 h 5037529"/>
              <a:gd name="connsiteX1-1537" fmla="*/ 2558947 w 5060813"/>
              <a:gd name="connsiteY1-1538" fmla="*/ 0 h 5037529"/>
              <a:gd name="connsiteX2-1539" fmla="*/ 5060640 w 5060813"/>
              <a:gd name="connsiteY2-1540" fmla="*/ 2502798 h 5037529"/>
              <a:gd name="connsiteX3-1541" fmla="*/ 2532030 w 5060813"/>
              <a:gd name="connsiteY3-1542" fmla="*/ 5037481 h 5037529"/>
              <a:gd name="connsiteX4-1543" fmla="*/ 1520 w 5060813"/>
              <a:gd name="connsiteY4-1544" fmla="*/ 2501140 h 5037529"/>
              <a:gd name="connsiteX5-1545" fmla="*/ 328924 w 5060813"/>
              <a:gd name="connsiteY5-1546" fmla="*/ 2514875 h 5037529"/>
              <a:gd name="connsiteX6-1547" fmla="*/ 2545557 w 5060813"/>
              <a:gd name="connsiteY6-1548" fmla="*/ 4719085 h 5037529"/>
              <a:gd name="connsiteX7-1549" fmla="*/ 4755978 w 5060813"/>
              <a:gd name="connsiteY7-1550" fmla="*/ 2500038 h 5037529"/>
              <a:gd name="connsiteX8-1551" fmla="*/ 2531959 w 5060813"/>
              <a:gd name="connsiteY8-1552" fmla="*/ 267046 h 5037529"/>
              <a:gd name="connsiteX9-1553" fmla="*/ 320124 w 5060813"/>
              <a:gd name="connsiteY9-1554" fmla="*/ 2513255 h 5037529"/>
              <a:gd name="connsiteX10-1555" fmla="*/ 0 w 5060813"/>
              <a:gd name="connsiteY10-1556" fmla="*/ 2500452 h 5037529"/>
              <a:gd name="connsiteX0-1557" fmla="*/ 0 w 5060812"/>
              <a:gd name="connsiteY0-1558" fmla="*/ 2514740 h 5051817"/>
              <a:gd name="connsiteX1-1559" fmla="*/ 2535134 w 5060812"/>
              <a:gd name="connsiteY1-1560" fmla="*/ 0 h 5051817"/>
              <a:gd name="connsiteX2-1561" fmla="*/ 5060640 w 5060812"/>
              <a:gd name="connsiteY2-1562" fmla="*/ 2517086 h 5051817"/>
              <a:gd name="connsiteX3-1563" fmla="*/ 2532030 w 5060812"/>
              <a:gd name="connsiteY3-1564" fmla="*/ 5051769 h 5051817"/>
              <a:gd name="connsiteX4-1565" fmla="*/ 1520 w 5060812"/>
              <a:gd name="connsiteY4-1566" fmla="*/ 2515428 h 5051817"/>
              <a:gd name="connsiteX5-1567" fmla="*/ 328924 w 5060812"/>
              <a:gd name="connsiteY5-1568" fmla="*/ 2529163 h 5051817"/>
              <a:gd name="connsiteX6-1569" fmla="*/ 2545557 w 5060812"/>
              <a:gd name="connsiteY6-1570" fmla="*/ 4733373 h 5051817"/>
              <a:gd name="connsiteX7-1571" fmla="*/ 4755978 w 5060812"/>
              <a:gd name="connsiteY7-1572" fmla="*/ 2514326 h 5051817"/>
              <a:gd name="connsiteX8-1573" fmla="*/ 2531959 w 5060812"/>
              <a:gd name="connsiteY8-1574" fmla="*/ 281334 h 5051817"/>
              <a:gd name="connsiteX9-1575" fmla="*/ 320124 w 5060812"/>
              <a:gd name="connsiteY9-1576" fmla="*/ 2527543 h 5051817"/>
              <a:gd name="connsiteX10-1577" fmla="*/ 0 w 5060812"/>
              <a:gd name="connsiteY10-1578" fmla="*/ 2514740 h 5051817"/>
              <a:gd name="connsiteX0-1579" fmla="*/ 0 w 5060812"/>
              <a:gd name="connsiteY0-1580" fmla="*/ 2514740 h 5051817"/>
              <a:gd name="connsiteX1-1581" fmla="*/ 2535134 w 5060812"/>
              <a:gd name="connsiteY1-1582" fmla="*/ 0 h 5051817"/>
              <a:gd name="connsiteX2-1583" fmla="*/ 5060640 w 5060812"/>
              <a:gd name="connsiteY2-1584" fmla="*/ 2517086 h 5051817"/>
              <a:gd name="connsiteX3-1585" fmla="*/ 2532030 w 5060812"/>
              <a:gd name="connsiteY3-1586" fmla="*/ 5051769 h 5051817"/>
              <a:gd name="connsiteX4-1587" fmla="*/ 1520 w 5060812"/>
              <a:gd name="connsiteY4-1588" fmla="*/ 2515428 h 5051817"/>
              <a:gd name="connsiteX5-1589" fmla="*/ 328924 w 5060812"/>
              <a:gd name="connsiteY5-1590" fmla="*/ 2529163 h 5051817"/>
              <a:gd name="connsiteX6-1591" fmla="*/ 2545557 w 5060812"/>
              <a:gd name="connsiteY6-1592" fmla="*/ 4733373 h 5051817"/>
              <a:gd name="connsiteX7-1593" fmla="*/ 4755978 w 5060812"/>
              <a:gd name="connsiteY7-1594" fmla="*/ 2514326 h 5051817"/>
              <a:gd name="connsiteX8-1595" fmla="*/ 2531959 w 5060812"/>
              <a:gd name="connsiteY8-1596" fmla="*/ 295622 h 5051817"/>
              <a:gd name="connsiteX9-1597" fmla="*/ 320124 w 5060812"/>
              <a:gd name="connsiteY9-1598" fmla="*/ 2527543 h 5051817"/>
              <a:gd name="connsiteX10-1599" fmla="*/ 0 w 5060812"/>
              <a:gd name="connsiteY10-1600" fmla="*/ 2514740 h 5051817"/>
              <a:gd name="connsiteX0-1601" fmla="*/ 0 w 5060812"/>
              <a:gd name="connsiteY0-1602" fmla="*/ 2514740 h 5051817"/>
              <a:gd name="connsiteX1-1603" fmla="*/ 2535134 w 5060812"/>
              <a:gd name="connsiteY1-1604" fmla="*/ 0 h 5051817"/>
              <a:gd name="connsiteX2-1605" fmla="*/ 5060640 w 5060812"/>
              <a:gd name="connsiteY2-1606" fmla="*/ 2517086 h 5051817"/>
              <a:gd name="connsiteX3-1607" fmla="*/ 2532030 w 5060812"/>
              <a:gd name="connsiteY3-1608" fmla="*/ 5051769 h 5051817"/>
              <a:gd name="connsiteX4-1609" fmla="*/ 1520 w 5060812"/>
              <a:gd name="connsiteY4-1610" fmla="*/ 2515428 h 5051817"/>
              <a:gd name="connsiteX5-1611" fmla="*/ 328924 w 5060812"/>
              <a:gd name="connsiteY5-1612" fmla="*/ 2529163 h 5051817"/>
              <a:gd name="connsiteX6-1613" fmla="*/ 2545557 w 5060812"/>
              <a:gd name="connsiteY6-1614" fmla="*/ 4733373 h 5051817"/>
              <a:gd name="connsiteX7-1615" fmla="*/ 4755978 w 5060812"/>
              <a:gd name="connsiteY7-1616" fmla="*/ 2514326 h 5051817"/>
              <a:gd name="connsiteX8-1617" fmla="*/ 2531959 w 5060812"/>
              <a:gd name="connsiteY8-1618" fmla="*/ 295622 h 5051817"/>
              <a:gd name="connsiteX9-1619" fmla="*/ 320124 w 5060812"/>
              <a:gd name="connsiteY9-1620" fmla="*/ 2527543 h 5051817"/>
              <a:gd name="connsiteX10-1621" fmla="*/ 0 w 5060812"/>
              <a:gd name="connsiteY10-1622" fmla="*/ 2514740 h 5051817"/>
              <a:gd name="connsiteX0-1623" fmla="*/ 0 w 5060812"/>
              <a:gd name="connsiteY0-1624" fmla="*/ 2514740 h 5051817"/>
              <a:gd name="connsiteX1-1625" fmla="*/ 2535134 w 5060812"/>
              <a:gd name="connsiteY1-1626" fmla="*/ 0 h 5051817"/>
              <a:gd name="connsiteX2-1627" fmla="*/ 5060640 w 5060812"/>
              <a:gd name="connsiteY2-1628" fmla="*/ 2517086 h 5051817"/>
              <a:gd name="connsiteX3-1629" fmla="*/ 2532030 w 5060812"/>
              <a:gd name="connsiteY3-1630" fmla="*/ 5051769 h 5051817"/>
              <a:gd name="connsiteX4-1631" fmla="*/ 1520 w 5060812"/>
              <a:gd name="connsiteY4-1632" fmla="*/ 2515428 h 5051817"/>
              <a:gd name="connsiteX5-1633" fmla="*/ 328924 w 5060812"/>
              <a:gd name="connsiteY5-1634" fmla="*/ 2529163 h 5051817"/>
              <a:gd name="connsiteX6-1635" fmla="*/ 2545557 w 5060812"/>
              <a:gd name="connsiteY6-1636" fmla="*/ 4733373 h 5051817"/>
              <a:gd name="connsiteX7-1637" fmla="*/ 4755978 w 5060812"/>
              <a:gd name="connsiteY7-1638" fmla="*/ 2514326 h 5051817"/>
              <a:gd name="connsiteX8-1639" fmla="*/ 2531959 w 5060812"/>
              <a:gd name="connsiteY8-1640" fmla="*/ 295622 h 5051817"/>
              <a:gd name="connsiteX9-1641" fmla="*/ 320124 w 5060812"/>
              <a:gd name="connsiteY9-1642" fmla="*/ 2527543 h 5051817"/>
              <a:gd name="connsiteX10-1643" fmla="*/ 0 w 5060812"/>
              <a:gd name="connsiteY10-1644" fmla="*/ 2514740 h 5051817"/>
              <a:gd name="connsiteX0-1645" fmla="*/ 0 w 5060812"/>
              <a:gd name="connsiteY0-1646" fmla="*/ 2514740 h 5051817"/>
              <a:gd name="connsiteX1-1647" fmla="*/ 2535134 w 5060812"/>
              <a:gd name="connsiteY1-1648" fmla="*/ 0 h 5051817"/>
              <a:gd name="connsiteX2-1649" fmla="*/ 5060640 w 5060812"/>
              <a:gd name="connsiteY2-1650" fmla="*/ 2517086 h 5051817"/>
              <a:gd name="connsiteX3-1651" fmla="*/ 2532030 w 5060812"/>
              <a:gd name="connsiteY3-1652" fmla="*/ 5051769 h 5051817"/>
              <a:gd name="connsiteX4-1653" fmla="*/ 1520 w 5060812"/>
              <a:gd name="connsiteY4-1654" fmla="*/ 2515428 h 5051817"/>
              <a:gd name="connsiteX5-1655" fmla="*/ 328924 w 5060812"/>
              <a:gd name="connsiteY5-1656" fmla="*/ 2529163 h 5051817"/>
              <a:gd name="connsiteX6-1657" fmla="*/ 2545557 w 5060812"/>
              <a:gd name="connsiteY6-1658" fmla="*/ 4733373 h 5051817"/>
              <a:gd name="connsiteX7-1659" fmla="*/ 4755978 w 5060812"/>
              <a:gd name="connsiteY7-1660" fmla="*/ 2514326 h 5051817"/>
              <a:gd name="connsiteX8-1661" fmla="*/ 2531959 w 5060812"/>
              <a:gd name="connsiteY8-1662" fmla="*/ 295622 h 5051817"/>
              <a:gd name="connsiteX9-1663" fmla="*/ 320124 w 5060812"/>
              <a:gd name="connsiteY9-1664" fmla="*/ 2527543 h 5051817"/>
              <a:gd name="connsiteX10-1665" fmla="*/ 0 w 5060812"/>
              <a:gd name="connsiteY10-1666" fmla="*/ 2514740 h 5051817"/>
              <a:gd name="connsiteX0-1667" fmla="*/ 0 w 5060812"/>
              <a:gd name="connsiteY0-1668" fmla="*/ 2514740 h 5051817"/>
              <a:gd name="connsiteX1-1669" fmla="*/ 2535134 w 5060812"/>
              <a:gd name="connsiteY1-1670" fmla="*/ 0 h 5051817"/>
              <a:gd name="connsiteX2-1671" fmla="*/ 5060640 w 5060812"/>
              <a:gd name="connsiteY2-1672" fmla="*/ 2517086 h 5051817"/>
              <a:gd name="connsiteX3-1673" fmla="*/ 2532030 w 5060812"/>
              <a:gd name="connsiteY3-1674" fmla="*/ 5051769 h 5051817"/>
              <a:gd name="connsiteX4-1675" fmla="*/ 1520 w 5060812"/>
              <a:gd name="connsiteY4-1676" fmla="*/ 2515428 h 5051817"/>
              <a:gd name="connsiteX5-1677" fmla="*/ 328924 w 5060812"/>
              <a:gd name="connsiteY5-1678" fmla="*/ 2529163 h 5051817"/>
              <a:gd name="connsiteX6-1679" fmla="*/ 2545557 w 5060812"/>
              <a:gd name="connsiteY6-1680" fmla="*/ 4733373 h 5051817"/>
              <a:gd name="connsiteX7-1681" fmla="*/ 4749628 w 5060812"/>
              <a:gd name="connsiteY7-1682" fmla="*/ 2501626 h 5051817"/>
              <a:gd name="connsiteX8-1683" fmla="*/ 2531959 w 5060812"/>
              <a:gd name="connsiteY8-1684" fmla="*/ 295622 h 5051817"/>
              <a:gd name="connsiteX9-1685" fmla="*/ 320124 w 5060812"/>
              <a:gd name="connsiteY9-1686" fmla="*/ 2527543 h 5051817"/>
              <a:gd name="connsiteX10-1687" fmla="*/ 0 w 5060812"/>
              <a:gd name="connsiteY10-1688" fmla="*/ 2514740 h 5051817"/>
              <a:gd name="connsiteX0-1689" fmla="*/ 0 w 5060812"/>
              <a:gd name="connsiteY0-1690" fmla="*/ 2514740 h 5051817"/>
              <a:gd name="connsiteX1-1691" fmla="*/ 2535134 w 5060812"/>
              <a:gd name="connsiteY1-1692" fmla="*/ 0 h 5051817"/>
              <a:gd name="connsiteX2-1693" fmla="*/ 5060640 w 5060812"/>
              <a:gd name="connsiteY2-1694" fmla="*/ 2517086 h 5051817"/>
              <a:gd name="connsiteX3-1695" fmla="*/ 2532030 w 5060812"/>
              <a:gd name="connsiteY3-1696" fmla="*/ 5051769 h 5051817"/>
              <a:gd name="connsiteX4-1697" fmla="*/ 1520 w 5060812"/>
              <a:gd name="connsiteY4-1698" fmla="*/ 2515428 h 5051817"/>
              <a:gd name="connsiteX5-1699" fmla="*/ 328924 w 5060812"/>
              <a:gd name="connsiteY5-1700" fmla="*/ 2529163 h 5051817"/>
              <a:gd name="connsiteX6-1701" fmla="*/ 2545557 w 5060812"/>
              <a:gd name="connsiteY6-1702" fmla="*/ 4733373 h 5051817"/>
              <a:gd name="connsiteX7-1703" fmla="*/ 4755978 w 5060812"/>
              <a:gd name="connsiteY7-1704" fmla="*/ 2520676 h 5051817"/>
              <a:gd name="connsiteX8-1705" fmla="*/ 2531959 w 5060812"/>
              <a:gd name="connsiteY8-1706" fmla="*/ 295622 h 5051817"/>
              <a:gd name="connsiteX9-1707" fmla="*/ 320124 w 5060812"/>
              <a:gd name="connsiteY9-1708" fmla="*/ 2527543 h 5051817"/>
              <a:gd name="connsiteX10-1709" fmla="*/ 0 w 5060812"/>
              <a:gd name="connsiteY10-1710" fmla="*/ 2514740 h 5051817"/>
              <a:gd name="connsiteX0-1711" fmla="*/ 0 w 5060812"/>
              <a:gd name="connsiteY0-1712" fmla="*/ 2514740 h 5051817"/>
              <a:gd name="connsiteX1-1713" fmla="*/ 2535134 w 5060812"/>
              <a:gd name="connsiteY1-1714" fmla="*/ 0 h 5051817"/>
              <a:gd name="connsiteX2-1715" fmla="*/ 5060640 w 5060812"/>
              <a:gd name="connsiteY2-1716" fmla="*/ 2517086 h 5051817"/>
              <a:gd name="connsiteX3-1717" fmla="*/ 2532030 w 5060812"/>
              <a:gd name="connsiteY3-1718" fmla="*/ 5051769 h 5051817"/>
              <a:gd name="connsiteX4-1719" fmla="*/ 1520 w 5060812"/>
              <a:gd name="connsiteY4-1720" fmla="*/ 2515428 h 5051817"/>
              <a:gd name="connsiteX5-1721" fmla="*/ 328924 w 5060812"/>
              <a:gd name="connsiteY5-1722" fmla="*/ 2529163 h 5051817"/>
              <a:gd name="connsiteX6-1723" fmla="*/ 2545557 w 5060812"/>
              <a:gd name="connsiteY6-1724" fmla="*/ 4733373 h 5051817"/>
              <a:gd name="connsiteX7-1725" fmla="*/ 4755978 w 5060812"/>
              <a:gd name="connsiteY7-1726" fmla="*/ 2514326 h 5051817"/>
              <a:gd name="connsiteX8-1727" fmla="*/ 2531959 w 5060812"/>
              <a:gd name="connsiteY8-1728" fmla="*/ 295622 h 5051817"/>
              <a:gd name="connsiteX9-1729" fmla="*/ 320124 w 5060812"/>
              <a:gd name="connsiteY9-1730" fmla="*/ 2527543 h 5051817"/>
              <a:gd name="connsiteX10-1731" fmla="*/ 0 w 5060812"/>
              <a:gd name="connsiteY10-1732" fmla="*/ 2514740 h 5051817"/>
              <a:gd name="connsiteX0-1733" fmla="*/ 0 w 5060812"/>
              <a:gd name="connsiteY0-1734" fmla="*/ 2514740 h 5051817"/>
              <a:gd name="connsiteX1-1735" fmla="*/ 2535134 w 5060812"/>
              <a:gd name="connsiteY1-1736" fmla="*/ 0 h 5051817"/>
              <a:gd name="connsiteX2-1737" fmla="*/ 5060640 w 5060812"/>
              <a:gd name="connsiteY2-1738" fmla="*/ 2517086 h 5051817"/>
              <a:gd name="connsiteX3-1739" fmla="*/ 2532030 w 5060812"/>
              <a:gd name="connsiteY3-1740" fmla="*/ 5051769 h 5051817"/>
              <a:gd name="connsiteX4-1741" fmla="*/ 1520 w 5060812"/>
              <a:gd name="connsiteY4-1742" fmla="*/ 2515428 h 5051817"/>
              <a:gd name="connsiteX5-1743" fmla="*/ 328924 w 5060812"/>
              <a:gd name="connsiteY5-1744" fmla="*/ 2529163 h 5051817"/>
              <a:gd name="connsiteX6-1745" fmla="*/ 2545557 w 5060812"/>
              <a:gd name="connsiteY6-1746" fmla="*/ 4733373 h 5051817"/>
              <a:gd name="connsiteX7-1747" fmla="*/ 4755978 w 5060812"/>
              <a:gd name="connsiteY7-1748" fmla="*/ 2514326 h 5051817"/>
              <a:gd name="connsiteX8-1749" fmla="*/ 2531959 w 5060812"/>
              <a:gd name="connsiteY8-1750" fmla="*/ 295622 h 5051817"/>
              <a:gd name="connsiteX9-1751" fmla="*/ 320124 w 5060812"/>
              <a:gd name="connsiteY9-1752" fmla="*/ 2527543 h 5051817"/>
              <a:gd name="connsiteX10-1753" fmla="*/ 0 w 5060812"/>
              <a:gd name="connsiteY10-1754" fmla="*/ 2514740 h 505181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41" y="connsiteY5-42"/>
              </a:cxn>
              <a:cxn ang="0">
                <a:pos x="connsiteX6-79" y="connsiteY6-80"/>
              </a:cxn>
              <a:cxn ang="0">
                <a:pos x="connsiteX7-123" y="connsiteY7-124"/>
              </a:cxn>
              <a:cxn ang="0">
                <a:pos x="connsiteX8-173" y="connsiteY8-174"/>
              </a:cxn>
              <a:cxn ang="0">
                <a:pos x="connsiteX9-193" y="connsiteY9-194"/>
              </a:cxn>
              <a:cxn ang="0">
                <a:pos x="connsiteX10-235" y="connsiteY10-236"/>
              </a:cxn>
            </a:cxnLst>
            <a:rect l="l" t="t" r="r" b="b"/>
            <a:pathLst>
              <a:path w="5060812" h="5051817">
                <a:moveTo>
                  <a:pt x="0" y="2514740"/>
                </a:moveTo>
                <a:cubicBezTo>
                  <a:pt x="21926" y="2519985"/>
                  <a:pt x="2519558" y="1105"/>
                  <a:pt x="2535134" y="0"/>
                </a:cubicBezTo>
                <a:cubicBezTo>
                  <a:pt x="2531844" y="3831"/>
                  <a:pt x="5084936" y="2556751"/>
                  <a:pt x="5060640" y="2517086"/>
                </a:cubicBezTo>
                <a:cubicBezTo>
                  <a:pt x="5072339" y="2542175"/>
                  <a:pt x="2531478" y="5061156"/>
                  <a:pt x="2532030" y="5051769"/>
                </a:cubicBezTo>
                <a:cubicBezTo>
                  <a:pt x="2546663" y="5063640"/>
                  <a:pt x="387558" y="2913821"/>
                  <a:pt x="1520" y="2515428"/>
                </a:cubicBezTo>
                <a:lnTo>
                  <a:pt x="328924" y="2529163"/>
                </a:lnTo>
                <a:cubicBezTo>
                  <a:pt x="306009" y="2555943"/>
                  <a:pt x="2529924" y="4736835"/>
                  <a:pt x="2545557" y="4733373"/>
                </a:cubicBezTo>
                <a:cubicBezTo>
                  <a:pt x="2535790" y="4755311"/>
                  <a:pt x="4727265" y="2556015"/>
                  <a:pt x="4755978" y="2514326"/>
                </a:cubicBezTo>
                <a:cubicBezTo>
                  <a:pt x="4690752" y="2459684"/>
                  <a:pt x="2538102" y="304986"/>
                  <a:pt x="2531959" y="295622"/>
                </a:cubicBezTo>
                <a:cubicBezTo>
                  <a:pt x="2550595" y="295323"/>
                  <a:pt x="328475" y="2500060"/>
                  <a:pt x="320124" y="2527543"/>
                </a:cubicBezTo>
                <a:lnTo>
                  <a:pt x="0" y="251474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 dirty="0"/>
          </a:p>
        </p:txBody>
      </p:sp>
    </p:spTree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2135729" y="1543162"/>
            <a:ext cx="2684211" cy="1850006"/>
          </a:xfrm>
          <a:custGeom>
            <a:avLst/>
            <a:gdLst>
              <a:gd name="connsiteX0" fmla="*/ 0 w 3787923"/>
              <a:gd name="connsiteY0" fmla="*/ 1881869 h 3763737"/>
              <a:gd name="connsiteX1" fmla="*/ 1893962 w 3787923"/>
              <a:gd name="connsiteY1" fmla="*/ 0 h 3763737"/>
              <a:gd name="connsiteX2" fmla="*/ 3787924 w 3787923"/>
              <a:gd name="connsiteY2" fmla="*/ 1881869 h 3763737"/>
              <a:gd name="connsiteX3" fmla="*/ 1893962 w 3787923"/>
              <a:gd name="connsiteY3" fmla="*/ 3763738 h 3763737"/>
              <a:gd name="connsiteX4" fmla="*/ 0 w 3787923"/>
              <a:gd name="connsiteY4" fmla="*/ 1881869 h 3763737"/>
              <a:gd name="connsiteX0-1" fmla="*/ 2 w 3787926"/>
              <a:gd name="connsiteY0-2" fmla="*/ 1881869 h 2345208"/>
              <a:gd name="connsiteX1-3" fmla="*/ 1893964 w 3787926"/>
              <a:gd name="connsiteY1-4" fmla="*/ 0 h 2345208"/>
              <a:gd name="connsiteX2-5" fmla="*/ 3787926 w 3787926"/>
              <a:gd name="connsiteY2-6" fmla="*/ 1881869 h 2345208"/>
              <a:gd name="connsiteX3-7" fmla="*/ 1903489 w 3787926"/>
              <a:gd name="connsiteY3-8" fmla="*/ 1887313 h 2345208"/>
              <a:gd name="connsiteX4-9" fmla="*/ 2 w 3787926"/>
              <a:gd name="connsiteY4-10" fmla="*/ 1881869 h 2345208"/>
              <a:gd name="connsiteX0-11" fmla="*/ 2 w 3216426"/>
              <a:gd name="connsiteY0-12" fmla="*/ 2082291 h 2286909"/>
              <a:gd name="connsiteX1-13" fmla="*/ 1893964 w 3216426"/>
              <a:gd name="connsiteY1-14" fmla="*/ 200422 h 2286909"/>
              <a:gd name="connsiteX2-15" fmla="*/ 3216426 w 3216426"/>
              <a:gd name="connsiteY2-16" fmla="*/ 758316 h 2286909"/>
              <a:gd name="connsiteX3-17" fmla="*/ 1903489 w 3216426"/>
              <a:gd name="connsiteY3-18" fmla="*/ 2087735 h 2286909"/>
              <a:gd name="connsiteX4-19" fmla="*/ 2 w 3216426"/>
              <a:gd name="connsiteY4-20" fmla="*/ 2082291 h 2286909"/>
              <a:gd name="connsiteX0-21" fmla="*/ 2 w 3216426"/>
              <a:gd name="connsiteY0-22" fmla="*/ 1921688 h 2126306"/>
              <a:gd name="connsiteX1-23" fmla="*/ 1893964 w 3216426"/>
              <a:gd name="connsiteY1-24" fmla="*/ 39819 h 2126306"/>
              <a:gd name="connsiteX2-25" fmla="*/ 3216426 w 3216426"/>
              <a:gd name="connsiteY2-26" fmla="*/ 597713 h 2126306"/>
              <a:gd name="connsiteX3-27" fmla="*/ 1903489 w 3216426"/>
              <a:gd name="connsiteY3-28" fmla="*/ 1927132 h 2126306"/>
              <a:gd name="connsiteX4-29" fmla="*/ 2 w 3216426"/>
              <a:gd name="connsiteY4-30" fmla="*/ 1921688 h 2126306"/>
              <a:gd name="connsiteX0-31" fmla="*/ 3 w 2654452"/>
              <a:gd name="connsiteY0-32" fmla="*/ 519934 h 1887552"/>
              <a:gd name="connsiteX1-33" fmla="*/ 1331990 w 2654452"/>
              <a:gd name="connsiteY1-34" fmla="*/ 140 h 1887552"/>
              <a:gd name="connsiteX2-35" fmla="*/ 2654452 w 2654452"/>
              <a:gd name="connsiteY2-36" fmla="*/ 558034 h 1887552"/>
              <a:gd name="connsiteX3-37" fmla="*/ 1341515 w 2654452"/>
              <a:gd name="connsiteY3-38" fmla="*/ 1887453 h 1887552"/>
              <a:gd name="connsiteX4-39" fmla="*/ 3 w 2654452"/>
              <a:gd name="connsiteY4-40" fmla="*/ 519934 h 1887552"/>
              <a:gd name="connsiteX0-41" fmla="*/ 3 w 2654452"/>
              <a:gd name="connsiteY0-42" fmla="*/ 519853 h 1887471"/>
              <a:gd name="connsiteX1-43" fmla="*/ 1331990 w 2654452"/>
              <a:gd name="connsiteY1-44" fmla="*/ 59 h 1887471"/>
              <a:gd name="connsiteX2-45" fmla="*/ 2654452 w 2654452"/>
              <a:gd name="connsiteY2-46" fmla="*/ 557953 h 1887471"/>
              <a:gd name="connsiteX3-47" fmla="*/ 1341515 w 2654452"/>
              <a:gd name="connsiteY3-48" fmla="*/ 1887372 h 1887471"/>
              <a:gd name="connsiteX4-49" fmla="*/ 3 w 2654452"/>
              <a:gd name="connsiteY4-50" fmla="*/ 519853 h 1887471"/>
              <a:gd name="connsiteX0-51" fmla="*/ 5 w 2654454"/>
              <a:gd name="connsiteY0-52" fmla="*/ 520006 h 1887624"/>
              <a:gd name="connsiteX1-53" fmla="*/ 1331992 w 2654454"/>
              <a:gd name="connsiteY1-54" fmla="*/ 212 h 1887624"/>
              <a:gd name="connsiteX2-55" fmla="*/ 2654454 w 2654454"/>
              <a:gd name="connsiteY2-56" fmla="*/ 558106 h 1887624"/>
              <a:gd name="connsiteX3-57" fmla="*/ 1341517 w 2654454"/>
              <a:gd name="connsiteY3-58" fmla="*/ 1887525 h 1887624"/>
              <a:gd name="connsiteX4-59" fmla="*/ 5 w 2654454"/>
              <a:gd name="connsiteY4-60" fmla="*/ 520006 h 1887624"/>
              <a:gd name="connsiteX0-61" fmla="*/ 5 w 2654454"/>
              <a:gd name="connsiteY0-62" fmla="*/ 520006 h 1887624"/>
              <a:gd name="connsiteX1-63" fmla="*/ 1331992 w 2654454"/>
              <a:gd name="connsiteY1-64" fmla="*/ 212 h 1887624"/>
              <a:gd name="connsiteX2-65" fmla="*/ 2654454 w 2654454"/>
              <a:gd name="connsiteY2-66" fmla="*/ 558106 h 1887624"/>
              <a:gd name="connsiteX3-67" fmla="*/ 1341517 w 2654454"/>
              <a:gd name="connsiteY3-68" fmla="*/ 1887525 h 1887624"/>
              <a:gd name="connsiteX4-69" fmla="*/ 5 w 2654454"/>
              <a:gd name="connsiteY4-70" fmla="*/ 520006 h 1887624"/>
              <a:gd name="connsiteX0-71" fmla="*/ 5 w 2654454"/>
              <a:gd name="connsiteY0-72" fmla="*/ 520006 h 1887547"/>
              <a:gd name="connsiteX1-73" fmla="*/ 1331992 w 2654454"/>
              <a:gd name="connsiteY1-74" fmla="*/ 212 h 1887547"/>
              <a:gd name="connsiteX2-75" fmla="*/ 2654454 w 2654454"/>
              <a:gd name="connsiteY2-76" fmla="*/ 558106 h 1887547"/>
              <a:gd name="connsiteX3-77" fmla="*/ 1341517 w 2654454"/>
              <a:gd name="connsiteY3-78" fmla="*/ 1887525 h 1887547"/>
              <a:gd name="connsiteX4-79" fmla="*/ 5 w 2654454"/>
              <a:gd name="connsiteY4-80" fmla="*/ 520006 h 1887547"/>
              <a:gd name="connsiteX0-81" fmla="*/ 4 w 2654453"/>
              <a:gd name="connsiteY0-82" fmla="*/ 521867 h 1889408"/>
              <a:gd name="connsiteX1-83" fmla="*/ 1331991 w 2654453"/>
              <a:gd name="connsiteY1-84" fmla="*/ 2073 h 1889408"/>
              <a:gd name="connsiteX2-85" fmla="*/ 2654453 w 2654453"/>
              <a:gd name="connsiteY2-86" fmla="*/ 559967 h 1889408"/>
              <a:gd name="connsiteX3-87" fmla="*/ 1341516 w 2654453"/>
              <a:gd name="connsiteY3-88" fmla="*/ 1889386 h 1889408"/>
              <a:gd name="connsiteX4-89" fmla="*/ 4 w 2654453"/>
              <a:gd name="connsiteY4-90" fmla="*/ 521867 h 1889408"/>
              <a:gd name="connsiteX0-91" fmla="*/ 4 w 2654453"/>
              <a:gd name="connsiteY0-92" fmla="*/ 520007 h 1887548"/>
              <a:gd name="connsiteX1-93" fmla="*/ 1331991 w 2654453"/>
              <a:gd name="connsiteY1-94" fmla="*/ 213 h 1887548"/>
              <a:gd name="connsiteX2-95" fmla="*/ 2654453 w 2654453"/>
              <a:gd name="connsiteY2-96" fmla="*/ 558107 h 1887548"/>
              <a:gd name="connsiteX3-97" fmla="*/ 1341516 w 2654453"/>
              <a:gd name="connsiteY3-98" fmla="*/ 1887526 h 1887548"/>
              <a:gd name="connsiteX4-99" fmla="*/ 4 w 2654453"/>
              <a:gd name="connsiteY4-100" fmla="*/ 520007 h 1887548"/>
              <a:gd name="connsiteX0-101" fmla="*/ 0 w 2654449"/>
              <a:gd name="connsiteY0-102" fmla="*/ 520007 h 1849449"/>
              <a:gd name="connsiteX1-103" fmla="*/ 1331987 w 2654449"/>
              <a:gd name="connsiteY1-104" fmla="*/ 213 h 1849449"/>
              <a:gd name="connsiteX2-105" fmla="*/ 2654449 w 2654449"/>
              <a:gd name="connsiteY2-106" fmla="*/ 558107 h 1849449"/>
              <a:gd name="connsiteX3-107" fmla="*/ 1331987 w 2654449"/>
              <a:gd name="connsiteY3-108" fmla="*/ 1849426 h 1849449"/>
              <a:gd name="connsiteX4-109" fmla="*/ 0 w 2654449"/>
              <a:gd name="connsiteY4-110" fmla="*/ 520007 h 1849449"/>
              <a:gd name="connsiteX0-111" fmla="*/ 754 w 2655203"/>
              <a:gd name="connsiteY0-112" fmla="*/ 520007 h 1849449"/>
              <a:gd name="connsiteX1-113" fmla="*/ 1332741 w 2655203"/>
              <a:gd name="connsiteY1-114" fmla="*/ 213 h 1849449"/>
              <a:gd name="connsiteX2-115" fmla="*/ 2655203 w 2655203"/>
              <a:gd name="connsiteY2-116" fmla="*/ 558107 h 1849449"/>
              <a:gd name="connsiteX3-117" fmla="*/ 1332741 w 2655203"/>
              <a:gd name="connsiteY3-118" fmla="*/ 1849426 h 1849449"/>
              <a:gd name="connsiteX4-119" fmla="*/ 754 w 2655203"/>
              <a:gd name="connsiteY4-120" fmla="*/ 520007 h 1849449"/>
              <a:gd name="connsiteX0-121" fmla="*/ 458 w 2664432"/>
              <a:gd name="connsiteY0-122" fmla="*/ 519798 h 1849218"/>
              <a:gd name="connsiteX1-123" fmla="*/ 1332445 w 2664432"/>
              <a:gd name="connsiteY1-124" fmla="*/ 4 h 1849218"/>
              <a:gd name="connsiteX2-125" fmla="*/ 2664432 w 2664432"/>
              <a:gd name="connsiteY2-126" fmla="*/ 529323 h 1849218"/>
              <a:gd name="connsiteX3-127" fmla="*/ 1332445 w 2664432"/>
              <a:gd name="connsiteY3-128" fmla="*/ 1849217 h 1849218"/>
              <a:gd name="connsiteX4-129" fmla="*/ 458 w 2664432"/>
              <a:gd name="connsiteY4-130" fmla="*/ 519798 h 1849218"/>
              <a:gd name="connsiteX0-131" fmla="*/ 458 w 2664432"/>
              <a:gd name="connsiteY0-132" fmla="*/ 519798 h 1849218"/>
              <a:gd name="connsiteX1-133" fmla="*/ 1332445 w 2664432"/>
              <a:gd name="connsiteY1-134" fmla="*/ 4 h 1849218"/>
              <a:gd name="connsiteX2-135" fmla="*/ 2664432 w 2664432"/>
              <a:gd name="connsiteY2-136" fmla="*/ 529323 h 1849218"/>
              <a:gd name="connsiteX3-137" fmla="*/ 1332445 w 2664432"/>
              <a:gd name="connsiteY3-138" fmla="*/ 1849217 h 1849218"/>
              <a:gd name="connsiteX4-139" fmla="*/ 458 w 2664432"/>
              <a:gd name="connsiteY4-140" fmla="*/ 519798 h 1849218"/>
              <a:gd name="connsiteX0-141" fmla="*/ 459 w 2683483"/>
              <a:gd name="connsiteY0-142" fmla="*/ 519795 h 1849214"/>
              <a:gd name="connsiteX1-143" fmla="*/ 1332446 w 2683483"/>
              <a:gd name="connsiteY1-144" fmla="*/ 1 h 1849214"/>
              <a:gd name="connsiteX2-145" fmla="*/ 2683483 w 2683483"/>
              <a:gd name="connsiteY2-146" fmla="*/ 524558 h 1849214"/>
              <a:gd name="connsiteX3-147" fmla="*/ 1332446 w 2683483"/>
              <a:gd name="connsiteY3-148" fmla="*/ 1849214 h 1849214"/>
              <a:gd name="connsiteX4-149" fmla="*/ 459 w 2683483"/>
              <a:gd name="connsiteY4-150" fmla="*/ 519795 h 1849214"/>
              <a:gd name="connsiteX0-151" fmla="*/ 459 w 2683483"/>
              <a:gd name="connsiteY0-152" fmla="*/ 519795 h 1852494"/>
              <a:gd name="connsiteX1-153" fmla="*/ 1332446 w 2683483"/>
              <a:gd name="connsiteY1-154" fmla="*/ 1 h 1852494"/>
              <a:gd name="connsiteX2-155" fmla="*/ 2683483 w 2683483"/>
              <a:gd name="connsiteY2-156" fmla="*/ 524558 h 1852494"/>
              <a:gd name="connsiteX3-157" fmla="*/ 1332446 w 2683483"/>
              <a:gd name="connsiteY3-158" fmla="*/ 1849214 h 1852494"/>
              <a:gd name="connsiteX4-159" fmla="*/ 459 w 2683483"/>
              <a:gd name="connsiteY4-160" fmla="*/ 519795 h 1852494"/>
              <a:gd name="connsiteX0-161" fmla="*/ 459 w 2683483"/>
              <a:gd name="connsiteY0-162" fmla="*/ 519795 h 1849214"/>
              <a:gd name="connsiteX1-163" fmla="*/ 1332446 w 2683483"/>
              <a:gd name="connsiteY1-164" fmla="*/ 1 h 1849214"/>
              <a:gd name="connsiteX2-165" fmla="*/ 2683483 w 2683483"/>
              <a:gd name="connsiteY2-166" fmla="*/ 524558 h 1849214"/>
              <a:gd name="connsiteX3-167" fmla="*/ 1332446 w 2683483"/>
              <a:gd name="connsiteY3-168" fmla="*/ 1849214 h 1849214"/>
              <a:gd name="connsiteX4-169" fmla="*/ 459 w 2683483"/>
              <a:gd name="connsiteY4-170" fmla="*/ 519795 h 1849214"/>
              <a:gd name="connsiteX0-171" fmla="*/ 459 w 2683483"/>
              <a:gd name="connsiteY0-172" fmla="*/ 519795 h 1849256"/>
              <a:gd name="connsiteX1-173" fmla="*/ 1332446 w 2683483"/>
              <a:gd name="connsiteY1-174" fmla="*/ 1 h 1849256"/>
              <a:gd name="connsiteX2-175" fmla="*/ 2683483 w 2683483"/>
              <a:gd name="connsiteY2-176" fmla="*/ 524558 h 1849256"/>
              <a:gd name="connsiteX3-177" fmla="*/ 1332446 w 2683483"/>
              <a:gd name="connsiteY3-178" fmla="*/ 1849214 h 1849256"/>
              <a:gd name="connsiteX4-179" fmla="*/ 459 w 2683483"/>
              <a:gd name="connsiteY4-180" fmla="*/ 519795 h 1849256"/>
              <a:gd name="connsiteX0-181" fmla="*/ 718 w 2683742"/>
              <a:gd name="connsiteY0-182" fmla="*/ 520253 h 1849714"/>
              <a:gd name="connsiteX1-183" fmla="*/ 1332705 w 2683742"/>
              <a:gd name="connsiteY1-184" fmla="*/ 459 h 1849714"/>
              <a:gd name="connsiteX2-185" fmla="*/ 2683742 w 2683742"/>
              <a:gd name="connsiteY2-186" fmla="*/ 525016 h 1849714"/>
              <a:gd name="connsiteX3-187" fmla="*/ 1332705 w 2683742"/>
              <a:gd name="connsiteY3-188" fmla="*/ 1849672 h 1849714"/>
              <a:gd name="connsiteX4-189" fmla="*/ 718 w 2683742"/>
              <a:gd name="connsiteY4-190" fmla="*/ 520253 h 1849714"/>
              <a:gd name="connsiteX0-191" fmla="*/ 718 w 2683742"/>
              <a:gd name="connsiteY0-192" fmla="*/ 520253 h 1849714"/>
              <a:gd name="connsiteX1-193" fmla="*/ 1332705 w 2683742"/>
              <a:gd name="connsiteY1-194" fmla="*/ 459 h 1849714"/>
              <a:gd name="connsiteX2-195" fmla="*/ 2683742 w 2683742"/>
              <a:gd name="connsiteY2-196" fmla="*/ 525016 h 1849714"/>
              <a:gd name="connsiteX3-197" fmla="*/ 1332705 w 2683742"/>
              <a:gd name="connsiteY3-198" fmla="*/ 1849672 h 1849714"/>
              <a:gd name="connsiteX4-199" fmla="*/ 718 w 2683742"/>
              <a:gd name="connsiteY4-200" fmla="*/ 520253 h 1849714"/>
              <a:gd name="connsiteX0-201" fmla="*/ 1187 w 2684211"/>
              <a:gd name="connsiteY0-202" fmla="*/ 520253 h 1849714"/>
              <a:gd name="connsiteX1-203" fmla="*/ 1333174 w 2684211"/>
              <a:gd name="connsiteY1-204" fmla="*/ 459 h 1849714"/>
              <a:gd name="connsiteX2-205" fmla="*/ 2684211 w 2684211"/>
              <a:gd name="connsiteY2-206" fmla="*/ 525016 h 1849714"/>
              <a:gd name="connsiteX3-207" fmla="*/ 1333174 w 2684211"/>
              <a:gd name="connsiteY3-208" fmla="*/ 1849672 h 1849714"/>
              <a:gd name="connsiteX4-209" fmla="*/ 1187 w 2684211"/>
              <a:gd name="connsiteY4-210" fmla="*/ 520253 h 1849714"/>
              <a:gd name="connsiteX0-211" fmla="*/ 1187 w 2684211"/>
              <a:gd name="connsiteY0-212" fmla="*/ 520253 h 1850006"/>
              <a:gd name="connsiteX1-213" fmla="*/ 1333174 w 2684211"/>
              <a:gd name="connsiteY1-214" fmla="*/ 459 h 1850006"/>
              <a:gd name="connsiteX2-215" fmla="*/ 2684211 w 2684211"/>
              <a:gd name="connsiteY2-216" fmla="*/ 525016 h 1850006"/>
              <a:gd name="connsiteX3-217" fmla="*/ 1333174 w 2684211"/>
              <a:gd name="connsiteY3-218" fmla="*/ 1849672 h 1850006"/>
              <a:gd name="connsiteX4-219" fmla="*/ 1187 w 2684211"/>
              <a:gd name="connsiteY4-220" fmla="*/ 520253 h 185000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684211" h="1850006">
                <a:moveTo>
                  <a:pt x="1187" y="520253"/>
                </a:moveTo>
                <a:cubicBezTo>
                  <a:pt x="-29770" y="528757"/>
                  <a:pt x="547866" y="18715"/>
                  <a:pt x="1333174" y="459"/>
                </a:cubicBezTo>
                <a:cubicBezTo>
                  <a:pt x="2118482" y="-17797"/>
                  <a:pt x="2684211" y="514388"/>
                  <a:pt x="2684211" y="525016"/>
                </a:cubicBezTo>
                <a:cubicBezTo>
                  <a:pt x="2634204" y="533262"/>
                  <a:pt x="1358864" y="1874279"/>
                  <a:pt x="1333174" y="1849672"/>
                </a:cubicBezTo>
                <a:cubicBezTo>
                  <a:pt x="1307484" y="1825065"/>
                  <a:pt x="32144" y="511749"/>
                  <a:pt x="1187" y="52025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3505513" y="2116299"/>
            <a:ext cx="1877718" cy="2645169"/>
          </a:xfrm>
          <a:custGeom>
            <a:avLst/>
            <a:gdLst>
              <a:gd name="connsiteX0" fmla="*/ 0 w 3787924"/>
              <a:gd name="connsiteY0" fmla="*/ 1882099 h 3764197"/>
              <a:gd name="connsiteX1" fmla="*/ 1893962 w 3787924"/>
              <a:gd name="connsiteY1" fmla="*/ 0 h 3764197"/>
              <a:gd name="connsiteX2" fmla="*/ 3787924 w 3787924"/>
              <a:gd name="connsiteY2" fmla="*/ 1882099 h 3764197"/>
              <a:gd name="connsiteX3" fmla="*/ 1893962 w 3787924"/>
              <a:gd name="connsiteY3" fmla="*/ 3764198 h 3764197"/>
              <a:gd name="connsiteX4" fmla="*/ 0 w 3787924"/>
              <a:gd name="connsiteY4" fmla="*/ 1882099 h 3764197"/>
              <a:gd name="connsiteX0-1" fmla="*/ 147709 w 2030633"/>
              <a:gd name="connsiteY0-2" fmla="*/ 1889720 h 3764200"/>
              <a:gd name="connsiteX1-3" fmla="*/ 136671 w 2030633"/>
              <a:gd name="connsiteY1-4" fmla="*/ 1 h 3764200"/>
              <a:gd name="connsiteX2-5" fmla="*/ 2030633 w 2030633"/>
              <a:gd name="connsiteY2-6" fmla="*/ 1882100 h 3764200"/>
              <a:gd name="connsiteX3-7" fmla="*/ 136671 w 2030633"/>
              <a:gd name="connsiteY3-8" fmla="*/ 3764199 h 3764200"/>
              <a:gd name="connsiteX4-9" fmla="*/ 147709 w 2030633"/>
              <a:gd name="connsiteY4-10" fmla="*/ 1889720 h 3764200"/>
              <a:gd name="connsiteX0-11" fmla="*/ 209608 w 2092532"/>
              <a:gd name="connsiteY0-12" fmla="*/ 1889720 h 3200320"/>
              <a:gd name="connsiteX1-13" fmla="*/ 198570 w 2092532"/>
              <a:gd name="connsiteY1-14" fmla="*/ 1 h 3200320"/>
              <a:gd name="connsiteX2-15" fmla="*/ 2092532 w 2092532"/>
              <a:gd name="connsiteY2-16" fmla="*/ 1882100 h 3200320"/>
              <a:gd name="connsiteX3-17" fmla="*/ 1547310 w 2092532"/>
              <a:gd name="connsiteY3-18" fmla="*/ 3200319 h 3200320"/>
              <a:gd name="connsiteX4-19" fmla="*/ 209608 w 2092532"/>
              <a:gd name="connsiteY4-20" fmla="*/ 1889720 h 3200320"/>
              <a:gd name="connsiteX0-21" fmla="*/ 5 w 1882929"/>
              <a:gd name="connsiteY0-22" fmla="*/ 1333464 h 2644064"/>
              <a:gd name="connsiteX1-23" fmla="*/ 1322467 w 1882929"/>
              <a:gd name="connsiteY1-24" fmla="*/ 5 h 2644064"/>
              <a:gd name="connsiteX2-25" fmla="*/ 1882929 w 1882929"/>
              <a:gd name="connsiteY2-26" fmla="*/ 1325844 h 2644064"/>
              <a:gd name="connsiteX3-27" fmla="*/ 1337707 w 1882929"/>
              <a:gd name="connsiteY3-28" fmla="*/ 2644063 h 2644064"/>
              <a:gd name="connsiteX4-29" fmla="*/ 5 w 1882929"/>
              <a:gd name="connsiteY4-30" fmla="*/ 1333464 h 2644064"/>
              <a:gd name="connsiteX0-31" fmla="*/ 5 w 1882929"/>
              <a:gd name="connsiteY0-32" fmla="*/ 1333464 h 2644064"/>
              <a:gd name="connsiteX1-33" fmla="*/ 1322467 w 1882929"/>
              <a:gd name="connsiteY1-34" fmla="*/ 5 h 2644064"/>
              <a:gd name="connsiteX2-35" fmla="*/ 1882929 w 1882929"/>
              <a:gd name="connsiteY2-36" fmla="*/ 1325844 h 2644064"/>
              <a:gd name="connsiteX3-37" fmla="*/ 1337707 w 1882929"/>
              <a:gd name="connsiteY3-38" fmla="*/ 2644063 h 2644064"/>
              <a:gd name="connsiteX4-39" fmla="*/ 5 w 1882929"/>
              <a:gd name="connsiteY4-40" fmla="*/ 1333464 h 2644064"/>
              <a:gd name="connsiteX0-41" fmla="*/ 5 w 1887669"/>
              <a:gd name="connsiteY0-42" fmla="*/ 1333461 h 2644061"/>
              <a:gd name="connsiteX1-43" fmla="*/ 1322467 w 1887669"/>
              <a:gd name="connsiteY1-44" fmla="*/ 2 h 2644061"/>
              <a:gd name="connsiteX2-45" fmla="*/ 1882929 w 1887669"/>
              <a:gd name="connsiteY2-46" fmla="*/ 1325841 h 2644061"/>
              <a:gd name="connsiteX3-47" fmla="*/ 1337707 w 1887669"/>
              <a:gd name="connsiteY3-48" fmla="*/ 2644060 h 2644061"/>
              <a:gd name="connsiteX4-49" fmla="*/ 5 w 1887669"/>
              <a:gd name="connsiteY4-50" fmla="*/ 1333461 h 2644061"/>
              <a:gd name="connsiteX0-51" fmla="*/ 5 w 1887669"/>
              <a:gd name="connsiteY0-52" fmla="*/ 1333461 h 2644061"/>
              <a:gd name="connsiteX1-53" fmla="*/ 1322467 w 1887669"/>
              <a:gd name="connsiteY1-54" fmla="*/ 2 h 2644061"/>
              <a:gd name="connsiteX2-55" fmla="*/ 1882929 w 1887669"/>
              <a:gd name="connsiteY2-56" fmla="*/ 1325841 h 2644061"/>
              <a:gd name="connsiteX3-57" fmla="*/ 1337707 w 1887669"/>
              <a:gd name="connsiteY3-58" fmla="*/ 2644060 h 2644061"/>
              <a:gd name="connsiteX4-59" fmla="*/ 5 w 1887669"/>
              <a:gd name="connsiteY4-60" fmla="*/ 1333461 h 2644061"/>
              <a:gd name="connsiteX0-61" fmla="*/ 5 w 1887669"/>
              <a:gd name="connsiteY0-62" fmla="*/ 1333461 h 2644061"/>
              <a:gd name="connsiteX1-63" fmla="*/ 1322467 w 1887669"/>
              <a:gd name="connsiteY1-64" fmla="*/ 2 h 2644061"/>
              <a:gd name="connsiteX2-65" fmla="*/ 1882929 w 1887669"/>
              <a:gd name="connsiteY2-66" fmla="*/ 1325841 h 2644061"/>
              <a:gd name="connsiteX3-67" fmla="*/ 1337707 w 1887669"/>
              <a:gd name="connsiteY3-68" fmla="*/ 2644060 h 2644061"/>
              <a:gd name="connsiteX4-69" fmla="*/ 5 w 1887669"/>
              <a:gd name="connsiteY4-70" fmla="*/ 1333461 h 2644061"/>
              <a:gd name="connsiteX0-71" fmla="*/ 5 w 1887669"/>
              <a:gd name="connsiteY0-72" fmla="*/ 1333461 h 2648101"/>
              <a:gd name="connsiteX1-73" fmla="*/ 1322467 w 1887669"/>
              <a:gd name="connsiteY1-74" fmla="*/ 2 h 2648101"/>
              <a:gd name="connsiteX2-75" fmla="*/ 1882929 w 1887669"/>
              <a:gd name="connsiteY2-76" fmla="*/ 1325841 h 2648101"/>
              <a:gd name="connsiteX3-77" fmla="*/ 1337707 w 1887669"/>
              <a:gd name="connsiteY3-78" fmla="*/ 2644060 h 2648101"/>
              <a:gd name="connsiteX4-79" fmla="*/ 5 w 1887669"/>
              <a:gd name="connsiteY4-80" fmla="*/ 1333461 h 2648101"/>
              <a:gd name="connsiteX0-81" fmla="*/ 3 w 1887667"/>
              <a:gd name="connsiteY0-82" fmla="*/ 1333461 h 2633859"/>
              <a:gd name="connsiteX1-83" fmla="*/ 1322465 w 1887667"/>
              <a:gd name="connsiteY1-84" fmla="*/ 2 h 2633859"/>
              <a:gd name="connsiteX2-85" fmla="*/ 1882927 w 1887667"/>
              <a:gd name="connsiteY2-86" fmla="*/ 1325841 h 2633859"/>
              <a:gd name="connsiteX3-87" fmla="*/ 1332942 w 1887667"/>
              <a:gd name="connsiteY3-88" fmla="*/ 2629772 h 2633859"/>
              <a:gd name="connsiteX4-89" fmla="*/ 3 w 1887667"/>
              <a:gd name="connsiteY4-90" fmla="*/ 1333461 h 2633859"/>
              <a:gd name="connsiteX0-91" fmla="*/ 3 w 1887667"/>
              <a:gd name="connsiteY0-92" fmla="*/ 1333461 h 2677096"/>
              <a:gd name="connsiteX1-93" fmla="*/ 1322465 w 1887667"/>
              <a:gd name="connsiteY1-94" fmla="*/ 2 h 2677096"/>
              <a:gd name="connsiteX2-95" fmla="*/ 1882927 w 1887667"/>
              <a:gd name="connsiteY2-96" fmla="*/ 1325841 h 2677096"/>
              <a:gd name="connsiteX3-97" fmla="*/ 1332942 w 1887667"/>
              <a:gd name="connsiteY3-98" fmla="*/ 2629772 h 2677096"/>
              <a:gd name="connsiteX4-99" fmla="*/ 3 w 1887667"/>
              <a:gd name="connsiteY4-100" fmla="*/ 1333461 h 2677096"/>
              <a:gd name="connsiteX0-101" fmla="*/ 186 w 1887850"/>
              <a:gd name="connsiteY0-102" fmla="*/ 1333461 h 2671065"/>
              <a:gd name="connsiteX1-103" fmla="*/ 1322648 w 1887850"/>
              <a:gd name="connsiteY1-104" fmla="*/ 2 h 2671065"/>
              <a:gd name="connsiteX2-105" fmla="*/ 1883110 w 1887850"/>
              <a:gd name="connsiteY2-106" fmla="*/ 1325841 h 2671065"/>
              <a:gd name="connsiteX3-107" fmla="*/ 1333125 w 1887850"/>
              <a:gd name="connsiteY3-108" fmla="*/ 2629772 h 2671065"/>
              <a:gd name="connsiteX4-109" fmla="*/ 186 w 1887850"/>
              <a:gd name="connsiteY4-110" fmla="*/ 1333461 h 2671065"/>
              <a:gd name="connsiteX0-111" fmla="*/ 19049 w 1906713"/>
              <a:gd name="connsiteY0-112" fmla="*/ 1333461 h 2641422"/>
              <a:gd name="connsiteX1-113" fmla="*/ 1341511 w 1906713"/>
              <a:gd name="connsiteY1-114" fmla="*/ 2 h 2641422"/>
              <a:gd name="connsiteX2-115" fmla="*/ 1901973 w 1906713"/>
              <a:gd name="connsiteY2-116" fmla="*/ 1325841 h 2641422"/>
              <a:gd name="connsiteX3-117" fmla="*/ 1351988 w 1906713"/>
              <a:gd name="connsiteY3-118" fmla="*/ 2629772 h 2641422"/>
              <a:gd name="connsiteX4-119" fmla="*/ 611666 w 1906713"/>
              <a:gd name="connsiteY4-120" fmla="*/ 1931826 h 2641422"/>
              <a:gd name="connsiteX5" fmla="*/ 19049 w 1906713"/>
              <a:gd name="connsiteY5" fmla="*/ 1333461 h 2641422"/>
              <a:gd name="connsiteX0-121" fmla="*/ 19049 w 1906713"/>
              <a:gd name="connsiteY0-122" fmla="*/ 1333461 h 2640116"/>
              <a:gd name="connsiteX1-123" fmla="*/ 1341511 w 1906713"/>
              <a:gd name="connsiteY1-124" fmla="*/ 2 h 2640116"/>
              <a:gd name="connsiteX2-125" fmla="*/ 1901973 w 1906713"/>
              <a:gd name="connsiteY2-126" fmla="*/ 1325841 h 2640116"/>
              <a:gd name="connsiteX3-127" fmla="*/ 1351988 w 1906713"/>
              <a:gd name="connsiteY3-128" fmla="*/ 2629772 h 2640116"/>
              <a:gd name="connsiteX4-129" fmla="*/ 611666 w 1906713"/>
              <a:gd name="connsiteY4-130" fmla="*/ 1931826 h 2640116"/>
              <a:gd name="connsiteX5-131" fmla="*/ 19049 w 1906713"/>
              <a:gd name="connsiteY5-132" fmla="*/ 1333461 h 2640116"/>
              <a:gd name="connsiteX0-133" fmla="*/ 19049 w 1906713"/>
              <a:gd name="connsiteY0-134" fmla="*/ 1309651 h 2640119"/>
              <a:gd name="connsiteX1-135" fmla="*/ 1341511 w 1906713"/>
              <a:gd name="connsiteY1-136" fmla="*/ 5 h 2640119"/>
              <a:gd name="connsiteX2-137" fmla="*/ 1901973 w 1906713"/>
              <a:gd name="connsiteY2-138" fmla="*/ 1325844 h 2640119"/>
              <a:gd name="connsiteX3-139" fmla="*/ 1351988 w 1906713"/>
              <a:gd name="connsiteY3-140" fmla="*/ 2629775 h 2640119"/>
              <a:gd name="connsiteX4-141" fmla="*/ 611666 w 1906713"/>
              <a:gd name="connsiteY4-142" fmla="*/ 1931829 h 2640119"/>
              <a:gd name="connsiteX5-143" fmla="*/ 19049 w 1906713"/>
              <a:gd name="connsiteY5-144" fmla="*/ 1309651 h 2640119"/>
              <a:gd name="connsiteX0-145" fmla="*/ 19204 w 1902094"/>
              <a:gd name="connsiteY0-146" fmla="*/ 1321553 h 2640115"/>
              <a:gd name="connsiteX1-147" fmla="*/ 1336903 w 1902094"/>
              <a:gd name="connsiteY1-148" fmla="*/ 1 h 2640115"/>
              <a:gd name="connsiteX2-149" fmla="*/ 1897365 w 1902094"/>
              <a:gd name="connsiteY2-150" fmla="*/ 1325840 h 2640115"/>
              <a:gd name="connsiteX3-151" fmla="*/ 1347380 w 1902094"/>
              <a:gd name="connsiteY3-152" fmla="*/ 2629771 h 2640115"/>
              <a:gd name="connsiteX4-153" fmla="*/ 607058 w 1902094"/>
              <a:gd name="connsiteY4-154" fmla="*/ 1931825 h 2640115"/>
              <a:gd name="connsiteX5-155" fmla="*/ 19204 w 1902094"/>
              <a:gd name="connsiteY5-156" fmla="*/ 1321553 h 2640115"/>
              <a:gd name="connsiteX0-157" fmla="*/ 20711 w 1860643"/>
              <a:gd name="connsiteY0-158" fmla="*/ 1307272 h 2640121"/>
              <a:gd name="connsiteX1-159" fmla="*/ 1295547 w 1860643"/>
              <a:gd name="connsiteY1-160" fmla="*/ 7 h 2640121"/>
              <a:gd name="connsiteX2-161" fmla="*/ 1856009 w 1860643"/>
              <a:gd name="connsiteY2-162" fmla="*/ 1325846 h 2640121"/>
              <a:gd name="connsiteX3-163" fmla="*/ 1306024 w 1860643"/>
              <a:gd name="connsiteY3-164" fmla="*/ 2629777 h 2640121"/>
              <a:gd name="connsiteX4-165" fmla="*/ 565702 w 1860643"/>
              <a:gd name="connsiteY4-166" fmla="*/ 1931831 h 2640121"/>
              <a:gd name="connsiteX5-167" fmla="*/ 20711 w 1860643"/>
              <a:gd name="connsiteY5-168" fmla="*/ 1307272 h 2640121"/>
              <a:gd name="connsiteX0-169" fmla="*/ 19281 w 1899784"/>
              <a:gd name="connsiteY0-170" fmla="*/ 1316792 h 2640116"/>
              <a:gd name="connsiteX1-171" fmla="*/ 1334599 w 1899784"/>
              <a:gd name="connsiteY1-172" fmla="*/ 2 h 2640116"/>
              <a:gd name="connsiteX2-173" fmla="*/ 1895061 w 1899784"/>
              <a:gd name="connsiteY2-174" fmla="*/ 1325841 h 2640116"/>
              <a:gd name="connsiteX3-175" fmla="*/ 1345076 w 1899784"/>
              <a:gd name="connsiteY3-176" fmla="*/ 2629772 h 2640116"/>
              <a:gd name="connsiteX4-177" fmla="*/ 604754 w 1899784"/>
              <a:gd name="connsiteY4-178" fmla="*/ 1931826 h 2640116"/>
              <a:gd name="connsiteX5-179" fmla="*/ 19281 w 1899784"/>
              <a:gd name="connsiteY5-180" fmla="*/ 1316792 h 2640116"/>
              <a:gd name="connsiteX0-181" fmla="*/ 5025 w 1885528"/>
              <a:gd name="connsiteY0-182" fmla="*/ 1316792 h 2640116"/>
              <a:gd name="connsiteX1-183" fmla="*/ 1320343 w 1885528"/>
              <a:gd name="connsiteY1-184" fmla="*/ 2 h 2640116"/>
              <a:gd name="connsiteX2-185" fmla="*/ 1880805 w 1885528"/>
              <a:gd name="connsiteY2-186" fmla="*/ 1325841 h 2640116"/>
              <a:gd name="connsiteX3-187" fmla="*/ 1330820 w 1885528"/>
              <a:gd name="connsiteY3-188" fmla="*/ 2629772 h 2640116"/>
              <a:gd name="connsiteX4-189" fmla="*/ 590498 w 1885528"/>
              <a:gd name="connsiteY4-190" fmla="*/ 1931826 h 2640116"/>
              <a:gd name="connsiteX5-191" fmla="*/ 5025 w 1885528"/>
              <a:gd name="connsiteY5-192" fmla="*/ 1316792 h 2640116"/>
              <a:gd name="connsiteX0-193" fmla="*/ 19041 w 1899544"/>
              <a:gd name="connsiteY0-194" fmla="*/ 1316792 h 2639434"/>
              <a:gd name="connsiteX1-195" fmla="*/ 1334359 w 1899544"/>
              <a:gd name="connsiteY1-196" fmla="*/ 2 h 2639434"/>
              <a:gd name="connsiteX2-197" fmla="*/ 1894821 w 1899544"/>
              <a:gd name="connsiteY2-198" fmla="*/ 1325841 h 2639434"/>
              <a:gd name="connsiteX3-199" fmla="*/ 1344836 w 1899544"/>
              <a:gd name="connsiteY3-200" fmla="*/ 2629772 h 2639434"/>
              <a:gd name="connsiteX4-201" fmla="*/ 607689 w 1899544"/>
              <a:gd name="connsiteY4-202" fmla="*/ 1915951 h 2639434"/>
              <a:gd name="connsiteX5-203" fmla="*/ 19041 w 1899544"/>
              <a:gd name="connsiteY5-204" fmla="*/ 1316792 h 2639434"/>
              <a:gd name="connsiteX0-205" fmla="*/ 19041 w 1899544"/>
              <a:gd name="connsiteY0-206" fmla="*/ 1316792 h 2631204"/>
              <a:gd name="connsiteX1-207" fmla="*/ 1334359 w 1899544"/>
              <a:gd name="connsiteY1-208" fmla="*/ 2 h 2631204"/>
              <a:gd name="connsiteX2-209" fmla="*/ 1894821 w 1899544"/>
              <a:gd name="connsiteY2-210" fmla="*/ 1325841 h 2631204"/>
              <a:gd name="connsiteX3-211" fmla="*/ 1344836 w 1899544"/>
              <a:gd name="connsiteY3-212" fmla="*/ 2629772 h 2631204"/>
              <a:gd name="connsiteX4-213" fmla="*/ 607689 w 1899544"/>
              <a:gd name="connsiteY4-214" fmla="*/ 1915951 h 2631204"/>
              <a:gd name="connsiteX5-215" fmla="*/ 19041 w 1899544"/>
              <a:gd name="connsiteY5-216" fmla="*/ 1316792 h 2631204"/>
              <a:gd name="connsiteX0-217" fmla="*/ 18628 w 1899131"/>
              <a:gd name="connsiteY0-218" fmla="*/ 1316792 h 2631204"/>
              <a:gd name="connsiteX1-219" fmla="*/ 1333946 w 1899131"/>
              <a:gd name="connsiteY1-220" fmla="*/ 2 h 2631204"/>
              <a:gd name="connsiteX2-221" fmla="*/ 1894408 w 1899131"/>
              <a:gd name="connsiteY2-222" fmla="*/ 1325841 h 2631204"/>
              <a:gd name="connsiteX3-223" fmla="*/ 1344423 w 1899131"/>
              <a:gd name="connsiteY3-224" fmla="*/ 2629772 h 2631204"/>
              <a:gd name="connsiteX4-225" fmla="*/ 607276 w 1899131"/>
              <a:gd name="connsiteY4-226" fmla="*/ 1915951 h 2631204"/>
              <a:gd name="connsiteX5-227" fmla="*/ 18628 w 1899131"/>
              <a:gd name="connsiteY5-228" fmla="*/ 1316792 h 2631204"/>
              <a:gd name="connsiteX0-229" fmla="*/ 16122 w 1894831"/>
              <a:gd name="connsiteY0-230" fmla="*/ 1319910 h 2634322"/>
              <a:gd name="connsiteX1-231" fmla="*/ 1331440 w 1894831"/>
              <a:gd name="connsiteY1-232" fmla="*/ 3120 h 2634322"/>
              <a:gd name="connsiteX2-233" fmla="*/ 1891902 w 1894831"/>
              <a:gd name="connsiteY2-234" fmla="*/ 1328959 h 2634322"/>
              <a:gd name="connsiteX3-235" fmla="*/ 1341917 w 1894831"/>
              <a:gd name="connsiteY3-236" fmla="*/ 2632890 h 2634322"/>
              <a:gd name="connsiteX4-237" fmla="*/ 604770 w 1894831"/>
              <a:gd name="connsiteY4-238" fmla="*/ 1919069 h 2634322"/>
              <a:gd name="connsiteX5-239" fmla="*/ 16122 w 1894831"/>
              <a:gd name="connsiteY5-240" fmla="*/ 1319910 h 2634322"/>
              <a:gd name="connsiteX0-241" fmla="*/ 117 w 1878826"/>
              <a:gd name="connsiteY0-242" fmla="*/ 1319910 h 2634322"/>
              <a:gd name="connsiteX1-243" fmla="*/ 1315435 w 1878826"/>
              <a:gd name="connsiteY1-244" fmla="*/ 3120 h 2634322"/>
              <a:gd name="connsiteX2-245" fmla="*/ 1875897 w 1878826"/>
              <a:gd name="connsiteY2-246" fmla="*/ 1328959 h 2634322"/>
              <a:gd name="connsiteX3-247" fmla="*/ 1325912 w 1878826"/>
              <a:gd name="connsiteY3-248" fmla="*/ 2632890 h 2634322"/>
              <a:gd name="connsiteX4-249" fmla="*/ 588765 w 1878826"/>
              <a:gd name="connsiteY4-250" fmla="*/ 1919069 h 2634322"/>
              <a:gd name="connsiteX5-251" fmla="*/ 117 w 1878826"/>
              <a:gd name="connsiteY5-252" fmla="*/ 1319910 h 2634322"/>
              <a:gd name="connsiteX0-253" fmla="*/ 117 w 1882987"/>
              <a:gd name="connsiteY0-254" fmla="*/ 1320502 h 2634914"/>
              <a:gd name="connsiteX1-255" fmla="*/ 1315435 w 1882987"/>
              <a:gd name="connsiteY1-256" fmla="*/ 3712 h 2634914"/>
              <a:gd name="connsiteX2-257" fmla="*/ 1875897 w 1882987"/>
              <a:gd name="connsiteY2-258" fmla="*/ 1329551 h 2634914"/>
              <a:gd name="connsiteX3-259" fmla="*/ 1325912 w 1882987"/>
              <a:gd name="connsiteY3-260" fmla="*/ 2633482 h 2634914"/>
              <a:gd name="connsiteX4-261" fmla="*/ 588765 w 1882987"/>
              <a:gd name="connsiteY4-262" fmla="*/ 1919661 h 2634914"/>
              <a:gd name="connsiteX5-263" fmla="*/ 117 w 1882987"/>
              <a:gd name="connsiteY5-264" fmla="*/ 1320502 h 2634914"/>
              <a:gd name="connsiteX0-265" fmla="*/ 117 w 1882987"/>
              <a:gd name="connsiteY0-266" fmla="*/ 1320502 h 2635518"/>
              <a:gd name="connsiteX1-267" fmla="*/ 1315435 w 1882987"/>
              <a:gd name="connsiteY1-268" fmla="*/ 3712 h 2635518"/>
              <a:gd name="connsiteX2-269" fmla="*/ 1875897 w 1882987"/>
              <a:gd name="connsiteY2-270" fmla="*/ 1329551 h 2635518"/>
              <a:gd name="connsiteX3-271" fmla="*/ 1325912 w 1882987"/>
              <a:gd name="connsiteY3-272" fmla="*/ 2633482 h 2635518"/>
              <a:gd name="connsiteX4-273" fmla="*/ 588765 w 1882987"/>
              <a:gd name="connsiteY4-274" fmla="*/ 1919661 h 2635518"/>
              <a:gd name="connsiteX5-275" fmla="*/ 117 w 1882987"/>
              <a:gd name="connsiteY5-276" fmla="*/ 1320502 h 2635518"/>
              <a:gd name="connsiteX0-277" fmla="*/ 117 w 1882987"/>
              <a:gd name="connsiteY0-278" fmla="*/ 1320502 h 2635920"/>
              <a:gd name="connsiteX1-279" fmla="*/ 1315435 w 1882987"/>
              <a:gd name="connsiteY1-280" fmla="*/ 3712 h 2635920"/>
              <a:gd name="connsiteX2-281" fmla="*/ 1875897 w 1882987"/>
              <a:gd name="connsiteY2-282" fmla="*/ 1329551 h 2635920"/>
              <a:gd name="connsiteX3-283" fmla="*/ 1325912 w 1882987"/>
              <a:gd name="connsiteY3-284" fmla="*/ 2633482 h 2635920"/>
              <a:gd name="connsiteX4-285" fmla="*/ 588765 w 1882987"/>
              <a:gd name="connsiteY4-286" fmla="*/ 1919661 h 2635920"/>
              <a:gd name="connsiteX5-287" fmla="*/ 117 w 1882987"/>
              <a:gd name="connsiteY5-288" fmla="*/ 1320502 h 2635920"/>
              <a:gd name="connsiteX0-289" fmla="*/ 117 w 1882987"/>
              <a:gd name="connsiteY0-290" fmla="*/ 1320502 h 2636819"/>
              <a:gd name="connsiteX1-291" fmla="*/ 1315435 w 1882987"/>
              <a:gd name="connsiteY1-292" fmla="*/ 3712 h 2636819"/>
              <a:gd name="connsiteX2-293" fmla="*/ 1875897 w 1882987"/>
              <a:gd name="connsiteY2-294" fmla="*/ 1329551 h 2636819"/>
              <a:gd name="connsiteX3-295" fmla="*/ 1325912 w 1882987"/>
              <a:gd name="connsiteY3-296" fmla="*/ 2633482 h 2636819"/>
              <a:gd name="connsiteX4-297" fmla="*/ 588765 w 1882987"/>
              <a:gd name="connsiteY4-298" fmla="*/ 1919661 h 2636819"/>
              <a:gd name="connsiteX5-299" fmla="*/ 117 w 1882987"/>
              <a:gd name="connsiteY5-300" fmla="*/ 1320502 h 2636819"/>
              <a:gd name="connsiteX0-301" fmla="*/ 139 w 1892928"/>
              <a:gd name="connsiteY0-302" fmla="*/ 1316792 h 2639434"/>
              <a:gd name="connsiteX1-303" fmla="*/ 1315457 w 1892928"/>
              <a:gd name="connsiteY1-304" fmla="*/ 2 h 2639434"/>
              <a:gd name="connsiteX2-305" fmla="*/ 1882269 w 1892928"/>
              <a:gd name="connsiteY2-306" fmla="*/ 1325841 h 2639434"/>
              <a:gd name="connsiteX3-307" fmla="*/ 1325934 w 1892928"/>
              <a:gd name="connsiteY3-308" fmla="*/ 2629772 h 2639434"/>
              <a:gd name="connsiteX4-309" fmla="*/ 588787 w 1892928"/>
              <a:gd name="connsiteY4-310" fmla="*/ 1915951 h 2639434"/>
              <a:gd name="connsiteX5-311" fmla="*/ 139 w 1892928"/>
              <a:gd name="connsiteY5-312" fmla="*/ 1316792 h 2639434"/>
              <a:gd name="connsiteX0-313" fmla="*/ 139 w 1883644"/>
              <a:gd name="connsiteY0-314" fmla="*/ 1316792 h 2639434"/>
              <a:gd name="connsiteX1-315" fmla="*/ 1315457 w 1883644"/>
              <a:gd name="connsiteY1-316" fmla="*/ 2 h 2639434"/>
              <a:gd name="connsiteX2-317" fmla="*/ 1882269 w 1883644"/>
              <a:gd name="connsiteY2-318" fmla="*/ 1325841 h 2639434"/>
              <a:gd name="connsiteX3-319" fmla="*/ 1325934 w 1883644"/>
              <a:gd name="connsiteY3-320" fmla="*/ 2629772 h 2639434"/>
              <a:gd name="connsiteX4-321" fmla="*/ 588787 w 1883644"/>
              <a:gd name="connsiteY4-322" fmla="*/ 1915951 h 2639434"/>
              <a:gd name="connsiteX5-323" fmla="*/ 139 w 1883644"/>
              <a:gd name="connsiteY5-324" fmla="*/ 1316792 h 2639434"/>
              <a:gd name="connsiteX0-325" fmla="*/ 139 w 1882431"/>
              <a:gd name="connsiteY0-326" fmla="*/ 1316792 h 2639434"/>
              <a:gd name="connsiteX1-327" fmla="*/ 1315457 w 1882431"/>
              <a:gd name="connsiteY1-328" fmla="*/ 2 h 2639434"/>
              <a:gd name="connsiteX2-329" fmla="*/ 1882269 w 1882431"/>
              <a:gd name="connsiteY2-330" fmla="*/ 1325841 h 2639434"/>
              <a:gd name="connsiteX3-331" fmla="*/ 1325934 w 1882431"/>
              <a:gd name="connsiteY3-332" fmla="*/ 2629772 h 2639434"/>
              <a:gd name="connsiteX4-333" fmla="*/ 588787 w 1882431"/>
              <a:gd name="connsiteY4-334" fmla="*/ 1915951 h 2639434"/>
              <a:gd name="connsiteX5-335" fmla="*/ 139 w 1882431"/>
              <a:gd name="connsiteY5-336" fmla="*/ 1316792 h 2639434"/>
              <a:gd name="connsiteX0-337" fmla="*/ 139 w 1882436"/>
              <a:gd name="connsiteY0-338" fmla="*/ 1316792 h 2660577"/>
              <a:gd name="connsiteX1-339" fmla="*/ 1315457 w 1882436"/>
              <a:gd name="connsiteY1-340" fmla="*/ 2 h 2660577"/>
              <a:gd name="connsiteX2-341" fmla="*/ 1882269 w 1882436"/>
              <a:gd name="connsiteY2-342" fmla="*/ 1325841 h 2660577"/>
              <a:gd name="connsiteX3-343" fmla="*/ 1325934 w 1882436"/>
              <a:gd name="connsiteY3-344" fmla="*/ 2629772 h 2660577"/>
              <a:gd name="connsiteX4-345" fmla="*/ 588787 w 1882436"/>
              <a:gd name="connsiteY4-346" fmla="*/ 1915951 h 2660577"/>
              <a:gd name="connsiteX5-347" fmla="*/ 139 w 1882436"/>
              <a:gd name="connsiteY5-348" fmla="*/ 1316792 h 2660577"/>
              <a:gd name="connsiteX0-349" fmla="*/ 139 w 1882431"/>
              <a:gd name="connsiteY0-350" fmla="*/ 1316792 h 2643715"/>
              <a:gd name="connsiteX1-351" fmla="*/ 1315457 w 1882431"/>
              <a:gd name="connsiteY1-352" fmla="*/ 2 h 2643715"/>
              <a:gd name="connsiteX2-353" fmla="*/ 1882269 w 1882431"/>
              <a:gd name="connsiteY2-354" fmla="*/ 1325841 h 2643715"/>
              <a:gd name="connsiteX3-355" fmla="*/ 1325934 w 1882431"/>
              <a:gd name="connsiteY3-356" fmla="*/ 2629772 h 2643715"/>
              <a:gd name="connsiteX4-357" fmla="*/ 588787 w 1882431"/>
              <a:gd name="connsiteY4-358" fmla="*/ 1915951 h 2643715"/>
              <a:gd name="connsiteX5-359" fmla="*/ 139 w 1882431"/>
              <a:gd name="connsiteY5-360" fmla="*/ 1316792 h 2643715"/>
              <a:gd name="connsiteX0-361" fmla="*/ 139 w 1882431"/>
              <a:gd name="connsiteY0-362" fmla="*/ 1316792 h 2631416"/>
              <a:gd name="connsiteX1-363" fmla="*/ 1315457 w 1882431"/>
              <a:gd name="connsiteY1-364" fmla="*/ 2 h 2631416"/>
              <a:gd name="connsiteX2-365" fmla="*/ 1882269 w 1882431"/>
              <a:gd name="connsiteY2-366" fmla="*/ 1325841 h 2631416"/>
              <a:gd name="connsiteX3-367" fmla="*/ 1325934 w 1882431"/>
              <a:gd name="connsiteY3-368" fmla="*/ 2629772 h 2631416"/>
              <a:gd name="connsiteX4-369" fmla="*/ 588787 w 1882431"/>
              <a:gd name="connsiteY4-370" fmla="*/ 1915951 h 2631416"/>
              <a:gd name="connsiteX5-371" fmla="*/ 139 w 1882431"/>
              <a:gd name="connsiteY5-372" fmla="*/ 1316792 h 2631416"/>
              <a:gd name="connsiteX0-373" fmla="*/ 139 w 1898072"/>
              <a:gd name="connsiteY0-374" fmla="*/ 1316792 h 2630387"/>
              <a:gd name="connsiteX1-375" fmla="*/ 1315457 w 1898072"/>
              <a:gd name="connsiteY1-376" fmla="*/ 2 h 2630387"/>
              <a:gd name="connsiteX2-377" fmla="*/ 1882269 w 1898072"/>
              <a:gd name="connsiteY2-378" fmla="*/ 1325841 h 2630387"/>
              <a:gd name="connsiteX3-379" fmla="*/ 1738137 w 1898072"/>
              <a:gd name="connsiteY3-380" fmla="*/ 2027075 h 2630387"/>
              <a:gd name="connsiteX4-381" fmla="*/ 1325934 w 1898072"/>
              <a:gd name="connsiteY4-382" fmla="*/ 2629772 h 2630387"/>
              <a:gd name="connsiteX5-383" fmla="*/ 588787 w 1898072"/>
              <a:gd name="connsiteY5-384" fmla="*/ 1915951 h 2630387"/>
              <a:gd name="connsiteX6" fmla="*/ 139 w 1898072"/>
              <a:gd name="connsiteY6" fmla="*/ 1316792 h 2630387"/>
              <a:gd name="connsiteX0-385" fmla="*/ 139 w 1896872"/>
              <a:gd name="connsiteY0-386" fmla="*/ 1316792 h 2630387"/>
              <a:gd name="connsiteX1-387" fmla="*/ 1315457 w 1896872"/>
              <a:gd name="connsiteY1-388" fmla="*/ 2 h 2630387"/>
              <a:gd name="connsiteX2-389" fmla="*/ 1882269 w 1896872"/>
              <a:gd name="connsiteY2-390" fmla="*/ 1325841 h 2630387"/>
              <a:gd name="connsiteX3-391" fmla="*/ 1738137 w 1896872"/>
              <a:gd name="connsiteY3-392" fmla="*/ 2027075 h 2630387"/>
              <a:gd name="connsiteX4-393" fmla="*/ 1325934 w 1896872"/>
              <a:gd name="connsiteY4-394" fmla="*/ 2629772 h 2630387"/>
              <a:gd name="connsiteX5-395" fmla="*/ 588787 w 1896872"/>
              <a:gd name="connsiteY5-396" fmla="*/ 1915951 h 2630387"/>
              <a:gd name="connsiteX6-397" fmla="*/ 139 w 1896872"/>
              <a:gd name="connsiteY6-398" fmla="*/ 1316792 h 2630387"/>
              <a:gd name="connsiteX0-399" fmla="*/ 139 w 1882269"/>
              <a:gd name="connsiteY0-400" fmla="*/ 1316792 h 2630387"/>
              <a:gd name="connsiteX1-401" fmla="*/ 1315457 w 1882269"/>
              <a:gd name="connsiteY1-402" fmla="*/ 2 h 2630387"/>
              <a:gd name="connsiteX2-403" fmla="*/ 1882269 w 1882269"/>
              <a:gd name="connsiteY2-404" fmla="*/ 1325841 h 2630387"/>
              <a:gd name="connsiteX3-405" fmla="*/ 1738137 w 1882269"/>
              <a:gd name="connsiteY3-406" fmla="*/ 2027075 h 2630387"/>
              <a:gd name="connsiteX4-407" fmla="*/ 1325934 w 1882269"/>
              <a:gd name="connsiteY4-408" fmla="*/ 2629772 h 2630387"/>
              <a:gd name="connsiteX5-409" fmla="*/ 588787 w 1882269"/>
              <a:gd name="connsiteY5-410" fmla="*/ 1915951 h 2630387"/>
              <a:gd name="connsiteX6-411" fmla="*/ 139 w 1882269"/>
              <a:gd name="connsiteY6-412" fmla="*/ 1316792 h 2630387"/>
              <a:gd name="connsiteX0-413" fmla="*/ 139 w 1882269"/>
              <a:gd name="connsiteY0-414" fmla="*/ 1316792 h 2630265"/>
              <a:gd name="connsiteX1-415" fmla="*/ 1315457 w 1882269"/>
              <a:gd name="connsiteY1-416" fmla="*/ 2 h 2630265"/>
              <a:gd name="connsiteX2-417" fmla="*/ 1882269 w 1882269"/>
              <a:gd name="connsiteY2-418" fmla="*/ 1325841 h 2630265"/>
              <a:gd name="connsiteX3-419" fmla="*/ 1738137 w 1882269"/>
              <a:gd name="connsiteY3-420" fmla="*/ 2027075 h 2630265"/>
              <a:gd name="connsiteX4-421" fmla="*/ 1325934 w 1882269"/>
              <a:gd name="connsiteY4-422" fmla="*/ 2629772 h 2630265"/>
              <a:gd name="connsiteX5-423" fmla="*/ 588787 w 1882269"/>
              <a:gd name="connsiteY5-424" fmla="*/ 1915951 h 2630265"/>
              <a:gd name="connsiteX6-425" fmla="*/ 139 w 1882269"/>
              <a:gd name="connsiteY6-426" fmla="*/ 1316792 h 2630265"/>
              <a:gd name="connsiteX0-427" fmla="*/ 139 w 1882269"/>
              <a:gd name="connsiteY0-428" fmla="*/ 1316792 h 2635955"/>
              <a:gd name="connsiteX1-429" fmla="*/ 1315457 w 1882269"/>
              <a:gd name="connsiteY1-430" fmla="*/ 2 h 2635955"/>
              <a:gd name="connsiteX2-431" fmla="*/ 1882269 w 1882269"/>
              <a:gd name="connsiteY2-432" fmla="*/ 1325841 h 2635955"/>
              <a:gd name="connsiteX3-433" fmla="*/ 1738137 w 1882269"/>
              <a:gd name="connsiteY3-434" fmla="*/ 2027075 h 2635955"/>
              <a:gd name="connsiteX4-435" fmla="*/ 1325934 w 1882269"/>
              <a:gd name="connsiteY4-436" fmla="*/ 2629772 h 2635955"/>
              <a:gd name="connsiteX5-437" fmla="*/ 588787 w 1882269"/>
              <a:gd name="connsiteY5-438" fmla="*/ 1915951 h 2635955"/>
              <a:gd name="connsiteX6-439" fmla="*/ 139 w 1882269"/>
              <a:gd name="connsiteY6-440" fmla="*/ 1316792 h 2635955"/>
              <a:gd name="connsiteX0-441" fmla="*/ 139 w 1882269"/>
              <a:gd name="connsiteY0-442" fmla="*/ 1316792 h 2631053"/>
              <a:gd name="connsiteX1-443" fmla="*/ 1315457 w 1882269"/>
              <a:gd name="connsiteY1-444" fmla="*/ 2 h 2631053"/>
              <a:gd name="connsiteX2-445" fmla="*/ 1882269 w 1882269"/>
              <a:gd name="connsiteY2-446" fmla="*/ 1325841 h 2631053"/>
              <a:gd name="connsiteX3-447" fmla="*/ 1738137 w 1882269"/>
              <a:gd name="connsiteY3-448" fmla="*/ 2027075 h 2631053"/>
              <a:gd name="connsiteX4-449" fmla="*/ 1325934 w 1882269"/>
              <a:gd name="connsiteY4-450" fmla="*/ 2629772 h 2631053"/>
              <a:gd name="connsiteX5-451" fmla="*/ 588787 w 1882269"/>
              <a:gd name="connsiteY5-452" fmla="*/ 1915951 h 2631053"/>
              <a:gd name="connsiteX6-453" fmla="*/ 139 w 1882269"/>
              <a:gd name="connsiteY6-454" fmla="*/ 1316792 h 2631053"/>
              <a:gd name="connsiteX0-455" fmla="*/ 139 w 1882269"/>
              <a:gd name="connsiteY0-456" fmla="*/ 1316792 h 2631916"/>
              <a:gd name="connsiteX1-457" fmla="*/ 1315457 w 1882269"/>
              <a:gd name="connsiteY1-458" fmla="*/ 2 h 2631916"/>
              <a:gd name="connsiteX2-459" fmla="*/ 1882269 w 1882269"/>
              <a:gd name="connsiteY2-460" fmla="*/ 1325841 h 2631916"/>
              <a:gd name="connsiteX3-461" fmla="*/ 1738137 w 1882269"/>
              <a:gd name="connsiteY3-462" fmla="*/ 2027075 h 2631916"/>
              <a:gd name="connsiteX4-463" fmla="*/ 1325934 w 1882269"/>
              <a:gd name="connsiteY4-464" fmla="*/ 2629772 h 2631916"/>
              <a:gd name="connsiteX5-465" fmla="*/ 588787 w 1882269"/>
              <a:gd name="connsiteY5-466" fmla="*/ 1915951 h 2631916"/>
              <a:gd name="connsiteX6-467" fmla="*/ 139 w 1882269"/>
              <a:gd name="connsiteY6-468" fmla="*/ 1316792 h 2631916"/>
              <a:gd name="connsiteX0-469" fmla="*/ 139 w 1882269"/>
              <a:gd name="connsiteY0-470" fmla="*/ 1316792 h 2641405"/>
              <a:gd name="connsiteX1-471" fmla="*/ 1315457 w 1882269"/>
              <a:gd name="connsiteY1-472" fmla="*/ 2 h 2641405"/>
              <a:gd name="connsiteX2-473" fmla="*/ 1882269 w 1882269"/>
              <a:gd name="connsiteY2-474" fmla="*/ 1325841 h 2641405"/>
              <a:gd name="connsiteX3-475" fmla="*/ 1738137 w 1882269"/>
              <a:gd name="connsiteY3-476" fmla="*/ 2027075 h 2641405"/>
              <a:gd name="connsiteX4-477" fmla="*/ 1325934 w 1882269"/>
              <a:gd name="connsiteY4-478" fmla="*/ 2639297 h 2641405"/>
              <a:gd name="connsiteX5-479" fmla="*/ 588787 w 1882269"/>
              <a:gd name="connsiteY5-480" fmla="*/ 1915951 h 2641405"/>
              <a:gd name="connsiteX6-481" fmla="*/ 139 w 1882269"/>
              <a:gd name="connsiteY6-482" fmla="*/ 1316792 h 2641405"/>
              <a:gd name="connsiteX0-483" fmla="*/ 139 w 1882269"/>
              <a:gd name="connsiteY0-484" fmla="*/ 1316792 h 2640374"/>
              <a:gd name="connsiteX1-485" fmla="*/ 1315457 w 1882269"/>
              <a:gd name="connsiteY1-486" fmla="*/ 2 h 2640374"/>
              <a:gd name="connsiteX2-487" fmla="*/ 1882269 w 1882269"/>
              <a:gd name="connsiteY2-488" fmla="*/ 1325841 h 2640374"/>
              <a:gd name="connsiteX3-489" fmla="*/ 1738137 w 1882269"/>
              <a:gd name="connsiteY3-490" fmla="*/ 2027075 h 2640374"/>
              <a:gd name="connsiteX4-491" fmla="*/ 1325934 w 1882269"/>
              <a:gd name="connsiteY4-492" fmla="*/ 2639297 h 2640374"/>
              <a:gd name="connsiteX5-493" fmla="*/ 588787 w 1882269"/>
              <a:gd name="connsiteY5-494" fmla="*/ 1915951 h 2640374"/>
              <a:gd name="connsiteX6-495" fmla="*/ 139 w 1882269"/>
              <a:gd name="connsiteY6-496" fmla="*/ 1316792 h 2640374"/>
              <a:gd name="connsiteX0-497" fmla="*/ 139 w 1882269"/>
              <a:gd name="connsiteY0-498" fmla="*/ 1316792 h 2640408"/>
              <a:gd name="connsiteX1-499" fmla="*/ 1315457 w 1882269"/>
              <a:gd name="connsiteY1-500" fmla="*/ 2 h 2640408"/>
              <a:gd name="connsiteX2-501" fmla="*/ 1882269 w 1882269"/>
              <a:gd name="connsiteY2-502" fmla="*/ 1325841 h 2640408"/>
              <a:gd name="connsiteX3-503" fmla="*/ 1738137 w 1882269"/>
              <a:gd name="connsiteY3-504" fmla="*/ 2027075 h 2640408"/>
              <a:gd name="connsiteX4-505" fmla="*/ 1325934 w 1882269"/>
              <a:gd name="connsiteY4-506" fmla="*/ 2639297 h 2640408"/>
              <a:gd name="connsiteX5-507" fmla="*/ 588787 w 1882269"/>
              <a:gd name="connsiteY5-508" fmla="*/ 1915951 h 2640408"/>
              <a:gd name="connsiteX6-509" fmla="*/ 139 w 1882269"/>
              <a:gd name="connsiteY6-510" fmla="*/ 1316792 h 2640408"/>
              <a:gd name="connsiteX0-511" fmla="*/ 139 w 1882269"/>
              <a:gd name="connsiteY0-512" fmla="*/ 1316792 h 2640408"/>
              <a:gd name="connsiteX1-513" fmla="*/ 1315457 w 1882269"/>
              <a:gd name="connsiteY1-514" fmla="*/ 2 h 2640408"/>
              <a:gd name="connsiteX2-515" fmla="*/ 1882269 w 1882269"/>
              <a:gd name="connsiteY2-516" fmla="*/ 1325841 h 2640408"/>
              <a:gd name="connsiteX3-517" fmla="*/ 1738137 w 1882269"/>
              <a:gd name="connsiteY3-518" fmla="*/ 2027075 h 2640408"/>
              <a:gd name="connsiteX4-519" fmla="*/ 1325934 w 1882269"/>
              <a:gd name="connsiteY4-520" fmla="*/ 2639297 h 2640408"/>
              <a:gd name="connsiteX5-521" fmla="*/ 588787 w 1882269"/>
              <a:gd name="connsiteY5-522" fmla="*/ 1915951 h 2640408"/>
              <a:gd name="connsiteX6-523" fmla="*/ 139 w 1882269"/>
              <a:gd name="connsiteY6-524" fmla="*/ 1316792 h 2640408"/>
              <a:gd name="connsiteX0-525" fmla="*/ 139 w 1879888"/>
              <a:gd name="connsiteY0-526" fmla="*/ 1316792 h 2640408"/>
              <a:gd name="connsiteX1-527" fmla="*/ 1315457 w 1879888"/>
              <a:gd name="connsiteY1-528" fmla="*/ 2 h 2640408"/>
              <a:gd name="connsiteX2-529" fmla="*/ 1879888 w 1879888"/>
              <a:gd name="connsiteY2-530" fmla="*/ 1325841 h 2640408"/>
              <a:gd name="connsiteX3-531" fmla="*/ 1738137 w 1879888"/>
              <a:gd name="connsiteY3-532" fmla="*/ 2027075 h 2640408"/>
              <a:gd name="connsiteX4-533" fmla="*/ 1325934 w 1879888"/>
              <a:gd name="connsiteY4-534" fmla="*/ 2639297 h 2640408"/>
              <a:gd name="connsiteX5-535" fmla="*/ 588787 w 1879888"/>
              <a:gd name="connsiteY5-536" fmla="*/ 1915951 h 2640408"/>
              <a:gd name="connsiteX6-537" fmla="*/ 139 w 1879888"/>
              <a:gd name="connsiteY6-538" fmla="*/ 1316792 h 2640408"/>
              <a:gd name="connsiteX0-539" fmla="*/ 139 w 1879888"/>
              <a:gd name="connsiteY0-540" fmla="*/ 1316792 h 2640408"/>
              <a:gd name="connsiteX1-541" fmla="*/ 1315457 w 1879888"/>
              <a:gd name="connsiteY1-542" fmla="*/ 2 h 2640408"/>
              <a:gd name="connsiteX2-543" fmla="*/ 1879888 w 1879888"/>
              <a:gd name="connsiteY2-544" fmla="*/ 1325841 h 2640408"/>
              <a:gd name="connsiteX3-545" fmla="*/ 1738137 w 1879888"/>
              <a:gd name="connsiteY3-546" fmla="*/ 2027075 h 2640408"/>
              <a:gd name="connsiteX4-547" fmla="*/ 1325934 w 1879888"/>
              <a:gd name="connsiteY4-548" fmla="*/ 2639297 h 2640408"/>
              <a:gd name="connsiteX5-549" fmla="*/ 588787 w 1879888"/>
              <a:gd name="connsiteY5-550" fmla="*/ 1915951 h 2640408"/>
              <a:gd name="connsiteX6-551" fmla="*/ 139 w 1879888"/>
              <a:gd name="connsiteY6-552" fmla="*/ 1316792 h 2640408"/>
              <a:gd name="connsiteX0-553" fmla="*/ 19760 w 1899509"/>
              <a:gd name="connsiteY0-554" fmla="*/ 1321553 h 2645169"/>
              <a:gd name="connsiteX1-555" fmla="*/ 1351747 w 1899509"/>
              <a:gd name="connsiteY1-556" fmla="*/ 1 h 2645169"/>
              <a:gd name="connsiteX2-557" fmla="*/ 1899509 w 1899509"/>
              <a:gd name="connsiteY2-558" fmla="*/ 1330602 h 2645169"/>
              <a:gd name="connsiteX3-559" fmla="*/ 1757758 w 1899509"/>
              <a:gd name="connsiteY3-560" fmla="*/ 2031836 h 2645169"/>
              <a:gd name="connsiteX4-561" fmla="*/ 1345555 w 1899509"/>
              <a:gd name="connsiteY4-562" fmla="*/ 2644058 h 2645169"/>
              <a:gd name="connsiteX5-563" fmla="*/ 608408 w 1899509"/>
              <a:gd name="connsiteY5-564" fmla="*/ 1920712 h 2645169"/>
              <a:gd name="connsiteX6-565" fmla="*/ 19760 w 1899509"/>
              <a:gd name="connsiteY6-566" fmla="*/ 1321553 h 2645169"/>
              <a:gd name="connsiteX0-567" fmla="*/ 19760 w 1899509"/>
              <a:gd name="connsiteY0-568" fmla="*/ 1321599 h 2645215"/>
              <a:gd name="connsiteX1-569" fmla="*/ 1351747 w 1899509"/>
              <a:gd name="connsiteY1-570" fmla="*/ 47 h 2645215"/>
              <a:gd name="connsiteX2-571" fmla="*/ 1899509 w 1899509"/>
              <a:gd name="connsiteY2-572" fmla="*/ 1330648 h 2645215"/>
              <a:gd name="connsiteX3-573" fmla="*/ 1757758 w 1899509"/>
              <a:gd name="connsiteY3-574" fmla="*/ 2031882 h 2645215"/>
              <a:gd name="connsiteX4-575" fmla="*/ 1345555 w 1899509"/>
              <a:gd name="connsiteY4-576" fmla="*/ 2644104 h 2645215"/>
              <a:gd name="connsiteX5-577" fmla="*/ 608408 w 1899509"/>
              <a:gd name="connsiteY5-578" fmla="*/ 1920758 h 2645215"/>
              <a:gd name="connsiteX6-579" fmla="*/ 19760 w 1899509"/>
              <a:gd name="connsiteY6-580" fmla="*/ 1321599 h 2645215"/>
              <a:gd name="connsiteX0-581" fmla="*/ 2790 w 1882539"/>
              <a:gd name="connsiteY0-582" fmla="*/ 1321599 h 2645215"/>
              <a:gd name="connsiteX1-583" fmla="*/ 1334777 w 1882539"/>
              <a:gd name="connsiteY1-584" fmla="*/ 47 h 2645215"/>
              <a:gd name="connsiteX2-585" fmla="*/ 1882539 w 1882539"/>
              <a:gd name="connsiteY2-586" fmla="*/ 1330648 h 2645215"/>
              <a:gd name="connsiteX3-587" fmla="*/ 1740788 w 1882539"/>
              <a:gd name="connsiteY3-588" fmla="*/ 2031882 h 2645215"/>
              <a:gd name="connsiteX4-589" fmla="*/ 1328585 w 1882539"/>
              <a:gd name="connsiteY4-590" fmla="*/ 2644104 h 2645215"/>
              <a:gd name="connsiteX5-591" fmla="*/ 591438 w 1882539"/>
              <a:gd name="connsiteY5-592" fmla="*/ 1920758 h 2645215"/>
              <a:gd name="connsiteX6-593" fmla="*/ 2790 w 1882539"/>
              <a:gd name="connsiteY6-594" fmla="*/ 1321599 h 2645215"/>
              <a:gd name="connsiteX0-595" fmla="*/ 395 w 1880144"/>
              <a:gd name="connsiteY0-596" fmla="*/ 1321599 h 2645215"/>
              <a:gd name="connsiteX1-597" fmla="*/ 1332382 w 1880144"/>
              <a:gd name="connsiteY1-598" fmla="*/ 47 h 2645215"/>
              <a:gd name="connsiteX2-599" fmla="*/ 1880144 w 1880144"/>
              <a:gd name="connsiteY2-600" fmla="*/ 1330648 h 2645215"/>
              <a:gd name="connsiteX3-601" fmla="*/ 1738393 w 1880144"/>
              <a:gd name="connsiteY3-602" fmla="*/ 2031882 h 2645215"/>
              <a:gd name="connsiteX4-603" fmla="*/ 1326190 w 1880144"/>
              <a:gd name="connsiteY4-604" fmla="*/ 2644104 h 2645215"/>
              <a:gd name="connsiteX5-605" fmla="*/ 589043 w 1880144"/>
              <a:gd name="connsiteY5-606" fmla="*/ 1920758 h 2645215"/>
              <a:gd name="connsiteX6-607" fmla="*/ 395 w 1880144"/>
              <a:gd name="connsiteY6-608" fmla="*/ 1321599 h 2645215"/>
              <a:gd name="connsiteX0-609" fmla="*/ 47 w 1879796"/>
              <a:gd name="connsiteY0-610" fmla="*/ 1321599 h 2645215"/>
              <a:gd name="connsiteX1-611" fmla="*/ 1332034 w 1879796"/>
              <a:gd name="connsiteY1-612" fmla="*/ 47 h 2645215"/>
              <a:gd name="connsiteX2-613" fmla="*/ 1879796 w 1879796"/>
              <a:gd name="connsiteY2-614" fmla="*/ 1330648 h 2645215"/>
              <a:gd name="connsiteX3-615" fmla="*/ 1738045 w 1879796"/>
              <a:gd name="connsiteY3-616" fmla="*/ 2031882 h 2645215"/>
              <a:gd name="connsiteX4-617" fmla="*/ 1325842 w 1879796"/>
              <a:gd name="connsiteY4-618" fmla="*/ 2644104 h 2645215"/>
              <a:gd name="connsiteX5-619" fmla="*/ 588695 w 1879796"/>
              <a:gd name="connsiteY5-620" fmla="*/ 1920758 h 2645215"/>
              <a:gd name="connsiteX6-621" fmla="*/ 47 w 1879796"/>
              <a:gd name="connsiteY6-622" fmla="*/ 1321599 h 2645215"/>
              <a:gd name="connsiteX0-623" fmla="*/ 47 w 1881410"/>
              <a:gd name="connsiteY0-624" fmla="*/ 1321613 h 2645229"/>
              <a:gd name="connsiteX1-625" fmla="*/ 1332034 w 1881410"/>
              <a:gd name="connsiteY1-626" fmla="*/ 61 h 2645229"/>
              <a:gd name="connsiteX2-627" fmla="*/ 1879796 w 1881410"/>
              <a:gd name="connsiteY2-628" fmla="*/ 1330662 h 2645229"/>
              <a:gd name="connsiteX3-629" fmla="*/ 1738045 w 1881410"/>
              <a:gd name="connsiteY3-630" fmla="*/ 2031896 h 2645229"/>
              <a:gd name="connsiteX4-631" fmla="*/ 1325842 w 1881410"/>
              <a:gd name="connsiteY4-632" fmla="*/ 2644118 h 2645229"/>
              <a:gd name="connsiteX5-633" fmla="*/ 588695 w 1881410"/>
              <a:gd name="connsiteY5-634" fmla="*/ 1920772 h 2645229"/>
              <a:gd name="connsiteX6-635" fmla="*/ 47 w 1881410"/>
              <a:gd name="connsiteY6-636" fmla="*/ 1321613 h 2645229"/>
              <a:gd name="connsiteX0-637" fmla="*/ 47 w 1881302"/>
              <a:gd name="connsiteY0-638" fmla="*/ 1321950 h 2645566"/>
              <a:gd name="connsiteX1-639" fmla="*/ 1332034 w 1881302"/>
              <a:gd name="connsiteY1-640" fmla="*/ 398 h 2645566"/>
              <a:gd name="connsiteX2-641" fmla="*/ 1879796 w 1881302"/>
              <a:gd name="connsiteY2-642" fmla="*/ 1330999 h 2645566"/>
              <a:gd name="connsiteX3-643" fmla="*/ 1738045 w 1881302"/>
              <a:gd name="connsiteY3-644" fmla="*/ 2032233 h 2645566"/>
              <a:gd name="connsiteX4-645" fmla="*/ 1325842 w 1881302"/>
              <a:gd name="connsiteY4-646" fmla="*/ 2644455 h 2645566"/>
              <a:gd name="connsiteX5-647" fmla="*/ 588695 w 1881302"/>
              <a:gd name="connsiteY5-648" fmla="*/ 1921109 h 2645566"/>
              <a:gd name="connsiteX6-649" fmla="*/ 47 w 1881302"/>
              <a:gd name="connsiteY6-650" fmla="*/ 1321950 h 2645566"/>
              <a:gd name="connsiteX0-651" fmla="*/ 47 w 1881277"/>
              <a:gd name="connsiteY0-652" fmla="*/ 1321747 h 2645363"/>
              <a:gd name="connsiteX1-653" fmla="*/ 1332034 w 1881277"/>
              <a:gd name="connsiteY1-654" fmla="*/ 195 h 2645363"/>
              <a:gd name="connsiteX2-655" fmla="*/ 1879796 w 1881277"/>
              <a:gd name="connsiteY2-656" fmla="*/ 1330796 h 2645363"/>
              <a:gd name="connsiteX3-657" fmla="*/ 1738045 w 1881277"/>
              <a:gd name="connsiteY3-658" fmla="*/ 2032030 h 2645363"/>
              <a:gd name="connsiteX4-659" fmla="*/ 1325842 w 1881277"/>
              <a:gd name="connsiteY4-660" fmla="*/ 2644252 h 2645363"/>
              <a:gd name="connsiteX5-661" fmla="*/ 588695 w 1881277"/>
              <a:gd name="connsiteY5-662" fmla="*/ 1920906 h 2645363"/>
              <a:gd name="connsiteX6-663" fmla="*/ 47 w 1881277"/>
              <a:gd name="connsiteY6-664" fmla="*/ 1321747 h 2645363"/>
              <a:gd name="connsiteX0-665" fmla="*/ 47 w 1881229"/>
              <a:gd name="connsiteY0-666" fmla="*/ 1321666 h 2645282"/>
              <a:gd name="connsiteX1-667" fmla="*/ 1332034 w 1881229"/>
              <a:gd name="connsiteY1-668" fmla="*/ 114 h 2645282"/>
              <a:gd name="connsiteX2-669" fmla="*/ 1879796 w 1881229"/>
              <a:gd name="connsiteY2-670" fmla="*/ 1330715 h 2645282"/>
              <a:gd name="connsiteX3-671" fmla="*/ 1738045 w 1881229"/>
              <a:gd name="connsiteY3-672" fmla="*/ 2031949 h 2645282"/>
              <a:gd name="connsiteX4-673" fmla="*/ 1325842 w 1881229"/>
              <a:gd name="connsiteY4-674" fmla="*/ 2644171 h 2645282"/>
              <a:gd name="connsiteX5-675" fmla="*/ 588695 w 1881229"/>
              <a:gd name="connsiteY5-676" fmla="*/ 1920825 h 2645282"/>
              <a:gd name="connsiteX6-677" fmla="*/ 47 w 1881229"/>
              <a:gd name="connsiteY6-678" fmla="*/ 1321666 h 2645282"/>
              <a:gd name="connsiteX0-679" fmla="*/ 47 w 1879488"/>
              <a:gd name="connsiteY0-680" fmla="*/ 1321554 h 2645170"/>
              <a:gd name="connsiteX1-681" fmla="*/ 1332034 w 1879488"/>
              <a:gd name="connsiteY1-682" fmla="*/ 2 h 2645170"/>
              <a:gd name="connsiteX2-683" fmla="*/ 1876621 w 1879488"/>
              <a:gd name="connsiteY2-684" fmla="*/ 1330603 h 2645170"/>
              <a:gd name="connsiteX3-685" fmla="*/ 1738045 w 1879488"/>
              <a:gd name="connsiteY3-686" fmla="*/ 2031837 h 2645170"/>
              <a:gd name="connsiteX4-687" fmla="*/ 1325842 w 1879488"/>
              <a:gd name="connsiteY4-688" fmla="*/ 2644059 h 2645170"/>
              <a:gd name="connsiteX5-689" fmla="*/ 588695 w 1879488"/>
              <a:gd name="connsiteY5-690" fmla="*/ 1920713 h 2645170"/>
              <a:gd name="connsiteX6-691" fmla="*/ 47 w 1879488"/>
              <a:gd name="connsiteY6-692" fmla="*/ 1321554 h 2645170"/>
              <a:gd name="connsiteX0-693" fmla="*/ 47 w 1876697"/>
              <a:gd name="connsiteY0-694" fmla="*/ 1321554 h 2645170"/>
              <a:gd name="connsiteX1-695" fmla="*/ 1332034 w 1876697"/>
              <a:gd name="connsiteY1-696" fmla="*/ 2 h 2645170"/>
              <a:gd name="connsiteX2-697" fmla="*/ 1876621 w 1876697"/>
              <a:gd name="connsiteY2-698" fmla="*/ 1330603 h 2645170"/>
              <a:gd name="connsiteX3-699" fmla="*/ 1738045 w 1876697"/>
              <a:gd name="connsiteY3-700" fmla="*/ 2031837 h 2645170"/>
              <a:gd name="connsiteX4-701" fmla="*/ 1325842 w 1876697"/>
              <a:gd name="connsiteY4-702" fmla="*/ 2644059 h 2645170"/>
              <a:gd name="connsiteX5-703" fmla="*/ 588695 w 1876697"/>
              <a:gd name="connsiteY5-704" fmla="*/ 1920713 h 2645170"/>
              <a:gd name="connsiteX6-705" fmla="*/ 47 w 1876697"/>
              <a:gd name="connsiteY6-706" fmla="*/ 1321554 h 2645170"/>
              <a:gd name="connsiteX0-707" fmla="*/ 47 w 1876687"/>
              <a:gd name="connsiteY0-708" fmla="*/ 1321587 h 2645203"/>
              <a:gd name="connsiteX1-709" fmla="*/ 1332034 w 1876687"/>
              <a:gd name="connsiteY1-710" fmla="*/ 35 h 2645203"/>
              <a:gd name="connsiteX2-711" fmla="*/ 1876621 w 1876687"/>
              <a:gd name="connsiteY2-712" fmla="*/ 1330636 h 2645203"/>
              <a:gd name="connsiteX3-713" fmla="*/ 1738045 w 1876687"/>
              <a:gd name="connsiteY3-714" fmla="*/ 2031870 h 2645203"/>
              <a:gd name="connsiteX4-715" fmla="*/ 1325842 w 1876687"/>
              <a:gd name="connsiteY4-716" fmla="*/ 2644092 h 2645203"/>
              <a:gd name="connsiteX5-717" fmla="*/ 588695 w 1876687"/>
              <a:gd name="connsiteY5-718" fmla="*/ 1920746 h 2645203"/>
              <a:gd name="connsiteX6-719" fmla="*/ 47 w 1876687"/>
              <a:gd name="connsiteY6-720" fmla="*/ 1321587 h 2645203"/>
              <a:gd name="connsiteX0-721" fmla="*/ 47 w 1876661"/>
              <a:gd name="connsiteY0-722" fmla="*/ 1321565 h 2645181"/>
              <a:gd name="connsiteX1-723" fmla="*/ 1332034 w 1876661"/>
              <a:gd name="connsiteY1-724" fmla="*/ 13 h 2645181"/>
              <a:gd name="connsiteX2-725" fmla="*/ 1876621 w 1876661"/>
              <a:gd name="connsiteY2-726" fmla="*/ 1330614 h 2645181"/>
              <a:gd name="connsiteX3-727" fmla="*/ 1738045 w 1876661"/>
              <a:gd name="connsiteY3-728" fmla="*/ 2031848 h 2645181"/>
              <a:gd name="connsiteX4-729" fmla="*/ 1325842 w 1876661"/>
              <a:gd name="connsiteY4-730" fmla="*/ 2644070 h 2645181"/>
              <a:gd name="connsiteX5-731" fmla="*/ 588695 w 1876661"/>
              <a:gd name="connsiteY5-732" fmla="*/ 1920724 h 2645181"/>
              <a:gd name="connsiteX6-733" fmla="*/ 47 w 1876661"/>
              <a:gd name="connsiteY6-734" fmla="*/ 1321565 h 2645181"/>
              <a:gd name="connsiteX0-735" fmla="*/ 47 w 1876684"/>
              <a:gd name="connsiteY0-736" fmla="*/ 1325758 h 2649374"/>
              <a:gd name="connsiteX1-737" fmla="*/ 1332034 w 1876684"/>
              <a:gd name="connsiteY1-738" fmla="*/ 4206 h 2649374"/>
              <a:gd name="connsiteX2-739" fmla="*/ 1876621 w 1876684"/>
              <a:gd name="connsiteY2-740" fmla="*/ 1334807 h 2649374"/>
              <a:gd name="connsiteX3-741" fmla="*/ 1738045 w 1876684"/>
              <a:gd name="connsiteY3-742" fmla="*/ 2036041 h 2649374"/>
              <a:gd name="connsiteX4-743" fmla="*/ 1325842 w 1876684"/>
              <a:gd name="connsiteY4-744" fmla="*/ 2648263 h 2649374"/>
              <a:gd name="connsiteX5-745" fmla="*/ 588695 w 1876684"/>
              <a:gd name="connsiteY5-746" fmla="*/ 1924917 h 2649374"/>
              <a:gd name="connsiteX6-747" fmla="*/ 47 w 1876684"/>
              <a:gd name="connsiteY6-748" fmla="*/ 1325758 h 2649374"/>
              <a:gd name="connsiteX0-749" fmla="*/ 100 w 1876727"/>
              <a:gd name="connsiteY0-750" fmla="*/ 1335663 h 2659279"/>
              <a:gd name="connsiteX1-751" fmla="*/ 631611 w 1876727"/>
              <a:gd name="connsiteY1-752" fmla="*/ 685459 h 2659279"/>
              <a:gd name="connsiteX2-753" fmla="*/ 1332087 w 1876727"/>
              <a:gd name="connsiteY2-754" fmla="*/ 14111 h 2659279"/>
              <a:gd name="connsiteX3-755" fmla="*/ 1876674 w 1876727"/>
              <a:gd name="connsiteY3-756" fmla="*/ 1344712 h 2659279"/>
              <a:gd name="connsiteX4-757" fmla="*/ 1738098 w 1876727"/>
              <a:gd name="connsiteY4-758" fmla="*/ 2045946 h 2659279"/>
              <a:gd name="connsiteX5-759" fmla="*/ 1325895 w 1876727"/>
              <a:gd name="connsiteY5-760" fmla="*/ 2658168 h 2659279"/>
              <a:gd name="connsiteX6-761" fmla="*/ 588748 w 1876727"/>
              <a:gd name="connsiteY6-762" fmla="*/ 1934822 h 2659279"/>
              <a:gd name="connsiteX7" fmla="*/ 100 w 1876727"/>
              <a:gd name="connsiteY7" fmla="*/ 1335663 h 2659279"/>
              <a:gd name="connsiteX0-763" fmla="*/ 5176 w 1881803"/>
              <a:gd name="connsiteY0-764" fmla="*/ 1335663 h 2659279"/>
              <a:gd name="connsiteX1-765" fmla="*/ 636687 w 1881803"/>
              <a:gd name="connsiteY1-766" fmla="*/ 685459 h 2659279"/>
              <a:gd name="connsiteX2-767" fmla="*/ 1337163 w 1881803"/>
              <a:gd name="connsiteY2-768" fmla="*/ 14111 h 2659279"/>
              <a:gd name="connsiteX3-769" fmla="*/ 1881750 w 1881803"/>
              <a:gd name="connsiteY3-770" fmla="*/ 1344712 h 2659279"/>
              <a:gd name="connsiteX4-771" fmla="*/ 1743174 w 1881803"/>
              <a:gd name="connsiteY4-772" fmla="*/ 2045946 h 2659279"/>
              <a:gd name="connsiteX5-773" fmla="*/ 1330971 w 1881803"/>
              <a:gd name="connsiteY5-774" fmla="*/ 2658168 h 2659279"/>
              <a:gd name="connsiteX6-775" fmla="*/ 593824 w 1881803"/>
              <a:gd name="connsiteY6-776" fmla="*/ 1934822 h 2659279"/>
              <a:gd name="connsiteX7-777" fmla="*/ 5176 w 1881803"/>
              <a:gd name="connsiteY7-778" fmla="*/ 1335663 h 2659279"/>
              <a:gd name="connsiteX0-779" fmla="*/ 0 w 1876627"/>
              <a:gd name="connsiteY0-780" fmla="*/ 1335663 h 2659279"/>
              <a:gd name="connsiteX1-781" fmla="*/ 631511 w 1876627"/>
              <a:gd name="connsiteY1-782" fmla="*/ 685459 h 2659279"/>
              <a:gd name="connsiteX2-783" fmla="*/ 1331987 w 1876627"/>
              <a:gd name="connsiteY2-784" fmla="*/ 14111 h 2659279"/>
              <a:gd name="connsiteX3-785" fmla="*/ 1876574 w 1876627"/>
              <a:gd name="connsiteY3-786" fmla="*/ 1344712 h 2659279"/>
              <a:gd name="connsiteX4-787" fmla="*/ 1737998 w 1876627"/>
              <a:gd name="connsiteY4-788" fmla="*/ 2045946 h 2659279"/>
              <a:gd name="connsiteX5-789" fmla="*/ 1325795 w 1876627"/>
              <a:gd name="connsiteY5-790" fmla="*/ 2658168 h 2659279"/>
              <a:gd name="connsiteX6-791" fmla="*/ 588648 w 1876627"/>
              <a:gd name="connsiteY6-792" fmla="*/ 1934822 h 2659279"/>
              <a:gd name="connsiteX7-793" fmla="*/ 0 w 1876627"/>
              <a:gd name="connsiteY7-794" fmla="*/ 1335663 h 2659279"/>
              <a:gd name="connsiteX0-795" fmla="*/ 0 w 1876627"/>
              <a:gd name="connsiteY0-796" fmla="*/ 1335663 h 2659279"/>
              <a:gd name="connsiteX1-797" fmla="*/ 631511 w 1876627"/>
              <a:gd name="connsiteY1-798" fmla="*/ 685459 h 2659279"/>
              <a:gd name="connsiteX2-799" fmla="*/ 1331987 w 1876627"/>
              <a:gd name="connsiteY2-800" fmla="*/ 14111 h 2659279"/>
              <a:gd name="connsiteX3-801" fmla="*/ 1876574 w 1876627"/>
              <a:gd name="connsiteY3-802" fmla="*/ 1344712 h 2659279"/>
              <a:gd name="connsiteX4-803" fmla="*/ 1737998 w 1876627"/>
              <a:gd name="connsiteY4-804" fmla="*/ 2045946 h 2659279"/>
              <a:gd name="connsiteX5-805" fmla="*/ 1325795 w 1876627"/>
              <a:gd name="connsiteY5-806" fmla="*/ 2658168 h 2659279"/>
              <a:gd name="connsiteX6-807" fmla="*/ 588648 w 1876627"/>
              <a:gd name="connsiteY6-808" fmla="*/ 1934822 h 2659279"/>
              <a:gd name="connsiteX7-809" fmla="*/ 0 w 1876627"/>
              <a:gd name="connsiteY7-810" fmla="*/ 1335663 h 2659279"/>
              <a:gd name="connsiteX0-811" fmla="*/ 0 w 1876627"/>
              <a:gd name="connsiteY0-812" fmla="*/ 1332305 h 2655921"/>
              <a:gd name="connsiteX1-813" fmla="*/ 631511 w 1876627"/>
              <a:gd name="connsiteY1-814" fmla="*/ 682101 h 2655921"/>
              <a:gd name="connsiteX2-815" fmla="*/ 1331987 w 1876627"/>
              <a:gd name="connsiteY2-816" fmla="*/ 10753 h 2655921"/>
              <a:gd name="connsiteX3-817" fmla="*/ 1876574 w 1876627"/>
              <a:gd name="connsiteY3-818" fmla="*/ 1341354 h 2655921"/>
              <a:gd name="connsiteX4-819" fmla="*/ 1737998 w 1876627"/>
              <a:gd name="connsiteY4-820" fmla="*/ 2042588 h 2655921"/>
              <a:gd name="connsiteX5-821" fmla="*/ 1325795 w 1876627"/>
              <a:gd name="connsiteY5-822" fmla="*/ 2654810 h 2655921"/>
              <a:gd name="connsiteX6-823" fmla="*/ 588648 w 1876627"/>
              <a:gd name="connsiteY6-824" fmla="*/ 1931464 h 2655921"/>
              <a:gd name="connsiteX7-825" fmla="*/ 0 w 1876627"/>
              <a:gd name="connsiteY7-826" fmla="*/ 1332305 h 2655921"/>
              <a:gd name="connsiteX0-827" fmla="*/ 0 w 1876610"/>
              <a:gd name="connsiteY0-828" fmla="*/ 1321556 h 2645172"/>
              <a:gd name="connsiteX1-829" fmla="*/ 631511 w 1876610"/>
              <a:gd name="connsiteY1-830" fmla="*/ 671352 h 2645172"/>
              <a:gd name="connsiteX2-831" fmla="*/ 1331987 w 1876610"/>
              <a:gd name="connsiteY2-832" fmla="*/ 4 h 2645172"/>
              <a:gd name="connsiteX3-833" fmla="*/ 1876574 w 1876610"/>
              <a:gd name="connsiteY3-834" fmla="*/ 1330605 h 2645172"/>
              <a:gd name="connsiteX4-835" fmla="*/ 1737998 w 1876610"/>
              <a:gd name="connsiteY4-836" fmla="*/ 2031839 h 2645172"/>
              <a:gd name="connsiteX5-837" fmla="*/ 1325795 w 1876610"/>
              <a:gd name="connsiteY5-838" fmla="*/ 2644061 h 2645172"/>
              <a:gd name="connsiteX6-839" fmla="*/ 588648 w 1876610"/>
              <a:gd name="connsiteY6-840" fmla="*/ 1920715 h 2645172"/>
              <a:gd name="connsiteX7-841" fmla="*/ 0 w 1876610"/>
              <a:gd name="connsiteY7-842" fmla="*/ 1321556 h 2645172"/>
              <a:gd name="connsiteX0-843" fmla="*/ 0 w 1876611"/>
              <a:gd name="connsiteY0-844" fmla="*/ 1321560 h 2645176"/>
              <a:gd name="connsiteX1-845" fmla="*/ 631511 w 1876611"/>
              <a:gd name="connsiteY1-846" fmla="*/ 671356 h 2645176"/>
              <a:gd name="connsiteX2-847" fmla="*/ 1331987 w 1876611"/>
              <a:gd name="connsiteY2-848" fmla="*/ 8 h 2645176"/>
              <a:gd name="connsiteX3-849" fmla="*/ 1876574 w 1876611"/>
              <a:gd name="connsiteY3-850" fmla="*/ 1330609 h 2645176"/>
              <a:gd name="connsiteX4-851" fmla="*/ 1737998 w 1876611"/>
              <a:gd name="connsiteY4-852" fmla="*/ 2031843 h 2645176"/>
              <a:gd name="connsiteX5-853" fmla="*/ 1325795 w 1876611"/>
              <a:gd name="connsiteY5-854" fmla="*/ 2644065 h 2645176"/>
              <a:gd name="connsiteX6-855" fmla="*/ 588648 w 1876611"/>
              <a:gd name="connsiteY6-856" fmla="*/ 1920719 h 2645176"/>
              <a:gd name="connsiteX7-857" fmla="*/ 0 w 1876611"/>
              <a:gd name="connsiteY7-858" fmla="*/ 1321560 h 2645176"/>
              <a:gd name="connsiteX0-859" fmla="*/ 0 w 1876610"/>
              <a:gd name="connsiteY0-860" fmla="*/ 1321960 h 2645576"/>
              <a:gd name="connsiteX1-861" fmla="*/ 631511 w 1876610"/>
              <a:gd name="connsiteY1-862" fmla="*/ 671756 h 2645576"/>
              <a:gd name="connsiteX2-863" fmla="*/ 1331987 w 1876610"/>
              <a:gd name="connsiteY2-864" fmla="*/ 408 h 2645576"/>
              <a:gd name="connsiteX3-865" fmla="*/ 1876574 w 1876610"/>
              <a:gd name="connsiteY3-866" fmla="*/ 1331009 h 2645576"/>
              <a:gd name="connsiteX4-867" fmla="*/ 1737998 w 1876610"/>
              <a:gd name="connsiteY4-868" fmla="*/ 2032243 h 2645576"/>
              <a:gd name="connsiteX5-869" fmla="*/ 1325795 w 1876610"/>
              <a:gd name="connsiteY5-870" fmla="*/ 2644465 h 2645576"/>
              <a:gd name="connsiteX6-871" fmla="*/ 588648 w 1876610"/>
              <a:gd name="connsiteY6-872" fmla="*/ 1921119 h 2645576"/>
              <a:gd name="connsiteX7-873" fmla="*/ 0 w 1876610"/>
              <a:gd name="connsiteY7-874" fmla="*/ 1321960 h 2645576"/>
              <a:gd name="connsiteX0-875" fmla="*/ 0 w 1877718"/>
              <a:gd name="connsiteY0-876" fmla="*/ 1321960 h 2645576"/>
              <a:gd name="connsiteX1-877" fmla="*/ 631511 w 1877718"/>
              <a:gd name="connsiteY1-878" fmla="*/ 671756 h 2645576"/>
              <a:gd name="connsiteX2-879" fmla="*/ 1331987 w 1877718"/>
              <a:gd name="connsiteY2-880" fmla="*/ 408 h 2645576"/>
              <a:gd name="connsiteX3-881" fmla="*/ 1876574 w 1877718"/>
              <a:gd name="connsiteY3-882" fmla="*/ 1331009 h 2645576"/>
              <a:gd name="connsiteX4-883" fmla="*/ 1737998 w 1877718"/>
              <a:gd name="connsiteY4-884" fmla="*/ 2032243 h 2645576"/>
              <a:gd name="connsiteX5-885" fmla="*/ 1325795 w 1877718"/>
              <a:gd name="connsiteY5-886" fmla="*/ 2644465 h 2645576"/>
              <a:gd name="connsiteX6-887" fmla="*/ 588648 w 1877718"/>
              <a:gd name="connsiteY6-888" fmla="*/ 1921119 h 2645576"/>
              <a:gd name="connsiteX7-889" fmla="*/ 0 w 1877718"/>
              <a:gd name="connsiteY7-890" fmla="*/ 1321960 h 2645576"/>
              <a:gd name="connsiteX0-891" fmla="*/ 0 w 1877718"/>
              <a:gd name="connsiteY0-892" fmla="*/ 1321961 h 2645577"/>
              <a:gd name="connsiteX1-893" fmla="*/ 631511 w 1877718"/>
              <a:gd name="connsiteY1-894" fmla="*/ 671757 h 2645577"/>
              <a:gd name="connsiteX2-895" fmla="*/ 1331987 w 1877718"/>
              <a:gd name="connsiteY2-896" fmla="*/ 409 h 2645577"/>
              <a:gd name="connsiteX3-897" fmla="*/ 1876574 w 1877718"/>
              <a:gd name="connsiteY3-898" fmla="*/ 1331010 h 2645577"/>
              <a:gd name="connsiteX4-899" fmla="*/ 1737998 w 1877718"/>
              <a:gd name="connsiteY4-900" fmla="*/ 2032244 h 2645577"/>
              <a:gd name="connsiteX5-901" fmla="*/ 1325795 w 1877718"/>
              <a:gd name="connsiteY5-902" fmla="*/ 2644466 h 2645577"/>
              <a:gd name="connsiteX6-903" fmla="*/ 588648 w 1877718"/>
              <a:gd name="connsiteY6-904" fmla="*/ 1921120 h 2645577"/>
              <a:gd name="connsiteX7-905" fmla="*/ 0 w 1877718"/>
              <a:gd name="connsiteY7-906" fmla="*/ 1321961 h 2645577"/>
              <a:gd name="connsiteX0-907" fmla="*/ 0 w 1877718"/>
              <a:gd name="connsiteY0-908" fmla="*/ 1321964 h 2645580"/>
              <a:gd name="connsiteX1-909" fmla="*/ 631511 w 1877718"/>
              <a:gd name="connsiteY1-910" fmla="*/ 671760 h 2645580"/>
              <a:gd name="connsiteX2-911" fmla="*/ 1331987 w 1877718"/>
              <a:gd name="connsiteY2-912" fmla="*/ 412 h 2645580"/>
              <a:gd name="connsiteX3-913" fmla="*/ 1876574 w 1877718"/>
              <a:gd name="connsiteY3-914" fmla="*/ 1331013 h 2645580"/>
              <a:gd name="connsiteX4-915" fmla="*/ 1737998 w 1877718"/>
              <a:gd name="connsiteY4-916" fmla="*/ 2032247 h 2645580"/>
              <a:gd name="connsiteX5-917" fmla="*/ 1325795 w 1877718"/>
              <a:gd name="connsiteY5-918" fmla="*/ 2644469 h 2645580"/>
              <a:gd name="connsiteX6-919" fmla="*/ 588648 w 1877718"/>
              <a:gd name="connsiteY6-920" fmla="*/ 1921123 h 2645580"/>
              <a:gd name="connsiteX7-921" fmla="*/ 0 w 1877718"/>
              <a:gd name="connsiteY7-922" fmla="*/ 1321964 h 2645580"/>
              <a:gd name="connsiteX0-923" fmla="*/ 0 w 1877718"/>
              <a:gd name="connsiteY0-924" fmla="*/ 1321967 h 2645583"/>
              <a:gd name="connsiteX1-925" fmla="*/ 631511 w 1877718"/>
              <a:gd name="connsiteY1-926" fmla="*/ 671763 h 2645583"/>
              <a:gd name="connsiteX2-927" fmla="*/ 1331987 w 1877718"/>
              <a:gd name="connsiteY2-928" fmla="*/ 415 h 2645583"/>
              <a:gd name="connsiteX3-929" fmla="*/ 1876574 w 1877718"/>
              <a:gd name="connsiteY3-930" fmla="*/ 1331016 h 2645583"/>
              <a:gd name="connsiteX4-931" fmla="*/ 1737998 w 1877718"/>
              <a:gd name="connsiteY4-932" fmla="*/ 2032250 h 2645583"/>
              <a:gd name="connsiteX5-933" fmla="*/ 1325795 w 1877718"/>
              <a:gd name="connsiteY5-934" fmla="*/ 2644472 h 2645583"/>
              <a:gd name="connsiteX6-935" fmla="*/ 588648 w 1877718"/>
              <a:gd name="connsiteY6-936" fmla="*/ 1921126 h 2645583"/>
              <a:gd name="connsiteX7-937" fmla="*/ 0 w 1877718"/>
              <a:gd name="connsiteY7-938" fmla="*/ 1321967 h 2645583"/>
              <a:gd name="connsiteX0-939" fmla="*/ 0 w 1877718"/>
              <a:gd name="connsiteY0-940" fmla="*/ 1321971 h 2645587"/>
              <a:gd name="connsiteX1-941" fmla="*/ 631511 w 1877718"/>
              <a:gd name="connsiteY1-942" fmla="*/ 671767 h 2645587"/>
              <a:gd name="connsiteX2-943" fmla="*/ 1331987 w 1877718"/>
              <a:gd name="connsiteY2-944" fmla="*/ 419 h 2645587"/>
              <a:gd name="connsiteX3-945" fmla="*/ 1876574 w 1877718"/>
              <a:gd name="connsiteY3-946" fmla="*/ 1331020 h 2645587"/>
              <a:gd name="connsiteX4-947" fmla="*/ 1737998 w 1877718"/>
              <a:gd name="connsiteY4-948" fmla="*/ 2032254 h 2645587"/>
              <a:gd name="connsiteX5-949" fmla="*/ 1325795 w 1877718"/>
              <a:gd name="connsiteY5-950" fmla="*/ 2644476 h 2645587"/>
              <a:gd name="connsiteX6-951" fmla="*/ 588648 w 1877718"/>
              <a:gd name="connsiteY6-952" fmla="*/ 1921130 h 2645587"/>
              <a:gd name="connsiteX7-953" fmla="*/ 0 w 1877718"/>
              <a:gd name="connsiteY7-954" fmla="*/ 1321971 h 2645587"/>
              <a:gd name="connsiteX0-955" fmla="*/ 0 w 1877718"/>
              <a:gd name="connsiteY0-956" fmla="*/ 1321983 h 2645599"/>
              <a:gd name="connsiteX1-957" fmla="*/ 631511 w 1877718"/>
              <a:gd name="connsiteY1-958" fmla="*/ 671779 h 2645599"/>
              <a:gd name="connsiteX2-959" fmla="*/ 1331987 w 1877718"/>
              <a:gd name="connsiteY2-960" fmla="*/ 431 h 2645599"/>
              <a:gd name="connsiteX3-961" fmla="*/ 1876574 w 1877718"/>
              <a:gd name="connsiteY3-962" fmla="*/ 1331032 h 2645599"/>
              <a:gd name="connsiteX4-963" fmla="*/ 1737998 w 1877718"/>
              <a:gd name="connsiteY4-964" fmla="*/ 2032266 h 2645599"/>
              <a:gd name="connsiteX5-965" fmla="*/ 1325795 w 1877718"/>
              <a:gd name="connsiteY5-966" fmla="*/ 2644488 h 2645599"/>
              <a:gd name="connsiteX6-967" fmla="*/ 588648 w 1877718"/>
              <a:gd name="connsiteY6-968" fmla="*/ 1921142 h 2645599"/>
              <a:gd name="connsiteX7-969" fmla="*/ 0 w 1877718"/>
              <a:gd name="connsiteY7-970" fmla="*/ 1321983 h 2645599"/>
              <a:gd name="connsiteX0-971" fmla="*/ 0 w 1877718"/>
              <a:gd name="connsiteY0-972" fmla="*/ 1321988 h 2645604"/>
              <a:gd name="connsiteX1-973" fmla="*/ 631511 w 1877718"/>
              <a:gd name="connsiteY1-974" fmla="*/ 671784 h 2645604"/>
              <a:gd name="connsiteX2-975" fmla="*/ 1331987 w 1877718"/>
              <a:gd name="connsiteY2-976" fmla="*/ 436 h 2645604"/>
              <a:gd name="connsiteX3-977" fmla="*/ 1876574 w 1877718"/>
              <a:gd name="connsiteY3-978" fmla="*/ 1331037 h 2645604"/>
              <a:gd name="connsiteX4-979" fmla="*/ 1737998 w 1877718"/>
              <a:gd name="connsiteY4-980" fmla="*/ 2032271 h 2645604"/>
              <a:gd name="connsiteX5-981" fmla="*/ 1325795 w 1877718"/>
              <a:gd name="connsiteY5-982" fmla="*/ 2644493 h 2645604"/>
              <a:gd name="connsiteX6-983" fmla="*/ 588648 w 1877718"/>
              <a:gd name="connsiteY6-984" fmla="*/ 1921147 h 2645604"/>
              <a:gd name="connsiteX7-985" fmla="*/ 0 w 1877718"/>
              <a:gd name="connsiteY7-986" fmla="*/ 1321988 h 2645604"/>
              <a:gd name="connsiteX0-987" fmla="*/ 0 w 1877718"/>
              <a:gd name="connsiteY0-988" fmla="*/ 1321553 h 2645169"/>
              <a:gd name="connsiteX1-989" fmla="*/ 631511 w 1877718"/>
              <a:gd name="connsiteY1-990" fmla="*/ 671349 h 2645169"/>
              <a:gd name="connsiteX2-991" fmla="*/ 1331987 w 1877718"/>
              <a:gd name="connsiteY2-992" fmla="*/ 1 h 2645169"/>
              <a:gd name="connsiteX3-993" fmla="*/ 1876574 w 1877718"/>
              <a:gd name="connsiteY3-994" fmla="*/ 1330602 h 2645169"/>
              <a:gd name="connsiteX4-995" fmla="*/ 1737998 w 1877718"/>
              <a:gd name="connsiteY4-996" fmla="*/ 2031836 h 2645169"/>
              <a:gd name="connsiteX5-997" fmla="*/ 1325795 w 1877718"/>
              <a:gd name="connsiteY5-998" fmla="*/ 2644058 h 2645169"/>
              <a:gd name="connsiteX6-999" fmla="*/ 588648 w 1877718"/>
              <a:gd name="connsiteY6-1000" fmla="*/ 1920712 h 2645169"/>
              <a:gd name="connsiteX7-1001" fmla="*/ 0 w 1877718"/>
              <a:gd name="connsiteY7-1002" fmla="*/ 1321553 h 264516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31" y="connsiteY5-132"/>
              </a:cxn>
              <a:cxn ang="0">
                <a:pos x="connsiteX6-397" y="connsiteY6-398"/>
              </a:cxn>
              <a:cxn ang="0">
                <a:pos x="connsiteX7-777" y="connsiteY7-778"/>
              </a:cxn>
            </a:cxnLst>
            <a:rect l="l" t="t" r="r" b="b"/>
            <a:pathLst>
              <a:path w="1877718" h="2645169">
                <a:moveTo>
                  <a:pt x="0" y="1321553"/>
                </a:moveTo>
                <a:cubicBezTo>
                  <a:pt x="0" y="1296683"/>
                  <a:pt x="428563" y="898752"/>
                  <a:pt x="631511" y="671349"/>
                </a:cubicBezTo>
                <a:cubicBezTo>
                  <a:pt x="713015" y="613016"/>
                  <a:pt x="1281639" y="-336"/>
                  <a:pt x="1331987" y="1"/>
                </a:cubicBezTo>
                <a:cubicBezTo>
                  <a:pt x="1382335" y="338"/>
                  <a:pt x="1905346" y="626044"/>
                  <a:pt x="1876574" y="1330602"/>
                </a:cubicBezTo>
                <a:cubicBezTo>
                  <a:pt x="1862089" y="1623204"/>
                  <a:pt x="1821195" y="1814514"/>
                  <a:pt x="1737998" y="2031836"/>
                </a:cubicBezTo>
                <a:cubicBezTo>
                  <a:pt x="1711950" y="2161051"/>
                  <a:pt x="1369715" y="2672104"/>
                  <a:pt x="1325795" y="2644058"/>
                </a:cubicBezTo>
                <a:cubicBezTo>
                  <a:pt x="1281875" y="2616012"/>
                  <a:pt x="725079" y="2051039"/>
                  <a:pt x="588648" y="1920712"/>
                </a:cubicBezTo>
                <a:cubicBezTo>
                  <a:pt x="366492" y="1704660"/>
                  <a:pt x="0" y="1346423"/>
                  <a:pt x="0" y="132155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3"/>
          </p:nvPr>
        </p:nvSpPr>
        <p:spPr>
          <a:xfrm flipH="1">
            <a:off x="1555271" y="2112475"/>
            <a:ext cx="1877718" cy="2645576"/>
          </a:xfrm>
          <a:custGeom>
            <a:avLst/>
            <a:gdLst>
              <a:gd name="connsiteX0" fmla="*/ 0 w 3787924"/>
              <a:gd name="connsiteY0" fmla="*/ 1882099 h 3764197"/>
              <a:gd name="connsiteX1" fmla="*/ 1893962 w 3787924"/>
              <a:gd name="connsiteY1" fmla="*/ 0 h 3764197"/>
              <a:gd name="connsiteX2" fmla="*/ 3787924 w 3787924"/>
              <a:gd name="connsiteY2" fmla="*/ 1882099 h 3764197"/>
              <a:gd name="connsiteX3" fmla="*/ 1893962 w 3787924"/>
              <a:gd name="connsiteY3" fmla="*/ 3764198 h 3764197"/>
              <a:gd name="connsiteX4" fmla="*/ 0 w 3787924"/>
              <a:gd name="connsiteY4" fmla="*/ 1882099 h 3764197"/>
              <a:gd name="connsiteX0-1" fmla="*/ 147709 w 2030633"/>
              <a:gd name="connsiteY0-2" fmla="*/ 1889720 h 3764200"/>
              <a:gd name="connsiteX1-3" fmla="*/ 136671 w 2030633"/>
              <a:gd name="connsiteY1-4" fmla="*/ 1 h 3764200"/>
              <a:gd name="connsiteX2-5" fmla="*/ 2030633 w 2030633"/>
              <a:gd name="connsiteY2-6" fmla="*/ 1882100 h 3764200"/>
              <a:gd name="connsiteX3-7" fmla="*/ 136671 w 2030633"/>
              <a:gd name="connsiteY3-8" fmla="*/ 3764199 h 3764200"/>
              <a:gd name="connsiteX4-9" fmla="*/ 147709 w 2030633"/>
              <a:gd name="connsiteY4-10" fmla="*/ 1889720 h 3764200"/>
              <a:gd name="connsiteX0-11" fmla="*/ 209608 w 2092532"/>
              <a:gd name="connsiteY0-12" fmla="*/ 1889720 h 3200320"/>
              <a:gd name="connsiteX1-13" fmla="*/ 198570 w 2092532"/>
              <a:gd name="connsiteY1-14" fmla="*/ 1 h 3200320"/>
              <a:gd name="connsiteX2-15" fmla="*/ 2092532 w 2092532"/>
              <a:gd name="connsiteY2-16" fmla="*/ 1882100 h 3200320"/>
              <a:gd name="connsiteX3-17" fmla="*/ 1547310 w 2092532"/>
              <a:gd name="connsiteY3-18" fmla="*/ 3200319 h 3200320"/>
              <a:gd name="connsiteX4-19" fmla="*/ 209608 w 2092532"/>
              <a:gd name="connsiteY4-20" fmla="*/ 1889720 h 3200320"/>
              <a:gd name="connsiteX0-21" fmla="*/ 5 w 1882929"/>
              <a:gd name="connsiteY0-22" fmla="*/ 1333464 h 2644064"/>
              <a:gd name="connsiteX1-23" fmla="*/ 1322467 w 1882929"/>
              <a:gd name="connsiteY1-24" fmla="*/ 5 h 2644064"/>
              <a:gd name="connsiteX2-25" fmla="*/ 1882929 w 1882929"/>
              <a:gd name="connsiteY2-26" fmla="*/ 1325844 h 2644064"/>
              <a:gd name="connsiteX3-27" fmla="*/ 1337707 w 1882929"/>
              <a:gd name="connsiteY3-28" fmla="*/ 2644063 h 2644064"/>
              <a:gd name="connsiteX4-29" fmla="*/ 5 w 1882929"/>
              <a:gd name="connsiteY4-30" fmla="*/ 1333464 h 2644064"/>
              <a:gd name="connsiteX0-31" fmla="*/ 5 w 1882929"/>
              <a:gd name="connsiteY0-32" fmla="*/ 1333464 h 2644064"/>
              <a:gd name="connsiteX1-33" fmla="*/ 1322467 w 1882929"/>
              <a:gd name="connsiteY1-34" fmla="*/ 5 h 2644064"/>
              <a:gd name="connsiteX2-35" fmla="*/ 1882929 w 1882929"/>
              <a:gd name="connsiteY2-36" fmla="*/ 1325844 h 2644064"/>
              <a:gd name="connsiteX3-37" fmla="*/ 1337707 w 1882929"/>
              <a:gd name="connsiteY3-38" fmla="*/ 2644063 h 2644064"/>
              <a:gd name="connsiteX4-39" fmla="*/ 5 w 1882929"/>
              <a:gd name="connsiteY4-40" fmla="*/ 1333464 h 2644064"/>
              <a:gd name="connsiteX0-41" fmla="*/ 5 w 1887669"/>
              <a:gd name="connsiteY0-42" fmla="*/ 1333461 h 2644061"/>
              <a:gd name="connsiteX1-43" fmla="*/ 1322467 w 1887669"/>
              <a:gd name="connsiteY1-44" fmla="*/ 2 h 2644061"/>
              <a:gd name="connsiteX2-45" fmla="*/ 1882929 w 1887669"/>
              <a:gd name="connsiteY2-46" fmla="*/ 1325841 h 2644061"/>
              <a:gd name="connsiteX3-47" fmla="*/ 1337707 w 1887669"/>
              <a:gd name="connsiteY3-48" fmla="*/ 2644060 h 2644061"/>
              <a:gd name="connsiteX4-49" fmla="*/ 5 w 1887669"/>
              <a:gd name="connsiteY4-50" fmla="*/ 1333461 h 2644061"/>
              <a:gd name="connsiteX0-51" fmla="*/ 5 w 1887669"/>
              <a:gd name="connsiteY0-52" fmla="*/ 1333461 h 2644061"/>
              <a:gd name="connsiteX1-53" fmla="*/ 1322467 w 1887669"/>
              <a:gd name="connsiteY1-54" fmla="*/ 2 h 2644061"/>
              <a:gd name="connsiteX2-55" fmla="*/ 1882929 w 1887669"/>
              <a:gd name="connsiteY2-56" fmla="*/ 1325841 h 2644061"/>
              <a:gd name="connsiteX3-57" fmla="*/ 1337707 w 1887669"/>
              <a:gd name="connsiteY3-58" fmla="*/ 2644060 h 2644061"/>
              <a:gd name="connsiteX4-59" fmla="*/ 5 w 1887669"/>
              <a:gd name="connsiteY4-60" fmla="*/ 1333461 h 2644061"/>
              <a:gd name="connsiteX0-61" fmla="*/ 5 w 1887669"/>
              <a:gd name="connsiteY0-62" fmla="*/ 1333461 h 2644061"/>
              <a:gd name="connsiteX1-63" fmla="*/ 1322467 w 1887669"/>
              <a:gd name="connsiteY1-64" fmla="*/ 2 h 2644061"/>
              <a:gd name="connsiteX2-65" fmla="*/ 1882929 w 1887669"/>
              <a:gd name="connsiteY2-66" fmla="*/ 1325841 h 2644061"/>
              <a:gd name="connsiteX3-67" fmla="*/ 1337707 w 1887669"/>
              <a:gd name="connsiteY3-68" fmla="*/ 2644060 h 2644061"/>
              <a:gd name="connsiteX4-69" fmla="*/ 5 w 1887669"/>
              <a:gd name="connsiteY4-70" fmla="*/ 1333461 h 2644061"/>
              <a:gd name="connsiteX0-71" fmla="*/ 5 w 1887669"/>
              <a:gd name="connsiteY0-72" fmla="*/ 1333461 h 2648101"/>
              <a:gd name="connsiteX1-73" fmla="*/ 1322467 w 1887669"/>
              <a:gd name="connsiteY1-74" fmla="*/ 2 h 2648101"/>
              <a:gd name="connsiteX2-75" fmla="*/ 1882929 w 1887669"/>
              <a:gd name="connsiteY2-76" fmla="*/ 1325841 h 2648101"/>
              <a:gd name="connsiteX3-77" fmla="*/ 1337707 w 1887669"/>
              <a:gd name="connsiteY3-78" fmla="*/ 2644060 h 2648101"/>
              <a:gd name="connsiteX4-79" fmla="*/ 5 w 1887669"/>
              <a:gd name="connsiteY4-80" fmla="*/ 1333461 h 2648101"/>
              <a:gd name="connsiteX0-81" fmla="*/ 3 w 1887667"/>
              <a:gd name="connsiteY0-82" fmla="*/ 1333461 h 2633859"/>
              <a:gd name="connsiteX1-83" fmla="*/ 1322465 w 1887667"/>
              <a:gd name="connsiteY1-84" fmla="*/ 2 h 2633859"/>
              <a:gd name="connsiteX2-85" fmla="*/ 1882927 w 1887667"/>
              <a:gd name="connsiteY2-86" fmla="*/ 1325841 h 2633859"/>
              <a:gd name="connsiteX3-87" fmla="*/ 1332942 w 1887667"/>
              <a:gd name="connsiteY3-88" fmla="*/ 2629772 h 2633859"/>
              <a:gd name="connsiteX4-89" fmla="*/ 3 w 1887667"/>
              <a:gd name="connsiteY4-90" fmla="*/ 1333461 h 2633859"/>
              <a:gd name="connsiteX0-91" fmla="*/ 3 w 1887667"/>
              <a:gd name="connsiteY0-92" fmla="*/ 1333461 h 2677096"/>
              <a:gd name="connsiteX1-93" fmla="*/ 1322465 w 1887667"/>
              <a:gd name="connsiteY1-94" fmla="*/ 2 h 2677096"/>
              <a:gd name="connsiteX2-95" fmla="*/ 1882927 w 1887667"/>
              <a:gd name="connsiteY2-96" fmla="*/ 1325841 h 2677096"/>
              <a:gd name="connsiteX3-97" fmla="*/ 1332942 w 1887667"/>
              <a:gd name="connsiteY3-98" fmla="*/ 2629772 h 2677096"/>
              <a:gd name="connsiteX4-99" fmla="*/ 3 w 1887667"/>
              <a:gd name="connsiteY4-100" fmla="*/ 1333461 h 2677096"/>
              <a:gd name="connsiteX0-101" fmla="*/ 186 w 1887850"/>
              <a:gd name="connsiteY0-102" fmla="*/ 1333461 h 2671065"/>
              <a:gd name="connsiteX1-103" fmla="*/ 1322648 w 1887850"/>
              <a:gd name="connsiteY1-104" fmla="*/ 2 h 2671065"/>
              <a:gd name="connsiteX2-105" fmla="*/ 1883110 w 1887850"/>
              <a:gd name="connsiteY2-106" fmla="*/ 1325841 h 2671065"/>
              <a:gd name="connsiteX3-107" fmla="*/ 1333125 w 1887850"/>
              <a:gd name="connsiteY3-108" fmla="*/ 2629772 h 2671065"/>
              <a:gd name="connsiteX4-109" fmla="*/ 186 w 1887850"/>
              <a:gd name="connsiteY4-110" fmla="*/ 1333461 h 2671065"/>
              <a:gd name="connsiteX0-111" fmla="*/ 19049 w 1906713"/>
              <a:gd name="connsiteY0-112" fmla="*/ 1333461 h 2641422"/>
              <a:gd name="connsiteX1-113" fmla="*/ 1341511 w 1906713"/>
              <a:gd name="connsiteY1-114" fmla="*/ 2 h 2641422"/>
              <a:gd name="connsiteX2-115" fmla="*/ 1901973 w 1906713"/>
              <a:gd name="connsiteY2-116" fmla="*/ 1325841 h 2641422"/>
              <a:gd name="connsiteX3-117" fmla="*/ 1351988 w 1906713"/>
              <a:gd name="connsiteY3-118" fmla="*/ 2629772 h 2641422"/>
              <a:gd name="connsiteX4-119" fmla="*/ 611666 w 1906713"/>
              <a:gd name="connsiteY4-120" fmla="*/ 1931826 h 2641422"/>
              <a:gd name="connsiteX5" fmla="*/ 19049 w 1906713"/>
              <a:gd name="connsiteY5" fmla="*/ 1333461 h 2641422"/>
              <a:gd name="connsiteX0-121" fmla="*/ 19049 w 1906713"/>
              <a:gd name="connsiteY0-122" fmla="*/ 1333461 h 2640116"/>
              <a:gd name="connsiteX1-123" fmla="*/ 1341511 w 1906713"/>
              <a:gd name="connsiteY1-124" fmla="*/ 2 h 2640116"/>
              <a:gd name="connsiteX2-125" fmla="*/ 1901973 w 1906713"/>
              <a:gd name="connsiteY2-126" fmla="*/ 1325841 h 2640116"/>
              <a:gd name="connsiteX3-127" fmla="*/ 1351988 w 1906713"/>
              <a:gd name="connsiteY3-128" fmla="*/ 2629772 h 2640116"/>
              <a:gd name="connsiteX4-129" fmla="*/ 611666 w 1906713"/>
              <a:gd name="connsiteY4-130" fmla="*/ 1931826 h 2640116"/>
              <a:gd name="connsiteX5-131" fmla="*/ 19049 w 1906713"/>
              <a:gd name="connsiteY5-132" fmla="*/ 1333461 h 2640116"/>
              <a:gd name="connsiteX0-133" fmla="*/ 19049 w 1906713"/>
              <a:gd name="connsiteY0-134" fmla="*/ 1309651 h 2640119"/>
              <a:gd name="connsiteX1-135" fmla="*/ 1341511 w 1906713"/>
              <a:gd name="connsiteY1-136" fmla="*/ 5 h 2640119"/>
              <a:gd name="connsiteX2-137" fmla="*/ 1901973 w 1906713"/>
              <a:gd name="connsiteY2-138" fmla="*/ 1325844 h 2640119"/>
              <a:gd name="connsiteX3-139" fmla="*/ 1351988 w 1906713"/>
              <a:gd name="connsiteY3-140" fmla="*/ 2629775 h 2640119"/>
              <a:gd name="connsiteX4-141" fmla="*/ 611666 w 1906713"/>
              <a:gd name="connsiteY4-142" fmla="*/ 1931829 h 2640119"/>
              <a:gd name="connsiteX5-143" fmla="*/ 19049 w 1906713"/>
              <a:gd name="connsiteY5-144" fmla="*/ 1309651 h 2640119"/>
              <a:gd name="connsiteX0-145" fmla="*/ 19204 w 1902094"/>
              <a:gd name="connsiteY0-146" fmla="*/ 1321553 h 2640115"/>
              <a:gd name="connsiteX1-147" fmla="*/ 1336903 w 1902094"/>
              <a:gd name="connsiteY1-148" fmla="*/ 1 h 2640115"/>
              <a:gd name="connsiteX2-149" fmla="*/ 1897365 w 1902094"/>
              <a:gd name="connsiteY2-150" fmla="*/ 1325840 h 2640115"/>
              <a:gd name="connsiteX3-151" fmla="*/ 1347380 w 1902094"/>
              <a:gd name="connsiteY3-152" fmla="*/ 2629771 h 2640115"/>
              <a:gd name="connsiteX4-153" fmla="*/ 607058 w 1902094"/>
              <a:gd name="connsiteY4-154" fmla="*/ 1931825 h 2640115"/>
              <a:gd name="connsiteX5-155" fmla="*/ 19204 w 1902094"/>
              <a:gd name="connsiteY5-156" fmla="*/ 1321553 h 2640115"/>
              <a:gd name="connsiteX0-157" fmla="*/ 20711 w 1860643"/>
              <a:gd name="connsiteY0-158" fmla="*/ 1307272 h 2640121"/>
              <a:gd name="connsiteX1-159" fmla="*/ 1295547 w 1860643"/>
              <a:gd name="connsiteY1-160" fmla="*/ 7 h 2640121"/>
              <a:gd name="connsiteX2-161" fmla="*/ 1856009 w 1860643"/>
              <a:gd name="connsiteY2-162" fmla="*/ 1325846 h 2640121"/>
              <a:gd name="connsiteX3-163" fmla="*/ 1306024 w 1860643"/>
              <a:gd name="connsiteY3-164" fmla="*/ 2629777 h 2640121"/>
              <a:gd name="connsiteX4-165" fmla="*/ 565702 w 1860643"/>
              <a:gd name="connsiteY4-166" fmla="*/ 1931831 h 2640121"/>
              <a:gd name="connsiteX5-167" fmla="*/ 20711 w 1860643"/>
              <a:gd name="connsiteY5-168" fmla="*/ 1307272 h 2640121"/>
              <a:gd name="connsiteX0-169" fmla="*/ 19281 w 1899784"/>
              <a:gd name="connsiteY0-170" fmla="*/ 1316792 h 2640116"/>
              <a:gd name="connsiteX1-171" fmla="*/ 1334599 w 1899784"/>
              <a:gd name="connsiteY1-172" fmla="*/ 2 h 2640116"/>
              <a:gd name="connsiteX2-173" fmla="*/ 1895061 w 1899784"/>
              <a:gd name="connsiteY2-174" fmla="*/ 1325841 h 2640116"/>
              <a:gd name="connsiteX3-175" fmla="*/ 1345076 w 1899784"/>
              <a:gd name="connsiteY3-176" fmla="*/ 2629772 h 2640116"/>
              <a:gd name="connsiteX4-177" fmla="*/ 604754 w 1899784"/>
              <a:gd name="connsiteY4-178" fmla="*/ 1931826 h 2640116"/>
              <a:gd name="connsiteX5-179" fmla="*/ 19281 w 1899784"/>
              <a:gd name="connsiteY5-180" fmla="*/ 1316792 h 2640116"/>
              <a:gd name="connsiteX0-181" fmla="*/ 5025 w 1885528"/>
              <a:gd name="connsiteY0-182" fmla="*/ 1316792 h 2640116"/>
              <a:gd name="connsiteX1-183" fmla="*/ 1320343 w 1885528"/>
              <a:gd name="connsiteY1-184" fmla="*/ 2 h 2640116"/>
              <a:gd name="connsiteX2-185" fmla="*/ 1880805 w 1885528"/>
              <a:gd name="connsiteY2-186" fmla="*/ 1325841 h 2640116"/>
              <a:gd name="connsiteX3-187" fmla="*/ 1330820 w 1885528"/>
              <a:gd name="connsiteY3-188" fmla="*/ 2629772 h 2640116"/>
              <a:gd name="connsiteX4-189" fmla="*/ 590498 w 1885528"/>
              <a:gd name="connsiteY4-190" fmla="*/ 1931826 h 2640116"/>
              <a:gd name="connsiteX5-191" fmla="*/ 5025 w 1885528"/>
              <a:gd name="connsiteY5-192" fmla="*/ 1316792 h 2640116"/>
              <a:gd name="connsiteX0-193" fmla="*/ 19041 w 1899544"/>
              <a:gd name="connsiteY0-194" fmla="*/ 1316792 h 2639434"/>
              <a:gd name="connsiteX1-195" fmla="*/ 1334359 w 1899544"/>
              <a:gd name="connsiteY1-196" fmla="*/ 2 h 2639434"/>
              <a:gd name="connsiteX2-197" fmla="*/ 1894821 w 1899544"/>
              <a:gd name="connsiteY2-198" fmla="*/ 1325841 h 2639434"/>
              <a:gd name="connsiteX3-199" fmla="*/ 1344836 w 1899544"/>
              <a:gd name="connsiteY3-200" fmla="*/ 2629772 h 2639434"/>
              <a:gd name="connsiteX4-201" fmla="*/ 607689 w 1899544"/>
              <a:gd name="connsiteY4-202" fmla="*/ 1915951 h 2639434"/>
              <a:gd name="connsiteX5-203" fmla="*/ 19041 w 1899544"/>
              <a:gd name="connsiteY5-204" fmla="*/ 1316792 h 2639434"/>
              <a:gd name="connsiteX0-205" fmla="*/ 19041 w 1899544"/>
              <a:gd name="connsiteY0-206" fmla="*/ 1316792 h 2631204"/>
              <a:gd name="connsiteX1-207" fmla="*/ 1334359 w 1899544"/>
              <a:gd name="connsiteY1-208" fmla="*/ 2 h 2631204"/>
              <a:gd name="connsiteX2-209" fmla="*/ 1894821 w 1899544"/>
              <a:gd name="connsiteY2-210" fmla="*/ 1325841 h 2631204"/>
              <a:gd name="connsiteX3-211" fmla="*/ 1344836 w 1899544"/>
              <a:gd name="connsiteY3-212" fmla="*/ 2629772 h 2631204"/>
              <a:gd name="connsiteX4-213" fmla="*/ 607689 w 1899544"/>
              <a:gd name="connsiteY4-214" fmla="*/ 1915951 h 2631204"/>
              <a:gd name="connsiteX5-215" fmla="*/ 19041 w 1899544"/>
              <a:gd name="connsiteY5-216" fmla="*/ 1316792 h 2631204"/>
              <a:gd name="connsiteX0-217" fmla="*/ 18628 w 1899131"/>
              <a:gd name="connsiteY0-218" fmla="*/ 1316792 h 2631204"/>
              <a:gd name="connsiteX1-219" fmla="*/ 1333946 w 1899131"/>
              <a:gd name="connsiteY1-220" fmla="*/ 2 h 2631204"/>
              <a:gd name="connsiteX2-221" fmla="*/ 1894408 w 1899131"/>
              <a:gd name="connsiteY2-222" fmla="*/ 1325841 h 2631204"/>
              <a:gd name="connsiteX3-223" fmla="*/ 1344423 w 1899131"/>
              <a:gd name="connsiteY3-224" fmla="*/ 2629772 h 2631204"/>
              <a:gd name="connsiteX4-225" fmla="*/ 607276 w 1899131"/>
              <a:gd name="connsiteY4-226" fmla="*/ 1915951 h 2631204"/>
              <a:gd name="connsiteX5-227" fmla="*/ 18628 w 1899131"/>
              <a:gd name="connsiteY5-228" fmla="*/ 1316792 h 2631204"/>
              <a:gd name="connsiteX0-229" fmla="*/ 16122 w 1894831"/>
              <a:gd name="connsiteY0-230" fmla="*/ 1319910 h 2634322"/>
              <a:gd name="connsiteX1-231" fmla="*/ 1331440 w 1894831"/>
              <a:gd name="connsiteY1-232" fmla="*/ 3120 h 2634322"/>
              <a:gd name="connsiteX2-233" fmla="*/ 1891902 w 1894831"/>
              <a:gd name="connsiteY2-234" fmla="*/ 1328959 h 2634322"/>
              <a:gd name="connsiteX3-235" fmla="*/ 1341917 w 1894831"/>
              <a:gd name="connsiteY3-236" fmla="*/ 2632890 h 2634322"/>
              <a:gd name="connsiteX4-237" fmla="*/ 604770 w 1894831"/>
              <a:gd name="connsiteY4-238" fmla="*/ 1919069 h 2634322"/>
              <a:gd name="connsiteX5-239" fmla="*/ 16122 w 1894831"/>
              <a:gd name="connsiteY5-240" fmla="*/ 1319910 h 2634322"/>
              <a:gd name="connsiteX0-241" fmla="*/ 117 w 1878826"/>
              <a:gd name="connsiteY0-242" fmla="*/ 1319910 h 2634322"/>
              <a:gd name="connsiteX1-243" fmla="*/ 1315435 w 1878826"/>
              <a:gd name="connsiteY1-244" fmla="*/ 3120 h 2634322"/>
              <a:gd name="connsiteX2-245" fmla="*/ 1875897 w 1878826"/>
              <a:gd name="connsiteY2-246" fmla="*/ 1328959 h 2634322"/>
              <a:gd name="connsiteX3-247" fmla="*/ 1325912 w 1878826"/>
              <a:gd name="connsiteY3-248" fmla="*/ 2632890 h 2634322"/>
              <a:gd name="connsiteX4-249" fmla="*/ 588765 w 1878826"/>
              <a:gd name="connsiteY4-250" fmla="*/ 1919069 h 2634322"/>
              <a:gd name="connsiteX5-251" fmla="*/ 117 w 1878826"/>
              <a:gd name="connsiteY5-252" fmla="*/ 1319910 h 2634322"/>
              <a:gd name="connsiteX0-253" fmla="*/ 117 w 1882987"/>
              <a:gd name="connsiteY0-254" fmla="*/ 1320502 h 2634914"/>
              <a:gd name="connsiteX1-255" fmla="*/ 1315435 w 1882987"/>
              <a:gd name="connsiteY1-256" fmla="*/ 3712 h 2634914"/>
              <a:gd name="connsiteX2-257" fmla="*/ 1875897 w 1882987"/>
              <a:gd name="connsiteY2-258" fmla="*/ 1329551 h 2634914"/>
              <a:gd name="connsiteX3-259" fmla="*/ 1325912 w 1882987"/>
              <a:gd name="connsiteY3-260" fmla="*/ 2633482 h 2634914"/>
              <a:gd name="connsiteX4-261" fmla="*/ 588765 w 1882987"/>
              <a:gd name="connsiteY4-262" fmla="*/ 1919661 h 2634914"/>
              <a:gd name="connsiteX5-263" fmla="*/ 117 w 1882987"/>
              <a:gd name="connsiteY5-264" fmla="*/ 1320502 h 2634914"/>
              <a:gd name="connsiteX0-265" fmla="*/ 117 w 1882987"/>
              <a:gd name="connsiteY0-266" fmla="*/ 1320502 h 2635518"/>
              <a:gd name="connsiteX1-267" fmla="*/ 1315435 w 1882987"/>
              <a:gd name="connsiteY1-268" fmla="*/ 3712 h 2635518"/>
              <a:gd name="connsiteX2-269" fmla="*/ 1875897 w 1882987"/>
              <a:gd name="connsiteY2-270" fmla="*/ 1329551 h 2635518"/>
              <a:gd name="connsiteX3-271" fmla="*/ 1325912 w 1882987"/>
              <a:gd name="connsiteY3-272" fmla="*/ 2633482 h 2635518"/>
              <a:gd name="connsiteX4-273" fmla="*/ 588765 w 1882987"/>
              <a:gd name="connsiteY4-274" fmla="*/ 1919661 h 2635518"/>
              <a:gd name="connsiteX5-275" fmla="*/ 117 w 1882987"/>
              <a:gd name="connsiteY5-276" fmla="*/ 1320502 h 2635518"/>
              <a:gd name="connsiteX0-277" fmla="*/ 117 w 1882987"/>
              <a:gd name="connsiteY0-278" fmla="*/ 1320502 h 2635920"/>
              <a:gd name="connsiteX1-279" fmla="*/ 1315435 w 1882987"/>
              <a:gd name="connsiteY1-280" fmla="*/ 3712 h 2635920"/>
              <a:gd name="connsiteX2-281" fmla="*/ 1875897 w 1882987"/>
              <a:gd name="connsiteY2-282" fmla="*/ 1329551 h 2635920"/>
              <a:gd name="connsiteX3-283" fmla="*/ 1325912 w 1882987"/>
              <a:gd name="connsiteY3-284" fmla="*/ 2633482 h 2635920"/>
              <a:gd name="connsiteX4-285" fmla="*/ 588765 w 1882987"/>
              <a:gd name="connsiteY4-286" fmla="*/ 1919661 h 2635920"/>
              <a:gd name="connsiteX5-287" fmla="*/ 117 w 1882987"/>
              <a:gd name="connsiteY5-288" fmla="*/ 1320502 h 2635920"/>
              <a:gd name="connsiteX0-289" fmla="*/ 117 w 1882987"/>
              <a:gd name="connsiteY0-290" fmla="*/ 1320502 h 2636819"/>
              <a:gd name="connsiteX1-291" fmla="*/ 1315435 w 1882987"/>
              <a:gd name="connsiteY1-292" fmla="*/ 3712 h 2636819"/>
              <a:gd name="connsiteX2-293" fmla="*/ 1875897 w 1882987"/>
              <a:gd name="connsiteY2-294" fmla="*/ 1329551 h 2636819"/>
              <a:gd name="connsiteX3-295" fmla="*/ 1325912 w 1882987"/>
              <a:gd name="connsiteY3-296" fmla="*/ 2633482 h 2636819"/>
              <a:gd name="connsiteX4-297" fmla="*/ 588765 w 1882987"/>
              <a:gd name="connsiteY4-298" fmla="*/ 1919661 h 2636819"/>
              <a:gd name="connsiteX5-299" fmla="*/ 117 w 1882987"/>
              <a:gd name="connsiteY5-300" fmla="*/ 1320502 h 2636819"/>
              <a:gd name="connsiteX0-301" fmla="*/ 139 w 1892928"/>
              <a:gd name="connsiteY0-302" fmla="*/ 1316792 h 2639434"/>
              <a:gd name="connsiteX1-303" fmla="*/ 1315457 w 1892928"/>
              <a:gd name="connsiteY1-304" fmla="*/ 2 h 2639434"/>
              <a:gd name="connsiteX2-305" fmla="*/ 1882269 w 1892928"/>
              <a:gd name="connsiteY2-306" fmla="*/ 1325841 h 2639434"/>
              <a:gd name="connsiteX3-307" fmla="*/ 1325934 w 1892928"/>
              <a:gd name="connsiteY3-308" fmla="*/ 2629772 h 2639434"/>
              <a:gd name="connsiteX4-309" fmla="*/ 588787 w 1892928"/>
              <a:gd name="connsiteY4-310" fmla="*/ 1915951 h 2639434"/>
              <a:gd name="connsiteX5-311" fmla="*/ 139 w 1892928"/>
              <a:gd name="connsiteY5-312" fmla="*/ 1316792 h 2639434"/>
              <a:gd name="connsiteX0-313" fmla="*/ 139 w 1883644"/>
              <a:gd name="connsiteY0-314" fmla="*/ 1316792 h 2639434"/>
              <a:gd name="connsiteX1-315" fmla="*/ 1315457 w 1883644"/>
              <a:gd name="connsiteY1-316" fmla="*/ 2 h 2639434"/>
              <a:gd name="connsiteX2-317" fmla="*/ 1882269 w 1883644"/>
              <a:gd name="connsiteY2-318" fmla="*/ 1325841 h 2639434"/>
              <a:gd name="connsiteX3-319" fmla="*/ 1325934 w 1883644"/>
              <a:gd name="connsiteY3-320" fmla="*/ 2629772 h 2639434"/>
              <a:gd name="connsiteX4-321" fmla="*/ 588787 w 1883644"/>
              <a:gd name="connsiteY4-322" fmla="*/ 1915951 h 2639434"/>
              <a:gd name="connsiteX5-323" fmla="*/ 139 w 1883644"/>
              <a:gd name="connsiteY5-324" fmla="*/ 1316792 h 2639434"/>
              <a:gd name="connsiteX0-325" fmla="*/ 139 w 1882431"/>
              <a:gd name="connsiteY0-326" fmla="*/ 1316792 h 2639434"/>
              <a:gd name="connsiteX1-327" fmla="*/ 1315457 w 1882431"/>
              <a:gd name="connsiteY1-328" fmla="*/ 2 h 2639434"/>
              <a:gd name="connsiteX2-329" fmla="*/ 1882269 w 1882431"/>
              <a:gd name="connsiteY2-330" fmla="*/ 1325841 h 2639434"/>
              <a:gd name="connsiteX3-331" fmla="*/ 1325934 w 1882431"/>
              <a:gd name="connsiteY3-332" fmla="*/ 2629772 h 2639434"/>
              <a:gd name="connsiteX4-333" fmla="*/ 588787 w 1882431"/>
              <a:gd name="connsiteY4-334" fmla="*/ 1915951 h 2639434"/>
              <a:gd name="connsiteX5-335" fmla="*/ 139 w 1882431"/>
              <a:gd name="connsiteY5-336" fmla="*/ 1316792 h 2639434"/>
              <a:gd name="connsiteX0-337" fmla="*/ 139 w 1882436"/>
              <a:gd name="connsiteY0-338" fmla="*/ 1316792 h 2660577"/>
              <a:gd name="connsiteX1-339" fmla="*/ 1315457 w 1882436"/>
              <a:gd name="connsiteY1-340" fmla="*/ 2 h 2660577"/>
              <a:gd name="connsiteX2-341" fmla="*/ 1882269 w 1882436"/>
              <a:gd name="connsiteY2-342" fmla="*/ 1325841 h 2660577"/>
              <a:gd name="connsiteX3-343" fmla="*/ 1325934 w 1882436"/>
              <a:gd name="connsiteY3-344" fmla="*/ 2629772 h 2660577"/>
              <a:gd name="connsiteX4-345" fmla="*/ 588787 w 1882436"/>
              <a:gd name="connsiteY4-346" fmla="*/ 1915951 h 2660577"/>
              <a:gd name="connsiteX5-347" fmla="*/ 139 w 1882436"/>
              <a:gd name="connsiteY5-348" fmla="*/ 1316792 h 2660577"/>
              <a:gd name="connsiteX0-349" fmla="*/ 139 w 1882431"/>
              <a:gd name="connsiteY0-350" fmla="*/ 1316792 h 2643715"/>
              <a:gd name="connsiteX1-351" fmla="*/ 1315457 w 1882431"/>
              <a:gd name="connsiteY1-352" fmla="*/ 2 h 2643715"/>
              <a:gd name="connsiteX2-353" fmla="*/ 1882269 w 1882431"/>
              <a:gd name="connsiteY2-354" fmla="*/ 1325841 h 2643715"/>
              <a:gd name="connsiteX3-355" fmla="*/ 1325934 w 1882431"/>
              <a:gd name="connsiteY3-356" fmla="*/ 2629772 h 2643715"/>
              <a:gd name="connsiteX4-357" fmla="*/ 588787 w 1882431"/>
              <a:gd name="connsiteY4-358" fmla="*/ 1915951 h 2643715"/>
              <a:gd name="connsiteX5-359" fmla="*/ 139 w 1882431"/>
              <a:gd name="connsiteY5-360" fmla="*/ 1316792 h 2643715"/>
              <a:gd name="connsiteX0-361" fmla="*/ 139 w 1882431"/>
              <a:gd name="connsiteY0-362" fmla="*/ 1316792 h 2631416"/>
              <a:gd name="connsiteX1-363" fmla="*/ 1315457 w 1882431"/>
              <a:gd name="connsiteY1-364" fmla="*/ 2 h 2631416"/>
              <a:gd name="connsiteX2-365" fmla="*/ 1882269 w 1882431"/>
              <a:gd name="connsiteY2-366" fmla="*/ 1325841 h 2631416"/>
              <a:gd name="connsiteX3-367" fmla="*/ 1325934 w 1882431"/>
              <a:gd name="connsiteY3-368" fmla="*/ 2629772 h 2631416"/>
              <a:gd name="connsiteX4-369" fmla="*/ 588787 w 1882431"/>
              <a:gd name="connsiteY4-370" fmla="*/ 1915951 h 2631416"/>
              <a:gd name="connsiteX5-371" fmla="*/ 139 w 1882431"/>
              <a:gd name="connsiteY5-372" fmla="*/ 1316792 h 2631416"/>
              <a:gd name="connsiteX0-373" fmla="*/ 139 w 1898072"/>
              <a:gd name="connsiteY0-374" fmla="*/ 1316792 h 2630387"/>
              <a:gd name="connsiteX1-375" fmla="*/ 1315457 w 1898072"/>
              <a:gd name="connsiteY1-376" fmla="*/ 2 h 2630387"/>
              <a:gd name="connsiteX2-377" fmla="*/ 1882269 w 1898072"/>
              <a:gd name="connsiteY2-378" fmla="*/ 1325841 h 2630387"/>
              <a:gd name="connsiteX3-379" fmla="*/ 1738137 w 1898072"/>
              <a:gd name="connsiteY3-380" fmla="*/ 2027075 h 2630387"/>
              <a:gd name="connsiteX4-381" fmla="*/ 1325934 w 1898072"/>
              <a:gd name="connsiteY4-382" fmla="*/ 2629772 h 2630387"/>
              <a:gd name="connsiteX5-383" fmla="*/ 588787 w 1898072"/>
              <a:gd name="connsiteY5-384" fmla="*/ 1915951 h 2630387"/>
              <a:gd name="connsiteX6" fmla="*/ 139 w 1898072"/>
              <a:gd name="connsiteY6" fmla="*/ 1316792 h 2630387"/>
              <a:gd name="connsiteX0-385" fmla="*/ 139 w 1896872"/>
              <a:gd name="connsiteY0-386" fmla="*/ 1316792 h 2630387"/>
              <a:gd name="connsiteX1-387" fmla="*/ 1315457 w 1896872"/>
              <a:gd name="connsiteY1-388" fmla="*/ 2 h 2630387"/>
              <a:gd name="connsiteX2-389" fmla="*/ 1882269 w 1896872"/>
              <a:gd name="connsiteY2-390" fmla="*/ 1325841 h 2630387"/>
              <a:gd name="connsiteX3-391" fmla="*/ 1738137 w 1896872"/>
              <a:gd name="connsiteY3-392" fmla="*/ 2027075 h 2630387"/>
              <a:gd name="connsiteX4-393" fmla="*/ 1325934 w 1896872"/>
              <a:gd name="connsiteY4-394" fmla="*/ 2629772 h 2630387"/>
              <a:gd name="connsiteX5-395" fmla="*/ 588787 w 1896872"/>
              <a:gd name="connsiteY5-396" fmla="*/ 1915951 h 2630387"/>
              <a:gd name="connsiteX6-397" fmla="*/ 139 w 1896872"/>
              <a:gd name="connsiteY6-398" fmla="*/ 1316792 h 2630387"/>
              <a:gd name="connsiteX0-399" fmla="*/ 139 w 1882269"/>
              <a:gd name="connsiteY0-400" fmla="*/ 1316792 h 2630387"/>
              <a:gd name="connsiteX1-401" fmla="*/ 1315457 w 1882269"/>
              <a:gd name="connsiteY1-402" fmla="*/ 2 h 2630387"/>
              <a:gd name="connsiteX2-403" fmla="*/ 1882269 w 1882269"/>
              <a:gd name="connsiteY2-404" fmla="*/ 1325841 h 2630387"/>
              <a:gd name="connsiteX3-405" fmla="*/ 1738137 w 1882269"/>
              <a:gd name="connsiteY3-406" fmla="*/ 2027075 h 2630387"/>
              <a:gd name="connsiteX4-407" fmla="*/ 1325934 w 1882269"/>
              <a:gd name="connsiteY4-408" fmla="*/ 2629772 h 2630387"/>
              <a:gd name="connsiteX5-409" fmla="*/ 588787 w 1882269"/>
              <a:gd name="connsiteY5-410" fmla="*/ 1915951 h 2630387"/>
              <a:gd name="connsiteX6-411" fmla="*/ 139 w 1882269"/>
              <a:gd name="connsiteY6-412" fmla="*/ 1316792 h 2630387"/>
              <a:gd name="connsiteX0-413" fmla="*/ 139 w 1882269"/>
              <a:gd name="connsiteY0-414" fmla="*/ 1316792 h 2630265"/>
              <a:gd name="connsiteX1-415" fmla="*/ 1315457 w 1882269"/>
              <a:gd name="connsiteY1-416" fmla="*/ 2 h 2630265"/>
              <a:gd name="connsiteX2-417" fmla="*/ 1882269 w 1882269"/>
              <a:gd name="connsiteY2-418" fmla="*/ 1325841 h 2630265"/>
              <a:gd name="connsiteX3-419" fmla="*/ 1738137 w 1882269"/>
              <a:gd name="connsiteY3-420" fmla="*/ 2027075 h 2630265"/>
              <a:gd name="connsiteX4-421" fmla="*/ 1325934 w 1882269"/>
              <a:gd name="connsiteY4-422" fmla="*/ 2629772 h 2630265"/>
              <a:gd name="connsiteX5-423" fmla="*/ 588787 w 1882269"/>
              <a:gd name="connsiteY5-424" fmla="*/ 1915951 h 2630265"/>
              <a:gd name="connsiteX6-425" fmla="*/ 139 w 1882269"/>
              <a:gd name="connsiteY6-426" fmla="*/ 1316792 h 2630265"/>
              <a:gd name="connsiteX0-427" fmla="*/ 139 w 1882269"/>
              <a:gd name="connsiteY0-428" fmla="*/ 1316792 h 2635955"/>
              <a:gd name="connsiteX1-429" fmla="*/ 1315457 w 1882269"/>
              <a:gd name="connsiteY1-430" fmla="*/ 2 h 2635955"/>
              <a:gd name="connsiteX2-431" fmla="*/ 1882269 w 1882269"/>
              <a:gd name="connsiteY2-432" fmla="*/ 1325841 h 2635955"/>
              <a:gd name="connsiteX3-433" fmla="*/ 1738137 w 1882269"/>
              <a:gd name="connsiteY3-434" fmla="*/ 2027075 h 2635955"/>
              <a:gd name="connsiteX4-435" fmla="*/ 1325934 w 1882269"/>
              <a:gd name="connsiteY4-436" fmla="*/ 2629772 h 2635955"/>
              <a:gd name="connsiteX5-437" fmla="*/ 588787 w 1882269"/>
              <a:gd name="connsiteY5-438" fmla="*/ 1915951 h 2635955"/>
              <a:gd name="connsiteX6-439" fmla="*/ 139 w 1882269"/>
              <a:gd name="connsiteY6-440" fmla="*/ 1316792 h 2635955"/>
              <a:gd name="connsiteX0-441" fmla="*/ 139 w 1882269"/>
              <a:gd name="connsiteY0-442" fmla="*/ 1316792 h 2631053"/>
              <a:gd name="connsiteX1-443" fmla="*/ 1315457 w 1882269"/>
              <a:gd name="connsiteY1-444" fmla="*/ 2 h 2631053"/>
              <a:gd name="connsiteX2-445" fmla="*/ 1882269 w 1882269"/>
              <a:gd name="connsiteY2-446" fmla="*/ 1325841 h 2631053"/>
              <a:gd name="connsiteX3-447" fmla="*/ 1738137 w 1882269"/>
              <a:gd name="connsiteY3-448" fmla="*/ 2027075 h 2631053"/>
              <a:gd name="connsiteX4-449" fmla="*/ 1325934 w 1882269"/>
              <a:gd name="connsiteY4-450" fmla="*/ 2629772 h 2631053"/>
              <a:gd name="connsiteX5-451" fmla="*/ 588787 w 1882269"/>
              <a:gd name="connsiteY5-452" fmla="*/ 1915951 h 2631053"/>
              <a:gd name="connsiteX6-453" fmla="*/ 139 w 1882269"/>
              <a:gd name="connsiteY6-454" fmla="*/ 1316792 h 2631053"/>
              <a:gd name="connsiteX0-455" fmla="*/ 139 w 1882269"/>
              <a:gd name="connsiteY0-456" fmla="*/ 1316792 h 2631916"/>
              <a:gd name="connsiteX1-457" fmla="*/ 1315457 w 1882269"/>
              <a:gd name="connsiteY1-458" fmla="*/ 2 h 2631916"/>
              <a:gd name="connsiteX2-459" fmla="*/ 1882269 w 1882269"/>
              <a:gd name="connsiteY2-460" fmla="*/ 1325841 h 2631916"/>
              <a:gd name="connsiteX3-461" fmla="*/ 1738137 w 1882269"/>
              <a:gd name="connsiteY3-462" fmla="*/ 2027075 h 2631916"/>
              <a:gd name="connsiteX4-463" fmla="*/ 1325934 w 1882269"/>
              <a:gd name="connsiteY4-464" fmla="*/ 2629772 h 2631916"/>
              <a:gd name="connsiteX5-465" fmla="*/ 588787 w 1882269"/>
              <a:gd name="connsiteY5-466" fmla="*/ 1915951 h 2631916"/>
              <a:gd name="connsiteX6-467" fmla="*/ 139 w 1882269"/>
              <a:gd name="connsiteY6-468" fmla="*/ 1316792 h 2631916"/>
              <a:gd name="connsiteX0-469" fmla="*/ 139 w 1882269"/>
              <a:gd name="connsiteY0-470" fmla="*/ 1316792 h 2641405"/>
              <a:gd name="connsiteX1-471" fmla="*/ 1315457 w 1882269"/>
              <a:gd name="connsiteY1-472" fmla="*/ 2 h 2641405"/>
              <a:gd name="connsiteX2-473" fmla="*/ 1882269 w 1882269"/>
              <a:gd name="connsiteY2-474" fmla="*/ 1325841 h 2641405"/>
              <a:gd name="connsiteX3-475" fmla="*/ 1738137 w 1882269"/>
              <a:gd name="connsiteY3-476" fmla="*/ 2027075 h 2641405"/>
              <a:gd name="connsiteX4-477" fmla="*/ 1325934 w 1882269"/>
              <a:gd name="connsiteY4-478" fmla="*/ 2639297 h 2641405"/>
              <a:gd name="connsiteX5-479" fmla="*/ 588787 w 1882269"/>
              <a:gd name="connsiteY5-480" fmla="*/ 1915951 h 2641405"/>
              <a:gd name="connsiteX6-481" fmla="*/ 139 w 1882269"/>
              <a:gd name="connsiteY6-482" fmla="*/ 1316792 h 2641405"/>
              <a:gd name="connsiteX0-483" fmla="*/ 139 w 1882269"/>
              <a:gd name="connsiteY0-484" fmla="*/ 1316792 h 2640374"/>
              <a:gd name="connsiteX1-485" fmla="*/ 1315457 w 1882269"/>
              <a:gd name="connsiteY1-486" fmla="*/ 2 h 2640374"/>
              <a:gd name="connsiteX2-487" fmla="*/ 1882269 w 1882269"/>
              <a:gd name="connsiteY2-488" fmla="*/ 1325841 h 2640374"/>
              <a:gd name="connsiteX3-489" fmla="*/ 1738137 w 1882269"/>
              <a:gd name="connsiteY3-490" fmla="*/ 2027075 h 2640374"/>
              <a:gd name="connsiteX4-491" fmla="*/ 1325934 w 1882269"/>
              <a:gd name="connsiteY4-492" fmla="*/ 2639297 h 2640374"/>
              <a:gd name="connsiteX5-493" fmla="*/ 588787 w 1882269"/>
              <a:gd name="connsiteY5-494" fmla="*/ 1915951 h 2640374"/>
              <a:gd name="connsiteX6-495" fmla="*/ 139 w 1882269"/>
              <a:gd name="connsiteY6-496" fmla="*/ 1316792 h 2640374"/>
              <a:gd name="connsiteX0-497" fmla="*/ 139 w 1882269"/>
              <a:gd name="connsiteY0-498" fmla="*/ 1316792 h 2640408"/>
              <a:gd name="connsiteX1-499" fmla="*/ 1315457 w 1882269"/>
              <a:gd name="connsiteY1-500" fmla="*/ 2 h 2640408"/>
              <a:gd name="connsiteX2-501" fmla="*/ 1882269 w 1882269"/>
              <a:gd name="connsiteY2-502" fmla="*/ 1325841 h 2640408"/>
              <a:gd name="connsiteX3-503" fmla="*/ 1738137 w 1882269"/>
              <a:gd name="connsiteY3-504" fmla="*/ 2027075 h 2640408"/>
              <a:gd name="connsiteX4-505" fmla="*/ 1325934 w 1882269"/>
              <a:gd name="connsiteY4-506" fmla="*/ 2639297 h 2640408"/>
              <a:gd name="connsiteX5-507" fmla="*/ 588787 w 1882269"/>
              <a:gd name="connsiteY5-508" fmla="*/ 1915951 h 2640408"/>
              <a:gd name="connsiteX6-509" fmla="*/ 139 w 1882269"/>
              <a:gd name="connsiteY6-510" fmla="*/ 1316792 h 2640408"/>
              <a:gd name="connsiteX0-511" fmla="*/ 139 w 1882269"/>
              <a:gd name="connsiteY0-512" fmla="*/ 1316792 h 2640408"/>
              <a:gd name="connsiteX1-513" fmla="*/ 1315457 w 1882269"/>
              <a:gd name="connsiteY1-514" fmla="*/ 2 h 2640408"/>
              <a:gd name="connsiteX2-515" fmla="*/ 1882269 w 1882269"/>
              <a:gd name="connsiteY2-516" fmla="*/ 1325841 h 2640408"/>
              <a:gd name="connsiteX3-517" fmla="*/ 1738137 w 1882269"/>
              <a:gd name="connsiteY3-518" fmla="*/ 2027075 h 2640408"/>
              <a:gd name="connsiteX4-519" fmla="*/ 1325934 w 1882269"/>
              <a:gd name="connsiteY4-520" fmla="*/ 2639297 h 2640408"/>
              <a:gd name="connsiteX5-521" fmla="*/ 588787 w 1882269"/>
              <a:gd name="connsiteY5-522" fmla="*/ 1915951 h 2640408"/>
              <a:gd name="connsiteX6-523" fmla="*/ 139 w 1882269"/>
              <a:gd name="connsiteY6-524" fmla="*/ 1316792 h 2640408"/>
              <a:gd name="connsiteX0-525" fmla="*/ 139 w 1879888"/>
              <a:gd name="connsiteY0-526" fmla="*/ 1316792 h 2640408"/>
              <a:gd name="connsiteX1-527" fmla="*/ 1315457 w 1879888"/>
              <a:gd name="connsiteY1-528" fmla="*/ 2 h 2640408"/>
              <a:gd name="connsiteX2-529" fmla="*/ 1879888 w 1879888"/>
              <a:gd name="connsiteY2-530" fmla="*/ 1325841 h 2640408"/>
              <a:gd name="connsiteX3-531" fmla="*/ 1738137 w 1879888"/>
              <a:gd name="connsiteY3-532" fmla="*/ 2027075 h 2640408"/>
              <a:gd name="connsiteX4-533" fmla="*/ 1325934 w 1879888"/>
              <a:gd name="connsiteY4-534" fmla="*/ 2639297 h 2640408"/>
              <a:gd name="connsiteX5-535" fmla="*/ 588787 w 1879888"/>
              <a:gd name="connsiteY5-536" fmla="*/ 1915951 h 2640408"/>
              <a:gd name="connsiteX6-537" fmla="*/ 139 w 1879888"/>
              <a:gd name="connsiteY6-538" fmla="*/ 1316792 h 2640408"/>
              <a:gd name="connsiteX0-539" fmla="*/ 139 w 1879888"/>
              <a:gd name="connsiteY0-540" fmla="*/ 1316792 h 2640408"/>
              <a:gd name="connsiteX1-541" fmla="*/ 1315457 w 1879888"/>
              <a:gd name="connsiteY1-542" fmla="*/ 2 h 2640408"/>
              <a:gd name="connsiteX2-543" fmla="*/ 1879888 w 1879888"/>
              <a:gd name="connsiteY2-544" fmla="*/ 1325841 h 2640408"/>
              <a:gd name="connsiteX3-545" fmla="*/ 1738137 w 1879888"/>
              <a:gd name="connsiteY3-546" fmla="*/ 2027075 h 2640408"/>
              <a:gd name="connsiteX4-547" fmla="*/ 1325934 w 1879888"/>
              <a:gd name="connsiteY4-548" fmla="*/ 2639297 h 2640408"/>
              <a:gd name="connsiteX5-549" fmla="*/ 588787 w 1879888"/>
              <a:gd name="connsiteY5-550" fmla="*/ 1915951 h 2640408"/>
              <a:gd name="connsiteX6-551" fmla="*/ 139 w 1879888"/>
              <a:gd name="connsiteY6-552" fmla="*/ 1316792 h 2640408"/>
              <a:gd name="connsiteX0-553" fmla="*/ 19760 w 1899509"/>
              <a:gd name="connsiteY0-554" fmla="*/ 1321553 h 2645169"/>
              <a:gd name="connsiteX1-555" fmla="*/ 1351747 w 1899509"/>
              <a:gd name="connsiteY1-556" fmla="*/ 1 h 2645169"/>
              <a:gd name="connsiteX2-557" fmla="*/ 1899509 w 1899509"/>
              <a:gd name="connsiteY2-558" fmla="*/ 1330602 h 2645169"/>
              <a:gd name="connsiteX3-559" fmla="*/ 1757758 w 1899509"/>
              <a:gd name="connsiteY3-560" fmla="*/ 2031836 h 2645169"/>
              <a:gd name="connsiteX4-561" fmla="*/ 1345555 w 1899509"/>
              <a:gd name="connsiteY4-562" fmla="*/ 2644058 h 2645169"/>
              <a:gd name="connsiteX5-563" fmla="*/ 608408 w 1899509"/>
              <a:gd name="connsiteY5-564" fmla="*/ 1920712 h 2645169"/>
              <a:gd name="connsiteX6-565" fmla="*/ 19760 w 1899509"/>
              <a:gd name="connsiteY6-566" fmla="*/ 1321553 h 2645169"/>
              <a:gd name="connsiteX0-567" fmla="*/ 19760 w 1899509"/>
              <a:gd name="connsiteY0-568" fmla="*/ 1321599 h 2645215"/>
              <a:gd name="connsiteX1-569" fmla="*/ 1351747 w 1899509"/>
              <a:gd name="connsiteY1-570" fmla="*/ 47 h 2645215"/>
              <a:gd name="connsiteX2-571" fmla="*/ 1899509 w 1899509"/>
              <a:gd name="connsiteY2-572" fmla="*/ 1330648 h 2645215"/>
              <a:gd name="connsiteX3-573" fmla="*/ 1757758 w 1899509"/>
              <a:gd name="connsiteY3-574" fmla="*/ 2031882 h 2645215"/>
              <a:gd name="connsiteX4-575" fmla="*/ 1345555 w 1899509"/>
              <a:gd name="connsiteY4-576" fmla="*/ 2644104 h 2645215"/>
              <a:gd name="connsiteX5-577" fmla="*/ 608408 w 1899509"/>
              <a:gd name="connsiteY5-578" fmla="*/ 1920758 h 2645215"/>
              <a:gd name="connsiteX6-579" fmla="*/ 19760 w 1899509"/>
              <a:gd name="connsiteY6-580" fmla="*/ 1321599 h 2645215"/>
              <a:gd name="connsiteX0-581" fmla="*/ 2790 w 1882539"/>
              <a:gd name="connsiteY0-582" fmla="*/ 1321599 h 2645215"/>
              <a:gd name="connsiteX1-583" fmla="*/ 1334777 w 1882539"/>
              <a:gd name="connsiteY1-584" fmla="*/ 47 h 2645215"/>
              <a:gd name="connsiteX2-585" fmla="*/ 1882539 w 1882539"/>
              <a:gd name="connsiteY2-586" fmla="*/ 1330648 h 2645215"/>
              <a:gd name="connsiteX3-587" fmla="*/ 1740788 w 1882539"/>
              <a:gd name="connsiteY3-588" fmla="*/ 2031882 h 2645215"/>
              <a:gd name="connsiteX4-589" fmla="*/ 1328585 w 1882539"/>
              <a:gd name="connsiteY4-590" fmla="*/ 2644104 h 2645215"/>
              <a:gd name="connsiteX5-591" fmla="*/ 591438 w 1882539"/>
              <a:gd name="connsiteY5-592" fmla="*/ 1920758 h 2645215"/>
              <a:gd name="connsiteX6-593" fmla="*/ 2790 w 1882539"/>
              <a:gd name="connsiteY6-594" fmla="*/ 1321599 h 2645215"/>
              <a:gd name="connsiteX0-595" fmla="*/ 395 w 1880144"/>
              <a:gd name="connsiteY0-596" fmla="*/ 1321599 h 2645215"/>
              <a:gd name="connsiteX1-597" fmla="*/ 1332382 w 1880144"/>
              <a:gd name="connsiteY1-598" fmla="*/ 47 h 2645215"/>
              <a:gd name="connsiteX2-599" fmla="*/ 1880144 w 1880144"/>
              <a:gd name="connsiteY2-600" fmla="*/ 1330648 h 2645215"/>
              <a:gd name="connsiteX3-601" fmla="*/ 1738393 w 1880144"/>
              <a:gd name="connsiteY3-602" fmla="*/ 2031882 h 2645215"/>
              <a:gd name="connsiteX4-603" fmla="*/ 1326190 w 1880144"/>
              <a:gd name="connsiteY4-604" fmla="*/ 2644104 h 2645215"/>
              <a:gd name="connsiteX5-605" fmla="*/ 589043 w 1880144"/>
              <a:gd name="connsiteY5-606" fmla="*/ 1920758 h 2645215"/>
              <a:gd name="connsiteX6-607" fmla="*/ 395 w 1880144"/>
              <a:gd name="connsiteY6-608" fmla="*/ 1321599 h 2645215"/>
              <a:gd name="connsiteX0-609" fmla="*/ 47 w 1879796"/>
              <a:gd name="connsiteY0-610" fmla="*/ 1321599 h 2645215"/>
              <a:gd name="connsiteX1-611" fmla="*/ 1332034 w 1879796"/>
              <a:gd name="connsiteY1-612" fmla="*/ 47 h 2645215"/>
              <a:gd name="connsiteX2-613" fmla="*/ 1879796 w 1879796"/>
              <a:gd name="connsiteY2-614" fmla="*/ 1330648 h 2645215"/>
              <a:gd name="connsiteX3-615" fmla="*/ 1738045 w 1879796"/>
              <a:gd name="connsiteY3-616" fmla="*/ 2031882 h 2645215"/>
              <a:gd name="connsiteX4-617" fmla="*/ 1325842 w 1879796"/>
              <a:gd name="connsiteY4-618" fmla="*/ 2644104 h 2645215"/>
              <a:gd name="connsiteX5-619" fmla="*/ 588695 w 1879796"/>
              <a:gd name="connsiteY5-620" fmla="*/ 1920758 h 2645215"/>
              <a:gd name="connsiteX6-621" fmla="*/ 47 w 1879796"/>
              <a:gd name="connsiteY6-622" fmla="*/ 1321599 h 2645215"/>
              <a:gd name="connsiteX0-623" fmla="*/ 47 w 1881410"/>
              <a:gd name="connsiteY0-624" fmla="*/ 1321613 h 2645229"/>
              <a:gd name="connsiteX1-625" fmla="*/ 1332034 w 1881410"/>
              <a:gd name="connsiteY1-626" fmla="*/ 61 h 2645229"/>
              <a:gd name="connsiteX2-627" fmla="*/ 1879796 w 1881410"/>
              <a:gd name="connsiteY2-628" fmla="*/ 1330662 h 2645229"/>
              <a:gd name="connsiteX3-629" fmla="*/ 1738045 w 1881410"/>
              <a:gd name="connsiteY3-630" fmla="*/ 2031896 h 2645229"/>
              <a:gd name="connsiteX4-631" fmla="*/ 1325842 w 1881410"/>
              <a:gd name="connsiteY4-632" fmla="*/ 2644118 h 2645229"/>
              <a:gd name="connsiteX5-633" fmla="*/ 588695 w 1881410"/>
              <a:gd name="connsiteY5-634" fmla="*/ 1920772 h 2645229"/>
              <a:gd name="connsiteX6-635" fmla="*/ 47 w 1881410"/>
              <a:gd name="connsiteY6-636" fmla="*/ 1321613 h 2645229"/>
              <a:gd name="connsiteX0-637" fmla="*/ 47 w 1881302"/>
              <a:gd name="connsiteY0-638" fmla="*/ 1321950 h 2645566"/>
              <a:gd name="connsiteX1-639" fmla="*/ 1332034 w 1881302"/>
              <a:gd name="connsiteY1-640" fmla="*/ 398 h 2645566"/>
              <a:gd name="connsiteX2-641" fmla="*/ 1879796 w 1881302"/>
              <a:gd name="connsiteY2-642" fmla="*/ 1330999 h 2645566"/>
              <a:gd name="connsiteX3-643" fmla="*/ 1738045 w 1881302"/>
              <a:gd name="connsiteY3-644" fmla="*/ 2032233 h 2645566"/>
              <a:gd name="connsiteX4-645" fmla="*/ 1325842 w 1881302"/>
              <a:gd name="connsiteY4-646" fmla="*/ 2644455 h 2645566"/>
              <a:gd name="connsiteX5-647" fmla="*/ 588695 w 1881302"/>
              <a:gd name="connsiteY5-648" fmla="*/ 1921109 h 2645566"/>
              <a:gd name="connsiteX6-649" fmla="*/ 47 w 1881302"/>
              <a:gd name="connsiteY6-650" fmla="*/ 1321950 h 2645566"/>
              <a:gd name="connsiteX0-651" fmla="*/ 47 w 1881277"/>
              <a:gd name="connsiteY0-652" fmla="*/ 1321747 h 2645363"/>
              <a:gd name="connsiteX1-653" fmla="*/ 1332034 w 1881277"/>
              <a:gd name="connsiteY1-654" fmla="*/ 195 h 2645363"/>
              <a:gd name="connsiteX2-655" fmla="*/ 1879796 w 1881277"/>
              <a:gd name="connsiteY2-656" fmla="*/ 1330796 h 2645363"/>
              <a:gd name="connsiteX3-657" fmla="*/ 1738045 w 1881277"/>
              <a:gd name="connsiteY3-658" fmla="*/ 2032030 h 2645363"/>
              <a:gd name="connsiteX4-659" fmla="*/ 1325842 w 1881277"/>
              <a:gd name="connsiteY4-660" fmla="*/ 2644252 h 2645363"/>
              <a:gd name="connsiteX5-661" fmla="*/ 588695 w 1881277"/>
              <a:gd name="connsiteY5-662" fmla="*/ 1920906 h 2645363"/>
              <a:gd name="connsiteX6-663" fmla="*/ 47 w 1881277"/>
              <a:gd name="connsiteY6-664" fmla="*/ 1321747 h 2645363"/>
              <a:gd name="connsiteX0-665" fmla="*/ 47 w 1881229"/>
              <a:gd name="connsiteY0-666" fmla="*/ 1321666 h 2645282"/>
              <a:gd name="connsiteX1-667" fmla="*/ 1332034 w 1881229"/>
              <a:gd name="connsiteY1-668" fmla="*/ 114 h 2645282"/>
              <a:gd name="connsiteX2-669" fmla="*/ 1879796 w 1881229"/>
              <a:gd name="connsiteY2-670" fmla="*/ 1330715 h 2645282"/>
              <a:gd name="connsiteX3-671" fmla="*/ 1738045 w 1881229"/>
              <a:gd name="connsiteY3-672" fmla="*/ 2031949 h 2645282"/>
              <a:gd name="connsiteX4-673" fmla="*/ 1325842 w 1881229"/>
              <a:gd name="connsiteY4-674" fmla="*/ 2644171 h 2645282"/>
              <a:gd name="connsiteX5-675" fmla="*/ 588695 w 1881229"/>
              <a:gd name="connsiteY5-676" fmla="*/ 1920825 h 2645282"/>
              <a:gd name="connsiteX6-677" fmla="*/ 47 w 1881229"/>
              <a:gd name="connsiteY6-678" fmla="*/ 1321666 h 2645282"/>
              <a:gd name="connsiteX0-679" fmla="*/ 47 w 1879488"/>
              <a:gd name="connsiteY0-680" fmla="*/ 1321554 h 2645170"/>
              <a:gd name="connsiteX1-681" fmla="*/ 1332034 w 1879488"/>
              <a:gd name="connsiteY1-682" fmla="*/ 2 h 2645170"/>
              <a:gd name="connsiteX2-683" fmla="*/ 1876621 w 1879488"/>
              <a:gd name="connsiteY2-684" fmla="*/ 1330603 h 2645170"/>
              <a:gd name="connsiteX3-685" fmla="*/ 1738045 w 1879488"/>
              <a:gd name="connsiteY3-686" fmla="*/ 2031837 h 2645170"/>
              <a:gd name="connsiteX4-687" fmla="*/ 1325842 w 1879488"/>
              <a:gd name="connsiteY4-688" fmla="*/ 2644059 h 2645170"/>
              <a:gd name="connsiteX5-689" fmla="*/ 588695 w 1879488"/>
              <a:gd name="connsiteY5-690" fmla="*/ 1920713 h 2645170"/>
              <a:gd name="connsiteX6-691" fmla="*/ 47 w 1879488"/>
              <a:gd name="connsiteY6-692" fmla="*/ 1321554 h 2645170"/>
              <a:gd name="connsiteX0-693" fmla="*/ 47 w 1876697"/>
              <a:gd name="connsiteY0-694" fmla="*/ 1321554 h 2645170"/>
              <a:gd name="connsiteX1-695" fmla="*/ 1332034 w 1876697"/>
              <a:gd name="connsiteY1-696" fmla="*/ 2 h 2645170"/>
              <a:gd name="connsiteX2-697" fmla="*/ 1876621 w 1876697"/>
              <a:gd name="connsiteY2-698" fmla="*/ 1330603 h 2645170"/>
              <a:gd name="connsiteX3-699" fmla="*/ 1738045 w 1876697"/>
              <a:gd name="connsiteY3-700" fmla="*/ 2031837 h 2645170"/>
              <a:gd name="connsiteX4-701" fmla="*/ 1325842 w 1876697"/>
              <a:gd name="connsiteY4-702" fmla="*/ 2644059 h 2645170"/>
              <a:gd name="connsiteX5-703" fmla="*/ 588695 w 1876697"/>
              <a:gd name="connsiteY5-704" fmla="*/ 1920713 h 2645170"/>
              <a:gd name="connsiteX6-705" fmla="*/ 47 w 1876697"/>
              <a:gd name="connsiteY6-706" fmla="*/ 1321554 h 2645170"/>
              <a:gd name="connsiteX0-707" fmla="*/ 47 w 1876687"/>
              <a:gd name="connsiteY0-708" fmla="*/ 1321587 h 2645203"/>
              <a:gd name="connsiteX1-709" fmla="*/ 1332034 w 1876687"/>
              <a:gd name="connsiteY1-710" fmla="*/ 35 h 2645203"/>
              <a:gd name="connsiteX2-711" fmla="*/ 1876621 w 1876687"/>
              <a:gd name="connsiteY2-712" fmla="*/ 1330636 h 2645203"/>
              <a:gd name="connsiteX3-713" fmla="*/ 1738045 w 1876687"/>
              <a:gd name="connsiteY3-714" fmla="*/ 2031870 h 2645203"/>
              <a:gd name="connsiteX4-715" fmla="*/ 1325842 w 1876687"/>
              <a:gd name="connsiteY4-716" fmla="*/ 2644092 h 2645203"/>
              <a:gd name="connsiteX5-717" fmla="*/ 588695 w 1876687"/>
              <a:gd name="connsiteY5-718" fmla="*/ 1920746 h 2645203"/>
              <a:gd name="connsiteX6-719" fmla="*/ 47 w 1876687"/>
              <a:gd name="connsiteY6-720" fmla="*/ 1321587 h 2645203"/>
              <a:gd name="connsiteX0-721" fmla="*/ 47 w 1876661"/>
              <a:gd name="connsiteY0-722" fmla="*/ 1321565 h 2645181"/>
              <a:gd name="connsiteX1-723" fmla="*/ 1332034 w 1876661"/>
              <a:gd name="connsiteY1-724" fmla="*/ 13 h 2645181"/>
              <a:gd name="connsiteX2-725" fmla="*/ 1876621 w 1876661"/>
              <a:gd name="connsiteY2-726" fmla="*/ 1330614 h 2645181"/>
              <a:gd name="connsiteX3-727" fmla="*/ 1738045 w 1876661"/>
              <a:gd name="connsiteY3-728" fmla="*/ 2031848 h 2645181"/>
              <a:gd name="connsiteX4-729" fmla="*/ 1325842 w 1876661"/>
              <a:gd name="connsiteY4-730" fmla="*/ 2644070 h 2645181"/>
              <a:gd name="connsiteX5-731" fmla="*/ 588695 w 1876661"/>
              <a:gd name="connsiteY5-732" fmla="*/ 1920724 h 2645181"/>
              <a:gd name="connsiteX6-733" fmla="*/ 47 w 1876661"/>
              <a:gd name="connsiteY6-734" fmla="*/ 1321565 h 2645181"/>
              <a:gd name="connsiteX0-735" fmla="*/ 47 w 1876684"/>
              <a:gd name="connsiteY0-736" fmla="*/ 1325758 h 2649374"/>
              <a:gd name="connsiteX1-737" fmla="*/ 1332034 w 1876684"/>
              <a:gd name="connsiteY1-738" fmla="*/ 4206 h 2649374"/>
              <a:gd name="connsiteX2-739" fmla="*/ 1876621 w 1876684"/>
              <a:gd name="connsiteY2-740" fmla="*/ 1334807 h 2649374"/>
              <a:gd name="connsiteX3-741" fmla="*/ 1738045 w 1876684"/>
              <a:gd name="connsiteY3-742" fmla="*/ 2036041 h 2649374"/>
              <a:gd name="connsiteX4-743" fmla="*/ 1325842 w 1876684"/>
              <a:gd name="connsiteY4-744" fmla="*/ 2648263 h 2649374"/>
              <a:gd name="connsiteX5-745" fmla="*/ 588695 w 1876684"/>
              <a:gd name="connsiteY5-746" fmla="*/ 1924917 h 2649374"/>
              <a:gd name="connsiteX6-747" fmla="*/ 47 w 1876684"/>
              <a:gd name="connsiteY6-748" fmla="*/ 1325758 h 2649374"/>
              <a:gd name="connsiteX0-749" fmla="*/ 100 w 1876727"/>
              <a:gd name="connsiteY0-750" fmla="*/ 1335663 h 2659279"/>
              <a:gd name="connsiteX1-751" fmla="*/ 631611 w 1876727"/>
              <a:gd name="connsiteY1-752" fmla="*/ 685459 h 2659279"/>
              <a:gd name="connsiteX2-753" fmla="*/ 1332087 w 1876727"/>
              <a:gd name="connsiteY2-754" fmla="*/ 14111 h 2659279"/>
              <a:gd name="connsiteX3-755" fmla="*/ 1876674 w 1876727"/>
              <a:gd name="connsiteY3-756" fmla="*/ 1344712 h 2659279"/>
              <a:gd name="connsiteX4-757" fmla="*/ 1738098 w 1876727"/>
              <a:gd name="connsiteY4-758" fmla="*/ 2045946 h 2659279"/>
              <a:gd name="connsiteX5-759" fmla="*/ 1325895 w 1876727"/>
              <a:gd name="connsiteY5-760" fmla="*/ 2658168 h 2659279"/>
              <a:gd name="connsiteX6-761" fmla="*/ 588748 w 1876727"/>
              <a:gd name="connsiteY6-762" fmla="*/ 1934822 h 2659279"/>
              <a:gd name="connsiteX7" fmla="*/ 100 w 1876727"/>
              <a:gd name="connsiteY7" fmla="*/ 1335663 h 2659279"/>
              <a:gd name="connsiteX0-763" fmla="*/ 5176 w 1881803"/>
              <a:gd name="connsiteY0-764" fmla="*/ 1335663 h 2659279"/>
              <a:gd name="connsiteX1-765" fmla="*/ 636687 w 1881803"/>
              <a:gd name="connsiteY1-766" fmla="*/ 685459 h 2659279"/>
              <a:gd name="connsiteX2-767" fmla="*/ 1337163 w 1881803"/>
              <a:gd name="connsiteY2-768" fmla="*/ 14111 h 2659279"/>
              <a:gd name="connsiteX3-769" fmla="*/ 1881750 w 1881803"/>
              <a:gd name="connsiteY3-770" fmla="*/ 1344712 h 2659279"/>
              <a:gd name="connsiteX4-771" fmla="*/ 1743174 w 1881803"/>
              <a:gd name="connsiteY4-772" fmla="*/ 2045946 h 2659279"/>
              <a:gd name="connsiteX5-773" fmla="*/ 1330971 w 1881803"/>
              <a:gd name="connsiteY5-774" fmla="*/ 2658168 h 2659279"/>
              <a:gd name="connsiteX6-775" fmla="*/ 593824 w 1881803"/>
              <a:gd name="connsiteY6-776" fmla="*/ 1934822 h 2659279"/>
              <a:gd name="connsiteX7-777" fmla="*/ 5176 w 1881803"/>
              <a:gd name="connsiteY7-778" fmla="*/ 1335663 h 2659279"/>
              <a:gd name="connsiteX0-779" fmla="*/ 0 w 1876627"/>
              <a:gd name="connsiteY0-780" fmla="*/ 1335663 h 2659279"/>
              <a:gd name="connsiteX1-781" fmla="*/ 631511 w 1876627"/>
              <a:gd name="connsiteY1-782" fmla="*/ 685459 h 2659279"/>
              <a:gd name="connsiteX2-783" fmla="*/ 1331987 w 1876627"/>
              <a:gd name="connsiteY2-784" fmla="*/ 14111 h 2659279"/>
              <a:gd name="connsiteX3-785" fmla="*/ 1876574 w 1876627"/>
              <a:gd name="connsiteY3-786" fmla="*/ 1344712 h 2659279"/>
              <a:gd name="connsiteX4-787" fmla="*/ 1737998 w 1876627"/>
              <a:gd name="connsiteY4-788" fmla="*/ 2045946 h 2659279"/>
              <a:gd name="connsiteX5-789" fmla="*/ 1325795 w 1876627"/>
              <a:gd name="connsiteY5-790" fmla="*/ 2658168 h 2659279"/>
              <a:gd name="connsiteX6-791" fmla="*/ 588648 w 1876627"/>
              <a:gd name="connsiteY6-792" fmla="*/ 1934822 h 2659279"/>
              <a:gd name="connsiteX7-793" fmla="*/ 0 w 1876627"/>
              <a:gd name="connsiteY7-794" fmla="*/ 1335663 h 2659279"/>
              <a:gd name="connsiteX0-795" fmla="*/ 0 w 1876627"/>
              <a:gd name="connsiteY0-796" fmla="*/ 1335663 h 2659279"/>
              <a:gd name="connsiteX1-797" fmla="*/ 631511 w 1876627"/>
              <a:gd name="connsiteY1-798" fmla="*/ 685459 h 2659279"/>
              <a:gd name="connsiteX2-799" fmla="*/ 1331987 w 1876627"/>
              <a:gd name="connsiteY2-800" fmla="*/ 14111 h 2659279"/>
              <a:gd name="connsiteX3-801" fmla="*/ 1876574 w 1876627"/>
              <a:gd name="connsiteY3-802" fmla="*/ 1344712 h 2659279"/>
              <a:gd name="connsiteX4-803" fmla="*/ 1737998 w 1876627"/>
              <a:gd name="connsiteY4-804" fmla="*/ 2045946 h 2659279"/>
              <a:gd name="connsiteX5-805" fmla="*/ 1325795 w 1876627"/>
              <a:gd name="connsiteY5-806" fmla="*/ 2658168 h 2659279"/>
              <a:gd name="connsiteX6-807" fmla="*/ 588648 w 1876627"/>
              <a:gd name="connsiteY6-808" fmla="*/ 1934822 h 2659279"/>
              <a:gd name="connsiteX7-809" fmla="*/ 0 w 1876627"/>
              <a:gd name="connsiteY7-810" fmla="*/ 1335663 h 2659279"/>
              <a:gd name="connsiteX0-811" fmla="*/ 0 w 1876627"/>
              <a:gd name="connsiteY0-812" fmla="*/ 1332305 h 2655921"/>
              <a:gd name="connsiteX1-813" fmla="*/ 631511 w 1876627"/>
              <a:gd name="connsiteY1-814" fmla="*/ 682101 h 2655921"/>
              <a:gd name="connsiteX2-815" fmla="*/ 1331987 w 1876627"/>
              <a:gd name="connsiteY2-816" fmla="*/ 10753 h 2655921"/>
              <a:gd name="connsiteX3-817" fmla="*/ 1876574 w 1876627"/>
              <a:gd name="connsiteY3-818" fmla="*/ 1341354 h 2655921"/>
              <a:gd name="connsiteX4-819" fmla="*/ 1737998 w 1876627"/>
              <a:gd name="connsiteY4-820" fmla="*/ 2042588 h 2655921"/>
              <a:gd name="connsiteX5-821" fmla="*/ 1325795 w 1876627"/>
              <a:gd name="connsiteY5-822" fmla="*/ 2654810 h 2655921"/>
              <a:gd name="connsiteX6-823" fmla="*/ 588648 w 1876627"/>
              <a:gd name="connsiteY6-824" fmla="*/ 1931464 h 2655921"/>
              <a:gd name="connsiteX7-825" fmla="*/ 0 w 1876627"/>
              <a:gd name="connsiteY7-826" fmla="*/ 1332305 h 2655921"/>
              <a:gd name="connsiteX0-827" fmla="*/ 0 w 1876610"/>
              <a:gd name="connsiteY0-828" fmla="*/ 1321556 h 2645172"/>
              <a:gd name="connsiteX1-829" fmla="*/ 631511 w 1876610"/>
              <a:gd name="connsiteY1-830" fmla="*/ 671352 h 2645172"/>
              <a:gd name="connsiteX2-831" fmla="*/ 1331987 w 1876610"/>
              <a:gd name="connsiteY2-832" fmla="*/ 4 h 2645172"/>
              <a:gd name="connsiteX3-833" fmla="*/ 1876574 w 1876610"/>
              <a:gd name="connsiteY3-834" fmla="*/ 1330605 h 2645172"/>
              <a:gd name="connsiteX4-835" fmla="*/ 1737998 w 1876610"/>
              <a:gd name="connsiteY4-836" fmla="*/ 2031839 h 2645172"/>
              <a:gd name="connsiteX5-837" fmla="*/ 1325795 w 1876610"/>
              <a:gd name="connsiteY5-838" fmla="*/ 2644061 h 2645172"/>
              <a:gd name="connsiteX6-839" fmla="*/ 588648 w 1876610"/>
              <a:gd name="connsiteY6-840" fmla="*/ 1920715 h 2645172"/>
              <a:gd name="connsiteX7-841" fmla="*/ 0 w 1876610"/>
              <a:gd name="connsiteY7-842" fmla="*/ 1321556 h 2645172"/>
              <a:gd name="connsiteX0-843" fmla="*/ 0 w 1876611"/>
              <a:gd name="connsiteY0-844" fmla="*/ 1321560 h 2645176"/>
              <a:gd name="connsiteX1-845" fmla="*/ 631511 w 1876611"/>
              <a:gd name="connsiteY1-846" fmla="*/ 671356 h 2645176"/>
              <a:gd name="connsiteX2-847" fmla="*/ 1331987 w 1876611"/>
              <a:gd name="connsiteY2-848" fmla="*/ 8 h 2645176"/>
              <a:gd name="connsiteX3-849" fmla="*/ 1876574 w 1876611"/>
              <a:gd name="connsiteY3-850" fmla="*/ 1330609 h 2645176"/>
              <a:gd name="connsiteX4-851" fmla="*/ 1737998 w 1876611"/>
              <a:gd name="connsiteY4-852" fmla="*/ 2031843 h 2645176"/>
              <a:gd name="connsiteX5-853" fmla="*/ 1325795 w 1876611"/>
              <a:gd name="connsiteY5-854" fmla="*/ 2644065 h 2645176"/>
              <a:gd name="connsiteX6-855" fmla="*/ 588648 w 1876611"/>
              <a:gd name="connsiteY6-856" fmla="*/ 1920719 h 2645176"/>
              <a:gd name="connsiteX7-857" fmla="*/ 0 w 1876611"/>
              <a:gd name="connsiteY7-858" fmla="*/ 1321560 h 2645176"/>
              <a:gd name="connsiteX0-859" fmla="*/ 0 w 1876610"/>
              <a:gd name="connsiteY0-860" fmla="*/ 1321960 h 2645576"/>
              <a:gd name="connsiteX1-861" fmla="*/ 631511 w 1876610"/>
              <a:gd name="connsiteY1-862" fmla="*/ 671756 h 2645576"/>
              <a:gd name="connsiteX2-863" fmla="*/ 1331987 w 1876610"/>
              <a:gd name="connsiteY2-864" fmla="*/ 408 h 2645576"/>
              <a:gd name="connsiteX3-865" fmla="*/ 1876574 w 1876610"/>
              <a:gd name="connsiteY3-866" fmla="*/ 1331009 h 2645576"/>
              <a:gd name="connsiteX4-867" fmla="*/ 1737998 w 1876610"/>
              <a:gd name="connsiteY4-868" fmla="*/ 2032243 h 2645576"/>
              <a:gd name="connsiteX5-869" fmla="*/ 1325795 w 1876610"/>
              <a:gd name="connsiteY5-870" fmla="*/ 2644465 h 2645576"/>
              <a:gd name="connsiteX6-871" fmla="*/ 588648 w 1876610"/>
              <a:gd name="connsiteY6-872" fmla="*/ 1921119 h 2645576"/>
              <a:gd name="connsiteX7-873" fmla="*/ 0 w 1876610"/>
              <a:gd name="connsiteY7-874" fmla="*/ 1321960 h 2645576"/>
              <a:gd name="connsiteX0-875" fmla="*/ 0 w 1877718"/>
              <a:gd name="connsiteY0-876" fmla="*/ 1321960 h 2645576"/>
              <a:gd name="connsiteX1-877" fmla="*/ 631511 w 1877718"/>
              <a:gd name="connsiteY1-878" fmla="*/ 671756 h 2645576"/>
              <a:gd name="connsiteX2-879" fmla="*/ 1331987 w 1877718"/>
              <a:gd name="connsiteY2-880" fmla="*/ 408 h 2645576"/>
              <a:gd name="connsiteX3-881" fmla="*/ 1876574 w 1877718"/>
              <a:gd name="connsiteY3-882" fmla="*/ 1331009 h 2645576"/>
              <a:gd name="connsiteX4-883" fmla="*/ 1737998 w 1877718"/>
              <a:gd name="connsiteY4-884" fmla="*/ 2032243 h 2645576"/>
              <a:gd name="connsiteX5-885" fmla="*/ 1325795 w 1877718"/>
              <a:gd name="connsiteY5-886" fmla="*/ 2644465 h 2645576"/>
              <a:gd name="connsiteX6-887" fmla="*/ 588648 w 1877718"/>
              <a:gd name="connsiteY6-888" fmla="*/ 1921119 h 2645576"/>
              <a:gd name="connsiteX7-889" fmla="*/ 0 w 1877718"/>
              <a:gd name="connsiteY7-890" fmla="*/ 1321960 h 264557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31" y="connsiteY5-132"/>
              </a:cxn>
              <a:cxn ang="0">
                <a:pos x="connsiteX6-397" y="connsiteY6-398"/>
              </a:cxn>
              <a:cxn ang="0">
                <a:pos x="connsiteX7-777" y="connsiteY7-778"/>
              </a:cxn>
            </a:cxnLst>
            <a:rect l="l" t="t" r="r" b="b"/>
            <a:pathLst>
              <a:path w="1877718" h="2645576">
                <a:moveTo>
                  <a:pt x="0" y="1321960"/>
                </a:moveTo>
                <a:cubicBezTo>
                  <a:pt x="0" y="1297090"/>
                  <a:pt x="428563" y="899159"/>
                  <a:pt x="631511" y="671756"/>
                </a:cubicBezTo>
                <a:cubicBezTo>
                  <a:pt x="682059" y="658666"/>
                  <a:pt x="1281639" y="-18979"/>
                  <a:pt x="1331987" y="408"/>
                </a:cubicBezTo>
                <a:cubicBezTo>
                  <a:pt x="1382335" y="19795"/>
                  <a:pt x="1905346" y="626451"/>
                  <a:pt x="1876574" y="1331009"/>
                </a:cubicBezTo>
                <a:cubicBezTo>
                  <a:pt x="1862089" y="1623611"/>
                  <a:pt x="1821195" y="1814921"/>
                  <a:pt x="1737998" y="2032243"/>
                </a:cubicBezTo>
                <a:cubicBezTo>
                  <a:pt x="1711950" y="2161458"/>
                  <a:pt x="1369715" y="2672511"/>
                  <a:pt x="1325795" y="2644465"/>
                </a:cubicBezTo>
                <a:cubicBezTo>
                  <a:pt x="1281875" y="2616419"/>
                  <a:pt x="725079" y="2051446"/>
                  <a:pt x="588648" y="1921119"/>
                </a:cubicBezTo>
                <a:cubicBezTo>
                  <a:pt x="366492" y="1705067"/>
                  <a:pt x="0" y="1346830"/>
                  <a:pt x="0" y="132196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2137353" y="3476620"/>
            <a:ext cx="2662394" cy="1871432"/>
          </a:xfrm>
          <a:custGeom>
            <a:avLst/>
            <a:gdLst>
              <a:gd name="connsiteX0" fmla="*/ 0 w 3787923"/>
              <a:gd name="connsiteY0" fmla="*/ 1883395 h 3766790"/>
              <a:gd name="connsiteX1" fmla="*/ 1893962 w 3787923"/>
              <a:gd name="connsiteY1" fmla="*/ 0 h 3766790"/>
              <a:gd name="connsiteX2" fmla="*/ 3787924 w 3787923"/>
              <a:gd name="connsiteY2" fmla="*/ 1883395 h 3766790"/>
              <a:gd name="connsiteX3" fmla="*/ 1893962 w 3787923"/>
              <a:gd name="connsiteY3" fmla="*/ 3766790 h 3766790"/>
              <a:gd name="connsiteX4" fmla="*/ 0 w 3787923"/>
              <a:gd name="connsiteY4" fmla="*/ 1883395 h 3766790"/>
              <a:gd name="connsiteX0-1" fmla="*/ 0 w 3787924"/>
              <a:gd name="connsiteY0-2" fmla="*/ 459187 h 2342582"/>
              <a:gd name="connsiteX1-3" fmla="*/ 1893962 w 3787924"/>
              <a:gd name="connsiteY1-4" fmla="*/ 471267 h 2342582"/>
              <a:gd name="connsiteX2-5" fmla="*/ 3787924 w 3787924"/>
              <a:gd name="connsiteY2-6" fmla="*/ 459187 h 2342582"/>
              <a:gd name="connsiteX3-7" fmla="*/ 1893962 w 3787924"/>
              <a:gd name="connsiteY3-8" fmla="*/ 2342582 h 2342582"/>
              <a:gd name="connsiteX4-9" fmla="*/ 0 w 3787924"/>
              <a:gd name="connsiteY4-10" fmla="*/ 459187 h 2342582"/>
              <a:gd name="connsiteX0-11" fmla="*/ 0 w 3221186"/>
              <a:gd name="connsiteY0-12" fmla="*/ 1850506 h 2454892"/>
              <a:gd name="connsiteX1-13" fmla="*/ 1327224 w 3221186"/>
              <a:gd name="connsiteY1-14" fmla="*/ 524323 h 2454892"/>
              <a:gd name="connsiteX2-15" fmla="*/ 3221186 w 3221186"/>
              <a:gd name="connsiteY2-16" fmla="*/ 512243 h 2454892"/>
              <a:gd name="connsiteX3-17" fmla="*/ 1327224 w 3221186"/>
              <a:gd name="connsiteY3-18" fmla="*/ 2395638 h 2454892"/>
              <a:gd name="connsiteX4-19" fmla="*/ 0 w 3221186"/>
              <a:gd name="connsiteY4-20" fmla="*/ 1850506 h 2454892"/>
              <a:gd name="connsiteX0-21" fmla="*/ 0 w 2659211"/>
              <a:gd name="connsiteY0-22" fmla="*/ 1326183 h 1989042"/>
              <a:gd name="connsiteX1-23" fmla="*/ 1327224 w 2659211"/>
              <a:gd name="connsiteY1-24" fmla="*/ 0 h 1989042"/>
              <a:gd name="connsiteX2-25" fmla="*/ 2659211 w 2659211"/>
              <a:gd name="connsiteY2-26" fmla="*/ 1326182 h 1989042"/>
              <a:gd name="connsiteX3-27" fmla="*/ 1327224 w 2659211"/>
              <a:gd name="connsiteY3-28" fmla="*/ 1871315 h 1989042"/>
              <a:gd name="connsiteX4-29" fmla="*/ 0 w 2659211"/>
              <a:gd name="connsiteY4-30" fmla="*/ 1326183 h 1989042"/>
              <a:gd name="connsiteX0-31" fmla="*/ 0 w 2663974"/>
              <a:gd name="connsiteY0-32" fmla="*/ 1345258 h 1987848"/>
              <a:gd name="connsiteX1-33" fmla="*/ 1331987 w 2663974"/>
              <a:gd name="connsiteY1-34" fmla="*/ 25 h 1987848"/>
              <a:gd name="connsiteX2-35" fmla="*/ 2663974 w 2663974"/>
              <a:gd name="connsiteY2-36" fmla="*/ 1326207 h 1987848"/>
              <a:gd name="connsiteX3-37" fmla="*/ 1331987 w 2663974"/>
              <a:gd name="connsiteY3-38" fmla="*/ 1871340 h 1987848"/>
              <a:gd name="connsiteX4-39" fmla="*/ 0 w 2663974"/>
              <a:gd name="connsiteY4-40" fmla="*/ 1345258 h 1987848"/>
              <a:gd name="connsiteX0-41" fmla="*/ 0 w 2668737"/>
              <a:gd name="connsiteY0-42" fmla="*/ 1345234 h 2001018"/>
              <a:gd name="connsiteX1-43" fmla="*/ 1331987 w 2668737"/>
              <a:gd name="connsiteY1-44" fmla="*/ 1 h 2001018"/>
              <a:gd name="connsiteX2-45" fmla="*/ 2668737 w 2668737"/>
              <a:gd name="connsiteY2-46" fmla="*/ 1349996 h 2001018"/>
              <a:gd name="connsiteX3-47" fmla="*/ 1331987 w 2668737"/>
              <a:gd name="connsiteY3-48" fmla="*/ 1871316 h 2001018"/>
              <a:gd name="connsiteX4-49" fmla="*/ 0 w 2668737"/>
              <a:gd name="connsiteY4-50" fmla="*/ 1345234 h 2001018"/>
              <a:gd name="connsiteX0-51" fmla="*/ 0 w 2659212"/>
              <a:gd name="connsiteY0-52" fmla="*/ 1345234 h 1999683"/>
              <a:gd name="connsiteX1-53" fmla="*/ 1331987 w 2659212"/>
              <a:gd name="connsiteY1-54" fmla="*/ 1 h 1999683"/>
              <a:gd name="connsiteX2-55" fmla="*/ 2659212 w 2659212"/>
              <a:gd name="connsiteY2-56" fmla="*/ 1347615 h 1999683"/>
              <a:gd name="connsiteX3-57" fmla="*/ 1331987 w 2659212"/>
              <a:gd name="connsiteY3-58" fmla="*/ 1871316 h 1999683"/>
              <a:gd name="connsiteX4-59" fmla="*/ 0 w 2659212"/>
              <a:gd name="connsiteY4-60" fmla="*/ 1345234 h 1999683"/>
              <a:gd name="connsiteX0-61" fmla="*/ 295 w 2659507"/>
              <a:gd name="connsiteY0-62" fmla="*/ 1345234 h 1999683"/>
              <a:gd name="connsiteX1-63" fmla="*/ 1332282 w 2659507"/>
              <a:gd name="connsiteY1-64" fmla="*/ 1 h 1999683"/>
              <a:gd name="connsiteX2-65" fmla="*/ 2659507 w 2659507"/>
              <a:gd name="connsiteY2-66" fmla="*/ 1347615 h 1999683"/>
              <a:gd name="connsiteX3-67" fmla="*/ 1332282 w 2659507"/>
              <a:gd name="connsiteY3-68" fmla="*/ 1871316 h 1999683"/>
              <a:gd name="connsiteX4-69" fmla="*/ 295 w 2659507"/>
              <a:gd name="connsiteY4-70" fmla="*/ 1345234 h 1999683"/>
              <a:gd name="connsiteX0-71" fmla="*/ 295 w 2659507"/>
              <a:gd name="connsiteY0-72" fmla="*/ 1349339 h 2003788"/>
              <a:gd name="connsiteX1-73" fmla="*/ 1332282 w 2659507"/>
              <a:gd name="connsiteY1-74" fmla="*/ 4106 h 2003788"/>
              <a:gd name="connsiteX2-75" fmla="*/ 2659507 w 2659507"/>
              <a:gd name="connsiteY2-76" fmla="*/ 1351720 h 2003788"/>
              <a:gd name="connsiteX3-77" fmla="*/ 1332282 w 2659507"/>
              <a:gd name="connsiteY3-78" fmla="*/ 1875421 h 2003788"/>
              <a:gd name="connsiteX4-79" fmla="*/ 295 w 2659507"/>
              <a:gd name="connsiteY4-80" fmla="*/ 1349339 h 2003788"/>
              <a:gd name="connsiteX0-81" fmla="*/ 295 w 2659507"/>
              <a:gd name="connsiteY0-82" fmla="*/ 1348032 h 2002481"/>
              <a:gd name="connsiteX1-83" fmla="*/ 1332282 w 2659507"/>
              <a:gd name="connsiteY1-84" fmla="*/ 2799 h 2002481"/>
              <a:gd name="connsiteX2-85" fmla="*/ 2659507 w 2659507"/>
              <a:gd name="connsiteY2-86" fmla="*/ 1350413 h 2002481"/>
              <a:gd name="connsiteX3-87" fmla="*/ 1332282 w 2659507"/>
              <a:gd name="connsiteY3-88" fmla="*/ 1874114 h 2002481"/>
              <a:gd name="connsiteX4-89" fmla="*/ 295 w 2659507"/>
              <a:gd name="connsiteY4-90" fmla="*/ 1348032 h 2002481"/>
              <a:gd name="connsiteX0-91" fmla="*/ 357 w 2659569"/>
              <a:gd name="connsiteY0-92" fmla="*/ 1348032 h 1995344"/>
              <a:gd name="connsiteX1-93" fmla="*/ 1332344 w 2659569"/>
              <a:gd name="connsiteY1-94" fmla="*/ 2799 h 1995344"/>
              <a:gd name="connsiteX2-95" fmla="*/ 2659569 w 2659569"/>
              <a:gd name="connsiteY2-96" fmla="*/ 1350413 h 1995344"/>
              <a:gd name="connsiteX3-97" fmla="*/ 1332344 w 2659569"/>
              <a:gd name="connsiteY3-98" fmla="*/ 1874114 h 1995344"/>
              <a:gd name="connsiteX4-99" fmla="*/ 357 w 2659569"/>
              <a:gd name="connsiteY4-100" fmla="*/ 1348032 h 1995344"/>
              <a:gd name="connsiteX0-101" fmla="*/ 217 w 2659429"/>
              <a:gd name="connsiteY0-102" fmla="*/ 1348032 h 2000690"/>
              <a:gd name="connsiteX1-103" fmla="*/ 1332204 w 2659429"/>
              <a:gd name="connsiteY1-104" fmla="*/ 2799 h 2000690"/>
              <a:gd name="connsiteX2-105" fmla="*/ 2659429 w 2659429"/>
              <a:gd name="connsiteY2-106" fmla="*/ 1350413 h 2000690"/>
              <a:gd name="connsiteX3-107" fmla="*/ 1332204 w 2659429"/>
              <a:gd name="connsiteY3-108" fmla="*/ 1874114 h 2000690"/>
              <a:gd name="connsiteX4-109" fmla="*/ 217 w 2659429"/>
              <a:gd name="connsiteY4-110" fmla="*/ 1348032 h 2000690"/>
              <a:gd name="connsiteX0-111" fmla="*/ 217 w 2659429"/>
              <a:gd name="connsiteY0-112" fmla="*/ 1348032 h 1874147"/>
              <a:gd name="connsiteX1-113" fmla="*/ 1332204 w 2659429"/>
              <a:gd name="connsiteY1-114" fmla="*/ 2799 h 1874147"/>
              <a:gd name="connsiteX2-115" fmla="*/ 2659429 w 2659429"/>
              <a:gd name="connsiteY2-116" fmla="*/ 1350413 h 1874147"/>
              <a:gd name="connsiteX3-117" fmla="*/ 1332204 w 2659429"/>
              <a:gd name="connsiteY3-118" fmla="*/ 1874114 h 1874147"/>
              <a:gd name="connsiteX4-119" fmla="*/ 217 w 2659429"/>
              <a:gd name="connsiteY4-120" fmla="*/ 1348032 h 1874147"/>
              <a:gd name="connsiteX0-121" fmla="*/ 217 w 2659429"/>
              <a:gd name="connsiteY0-122" fmla="*/ 1348032 h 1874147"/>
              <a:gd name="connsiteX1-123" fmla="*/ 1332204 w 2659429"/>
              <a:gd name="connsiteY1-124" fmla="*/ 2799 h 1874147"/>
              <a:gd name="connsiteX2-125" fmla="*/ 2659429 w 2659429"/>
              <a:gd name="connsiteY2-126" fmla="*/ 1350413 h 1874147"/>
              <a:gd name="connsiteX3-127" fmla="*/ 1332204 w 2659429"/>
              <a:gd name="connsiteY3-128" fmla="*/ 1874114 h 1874147"/>
              <a:gd name="connsiteX4-129" fmla="*/ 217 w 2659429"/>
              <a:gd name="connsiteY4-130" fmla="*/ 1348032 h 1874147"/>
              <a:gd name="connsiteX0-131" fmla="*/ 299 w 2659511"/>
              <a:gd name="connsiteY0-132" fmla="*/ 1348032 h 1874147"/>
              <a:gd name="connsiteX1-133" fmla="*/ 1332286 w 2659511"/>
              <a:gd name="connsiteY1-134" fmla="*/ 2799 h 1874147"/>
              <a:gd name="connsiteX2-135" fmla="*/ 2659511 w 2659511"/>
              <a:gd name="connsiteY2-136" fmla="*/ 1350413 h 1874147"/>
              <a:gd name="connsiteX3-137" fmla="*/ 1332286 w 2659511"/>
              <a:gd name="connsiteY3-138" fmla="*/ 1874114 h 1874147"/>
              <a:gd name="connsiteX4-139" fmla="*/ 299 w 2659511"/>
              <a:gd name="connsiteY4-140" fmla="*/ 1348032 h 1874147"/>
              <a:gd name="connsiteX0-141" fmla="*/ 327 w 2659539"/>
              <a:gd name="connsiteY0-142" fmla="*/ 1348032 h 1881181"/>
              <a:gd name="connsiteX1-143" fmla="*/ 1332314 w 2659539"/>
              <a:gd name="connsiteY1-144" fmla="*/ 2799 h 1881181"/>
              <a:gd name="connsiteX2-145" fmla="*/ 2659539 w 2659539"/>
              <a:gd name="connsiteY2-146" fmla="*/ 1350413 h 1881181"/>
              <a:gd name="connsiteX3-147" fmla="*/ 1332314 w 2659539"/>
              <a:gd name="connsiteY3-148" fmla="*/ 1874114 h 1881181"/>
              <a:gd name="connsiteX4-149" fmla="*/ 327 w 2659539"/>
              <a:gd name="connsiteY4-150" fmla="*/ 1348032 h 1881181"/>
              <a:gd name="connsiteX0-151" fmla="*/ 186 w 2659398"/>
              <a:gd name="connsiteY0-152" fmla="*/ 1348032 h 1880778"/>
              <a:gd name="connsiteX1-153" fmla="*/ 1332173 w 2659398"/>
              <a:gd name="connsiteY1-154" fmla="*/ 2799 h 1880778"/>
              <a:gd name="connsiteX2-155" fmla="*/ 2659398 w 2659398"/>
              <a:gd name="connsiteY2-156" fmla="*/ 1350413 h 1880778"/>
              <a:gd name="connsiteX3-157" fmla="*/ 1332173 w 2659398"/>
              <a:gd name="connsiteY3-158" fmla="*/ 1874114 h 1880778"/>
              <a:gd name="connsiteX4-159" fmla="*/ 186 w 2659398"/>
              <a:gd name="connsiteY4-160" fmla="*/ 1348032 h 1880778"/>
              <a:gd name="connsiteX0-161" fmla="*/ 327 w 2659539"/>
              <a:gd name="connsiteY0-162" fmla="*/ 1348032 h 1880618"/>
              <a:gd name="connsiteX1-163" fmla="*/ 1332314 w 2659539"/>
              <a:gd name="connsiteY1-164" fmla="*/ 2799 h 1880618"/>
              <a:gd name="connsiteX2-165" fmla="*/ 2659539 w 2659539"/>
              <a:gd name="connsiteY2-166" fmla="*/ 1350413 h 1880618"/>
              <a:gd name="connsiteX3-167" fmla="*/ 1332314 w 2659539"/>
              <a:gd name="connsiteY3-168" fmla="*/ 1874114 h 1880618"/>
              <a:gd name="connsiteX4-169" fmla="*/ 327 w 2659539"/>
              <a:gd name="connsiteY4-170" fmla="*/ 1348032 h 1880618"/>
              <a:gd name="connsiteX0-171" fmla="*/ 327 w 2659539"/>
              <a:gd name="connsiteY0-172" fmla="*/ 1345714 h 1878300"/>
              <a:gd name="connsiteX1-173" fmla="*/ 1332314 w 2659539"/>
              <a:gd name="connsiteY1-174" fmla="*/ 481 h 1878300"/>
              <a:gd name="connsiteX2-175" fmla="*/ 2659539 w 2659539"/>
              <a:gd name="connsiteY2-176" fmla="*/ 1348095 h 1878300"/>
              <a:gd name="connsiteX3-177" fmla="*/ 1332314 w 2659539"/>
              <a:gd name="connsiteY3-178" fmla="*/ 1871796 h 1878300"/>
              <a:gd name="connsiteX4-179" fmla="*/ 327 w 2659539"/>
              <a:gd name="connsiteY4-180" fmla="*/ 1345714 h 1878300"/>
              <a:gd name="connsiteX0-181" fmla="*/ 296 w 2662683"/>
              <a:gd name="connsiteY0-182" fmla="*/ 1345236 h 1871320"/>
              <a:gd name="connsiteX1-183" fmla="*/ 1332283 w 2662683"/>
              <a:gd name="connsiteY1-184" fmla="*/ 3 h 1871320"/>
              <a:gd name="connsiteX2-185" fmla="*/ 2662683 w 2662683"/>
              <a:gd name="connsiteY2-186" fmla="*/ 1338092 h 1871320"/>
              <a:gd name="connsiteX3-187" fmla="*/ 1332283 w 2662683"/>
              <a:gd name="connsiteY3-188" fmla="*/ 1871318 h 1871320"/>
              <a:gd name="connsiteX4-189" fmla="*/ 296 w 2662683"/>
              <a:gd name="connsiteY4-190" fmla="*/ 1345236 h 1871320"/>
              <a:gd name="connsiteX0-191" fmla="*/ 296 w 2665298"/>
              <a:gd name="connsiteY0-192" fmla="*/ 1345234 h 1871318"/>
              <a:gd name="connsiteX1-193" fmla="*/ 1332283 w 2665298"/>
              <a:gd name="connsiteY1-194" fmla="*/ 1 h 1871318"/>
              <a:gd name="connsiteX2-195" fmla="*/ 2662683 w 2665298"/>
              <a:gd name="connsiteY2-196" fmla="*/ 1338090 h 1871318"/>
              <a:gd name="connsiteX3-197" fmla="*/ 1332283 w 2665298"/>
              <a:gd name="connsiteY3-198" fmla="*/ 1871316 h 1871318"/>
              <a:gd name="connsiteX4-199" fmla="*/ 296 w 2665298"/>
              <a:gd name="connsiteY4-200" fmla="*/ 1345234 h 1871318"/>
              <a:gd name="connsiteX0-201" fmla="*/ 296 w 2664513"/>
              <a:gd name="connsiteY0-202" fmla="*/ 1345345 h 1871429"/>
              <a:gd name="connsiteX1-203" fmla="*/ 1332283 w 2664513"/>
              <a:gd name="connsiteY1-204" fmla="*/ 112 h 1871429"/>
              <a:gd name="connsiteX2-205" fmla="*/ 2662683 w 2664513"/>
              <a:gd name="connsiteY2-206" fmla="*/ 1338201 h 1871429"/>
              <a:gd name="connsiteX3-207" fmla="*/ 1332283 w 2664513"/>
              <a:gd name="connsiteY3-208" fmla="*/ 1871427 h 1871429"/>
              <a:gd name="connsiteX4-209" fmla="*/ 296 w 2664513"/>
              <a:gd name="connsiteY4-210" fmla="*/ 1345345 h 1871429"/>
              <a:gd name="connsiteX0-211" fmla="*/ 296 w 2662683"/>
              <a:gd name="connsiteY0-212" fmla="*/ 1345348 h 1871432"/>
              <a:gd name="connsiteX1-213" fmla="*/ 1332283 w 2662683"/>
              <a:gd name="connsiteY1-214" fmla="*/ 115 h 1871432"/>
              <a:gd name="connsiteX2-215" fmla="*/ 2662683 w 2662683"/>
              <a:gd name="connsiteY2-216" fmla="*/ 1338204 h 1871432"/>
              <a:gd name="connsiteX3-217" fmla="*/ 1332283 w 2662683"/>
              <a:gd name="connsiteY3-218" fmla="*/ 1871430 h 1871432"/>
              <a:gd name="connsiteX4-219" fmla="*/ 296 w 2662683"/>
              <a:gd name="connsiteY4-220" fmla="*/ 1345348 h 1871432"/>
              <a:gd name="connsiteX0-221" fmla="*/ 296 w 2662683"/>
              <a:gd name="connsiteY0-222" fmla="*/ 1345348 h 1871432"/>
              <a:gd name="connsiteX1-223" fmla="*/ 1332283 w 2662683"/>
              <a:gd name="connsiteY1-224" fmla="*/ 115 h 1871432"/>
              <a:gd name="connsiteX2-225" fmla="*/ 2662683 w 2662683"/>
              <a:gd name="connsiteY2-226" fmla="*/ 1338204 h 1871432"/>
              <a:gd name="connsiteX3-227" fmla="*/ 1332283 w 2662683"/>
              <a:gd name="connsiteY3-228" fmla="*/ 1871430 h 1871432"/>
              <a:gd name="connsiteX4-229" fmla="*/ 296 w 2662683"/>
              <a:gd name="connsiteY4-230" fmla="*/ 1345348 h 1871432"/>
              <a:gd name="connsiteX0-231" fmla="*/ 394 w 2662781"/>
              <a:gd name="connsiteY0-232" fmla="*/ 1345348 h 1871432"/>
              <a:gd name="connsiteX1-233" fmla="*/ 1332381 w 2662781"/>
              <a:gd name="connsiteY1-234" fmla="*/ 115 h 1871432"/>
              <a:gd name="connsiteX2-235" fmla="*/ 2662781 w 2662781"/>
              <a:gd name="connsiteY2-236" fmla="*/ 1338204 h 1871432"/>
              <a:gd name="connsiteX3-237" fmla="*/ 1332381 w 2662781"/>
              <a:gd name="connsiteY3-238" fmla="*/ 1871430 h 1871432"/>
              <a:gd name="connsiteX4-239" fmla="*/ 394 w 2662781"/>
              <a:gd name="connsiteY4-240" fmla="*/ 1345348 h 1871432"/>
              <a:gd name="connsiteX0-241" fmla="*/ 7 w 2662394"/>
              <a:gd name="connsiteY0-242" fmla="*/ 1345348 h 1871432"/>
              <a:gd name="connsiteX1-243" fmla="*/ 1331994 w 2662394"/>
              <a:gd name="connsiteY1-244" fmla="*/ 115 h 1871432"/>
              <a:gd name="connsiteX2-245" fmla="*/ 2662394 w 2662394"/>
              <a:gd name="connsiteY2-246" fmla="*/ 1338204 h 1871432"/>
              <a:gd name="connsiteX3-247" fmla="*/ 1331994 w 2662394"/>
              <a:gd name="connsiteY3-248" fmla="*/ 1871430 h 1871432"/>
              <a:gd name="connsiteX4-249" fmla="*/ 7 w 2662394"/>
              <a:gd name="connsiteY4-250" fmla="*/ 1345348 h 1871432"/>
              <a:gd name="connsiteX0-251" fmla="*/ 7 w 2662394"/>
              <a:gd name="connsiteY0-252" fmla="*/ 1345348 h 1871432"/>
              <a:gd name="connsiteX1-253" fmla="*/ 1331994 w 2662394"/>
              <a:gd name="connsiteY1-254" fmla="*/ 115 h 1871432"/>
              <a:gd name="connsiteX2-255" fmla="*/ 2662394 w 2662394"/>
              <a:gd name="connsiteY2-256" fmla="*/ 1338204 h 1871432"/>
              <a:gd name="connsiteX3-257" fmla="*/ 1331994 w 2662394"/>
              <a:gd name="connsiteY3-258" fmla="*/ 1871430 h 1871432"/>
              <a:gd name="connsiteX4-259" fmla="*/ 7 w 2662394"/>
              <a:gd name="connsiteY4-260" fmla="*/ 1345348 h 1871432"/>
              <a:gd name="connsiteX0-261" fmla="*/ 7 w 2662394"/>
              <a:gd name="connsiteY0-262" fmla="*/ 1345348 h 1871432"/>
              <a:gd name="connsiteX1-263" fmla="*/ 1331994 w 2662394"/>
              <a:gd name="connsiteY1-264" fmla="*/ 115 h 1871432"/>
              <a:gd name="connsiteX2-265" fmla="*/ 2662394 w 2662394"/>
              <a:gd name="connsiteY2-266" fmla="*/ 1338204 h 1871432"/>
              <a:gd name="connsiteX3-267" fmla="*/ 1331994 w 2662394"/>
              <a:gd name="connsiteY3-268" fmla="*/ 1871430 h 1871432"/>
              <a:gd name="connsiteX4-269" fmla="*/ 7 w 2662394"/>
              <a:gd name="connsiteY4-270" fmla="*/ 1345348 h 187143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662394" h="1871432">
                <a:moveTo>
                  <a:pt x="7" y="1345348"/>
                </a:moveTo>
                <a:cubicBezTo>
                  <a:pt x="2389" y="1323975"/>
                  <a:pt x="1314506" y="14006"/>
                  <a:pt x="1331994" y="115"/>
                </a:cubicBezTo>
                <a:cubicBezTo>
                  <a:pt x="1349482" y="-13776"/>
                  <a:pt x="2552062" y="1227515"/>
                  <a:pt x="2662394" y="1338204"/>
                </a:cubicBezTo>
                <a:cubicBezTo>
                  <a:pt x="2556825" y="1471912"/>
                  <a:pt x="2009087" y="1870239"/>
                  <a:pt x="1331994" y="1871430"/>
                </a:cubicBezTo>
                <a:cubicBezTo>
                  <a:pt x="654901" y="1872621"/>
                  <a:pt x="-2375" y="1366721"/>
                  <a:pt x="7" y="134534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grpSp>
        <p:nvGrpSpPr>
          <p:cNvPr id="2" name="Group 4269"/>
          <p:cNvGrpSpPr/>
          <p:nvPr userDrawn="1"/>
        </p:nvGrpSpPr>
        <p:grpSpPr>
          <a:xfrm>
            <a:off x="1453294" y="1400705"/>
            <a:ext cx="4076331" cy="4071853"/>
            <a:chOff x="1309254" y="1320535"/>
            <a:chExt cx="8152661" cy="8143705"/>
          </a:xfrm>
        </p:grpSpPr>
        <p:sp>
          <p:nvSpPr>
            <p:cNvPr id="7" name="Shape 4267"/>
            <p:cNvSpPr/>
            <p:nvPr/>
          </p:nvSpPr>
          <p:spPr>
            <a:xfrm flipV="1">
              <a:off x="8065635" y="1320535"/>
              <a:ext cx="1396280" cy="1396280"/>
            </a:xfrm>
            <a:prstGeom prst="line">
              <a:avLst/>
            </a:prstGeom>
            <a:noFill/>
            <a:ln w="25400" cap="flat">
              <a:solidFill>
                <a:srgbClr val="53585F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>
                <a:defRPr sz="3200"/>
              </a:pPr>
              <a:endParaRPr sz="1600"/>
            </a:p>
          </p:txBody>
        </p:sp>
        <p:sp>
          <p:nvSpPr>
            <p:cNvPr id="8" name="Shape 4268"/>
            <p:cNvSpPr/>
            <p:nvPr/>
          </p:nvSpPr>
          <p:spPr>
            <a:xfrm flipV="1">
              <a:off x="1309254" y="8067958"/>
              <a:ext cx="1396280" cy="1396282"/>
            </a:xfrm>
            <a:prstGeom prst="line">
              <a:avLst/>
            </a:prstGeom>
            <a:noFill/>
            <a:ln w="25400" cap="flat">
              <a:solidFill>
                <a:srgbClr val="53585F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>
                <a:defRPr sz="3200"/>
              </a:pPr>
              <a:endParaRPr sz="1600"/>
            </a:p>
          </p:txBody>
        </p:sp>
      </p:grpSp>
    </p:spTree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2135729" y="1543162"/>
            <a:ext cx="2684211" cy="1850006"/>
          </a:xfrm>
          <a:custGeom>
            <a:avLst/>
            <a:gdLst>
              <a:gd name="connsiteX0" fmla="*/ 0 w 3787923"/>
              <a:gd name="connsiteY0" fmla="*/ 1881869 h 3763737"/>
              <a:gd name="connsiteX1" fmla="*/ 1893962 w 3787923"/>
              <a:gd name="connsiteY1" fmla="*/ 0 h 3763737"/>
              <a:gd name="connsiteX2" fmla="*/ 3787924 w 3787923"/>
              <a:gd name="connsiteY2" fmla="*/ 1881869 h 3763737"/>
              <a:gd name="connsiteX3" fmla="*/ 1893962 w 3787923"/>
              <a:gd name="connsiteY3" fmla="*/ 3763738 h 3763737"/>
              <a:gd name="connsiteX4" fmla="*/ 0 w 3787923"/>
              <a:gd name="connsiteY4" fmla="*/ 1881869 h 3763737"/>
              <a:gd name="connsiteX0-1" fmla="*/ 2 w 3787926"/>
              <a:gd name="connsiteY0-2" fmla="*/ 1881869 h 2345208"/>
              <a:gd name="connsiteX1-3" fmla="*/ 1893964 w 3787926"/>
              <a:gd name="connsiteY1-4" fmla="*/ 0 h 2345208"/>
              <a:gd name="connsiteX2-5" fmla="*/ 3787926 w 3787926"/>
              <a:gd name="connsiteY2-6" fmla="*/ 1881869 h 2345208"/>
              <a:gd name="connsiteX3-7" fmla="*/ 1903489 w 3787926"/>
              <a:gd name="connsiteY3-8" fmla="*/ 1887313 h 2345208"/>
              <a:gd name="connsiteX4-9" fmla="*/ 2 w 3787926"/>
              <a:gd name="connsiteY4-10" fmla="*/ 1881869 h 2345208"/>
              <a:gd name="connsiteX0-11" fmla="*/ 2 w 3216426"/>
              <a:gd name="connsiteY0-12" fmla="*/ 2082291 h 2286909"/>
              <a:gd name="connsiteX1-13" fmla="*/ 1893964 w 3216426"/>
              <a:gd name="connsiteY1-14" fmla="*/ 200422 h 2286909"/>
              <a:gd name="connsiteX2-15" fmla="*/ 3216426 w 3216426"/>
              <a:gd name="connsiteY2-16" fmla="*/ 758316 h 2286909"/>
              <a:gd name="connsiteX3-17" fmla="*/ 1903489 w 3216426"/>
              <a:gd name="connsiteY3-18" fmla="*/ 2087735 h 2286909"/>
              <a:gd name="connsiteX4-19" fmla="*/ 2 w 3216426"/>
              <a:gd name="connsiteY4-20" fmla="*/ 2082291 h 2286909"/>
              <a:gd name="connsiteX0-21" fmla="*/ 2 w 3216426"/>
              <a:gd name="connsiteY0-22" fmla="*/ 1921688 h 2126306"/>
              <a:gd name="connsiteX1-23" fmla="*/ 1893964 w 3216426"/>
              <a:gd name="connsiteY1-24" fmla="*/ 39819 h 2126306"/>
              <a:gd name="connsiteX2-25" fmla="*/ 3216426 w 3216426"/>
              <a:gd name="connsiteY2-26" fmla="*/ 597713 h 2126306"/>
              <a:gd name="connsiteX3-27" fmla="*/ 1903489 w 3216426"/>
              <a:gd name="connsiteY3-28" fmla="*/ 1927132 h 2126306"/>
              <a:gd name="connsiteX4-29" fmla="*/ 2 w 3216426"/>
              <a:gd name="connsiteY4-30" fmla="*/ 1921688 h 2126306"/>
              <a:gd name="connsiteX0-31" fmla="*/ 3 w 2654452"/>
              <a:gd name="connsiteY0-32" fmla="*/ 519934 h 1887552"/>
              <a:gd name="connsiteX1-33" fmla="*/ 1331990 w 2654452"/>
              <a:gd name="connsiteY1-34" fmla="*/ 140 h 1887552"/>
              <a:gd name="connsiteX2-35" fmla="*/ 2654452 w 2654452"/>
              <a:gd name="connsiteY2-36" fmla="*/ 558034 h 1887552"/>
              <a:gd name="connsiteX3-37" fmla="*/ 1341515 w 2654452"/>
              <a:gd name="connsiteY3-38" fmla="*/ 1887453 h 1887552"/>
              <a:gd name="connsiteX4-39" fmla="*/ 3 w 2654452"/>
              <a:gd name="connsiteY4-40" fmla="*/ 519934 h 1887552"/>
              <a:gd name="connsiteX0-41" fmla="*/ 3 w 2654452"/>
              <a:gd name="connsiteY0-42" fmla="*/ 519853 h 1887471"/>
              <a:gd name="connsiteX1-43" fmla="*/ 1331990 w 2654452"/>
              <a:gd name="connsiteY1-44" fmla="*/ 59 h 1887471"/>
              <a:gd name="connsiteX2-45" fmla="*/ 2654452 w 2654452"/>
              <a:gd name="connsiteY2-46" fmla="*/ 557953 h 1887471"/>
              <a:gd name="connsiteX3-47" fmla="*/ 1341515 w 2654452"/>
              <a:gd name="connsiteY3-48" fmla="*/ 1887372 h 1887471"/>
              <a:gd name="connsiteX4-49" fmla="*/ 3 w 2654452"/>
              <a:gd name="connsiteY4-50" fmla="*/ 519853 h 1887471"/>
              <a:gd name="connsiteX0-51" fmla="*/ 5 w 2654454"/>
              <a:gd name="connsiteY0-52" fmla="*/ 520006 h 1887624"/>
              <a:gd name="connsiteX1-53" fmla="*/ 1331992 w 2654454"/>
              <a:gd name="connsiteY1-54" fmla="*/ 212 h 1887624"/>
              <a:gd name="connsiteX2-55" fmla="*/ 2654454 w 2654454"/>
              <a:gd name="connsiteY2-56" fmla="*/ 558106 h 1887624"/>
              <a:gd name="connsiteX3-57" fmla="*/ 1341517 w 2654454"/>
              <a:gd name="connsiteY3-58" fmla="*/ 1887525 h 1887624"/>
              <a:gd name="connsiteX4-59" fmla="*/ 5 w 2654454"/>
              <a:gd name="connsiteY4-60" fmla="*/ 520006 h 1887624"/>
              <a:gd name="connsiteX0-61" fmla="*/ 5 w 2654454"/>
              <a:gd name="connsiteY0-62" fmla="*/ 520006 h 1887624"/>
              <a:gd name="connsiteX1-63" fmla="*/ 1331992 w 2654454"/>
              <a:gd name="connsiteY1-64" fmla="*/ 212 h 1887624"/>
              <a:gd name="connsiteX2-65" fmla="*/ 2654454 w 2654454"/>
              <a:gd name="connsiteY2-66" fmla="*/ 558106 h 1887624"/>
              <a:gd name="connsiteX3-67" fmla="*/ 1341517 w 2654454"/>
              <a:gd name="connsiteY3-68" fmla="*/ 1887525 h 1887624"/>
              <a:gd name="connsiteX4-69" fmla="*/ 5 w 2654454"/>
              <a:gd name="connsiteY4-70" fmla="*/ 520006 h 1887624"/>
              <a:gd name="connsiteX0-71" fmla="*/ 5 w 2654454"/>
              <a:gd name="connsiteY0-72" fmla="*/ 520006 h 1887547"/>
              <a:gd name="connsiteX1-73" fmla="*/ 1331992 w 2654454"/>
              <a:gd name="connsiteY1-74" fmla="*/ 212 h 1887547"/>
              <a:gd name="connsiteX2-75" fmla="*/ 2654454 w 2654454"/>
              <a:gd name="connsiteY2-76" fmla="*/ 558106 h 1887547"/>
              <a:gd name="connsiteX3-77" fmla="*/ 1341517 w 2654454"/>
              <a:gd name="connsiteY3-78" fmla="*/ 1887525 h 1887547"/>
              <a:gd name="connsiteX4-79" fmla="*/ 5 w 2654454"/>
              <a:gd name="connsiteY4-80" fmla="*/ 520006 h 1887547"/>
              <a:gd name="connsiteX0-81" fmla="*/ 4 w 2654453"/>
              <a:gd name="connsiteY0-82" fmla="*/ 521867 h 1889408"/>
              <a:gd name="connsiteX1-83" fmla="*/ 1331991 w 2654453"/>
              <a:gd name="connsiteY1-84" fmla="*/ 2073 h 1889408"/>
              <a:gd name="connsiteX2-85" fmla="*/ 2654453 w 2654453"/>
              <a:gd name="connsiteY2-86" fmla="*/ 559967 h 1889408"/>
              <a:gd name="connsiteX3-87" fmla="*/ 1341516 w 2654453"/>
              <a:gd name="connsiteY3-88" fmla="*/ 1889386 h 1889408"/>
              <a:gd name="connsiteX4-89" fmla="*/ 4 w 2654453"/>
              <a:gd name="connsiteY4-90" fmla="*/ 521867 h 1889408"/>
              <a:gd name="connsiteX0-91" fmla="*/ 4 w 2654453"/>
              <a:gd name="connsiteY0-92" fmla="*/ 520007 h 1887548"/>
              <a:gd name="connsiteX1-93" fmla="*/ 1331991 w 2654453"/>
              <a:gd name="connsiteY1-94" fmla="*/ 213 h 1887548"/>
              <a:gd name="connsiteX2-95" fmla="*/ 2654453 w 2654453"/>
              <a:gd name="connsiteY2-96" fmla="*/ 558107 h 1887548"/>
              <a:gd name="connsiteX3-97" fmla="*/ 1341516 w 2654453"/>
              <a:gd name="connsiteY3-98" fmla="*/ 1887526 h 1887548"/>
              <a:gd name="connsiteX4-99" fmla="*/ 4 w 2654453"/>
              <a:gd name="connsiteY4-100" fmla="*/ 520007 h 1887548"/>
              <a:gd name="connsiteX0-101" fmla="*/ 0 w 2654449"/>
              <a:gd name="connsiteY0-102" fmla="*/ 520007 h 1849449"/>
              <a:gd name="connsiteX1-103" fmla="*/ 1331987 w 2654449"/>
              <a:gd name="connsiteY1-104" fmla="*/ 213 h 1849449"/>
              <a:gd name="connsiteX2-105" fmla="*/ 2654449 w 2654449"/>
              <a:gd name="connsiteY2-106" fmla="*/ 558107 h 1849449"/>
              <a:gd name="connsiteX3-107" fmla="*/ 1331987 w 2654449"/>
              <a:gd name="connsiteY3-108" fmla="*/ 1849426 h 1849449"/>
              <a:gd name="connsiteX4-109" fmla="*/ 0 w 2654449"/>
              <a:gd name="connsiteY4-110" fmla="*/ 520007 h 1849449"/>
              <a:gd name="connsiteX0-111" fmla="*/ 754 w 2655203"/>
              <a:gd name="connsiteY0-112" fmla="*/ 520007 h 1849449"/>
              <a:gd name="connsiteX1-113" fmla="*/ 1332741 w 2655203"/>
              <a:gd name="connsiteY1-114" fmla="*/ 213 h 1849449"/>
              <a:gd name="connsiteX2-115" fmla="*/ 2655203 w 2655203"/>
              <a:gd name="connsiteY2-116" fmla="*/ 558107 h 1849449"/>
              <a:gd name="connsiteX3-117" fmla="*/ 1332741 w 2655203"/>
              <a:gd name="connsiteY3-118" fmla="*/ 1849426 h 1849449"/>
              <a:gd name="connsiteX4-119" fmla="*/ 754 w 2655203"/>
              <a:gd name="connsiteY4-120" fmla="*/ 520007 h 1849449"/>
              <a:gd name="connsiteX0-121" fmla="*/ 458 w 2664432"/>
              <a:gd name="connsiteY0-122" fmla="*/ 519798 h 1849218"/>
              <a:gd name="connsiteX1-123" fmla="*/ 1332445 w 2664432"/>
              <a:gd name="connsiteY1-124" fmla="*/ 4 h 1849218"/>
              <a:gd name="connsiteX2-125" fmla="*/ 2664432 w 2664432"/>
              <a:gd name="connsiteY2-126" fmla="*/ 529323 h 1849218"/>
              <a:gd name="connsiteX3-127" fmla="*/ 1332445 w 2664432"/>
              <a:gd name="connsiteY3-128" fmla="*/ 1849217 h 1849218"/>
              <a:gd name="connsiteX4-129" fmla="*/ 458 w 2664432"/>
              <a:gd name="connsiteY4-130" fmla="*/ 519798 h 1849218"/>
              <a:gd name="connsiteX0-131" fmla="*/ 458 w 2664432"/>
              <a:gd name="connsiteY0-132" fmla="*/ 519798 h 1849218"/>
              <a:gd name="connsiteX1-133" fmla="*/ 1332445 w 2664432"/>
              <a:gd name="connsiteY1-134" fmla="*/ 4 h 1849218"/>
              <a:gd name="connsiteX2-135" fmla="*/ 2664432 w 2664432"/>
              <a:gd name="connsiteY2-136" fmla="*/ 529323 h 1849218"/>
              <a:gd name="connsiteX3-137" fmla="*/ 1332445 w 2664432"/>
              <a:gd name="connsiteY3-138" fmla="*/ 1849217 h 1849218"/>
              <a:gd name="connsiteX4-139" fmla="*/ 458 w 2664432"/>
              <a:gd name="connsiteY4-140" fmla="*/ 519798 h 1849218"/>
              <a:gd name="connsiteX0-141" fmla="*/ 459 w 2683483"/>
              <a:gd name="connsiteY0-142" fmla="*/ 519795 h 1849214"/>
              <a:gd name="connsiteX1-143" fmla="*/ 1332446 w 2683483"/>
              <a:gd name="connsiteY1-144" fmla="*/ 1 h 1849214"/>
              <a:gd name="connsiteX2-145" fmla="*/ 2683483 w 2683483"/>
              <a:gd name="connsiteY2-146" fmla="*/ 524558 h 1849214"/>
              <a:gd name="connsiteX3-147" fmla="*/ 1332446 w 2683483"/>
              <a:gd name="connsiteY3-148" fmla="*/ 1849214 h 1849214"/>
              <a:gd name="connsiteX4-149" fmla="*/ 459 w 2683483"/>
              <a:gd name="connsiteY4-150" fmla="*/ 519795 h 1849214"/>
              <a:gd name="connsiteX0-151" fmla="*/ 459 w 2683483"/>
              <a:gd name="connsiteY0-152" fmla="*/ 519795 h 1852494"/>
              <a:gd name="connsiteX1-153" fmla="*/ 1332446 w 2683483"/>
              <a:gd name="connsiteY1-154" fmla="*/ 1 h 1852494"/>
              <a:gd name="connsiteX2-155" fmla="*/ 2683483 w 2683483"/>
              <a:gd name="connsiteY2-156" fmla="*/ 524558 h 1852494"/>
              <a:gd name="connsiteX3-157" fmla="*/ 1332446 w 2683483"/>
              <a:gd name="connsiteY3-158" fmla="*/ 1849214 h 1852494"/>
              <a:gd name="connsiteX4-159" fmla="*/ 459 w 2683483"/>
              <a:gd name="connsiteY4-160" fmla="*/ 519795 h 1852494"/>
              <a:gd name="connsiteX0-161" fmla="*/ 459 w 2683483"/>
              <a:gd name="connsiteY0-162" fmla="*/ 519795 h 1849214"/>
              <a:gd name="connsiteX1-163" fmla="*/ 1332446 w 2683483"/>
              <a:gd name="connsiteY1-164" fmla="*/ 1 h 1849214"/>
              <a:gd name="connsiteX2-165" fmla="*/ 2683483 w 2683483"/>
              <a:gd name="connsiteY2-166" fmla="*/ 524558 h 1849214"/>
              <a:gd name="connsiteX3-167" fmla="*/ 1332446 w 2683483"/>
              <a:gd name="connsiteY3-168" fmla="*/ 1849214 h 1849214"/>
              <a:gd name="connsiteX4-169" fmla="*/ 459 w 2683483"/>
              <a:gd name="connsiteY4-170" fmla="*/ 519795 h 1849214"/>
              <a:gd name="connsiteX0-171" fmla="*/ 459 w 2683483"/>
              <a:gd name="connsiteY0-172" fmla="*/ 519795 h 1849256"/>
              <a:gd name="connsiteX1-173" fmla="*/ 1332446 w 2683483"/>
              <a:gd name="connsiteY1-174" fmla="*/ 1 h 1849256"/>
              <a:gd name="connsiteX2-175" fmla="*/ 2683483 w 2683483"/>
              <a:gd name="connsiteY2-176" fmla="*/ 524558 h 1849256"/>
              <a:gd name="connsiteX3-177" fmla="*/ 1332446 w 2683483"/>
              <a:gd name="connsiteY3-178" fmla="*/ 1849214 h 1849256"/>
              <a:gd name="connsiteX4-179" fmla="*/ 459 w 2683483"/>
              <a:gd name="connsiteY4-180" fmla="*/ 519795 h 1849256"/>
              <a:gd name="connsiteX0-181" fmla="*/ 718 w 2683742"/>
              <a:gd name="connsiteY0-182" fmla="*/ 520253 h 1849714"/>
              <a:gd name="connsiteX1-183" fmla="*/ 1332705 w 2683742"/>
              <a:gd name="connsiteY1-184" fmla="*/ 459 h 1849714"/>
              <a:gd name="connsiteX2-185" fmla="*/ 2683742 w 2683742"/>
              <a:gd name="connsiteY2-186" fmla="*/ 525016 h 1849714"/>
              <a:gd name="connsiteX3-187" fmla="*/ 1332705 w 2683742"/>
              <a:gd name="connsiteY3-188" fmla="*/ 1849672 h 1849714"/>
              <a:gd name="connsiteX4-189" fmla="*/ 718 w 2683742"/>
              <a:gd name="connsiteY4-190" fmla="*/ 520253 h 1849714"/>
              <a:gd name="connsiteX0-191" fmla="*/ 718 w 2683742"/>
              <a:gd name="connsiteY0-192" fmla="*/ 520253 h 1849714"/>
              <a:gd name="connsiteX1-193" fmla="*/ 1332705 w 2683742"/>
              <a:gd name="connsiteY1-194" fmla="*/ 459 h 1849714"/>
              <a:gd name="connsiteX2-195" fmla="*/ 2683742 w 2683742"/>
              <a:gd name="connsiteY2-196" fmla="*/ 525016 h 1849714"/>
              <a:gd name="connsiteX3-197" fmla="*/ 1332705 w 2683742"/>
              <a:gd name="connsiteY3-198" fmla="*/ 1849672 h 1849714"/>
              <a:gd name="connsiteX4-199" fmla="*/ 718 w 2683742"/>
              <a:gd name="connsiteY4-200" fmla="*/ 520253 h 1849714"/>
              <a:gd name="connsiteX0-201" fmla="*/ 1187 w 2684211"/>
              <a:gd name="connsiteY0-202" fmla="*/ 520253 h 1849714"/>
              <a:gd name="connsiteX1-203" fmla="*/ 1333174 w 2684211"/>
              <a:gd name="connsiteY1-204" fmla="*/ 459 h 1849714"/>
              <a:gd name="connsiteX2-205" fmla="*/ 2684211 w 2684211"/>
              <a:gd name="connsiteY2-206" fmla="*/ 525016 h 1849714"/>
              <a:gd name="connsiteX3-207" fmla="*/ 1333174 w 2684211"/>
              <a:gd name="connsiteY3-208" fmla="*/ 1849672 h 1849714"/>
              <a:gd name="connsiteX4-209" fmla="*/ 1187 w 2684211"/>
              <a:gd name="connsiteY4-210" fmla="*/ 520253 h 1849714"/>
              <a:gd name="connsiteX0-211" fmla="*/ 1187 w 2684211"/>
              <a:gd name="connsiteY0-212" fmla="*/ 520253 h 1850006"/>
              <a:gd name="connsiteX1-213" fmla="*/ 1333174 w 2684211"/>
              <a:gd name="connsiteY1-214" fmla="*/ 459 h 1850006"/>
              <a:gd name="connsiteX2-215" fmla="*/ 2684211 w 2684211"/>
              <a:gd name="connsiteY2-216" fmla="*/ 525016 h 1850006"/>
              <a:gd name="connsiteX3-217" fmla="*/ 1333174 w 2684211"/>
              <a:gd name="connsiteY3-218" fmla="*/ 1849672 h 1850006"/>
              <a:gd name="connsiteX4-219" fmla="*/ 1187 w 2684211"/>
              <a:gd name="connsiteY4-220" fmla="*/ 520253 h 185000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684211" h="1850006">
                <a:moveTo>
                  <a:pt x="1187" y="520253"/>
                </a:moveTo>
                <a:cubicBezTo>
                  <a:pt x="-29770" y="528757"/>
                  <a:pt x="547866" y="18715"/>
                  <a:pt x="1333174" y="459"/>
                </a:cubicBezTo>
                <a:cubicBezTo>
                  <a:pt x="2118482" y="-17797"/>
                  <a:pt x="2684211" y="514388"/>
                  <a:pt x="2684211" y="525016"/>
                </a:cubicBezTo>
                <a:cubicBezTo>
                  <a:pt x="2634204" y="533262"/>
                  <a:pt x="1358864" y="1874279"/>
                  <a:pt x="1333174" y="1849672"/>
                </a:cubicBezTo>
                <a:cubicBezTo>
                  <a:pt x="1307484" y="1825065"/>
                  <a:pt x="32144" y="511749"/>
                  <a:pt x="1187" y="52025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3505513" y="2116299"/>
            <a:ext cx="1877718" cy="2645169"/>
          </a:xfrm>
          <a:custGeom>
            <a:avLst/>
            <a:gdLst>
              <a:gd name="connsiteX0" fmla="*/ 0 w 3787924"/>
              <a:gd name="connsiteY0" fmla="*/ 1882099 h 3764197"/>
              <a:gd name="connsiteX1" fmla="*/ 1893962 w 3787924"/>
              <a:gd name="connsiteY1" fmla="*/ 0 h 3764197"/>
              <a:gd name="connsiteX2" fmla="*/ 3787924 w 3787924"/>
              <a:gd name="connsiteY2" fmla="*/ 1882099 h 3764197"/>
              <a:gd name="connsiteX3" fmla="*/ 1893962 w 3787924"/>
              <a:gd name="connsiteY3" fmla="*/ 3764198 h 3764197"/>
              <a:gd name="connsiteX4" fmla="*/ 0 w 3787924"/>
              <a:gd name="connsiteY4" fmla="*/ 1882099 h 3764197"/>
              <a:gd name="connsiteX0-1" fmla="*/ 147709 w 2030633"/>
              <a:gd name="connsiteY0-2" fmla="*/ 1889720 h 3764200"/>
              <a:gd name="connsiteX1-3" fmla="*/ 136671 w 2030633"/>
              <a:gd name="connsiteY1-4" fmla="*/ 1 h 3764200"/>
              <a:gd name="connsiteX2-5" fmla="*/ 2030633 w 2030633"/>
              <a:gd name="connsiteY2-6" fmla="*/ 1882100 h 3764200"/>
              <a:gd name="connsiteX3-7" fmla="*/ 136671 w 2030633"/>
              <a:gd name="connsiteY3-8" fmla="*/ 3764199 h 3764200"/>
              <a:gd name="connsiteX4-9" fmla="*/ 147709 w 2030633"/>
              <a:gd name="connsiteY4-10" fmla="*/ 1889720 h 3764200"/>
              <a:gd name="connsiteX0-11" fmla="*/ 209608 w 2092532"/>
              <a:gd name="connsiteY0-12" fmla="*/ 1889720 h 3200320"/>
              <a:gd name="connsiteX1-13" fmla="*/ 198570 w 2092532"/>
              <a:gd name="connsiteY1-14" fmla="*/ 1 h 3200320"/>
              <a:gd name="connsiteX2-15" fmla="*/ 2092532 w 2092532"/>
              <a:gd name="connsiteY2-16" fmla="*/ 1882100 h 3200320"/>
              <a:gd name="connsiteX3-17" fmla="*/ 1547310 w 2092532"/>
              <a:gd name="connsiteY3-18" fmla="*/ 3200319 h 3200320"/>
              <a:gd name="connsiteX4-19" fmla="*/ 209608 w 2092532"/>
              <a:gd name="connsiteY4-20" fmla="*/ 1889720 h 3200320"/>
              <a:gd name="connsiteX0-21" fmla="*/ 5 w 1882929"/>
              <a:gd name="connsiteY0-22" fmla="*/ 1333464 h 2644064"/>
              <a:gd name="connsiteX1-23" fmla="*/ 1322467 w 1882929"/>
              <a:gd name="connsiteY1-24" fmla="*/ 5 h 2644064"/>
              <a:gd name="connsiteX2-25" fmla="*/ 1882929 w 1882929"/>
              <a:gd name="connsiteY2-26" fmla="*/ 1325844 h 2644064"/>
              <a:gd name="connsiteX3-27" fmla="*/ 1337707 w 1882929"/>
              <a:gd name="connsiteY3-28" fmla="*/ 2644063 h 2644064"/>
              <a:gd name="connsiteX4-29" fmla="*/ 5 w 1882929"/>
              <a:gd name="connsiteY4-30" fmla="*/ 1333464 h 2644064"/>
              <a:gd name="connsiteX0-31" fmla="*/ 5 w 1882929"/>
              <a:gd name="connsiteY0-32" fmla="*/ 1333464 h 2644064"/>
              <a:gd name="connsiteX1-33" fmla="*/ 1322467 w 1882929"/>
              <a:gd name="connsiteY1-34" fmla="*/ 5 h 2644064"/>
              <a:gd name="connsiteX2-35" fmla="*/ 1882929 w 1882929"/>
              <a:gd name="connsiteY2-36" fmla="*/ 1325844 h 2644064"/>
              <a:gd name="connsiteX3-37" fmla="*/ 1337707 w 1882929"/>
              <a:gd name="connsiteY3-38" fmla="*/ 2644063 h 2644064"/>
              <a:gd name="connsiteX4-39" fmla="*/ 5 w 1882929"/>
              <a:gd name="connsiteY4-40" fmla="*/ 1333464 h 2644064"/>
              <a:gd name="connsiteX0-41" fmla="*/ 5 w 1887669"/>
              <a:gd name="connsiteY0-42" fmla="*/ 1333461 h 2644061"/>
              <a:gd name="connsiteX1-43" fmla="*/ 1322467 w 1887669"/>
              <a:gd name="connsiteY1-44" fmla="*/ 2 h 2644061"/>
              <a:gd name="connsiteX2-45" fmla="*/ 1882929 w 1887669"/>
              <a:gd name="connsiteY2-46" fmla="*/ 1325841 h 2644061"/>
              <a:gd name="connsiteX3-47" fmla="*/ 1337707 w 1887669"/>
              <a:gd name="connsiteY3-48" fmla="*/ 2644060 h 2644061"/>
              <a:gd name="connsiteX4-49" fmla="*/ 5 w 1887669"/>
              <a:gd name="connsiteY4-50" fmla="*/ 1333461 h 2644061"/>
              <a:gd name="connsiteX0-51" fmla="*/ 5 w 1887669"/>
              <a:gd name="connsiteY0-52" fmla="*/ 1333461 h 2644061"/>
              <a:gd name="connsiteX1-53" fmla="*/ 1322467 w 1887669"/>
              <a:gd name="connsiteY1-54" fmla="*/ 2 h 2644061"/>
              <a:gd name="connsiteX2-55" fmla="*/ 1882929 w 1887669"/>
              <a:gd name="connsiteY2-56" fmla="*/ 1325841 h 2644061"/>
              <a:gd name="connsiteX3-57" fmla="*/ 1337707 w 1887669"/>
              <a:gd name="connsiteY3-58" fmla="*/ 2644060 h 2644061"/>
              <a:gd name="connsiteX4-59" fmla="*/ 5 w 1887669"/>
              <a:gd name="connsiteY4-60" fmla="*/ 1333461 h 2644061"/>
              <a:gd name="connsiteX0-61" fmla="*/ 5 w 1887669"/>
              <a:gd name="connsiteY0-62" fmla="*/ 1333461 h 2644061"/>
              <a:gd name="connsiteX1-63" fmla="*/ 1322467 w 1887669"/>
              <a:gd name="connsiteY1-64" fmla="*/ 2 h 2644061"/>
              <a:gd name="connsiteX2-65" fmla="*/ 1882929 w 1887669"/>
              <a:gd name="connsiteY2-66" fmla="*/ 1325841 h 2644061"/>
              <a:gd name="connsiteX3-67" fmla="*/ 1337707 w 1887669"/>
              <a:gd name="connsiteY3-68" fmla="*/ 2644060 h 2644061"/>
              <a:gd name="connsiteX4-69" fmla="*/ 5 w 1887669"/>
              <a:gd name="connsiteY4-70" fmla="*/ 1333461 h 2644061"/>
              <a:gd name="connsiteX0-71" fmla="*/ 5 w 1887669"/>
              <a:gd name="connsiteY0-72" fmla="*/ 1333461 h 2648101"/>
              <a:gd name="connsiteX1-73" fmla="*/ 1322467 w 1887669"/>
              <a:gd name="connsiteY1-74" fmla="*/ 2 h 2648101"/>
              <a:gd name="connsiteX2-75" fmla="*/ 1882929 w 1887669"/>
              <a:gd name="connsiteY2-76" fmla="*/ 1325841 h 2648101"/>
              <a:gd name="connsiteX3-77" fmla="*/ 1337707 w 1887669"/>
              <a:gd name="connsiteY3-78" fmla="*/ 2644060 h 2648101"/>
              <a:gd name="connsiteX4-79" fmla="*/ 5 w 1887669"/>
              <a:gd name="connsiteY4-80" fmla="*/ 1333461 h 2648101"/>
              <a:gd name="connsiteX0-81" fmla="*/ 3 w 1887667"/>
              <a:gd name="connsiteY0-82" fmla="*/ 1333461 h 2633859"/>
              <a:gd name="connsiteX1-83" fmla="*/ 1322465 w 1887667"/>
              <a:gd name="connsiteY1-84" fmla="*/ 2 h 2633859"/>
              <a:gd name="connsiteX2-85" fmla="*/ 1882927 w 1887667"/>
              <a:gd name="connsiteY2-86" fmla="*/ 1325841 h 2633859"/>
              <a:gd name="connsiteX3-87" fmla="*/ 1332942 w 1887667"/>
              <a:gd name="connsiteY3-88" fmla="*/ 2629772 h 2633859"/>
              <a:gd name="connsiteX4-89" fmla="*/ 3 w 1887667"/>
              <a:gd name="connsiteY4-90" fmla="*/ 1333461 h 2633859"/>
              <a:gd name="connsiteX0-91" fmla="*/ 3 w 1887667"/>
              <a:gd name="connsiteY0-92" fmla="*/ 1333461 h 2677096"/>
              <a:gd name="connsiteX1-93" fmla="*/ 1322465 w 1887667"/>
              <a:gd name="connsiteY1-94" fmla="*/ 2 h 2677096"/>
              <a:gd name="connsiteX2-95" fmla="*/ 1882927 w 1887667"/>
              <a:gd name="connsiteY2-96" fmla="*/ 1325841 h 2677096"/>
              <a:gd name="connsiteX3-97" fmla="*/ 1332942 w 1887667"/>
              <a:gd name="connsiteY3-98" fmla="*/ 2629772 h 2677096"/>
              <a:gd name="connsiteX4-99" fmla="*/ 3 w 1887667"/>
              <a:gd name="connsiteY4-100" fmla="*/ 1333461 h 2677096"/>
              <a:gd name="connsiteX0-101" fmla="*/ 186 w 1887850"/>
              <a:gd name="connsiteY0-102" fmla="*/ 1333461 h 2671065"/>
              <a:gd name="connsiteX1-103" fmla="*/ 1322648 w 1887850"/>
              <a:gd name="connsiteY1-104" fmla="*/ 2 h 2671065"/>
              <a:gd name="connsiteX2-105" fmla="*/ 1883110 w 1887850"/>
              <a:gd name="connsiteY2-106" fmla="*/ 1325841 h 2671065"/>
              <a:gd name="connsiteX3-107" fmla="*/ 1333125 w 1887850"/>
              <a:gd name="connsiteY3-108" fmla="*/ 2629772 h 2671065"/>
              <a:gd name="connsiteX4-109" fmla="*/ 186 w 1887850"/>
              <a:gd name="connsiteY4-110" fmla="*/ 1333461 h 2671065"/>
              <a:gd name="connsiteX0-111" fmla="*/ 19049 w 1906713"/>
              <a:gd name="connsiteY0-112" fmla="*/ 1333461 h 2641422"/>
              <a:gd name="connsiteX1-113" fmla="*/ 1341511 w 1906713"/>
              <a:gd name="connsiteY1-114" fmla="*/ 2 h 2641422"/>
              <a:gd name="connsiteX2-115" fmla="*/ 1901973 w 1906713"/>
              <a:gd name="connsiteY2-116" fmla="*/ 1325841 h 2641422"/>
              <a:gd name="connsiteX3-117" fmla="*/ 1351988 w 1906713"/>
              <a:gd name="connsiteY3-118" fmla="*/ 2629772 h 2641422"/>
              <a:gd name="connsiteX4-119" fmla="*/ 611666 w 1906713"/>
              <a:gd name="connsiteY4-120" fmla="*/ 1931826 h 2641422"/>
              <a:gd name="connsiteX5" fmla="*/ 19049 w 1906713"/>
              <a:gd name="connsiteY5" fmla="*/ 1333461 h 2641422"/>
              <a:gd name="connsiteX0-121" fmla="*/ 19049 w 1906713"/>
              <a:gd name="connsiteY0-122" fmla="*/ 1333461 h 2640116"/>
              <a:gd name="connsiteX1-123" fmla="*/ 1341511 w 1906713"/>
              <a:gd name="connsiteY1-124" fmla="*/ 2 h 2640116"/>
              <a:gd name="connsiteX2-125" fmla="*/ 1901973 w 1906713"/>
              <a:gd name="connsiteY2-126" fmla="*/ 1325841 h 2640116"/>
              <a:gd name="connsiteX3-127" fmla="*/ 1351988 w 1906713"/>
              <a:gd name="connsiteY3-128" fmla="*/ 2629772 h 2640116"/>
              <a:gd name="connsiteX4-129" fmla="*/ 611666 w 1906713"/>
              <a:gd name="connsiteY4-130" fmla="*/ 1931826 h 2640116"/>
              <a:gd name="connsiteX5-131" fmla="*/ 19049 w 1906713"/>
              <a:gd name="connsiteY5-132" fmla="*/ 1333461 h 2640116"/>
              <a:gd name="connsiteX0-133" fmla="*/ 19049 w 1906713"/>
              <a:gd name="connsiteY0-134" fmla="*/ 1309651 h 2640119"/>
              <a:gd name="connsiteX1-135" fmla="*/ 1341511 w 1906713"/>
              <a:gd name="connsiteY1-136" fmla="*/ 5 h 2640119"/>
              <a:gd name="connsiteX2-137" fmla="*/ 1901973 w 1906713"/>
              <a:gd name="connsiteY2-138" fmla="*/ 1325844 h 2640119"/>
              <a:gd name="connsiteX3-139" fmla="*/ 1351988 w 1906713"/>
              <a:gd name="connsiteY3-140" fmla="*/ 2629775 h 2640119"/>
              <a:gd name="connsiteX4-141" fmla="*/ 611666 w 1906713"/>
              <a:gd name="connsiteY4-142" fmla="*/ 1931829 h 2640119"/>
              <a:gd name="connsiteX5-143" fmla="*/ 19049 w 1906713"/>
              <a:gd name="connsiteY5-144" fmla="*/ 1309651 h 2640119"/>
              <a:gd name="connsiteX0-145" fmla="*/ 19204 w 1902094"/>
              <a:gd name="connsiteY0-146" fmla="*/ 1321553 h 2640115"/>
              <a:gd name="connsiteX1-147" fmla="*/ 1336903 w 1902094"/>
              <a:gd name="connsiteY1-148" fmla="*/ 1 h 2640115"/>
              <a:gd name="connsiteX2-149" fmla="*/ 1897365 w 1902094"/>
              <a:gd name="connsiteY2-150" fmla="*/ 1325840 h 2640115"/>
              <a:gd name="connsiteX3-151" fmla="*/ 1347380 w 1902094"/>
              <a:gd name="connsiteY3-152" fmla="*/ 2629771 h 2640115"/>
              <a:gd name="connsiteX4-153" fmla="*/ 607058 w 1902094"/>
              <a:gd name="connsiteY4-154" fmla="*/ 1931825 h 2640115"/>
              <a:gd name="connsiteX5-155" fmla="*/ 19204 w 1902094"/>
              <a:gd name="connsiteY5-156" fmla="*/ 1321553 h 2640115"/>
              <a:gd name="connsiteX0-157" fmla="*/ 20711 w 1860643"/>
              <a:gd name="connsiteY0-158" fmla="*/ 1307272 h 2640121"/>
              <a:gd name="connsiteX1-159" fmla="*/ 1295547 w 1860643"/>
              <a:gd name="connsiteY1-160" fmla="*/ 7 h 2640121"/>
              <a:gd name="connsiteX2-161" fmla="*/ 1856009 w 1860643"/>
              <a:gd name="connsiteY2-162" fmla="*/ 1325846 h 2640121"/>
              <a:gd name="connsiteX3-163" fmla="*/ 1306024 w 1860643"/>
              <a:gd name="connsiteY3-164" fmla="*/ 2629777 h 2640121"/>
              <a:gd name="connsiteX4-165" fmla="*/ 565702 w 1860643"/>
              <a:gd name="connsiteY4-166" fmla="*/ 1931831 h 2640121"/>
              <a:gd name="connsiteX5-167" fmla="*/ 20711 w 1860643"/>
              <a:gd name="connsiteY5-168" fmla="*/ 1307272 h 2640121"/>
              <a:gd name="connsiteX0-169" fmla="*/ 19281 w 1899784"/>
              <a:gd name="connsiteY0-170" fmla="*/ 1316792 h 2640116"/>
              <a:gd name="connsiteX1-171" fmla="*/ 1334599 w 1899784"/>
              <a:gd name="connsiteY1-172" fmla="*/ 2 h 2640116"/>
              <a:gd name="connsiteX2-173" fmla="*/ 1895061 w 1899784"/>
              <a:gd name="connsiteY2-174" fmla="*/ 1325841 h 2640116"/>
              <a:gd name="connsiteX3-175" fmla="*/ 1345076 w 1899784"/>
              <a:gd name="connsiteY3-176" fmla="*/ 2629772 h 2640116"/>
              <a:gd name="connsiteX4-177" fmla="*/ 604754 w 1899784"/>
              <a:gd name="connsiteY4-178" fmla="*/ 1931826 h 2640116"/>
              <a:gd name="connsiteX5-179" fmla="*/ 19281 w 1899784"/>
              <a:gd name="connsiteY5-180" fmla="*/ 1316792 h 2640116"/>
              <a:gd name="connsiteX0-181" fmla="*/ 5025 w 1885528"/>
              <a:gd name="connsiteY0-182" fmla="*/ 1316792 h 2640116"/>
              <a:gd name="connsiteX1-183" fmla="*/ 1320343 w 1885528"/>
              <a:gd name="connsiteY1-184" fmla="*/ 2 h 2640116"/>
              <a:gd name="connsiteX2-185" fmla="*/ 1880805 w 1885528"/>
              <a:gd name="connsiteY2-186" fmla="*/ 1325841 h 2640116"/>
              <a:gd name="connsiteX3-187" fmla="*/ 1330820 w 1885528"/>
              <a:gd name="connsiteY3-188" fmla="*/ 2629772 h 2640116"/>
              <a:gd name="connsiteX4-189" fmla="*/ 590498 w 1885528"/>
              <a:gd name="connsiteY4-190" fmla="*/ 1931826 h 2640116"/>
              <a:gd name="connsiteX5-191" fmla="*/ 5025 w 1885528"/>
              <a:gd name="connsiteY5-192" fmla="*/ 1316792 h 2640116"/>
              <a:gd name="connsiteX0-193" fmla="*/ 19041 w 1899544"/>
              <a:gd name="connsiteY0-194" fmla="*/ 1316792 h 2639434"/>
              <a:gd name="connsiteX1-195" fmla="*/ 1334359 w 1899544"/>
              <a:gd name="connsiteY1-196" fmla="*/ 2 h 2639434"/>
              <a:gd name="connsiteX2-197" fmla="*/ 1894821 w 1899544"/>
              <a:gd name="connsiteY2-198" fmla="*/ 1325841 h 2639434"/>
              <a:gd name="connsiteX3-199" fmla="*/ 1344836 w 1899544"/>
              <a:gd name="connsiteY3-200" fmla="*/ 2629772 h 2639434"/>
              <a:gd name="connsiteX4-201" fmla="*/ 607689 w 1899544"/>
              <a:gd name="connsiteY4-202" fmla="*/ 1915951 h 2639434"/>
              <a:gd name="connsiteX5-203" fmla="*/ 19041 w 1899544"/>
              <a:gd name="connsiteY5-204" fmla="*/ 1316792 h 2639434"/>
              <a:gd name="connsiteX0-205" fmla="*/ 19041 w 1899544"/>
              <a:gd name="connsiteY0-206" fmla="*/ 1316792 h 2631204"/>
              <a:gd name="connsiteX1-207" fmla="*/ 1334359 w 1899544"/>
              <a:gd name="connsiteY1-208" fmla="*/ 2 h 2631204"/>
              <a:gd name="connsiteX2-209" fmla="*/ 1894821 w 1899544"/>
              <a:gd name="connsiteY2-210" fmla="*/ 1325841 h 2631204"/>
              <a:gd name="connsiteX3-211" fmla="*/ 1344836 w 1899544"/>
              <a:gd name="connsiteY3-212" fmla="*/ 2629772 h 2631204"/>
              <a:gd name="connsiteX4-213" fmla="*/ 607689 w 1899544"/>
              <a:gd name="connsiteY4-214" fmla="*/ 1915951 h 2631204"/>
              <a:gd name="connsiteX5-215" fmla="*/ 19041 w 1899544"/>
              <a:gd name="connsiteY5-216" fmla="*/ 1316792 h 2631204"/>
              <a:gd name="connsiteX0-217" fmla="*/ 18628 w 1899131"/>
              <a:gd name="connsiteY0-218" fmla="*/ 1316792 h 2631204"/>
              <a:gd name="connsiteX1-219" fmla="*/ 1333946 w 1899131"/>
              <a:gd name="connsiteY1-220" fmla="*/ 2 h 2631204"/>
              <a:gd name="connsiteX2-221" fmla="*/ 1894408 w 1899131"/>
              <a:gd name="connsiteY2-222" fmla="*/ 1325841 h 2631204"/>
              <a:gd name="connsiteX3-223" fmla="*/ 1344423 w 1899131"/>
              <a:gd name="connsiteY3-224" fmla="*/ 2629772 h 2631204"/>
              <a:gd name="connsiteX4-225" fmla="*/ 607276 w 1899131"/>
              <a:gd name="connsiteY4-226" fmla="*/ 1915951 h 2631204"/>
              <a:gd name="connsiteX5-227" fmla="*/ 18628 w 1899131"/>
              <a:gd name="connsiteY5-228" fmla="*/ 1316792 h 2631204"/>
              <a:gd name="connsiteX0-229" fmla="*/ 16122 w 1894831"/>
              <a:gd name="connsiteY0-230" fmla="*/ 1319910 h 2634322"/>
              <a:gd name="connsiteX1-231" fmla="*/ 1331440 w 1894831"/>
              <a:gd name="connsiteY1-232" fmla="*/ 3120 h 2634322"/>
              <a:gd name="connsiteX2-233" fmla="*/ 1891902 w 1894831"/>
              <a:gd name="connsiteY2-234" fmla="*/ 1328959 h 2634322"/>
              <a:gd name="connsiteX3-235" fmla="*/ 1341917 w 1894831"/>
              <a:gd name="connsiteY3-236" fmla="*/ 2632890 h 2634322"/>
              <a:gd name="connsiteX4-237" fmla="*/ 604770 w 1894831"/>
              <a:gd name="connsiteY4-238" fmla="*/ 1919069 h 2634322"/>
              <a:gd name="connsiteX5-239" fmla="*/ 16122 w 1894831"/>
              <a:gd name="connsiteY5-240" fmla="*/ 1319910 h 2634322"/>
              <a:gd name="connsiteX0-241" fmla="*/ 117 w 1878826"/>
              <a:gd name="connsiteY0-242" fmla="*/ 1319910 h 2634322"/>
              <a:gd name="connsiteX1-243" fmla="*/ 1315435 w 1878826"/>
              <a:gd name="connsiteY1-244" fmla="*/ 3120 h 2634322"/>
              <a:gd name="connsiteX2-245" fmla="*/ 1875897 w 1878826"/>
              <a:gd name="connsiteY2-246" fmla="*/ 1328959 h 2634322"/>
              <a:gd name="connsiteX3-247" fmla="*/ 1325912 w 1878826"/>
              <a:gd name="connsiteY3-248" fmla="*/ 2632890 h 2634322"/>
              <a:gd name="connsiteX4-249" fmla="*/ 588765 w 1878826"/>
              <a:gd name="connsiteY4-250" fmla="*/ 1919069 h 2634322"/>
              <a:gd name="connsiteX5-251" fmla="*/ 117 w 1878826"/>
              <a:gd name="connsiteY5-252" fmla="*/ 1319910 h 2634322"/>
              <a:gd name="connsiteX0-253" fmla="*/ 117 w 1882987"/>
              <a:gd name="connsiteY0-254" fmla="*/ 1320502 h 2634914"/>
              <a:gd name="connsiteX1-255" fmla="*/ 1315435 w 1882987"/>
              <a:gd name="connsiteY1-256" fmla="*/ 3712 h 2634914"/>
              <a:gd name="connsiteX2-257" fmla="*/ 1875897 w 1882987"/>
              <a:gd name="connsiteY2-258" fmla="*/ 1329551 h 2634914"/>
              <a:gd name="connsiteX3-259" fmla="*/ 1325912 w 1882987"/>
              <a:gd name="connsiteY3-260" fmla="*/ 2633482 h 2634914"/>
              <a:gd name="connsiteX4-261" fmla="*/ 588765 w 1882987"/>
              <a:gd name="connsiteY4-262" fmla="*/ 1919661 h 2634914"/>
              <a:gd name="connsiteX5-263" fmla="*/ 117 w 1882987"/>
              <a:gd name="connsiteY5-264" fmla="*/ 1320502 h 2634914"/>
              <a:gd name="connsiteX0-265" fmla="*/ 117 w 1882987"/>
              <a:gd name="connsiteY0-266" fmla="*/ 1320502 h 2635518"/>
              <a:gd name="connsiteX1-267" fmla="*/ 1315435 w 1882987"/>
              <a:gd name="connsiteY1-268" fmla="*/ 3712 h 2635518"/>
              <a:gd name="connsiteX2-269" fmla="*/ 1875897 w 1882987"/>
              <a:gd name="connsiteY2-270" fmla="*/ 1329551 h 2635518"/>
              <a:gd name="connsiteX3-271" fmla="*/ 1325912 w 1882987"/>
              <a:gd name="connsiteY3-272" fmla="*/ 2633482 h 2635518"/>
              <a:gd name="connsiteX4-273" fmla="*/ 588765 w 1882987"/>
              <a:gd name="connsiteY4-274" fmla="*/ 1919661 h 2635518"/>
              <a:gd name="connsiteX5-275" fmla="*/ 117 w 1882987"/>
              <a:gd name="connsiteY5-276" fmla="*/ 1320502 h 2635518"/>
              <a:gd name="connsiteX0-277" fmla="*/ 117 w 1882987"/>
              <a:gd name="connsiteY0-278" fmla="*/ 1320502 h 2635920"/>
              <a:gd name="connsiteX1-279" fmla="*/ 1315435 w 1882987"/>
              <a:gd name="connsiteY1-280" fmla="*/ 3712 h 2635920"/>
              <a:gd name="connsiteX2-281" fmla="*/ 1875897 w 1882987"/>
              <a:gd name="connsiteY2-282" fmla="*/ 1329551 h 2635920"/>
              <a:gd name="connsiteX3-283" fmla="*/ 1325912 w 1882987"/>
              <a:gd name="connsiteY3-284" fmla="*/ 2633482 h 2635920"/>
              <a:gd name="connsiteX4-285" fmla="*/ 588765 w 1882987"/>
              <a:gd name="connsiteY4-286" fmla="*/ 1919661 h 2635920"/>
              <a:gd name="connsiteX5-287" fmla="*/ 117 w 1882987"/>
              <a:gd name="connsiteY5-288" fmla="*/ 1320502 h 2635920"/>
              <a:gd name="connsiteX0-289" fmla="*/ 117 w 1882987"/>
              <a:gd name="connsiteY0-290" fmla="*/ 1320502 h 2636819"/>
              <a:gd name="connsiteX1-291" fmla="*/ 1315435 w 1882987"/>
              <a:gd name="connsiteY1-292" fmla="*/ 3712 h 2636819"/>
              <a:gd name="connsiteX2-293" fmla="*/ 1875897 w 1882987"/>
              <a:gd name="connsiteY2-294" fmla="*/ 1329551 h 2636819"/>
              <a:gd name="connsiteX3-295" fmla="*/ 1325912 w 1882987"/>
              <a:gd name="connsiteY3-296" fmla="*/ 2633482 h 2636819"/>
              <a:gd name="connsiteX4-297" fmla="*/ 588765 w 1882987"/>
              <a:gd name="connsiteY4-298" fmla="*/ 1919661 h 2636819"/>
              <a:gd name="connsiteX5-299" fmla="*/ 117 w 1882987"/>
              <a:gd name="connsiteY5-300" fmla="*/ 1320502 h 2636819"/>
              <a:gd name="connsiteX0-301" fmla="*/ 139 w 1892928"/>
              <a:gd name="connsiteY0-302" fmla="*/ 1316792 h 2639434"/>
              <a:gd name="connsiteX1-303" fmla="*/ 1315457 w 1892928"/>
              <a:gd name="connsiteY1-304" fmla="*/ 2 h 2639434"/>
              <a:gd name="connsiteX2-305" fmla="*/ 1882269 w 1892928"/>
              <a:gd name="connsiteY2-306" fmla="*/ 1325841 h 2639434"/>
              <a:gd name="connsiteX3-307" fmla="*/ 1325934 w 1892928"/>
              <a:gd name="connsiteY3-308" fmla="*/ 2629772 h 2639434"/>
              <a:gd name="connsiteX4-309" fmla="*/ 588787 w 1892928"/>
              <a:gd name="connsiteY4-310" fmla="*/ 1915951 h 2639434"/>
              <a:gd name="connsiteX5-311" fmla="*/ 139 w 1892928"/>
              <a:gd name="connsiteY5-312" fmla="*/ 1316792 h 2639434"/>
              <a:gd name="connsiteX0-313" fmla="*/ 139 w 1883644"/>
              <a:gd name="connsiteY0-314" fmla="*/ 1316792 h 2639434"/>
              <a:gd name="connsiteX1-315" fmla="*/ 1315457 w 1883644"/>
              <a:gd name="connsiteY1-316" fmla="*/ 2 h 2639434"/>
              <a:gd name="connsiteX2-317" fmla="*/ 1882269 w 1883644"/>
              <a:gd name="connsiteY2-318" fmla="*/ 1325841 h 2639434"/>
              <a:gd name="connsiteX3-319" fmla="*/ 1325934 w 1883644"/>
              <a:gd name="connsiteY3-320" fmla="*/ 2629772 h 2639434"/>
              <a:gd name="connsiteX4-321" fmla="*/ 588787 w 1883644"/>
              <a:gd name="connsiteY4-322" fmla="*/ 1915951 h 2639434"/>
              <a:gd name="connsiteX5-323" fmla="*/ 139 w 1883644"/>
              <a:gd name="connsiteY5-324" fmla="*/ 1316792 h 2639434"/>
              <a:gd name="connsiteX0-325" fmla="*/ 139 w 1882431"/>
              <a:gd name="connsiteY0-326" fmla="*/ 1316792 h 2639434"/>
              <a:gd name="connsiteX1-327" fmla="*/ 1315457 w 1882431"/>
              <a:gd name="connsiteY1-328" fmla="*/ 2 h 2639434"/>
              <a:gd name="connsiteX2-329" fmla="*/ 1882269 w 1882431"/>
              <a:gd name="connsiteY2-330" fmla="*/ 1325841 h 2639434"/>
              <a:gd name="connsiteX3-331" fmla="*/ 1325934 w 1882431"/>
              <a:gd name="connsiteY3-332" fmla="*/ 2629772 h 2639434"/>
              <a:gd name="connsiteX4-333" fmla="*/ 588787 w 1882431"/>
              <a:gd name="connsiteY4-334" fmla="*/ 1915951 h 2639434"/>
              <a:gd name="connsiteX5-335" fmla="*/ 139 w 1882431"/>
              <a:gd name="connsiteY5-336" fmla="*/ 1316792 h 2639434"/>
              <a:gd name="connsiteX0-337" fmla="*/ 139 w 1882436"/>
              <a:gd name="connsiteY0-338" fmla="*/ 1316792 h 2660577"/>
              <a:gd name="connsiteX1-339" fmla="*/ 1315457 w 1882436"/>
              <a:gd name="connsiteY1-340" fmla="*/ 2 h 2660577"/>
              <a:gd name="connsiteX2-341" fmla="*/ 1882269 w 1882436"/>
              <a:gd name="connsiteY2-342" fmla="*/ 1325841 h 2660577"/>
              <a:gd name="connsiteX3-343" fmla="*/ 1325934 w 1882436"/>
              <a:gd name="connsiteY3-344" fmla="*/ 2629772 h 2660577"/>
              <a:gd name="connsiteX4-345" fmla="*/ 588787 w 1882436"/>
              <a:gd name="connsiteY4-346" fmla="*/ 1915951 h 2660577"/>
              <a:gd name="connsiteX5-347" fmla="*/ 139 w 1882436"/>
              <a:gd name="connsiteY5-348" fmla="*/ 1316792 h 2660577"/>
              <a:gd name="connsiteX0-349" fmla="*/ 139 w 1882431"/>
              <a:gd name="connsiteY0-350" fmla="*/ 1316792 h 2643715"/>
              <a:gd name="connsiteX1-351" fmla="*/ 1315457 w 1882431"/>
              <a:gd name="connsiteY1-352" fmla="*/ 2 h 2643715"/>
              <a:gd name="connsiteX2-353" fmla="*/ 1882269 w 1882431"/>
              <a:gd name="connsiteY2-354" fmla="*/ 1325841 h 2643715"/>
              <a:gd name="connsiteX3-355" fmla="*/ 1325934 w 1882431"/>
              <a:gd name="connsiteY3-356" fmla="*/ 2629772 h 2643715"/>
              <a:gd name="connsiteX4-357" fmla="*/ 588787 w 1882431"/>
              <a:gd name="connsiteY4-358" fmla="*/ 1915951 h 2643715"/>
              <a:gd name="connsiteX5-359" fmla="*/ 139 w 1882431"/>
              <a:gd name="connsiteY5-360" fmla="*/ 1316792 h 2643715"/>
              <a:gd name="connsiteX0-361" fmla="*/ 139 w 1882431"/>
              <a:gd name="connsiteY0-362" fmla="*/ 1316792 h 2631416"/>
              <a:gd name="connsiteX1-363" fmla="*/ 1315457 w 1882431"/>
              <a:gd name="connsiteY1-364" fmla="*/ 2 h 2631416"/>
              <a:gd name="connsiteX2-365" fmla="*/ 1882269 w 1882431"/>
              <a:gd name="connsiteY2-366" fmla="*/ 1325841 h 2631416"/>
              <a:gd name="connsiteX3-367" fmla="*/ 1325934 w 1882431"/>
              <a:gd name="connsiteY3-368" fmla="*/ 2629772 h 2631416"/>
              <a:gd name="connsiteX4-369" fmla="*/ 588787 w 1882431"/>
              <a:gd name="connsiteY4-370" fmla="*/ 1915951 h 2631416"/>
              <a:gd name="connsiteX5-371" fmla="*/ 139 w 1882431"/>
              <a:gd name="connsiteY5-372" fmla="*/ 1316792 h 2631416"/>
              <a:gd name="connsiteX0-373" fmla="*/ 139 w 1898072"/>
              <a:gd name="connsiteY0-374" fmla="*/ 1316792 h 2630387"/>
              <a:gd name="connsiteX1-375" fmla="*/ 1315457 w 1898072"/>
              <a:gd name="connsiteY1-376" fmla="*/ 2 h 2630387"/>
              <a:gd name="connsiteX2-377" fmla="*/ 1882269 w 1898072"/>
              <a:gd name="connsiteY2-378" fmla="*/ 1325841 h 2630387"/>
              <a:gd name="connsiteX3-379" fmla="*/ 1738137 w 1898072"/>
              <a:gd name="connsiteY3-380" fmla="*/ 2027075 h 2630387"/>
              <a:gd name="connsiteX4-381" fmla="*/ 1325934 w 1898072"/>
              <a:gd name="connsiteY4-382" fmla="*/ 2629772 h 2630387"/>
              <a:gd name="connsiteX5-383" fmla="*/ 588787 w 1898072"/>
              <a:gd name="connsiteY5-384" fmla="*/ 1915951 h 2630387"/>
              <a:gd name="connsiteX6" fmla="*/ 139 w 1898072"/>
              <a:gd name="connsiteY6" fmla="*/ 1316792 h 2630387"/>
              <a:gd name="connsiteX0-385" fmla="*/ 139 w 1896872"/>
              <a:gd name="connsiteY0-386" fmla="*/ 1316792 h 2630387"/>
              <a:gd name="connsiteX1-387" fmla="*/ 1315457 w 1896872"/>
              <a:gd name="connsiteY1-388" fmla="*/ 2 h 2630387"/>
              <a:gd name="connsiteX2-389" fmla="*/ 1882269 w 1896872"/>
              <a:gd name="connsiteY2-390" fmla="*/ 1325841 h 2630387"/>
              <a:gd name="connsiteX3-391" fmla="*/ 1738137 w 1896872"/>
              <a:gd name="connsiteY3-392" fmla="*/ 2027075 h 2630387"/>
              <a:gd name="connsiteX4-393" fmla="*/ 1325934 w 1896872"/>
              <a:gd name="connsiteY4-394" fmla="*/ 2629772 h 2630387"/>
              <a:gd name="connsiteX5-395" fmla="*/ 588787 w 1896872"/>
              <a:gd name="connsiteY5-396" fmla="*/ 1915951 h 2630387"/>
              <a:gd name="connsiteX6-397" fmla="*/ 139 w 1896872"/>
              <a:gd name="connsiteY6-398" fmla="*/ 1316792 h 2630387"/>
              <a:gd name="connsiteX0-399" fmla="*/ 139 w 1882269"/>
              <a:gd name="connsiteY0-400" fmla="*/ 1316792 h 2630387"/>
              <a:gd name="connsiteX1-401" fmla="*/ 1315457 w 1882269"/>
              <a:gd name="connsiteY1-402" fmla="*/ 2 h 2630387"/>
              <a:gd name="connsiteX2-403" fmla="*/ 1882269 w 1882269"/>
              <a:gd name="connsiteY2-404" fmla="*/ 1325841 h 2630387"/>
              <a:gd name="connsiteX3-405" fmla="*/ 1738137 w 1882269"/>
              <a:gd name="connsiteY3-406" fmla="*/ 2027075 h 2630387"/>
              <a:gd name="connsiteX4-407" fmla="*/ 1325934 w 1882269"/>
              <a:gd name="connsiteY4-408" fmla="*/ 2629772 h 2630387"/>
              <a:gd name="connsiteX5-409" fmla="*/ 588787 w 1882269"/>
              <a:gd name="connsiteY5-410" fmla="*/ 1915951 h 2630387"/>
              <a:gd name="connsiteX6-411" fmla="*/ 139 w 1882269"/>
              <a:gd name="connsiteY6-412" fmla="*/ 1316792 h 2630387"/>
              <a:gd name="connsiteX0-413" fmla="*/ 139 w 1882269"/>
              <a:gd name="connsiteY0-414" fmla="*/ 1316792 h 2630265"/>
              <a:gd name="connsiteX1-415" fmla="*/ 1315457 w 1882269"/>
              <a:gd name="connsiteY1-416" fmla="*/ 2 h 2630265"/>
              <a:gd name="connsiteX2-417" fmla="*/ 1882269 w 1882269"/>
              <a:gd name="connsiteY2-418" fmla="*/ 1325841 h 2630265"/>
              <a:gd name="connsiteX3-419" fmla="*/ 1738137 w 1882269"/>
              <a:gd name="connsiteY3-420" fmla="*/ 2027075 h 2630265"/>
              <a:gd name="connsiteX4-421" fmla="*/ 1325934 w 1882269"/>
              <a:gd name="connsiteY4-422" fmla="*/ 2629772 h 2630265"/>
              <a:gd name="connsiteX5-423" fmla="*/ 588787 w 1882269"/>
              <a:gd name="connsiteY5-424" fmla="*/ 1915951 h 2630265"/>
              <a:gd name="connsiteX6-425" fmla="*/ 139 w 1882269"/>
              <a:gd name="connsiteY6-426" fmla="*/ 1316792 h 2630265"/>
              <a:gd name="connsiteX0-427" fmla="*/ 139 w 1882269"/>
              <a:gd name="connsiteY0-428" fmla="*/ 1316792 h 2635955"/>
              <a:gd name="connsiteX1-429" fmla="*/ 1315457 w 1882269"/>
              <a:gd name="connsiteY1-430" fmla="*/ 2 h 2635955"/>
              <a:gd name="connsiteX2-431" fmla="*/ 1882269 w 1882269"/>
              <a:gd name="connsiteY2-432" fmla="*/ 1325841 h 2635955"/>
              <a:gd name="connsiteX3-433" fmla="*/ 1738137 w 1882269"/>
              <a:gd name="connsiteY3-434" fmla="*/ 2027075 h 2635955"/>
              <a:gd name="connsiteX4-435" fmla="*/ 1325934 w 1882269"/>
              <a:gd name="connsiteY4-436" fmla="*/ 2629772 h 2635955"/>
              <a:gd name="connsiteX5-437" fmla="*/ 588787 w 1882269"/>
              <a:gd name="connsiteY5-438" fmla="*/ 1915951 h 2635955"/>
              <a:gd name="connsiteX6-439" fmla="*/ 139 w 1882269"/>
              <a:gd name="connsiteY6-440" fmla="*/ 1316792 h 2635955"/>
              <a:gd name="connsiteX0-441" fmla="*/ 139 w 1882269"/>
              <a:gd name="connsiteY0-442" fmla="*/ 1316792 h 2631053"/>
              <a:gd name="connsiteX1-443" fmla="*/ 1315457 w 1882269"/>
              <a:gd name="connsiteY1-444" fmla="*/ 2 h 2631053"/>
              <a:gd name="connsiteX2-445" fmla="*/ 1882269 w 1882269"/>
              <a:gd name="connsiteY2-446" fmla="*/ 1325841 h 2631053"/>
              <a:gd name="connsiteX3-447" fmla="*/ 1738137 w 1882269"/>
              <a:gd name="connsiteY3-448" fmla="*/ 2027075 h 2631053"/>
              <a:gd name="connsiteX4-449" fmla="*/ 1325934 w 1882269"/>
              <a:gd name="connsiteY4-450" fmla="*/ 2629772 h 2631053"/>
              <a:gd name="connsiteX5-451" fmla="*/ 588787 w 1882269"/>
              <a:gd name="connsiteY5-452" fmla="*/ 1915951 h 2631053"/>
              <a:gd name="connsiteX6-453" fmla="*/ 139 w 1882269"/>
              <a:gd name="connsiteY6-454" fmla="*/ 1316792 h 2631053"/>
              <a:gd name="connsiteX0-455" fmla="*/ 139 w 1882269"/>
              <a:gd name="connsiteY0-456" fmla="*/ 1316792 h 2631916"/>
              <a:gd name="connsiteX1-457" fmla="*/ 1315457 w 1882269"/>
              <a:gd name="connsiteY1-458" fmla="*/ 2 h 2631916"/>
              <a:gd name="connsiteX2-459" fmla="*/ 1882269 w 1882269"/>
              <a:gd name="connsiteY2-460" fmla="*/ 1325841 h 2631916"/>
              <a:gd name="connsiteX3-461" fmla="*/ 1738137 w 1882269"/>
              <a:gd name="connsiteY3-462" fmla="*/ 2027075 h 2631916"/>
              <a:gd name="connsiteX4-463" fmla="*/ 1325934 w 1882269"/>
              <a:gd name="connsiteY4-464" fmla="*/ 2629772 h 2631916"/>
              <a:gd name="connsiteX5-465" fmla="*/ 588787 w 1882269"/>
              <a:gd name="connsiteY5-466" fmla="*/ 1915951 h 2631916"/>
              <a:gd name="connsiteX6-467" fmla="*/ 139 w 1882269"/>
              <a:gd name="connsiteY6-468" fmla="*/ 1316792 h 2631916"/>
              <a:gd name="connsiteX0-469" fmla="*/ 139 w 1882269"/>
              <a:gd name="connsiteY0-470" fmla="*/ 1316792 h 2641405"/>
              <a:gd name="connsiteX1-471" fmla="*/ 1315457 w 1882269"/>
              <a:gd name="connsiteY1-472" fmla="*/ 2 h 2641405"/>
              <a:gd name="connsiteX2-473" fmla="*/ 1882269 w 1882269"/>
              <a:gd name="connsiteY2-474" fmla="*/ 1325841 h 2641405"/>
              <a:gd name="connsiteX3-475" fmla="*/ 1738137 w 1882269"/>
              <a:gd name="connsiteY3-476" fmla="*/ 2027075 h 2641405"/>
              <a:gd name="connsiteX4-477" fmla="*/ 1325934 w 1882269"/>
              <a:gd name="connsiteY4-478" fmla="*/ 2639297 h 2641405"/>
              <a:gd name="connsiteX5-479" fmla="*/ 588787 w 1882269"/>
              <a:gd name="connsiteY5-480" fmla="*/ 1915951 h 2641405"/>
              <a:gd name="connsiteX6-481" fmla="*/ 139 w 1882269"/>
              <a:gd name="connsiteY6-482" fmla="*/ 1316792 h 2641405"/>
              <a:gd name="connsiteX0-483" fmla="*/ 139 w 1882269"/>
              <a:gd name="connsiteY0-484" fmla="*/ 1316792 h 2640374"/>
              <a:gd name="connsiteX1-485" fmla="*/ 1315457 w 1882269"/>
              <a:gd name="connsiteY1-486" fmla="*/ 2 h 2640374"/>
              <a:gd name="connsiteX2-487" fmla="*/ 1882269 w 1882269"/>
              <a:gd name="connsiteY2-488" fmla="*/ 1325841 h 2640374"/>
              <a:gd name="connsiteX3-489" fmla="*/ 1738137 w 1882269"/>
              <a:gd name="connsiteY3-490" fmla="*/ 2027075 h 2640374"/>
              <a:gd name="connsiteX4-491" fmla="*/ 1325934 w 1882269"/>
              <a:gd name="connsiteY4-492" fmla="*/ 2639297 h 2640374"/>
              <a:gd name="connsiteX5-493" fmla="*/ 588787 w 1882269"/>
              <a:gd name="connsiteY5-494" fmla="*/ 1915951 h 2640374"/>
              <a:gd name="connsiteX6-495" fmla="*/ 139 w 1882269"/>
              <a:gd name="connsiteY6-496" fmla="*/ 1316792 h 2640374"/>
              <a:gd name="connsiteX0-497" fmla="*/ 139 w 1882269"/>
              <a:gd name="connsiteY0-498" fmla="*/ 1316792 h 2640408"/>
              <a:gd name="connsiteX1-499" fmla="*/ 1315457 w 1882269"/>
              <a:gd name="connsiteY1-500" fmla="*/ 2 h 2640408"/>
              <a:gd name="connsiteX2-501" fmla="*/ 1882269 w 1882269"/>
              <a:gd name="connsiteY2-502" fmla="*/ 1325841 h 2640408"/>
              <a:gd name="connsiteX3-503" fmla="*/ 1738137 w 1882269"/>
              <a:gd name="connsiteY3-504" fmla="*/ 2027075 h 2640408"/>
              <a:gd name="connsiteX4-505" fmla="*/ 1325934 w 1882269"/>
              <a:gd name="connsiteY4-506" fmla="*/ 2639297 h 2640408"/>
              <a:gd name="connsiteX5-507" fmla="*/ 588787 w 1882269"/>
              <a:gd name="connsiteY5-508" fmla="*/ 1915951 h 2640408"/>
              <a:gd name="connsiteX6-509" fmla="*/ 139 w 1882269"/>
              <a:gd name="connsiteY6-510" fmla="*/ 1316792 h 2640408"/>
              <a:gd name="connsiteX0-511" fmla="*/ 139 w 1882269"/>
              <a:gd name="connsiteY0-512" fmla="*/ 1316792 h 2640408"/>
              <a:gd name="connsiteX1-513" fmla="*/ 1315457 w 1882269"/>
              <a:gd name="connsiteY1-514" fmla="*/ 2 h 2640408"/>
              <a:gd name="connsiteX2-515" fmla="*/ 1882269 w 1882269"/>
              <a:gd name="connsiteY2-516" fmla="*/ 1325841 h 2640408"/>
              <a:gd name="connsiteX3-517" fmla="*/ 1738137 w 1882269"/>
              <a:gd name="connsiteY3-518" fmla="*/ 2027075 h 2640408"/>
              <a:gd name="connsiteX4-519" fmla="*/ 1325934 w 1882269"/>
              <a:gd name="connsiteY4-520" fmla="*/ 2639297 h 2640408"/>
              <a:gd name="connsiteX5-521" fmla="*/ 588787 w 1882269"/>
              <a:gd name="connsiteY5-522" fmla="*/ 1915951 h 2640408"/>
              <a:gd name="connsiteX6-523" fmla="*/ 139 w 1882269"/>
              <a:gd name="connsiteY6-524" fmla="*/ 1316792 h 2640408"/>
              <a:gd name="connsiteX0-525" fmla="*/ 139 w 1879888"/>
              <a:gd name="connsiteY0-526" fmla="*/ 1316792 h 2640408"/>
              <a:gd name="connsiteX1-527" fmla="*/ 1315457 w 1879888"/>
              <a:gd name="connsiteY1-528" fmla="*/ 2 h 2640408"/>
              <a:gd name="connsiteX2-529" fmla="*/ 1879888 w 1879888"/>
              <a:gd name="connsiteY2-530" fmla="*/ 1325841 h 2640408"/>
              <a:gd name="connsiteX3-531" fmla="*/ 1738137 w 1879888"/>
              <a:gd name="connsiteY3-532" fmla="*/ 2027075 h 2640408"/>
              <a:gd name="connsiteX4-533" fmla="*/ 1325934 w 1879888"/>
              <a:gd name="connsiteY4-534" fmla="*/ 2639297 h 2640408"/>
              <a:gd name="connsiteX5-535" fmla="*/ 588787 w 1879888"/>
              <a:gd name="connsiteY5-536" fmla="*/ 1915951 h 2640408"/>
              <a:gd name="connsiteX6-537" fmla="*/ 139 w 1879888"/>
              <a:gd name="connsiteY6-538" fmla="*/ 1316792 h 2640408"/>
              <a:gd name="connsiteX0-539" fmla="*/ 139 w 1879888"/>
              <a:gd name="connsiteY0-540" fmla="*/ 1316792 h 2640408"/>
              <a:gd name="connsiteX1-541" fmla="*/ 1315457 w 1879888"/>
              <a:gd name="connsiteY1-542" fmla="*/ 2 h 2640408"/>
              <a:gd name="connsiteX2-543" fmla="*/ 1879888 w 1879888"/>
              <a:gd name="connsiteY2-544" fmla="*/ 1325841 h 2640408"/>
              <a:gd name="connsiteX3-545" fmla="*/ 1738137 w 1879888"/>
              <a:gd name="connsiteY3-546" fmla="*/ 2027075 h 2640408"/>
              <a:gd name="connsiteX4-547" fmla="*/ 1325934 w 1879888"/>
              <a:gd name="connsiteY4-548" fmla="*/ 2639297 h 2640408"/>
              <a:gd name="connsiteX5-549" fmla="*/ 588787 w 1879888"/>
              <a:gd name="connsiteY5-550" fmla="*/ 1915951 h 2640408"/>
              <a:gd name="connsiteX6-551" fmla="*/ 139 w 1879888"/>
              <a:gd name="connsiteY6-552" fmla="*/ 1316792 h 2640408"/>
              <a:gd name="connsiteX0-553" fmla="*/ 19760 w 1899509"/>
              <a:gd name="connsiteY0-554" fmla="*/ 1321553 h 2645169"/>
              <a:gd name="connsiteX1-555" fmla="*/ 1351747 w 1899509"/>
              <a:gd name="connsiteY1-556" fmla="*/ 1 h 2645169"/>
              <a:gd name="connsiteX2-557" fmla="*/ 1899509 w 1899509"/>
              <a:gd name="connsiteY2-558" fmla="*/ 1330602 h 2645169"/>
              <a:gd name="connsiteX3-559" fmla="*/ 1757758 w 1899509"/>
              <a:gd name="connsiteY3-560" fmla="*/ 2031836 h 2645169"/>
              <a:gd name="connsiteX4-561" fmla="*/ 1345555 w 1899509"/>
              <a:gd name="connsiteY4-562" fmla="*/ 2644058 h 2645169"/>
              <a:gd name="connsiteX5-563" fmla="*/ 608408 w 1899509"/>
              <a:gd name="connsiteY5-564" fmla="*/ 1920712 h 2645169"/>
              <a:gd name="connsiteX6-565" fmla="*/ 19760 w 1899509"/>
              <a:gd name="connsiteY6-566" fmla="*/ 1321553 h 2645169"/>
              <a:gd name="connsiteX0-567" fmla="*/ 19760 w 1899509"/>
              <a:gd name="connsiteY0-568" fmla="*/ 1321599 h 2645215"/>
              <a:gd name="connsiteX1-569" fmla="*/ 1351747 w 1899509"/>
              <a:gd name="connsiteY1-570" fmla="*/ 47 h 2645215"/>
              <a:gd name="connsiteX2-571" fmla="*/ 1899509 w 1899509"/>
              <a:gd name="connsiteY2-572" fmla="*/ 1330648 h 2645215"/>
              <a:gd name="connsiteX3-573" fmla="*/ 1757758 w 1899509"/>
              <a:gd name="connsiteY3-574" fmla="*/ 2031882 h 2645215"/>
              <a:gd name="connsiteX4-575" fmla="*/ 1345555 w 1899509"/>
              <a:gd name="connsiteY4-576" fmla="*/ 2644104 h 2645215"/>
              <a:gd name="connsiteX5-577" fmla="*/ 608408 w 1899509"/>
              <a:gd name="connsiteY5-578" fmla="*/ 1920758 h 2645215"/>
              <a:gd name="connsiteX6-579" fmla="*/ 19760 w 1899509"/>
              <a:gd name="connsiteY6-580" fmla="*/ 1321599 h 2645215"/>
              <a:gd name="connsiteX0-581" fmla="*/ 2790 w 1882539"/>
              <a:gd name="connsiteY0-582" fmla="*/ 1321599 h 2645215"/>
              <a:gd name="connsiteX1-583" fmla="*/ 1334777 w 1882539"/>
              <a:gd name="connsiteY1-584" fmla="*/ 47 h 2645215"/>
              <a:gd name="connsiteX2-585" fmla="*/ 1882539 w 1882539"/>
              <a:gd name="connsiteY2-586" fmla="*/ 1330648 h 2645215"/>
              <a:gd name="connsiteX3-587" fmla="*/ 1740788 w 1882539"/>
              <a:gd name="connsiteY3-588" fmla="*/ 2031882 h 2645215"/>
              <a:gd name="connsiteX4-589" fmla="*/ 1328585 w 1882539"/>
              <a:gd name="connsiteY4-590" fmla="*/ 2644104 h 2645215"/>
              <a:gd name="connsiteX5-591" fmla="*/ 591438 w 1882539"/>
              <a:gd name="connsiteY5-592" fmla="*/ 1920758 h 2645215"/>
              <a:gd name="connsiteX6-593" fmla="*/ 2790 w 1882539"/>
              <a:gd name="connsiteY6-594" fmla="*/ 1321599 h 2645215"/>
              <a:gd name="connsiteX0-595" fmla="*/ 395 w 1880144"/>
              <a:gd name="connsiteY0-596" fmla="*/ 1321599 h 2645215"/>
              <a:gd name="connsiteX1-597" fmla="*/ 1332382 w 1880144"/>
              <a:gd name="connsiteY1-598" fmla="*/ 47 h 2645215"/>
              <a:gd name="connsiteX2-599" fmla="*/ 1880144 w 1880144"/>
              <a:gd name="connsiteY2-600" fmla="*/ 1330648 h 2645215"/>
              <a:gd name="connsiteX3-601" fmla="*/ 1738393 w 1880144"/>
              <a:gd name="connsiteY3-602" fmla="*/ 2031882 h 2645215"/>
              <a:gd name="connsiteX4-603" fmla="*/ 1326190 w 1880144"/>
              <a:gd name="connsiteY4-604" fmla="*/ 2644104 h 2645215"/>
              <a:gd name="connsiteX5-605" fmla="*/ 589043 w 1880144"/>
              <a:gd name="connsiteY5-606" fmla="*/ 1920758 h 2645215"/>
              <a:gd name="connsiteX6-607" fmla="*/ 395 w 1880144"/>
              <a:gd name="connsiteY6-608" fmla="*/ 1321599 h 2645215"/>
              <a:gd name="connsiteX0-609" fmla="*/ 47 w 1879796"/>
              <a:gd name="connsiteY0-610" fmla="*/ 1321599 h 2645215"/>
              <a:gd name="connsiteX1-611" fmla="*/ 1332034 w 1879796"/>
              <a:gd name="connsiteY1-612" fmla="*/ 47 h 2645215"/>
              <a:gd name="connsiteX2-613" fmla="*/ 1879796 w 1879796"/>
              <a:gd name="connsiteY2-614" fmla="*/ 1330648 h 2645215"/>
              <a:gd name="connsiteX3-615" fmla="*/ 1738045 w 1879796"/>
              <a:gd name="connsiteY3-616" fmla="*/ 2031882 h 2645215"/>
              <a:gd name="connsiteX4-617" fmla="*/ 1325842 w 1879796"/>
              <a:gd name="connsiteY4-618" fmla="*/ 2644104 h 2645215"/>
              <a:gd name="connsiteX5-619" fmla="*/ 588695 w 1879796"/>
              <a:gd name="connsiteY5-620" fmla="*/ 1920758 h 2645215"/>
              <a:gd name="connsiteX6-621" fmla="*/ 47 w 1879796"/>
              <a:gd name="connsiteY6-622" fmla="*/ 1321599 h 2645215"/>
              <a:gd name="connsiteX0-623" fmla="*/ 47 w 1881410"/>
              <a:gd name="connsiteY0-624" fmla="*/ 1321613 h 2645229"/>
              <a:gd name="connsiteX1-625" fmla="*/ 1332034 w 1881410"/>
              <a:gd name="connsiteY1-626" fmla="*/ 61 h 2645229"/>
              <a:gd name="connsiteX2-627" fmla="*/ 1879796 w 1881410"/>
              <a:gd name="connsiteY2-628" fmla="*/ 1330662 h 2645229"/>
              <a:gd name="connsiteX3-629" fmla="*/ 1738045 w 1881410"/>
              <a:gd name="connsiteY3-630" fmla="*/ 2031896 h 2645229"/>
              <a:gd name="connsiteX4-631" fmla="*/ 1325842 w 1881410"/>
              <a:gd name="connsiteY4-632" fmla="*/ 2644118 h 2645229"/>
              <a:gd name="connsiteX5-633" fmla="*/ 588695 w 1881410"/>
              <a:gd name="connsiteY5-634" fmla="*/ 1920772 h 2645229"/>
              <a:gd name="connsiteX6-635" fmla="*/ 47 w 1881410"/>
              <a:gd name="connsiteY6-636" fmla="*/ 1321613 h 2645229"/>
              <a:gd name="connsiteX0-637" fmla="*/ 47 w 1881302"/>
              <a:gd name="connsiteY0-638" fmla="*/ 1321950 h 2645566"/>
              <a:gd name="connsiteX1-639" fmla="*/ 1332034 w 1881302"/>
              <a:gd name="connsiteY1-640" fmla="*/ 398 h 2645566"/>
              <a:gd name="connsiteX2-641" fmla="*/ 1879796 w 1881302"/>
              <a:gd name="connsiteY2-642" fmla="*/ 1330999 h 2645566"/>
              <a:gd name="connsiteX3-643" fmla="*/ 1738045 w 1881302"/>
              <a:gd name="connsiteY3-644" fmla="*/ 2032233 h 2645566"/>
              <a:gd name="connsiteX4-645" fmla="*/ 1325842 w 1881302"/>
              <a:gd name="connsiteY4-646" fmla="*/ 2644455 h 2645566"/>
              <a:gd name="connsiteX5-647" fmla="*/ 588695 w 1881302"/>
              <a:gd name="connsiteY5-648" fmla="*/ 1921109 h 2645566"/>
              <a:gd name="connsiteX6-649" fmla="*/ 47 w 1881302"/>
              <a:gd name="connsiteY6-650" fmla="*/ 1321950 h 2645566"/>
              <a:gd name="connsiteX0-651" fmla="*/ 47 w 1881277"/>
              <a:gd name="connsiteY0-652" fmla="*/ 1321747 h 2645363"/>
              <a:gd name="connsiteX1-653" fmla="*/ 1332034 w 1881277"/>
              <a:gd name="connsiteY1-654" fmla="*/ 195 h 2645363"/>
              <a:gd name="connsiteX2-655" fmla="*/ 1879796 w 1881277"/>
              <a:gd name="connsiteY2-656" fmla="*/ 1330796 h 2645363"/>
              <a:gd name="connsiteX3-657" fmla="*/ 1738045 w 1881277"/>
              <a:gd name="connsiteY3-658" fmla="*/ 2032030 h 2645363"/>
              <a:gd name="connsiteX4-659" fmla="*/ 1325842 w 1881277"/>
              <a:gd name="connsiteY4-660" fmla="*/ 2644252 h 2645363"/>
              <a:gd name="connsiteX5-661" fmla="*/ 588695 w 1881277"/>
              <a:gd name="connsiteY5-662" fmla="*/ 1920906 h 2645363"/>
              <a:gd name="connsiteX6-663" fmla="*/ 47 w 1881277"/>
              <a:gd name="connsiteY6-664" fmla="*/ 1321747 h 2645363"/>
              <a:gd name="connsiteX0-665" fmla="*/ 47 w 1881229"/>
              <a:gd name="connsiteY0-666" fmla="*/ 1321666 h 2645282"/>
              <a:gd name="connsiteX1-667" fmla="*/ 1332034 w 1881229"/>
              <a:gd name="connsiteY1-668" fmla="*/ 114 h 2645282"/>
              <a:gd name="connsiteX2-669" fmla="*/ 1879796 w 1881229"/>
              <a:gd name="connsiteY2-670" fmla="*/ 1330715 h 2645282"/>
              <a:gd name="connsiteX3-671" fmla="*/ 1738045 w 1881229"/>
              <a:gd name="connsiteY3-672" fmla="*/ 2031949 h 2645282"/>
              <a:gd name="connsiteX4-673" fmla="*/ 1325842 w 1881229"/>
              <a:gd name="connsiteY4-674" fmla="*/ 2644171 h 2645282"/>
              <a:gd name="connsiteX5-675" fmla="*/ 588695 w 1881229"/>
              <a:gd name="connsiteY5-676" fmla="*/ 1920825 h 2645282"/>
              <a:gd name="connsiteX6-677" fmla="*/ 47 w 1881229"/>
              <a:gd name="connsiteY6-678" fmla="*/ 1321666 h 2645282"/>
              <a:gd name="connsiteX0-679" fmla="*/ 47 w 1879488"/>
              <a:gd name="connsiteY0-680" fmla="*/ 1321554 h 2645170"/>
              <a:gd name="connsiteX1-681" fmla="*/ 1332034 w 1879488"/>
              <a:gd name="connsiteY1-682" fmla="*/ 2 h 2645170"/>
              <a:gd name="connsiteX2-683" fmla="*/ 1876621 w 1879488"/>
              <a:gd name="connsiteY2-684" fmla="*/ 1330603 h 2645170"/>
              <a:gd name="connsiteX3-685" fmla="*/ 1738045 w 1879488"/>
              <a:gd name="connsiteY3-686" fmla="*/ 2031837 h 2645170"/>
              <a:gd name="connsiteX4-687" fmla="*/ 1325842 w 1879488"/>
              <a:gd name="connsiteY4-688" fmla="*/ 2644059 h 2645170"/>
              <a:gd name="connsiteX5-689" fmla="*/ 588695 w 1879488"/>
              <a:gd name="connsiteY5-690" fmla="*/ 1920713 h 2645170"/>
              <a:gd name="connsiteX6-691" fmla="*/ 47 w 1879488"/>
              <a:gd name="connsiteY6-692" fmla="*/ 1321554 h 2645170"/>
              <a:gd name="connsiteX0-693" fmla="*/ 47 w 1876697"/>
              <a:gd name="connsiteY0-694" fmla="*/ 1321554 h 2645170"/>
              <a:gd name="connsiteX1-695" fmla="*/ 1332034 w 1876697"/>
              <a:gd name="connsiteY1-696" fmla="*/ 2 h 2645170"/>
              <a:gd name="connsiteX2-697" fmla="*/ 1876621 w 1876697"/>
              <a:gd name="connsiteY2-698" fmla="*/ 1330603 h 2645170"/>
              <a:gd name="connsiteX3-699" fmla="*/ 1738045 w 1876697"/>
              <a:gd name="connsiteY3-700" fmla="*/ 2031837 h 2645170"/>
              <a:gd name="connsiteX4-701" fmla="*/ 1325842 w 1876697"/>
              <a:gd name="connsiteY4-702" fmla="*/ 2644059 h 2645170"/>
              <a:gd name="connsiteX5-703" fmla="*/ 588695 w 1876697"/>
              <a:gd name="connsiteY5-704" fmla="*/ 1920713 h 2645170"/>
              <a:gd name="connsiteX6-705" fmla="*/ 47 w 1876697"/>
              <a:gd name="connsiteY6-706" fmla="*/ 1321554 h 2645170"/>
              <a:gd name="connsiteX0-707" fmla="*/ 47 w 1876687"/>
              <a:gd name="connsiteY0-708" fmla="*/ 1321587 h 2645203"/>
              <a:gd name="connsiteX1-709" fmla="*/ 1332034 w 1876687"/>
              <a:gd name="connsiteY1-710" fmla="*/ 35 h 2645203"/>
              <a:gd name="connsiteX2-711" fmla="*/ 1876621 w 1876687"/>
              <a:gd name="connsiteY2-712" fmla="*/ 1330636 h 2645203"/>
              <a:gd name="connsiteX3-713" fmla="*/ 1738045 w 1876687"/>
              <a:gd name="connsiteY3-714" fmla="*/ 2031870 h 2645203"/>
              <a:gd name="connsiteX4-715" fmla="*/ 1325842 w 1876687"/>
              <a:gd name="connsiteY4-716" fmla="*/ 2644092 h 2645203"/>
              <a:gd name="connsiteX5-717" fmla="*/ 588695 w 1876687"/>
              <a:gd name="connsiteY5-718" fmla="*/ 1920746 h 2645203"/>
              <a:gd name="connsiteX6-719" fmla="*/ 47 w 1876687"/>
              <a:gd name="connsiteY6-720" fmla="*/ 1321587 h 2645203"/>
              <a:gd name="connsiteX0-721" fmla="*/ 47 w 1876661"/>
              <a:gd name="connsiteY0-722" fmla="*/ 1321565 h 2645181"/>
              <a:gd name="connsiteX1-723" fmla="*/ 1332034 w 1876661"/>
              <a:gd name="connsiteY1-724" fmla="*/ 13 h 2645181"/>
              <a:gd name="connsiteX2-725" fmla="*/ 1876621 w 1876661"/>
              <a:gd name="connsiteY2-726" fmla="*/ 1330614 h 2645181"/>
              <a:gd name="connsiteX3-727" fmla="*/ 1738045 w 1876661"/>
              <a:gd name="connsiteY3-728" fmla="*/ 2031848 h 2645181"/>
              <a:gd name="connsiteX4-729" fmla="*/ 1325842 w 1876661"/>
              <a:gd name="connsiteY4-730" fmla="*/ 2644070 h 2645181"/>
              <a:gd name="connsiteX5-731" fmla="*/ 588695 w 1876661"/>
              <a:gd name="connsiteY5-732" fmla="*/ 1920724 h 2645181"/>
              <a:gd name="connsiteX6-733" fmla="*/ 47 w 1876661"/>
              <a:gd name="connsiteY6-734" fmla="*/ 1321565 h 2645181"/>
              <a:gd name="connsiteX0-735" fmla="*/ 47 w 1876684"/>
              <a:gd name="connsiteY0-736" fmla="*/ 1325758 h 2649374"/>
              <a:gd name="connsiteX1-737" fmla="*/ 1332034 w 1876684"/>
              <a:gd name="connsiteY1-738" fmla="*/ 4206 h 2649374"/>
              <a:gd name="connsiteX2-739" fmla="*/ 1876621 w 1876684"/>
              <a:gd name="connsiteY2-740" fmla="*/ 1334807 h 2649374"/>
              <a:gd name="connsiteX3-741" fmla="*/ 1738045 w 1876684"/>
              <a:gd name="connsiteY3-742" fmla="*/ 2036041 h 2649374"/>
              <a:gd name="connsiteX4-743" fmla="*/ 1325842 w 1876684"/>
              <a:gd name="connsiteY4-744" fmla="*/ 2648263 h 2649374"/>
              <a:gd name="connsiteX5-745" fmla="*/ 588695 w 1876684"/>
              <a:gd name="connsiteY5-746" fmla="*/ 1924917 h 2649374"/>
              <a:gd name="connsiteX6-747" fmla="*/ 47 w 1876684"/>
              <a:gd name="connsiteY6-748" fmla="*/ 1325758 h 2649374"/>
              <a:gd name="connsiteX0-749" fmla="*/ 100 w 1876727"/>
              <a:gd name="connsiteY0-750" fmla="*/ 1335663 h 2659279"/>
              <a:gd name="connsiteX1-751" fmla="*/ 631611 w 1876727"/>
              <a:gd name="connsiteY1-752" fmla="*/ 685459 h 2659279"/>
              <a:gd name="connsiteX2-753" fmla="*/ 1332087 w 1876727"/>
              <a:gd name="connsiteY2-754" fmla="*/ 14111 h 2659279"/>
              <a:gd name="connsiteX3-755" fmla="*/ 1876674 w 1876727"/>
              <a:gd name="connsiteY3-756" fmla="*/ 1344712 h 2659279"/>
              <a:gd name="connsiteX4-757" fmla="*/ 1738098 w 1876727"/>
              <a:gd name="connsiteY4-758" fmla="*/ 2045946 h 2659279"/>
              <a:gd name="connsiteX5-759" fmla="*/ 1325895 w 1876727"/>
              <a:gd name="connsiteY5-760" fmla="*/ 2658168 h 2659279"/>
              <a:gd name="connsiteX6-761" fmla="*/ 588748 w 1876727"/>
              <a:gd name="connsiteY6-762" fmla="*/ 1934822 h 2659279"/>
              <a:gd name="connsiteX7" fmla="*/ 100 w 1876727"/>
              <a:gd name="connsiteY7" fmla="*/ 1335663 h 2659279"/>
              <a:gd name="connsiteX0-763" fmla="*/ 5176 w 1881803"/>
              <a:gd name="connsiteY0-764" fmla="*/ 1335663 h 2659279"/>
              <a:gd name="connsiteX1-765" fmla="*/ 636687 w 1881803"/>
              <a:gd name="connsiteY1-766" fmla="*/ 685459 h 2659279"/>
              <a:gd name="connsiteX2-767" fmla="*/ 1337163 w 1881803"/>
              <a:gd name="connsiteY2-768" fmla="*/ 14111 h 2659279"/>
              <a:gd name="connsiteX3-769" fmla="*/ 1881750 w 1881803"/>
              <a:gd name="connsiteY3-770" fmla="*/ 1344712 h 2659279"/>
              <a:gd name="connsiteX4-771" fmla="*/ 1743174 w 1881803"/>
              <a:gd name="connsiteY4-772" fmla="*/ 2045946 h 2659279"/>
              <a:gd name="connsiteX5-773" fmla="*/ 1330971 w 1881803"/>
              <a:gd name="connsiteY5-774" fmla="*/ 2658168 h 2659279"/>
              <a:gd name="connsiteX6-775" fmla="*/ 593824 w 1881803"/>
              <a:gd name="connsiteY6-776" fmla="*/ 1934822 h 2659279"/>
              <a:gd name="connsiteX7-777" fmla="*/ 5176 w 1881803"/>
              <a:gd name="connsiteY7-778" fmla="*/ 1335663 h 2659279"/>
              <a:gd name="connsiteX0-779" fmla="*/ 0 w 1876627"/>
              <a:gd name="connsiteY0-780" fmla="*/ 1335663 h 2659279"/>
              <a:gd name="connsiteX1-781" fmla="*/ 631511 w 1876627"/>
              <a:gd name="connsiteY1-782" fmla="*/ 685459 h 2659279"/>
              <a:gd name="connsiteX2-783" fmla="*/ 1331987 w 1876627"/>
              <a:gd name="connsiteY2-784" fmla="*/ 14111 h 2659279"/>
              <a:gd name="connsiteX3-785" fmla="*/ 1876574 w 1876627"/>
              <a:gd name="connsiteY3-786" fmla="*/ 1344712 h 2659279"/>
              <a:gd name="connsiteX4-787" fmla="*/ 1737998 w 1876627"/>
              <a:gd name="connsiteY4-788" fmla="*/ 2045946 h 2659279"/>
              <a:gd name="connsiteX5-789" fmla="*/ 1325795 w 1876627"/>
              <a:gd name="connsiteY5-790" fmla="*/ 2658168 h 2659279"/>
              <a:gd name="connsiteX6-791" fmla="*/ 588648 w 1876627"/>
              <a:gd name="connsiteY6-792" fmla="*/ 1934822 h 2659279"/>
              <a:gd name="connsiteX7-793" fmla="*/ 0 w 1876627"/>
              <a:gd name="connsiteY7-794" fmla="*/ 1335663 h 2659279"/>
              <a:gd name="connsiteX0-795" fmla="*/ 0 w 1876627"/>
              <a:gd name="connsiteY0-796" fmla="*/ 1335663 h 2659279"/>
              <a:gd name="connsiteX1-797" fmla="*/ 631511 w 1876627"/>
              <a:gd name="connsiteY1-798" fmla="*/ 685459 h 2659279"/>
              <a:gd name="connsiteX2-799" fmla="*/ 1331987 w 1876627"/>
              <a:gd name="connsiteY2-800" fmla="*/ 14111 h 2659279"/>
              <a:gd name="connsiteX3-801" fmla="*/ 1876574 w 1876627"/>
              <a:gd name="connsiteY3-802" fmla="*/ 1344712 h 2659279"/>
              <a:gd name="connsiteX4-803" fmla="*/ 1737998 w 1876627"/>
              <a:gd name="connsiteY4-804" fmla="*/ 2045946 h 2659279"/>
              <a:gd name="connsiteX5-805" fmla="*/ 1325795 w 1876627"/>
              <a:gd name="connsiteY5-806" fmla="*/ 2658168 h 2659279"/>
              <a:gd name="connsiteX6-807" fmla="*/ 588648 w 1876627"/>
              <a:gd name="connsiteY6-808" fmla="*/ 1934822 h 2659279"/>
              <a:gd name="connsiteX7-809" fmla="*/ 0 w 1876627"/>
              <a:gd name="connsiteY7-810" fmla="*/ 1335663 h 2659279"/>
              <a:gd name="connsiteX0-811" fmla="*/ 0 w 1876627"/>
              <a:gd name="connsiteY0-812" fmla="*/ 1332305 h 2655921"/>
              <a:gd name="connsiteX1-813" fmla="*/ 631511 w 1876627"/>
              <a:gd name="connsiteY1-814" fmla="*/ 682101 h 2655921"/>
              <a:gd name="connsiteX2-815" fmla="*/ 1331987 w 1876627"/>
              <a:gd name="connsiteY2-816" fmla="*/ 10753 h 2655921"/>
              <a:gd name="connsiteX3-817" fmla="*/ 1876574 w 1876627"/>
              <a:gd name="connsiteY3-818" fmla="*/ 1341354 h 2655921"/>
              <a:gd name="connsiteX4-819" fmla="*/ 1737998 w 1876627"/>
              <a:gd name="connsiteY4-820" fmla="*/ 2042588 h 2655921"/>
              <a:gd name="connsiteX5-821" fmla="*/ 1325795 w 1876627"/>
              <a:gd name="connsiteY5-822" fmla="*/ 2654810 h 2655921"/>
              <a:gd name="connsiteX6-823" fmla="*/ 588648 w 1876627"/>
              <a:gd name="connsiteY6-824" fmla="*/ 1931464 h 2655921"/>
              <a:gd name="connsiteX7-825" fmla="*/ 0 w 1876627"/>
              <a:gd name="connsiteY7-826" fmla="*/ 1332305 h 2655921"/>
              <a:gd name="connsiteX0-827" fmla="*/ 0 w 1876610"/>
              <a:gd name="connsiteY0-828" fmla="*/ 1321556 h 2645172"/>
              <a:gd name="connsiteX1-829" fmla="*/ 631511 w 1876610"/>
              <a:gd name="connsiteY1-830" fmla="*/ 671352 h 2645172"/>
              <a:gd name="connsiteX2-831" fmla="*/ 1331987 w 1876610"/>
              <a:gd name="connsiteY2-832" fmla="*/ 4 h 2645172"/>
              <a:gd name="connsiteX3-833" fmla="*/ 1876574 w 1876610"/>
              <a:gd name="connsiteY3-834" fmla="*/ 1330605 h 2645172"/>
              <a:gd name="connsiteX4-835" fmla="*/ 1737998 w 1876610"/>
              <a:gd name="connsiteY4-836" fmla="*/ 2031839 h 2645172"/>
              <a:gd name="connsiteX5-837" fmla="*/ 1325795 w 1876610"/>
              <a:gd name="connsiteY5-838" fmla="*/ 2644061 h 2645172"/>
              <a:gd name="connsiteX6-839" fmla="*/ 588648 w 1876610"/>
              <a:gd name="connsiteY6-840" fmla="*/ 1920715 h 2645172"/>
              <a:gd name="connsiteX7-841" fmla="*/ 0 w 1876610"/>
              <a:gd name="connsiteY7-842" fmla="*/ 1321556 h 2645172"/>
              <a:gd name="connsiteX0-843" fmla="*/ 0 w 1876611"/>
              <a:gd name="connsiteY0-844" fmla="*/ 1321560 h 2645176"/>
              <a:gd name="connsiteX1-845" fmla="*/ 631511 w 1876611"/>
              <a:gd name="connsiteY1-846" fmla="*/ 671356 h 2645176"/>
              <a:gd name="connsiteX2-847" fmla="*/ 1331987 w 1876611"/>
              <a:gd name="connsiteY2-848" fmla="*/ 8 h 2645176"/>
              <a:gd name="connsiteX3-849" fmla="*/ 1876574 w 1876611"/>
              <a:gd name="connsiteY3-850" fmla="*/ 1330609 h 2645176"/>
              <a:gd name="connsiteX4-851" fmla="*/ 1737998 w 1876611"/>
              <a:gd name="connsiteY4-852" fmla="*/ 2031843 h 2645176"/>
              <a:gd name="connsiteX5-853" fmla="*/ 1325795 w 1876611"/>
              <a:gd name="connsiteY5-854" fmla="*/ 2644065 h 2645176"/>
              <a:gd name="connsiteX6-855" fmla="*/ 588648 w 1876611"/>
              <a:gd name="connsiteY6-856" fmla="*/ 1920719 h 2645176"/>
              <a:gd name="connsiteX7-857" fmla="*/ 0 w 1876611"/>
              <a:gd name="connsiteY7-858" fmla="*/ 1321560 h 2645176"/>
              <a:gd name="connsiteX0-859" fmla="*/ 0 w 1876610"/>
              <a:gd name="connsiteY0-860" fmla="*/ 1321960 h 2645576"/>
              <a:gd name="connsiteX1-861" fmla="*/ 631511 w 1876610"/>
              <a:gd name="connsiteY1-862" fmla="*/ 671756 h 2645576"/>
              <a:gd name="connsiteX2-863" fmla="*/ 1331987 w 1876610"/>
              <a:gd name="connsiteY2-864" fmla="*/ 408 h 2645576"/>
              <a:gd name="connsiteX3-865" fmla="*/ 1876574 w 1876610"/>
              <a:gd name="connsiteY3-866" fmla="*/ 1331009 h 2645576"/>
              <a:gd name="connsiteX4-867" fmla="*/ 1737998 w 1876610"/>
              <a:gd name="connsiteY4-868" fmla="*/ 2032243 h 2645576"/>
              <a:gd name="connsiteX5-869" fmla="*/ 1325795 w 1876610"/>
              <a:gd name="connsiteY5-870" fmla="*/ 2644465 h 2645576"/>
              <a:gd name="connsiteX6-871" fmla="*/ 588648 w 1876610"/>
              <a:gd name="connsiteY6-872" fmla="*/ 1921119 h 2645576"/>
              <a:gd name="connsiteX7-873" fmla="*/ 0 w 1876610"/>
              <a:gd name="connsiteY7-874" fmla="*/ 1321960 h 2645576"/>
              <a:gd name="connsiteX0-875" fmla="*/ 0 w 1877718"/>
              <a:gd name="connsiteY0-876" fmla="*/ 1321960 h 2645576"/>
              <a:gd name="connsiteX1-877" fmla="*/ 631511 w 1877718"/>
              <a:gd name="connsiteY1-878" fmla="*/ 671756 h 2645576"/>
              <a:gd name="connsiteX2-879" fmla="*/ 1331987 w 1877718"/>
              <a:gd name="connsiteY2-880" fmla="*/ 408 h 2645576"/>
              <a:gd name="connsiteX3-881" fmla="*/ 1876574 w 1877718"/>
              <a:gd name="connsiteY3-882" fmla="*/ 1331009 h 2645576"/>
              <a:gd name="connsiteX4-883" fmla="*/ 1737998 w 1877718"/>
              <a:gd name="connsiteY4-884" fmla="*/ 2032243 h 2645576"/>
              <a:gd name="connsiteX5-885" fmla="*/ 1325795 w 1877718"/>
              <a:gd name="connsiteY5-886" fmla="*/ 2644465 h 2645576"/>
              <a:gd name="connsiteX6-887" fmla="*/ 588648 w 1877718"/>
              <a:gd name="connsiteY6-888" fmla="*/ 1921119 h 2645576"/>
              <a:gd name="connsiteX7-889" fmla="*/ 0 w 1877718"/>
              <a:gd name="connsiteY7-890" fmla="*/ 1321960 h 2645576"/>
              <a:gd name="connsiteX0-891" fmla="*/ 0 w 1877718"/>
              <a:gd name="connsiteY0-892" fmla="*/ 1321961 h 2645577"/>
              <a:gd name="connsiteX1-893" fmla="*/ 631511 w 1877718"/>
              <a:gd name="connsiteY1-894" fmla="*/ 671757 h 2645577"/>
              <a:gd name="connsiteX2-895" fmla="*/ 1331987 w 1877718"/>
              <a:gd name="connsiteY2-896" fmla="*/ 409 h 2645577"/>
              <a:gd name="connsiteX3-897" fmla="*/ 1876574 w 1877718"/>
              <a:gd name="connsiteY3-898" fmla="*/ 1331010 h 2645577"/>
              <a:gd name="connsiteX4-899" fmla="*/ 1737998 w 1877718"/>
              <a:gd name="connsiteY4-900" fmla="*/ 2032244 h 2645577"/>
              <a:gd name="connsiteX5-901" fmla="*/ 1325795 w 1877718"/>
              <a:gd name="connsiteY5-902" fmla="*/ 2644466 h 2645577"/>
              <a:gd name="connsiteX6-903" fmla="*/ 588648 w 1877718"/>
              <a:gd name="connsiteY6-904" fmla="*/ 1921120 h 2645577"/>
              <a:gd name="connsiteX7-905" fmla="*/ 0 w 1877718"/>
              <a:gd name="connsiteY7-906" fmla="*/ 1321961 h 2645577"/>
              <a:gd name="connsiteX0-907" fmla="*/ 0 w 1877718"/>
              <a:gd name="connsiteY0-908" fmla="*/ 1321964 h 2645580"/>
              <a:gd name="connsiteX1-909" fmla="*/ 631511 w 1877718"/>
              <a:gd name="connsiteY1-910" fmla="*/ 671760 h 2645580"/>
              <a:gd name="connsiteX2-911" fmla="*/ 1331987 w 1877718"/>
              <a:gd name="connsiteY2-912" fmla="*/ 412 h 2645580"/>
              <a:gd name="connsiteX3-913" fmla="*/ 1876574 w 1877718"/>
              <a:gd name="connsiteY3-914" fmla="*/ 1331013 h 2645580"/>
              <a:gd name="connsiteX4-915" fmla="*/ 1737998 w 1877718"/>
              <a:gd name="connsiteY4-916" fmla="*/ 2032247 h 2645580"/>
              <a:gd name="connsiteX5-917" fmla="*/ 1325795 w 1877718"/>
              <a:gd name="connsiteY5-918" fmla="*/ 2644469 h 2645580"/>
              <a:gd name="connsiteX6-919" fmla="*/ 588648 w 1877718"/>
              <a:gd name="connsiteY6-920" fmla="*/ 1921123 h 2645580"/>
              <a:gd name="connsiteX7-921" fmla="*/ 0 w 1877718"/>
              <a:gd name="connsiteY7-922" fmla="*/ 1321964 h 2645580"/>
              <a:gd name="connsiteX0-923" fmla="*/ 0 w 1877718"/>
              <a:gd name="connsiteY0-924" fmla="*/ 1321967 h 2645583"/>
              <a:gd name="connsiteX1-925" fmla="*/ 631511 w 1877718"/>
              <a:gd name="connsiteY1-926" fmla="*/ 671763 h 2645583"/>
              <a:gd name="connsiteX2-927" fmla="*/ 1331987 w 1877718"/>
              <a:gd name="connsiteY2-928" fmla="*/ 415 h 2645583"/>
              <a:gd name="connsiteX3-929" fmla="*/ 1876574 w 1877718"/>
              <a:gd name="connsiteY3-930" fmla="*/ 1331016 h 2645583"/>
              <a:gd name="connsiteX4-931" fmla="*/ 1737998 w 1877718"/>
              <a:gd name="connsiteY4-932" fmla="*/ 2032250 h 2645583"/>
              <a:gd name="connsiteX5-933" fmla="*/ 1325795 w 1877718"/>
              <a:gd name="connsiteY5-934" fmla="*/ 2644472 h 2645583"/>
              <a:gd name="connsiteX6-935" fmla="*/ 588648 w 1877718"/>
              <a:gd name="connsiteY6-936" fmla="*/ 1921126 h 2645583"/>
              <a:gd name="connsiteX7-937" fmla="*/ 0 w 1877718"/>
              <a:gd name="connsiteY7-938" fmla="*/ 1321967 h 2645583"/>
              <a:gd name="connsiteX0-939" fmla="*/ 0 w 1877718"/>
              <a:gd name="connsiteY0-940" fmla="*/ 1321971 h 2645587"/>
              <a:gd name="connsiteX1-941" fmla="*/ 631511 w 1877718"/>
              <a:gd name="connsiteY1-942" fmla="*/ 671767 h 2645587"/>
              <a:gd name="connsiteX2-943" fmla="*/ 1331987 w 1877718"/>
              <a:gd name="connsiteY2-944" fmla="*/ 419 h 2645587"/>
              <a:gd name="connsiteX3-945" fmla="*/ 1876574 w 1877718"/>
              <a:gd name="connsiteY3-946" fmla="*/ 1331020 h 2645587"/>
              <a:gd name="connsiteX4-947" fmla="*/ 1737998 w 1877718"/>
              <a:gd name="connsiteY4-948" fmla="*/ 2032254 h 2645587"/>
              <a:gd name="connsiteX5-949" fmla="*/ 1325795 w 1877718"/>
              <a:gd name="connsiteY5-950" fmla="*/ 2644476 h 2645587"/>
              <a:gd name="connsiteX6-951" fmla="*/ 588648 w 1877718"/>
              <a:gd name="connsiteY6-952" fmla="*/ 1921130 h 2645587"/>
              <a:gd name="connsiteX7-953" fmla="*/ 0 w 1877718"/>
              <a:gd name="connsiteY7-954" fmla="*/ 1321971 h 2645587"/>
              <a:gd name="connsiteX0-955" fmla="*/ 0 w 1877718"/>
              <a:gd name="connsiteY0-956" fmla="*/ 1321983 h 2645599"/>
              <a:gd name="connsiteX1-957" fmla="*/ 631511 w 1877718"/>
              <a:gd name="connsiteY1-958" fmla="*/ 671779 h 2645599"/>
              <a:gd name="connsiteX2-959" fmla="*/ 1331987 w 1877718"/>
              <a:gd name="connsiteY2-960" fmla="*/ 431 h 2645599"/>
              <a:gd name="connsiteX3-961" fmla="*/ 1876574 w 1877718"/>
              <a:gd name="connsiteY3-962" fmla="*/ 1331032 h 2645599"/>
              <a:gd name="connsiteX4-963" fmla="*/ 1737998 w 1877718"/>
              <a:gd name="connsiteY4-964" fmla="*/ 2032266 h 2645599"/>
              <a:gd name="connsiteX5-965" fmla="*/ 1325795 w 1877718"/>
              <a:gd name="connsiteY5-966" fmla="*/ 2644488 h 2645599"/>
              <a:gd name="connsiteX6-967" fmla="*/ 588648 w 1877718"/>
              <a:gd name="connsiteY6-968" fmla="*/ 1921142 h 2645599"/>
              <a:gd name="connsiteX7-969" fmla="*/ 0 w 1877718"/>
              <a:gd name="connsiteY7-970" fmla="*/ 1321983 h 2645599"/>
              <a:gd name="connsiteX0-971" fmla="*/ 0 w 1877718"/>
              <a:gd name="connsiteY0-972" fmla="*/ 1321988 h 2645604"/>
              <a:gd name="connsiteX1-973" fmla="*/ 631511 w 1877718"/>
              <a:gd name="connsiteY1-974" fmla="*/ 671784 h 2645604"/>
              <a:gd name="connsiteX2-975" fmla="*/ 1331987 w 1877718"/>
              <a:gd name="connsiteY2-976" fmla="*/ 436 h 2645604"/>
              <a:gd name="connsiteX3-977" fmla="*/ 1876574 w 1877718"/>
              <a:gd name="connsiteY3-978" fmla="*/ 1331037 h 2645604"/>
              <a:gd name="connsiteX4-979" fmla="*/ 1737998 w 1877718"/>
              <a:gd name="connsiteY4-980" fmla="*/ 2032271 h 2645604"/>
              <a:gd name="connsiteX5-981" fmla="*/ 1325795 w 1877718"/>
              <a:gd name="connsiteY5-982" fmla="*/ 2644493 h 2645604"/>
              <a:gd name="connsiteX6-983" fmla="*/ 588648 w 1877718"/>
              <a:gd name="connsiteY6-984" fmla="*/ 1921147 h 2645604"/>
              <a:gd name="connsiteX7-985" fmla="*/ 0 w 1877718"/>
              <a:gd name="connsiteY7-986" fmla="*/ 1321988 h 2645604"/>
              <a:gd name="connsiteX0-987" fmla="*/ 0 w 1877718"/>
              <a:gd name="connsiteY0-988" fmla="*/ 1321553 h 2645169"/>
              <a:gd name="connsiteX1-989" fmla="*/ 631511 w 1877718"/>
              <a:gd name="connsiteY1-990" fmla="*/ 671349 h 2645169"/>
              <a:gd name="connsiteX2-991" fmla="*/ 1331987 w 1877718"/>
              <a:gd name="connsiteY2-992" fmla="*/ 1 h 2645169"/>
              <a:gd name="connsiteX3-993" fmla="*/ 1876574 w 1877718"/>
              <a:gd name="connsiteY3-994" fmla="*/ 1330602 h 2645169"/>
              <a:gd name="connsiteX4-995" fmla="*/ 1737998 w 1877718"/>
              <a:gd name="connsiteY4-996" fmla="*/ 2031836 h 2645169"/>
              <a:gd name="connsiteX5-997" fmla="*/ 1325795 w 1877718"/>
              <a:gd name="connsiteY5-998" fmla="*/ 2644058 h 2645169"/>
              <a:gd name="connsiteX6-999" fmla="*/ 588648 w 1877718"/>
              <a:gd name="connsiteY6-1000" fmla="*/ 1920712 h 2645169"/>
              <a:gd name="connsiteX7-1001" fmla="*/ 0 w 1877718"/>
              <a:gd name="connsiteY7-1002" fmla="*/ 1321553 h 264516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31" y="connsiteY5-132"/>
              </a:cxn>
              <a:cxn ang="0">
                <a:pos x="connsiteX6-397" y="connsiteY6-398"/>
              </a:cxn>
              <a:cxn ang="0">
                <a:pos x="connsiteX7-777" y="connsiteY7-778"/>
              </a:cxn>
            </a:cxnLst>
            <a:rect l="l" t="t" r="r" b="b"/>
            <a:pathLst>
              <a:path w="1877718" h="2645169">
                <a:moveTo>
                  <a:pt x="0" y="1321553"/>
                </a:moveTo>
                <a:cubicBezTo>
                  <a:pt x="0" y="1296683"/>
                  <a:pt x="428563" y="898752"/>
                  <a:pt x="631511" y="671349"/>
                </a:cubicBezTo>
                <a:cubicBezTo>
                  <a:pt x="713015" y="613016"/>
                  <a:pt x="1281639" y="-336"/>
                  <a:pt x="1331987" y="1"/>
                </a:cubicBezTo>
                <a:cubicBezTo>
                  <a:pt x="1382335" y="338"/>
                  <a:pt x="1905346" y="626044"/>
                  <a:pt x="1876574" y="1330602"/>
                </a:cubicBezTo>
                <a:cubicBezTo>
                  <a:pt x="1862089" y="1623204"/>
                  <a:pt x="1821195" y="1814514"/>
                  <a:pt x="1737998" y="2031836"/>
                </a:cubicBezTo>
                <a:cubicBezTo>
                  <a:pt x="1711950" y="2161051"/>
                  <a:pt x="1369715" y="2672104"/>
                  <a:pt x="1325795" y="2644058"/>
                </a:cubicBezTo>
                <a:cubicBezTo>
                  <a:pt x="1281875" y="2616012"/>
                  <a:pt x="725079" y="2051039"/>
                  <a:pt x="588648" y="1920712"/>
                </a:cubicBezTo>
                <a:cubicBezTo>
                  <a:pt x="366492" y="1704660"/>
                  <a:pt x="0" y="1346423"/>
                  <a:pt x="0" y="132155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3"/>
          </p:nvPr>
        </p:nvSpPr>
        <p:spPr>
          <a:xfrm flipH="1">
            <a:off x="1555271" y="2112475"/>
            <a:ext cx="1877718" cy="2645576"/>
          </a:xfrm>
          <a:custGeom>
            <a:avLst/>
            <a:gdLst>
              <a:gd name="connsiteX0" fmla="*/ 0 w 3787924"/>
              <a:gd name="connsiteY0" fmla="*/ 1882099 h 3764197"/>
              <a:gd name="connsiteX1" fmla="*/ 1893962 w 3787924"/>
              <a:gd name="connsiteY1" fmla="*/ 0 h 3764197"/>
              <a:gd name="connsiteX2" fmla="*/ 3787924 w 3787924"/>
              <a:gd name="connsiteY2" fmla="*/ 1882099 h 3764197"/>
              <a:gd name="connsiteX3" fmla="*/ 1893962 w 3787924"/>
              <a:gd name="connsiteY3" fmla="*/ 3764198 h 3764197"/>
              <a:gd name="connsiteX4" fmla="*/ 0 w 3787924"/>
              <a:gd name="connsiteY4" fmla="*/ 1882099 h 3764197"/>
              <a:gd name="connsiteX0-1" fmla="*/ 147709 w 2030633"/>
              <a:gd name="connsiteY0-2" fmla="*/ 1889720 h 3764200"/>
              <a:gd name="connsiteX1-3" fmla="*/ 136671 w 2030633"/>
              <a:gd name="connsiteY1-4" fmla="*/ 1 h 3764200"/>
              <a:gd name="connsiteX2-5" fmla="*/ 2030633 w 2030633"/>
              <a:gd name="connsiteY2-6" fmla="*/ 1882100 h 3764200"/>
              <a:gd name="connsiteX3-7" fmla="*/ 136671 w 2030633"/>
              <a:gd name="connsiteY3-8" fmla="*/ 3764199 h 3764200"/>
              <a:gd name="connsiteX4-9" fmla="*/ 147709 w 2030633"/>
              <a:gd name="connsiteY4-10" fmla="*/ 1889720 h 3764200"/>
              <a:gd name="connsiteX0-11" fmla="*/ 209608 w 2092532"/>
              <a:gd name="connsiteY0-12" fmla="*/ 1889720 h 3200320"/>
              <a:gd name="connsiteX1-13" fmla="*/ 198570 w 2092532"/>
              <a:gd name="connsiteY1-14" fmla="*/ 1 h 3200320"/>
              <a:gd name="connsiteX2-15" fmla="*/ 2092532 w 2092532"/>
              <a:gd name="connsiteY2-16" fmla="*/ 1882100 h 3200320"/>
              <a:gd name="connsiteX3-17" fmla="*/ 1547310 w 2092532"/>
              <a:gd name="connsiteY3-18" fmla="*/ 3200319 h 3200320"/>
              <a:gd name="connsiteX4-19" fmla="*/ 209608 w 2092532"/>
              <a:gd name="connsiteY4-20" fmla="*/ 1889720 h 3200320"/>
              <a:gd name="connsiteX0-21" fmla="*/ 5 w 1882929"/>
              <a:gd name="connsiteY0-22" fmla="*/ 1333464 h 2644064"/>
              <a:gd name="connsiteX1-23" fmla="*/ 1322467 w 1882929"/>
              <a:gd name="connsiteY1-24" fmla="*/ 5 h 2644064"/>
              <a:gd name="connsiteX2-25" fmla="*/ 1882929 w 1882929"/>
              <a:gd name="connsiteY2-26" fmla="*/ 1325844 h 2644064"/>
              <a:gd name="connsiteX3-27" fmla="*/ 1337707 w 1882929"/>
              <a:gd name="connsiteY3-28" fmla="*/ 2644063 h 2644064"/>
              <a:gd name="connsiteX4-29" fmla="*/ 5 w 1882929"/>
              <a:gd name="connsiteY4-30" fmla="*/ 1333464 h 2644064"/>
              <a:gd name="connsiteX0-31" fmla="*/ 5 w 1882929"/>
              <a:gd name="connsiteY0-32" fmla="*/ 1333464 h 2644064"/>
              <a:gd name="connsiteX1-33" fmla="*/ 1322467 w 1882929"/>
              <a:gd name="connsiteY1-34" fmla="*/ 5 h 2644064"/>
              <a:gd name="connsiteX2-35" fmla="*/ 1882929 w 1882929"/>
              <a:gd name="connsiteY2-36" fmla="*/ 1325844 h 2644064"/>
              <a:gd name="connsiteX3-37" fmla="*/ 1337707 w 1882929"/>
              <a:gd name="connsiteY3-38" fmla="*/ 2644063 h 2644064"/>
              <a:gd name="connsiteX4-39" fmla="*/ 5 w 1882929"/>
              <a:gd name="connsiteY4-40" fmla="*/ 1333464 h 2644064"/>
              <a:gd name="connsiteX0-41" fmla="*/ 5 w 1887669"/>
              <a:gd name="connsiteY0-42" fmla="*/ 1333461 h 2644061"/>
              <a:gd name="connsiteX1-43" fmla="*/ 1322467 w 1887669"/>
              <a:gd name="connsiteY1-44" fmla="*/ 2 h 2644061"/>
              <a:gd name="connsiteX2-45" fmla="*/ 1882929 w 1887669"/>
              <a:gd name="connsiteY2-46" fmla="*/ 1325841 h 2644061"/>
              <a:gd name="connsiteX3-47" fmla="*/ 1337707 w 1887669"/>
              <a:gd name="connsiteY3-48" fmla="*/ 2644060 h 2644061"/>
              <a:gd name="connsiteX4-49" fmla="*/ 5 w 1887669"/>
              <a:gd name="connsiteY4-50" fmla="*/ 1333461 h 2644061"/>
              <a:gd name="connsiteX0-51" fmla="*/ 5 w 1887669"/>
              <a:gd name="connsiteY0-52" fmla="*/ 1333461 h 2644061"/>
              <a:gd name="connsiteX1-53" fmla="*/ 1322467 w 1887669"/>
              <a:gd name="connsiteY1-54" fmla="*/ 2 h 2644061"/>
              <a:gd name="connsiteX2-55" fmla="*/ 1882929 w 1887669"/>
              <a:gd name="connsiteY2-56" fmla="*/ 1325841 h 2644061"/>
              <a:gd name="connsiteX3-57" fmla="*/ 1337707 w 1887669"/>
              <a:gd name="connsiteY3-58" fmla="*/ 2644060 h 2644061"/>
              <a:gd name="connsiteX4-59" fmla="*/ 5 w 1887669"/>
              <a:gd name="connsiteY4-60" fmla="*/ 1333461 h 2644061"/>
              <a:gd name="connsiteX0-61" fmla="*/ 5 w 1887669"/>
              <a:gd name="connsiteY0-62" fmla="*/ 1333461 h 2644061"/>
              <a:gd name="connsiteX1-63" fmla="*/ 1322467 w 1887669"/>
              <a:gd name="connsiteY1-64" fmla="*/ 2 h 2644061"/>
              <a:gd name="connsiteX2-65" fmla="*/ 1882929 w 1887669"/>
              <a:gd name="connsiteY2-66" fmla="*/ 1325841 h 2644061"/>
              <a:gd name="connsiteX3-67" fmla="*/ 1337707 w 1887669"/>
              <a:gd name="connsiteY3-68" fmla="*/ 2644060 h 2644061"/>
              <a:gd name="connsiteX4-69" fmla="*/ 5 w 1887669"/>
              <a:gd name="connsiteY4-70" fmla="*/ 1333461 h 2644061"/>
              <a:gd name="connsiteX0-71" fmla="*/ 5 w 1887669"/>
              <a:gd name="connsiteY0-72" fmla="*/ 1333461 h 2648101"/>
              <a:gd name="connsiteX1-73" fmla="*/ 1322467 w 1887669"/>
              <a:gd name="connsiteY1-74" fmla="*/ 2 h 2648101"/>
              <a:gd name="connsiteX2-75" fmla="*/ 1882929 w 1887669"/>
              <a:gd name="connsiteY2-76" fmla="*/ 1325841 h 2648101"/>
              <a:gd name="connsiteX3-77" fmla="*/ 1337707 w 1887669"/>
              <a:gd name="connsiteY3-78" fmla="*/ 2644060 h 2648101"/>
              <a:gd name="connsiteX4-79" fmla="*/ 5 w 1887669"/>
              <a:gd name="connsiteY4-80" fmla="*/ 1333461 h 2648101"/>
              <a:gd name="connsiteX0-81" fmla="*/ 3 w 1887667"/>
              <a:gd name="connsiteY0-82" fmla="*/ 1333461 h 2633859"/>
              <a:gd name="connsiteX1-83" fmla="*/ 1322465 w 1887667"/>
              <a:gd name="connsiteY1-84" fmla="*/ 2 h 2633859"/>
              <a:gd name="connsiteX2-85" fmla="*/ 1882927 w 1887667"/>
              <a:gd name="connsiteY2-86" fmla="*/ 1325841 h 2633859"/>
              <a:gd name="connsiteX3-87" fmla="*/ 1332942 w 1887667"/>
              <a:gd name="connsiteY3-88" fmla="*/ 2629772 h 2633859"/>
              <a:gd name="connsiteX4-89" fmla="*/ 3 w 1887667"/>
              <a:gd name="connsiteY4-90" fmla="*/ 1333461 h 2633859"/>
              <a:gd name="connsiteX0-91" fmla="*/ 3 w 1887667"/>
              <a:gd name="connsiteY0-92" fmla="*/ 1333461 h 2677096"/>
              <a:gd name="connsiteX1-93" fmla="*/ 1322465 w 1887667"/>
              <a:gd name="connsiteY1-94" fmla="*/ 2 h 2677096"/>
              <a:gd name="connsiteX2-95" fmla="*/ 1882927 w 1887667"/>
              <a:gd name="connsiteY2-96" fmla="*/ 1325841 h 2677096"/>
              <a:gd name="connsiteX3-97" fmla="*/ 1332942 w 1887667"/>
              <a:gd name="connsiteY3-98" fmla="*/ 2629772 h 2677096"/>
              <a:gd name="connsiteX4-99" fmla="*/ 3 w 1887667"/>
              <a:gd name="connsiteY4-100" fmla="*/ 1333461 h 2677096"/>
              <a:gd name="connsiteX0-101" fmla="*/ 186 w 1887850"/>
              <a:gd name="connsiteY0-102" fmla="*/ 1333461 h 2671065"/>
              <a:gd name="connsiteX1-103" fmla="*/ 1322648 w 1887850"/>
              <a:gd name="connsiteY1-104" fmla="*/ 2 h 2671065"/>
              <a:gd name="connsiteX2-105" fmla="*/ 1883110 w 1887850"/>
              <a:gd name="connsiteY2-106" fmla="*/ 1325841 h 2671065"/>
              <a:gd name="connsiteX3-107" fmla="*/ 1333125 w 1887850"/>
              <a:gd name="connsiteY3-108" fmla="*/ 2629772 h 2671065"/>
              <a:gd name="connsiteX4-109" fmla="*/ 186 w 1887850"/>
              <a:gd name="connsiteY4-110" fmla="*/ 1333461 h 2671065"/>
              <a:gd name="connsiteX0-111" fmla="*/ 19049 w 1906713"/>
              <a:gd name="connsiteY0-112" fmla="*/ 1333461 h 2641422"/>
              <a:gd name="connsiteX1-113" fmla="*/ 1341511 w 1906713"/>
              <a:gd name="connsiteY1-114" fmla="*/ 2 h 2641422"/>
              <a:gd name="connsiteX2-115" fmla="*/ 1901973 w 1906713"/>
              <a:gd name="connsiteY2-116" fmla="*/ 1325841 h 2641422"/>
              <a:gd name="connsiteX3-117" fmla="*/ 1351988 w 1906713"/>
              <a:gd name="connsiteY3-118" fmla="*/ 2629772 h 2641422"/>
              <a:gd name="connsiteX4-119" fmla="*/ 611666 w 1906713"/>
              <a:gd name="connsiteY4-120" fmla="*/ 1931826 h 2641422"/>
              <a:gd name="connsiteX5" fmla="*/ 19049 w 1906713"/>
              <a:gd name="connsiteY5" fmla="*/ 1333461 h 2641422"/>
              <a:gd name="connsiteX0-121" fmla="*/ 19049 w 1906713"/>
              <a:gd name="connsiteY0-122" fmla="*/ 1333461 h 2640116"/>
              <a:gd name="connsiteX1-123" fmla="*/ 1341511 w 1906713"/>
              <a:gd name="connsiteY1-124" fmla="*/ 2 h 2640116"/>
              <a:gd name="connsiteX2-125" fmla="*/ 1901973 w 1906713"/>
              <a:gd name="connsiteY2-126" fmla="*/ 1325841 h 2640116"/>
              <a:gd name="connsiteX3-127" fmla="*/ 1351988 w 1906713"/>
              <a:gd name="connsiteY3-128" fmla="*/ 2629772 h 2640116"/>
              <a:gd name="connsiteX4-129" fmla="*/ 611666 w 1906713"/>
              <a:gd name="connsiteY4-130" fmla="*/ 1931826 h 2640116"/>
              <a:gd name="connsiteX5-131" fmla="*/ 19049 w 1906713"/>
              <a:gd name="connsiteY5-132" fmla="*/ 1333461 h 2640116"/>
              <a:gd name="connsiteX0-133" fmla="*/ 19049 w 1906713"/>
              <a:gd name="connsiteY0-134" fmla="*/ 1309651 h 2640119"/>
              <a:gd name="connsiteX1-135" fmla="*/ 1341511 w 1906713"/>
              <a:gd name="connsiteY1-136" fmla="*/ 5 h 2640119"/>
              <a:gd name="connsiteX2-137" fmla="*/ 1901973 w 1906713"/>
              <a:gd name="connsiteY2-138" fmla="*/ 1325844 h 2640119"/>
              <a:gd name="connsiteX3-139" fmla="*/ 1351988 w 1906713"/>
              <a:gd name="connsiteY3-140" fmla="*/ 2629775 h 2640119"/>
              <a:gd name="connsiteX4-141" fmla="*/ 611666 w 1906713"/>
              <a:gd name="connsiteY4-142" fmla="*/ 1931829 h 2640119"/>
              <a:gd name="connsiteX5-143" fmla="*/ 19049 w 1906713"/>
              <a:gd name="connsiteY5-144" fmla="*/ 1309651 h 2640119"/>
              <a:gd name="connsiteX0-145" fmla="*/ 19204 w 1902094"/>
              <a:gd name="connsiteY0-146" fmla="*/ 1321553 h 2640115"/>
              <a:gd name="connsiteX1-147" fmla="*/ 1336903 w 1902094"/>
              <a:gd name="connsiteY1-148" fmla="*/ 1 h 2640115"/>
              <a:gd name="connsiteX2-149" fmla="*/ 1897365 w 1902094"/>
              <a:gd name="connsiteY2-150" fmla="*/ 1325840 h 2640115"/>
              <a:gd name="connsiteX3-151" fmla="*/ 1347380 w 1902094"/>
              <a:gd name="connsiteY3-152" fmla="*/ 2629771 h 2640115"/>
              <a:gd name="connsiteX4-153" fmla="*/ 607058 w 1902094"/>
              <a:gd name="connsiteY4-154" fmla="*/ 1931825 h 2640115"/>
              <a:gd name="connsiteX5-155" fmla="*/ 19204 w 1902094"/>
              <a:gd name="connsiteY5-156" fmla="*/ 1321553 h 2640115"/>
              <a:gd name="connsiteX0-157" fmla="*/ 20711 w 1860643"/>
              <a:gd name="connsiteY0-158" fmla="*/ 1307272 h 2640121"/>
              <a:gd name="connsiteX1-159" fmla="*/ 1295547 w 1860643"/>
              <a:gd name="connsiteY1-160" fmla="*/ 7 h 2640121"/>
              <a:gd name="connsiteX2-161" fmla="*/ 1856009 w 1860643"/>
              <a:gd name="connsiteY2-162" fmla="*/ 1325846 h 2640121"/>
              <a:gd name="connsiteX3-163" fmla="*/ 1306024 w 1860643"/>
              <a:gd name="connsiteY3-164" fmla="*/ 2629777 h 2640121"/>
              <a:gd name="connsiteX4-165" fmla="*/ 565702 w 1860643"/>
              <a:gd name="connsiteY4-166" fmla="*/ 1931831 h 2640121"/>
              <a:gd name="connsiteX5-167" fmla="*/ 20711 w 1860643"/>
              <a:gd name="connsiteY5-168" fmla="*/ 1307272 h 2640121"/>
              <a:gd name="connsiteX0-169" fmla="*/ 19281 w 1899784"/>
              <a:gd name="connsiteY0-170" fmla="*/ 1316792 h 2640116"/>
              <a:gd name="connsiteX1-171" fmla="*/ 1334599 w 1899784"/>
              <a:gd name="connsiteY1-172" fmla="*/ 2 h 2640116"/>
              <a:gd name="connsiteX2-173" fmla="*/ 1895061 w 1899784"/>
              <a:gd name="connsiteY2-174" fmla="*/ 1325841 h 2640116"/>
              <a:gd name="connsiteX3-175" fmla="*/ 1345076 w 1899784"/>
              <a:gd name="connsiteY3-176" fmla="*/ 2629772 h 2640116"/>
              <a:gd name="connsiteX4-177" fmla="*/ 604754 w 1899784"/>
              <a:gd name="connsiteY4-178" fmla="*/ 1931826 h 2640116"/>
              <a:gd name="connsiteX5-179" fmla="*/ 19281 w 1899784"/>
              <a:gd name="connsiteY5-180" fmla="*/ 1316792 h 2640116"/>
              <a:gd name="connsiteX0-181" fmla="*/ 5025 w 1885528"/>
              <a:gd name="connsiteY0-182" fmla="*/ 1316792 h 2640116"/>
              <a:gd name="connsiteX1-183" fmla="*/ 1320343 w 1885528"/>
              <a:gd name="connsiteY1-184" fmla="*/ 2 h 2640116"/>
              <a:gd name="connsiteX2-185" fmla="*/ 1880805 w 1885528"/>
              <a:gd name="connsiteY2-186" fmla="*/ 1325841 h 2640116"/>
              <a:gd name="connsiteX3-187" fmla="*/ 1330820 w 1885528"/>
              <a:gd name="connsiteY3-188" fmla="*/ 2629772 h 2640116"/>
              <a:gd name="connsiteX4-189" fmla="*/ 590498 w 1885528"/>
              <a:gd name="connsiteY4-190" fmla="*/ 1931826 h 2640116"/>
              <a:gd name="connsiteX5-191" fmla="*/ 5025 w 1885528"/>
              <a:gd name="connsiteY5-192" fmla="*/ 1316792 h 2640116"/>
              <a:gd name="connsiteX0-193" fmla="*/ 19041 w 1899544"/>
              <a:gd name="connsiteY0-194" fmla="*/ 1316792 h 2639434"/>
              <a:gd name="connsiteX1-195" fmla="*/ 1334359 w 1899544"/>
              <a:gd name="connsiteY1-196" fmla="*/ 2 h 2639434"/>
              <a:gd name="connsiteX2-197" fmla="*/ 1894821 w 1899544"/>
              <a:gd name="connsiteY2-198" fmla="*/ 1325841 h 2639434"/>
              <a:gd name="connsiteX3-199" fmla="*/ 1344836 w 1899544"/>
              <a:gd name="connsiteY3-200" fmla="*/ 2629772 h 2639434"/>
              <a:gd name="connsiteX4-201" fmla="*/ 607689 w 1899544"/>
              <a:gd name="connsiteY4-202" fmla="*/ 1915951 h 2639434"/>
              <a:gd name="connsiteX5-203" fmla="*/ 19041 w 1899544"/>
              <a:gd name="connsiteY5-204" fmla="*/ 1316792 h 2639434"/>
              <a:gd name="connsiteX0-205" fmla="*/ 19041 w 1899544"/>
              <a:gd name="connsiteY0-206" fmla="*/ 1316792 h 2631204"/>
              <a:gd name="connsiteX1-207" fmla="*/ 1334359 w 1899544"/>
              <a:gd name="connsiteY1-208" fmla="*/ 2 h 2631204"/>
              <a:gd name="connsiteX2-209" fmla="*/ 1894821 w 1899544"/>
              <a:gd name="connsiteY2-210" fmla="*/ 1325841 h 2631204"/>
              <a:gd name="connsiteX3-211" fmla="*/ 1344836 w 1899544"/>
              <a:gd name="connsiteY3-212" fmla="*/ 2629772 h 2631204"/>
              <a:gd name="connsiteX4-213" fmla="*/ 607689 w 1899544"/>
              <a:gd name="connsiteY4-214" fmla="*/ 1915951 h 2631204"/>
              <a:gd name="connsiteX5-215" fmla="*/ 19041 w 1899544"/>
              <a:gd name="connsiteY5-216" fmla="*/ 1316792 h 2631204"/>
              <a:gd name="connsiteX0-217" fmla="*/ 18628 w 1899131"/>
              <a:gd name="connsiteY0-218" fmla="*/ 1316792 h 2631204"/>
              <a:gd name="connsiteX1-219" fmla="*/ 1333946 w 1899131"/>
              <a:gd name="connsiteY1-220" fmla="*/ 2 h 2631204"/>
              <a:gd name="connsiteX2-221" fmla="*/ 1894408 w 1899131"/>
              <a:gd name="connsiteY2-222" fmla="*/ 1325841 h 2631204"/>
              <a:gd name="connsiteX3-223" fmla="*/ 1344423 w 1899131"/>
              <a:gd name="connsiteY3-224" fmla="*/ 2629772 h 2631204"/>
              <a:gd name="connsiteX4-225" fmla="*/ 607276 w 1899131"/>
              <a:gd name="connsiteY4-226" fmla="*/ 1915951 h 2631204"/>
              <a:gd name="connsiteX5-227" fmla="*/ 18628 w 1899131"/>
              <a:gd name="connsiteY5-228" fmla="*/ 1316792 h 2631204"/>
              <a:gd name="connsiteX0-229" fmla="*/ 16122 w 1894831"/>
              <a:gd name="connsiteY0-230" fmla="*/ 1319910 h 2634322"/>
              <a:gd name="connsiteX1-231" fmla="*/ 1331440 w 1894831"/>
              <a:gd name="connsiteY1-232" fmla="*/ 3120 h 2634322"/>
              <a:gd name="connsiteX2-233" fmla="*/ 1891902 w 1894831"/>
              <a:gd name="connsiteY2-234" fmla="*/ 1328959 h 2634322"/>
              <a:gd name="connsiteX3-235" fmla="*/ 1341917 w 1894831"/>
              <a:gd name="connsiteY3-236" fmla="*/ 2632890 h 2634322"/>
              <a:gd name="connsiteX4-237" fmla="*/ 604770 w 1894831"/>
              <a:gd name="connsiteY4-238" fmla="*/ 1919069 h 2634322"/>
              <a:gd name="connsiteX5-239" fmla="*/ 16122 w 1894831"/>
              <a:gd name="connsiteY5-240" fmla="*/ 1319910 h 2634322"/>
              <a:gd name="connsiteX0-241" fmla="*/ 117 w 1878826"/>
              <a:gd name="connsiteY0-242" fmla="*/ 1319910 h 2634322"/>
              <a:gd name="connsiteX1-243" fmla="*/ 1315435 w 1878826"/>
              <a:gd name="connsiteY1-244" fmla="*/ 3120 h 2634322"/>
              <a:gd name="connsiteX2-245" fmla="*/ 1875897 w 1878826"/>
              <a:gd name="connsiteY2-246" fmla="*/ 1328959 h 2634322"/>
              <a:gd name="connsiteX3-247" fmla="*/ 1325912 w 1878826"/>
              <a:gd name="connsiteY3-248" fmla="*/ 2632890 h 2634322"/>
              <a:gd name="connsiteX4-249" fmla="*/ 588765 w 1878826"/>
              <a:gd name="connsiteY4-250" fmla="*/ 1919069 h 2634322"/>
              <a:gd name="connsiteX5-251" fmla="*/ 117 w 1878826"/>
              <a:gd name="connsiteY5-252" fmla="*/ 1319910 h 2634322"/>
              <a:gd name="connsiteX0-253" fmla="*/ 117 w 1882987"/>
              <a:gd name="connsiteY0-254" fmla="*/ 1320502 h 2634914"/>
              <a:gd name="connsiteX1-255" fmla="*/ 1315435 w 1882987"/>
              <a:gd name="connsiteY1-256" fmla="*/ 3712 h 2634914"/>
              <a:gd name="connsiteX2-257" fmla="*/ 1875897 w 1882987"/>
              <a:gd name="connsiteY2-258" fmla="*/ 1329551 h 2634914"/>
              <a:gd name="connsiteX3-259" fmla="*/ 1325912 w 1882987"/>
              <a:gd name="connsiteY3-260" fmla="*/ 2633482 h 2634914"/>
              <a:gd name="connsiteX4-261" fmla="*/ 588765 w 1882987"/>
              <a:gd name="connsiteY4-262" fmla="*/ 1919661 h 2634914"/>
              <a:gd name="connsiteX5-263" fmla="*/ 117 w 1882987"/>
              <a:gd name="connsiteY5-264" fmla="*/ 1320502 h 2634914"/>
              <a:gd name="connsiteX0-265" fmla="*/ 117 w 1882987"/>
              <a:gd name="connsiteY0-266" fmla="*/ 1320502 h 2635518"/>
              <a:gd name="connsiteX1-267" fmla="*/ 1315435 w 1882987"/>
              <a:gd name="connsiteY1-268" fmla="*/ 3712 h 2635518"/>
              <a:gd name="connsiteX2-269" fmla="*/ 1875897 w 1882987"/>
              <a:gd name="connsiteY2-270" fmla="*/ 1329551 h 2635518"/>
              <a:gd name="connsiteX3-271" fmla="*/ 1325912 w 1882987"/>
              <a:gd name="connsiteY3-272" fmla="*/ 2633482 h 2635518"/>
              <a:gd name="connsiteX4-273" fmla="*/ 588765 w 1882987"/>
              <a:gd name="connsiteY4-274" fmla="*/ 1919661 h 2635518"/>
              <a:gd name="connsiteX5-275" fmla="*/ 117 w 1882987"/>
              <a:gd name="connsiteY5-276" fmla="*/ 1320502 h 2635518"/>
              <a:gd name="connsiteX0-277" fmla="*/ 117 w 1882987"/>
              <a:gd name="connsiteY0-278" fmla="*/ 1320502 h 2635920"/>
              <a:gd name="connsiteX1-279" fmla="*/ 1315435 w 1882987"/>
              <a:gd name="connsiteY1-280" fmla="*/ 3712 h 2635920"/>
              <a:gd name="connsiteX2-281" fmla="*/ 1875897 w 1882987"/>
              <a:gd name="connsiteY2-282" fmla="*/ 1329551 h 2635920"/>
              <a:gd name="connsiteX3-283" fmla="*/ 1325912 w 1882987"/>
              <a:gd name="connsiteY3-284" fmla="*/ 2633482 h 2635920"/>
              <a:gd name="connsiteX4-285" fmla="*/ 588765 w 1882987"/>
              <a:gd name="connsiteY4-286" fmla="*/ 1919661 h 2635920"/>
              <a:gd name="connsiteX5-287" fmla="*/ 117 w 1882987"/>
              <a:gd name="connsiteY5-288" fmla="*/ 1320502 h 2635920"/>
              <a:gd name="connsiteX0-289" fmla="*/ 117 w 1882987"/>
              <a:gd name="connsiteY0-290" fmla="*/ 1320502 h 2636819"/>
              <a:gd name="connsiteX1-291" fmla="*/ 1315435 w 1882987"/>
              <a:gd name="connsiteY1-292" fmla="*/ 3712 h 2636819"/>
              <a:gd name="connsiteX2-293" fmla="*/ 1875897 w 1882987"/>
              <a:gd name="connsiteY2-294" fmla="*/ 1329551 h 2636819"/>
              <a:gd name="connsiteX3-295" fmla="*/ 1325912 w 1882987"/>
              <a:gd name="connsiteY3-296" fmla="*/ 2633482 h 2636819"/>
              <a:gd name="connsiteX4-297" fmla="*/ 588765 w 1882987"/>
              <a:gd name="connsiteY4-298" fmla="*/ 1919661 h 2636819"/>
              <a:gd name="connsiteX5-299" fmla="*/ 117 w 1882987"/>
              <a:gd name="connsiteY5-300" fmla="*/ 1320502 h 2636819"/>
              <a:gd name="connsiteX0-301" fmla="*/ 139 w 1892928"/>
              <a:gd name="connsiteY0-302" fmla="*/ 1316792 h 2639434"/>
              <a:gd name="connsiteX1-303" fmla="*/ 1315457 w 1892928"/>
              <a:gd name="connsiteY1-304" fmla="*/ 2 h 2639434"/>
              <a:gd name="connsiteX2-305" fmla="*/ 1882269 w 1892928"/>
              <a:gd name="connsiteY2-306" fmla="*/ 1325841 h 2639434"/>
              <a:gd name="connsiteX3-307" fmla="*/ 1325934 w 1892928"/>
              <a:gd name="connsiteY3-308" fmla="*/ 2629772 h 2639434"/>
              <a:gd name="connsiteX4-309" fmla="*/ 588787 w 1892928"/>
              <a:gd name="connsiteY4-310" fmla="*/ 1915951 h 2639434"/>
              <a:gd name="connsiteX5-311" fmla="*/ 139 w 1892928"/>
              <a:gd name="connsiteY5-312" fmla="*/ 1316792 h 2639434"/>
              <a:gd name="connsiteX0-313" fmla="*/ 139 w 1883644"/>
              <a:gd name="connsiteY0-314" fmla="*/ 1316792 h 2639434"/>
              <a:gd name="connsiteX1-315" fmla="*/ 1315457 w 1883644"/>
              <a:gd name="connsiteY1-316" fmla="*/ 2 h 2639434"/>
              <a:gd name="connsiteX2-317" fmla="*/ 1882269 w 1883644"/>
              <a:gd name="connsiteY2-318" fmla="*/ 1325841 h 2639434"/>
              <a:gd name="connsiteX3-319" fmla="*/ 1325934 w 1883644"/>
              <a:gd name="connsiteY3-320" fmla="*/ 2629772 h 2639434"/>
              <a:gd name="connsiteX4-321" fmla="*/ 588787 w 1883644"/>
              <a:gd name="connsiteY4-322" fmla="*/ 1915951 h 2639434"/>
              <a:gd name="connsiteX5-323" fmla="*/ 139 w 1883644"/>
              <a:gd name="connsiteY5-324" fmla="*/ 1316792 h 2639434"/>
              <a:gd name="connsiteX0-325" fmla="*/ 139 w 1882431"/>
              <a:gd name="connsiteY0-326" fmla="*/ 1316792 h 2639434"/>
              <a:gd name="connsiteX1-327" fmla="*/ 1315457 w 1882431"/>
              <a:gd name="connsiteY1-328" fmla="*/ 2 h 2639434"/>
              <a:gd name="connsiteX2-329" fmla="*/ 1882269 w 1882431"/>
              <a:gd name="connsiteY2-330" fmla="*/ 1325841 h 2639434"/>
              <a:gd name="connsiteX3-331" fmla="*/ 1325934 w 1882431"/>
              <a:gd name="connsiteY3-332" fmla="*/ 2629772 h 2639434"/>
              <a:gd name="connsiteX4-333" fmla="*/ 588787 w 1882431"/>
              <a:gd name="connsiteY4-334" fmla="*/ 1915951 h 2639434"/>
              <a:gd name="connsiteX5-335" fmla="*/ 139 w 1882431"/>
              <a:gd name="connsiteY5-336" fmla="*/ 1316792 h 2639434"/>
              <a:gd name="connsiteX0-337" fmla="*/ 139 w 1882436"/>
              <a:gd name="connsiteY0-338" fmla="*/ 1316792 h 2660577"/>
              <a:gd name="connsiteX1-339" fmla="*/ 1315457 w 1882436"/>
              <a:gd name="connsiteY1-340" fmla="*/ 2 h 2660577"/>
              <a:gd name="connsiteX2-341" fmla="*/ 1882269 w 1882436"/>
              <a:gd name="connsiteY2-342" fmla="*/ 1325841 h 2660577"/>
              <a:gd name="connsiteX3-343" fmla="*/ 1325934 w 1882436"/>
              <a:gd name="connsiteY3-344" fmla="*/ 2629772 h 2660577"/>
              <a:gd name="connsiteX4-345" fmla="*/ 588787 w 1882436"/>
              <a:gd name="connsiteY4-346" fmla="*/ 1915951 h 2660577"/>
              <a:gd name="connsiteX5-347" fmla="*/ 139 w 1882436"/>
              <a:gd name="connsiteY5-348" fmla="*/ 1316792 h 2660577"/>
              <a:gd name="connsiteX0-349" fmla="*/ 139 w 1882431"/>
              <a:gd name="connsiteY0-350" fmla="*/ 1316792 h 2643715"/>
              <a:gd name="connsiteX1-351" fmla="*/ 1315457 w 1882431"/>
              <a:gd name="connsiteY1-352" fmla="*/ 2 h 2643715"/>
              <a:gd name="connsiteX2-353" fmla="*/ 1882269 w 1882431"/>
              <a:gd name="connsiteY2-354" fmla="*/ 1325841 h 2643715"/>
              <a:gd name="connsiteX3-355" fmla="*/ 1325934 w 1882431"/>
              <a:gd name="connsiteY3-356" fmla="*/ 2629772 h 2643715"/>
              <a:gd name="connsiteX4-357" fmla="*/ 588787 w 1882431"/>
              <a:gd name="connsiteY4-358" fmla="*/ 1915951 h 2643715"/>
              <a:gd name="connsiteX5-359" fmla="*/ 139 w 1882431"/>
              <a:gd name="connsiteY5-360" fmla="*/ 1316792 h 2643715"/>
              <a:gd name="connsiteX0-361" fmla="*/ 139 w 1882431"/>
              <a:gd name="connsiteY0-362" fmla="*/ 1316792 h 2631416"/>
              <a:gd name="connsiteX1-363" fmla="*/ 1315457 w 1882431"/>
              <a:gd name="connsiteY1-364" fmla="*/ 2 h 2631416"/>
              <a:gd name="connsiteX2-365" fmla="*/ 1882269 w 1882431"/>
              <a:gd name="connsiteY2-366" fmla="*/ 1325841 h 2631416"/>
              <a:gd name="connsiteX3-367" fmla="*/ 1325934 w 1882431"/>
              <a:gd name="connsiteY3-368" fmla="*/ 2629772 h 2631416"/>
              <a:gd name="connsiteX4-369" fmla="*/ 588787 w 1882431"/>
              <a:gd name="connsiteY4-370" fmla="*/ 1915951 h 2631416"/>
              <a:gd name="connsiteX5-371" fmla="*/ 139 w 1882431"/>
              <a:gd name="connsiteY5-372" fmla="*/ 1316792 h 2631416"/>
              <a:gd name="connsiteX0-373" fmla="*/ 139 w 1898072"/>
              <a:gd name="connsiteY0-374" fmla="*/ 1316792 h 2630387"/>
              <a:gd name="connsiteX1-375" fmla="*/ 1315457 w 1898072"/>
              <a:gd name="connsiteY1-376" fmla="*/ 2 h 2630387"/>
              <a:gd name="connsiteX2-377" fmla="*/ 1882269 w 1898072"/>
              <a:gd name="connsiteY2-378" fmla="*/ 1325841 h 2630387"/>
              <a:gd name="connsiteX3-379" fmla="*/ 1738137 w 1898072"/>
              <a:gd name="connsiteY3-380" fmla="*/ 2027075 h 2630387"/>
              <a:gd name="connsiteX4-381" fmla="*/ 1325934 w 1898072"/>
              <a:gd name="connsiteY4-382" fmla="*/ 2629772 h 2630387"/>
              <a:gd name="connsiteX5-383" fmla="*/ 588787 w 1898072"/>
              <a:gd name="connsiteY5-384" fmla="*/ 1915951 h 2630387"/>
              <a:gd name="connsiteX6" fmla="*/ 139 w 1898072"/>
              <a:gd name="connsiteY6" fmla="*/ 1316792 h 2630387"/>
              <a:gd name="connsiteX0-385" fmla="*/ 139 w 1896872"/>
              <a:gd name="connsiteY0-386" fmla="*/ 1316792 h 2630387"/>
              <a:gd name="connsiteX1-387" fmla="*/ 1315457 w 1896872"/>
              <a:gd name="connsiteY1-388" fmla="*/ 2 h 2630387"/>
              <a:gd name="connsiteX2-389" fmla="*/ 1882269 w 1896872"/>
              <a:gd name="connsiteY2-390" fmla="*/ 1325841 h 2630387"/>
              <a:gd name="connsiteX3-391" fmla="*/ 1738137 w 1896872"/>
              <a:gd name="connsiteY3-392" fmla="*/ 2027075 h 2630387"/>
              <a:gd name="connsiteX4-393" fmla="*/ 1325934 w 1896872"/>
              <a:gd name="connsiteY4-394" fmla="*/ 2629772 h 2630387"/>
              <a:gd name="connsiteX5-395" fmla="*/ 588787 w 1896872"/>
              <a:gd name="connsiteY5-396" fmla="*/ 1915951 h 2630387"/>
              <a:gd name="connsiteX6-397" fmla="*/ 139 w 1896872"/>
              <a:gd name="connsiteY6-398" fmla="*/ 1316792 h 2630387"/>
              <a:gd name="connsiteX0-399" fmla="*/ 139 w 1882269"/>
              <a:gd name="connsiteY0-400" fmla="*/ 1316792 h 2630387"/>
              <a:gd name="connsiteX1-401" fmla="*/ 1315457 w 1882269"/>
              <a:gd name="connsiteY1-402" fmla="*/ 2 h 2630387"/>
              <a:gd name="connsiteX2-403" fmla="*/ 1882269 w 1882269"/>
              <a:gd name="connsiteY2-404" fmla="*/ 1325841 h 2630387"/>
              <a:gd name="connsiteX3-405" fmla="*/ 1738137 w 1882269"/>
              <a:gd name="connsiteY3-406" fmla="*/ 2027075 h 2630387"/>
              <a:gd name="connsiteX4-407" fmla="*/ 1325934 w 1882269"/>
              <a:gd name="connsiteY4-408" fmla="*/ 2629772 h 2630387"/>
              <a:gd name="connsiteX5-409" fmla="*/ 588787 w 1882269"/>
              <a:gd name="connsiteY5-410" fmla="*/ 1915951 h 2630387"/>
              <a:gd name="connsiteX6-411" fmla="*/ 139 w 1882269"/>
              <a:gd name="connsiteY6-412" fmla="*/ 1316792 h 2630387"/>
              <a:gd name="connsiteX0-413" fmla="*/ 139 w 1882269"/>
              <a:gd name="connsiteY0-414" fmla="*/ 1316792 h 2630265"/>
              <a:gd name="connsiteX1-415" fmla="*/ 1315457 w 1882269"/>
              <a:gd name="connsiteY1-416" fmla="*/ 2 h 2630265"/>
              <a:gd name="connsiteX2-417" fmla="*/ 1882269 w 1882269"/>
              <a:gd name="connsiteY2-418" fmla="*/ 1325841 h 2630265"/>
              <a:gd name="connsiteX3-419" fmla="*/ 1738137 w 1882269"/>
              <a:gd name="connsiteY3-420" fmla="*/ 2027075 h 2630265"/>
              <a:gd name="connsiteX4-421" fmla="*/ 1325934 w 1882269"/>
              <a:gd name="connsiteY4-422" fmla="*/ 2629772 h 2630265"/>
              <a:gd name="connsiteX5-423" fmla="*/ 588787 w 1882269"/>
              <a:gd name="connsiteY5-424" fmla="*/ 1915951 h 2630265"/>
              <a:gd name="connsiteX6-425" fmla="*/ 139 w 1882269"/>
              <a:gd name="connsiteY6-426" fmla="*/ 1316792 h 2630265"/>
              <a:gd name="connsiteX0-427" fmla="*/ 139 w 1882269"/>
              <a:gd name="connsiteY0-428" fmla="*/ 1316792 h 2635955"/>
              <a:gd name="connsiteX1-429" fmla="*/ 1315457 w 1882269"/>
              <a:gd name="connsiteY1-430" fmla="*/ 2 h 2635955"/>
              <a:gd name="connsiteX2-431" fmla="*/ 1882269 w 1882269"/>
              <a:gd name="connsiteY2-432" fmla="*/ 1325841 h 2635955"/>
              <a:gd name="connsiteX3-433" fmla="*/ 1738137 w 1882269"/>
              <a:gd name="connsiteY3-434" fmla="*/ 2027075 h 2635955"/>
              <a:gd name="connsiteX4-435" fmla="*/ 1325934 w 1882269"/>
              <a:gd name="connsiteY4-436" fmla="*/ 2629772 h 2635955"/>
              <a:gd name="connsiteX5-437" fmla="*/ 588787 w 1882269"/>
              <a:gd name="connsiteY5-438" fmla="*/ 1915951 h 2635955"/>
              <a:gd name="connsiteX6-439" fmla="*/ 139 w 1882269"/>
              <a:gd name="connsiteY6-440" fmla="*/ 1316792 h 2635955"/>
              <a:gd name="connsiteX0-441" fmla="*/ 139 w 1882269"/>
              <a:gd name="connsiteY0-442" fmla="*/ 1316792 h 2631053"/>
              <a:gd name="connsiteX1-443" fmla="*/ 1315457 w 1882269"/>
              <a:gd name="connsiteY1-444" fmla="*/ 2 h 2631053"/>
              <a:gd name="connsiteX2-445" fmla="*/ 1882269 w 1882269"/>
              <a:gd name="connsiteY2-446" fmla="*/ 1325841 h 2631053"/>
              <a:gd name="connsiteX3-447" fmla="*/ 1738137 w 1882269"/>
              <a:gd name="connsiteY3-448" fmla="*/ 2027075 h 2631053"/>
              <a:gd name="connsiteX4-449" fmla="*/ 1325934 w 1882269"/>
              <a:gd name="connsiteY4-450" fmla="*/ 2629772 h 2631053"/>
              <a:gd name="connsiteX5-451" fmla="*/ 588787 w 1882269"/>
              <a:gd name="connsiteY5-452" fmla="*/ 1915951 h 2631053"/>
              <a:gd name="connsiteX6-453" fmla="*/ 139 w 1882269"/>
              <a:gd name="connsiteY6-454" fmla="*/ 1316792 h 2631053"/>
              <a:gd name="connsiteX0-455" fmla="*/ 139 w 1882269"/>
              <a:gd name="connsiteY0-456" fmla="*/ 1316792 h 2631916"/>
              <a:gd name="connsiteX1-457" fmla="*/ 1315457 w 1882269"/>
              <a:gd name="connsiteY1-458" fmla="*/ 2 h 2631916"/>
              <a:gd name="connsiteX2-459" fmla="*/ 1882269 w 1882269"/>
              <a:gd name="connsiteY2-460" fmla="*/ 1325841 h 2631916"/>
              <a:gd name="connsiteX3-461" fmla="*/ 1738137 w 1882269"/>
              <a:gd name="connsiteY3-462" fmla="*/ 2027075 h 2631916"/>
              <a:gd name="connsiteX4-463" fmla="*/ 1325934 w 1882269"/>
              <a:gd name="connsiteY4-464" fmla="*/ 2629772 h 2631916"/>
              <a:gd name="connsiteX5-465" fmla="*/ 588787 w 1882269"/>
              <a:gd name="connsiteY5-466" fmla="*/ 1915951 h 2631916"/>
              <a:gd name="connsiteX6-467" fmla="*/ 139 w 1882269"/>
              <a:gd name="connsiteY6-468" fmla="*/ 1316792 h 2631916"/>
              <a:gd name="connsiteX0-469" fmla="*/ 139 w 1882269"/>
              <a:gd name="connsiteY0-470" fmla="*/ 1316792 h 2641405"/>
              <a:gd name="connsiteX1-471" fmla="*/ 1315457 w 1882269"/>
              <a:gd name="connsiteY1-472" fmla="*/ 2 h 2641405"/>
              <a:gd name="connsiteX2-473" fmla="*/ 1882269 w 1882269"/>
              <a:gd name="connsiteY2-474" fmla="*/ 1325841 h 2641405"/>
              <a:gd name="connsiteX3-475" fmla="*/ 1738137 w 1882269"/>
              <a:gd name="connsiteY3-476" fmla="*/ 2027075 h 2641405"/>
              <a:gd name="connsiteX4-477" fmla="*/ 1325934 w 1882269"/>
              <a:gd name="connsiteY4-478" fmla="*/ 2639297 h 2641405"/>
              <a:gd name="connsiteX5-479" fmla="*/ 588787 w 1882269"/>
              <a:gd name="connsiteY5-480" fmla="*/ 1915951 h 2641405"/>
              <a:gd name="connsiteX6-481" fmla="*/ 139 w 1882269"/>
              <a:gd name="connsiteY6-482" fmla="*/ 1316792 h 2641405"/>
              <a:gd name="connsiteX0-483" fmla="*/ 139 w 1882269"/>
              <a:gd name="connsiteY0-484" fmla="*/ 1316792 h 2640374"/>
              <a:gd name="connsiteX1-485" fmla="*/ 1315457 w 1882269"/>
              <a:gd name="connsiteY1-486" fmla="*/ 2 h 2640374"/>
              <a:gd name="connsiteX2-487" fmla="*/ 1882269 w 1882269"/>
              <a:gd name="connsiteY2-488" fmla="*/ 1325841 h 2640374"/>
              <a:gd name="connsiteX3-489" fmla="*/ 1738137 w 1882269"/>
              <a:gd name="connsiteY3-490" fmla="*/ 2027075 h 2640374"/>
              <a:gd name="connsiteX4-491" fmla="*/ 1325934 w 1882269"/>
              <a:gd name="connsiteY4-492" fmla="*/ 2639297 h 2640374"/>
              <a:gd name="connsiteX5-493" fmla="*/ 588787 w 1882269"/>
              <a:gd name="connsiteY5-494" fmla="*/ 1915951 h 2640374"/>
              <a:gd name="connsiteX6-495" fmla="*/ 139 w 1882269"/>
              <a:gd name="connsiteY6-496" fmla="*/ 1316792 h 2640374"/>
              <a:gd name="connsiteX0-497" fmla="*/ 139 w 1882269"/>
              <a:gd name="connsiteY0-498" fmla="*/ 1316792 h 2640408"/>
              <a:gd name="connsiteX1-499" fmla="*/ 1315457 w 1882269"/>
              <a:gd name="connsiteY1-500" fmla="*/ 2 h 2640408"/>
              <a:gd name="connsiteX2-501" fmla="*/ 1882269 w 1882269"/>
              <a:gd name="connsiteY2-502" fmla="*/ 1325841 h 2640408"/>
              <a:gd name="connsiteX3-503" fmla="*/ 1738137 w 1882269"/>
              <a:gd name="connsiteY3-504" fmla="*/ 2027075 h 2640408"/>
              <a:gd name="connsiteX4-505" fmla="*/ 1325934 w 1882269"/>
              <a:gd name="connsiteY4-506" fmla="*/ 2639297 h 2640408"/>
              <a:gd name="connsiteX5-507" fmla="*/ 588787 w 1882269"/>
              <a:gd name="connsiteY5-508" fmla="*/ 1915951 h 2640408"/>
              <a:gd name="connsiteX6-509" fmla="*/ 139 w 1882269"/>
              <a:gd name="connsiteY6-510" fmla="*/ 1316792 h 2640408"/>
              <a:gd name="connsiteX0-511" fmla="*/ 139 w 1882269"/>
              <a:gd name="connsiteY0-512" fmla="*/ 1316792 h 2640408"/>
              <a:gd name="connsiteX1-513" fmla="*/ 1315457 w 1882269"/>
              <a:gd name="connsiteY1-514" fmla="*/ 2 h 2640408"/>
              <a:gd name="connsiteX2-515" fmla="*/ 1882269 w 1882269"/>
              <a:gd name="connsiteY2-516" fmla="*/ 1325841 h 2640408"/>
              <a:gd name="connsiteX3-517" fmla="*/ 1738137 w 1882269"/>
              <a:gd name="connsiteY3-518" fmla="*/ 2027075 h 2640408"/>
              <a:gd name="connsiteX4-519" fmla="*/ 1325934 w 1882269"/>
              <a:gd name="connsiteY4-520" fmla="*/ 2639297 h 2640408"/>
              <a:gd name="connsiteX5-521" fmla="*/ 588787 w 1882269"/>
              <a:gd name="connsiteY5-522" fmla="*/ 1915951 h 2640408"/>
              <a:gd name="connsiteX6-523" fmla="*/ 139 w 1882269"/>
              <a:gd name="connsiteY6-524" fmla="*/ 1316792 h 2640408"/>
              <a:gd name="connsiteX0-525" fmla="*/ 139 w 1879888"/>
              <a:gd name="connsiteY0-526" fmla="*/ 1316792 h 2640408"/>
              <a:gd name="connsiteX1-527" fmla="*/ 1315457 w 1879888"/>
              <a:gd name="connsiteY1-528" fmla="*/ 2 h 2640408"/>
              <a:gd name="connsiteX2-529" fmla="*/ 1879888 w 1879888"/>
              <a:gd name="connsiteY2-530" fmla="*/ 1325841 h 2640408"/>
              <a:gd name="connsiteX3-531" fmla="*/ 1738137 w 1879888"/>
              <a:gd name="connsiteY3-532" fmla="*/ 2027075 h 2640408"/>
              <a:gd name="connsiteX4-533" fmla="*/ 1325934 w 1879888"/>
              <a:gd name="connsiteY4-534" fmla="*/ 2639297 h 2640408"/>
              <a:gd name="connsiteX5-535" fmla="*/ 588787 w 1879888"/>
              <a:gd name="connsiteY5-536" fmla="*/ 1915951 h 2640408"/>
              <a:gd name="connsiteX6-537" fmla="*/ 139 w 1879888"/>
              <a:gd name="connsiteY6-538" fmla="*/ 1316792 h 2640408"/>
              <a:gd name="connsiteX0-539" fmla="*/ 139 w 1879888"/>
              <a:gd name="connsiteY0-540" fmla="*/ 1316792 h 2640408"/>
              <a:gd name="connsiteX1-541" fmla="*/ 1315457 w 1879888"/>
              <a:gd name="connsiteY1-542" fmla="*/ 2 h 2640408"/>
              <a:gd name="connsiteX2-543" fmla="*/ 1879888 w 1879888"/>
              <a:gd name="connsiteY2-544" fmla="*/ 1325841 h 2640408"/>
              <a:gd name="connsiteX3-545" fmla="*/ 1738137 w 1879888"/>
              <a:gd name="connsiteY3-546" fmla="*/ 2027075 h 2640408"/>
              <a:gd name="connsiteX4-547" fmla="*/ 1325934 w 1879888"/>
              <a:gd name="connsiteY4-548" fmla="*/ 2639297 h 2640408"/>
              <a:gd name="connsiteX5-549" fmla="*/ 588787 w 1879888"/>
              <a:gd name="connsiteY5-550" fmla="*/ 1915951 h 2640408"/>
              <a:gd name="connsiteX6-551" fmla="*/ 139 w 1879888"/>
              <a:gd name="connsiteY6-552" fmla="*/ 1316792 h 2640408"/>
              <a:gd name="connsiteX0-553" fmla="*/ 19760 w 1899509"/>
              <a:gd name="connsiteY0-554" fmla="*/ 1321553 h 2645169"/>
              <a:gd name="connsiteX1-555" fmla="*/ 1351747 w 1899509"/>
              <a:gd name="connsiteY1-556" fmla="*/ 1 h 2645169"/>
              <a:gd name="connsiteX2-557" fmla="*/ 1899509 w 1899509"/>
              <a:gd name="connsiteY2-558" fmla="*/ 1330602 h 2645169"/>
              <a:gd name="connsiteX3-559" fmla="*/ 1757758 w 1899509"/>
              <a:gd name="connsiteY3-560" fmla="*/ 2031836 h 2645169"/>
              <a:gd name="connsiteX4-561" fmla="*/ 1345555 w 1899509"/>
              <a:gd name="connsiteY4-562" fmla="*/ 2644058 h 2645169"/>
              <a:gd name="connsiteX5-563" fmla="*/ 608408 w 1899509"/>
              <a:gd name="connsiteY5-564" fmla="*/ 1920712 h 2645169"/>
              <a:gd name="connsiteX6-565" fmla="*/ 19760 w 1899509"/>
              <a:gd name="connsiteY6-566" fmla="*/ 1321553 h 2645169"/>
              <a:gd name="connsiteX0-567" fmla="*/ 19760 w 1899509"/>
              <a:gd name="connsiteY0-568" fmla="*/ 1321599 h 2645215"/>
              <a:gd name="connsiteX1-569" fmla="*/ 1351747 w 1899509"/>
              <a:gd name="connsiteY1-570" fmla="*/ 47 h 2645215"/>
              <a:gd name="connsiteX2-571" fmla="*/ 1899509 w 1899509"/>
              <a:gd name="connsiteY2-572" fmla="*/ 1330648 h 2645215"/>
              <a:gd name="connsiteX3-573" fmla="*/ 1757758 w 1899509"/>
              <a:gd name="connsiteY3-574" fmla="*/ 2031882 h 2645215"/>
              <a:gd name="connsiteX4-575" fmla="*/ 1345555 w 1899509"/>
              <a:gd name="connsiteY4-576" fmla="*/ 2644104 h 2645215"/>
              <a:gd name="connsiteX5-577" fmla="*/ 608408 w 1899509"/>
              <a:gd name="connsiteY5-578" fmla="*/ 1920758 h 2645215"/>
              <a:gd name="connsiteX6-579" fmla="*/ 19760 w 1899509"/>
              <a:gd name="connsiteY6-580" fmla="*/ 1321599 h 2645215"/>
              <a:gd name="connsiteX0-581" fmla="*/ 2790 w 1882539"/>
              <a:gd name="connsiteY0-582" fmla="*/ 1321599 h 2645215"/>
              <a:gd name="connsiteX1-583" fmla="*/ 1334777 w 1882539"/>
              <a:gd name="connsiteY1-584" fmla="*/ 47 h 2645215"/>
              <a:gd name="connsiteX2-585" fmla="*/ 1882539 w 1882539"/>
              <a:gd name="connsiteY2-586" fmla="*/ 1330648 h 2645215"/>
              <a:gd name="connsiteX3-587" fmla="*/ 1740788 w 1882539"/>
              <a:gd name="connsiteY3-588" fmla="*/ 2031882 h 2645215"/>
              <a:gd name="connsiteX4-589" fmla="*/ 1328585 w 1882539"/>
              <a:gd name="connsiteY4-590" fmla="*/ 2644104 h 2645215"/>
              <a:gd name="connsiteX5-591" fmla="*/ 591438 w 1882539"/>
              <a:gd name="connsiteY5-592" fmla="*/ 1920758 h 2645215"/>
              <a:gd name="connsiteX6-593" fmla="*/ 2790 w 1882539"/>
              <a:gd name="connsiteY6-594" fmla="*/ 1321599 h 2645215"/>
              <a:gd name="connsiteX0-595" fmla="*/ 395 w 1880144"/>
              <a:gd name="connsiteY0-596" fmla="*/ 1321599 h 2645215"/>
              <a:gd name="connsiteX1-597" fmla="*/ 1332382 w 1880144"/>
              <a:gd name="connsiteY1-598" fmla="*/ 47 h 2645215"/>
              <a:gd name="connsiteX2-599" fmla="*/ 1880144 w 1880144"/>
              <a:gd name="connsiteY2-600" fmla="*/ 1330648 h 2645215"/>
              <a:gd name="connsiteX3-601" fmla="*/ 1738393 w 1880144"/>
              <a:gd name="connsiteY3-602" fmla="*/ 2031882 h 2645215"/>
              <a:gd name="connsiteX4-603" fmla="*/ 1326190 w 1880144"/>
              <a:gd name="connsiteY4-604" fmla="*/ 2644104 h 2645215"/>
              <a:gd name="connsiteX5-605" fmla="*/ 589043 w 1880144"/>
              <a:gd name="connsiteY5-606" fmla="*/ 1920758 h 2645215"/>
              <a:gd name="connsiteX6-607" fmla="*/ 395 w 1880144"/>
              <a:gd name="connsiteY6-608" fmla="*/ 1321599 h 2645215"/>
              <a:gd name="connsiteX0-609" fmla="*/ 47 w 1879796"/>
              <a:gd name="connsiteY0-610" fmla="*/ 1321599 h 2645215"/>
              <a:gd name="connsiteX1-611" fmla="*/ 1332034 w 1879796"/>
              <a:gd name="connsiteY1-612" fmla="*/ 47 h 2645215"/>
              <a:gd name="connsiteX2-613" fmla="*/ 1879796 w 1879796"/>
              <a:gd name="connsiteY2-614" fmla="*/ 1330648 h 2645215"/>
              <a:gd name="connsiteX3-615" fmla="*/ 1738045 w 1879796"/>
              <a:gd name="connsiteY3-616" fmla="*/ 2031882 h 2645215"/>
              <a:gd name="connsiteX4-617" fmla="*/ 1325842 w 1879796"/>
              <a:gd name="connsiteY4-618" fmla="*/ 2644104 h 2645215"/>
              <a:gd name="connsiteX5-619" fmla="*/ 588695 w 1879796"/>
              <a:gd name="connsiteY5-620" fmla="*/ 1920758 h 2645215"/>
              <a:gd name="connsiteX6-621" fmla="*/ 47 w 1879796"/>
              <a:gd name="connsiteY6-622" fmla="*/ 1321599 h 2645215"/>
              <a:gd name="connsiteX0-623" fmla="*/ 47 w 1881410"/>
              <a:gd name="connsiteY0-624" fmla="*/ 1321613 h 2645229"/>
              <a:gd name="connsiteX1-625" fmla="*/ 1332034 w 1881410"/>
              <a:gd name="connsiteY1-626" fmla="*/ 61 h 2645229"/>
              <a:gd name="connsiteX2-627" fmla="*/ 1879796 w 1881410"/>
              <a:gd name="connsiteY2-628" fmla="*/ 1330662 h 2645229"/>
              <a:gd name="connsiteX3-629" fmla="*/ 1738045 w 1881410"/>
              <a:gd name="connsiteY3-630" fmla="*/ 2031896 h 2645229"/>
              <a:gd name="connsiteX4-631" fmla="*/ 1325842 w 1881410"/>
              <a:gd name="connsiteY4-632" fmla="*/ 2644118 h 2645229"/>
              <a:gd name="connsiteX5-633" fmla="*/ 588695 w 1881410"/>
              <a:gd name="connsiteY5-634" fmla="*/ 1920772 h 2645229"/>
              <a:gd name="connsiteX6-635" fmla="*/ 47 w 1881410"/>
              <a:gd name="connsiteY6-636" fmla="*/ 1321613 h 2645229"/>
              <a:gd name="connsiteX0-637" fmla="*/ 47 w 1881302"/>
              <a:gd name="connsiteY0-638" fmla="*/ 1321950 h 2645566"/>
              <a:gd name="connsiteX1-639" fmla="*/ 1332034 w 1881302"/>
              <a:gd name="connsiteY1-640" fmla="*/ 398 h 2645566"/>
              <a:gd name="connsiteX2-641" fmla="*/ 1879796 w 1881302"/>
              <a:gd name="connsiteY2-642" fmla="*/ 1330999 h 2645566"/>
              <a:gd name="connsiteX3-643" fmla="*/ 1738045 w 1881302"/>
              <a:gd name="connsiteY3-644" fmla="*/ 2032233 h 2645566"/>
              <a:gd name="connsiteX4-645" fmla="*/ 1325842 w 1881302"/>
              <a:gd name="connsiteY4-646" fmla="*/ 2644455 h 2645566"/>
              <a:gd name="connsiteX5-647" fmla="*/ 588695 w 1881302"/>
              <a:gd name="connsiteY5-648" fmla="*/ 1921109 h 2645566"/>
              <a:gd name="connsiteX6-649" fmla="*/ 47 w 1881302"/>
              <a:gd name="connsiteY6-650" fmla="*/ 1321950 h 2645566"/>
              <a:gd name="connsiteX0-651" fmla="*/ 47 w 1881277"/>
              <a:gd name="connsiteY0-652" fmla="*/ 1321747 h 2645363"/>
              <a:gd name="connsiteX1-653" fmla="*/ 1332034 w 1881277"/>
              <a:gd name="connsiteY1-654" fmla="*/ 195 h 2645363"/>
              <a:gd name="connsiteX2-655" fmla="*/ 1879796 w 1881277"/>
              <a:gd name="connsiteY2-656" fmla="*/ 1330796 h 2645363"/>
              <a:gd name="connsiteX3-657" fmla="*/ 1738045 w 1881277"/>
              <a:gd name="connsiteY3-658" fmla="*/ 2032030 h 2645363"/>
              <a:gd name="connsiteX4-659" fmla="*/ 1325842 w 1881277"/>
              <a:gd name="connsiteY4-660" fmla="*/ 2644252 h 2645363"/>
              <a:gd name="connsiteX5-661" fmla="*/ 588695 w 1881277"/>
              <a:gd name="connsiteY5-662" fmla="*/ 1920906 h 2645363"/>
              <a:gd name="connsiteX6-663" fmla="*/ 47 w 1881277"/>
              <a:gd name="connsiteY6-664" fmla="*/ 1321747 h 2645363"/>
              <a:gd name="connsiteX0-665" fmla="*/ 47 w 1881229"/>
              <a:gd name="connsiteY0-666" fmla="*/ 1321666 h 2645282"/>
              <a:gd name="connsiteX1-667" fmla="*/ 1332034 w 1881229"/>
              <a:gd name="connsiteY1-668" fmla="*/ 114 h 2645282"/>
              <a:gd name="connsiteX2-669" fmla="*/ 1879796 w 1881229"/>
              <a:gd name="connsiteY2-670" fmla="*/ 1330715 h 2645282"/>
              <a:gd name="connsiteX3-671" fmla="*/ 1738045 w 1881229"/>
              <a:gd name="connsiteY3-672" fmla="*/ 2031949 h 2645282"/>
              <a:gd name="connsiteX4-673" fmla="*/ 1325842 w 1881229"/>
              <a:gd name="connsiteY4-674" fmla="*/ 2644171 h 2645282"/>
              <a:gd name="connsiteX5-675" fmla="*/ 588695 w 1881229"/>
              <a:gd name="connsiteY5-676" fmla="*/ 1920825 h 2645282"/>
              <a:gd name="connsiteX6-677" fmla="*/ 47 w 1881229"/>
              <a:gd name="connsiteY6-678" fmla="*/ 1321666 h 2645282"/>
              <a:gd name="connsiteX0-679" fmla="*/ 47 w 1879488"/>
              <a:gd name="connsiteY0-680" fmla="*/ 1321554 h 2645170"/>
              <a:gd name="connsiteX1-681" fmla="*/ 1332034 w 1879488"/>
              <a:gd name="connsiteY1-682" fmla="*/ 2 h 2645170"/>
              <a:gd name="connsiteX2-683" fmla="*/ 1876621 w 1879488"/>
              <a:gd name="connsiteY2-684" fmla="*/ 1330603 h 2645170"/>
              <a:gd name="connsiteX3-685" fmla="*/ 1738045 w 1879488"/>
              <a:gd name="connsiteY3-686" fmla="*/ 2031837 h 2645170"/>
              <a:gd name="connsiteX4-687" fmla="*/ 1325842 w 1879488"/>
              <a:gd name="connsiteY4-688" fmla="*/ 2644059 h 2645170"/>
              <a:gd name="connsiteX5-689" fmla="*/ 588695 w 1879488"/>
              <a:gd name="connsiteY5-690" fmla="*/ 1920713 h 2645170"/>
              <a:gd name="connsiteX6-691" fmla="*/ 47 w 1879488"/>
              <a:gd name="connsiteY6-692" fmla="*/ 1321554 h 2645170"/>
              <a:gd name="connsiteX0-693" fmla="*/ 47 w 1876697"/>
              <a:gd name="connsiteY0-694" fmla="*/ 1321554 h 2645170"/>
              <a:gd name="connsiteX1-695" fmla="*/ 1332034 w 1876697"/>
              <a:gd name="connsiteY1-696" fmla="*/ 2 h 2645170"/>
              <a:gd name="connsiteX2-697" fmla="*/ 1876621 w 1876697"/>
              <a:gd name="connsiteY2-698" fmla="*/ 1330603 h 2645170"/>
              <a:gd name="connsiteX3-699" fmla="*/ 1738045 w 1876697"/>
              <a:gd name="connsiteY3-700" fmla="*/ 2031837 h 2645170"/>
              <a:gd name="connsiteX4-701" fmla="*/ 1325842 w 1876697"/>
              <a:gd name="connsiteY4-702" fmla="*/ 2644059 h 2645170"/>
              <a:gd name="connsiteX5-703" fmla="*/ 588695 w 1876697"/>
              <a:gd name="connsiteY5-704" fmla="*/ 1920713 h 2645170"/>
              <a:gd name="connsiteX6-705" fmla="*/ 47 w 1876697"/>
              <a:gd name="connsiteY6-706" fmla="*/ 1321554 h 2645170"/>
              <a:gd name="connsiteX0-707" fmla="*/ 47 w 1876687"/>
              <a:gd name="connsiteY0-708" fmla="*/ 1321587 h 2645203"/>
              <a:gd name="connsiteX1-709" fmla="*/ 1332034 w 1876687"/>
              <a:gd name="connsiteY1-710" fmla="*/ 35 h 2645203"/>
              <a:gd name="connsiteX2-711" fmla="*/ 1876621 w 1876687"/>
              <a:gd name="connsiteY2-712" fmla="*/ 1330636 h 2645203"/>
              <a:gd name="connsiteX3-713" fmla="*/ 1738045 w 1876687"/>
              <a:gd name="connsiteY3-714" fmla="*/ 2031870 h 2645203"/>
              <a:gd name="connsiteX4-715" fmla="*/ 1325842 w 1876687"/>
              <a:gd name="connsiteY4-716" fmla="*/ 2644092 h 2645203"/>
              <a:gd name="connsiteX5-717" fmla="*/ 588695 w 1876687"/>
              <a:gd name="connsiteY5-718" fmla="*/ 1920746 h 2645203"/>
              <a:gd name="connsiteX6-719" fmla="*/ 47 w 1876687"/>
              <a:gd name="connsiteY6-720" fmla="*/ 1321587 h 2645203"/>
              <a:gd name="connsiteX0-721" fmla="*/ 47 w 1876661"/>
              <a:gd name="connsiteY0-722" fmla="*/ 1321565 h 2645181"/>
              <a:gd name="connsiteX1-723" fmla="*/ 1332034 w 1876661"/>
              <a:gd name="connsiteY1-724" fmla="*/ 13 h 2645181"/>
              <a:gd name="connsiteX2-725" fmla="*/ 1876621 w 1876661"/>
              <a:gd name="connsiteY2-726" fmla="*/ 1330614 h 2645181"/>
              <a:gd name="connsiteX3-727" fmla="*/ 1738045 w 1876661"/>
              <a:gd name="connsiteY3-728" fmla="*/ 2031848 h 2645181"/>
              <a:gd name="connsiteX4-729" fmla="*/ 1325842 w 1876661"/>
              <a:gd name="connsiteY4-730" fmla="*/ 2644070 h 2645181"/>
              <a:gd name="connsiteX5-731" fmla="*/ 588695 w 1876661"/>
              <a:gd name="connsiteY5-732" fmla="*/ 1920724 h 2645181"/>
              <a:gd name="connsiteX6-733" fmla="*/ 47 w 1876661"/>
              <a:gd name="connsiteY6-734" fmla="*/ 1321565 h 2645181"/>
              <a:gd name="connsiteX0-735" fmla="*/ 47 w 1876684"/>
              <a:gd name="connsiteY0-736" fmla="*/ 1325758 h 2649374"/>
              <a:gd name="connsiteX1-737" fmla="*/ 1332034 w 1876684"/>
              <a:gd name="connsiteY1-738" fmla="*/ 4206 h 2649374"/>
              <a:gd name="connsiteX2-739" fmla="*/ 1876621 w 1876684"/>
              <a:gd name="connsiteY2-740" fmla="*/ 1334807 h 2649374"/>
              <a:gd name="connsiteX3-741" fmla="*/ 1738045 w 1876684"/>
              <a:gd name="connsiteY3-742" fmla="*/ 2036041 h 2649374"/>
              <a:gd name="connsiteX4-743" fmla="*/ 1325842 w 1876684"/>
              <a:gd name="connsiteY4-744" fmla="*/ 2648263 h 2649374"/>
              <a:gd name="connsiteX5-745" fmla="*/ 588695 w 1876684"/>
              <a:gd name="connsiteY5-746" fmla="*/ 1924917 h 2649374"/>
              <a:gd name="connsiteX6-747" fmla="*/ 47 w 1876684"/>
              <a:gd name="connsiteY6-748" fmla="*/ 1325758 h 2649374"/>
              <a:gd name="connsiteX0-749" fmla="*/ 100 w 1876727"/>
              <a:gd name="connsiteY0-750" fmla="*/ 1335663 h 2659279"/>
              <a:gd name="connsiteX1-751" fmla="*/ 631611 w 1876727"/>
              <a:gd name="connsiteY1-752" fmla="*/ 685459 h 2659279"/>
              <a:gd name="connsiteX2-753" fmla="*/ 1332087 w 1876727"/>
              <a:gd name="connsiteY2-754" fmla="*/ 14111 h 2659279"/>
              <a:gd name="connsiteX3-755" fmla="*/ 1876674 w 1876727"/>
              <a:gd name="connsiteY3-756" fmla="*/ 1344712 h 2659279"/>
              <a:gd name="connsiteX4-757" fmla="*/ 1738098 w 1876727"/>
              <a:gd name="connsiteY4-758" fmla="*/ 2045946 h 2659279"/>
              <a:gd name="connsiteX5-759" fmla="*/ 1325895 w 1876727"/>
              <a:gd name="connsiteY5-760" fmla="*/ 2658168 h 2659279"/>
              <a:gd name="connsiteX6-761" fmla="*/ 588748 w 1876727"/>
              <a:gd name="connsiteY6-762" fmla="*/ 1934822 h 2659279"/>
              <a:gd name="connsiteX7" fmla="*/ 100 w 1876727"/>
              <a:gd name="connsiteY7" fmla="*/ 1335663 h 2659279"/>
              <a:gd name="connsiteX0-763" fmla="*/ 5176 w 1881803"/>
              <a:gd name="connsiteY0-764" fmla="*/ 1335663 h 2659279"/>
              <a:gd name="connsiteX1-765" fmla="*/ 636687 w 1881803"/>
              <a:gd name="connsiteY1-766" fmla="*/ 685459 h 2659279"/>
              <a:gd name="connsiteX2-767" fmla="*/ 1337163 w 1881803"/>
              <a:gd name="connsiteY2-768" fmla="*/ 14111 h 2659279"/>
              <a:gd name="connsiteX3-769" fmla="*/ 1881750 w 1881803"/>
              <a:gd name="connsiteY3-770" fmla="*/ 1344712 h 2659279"/>
              <a:gd name="connsiteX4-771" fmla="*/ 1743174 w 1881803"/>
              <a:gd name="connsiteY4-772" fmla="*/ 2045946 h 2659279"/>
              <a:gd name="connsiteX5-773" fmla="*/ 1330971 w 1881803"/>
              <a:gd name="connsiteY5-774" fmla="*/ 2658168 h 2659279"/>
              <a:gd name="connsiteX6-775" fmla="*/ 593824 w 1881803"/>
              <a:gd name="connsiteY6-776" fmla="*/ 1934822 h 2659279"/>
              <a:gd name="connsiteX7-777" fmla="*/ 5176 w 1881803"/>
              <a:gd name="connsiteY7-778" fmla="*/ 1335663 h 2659279"/>
              <a:gd name="connsiteX0-779" fmla="*/ 0 w 1876627"/>
              <a:gd name="connsiteY0-780" fmla="*/ 1335663 h 2659279"/>
              <a:gd name="connsiteX1-781" fmla="*/ 631511 w 1876627"/>
              <a:gd name="connsiteY1-782" fmla="*/ 685459 h 2659279"/>
              <a:gd name="connsiteX2-783" fmla="*/ 1331987 w 1876627"/>
              <a:gd name="connsiteY2-784" fmla="*/ 14111 h 2659279"/>
              <a:gd name="connsiteX3-785" fmla="*/ 1876574 w 1876627"/>
              <a:gd name="connsiteY3-786" fmla="*/ 1344712 h 2659279"/>
              <a:gd name="connsiteX4-787" fmla="*/ 1737998 w 1876627"/>
              <a:gd name="connsiteY4-788" fmla="*/ 2045946 h 2659279"/>
              <a:gd name="connsiteX5-789" fmla="*/ 1325795 w 1876627"/>
              <a:gd name="connsiteY5-790" fmla="*/ 2658168 h 2659279"/>
              <a:gd name="connsiteX6-791" fmla="*/ 588648 w 1876627"/>
              <a:gd name="connsiteY6-792" fmla="*/ 1934822 h 2659279"/>
              <a:gd name="connsiteX7-793" fmla="*/ 0 w 1876627"/>
              <a:gd name="connsiteY7-794" fmla="*/ 1335663 h 2659279"/>
              <a:gd name="connsiteX0-795" fmla="*/ 0 w 1876627"/>
              <a:gd name="connsiteY0-796" fmla="*/ 1335663 h 2659279"/>
              <a:gd name="connsiteX1-797" fmla="*/ 631511 w 1876627"/>
              <a:gd name="connsiteY1-798" fmla="*/ 685459 h 2659279"/>
              <a:gd name="connsiteX2-799" fmla="*/ 1331987 w 1876627"/>
              <a:gd name="connsiteY2-800" fmla="*/ 14111 h 2659279"/>
              <a:gd name="connsiteX3-801" fmla="*/ 1876574 w 1876627"/>
              <a:gd name="connsiteY3-802" fmla="*/ 1344712 h 2659279"/>
              <a:gd name="connsiteX4-803" fmla="*/ 1737998 w 1876627"/>
              <a:gd name="connsiteY4-804" fmla="*/ 2045946 h 2659279"/>
              <a:gd name="connsiteX5-805" fmla="*/ 1325795 w 1876627"/>
              <a:gd name="connsiteY5-806" fmla="*/ 2658168 h 2659279"/>
              <a:gd name="connsiteX6-807" fmla="*/ 588648 w 1876627"/>
              <a:gd name="connsiteY6-808" fmla="*/ 1934822 h 2659279"/>
              <a:gd name="connsiteX7-809" fmla="*/ 0 w 1876627"/>
              <a:gd name="connsiteY7-810" fmla="*/ 1335663 h 2659279"/>
              <a:gd name="connsiteX0-811" fmla="*/ 0 w 1876627"/>
              <a:gd name="connsiteY0-812" fmla="*/ 1332305 h 2655921"/>
              <a:gd name="connsiteX1-813" fmla="*/ 631511 w 1876627"/>
              <a:gd name="connsiteY1-814" fmla="*/ 682101 h 2655921"/>
              <a:gd name="connsiteX2-815" fmla="*/ 1331987 w 1876627"/>
              <a:gd name="connsiteY2-816" fmla="*/ 10753 h 2655921"/>
              <a:gd name="connsiteX3-817" fmla="*/ 1876574 w 1876627"/>
              <a:gd name="connsiteY3-818" fmla="*/ 1341354 h 2655921"/>
              <a:gd name="connsiteX4-819" fmla="*/ 1737998 w 1876627"/>
              <a:gd name="connsiteY4-820" fmla="*/ 2042588 h 2655921"/>
              <a:gd name="connsiteX5-821" fmla="*/ 1325795 w 1876627"/>
              <a:gd name="connsiteY5-822" fmla="*/ 2654810 h 2655921"/>
              <a:gd name="connsiteX6-823" fmla="*/ 588648 w 1876627"/>
              <a:gd name="connsiteY6-824" fmla="*/ 1931464 h 2655921"/>
              <a:gd name="connsiteX7-825" fmla="*/ 0 w 1876627"/>
              <a:gd name="connsiteY7-826" fmla="*/ 1332305 h 2655921"/>
              <a:gd name="connsiteX0-827" fmla="*/ 0 w 1876610"/>
              <a:gd name="connsiteY0-828" fmla="*/ 1321556 h 2645172"/>
              <a:gd name="connsiteX1-829" fmla="*/ 631511 w 1876610"/>
              <a:gd name="connsiteY1-830" fmla="*/ 671352 h 2645172"/>
              <a:gd name="connsiteX2-831" fmla="*/ 1331987 w 1876610"/>
              <a:gd name="connsiteY2-832" fmla="*/ 4 h 2645172"/>
              <a:gd name="connsiteX3-833" fmla="*/ 1876574 w 1876610"/>
              <a:gd name="connsiteY3-834" fmla="*/ 1330605 h 2645172"/>
              <a:gd name="connsiteX4-835" fmla="*/ 1737998 w 1876610"/>
              <a:gd name="connsiteY4-836" fmla="*/ 2031839 h 2645172"/>
              <a:gd name="connsiteX5-837" fmla="*/ 1325795 w 1876610"/>
              <a:gd name="connsiteY5-838" fmla="*/ 2644061 h 2645172"/>
              <a:gd name="connsiteX6-839" fmla="*/ 588648 w 1876610"/>
              <a:gd name="connsiteY6-840" fmla="*/ 1920715 h 2645172"/>
              <a:gd name="connsiteX7-841" fmla="*/ 0 w 1876610"/>
              <a:gd name="connsiteY7-842" fmla="*/ 1321556 h 2645172"/>
              <a:gd name="connsiteX0-843" fmla="*/ 0 w 1876611"/>
              <a:gd name="connsiteY0-844" fmla="*/ 1321560 h 2645176"/>
              <a:gd name="connsiteX1-845" fmla="*/ 631511 w 1876611"/>
              <a:gd name="connsiteY1-846" fmla="*/ 671356 h 2645176"/>
              <a:gd name="connsiteX2-847" fmla="*/ 1331987 w 1876611"/>
              <a:gd name="connsiteY2-848" fmla="*/ 8 h 2645176"/>
              <a:gd name="connsiteX3-849" fmla="*/ 1876574 w 1876611"/>
              <a:gd name="connsiteY3-850" fmla="*/ 1330609 h 2645176"/>
              <a:gd name="connsiteX4-851" fmla="*/ 1737998 w 1876611"/>
              <a:gd name="connsiteY4-852" fmla="*/ 2031843 h 2645176"/>
              <a:gd name="connsiteX5-853" fmla="*/ 1325795 w 1876611"/>
              <a:gd name="connsiteY5-854" fmla="*/ 2644065 h 2645176"/>
              <a:gd name="connsiteX6-855" fmla="*/ 588648 w 1876611"/>
              <a:gd name="connsiteY6-856" fmla="*/ 1920719 h 2645176"/>
              <a:gd name="connsiteX7-857" fmla="*/ 0 w 1876611"/>
              <a:gd name="connsiteY7-858" fmla="*/ 1321560 h 2645176"/>
              <a:gd name="connsiteX0-859" fmla="*/ 0 w 1876610"/>
              <a:gd name="connsiteY0-860" fmla="*/ 1321960 h 2645576"/>
              <a:gd name="connsiteX1-861" fmla="*/ 631511 w 1876610"/>
              <a:gd name="connsiteY1-862" fmla="*/ 671756 h 2645576"/>
              <a:gd name="connsiteX2-863" fmla="*/ 1331987 w 1876610"/>
              <a:gd name="connsiteY2-864" fmla="*/ 408 h 2645576"/>
              <a:gd name="connsiteX3-865" fmla="*/ 1876574 w 1876610"/>
              <a:gd name="connsiteY3-866" fmla="*/ 1331009 h 2645576"/>
              <a:gd name="connsiteX4-867" fmla="*/ 1737998 w 1876610"/>
              <a:gd name="connsiteY4-868" fmla="*/ 2032243 h 2645576"/>
              <a:gd name="connsiteX5-869" fmla="*/ 1325795 w 1876610"/>
              <a:gd name="connsiteY5-870" fmla="*/ 2644465 h 2645576"/>
              <a:gd name="connsiteX6-871" fmla="*/ 588648 w 1876610"/>
              <a:gd name="connsiteY6-872" fmla="*/ 1921119 h 2645576"/>
              <a:gd name="connsiteX7-873" fmla="*/ 0 w 1876610"/>
              <a:gd name="connsiteY7-874" fmla="*/ 1321960 h 2645576"/>
              <a:gd name="connsiteX0-875" fmla="*/ 0 w 1877718"/>
              <a:gd name="connsiteY0-876" fmla="*/ 1321960 h 2645576"/>
              <a:gd name="connsiteX1-877" fmla="*/ 631511 w 1877718"/>
              <a:gd name="connsiteY1-878" fmla="*/ 671756 h 2645576"/>
              <a:gd name="connsiteX2-879" fmla="*/ 1331987 w 1877718"/>
              <a:gd name="connsiteY2-880" fmla="*/ 408 h 2645576"/>
              <a:gd name="connsiteX3-881" fmla="*/ 1876574 w 1877718"/>
              <a:gd name="connsiteY3-882" fmla="*/ 1331009 h 2645576"/>
              <a:gd name="connsiteX4-883" fmla="*/ 1737998 w 1877718"/>
              <a:gd name="connsiteY4-884" fmla="*/ 2032243 h 2645576"/>
              <a:gd name="connsiteX5-885" fmla="*/ 1325795 w 1877718"/>
              <a:gd name="connsiteY5-886" fmla="*/ 2644465 h 2645576"/>
              <a:gd name="connsiteX6-887" fmla="*/ 588648 w 1877718"/>
              <a:gd name="connsiteY6-888" fmla="*/ 1921119 h 2645576"/>
              <a:gd name="connsiteX7-889" fmla="*/ 0 w 1877718"/>
              <a:gd name="connsiteY7-890" fmla="*/ 1321960 h 264557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31" y="connsiteY5-132"/>
              </a:cxn>
              <a:cxn ang="0">
                <a:pos x="connsiteX6-397" y="connsiteY6-398"/>
              </a:cxn>
              <a:cxn ang="0">
                <a:pos x="connsiteX7-777" y="connsiteY7-778"/>
              </a:cxn>
            </a:cxnLst>
            <a:rect l="l" t="t" r="r" b="b"/>
            <a:pathLst>
              <a:path w="1877718" h="2645576">
                <a:moveTo>
                  <a:pt x="0" y="1321960"/>
                </a:moveTo>
                <a:cubicBezTo>
                  <a:pt x="0" y="1297090"/>
                  <a:pt x="428563" y="899159"/>
                  <a:pt x="631511" y="671756"/>
                </a:cubicBezTo>
                <a:cubicBezTo>
                  <a:pt x="682059" y="658666"/>
                  <a:pt x="1281639" y="-18979"/>
                  <a:pt x="1331987" y="408"/>
                </a:cubicBezTo>
                <a:cubicBezTo>
                  <a:pt x="1382335" y="19795"/>
                  <a:pt x="1905346" y="626451"/>
                  <a:pt x="1876574" y="1331009"/>
                </a:cubicBezTo>
                <a:cubicBezTo>
                  <a:pt x="1862089" y="1623611"/>
                  <a:pt x="1821195" y="1814921"/>
                  <a:pt x="1737998" y="2032243"/>
                </a:cubicBezTo>
                <a:cubicBezTo>
                  <a:pt x="1711950" y="2161458"/>
                  <a:pt x="1369715" y="2672511"/>
                  <a:pt x="1325795" y="2644465"/>
                </a:cubicBezTo>
                <a:cubicBezTo>
                  <a:pt x="1281875" y="2616419"/>
                  <a:pt x="725079" y="2051446"/>
                  <a:pt x="588648" y="1921119"/>
                </a:cubicBezTo>
                <a:cubicBezTo>
                  <a:pt x="366492" y="1705067"/>
                  <a:pt x="0" y="1346830"/>
                  <a:pt x="0" y="132196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2137353" y="3476620"/>
            <a:ext cx="2662394" cy="1871432"/>
          </a:xfrm>
          <a:custGeom>
            <a:avLst/>
            <a:gdLst>
              <a:gd name="connsiteX0" fmla="*/ 0 w 3787923"/>
              <a:gd name="connsiteY0" fmla="*/ 1883395 h 3766790"/>
              <a:gd name="connsiteX1" fmla="*/ 1893962 w 3787923"/>
              <a:gd name="connsiteY1" fmla="*/ 0 h 3766790"/>
              <a:gd name="connsiteX2" fmla="*/ 3787924 w 3787923"/>
              <a:gd name="connsiteY2" fmla="*/ 1883395 h 3766790"/>
              <a:gd name="connsiteX3" fmla="*/ 1893962 w 3787923"/>
              <a:gd name="connsiteY3" fmla="*/ 3766790 h 3766790"/>
              <a:gd name="connsiteX4" fmla="*/ 0 w 3787923"/>
              <a:gd name="connsiteY4" fmla="*/ 1883395 h 3766790"/>
              <a:gd name="connsiteX0-1" fmla="*/ 0 w 3787924"/>
              <a:gd name="connsiteY0-2" fmla="*/ 459187 h 2342582"/>
              <a:gd name="connsiteX1-3" fmla="*/ 1893962 w 3787924"/>
              <a:gd name="connsiteY1-4" fmla="*/ 471267 h 2342582"/>
              <a:gd name="connsiteX2-5" fmla="*/ 3787924 w 3787924"/>
              <a:gd name="connsiteY2-6" fmla="*/ 459187 h 2342582"/>
              <a:gd name="connsiteX3-7" fmla="*/ 1893962 w 3787924"/>
              <a:gd name="connsiteY3-8" fmla="*/ 2342582 h 2342582"/>
              <a:gd name="connsiteX4-9" fmla="*/ 0 w 3787924"/>
              <a:gd name="connsiteY4-10" fmla="*/ 459187 h 2342582"/>
              <a:gd name="connsiteX0-11" fmla="*/ 0 w 3221186"/>
              <a:gd name="connsiteY0-12" fmla="*/ 1850506 h 2454892"/>
              <a:gd name="connsiteX1-13" fmla="*/ 1327224 w 3221186"/>
              <a:gd name="connsiteY1-14" fmla="*/ 524323 h 2454892"/>
              <a:gd name="connsiteX2-15" fmla="*/ 3221186 w 3221186"/>
              <a:gd name="connsiteY2-16" fmla="*/ 512243 h 2454892"/>
              <a:gd name="connsiteX3-17" fmla="*/ 1327224 w 3221186"/>
              <a:gd name="connsiteY3-18" fmla="*/ 2395638 h 2454892"/>
              <a:gd name="connsiteX4-19" fmla="*/ 0 w 3221186"/>
              <a:gd name="connsiteY4-20" fmla="*/ 1850506 h 2454892"/>
              <a:gd name="connsiteX0-21" fmla="*/ 0 w 2659211"/>
              <a:gd name="connsiteY0-22" fmla="*/ 1326183 h 1989042"/>
              <a:gd name="connsiteX1-23" fmla="*/ 1327224 w 2659211"/>
              <a:gd name="connsiteY1-24" fmla="*/ 0 h 1989042"/>
              <a:gd name="connsiteX2-25" fmla="*/ 2659211 w 2659211"/>
              <a:gd name="connsiteY2-26" fmla="*/ 1326182 h 1989042"/>
              <a:gd name="connsiteX3-27" fmla="*/ 1327224 w 2659211"/>
              <a:gd name="connsiteY3-28" fmla="*/ 1871315 h 1989042"/>
              <a:gd name="connsiteX4-29" fmla="*/ 0 w 2659211"/>
              <a:gd name="connsiteY4-30" fmla="*/ 1326183 h 1989042"/>
              <a:gd name="connsiteX0-31" fmla="*/ 0 w 2663974"/>
              <a:gd name="connsiteY0-32" fmla="*/ 1345258 h 1987848"/>
              <a:gd name="connsiteX1-33" fmla="*/ 1331987 w 2663974"/>
              <a:gd name="connsiteY1-34" fmla="*/ 25 h 1987848"/>
              <a:gd name="connsiteX2-35" fmla="*/ 2663974 w 2663974"/>
              <a:gd name="connsiteY2-36" fmla="*/ 1326207 h 1987848"/>
              <a:gd name="connsiteX3-37" fmla="*/ 1331987 w 2663974"/>
              <a:gd name="connsiteY3-38" fmla="*/ 1871340 h 1987848"/>
              <a:gd name="connsiteX4-39" fmla="*/ 0 w 2663974"/>
              <a:gd name="connsiteY4-40" fmla="*/ 1345258 h 1987848"/>
              <a:gd name="connsiteX0-41" fmla="*/ 0 w 2668737"/>
              <a:gd name="connsiteY0-42" fmla="*/ 1345234 h 2001018"/>
              <a:gd name="connsiteX1-43" fmla="*/ 1331987 w 2668737"/>
              <a:gd name="connsiteY1-44" fmla="*/ 1 h 2001018"/>
              <a:gd name="connsiteX2-45" fmla="*/ 2668737 w 2668737"/>
              <a:gd name="connsiteY2-46" fmla="*/ 1349996 h 2001018"/>
              <a:gd name="connsiteX3-47" fmla="*/ 1331987 w 2668737"/>
              <a:gd name="connsiteY3-48" fmla="*/ 1871316 h 2001018"/>
              <a:gd name="connsiteX4-49" fmla="*/ 0 w 2668737"/>
              <a:gd name="connsiteY4-50" fmla="*/ 1345234 h 2001018"/>
              <a:gd name="connsiteX0-51" fmla="*/ 0 w 2659212"/>
              <a:gd name="connsiteY0-52" fmla="*/ 1345234 h 1999683"/>
              <a:gd name="connsiteX1-53" fmla="*/ 1331987 w 2659212"/>
              <a:gd name="connsiteY1-54" fmla="*/ 1 h 1999683"/>
              <a:gd name="connsiteX2-55" fmla="*/ 2659212 w 2659212"/>
              <a:gd name="connsiteY2-56" fmla="*/ 1347615 h 1999683"/>
              <a:gd name="connsiteX3-57" fmla="*/ 1331987 w 2659212"/>
              <a:gd name="connsiteY3-58" fmla="*/ 1871316 h 1999683"/>
              <a:gd name="connsiteX4-59" fmla="*/ 0 w 2659212"/>
              <a:gd name="connsiteY4-60" fmla="*/ 1345234 h 1999683"/>
              <a:gd name="connsiteX0-61" fmla="*/ 295 w 2659507"/>
              <a:gd name="connsiteY0-62" fmla="*/ 1345234 h 1999683"/>
              <a:gd name="connsiteX1-63" fmla="*/ 1332282 w 2659507"/>
              <a:gd name="connsiteY1-64" fmla="*/ 1 h 1999683"/>
              <a:gd name="connsiteX2-65" fmla="*/ 2659507 w 2659507"/>
              <a:gd name="connsiteY2-66" fmla="*/ 1347615 h 1999683"/>
              <a:gd name="connsiteX3-67" fmla="*/ 1332282 w 2659507"/>
              <a:gd name="connsiteY3-68" fmla="*/ 1871316 h 1999683"/>
              <a:gd name="connsiteX4-69" fmla="*/ 295 w 2659507"/>
              <a:gd name="connsiteY4-70" fmla="*/ 1345234 h 1999683"/>
              <a:gd name="connsiteX0-71" fmla="*/ 295 w 2659507"/>
              <a:gd name="connsiteY0-72" fmla="*/ 1349339 h 2003788"/>
              <a:gd name="connsiteX1-73" fmla="*/ 1332282 w 2659507"/>
              <a:gd name="connsiteY1-74" fmla="*/ 4106 h 2003788"/>
              <a:gd name="connsiteX2-75" fmla="*/ 2659507 w 2659507"/>
              <a:gd name="connsiteY2-76" fmla="*/ 1351720 h 2003788"/>
              <a:gd name="connsiteX3-77" fmla="*/ 1332282 w 2659507"/>
              <a:gd name="connsiteY3-78" fmla="*/ 1875421 h 2003788"/>
              <a:gd name="connsiteX4-79" fmla="*/ 295 w 2659507"/>
              <a:gd name="connsiteY4-80" fmla="*/ 1349339 h 2003788"/>
              <a:gd name="connsiteX0-81" fmla="*/ 295 w 2659507"/>
              <a:gd name="connsiteY0-82" fmla="*/ 1348032 h 2002481"/>
              <a:gd name="connsiteX1-83" fmla="*/ 1332282 w 2659507"/>
              <a:gd name="connsiteY1-84" fmla="*/ 2799 h 2002481"/>
              <a:gd name="connsiteX2-85" fmla="*/ 2659507 w 2659507"/>
              <a:gd name="connsiteY2-86" fmla="*/ 1350413 h 2002481"/>
              <a:gd name="connsiteX3-87" fmla="*/ 1332282 w 2659507"/>
              <a:gd name="connsiteY3-88" fmla="*/ 1874114 h 2002481"/>
              <a:gd name="connsiteX4-89" fmla="*/ 295 w 2659507"/>
              <a:gd name="connsiteY4-90" fmla="*/ 1348032 h 2002481"/>
              <a:gd name="connsiteX0-91" fmla="*/ 357 w 2659569"/>
              <a:gd name="connsiteY0-92" fmla="*/ 1348032 h 1995344"/>
              <a:gd name="connsiteX1-93" fmla="*/ 1332344 w 2659569"/>
              <a:gd name="connsiteY1-94" fmla="*/ 2799 h 1995344"/>
              <a:gd name="connsiteX2-95" fmla="*/ 2659569 w 2659569"/>
              <a:gd name="connsiteY2-96" fmla="*/ 1350413 h 1995344"/>
              <a:gd name="connsiteX3-97" fmla="*/ 1332344 w 2659569"/>
              <a:gd name="connsiteY3-98" fmla="*/ 1874114 h 1995344"/>
              <a:gd name="connsiteX4-99" fmla="*/ 357 w 2659569"/>
              <a:gd name="connsiteY4-100" fmla="*/ 1348032 h 1995344"/>
              <a:gd name="connsiteX0-101" fmla="*/ 217 w 2659429"/>
              <a:gd name="connsiteY0-102" fmla="*/ 1348032 h 2000690"/>
              <a:gd name="connsiteX1-103" fmla="*/ 1332204 w 2659429"/>
              <a:gd name="connsiteY1-104" fmla="*/ 2799 h 2000690"/>
              <a:gd name="connsiteX2-105" fmla="*/ 2659429 w 2659429"/>
              <a:gd name="connsiteY2-106" fmla="*/ 1350413 h 2000690"/>
              <a:gd name="connsiteX3-107" fmla="*/ 1332204 w 2659429"/>
              <a:gd name="connsiteY3-108" fmla="*/ 1874114 h 2000690"/>
              <a:gd name="connsiteX4-109" fmla="*/ 217 w 2659429"/>
              <a:gd name="connsiteY4-110" fmla="*/ 1348032 h 2000690"/>
              <a:gd name="connsiteX0-111" fmla="*/ 217 w 2659429"/>
              <a:gd name="connsiteY0-112" fmla="*/ 1348032 h 1874147"/>
              <a:gd name="connsiteX1-113" fmla="*/ 1332204 w 2659429"/>
              <a:gd name="connsiteY1-114" fmla="*/ 2799 h 1874147"/>
              <a:gd name="connsiteX2-115" fmla="*/ 2659429 w 2659429"/>
              <a:gd name="connsiteY2-116" fmla="*/ 1350413 h 1874147"/>
              <a:gd name="connsiteX3-117" fmla="*/ 1332204 w 2659429"/>
              <a:gd name="connsiteY3-118" fmla="*/ 1874114 h 1874147"/>
              <a:gd name="connsiteX4-119" fmla="*/ 217 w 2659429"/>
              <a:gd name="connsiteY4-120" fmla="*/ 1348032 h 1874147"/>
              <a:gd name="connsiteX0-121" fmla="*/ 217 w 2659429"/>
              <a:gd name="connsiteY0-122" fmla="*/ 1348032 h 1874147"/>
              <a:gd name="connsiteX1-123" fmla="*/ 1332204 w 2659429"/>
              <a:gd name="connsiteY1-124" fmla="*/ 2799 h 1874147"/>
              <a:gd name="connsiteX2-125" fmla="*/ 2659429 w 2659429"/>
              <a:gd name="connsiteY2-126" fmla="*/ 1350413 h 1874147"/>
              <a:gd name="connsiteX3-127" fmla="*/ 1332204 w 2659429"/>
              <a:gd name="connsiteY3-128" fmla="*/ 1874114 h 1874147"/>
              <a:gd name="connsiteX4-129" fmla="*/ 217 w 2659429"/>
              <a:gd name="connsiteY4-130" fmla="*/ 1348032 h 1874147"/>
              <a:gd name="connsiteX0-131" fmla="*/ 299 w 2659511"/>
              <a:gd name="connsiteY0-132" fmla="*/ 1348032 h 1874147"/>
              <a:gd name="connsiteX1-133" fmla="*/ 1332286 w 2659511"/>
              <a:gd name="connsiteY1-134" fmla="*/ 2799 h 1874147"/>
              <a:gd name="connsiteX2-135" fmla="*/ 2659511 w 2659511"/>
              <a:gd name="connsiteY2-136" fmla="*/ 1350413 h 1874147"/>
              <a:gd name="connsiteX3-137" fmla="*/ 1332286 w 2659511"/>
              <a:gd name="connsiteY3-138" fmla="*/ 1874114 h 1874147"/>
              <a:gd name="connsiteX4-139" fmla="*/ 299 w 2659511"/>
              <a:gd name="connsiteY4-140" fmla="*/ 1348032 h 1874147"/>
              <a:gd name="connsiteX0-141" fmla="*/ 327 w 2659539"/>
              <a:gd name="connsiteY0-142" fmla="*/ 1348032 h 1881181"/>
              <a:gd name="connsiteX1-143" fmla="*/ 1332314 w 2659539"/>
              <a:gd name="connsiteY1-144" fmla="*/ 2799 h 1881181"/>
              <a:gd name="connsiteX2-145" fmla="*/ 2659539 w 2659539"/>
              <a:gd name="connsiteY2-146" fmla="*/ 1350413 h 1881181"/>
              <a:gd name="connsiteX3-147" fmla="*/ 1332314 w 2659539"/>
              <a:gd name="connsiteY3-148" fmla="*/ 1874114 h 1881181"/>
              <a:gd name="connsiteX4-149" fmla="*/ 327 w 2659539"/>
              <a:gd name="connsiteY4-150" fmla="*/ 1348032 h 1881181"/>
              <a:gd name="connsiteX0-151" fmla="*/ 186 w 2659398"/>
              <a:gd name="connsiteY0-152" fmla="*/ 1348032 h 1880778"/>
              <a:gd name="connsiteX1-153" fmla="*/ 1332173 w 2659398"/>
              <a:gd name="connsiteY1-154" fmla="*/ 2799 h 1880778"/>
              <a:gd name="connsiteX2-155" fmla="*/ 2659398 w 2659398"/>
              <a:gd name="connsiteY2-156" fmla="*/ 1350413 h 1880778"/>
              <a:gd name="connsiteX3-157" fmla="*/ 1332173 w 2659398"/>
              <a:gd name="connsiteY3-158" fmla="*/ 1874114 h 1880778"/>
              <a:gd name="connsiteX4-159" fmla="*/ 186 w 2659398"/>
              <a:gd name="connsiteY4-160" fmla="*/ 1348032 h 1880778"/>
              <a:gd name="connsiteX0-161" fmla="*/ 327 w 2659539"/>
              <a:gd name="connsiteY0-162" fmla="*/ 1348032 h 1880618"/>
              <a:gd name="connsiteX1-163" fmla="*/ 1332314 w 2659539"/>
              <a:gd name="connsiteY1-164" fmla="*/ 2799 h 1880618"/>
              <a:gd name="connsiteX2-165" fmla="*/ 2659539 w 2659539"/>
              <a:gd name="connsiteY2-166" fmla="*/ 1350413 h 1880618"/>
              <a:gd name="connsiteX3-167" fmla="*/ 1332314 w 2659539"/>
              <a:gd name="connsiteY3-168" fmla="*/ 1874114 h 1880618"/>
              <a:gd name="connsiteX4-169" fmla="*/ 327 w 2659539"/>
              <a:gd name="connsiteY4-170" fmla="*/ 1348032 h 1880618"/>
              <a:gd name="connsiteX0-171" fmla="*/ 327 w 2659539"/>
              <a:gd name="connsiteY0-172" fmla="*/ 1345714 h 1878300"/>
              <a:gd name="connsiteX1-173" fmla="*/ 1332314 w 2659539"/>
              <a:gd name="connsiteY1-174" fmla="*/ 481 h 1878300"/>
              <a:gd name="connsiteX2-175" fmla="*/ 2659539 w 2659539"/>
              <a:gd name="connsiteY2-176" fmla="*/ 1348095 h 1878300"/>
              <a:gd name="connsiteX3-177" fmla="*/ 1332314 w 2659539"/>
              <a:gd name="connsiteY3-178" fmla="*/ 1871796 h 1878300"/>
              <a:gd name="connsiteX4-179" fmla="*/ 327 w 2659539"/>
              <a:gd name="connsiteY4-180" fmla="*/ 1345714 h 1878300"/>
              <a:gd name="connsiteX0-181" fmla="*/ 296 w 2662683"/>
              <a:gd name="connsiteY0-182" fmla="*/ 1345236 h 1871320"/>
              <a:gd name="connsiteX1-183" fmla="*/ 1332283 w 2662683"/>
              <a:gd name="connsiteY1-184" fmla="*/ 3 h 1871320"/>
              <a:gd name="connsiteX2-185" fmla="*/ 2662683 w 2662683"/>
              <a:gd name="connsiteY2-186" fmla="*/ 1338092 h 1871320"/>
              <a:gd name="connsiteX3-187" fmla="*/ 1332283 w 2662683"/>
              <a:gd name="connsiteY3-188" fmla="*/ 1871318 h 1871320"/>
              <a:gd name="connsiteX4-189" fmla="*/ 296 w 2662683"/>
              <a:gd name="connsiteY4-190" fmla="*/ 1345236 h 1871320"/>
              <a:gd name="connsiteX0-191" fmla="*/ 296 w 2665298"/>
              <a:gd name="connsiteY0-192" fmla="*/ 1345234 h 1871318"/>
              <a:gd name="connsiteX1-193" fmla="*/ 1332283 w 2665298"/>
              <a:gd name="connsiteY1-194" fmla="*/ 1 h 1871318"/>
              <a:gd name="connsiteX2-195" fmla="*/ 2662683 w 2665298"/>
              <a:gd name="connsiteY2-196" fmla="*/ 1338090 h 1871318"/>
              <a:gd name="connsiteX3-197" fmla="*/ 1332283 w 2665298"/>
              <a:gd name="connsiteY3-198" fmla="*/ 1871316 h 1871318"/>
              <a:gd name="connsiteX4-199" fmla="*/ 296 w 2665298"/>
              <a:gd name="connsiteY4-200" fmla="*/ 1345234 h 1871318"/>
              <a:gd name="connsiteX0-201" fmla="*/ 296 w 2664513"/>
              <a:gd name="connsiteY0-202" fmla="*/ 1345345 h 1871429"/>
              <a:gd name="connsiteX1-203" fmla="*/ 1332283 w 2664513"/>
              <a:gd name="connsiteY1-204" fmla="*/ 112 h 1871429"/>
              <a:gd name="connsiteX2-205" fmla="*/ 2662683 w 2664513"/>
              <a:gd name="connsiteY2-206" fmla="*/ 1338201 h 1871429"/>
              <a:gd name="connsiteX3-207" fmla="*/ 1332283 w 2664513"/>
              <a:gd name="connsiteY3-208" fmla="*/ 1871427 h 1871429"/>
              <a:gd name="connsiteX4-209" fmla="*/ 296 w 2664513"/>
              <a:gd name="connsiteY4-210" fmla="*/ 1345345 h 1871429"/>
              <a:gd name="connsiteX0-211" fmla="*/ 296 w 2662683"/>
              <a:gd name="connsiteY0-212" fmla="*/ 1345348 h 1871432"/>
              <a:gd name="connsiteX1-213" fmla="*/ 1332283 w 2662683"/>
              <a:gd name="connsiteY1-214" fmla="*/ 115 h 1871432"/>
              <a:gd name="connsiteX2-215" fmla="*/ 2662683 w 2662683"/>
              <a:gd name="connsiteY2-216" fmla="*/ 1338204 h 1871432"/>
              <a:gd name="connsiteX3-217" fmla="*/ 1332283 w 2662683"/>
              <a:gd name="connsiteY3-218" fmla="*/ 1871430 h 1871432"/>
              <a:gd name="connsiteX4-219" fmla="*/ 296 w 2662683"/>
              <a:gd name="connsiteY4-220" fmla="*/ 1345348 h 1871432"/>
              <a:gd name="connsiteX0-221" fmla="*/ 296 w 2662683"/>
              <a:gd name="connsiteY0-222" fmla="*/ 1345348 h 1871432"/>
              <a:gd name="connsiteX1-223" fmla="*/ 1332283 w 2662683"/>
              <a:gd name="connsiteY1-224" fmla="*/ 115 h 1871432"/>
              <a:gd name="connsiteX2-225" fmla="*/ 2662683 w 2662683"/>
              <a:gd name="connsiteY2-226" fmla="*/ 1338204 h 1871432"/>
              <a:gd name="connsiteX3-227" fmla="*/ 1332283 w 2662683"/>
              <a:gd name="connsiteY3-228" fmla="*/ 1871430 h 1871432"/>
              <a:gd name="connsiteX4-229" fmla="*/ 296 w 2662683"/>
              <a:gd name="connsiteY4-230" fmla="*/ 1345348 h 1871432"/>
              <a:gd name="connsiteX0-231" fmla="*/ 394 w 2662781"/>
              <a:gd name="connsiteY0-232" fmla="*/ 1345348 h 1871432"/>
              <a:gd name="connsiteX1-233" fmla="*/ 1332381 w 2662781"/>
              <a:gd name="connsiteY1-234" fmla="*/ 115 h 1871432"/>
              <a:gd name="connsiteX2-235" fmla="*/ 2662781 w 2662781"/>
              <a:gd name="connsiteY2-236" fmla="*/ 1338204 h 1871432"/>
              <a:gd name="connsiteX3-237" fmla="*/ 1332381 w 2662781"/>
              <a:gd name="connsiteY3-238" fmla="*/ 1871430 h 1871432"/>
              <a:gd name="connsiteX4-239" fmla="*/ 394 w 2662781"/>
              <a:gd name="connsiteY4-240" fmla="*/ 1345348 h 1871432"/>
              <a:gd name="connsiteX0-241" fmla="*/ 7 w 2662394"/>
              <a:gd name="connsiteY0-242" fmla="*/ 1345348 h 1871432"/>
              <a:gd name="connsiteX1-243" fmla="*/ 1331994 w 2662394"/>
              <a:gd name="connsiteY1-244" fmla="*/ 115 h 1871432"/>
              <a:gd name="connsiteX2-245" fmla="*/ 2662394 w 2662394"/>
              <a:gd name="connsiteY2-246" fmla="*/ 1338204 h 1871432"/>
              <a:gd name="connsiteX3-247" fmla="*/ 1331994 w 2662394"/>
              <a:gd name="connsiteY3-248" fmla="*/ 1871430 h 1871432"/>
              <a:gd name="connsiteX4-249" fmla="*/ 7 w 2662394"/>
              <a:gd name="connsiteY4-250" fmla="*/ 1345348 h 1871432"/>
              <a:gd name="connsiteX0-251" fmla="*/ 7 w 2662394"/>
              <a:gd name="connsiteY0-252" fmla="*/ 1345348 h 1871432"/>
              <a:gd name="connsiteX1-253" fmla="*/ 1331994 w 2662394"/>
              <a:gd name="connsiteY1-254" fmla="*/ 115 h 1871432"/>
              <a:gd name="connsiteX2-255" fmla="*/ 2662394 w 2662394"/>
              <a:gd name="connsiteY2-256" fmla="*/ 1338204 h 1871432"/>
              <a:gd name="connsiteX3-257" fmla="*/ 1331994 w 2662394"/>
              <a:gd name="connsiteY3-258" fmla="*/ 1871430 h 1871432"/>
              <a:gd name="connsiteX4-259" fmla="*/ 7 w 2662394"/>
              <a:gd name="connsiteY4-260" fmla="*/ 1345348 h 1871432"/>
              <a:gd name="connsiteX0-261" fmla="*/ 7 w 2662394"/>
              <a:gd name="connsiteY0-262" fmla="*/ 1345348 h 1871432"/>
              <a:gd name="connsiteX1-263" fmla="*/ 1331994 w 2662394"/>
              <a:gd name="connsiteY1-264" fmla="*/ 115 h 1871432"/>
              <a:gd name="connsiteX2-265" fmla="*/ 2662394 w 2662394"/>
              <a:gd name="connsiteY2-266" fmla="*/ 1338204 h 1871432"/>
              <a:gd name="connsiteX3-267" fmla="*/ 1331994 w 2662394"/>
              <a:gd name="connsiteY3-268" fmla="*/ 1871430 h 1871432"/>
              <a:gd name="connsiteX4-269" fmla="*/ 7 w 2662394"/>
              <a:gd name="connsiteY4-270" fmla="*/ 1345348 h 187143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662394" h="1871432">
                <a:moveTo>
                  <a:pt x="7" y="1345348"/>
                </a:moveTo>
                <a:cubicBezTo>
                  <a:pt x="2389" y="1323975"/>
                  <a:pt x="1314506" y="14006"/>
                  <a:pt x="1331994" y="115"/>
                </a:cubicBezTo>
                <a:cubicBezTo>
                  <a:pt x="1349482" y="-13776"/>
                  <a:pt x="2552062" y="1227515"/>
                  <a:pt x="2662394" y="1338204"/>
                </a:cubicBezTo>
                <a:cubicBezTo>
                  <a:pt x="2556825" y="1471912"/>
                  <a:pt x="2009087" y="1870239"/>
                  <a:pt x="1331994" y="1871430"/>
                </a:cubicBezTo>
                <a:cubicBezTo>
                  <a:pt x="654901" y="1872621"/>
                  <a:pt x="-2375" y="1366721"/>
                  <a:pt x="7" y="134534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grpSp>
        <p:nvGrpSpPr>
          <p:cNvPr id="2" name="Group 4269"/>
          <p:cNvGrpSpPr/>
          <p:nvPr userDrawn="1"/>
        </p:nvGrpSpPr>
        <p:grpSpPr>
          <a:xfrm>
            <a:off x="1440042" y="1387453"/>
            <a:ext cx="4076330" cy="4085105"/>
            <a:chOff x="1282750" y="1294031"/>
            <a:chExt cx="8152659" cy="8170209"/>
          </a:xfrm>
        </p:grpSpPr>
        <p:sp>
          <p:nvSpPr>
            <p:cNvPr id="7" name="Shape 4267"/>
            <p:cNvSpPr/>
            <p:nvPr/>
          </p:nvSpPr>
          <p:spPr>
            <a:xfrm flipV="1">
              <a:off x="8039129" y="1294031"/>
              <a:ext cx="1396280" cy="1396280"/>
            </a:xfrm>
            <a:prstGeom prst="line">
              <a:avLst/>
            </a:prstGeom>
            <a:noFill/>
            <a:ln w="25400" cap="flat">
              <a:solidFill>
                <a:srgbClr val="53585F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>
                <a:defRPr sz="3200"/>
              </a:pPr>
              <a:endParaRPr sz="1600"/>
            </a:p>
          </p:txBody>
        </p:sp>
        <p:sp>
          <p:nvSpPr>
            <p:cNvPr id="8" name="Shape 4268"/>
            <p:cNvSpPr/>
            <p:nvPr/>
          </p:nvSpPr>
          <p:spPr>
            <a:xfrm flipV="1">
              <a:off x="1282750" y="8067959"/>
              <a:ext cx="1396280" cy="1396281"/>
            </a:xfrm>
            <a:prstGeom prst="line">
              <a:avLst/>
            </a:prstGeom>
            <a:noFill/>
            <a:ln w="25400" cap="flat">
              <a:solidFill>
                <a:srgbClr val="53585F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>
                <a:defRPr sz="3200"/>
              </a:pPr>
              <a:endParaRPr sz="1600"/>
            </a:p>
          </p:txBody>
        </p:sp>
      </p:grpSp>
      <p:sp>
        <p:nvSpPr>
          <p:cNvPr id="11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2030558" y="1889547"/>
            <a:ext cx="2875984" cy="3318659"/>
          </a:xfrm>
          <a:custGeom>
            <a:avLst/>
            <a:gdLst>
              <a:gd name="connsiteX0" fmla="*/ 3 w 2895600"/>
              <a:gd name="connsiteY0" fmla="*/ 1285503 h 3365500"/>
              <a:gd name="connsiteX1" fmla="*/ 1447800 w 2895600"/>
              <a:gd name="connsiteY1" fmla="*/ 0 h 3365500"/>
              <a:gd name="connsiteX2" fmla="*/ 2895597 w 2895600"/>
              <a:gd name="connsiteY2" fmla="*/ 1285503 h 3365500"/>
              <a:gd name="connsiteX3" fmla="*/ 2342588 w 2895600"/>
              <a:gd name="connsiteY3" fmla="*/ 3365491 h 3365500"/>
              <a:gd name="connsiteX4" fmla="*/ 553012 w 2895600"/>
              <a:gd name="connsiteY4" fmla="*/ 3365491 h 3365500"/>
              <a:gd name="connsiteX5" fmla="*/ 3 w 2895600"/>
              <a:gd name="connsiteY5" fmla="*/ 1285503 h 3365500"/>
              <a:gd name="connsiteX0-1" fmla="*/ 0 w 2870194"/>
              <a:gd name="connsiteY0-2" fmla="*/ 853703 h 3365491"/>
              <a:gd name="connsiteX1-3" fmla="*/ 1422397 w 2870194"/>
              <a:gd name="connsiteY1-4" fmla="*/ 0 h 3365491"/>
              <a:gd name="connsiteX2-5" fmla="*/ 2870194 w 2870194"/>
              <a:gd name="connsiteY2-6" fmla="*/ 1285503 h 3365491"/>
              <a:gd name="connsiteX3-7" fmla="*/ 2317185 w 2870194"/>
              <a:gd name="connsiteY3-8" fmla="*/ 3365491 h 3365491"/>
              <a:gd name="connsiteX4-9" fmla="*/ 527609 w 2870194"/>
              <a:gd name="connsiteY4-10" fmla="*/ 3365491 h 3365491"/>
              <a:gd name="connsiteX5-11" fmla="*/ 0 w 2870194"/>
              <a:gd name="connsiteY5-12" fmla="*/ 853703 h 3365491"/>
              <a:gd name="connsiteX0-13" fmla="*/ 0 w 2908294"/>
              <a:gd name="connsiteY0-14" fmla="*/ 853703 h 3365491"/>
              <a:gd name="connsiteX1-15" fmla="*/ 1422397 w 2908294"/>
              <a:gd name="connsiteY1-16" fmla="*/ 0 h 3365491"/>
              <a:gd name="connsiteX2-17" fmla="*/ 2908294 w 2908294"/>
              <a:gd name="connsiteY2-18" fmla="*/ 866403 h 3365491"/>
              <a:gd name="connsiteX3-19" fmla="*/ 2317185 w 2908294"/>
              <a:gd name="connsiteY3-20" fmla="*/ 3365491 h 3365491"/>
              <a:gd name="connsiteX4-21" fmla="*/ 527609 w 2908294"/>
              <a:gd name="connsiteY4-22" fmla="*/ 3365491 h 3365491"/>
              <a:gd name="connsiteX5-23" fmla="*/ 0 w 2908294"/>
              <a:gd name="connsiteY5-24" fmla="*/ 853703 h 3365491"/>
              <a:gd name="connsiteX0-25" fmla="*/ 0 w 2908294"/>
              <a:gd name="connsiteY0-26" fmla="*/ 853703 h 3365491"/>
              <a:gd name="connsiteX1-27" fmla="*/ 1422397 w 2908294"/>
              <a:gd name="connsiteY1-28" fmla="*/ 0 h 3365491"/>
              <a:gd name="connsiteX2-29" fmla="*/ 2908294 w 2908294"/>
              <a:gd name="connsiteY2-30" fmla="*/ 866403 h 3365491"/>
              <a:gd name="connsiteX3-31" fmla="*/ 2875985 w 2908294"/>
              <a:gd name="connsiteY3-32" fmla="*/ 2552691 h 3365491"/>
              <a:gd name="connsiteX4-33" fmla="*/ 527609 w 2908294"/>
              <a:gd name="connsiteY4-34" fmla="*/ 3365491 h 3365491"/>
              <a:gd name="connsiteX5-35" fmla="*/ 0 w 2908294"/>
              <a:gd name="connsiteY5-36" fmla="*/ 853703 h 3365491"/>
              <a:gd name="connsiteX0-37" fmla="*/ 0 w 2908294"/>
              <a:gd name="connsiteY0-38" fmla="*/ 853703 h 3340091"/>
              <a:gd name="connsiteX1-39" fmla="*/ 1422397 w 2908294"/>
              <a:gd name="connsiteY1-40" fmla="*/ 0 h 3340091"/>
              <a:gd name="connsiteX2-41" fmla="*/ 2908294 w 2908294"/>
              <a:gd name="connsiteY2-42" fmla="*/ 866403 h 3340091"/>
              <a:gd name="connsiteX3-43" fmla="*/ 2875985 w 2908294"/>
              <a:gd name="connsiteY3-44" fmla="*/ 2552691 h 3340091"/>
              <a:gd name="connsiteX4-45" fmla="*/ 1416609 w 2908294"/>
              <a:gd name="connsiteY4-46" fmla="*/ 3340091 h 3340091"/>
              <a:gd name="connsiteX5-47" fmla="*/ 0 w 2908294"/>
              <a:gd name="connsiteY5-48" fmla="*/ 853703 h 3340091"/>
              <a:gd name="connsiteX0-49" fmla="*/ 0 w 2908294"/>
              <a:gd name="connsiteY0-50" fmla="*/ 853703 h 3340091"/>
              <a:gd name="connsiteX1-51" fmla="*/ 1422397 w 2908294"/>
              <a:gd name="connsiteY1-52" fmla="*/ 0 h 3340091"/>
              <a:gd name="connsiteX2-53" fmla="*/ 2908294 w 2908294"/>
              <a:gd name="connsiteY2-54" fmla="*/ 866403 h 3340091"/>
              <a:gd name="connsiteX3-55" fmla="*/ 2875985 w 2908294"/>
              <a:gd name="connsiteY3-56" fmla="*/ 2552691 h 3340091"/>
              <a:gd name="connsiteX4-57" fmla="*/ 1416609 w 2908294"/>
              <a:gd name="connsiteY4-58" fmla="*/ 3340091 h 3340091"/>
              <a:gd name="connsiteX5-59" fmla="*/ 12697 w 2908294"/>
              <a:gd name="connsiteY5-60" fmla="*/ 2463801 h 3340091"/>
              <a:gd name="connsiteX6" fmla="*/ 0 w 2908294"/>
              <a:gd name="connsiteY6" fmla="*/ 853703 h 3340091"/>
              <a:gd name="connsiteX0-61" fmla="*/ 0 w 2908294"/>
              <a:gd name="connsiteY0-62" fmla="*/ 853703 h 3340091"/>
              <a:gd name="connsiteX1-63" fmla="*/ 1422397 w 2908294"/>
              <a:gd name="connsiteY1-64" fmla="*/ 0 h 3340091"/>
              <a:gd name="connsiteX2-65" fmla="*/ 2908294 w 2908294"/>
              <a:gd name="connsiteY2-66" fmla="*/ 866403 h 3340091"/>
              <a:gd name="connsiteX3-67" fmla="*/ 2875985 w 2908294"/>
              <a:gd name="connsiteY3-68" fmla="*/ 2552691 h 3340091"/>
              <a:gd name="connsiteX4-69" fmla="*/ 1416609 w 2908294"/>
              <a:gd name="connsiteY4-70" fmla="*/ 3340091 h 3340091"/>
              <a:gd name="connsiteX5-71" fmla="*/ 12697 w 2908294"/>
              <a:gd name="connsiteY5-72" fmla="*/ 2463801 h 3340091"/>
              <a:gd name="connsiteX6-73" fmla="*/ 0 w 2908294"/>
              <a:gd name="connsiteY6-74" fmla="*/ 853703 h 3340091"/>
              <a:gd name="connsiteX0-75" fmla="*/ 0 w 2908294"/>
              <a:gd name="connsiteY0-76" fmla="*/ 853703 h 3344853"/>
              <a:gd name="connsiteX1-77" fmla="*/ 1422397 w 2908294"/>
              <a:gd name="connsiteY1-78" fmla="*/ 0 h 3344853"/>
              <a:gd name="connsiteX2-79" fmla="*/ 2908294 w 2908294"/>
              <a:gd name="connsiteY2-80" fmla="*/ 866403 h 3344853"/>
              <a:gd name="connsiteX3-81" fmla="*/ 2875985 w 2908294"/>
              <a:gd name="connsiteY3-82" fmla="*/ 2552691 h 3344853"/>
              <a:gd name="connsiteX4-83" fmla="*/ 1433278 w 2908294"/>
              <a:gd name="connsiteY4-84" fmla="*/ 3344853 h 3344853"/>
              <a:gd name="connsiteX5-85" fmla="*/ 12697 w 2908294"/>
              <a:gd name="connsiteY5-86" fmla="*/ 2463801 h 3344853"/>
              <a:gd name="connsiteX6-87" fmla="*/ 0 w 2908294"/>
              <a:gd name="connsiteY6-88" fmla="*/ 853703 h 3344853"/>
              <a:gd name="connsiteX0-89" fmla="*/ 0 w 2908294"/>
              <a:gd name="connsiteY0-90" fmla="*/ 853703 h 3344853"/>
              <a:gd name="connsiteX1-91" fmla="*/ 1422397 w 2908294"/>
              <a:gd name="connsiteY1-92" fmla="*/ 0 h 3344853"/>
              <a:gd name="connsiteX2-93" fmla="*/ 2908294 w 2908294"/>
              <a:gd name="connsiteY2-94" fmla="*/ 866403 h 3344853"/>
              <a:gd name="connsiteX3-95" fmla="*/ 2875985 w 2908294"/>
              <a:gd name="connsiteY3-96" fmla="*/ 2552691 h 3344853"/>
              <a:gd name="connsiteX4-97" fmla="*/ 1433278 w 2908294"/>
              <a:gd name="connsiteY4-98" fmla="*/ 3344853 h 3344853"/>
              <a:gd name="connsiteX5-99" fmla="*/ 3172 w 2908294"/>
              <a:gd name="connsiteY5-100" fmla="*/ 2516188 h 3344853"/>
              <a:gd name="connsiteX6-101" fmla="*/ 0 w 2908294"/>
              <a:gd name="connsiteY6-102" fmla="*/ 853703 h 3344853"/>
              <a:gd name="connsiteX0-103" fmla="*/ 0 w 2908294"/>
              <a:gd name="connsiteY0-104" fmla="*/ 853703 h 3344853"/>
              <a:gd name="connsiteX1-105" fmla="*/ 1422397 w 2908294"/>
              <a:gd name="connsiteY1-106" fmla="*/ 0 h 3344853"/>
              <a:gd name="connsiteX2-107" fmla="*/ 2908294 w 2908294"/>
              <a:gd name="connsiteY2-108" fmla="*/ 866403 h 3344853"/>
              <a:gd name="connsiteX3-109" fmla="*/ 2875985 w 2908294"/>
              <a:gd name="connsiteY3-110" fmla="*/ 2552691 h 3344853"/>
              <a:gd name="connsiteX4-111" fmla="*/ 1433278 w 2908294"/>
              <a:gd name="connsiteY4-112" fmla="*/ 3344853 h 3344853"/>
              <a:gd name="connsiteX5-113" fmla="*/ 3172 w 2908294"/>
              <a:gd name="connsiteY5-114" fmla="*/ 2516188 h 3344853"/>
              <a:gd name="connsiteX6-115" fmla="*/ 0 w 2908294"/>
              <a:gd name="connsiteY6-116" fmla="*/ 853703 h 3344853"/>
              <a:gd name="connsiteX0-117" fmla="*/ 0 w 2905912"/>
              <a:gd name="connsiteY0-118" fmla="*/ 853703 h 3344853"/>
              <a:gd name="connsiteX1-119" fmla="*/ 1420015 w 2905912"/>
              <a:gd name="connsiteY1-120" fmla="*/ 0 h 3344853"/>
              <a:gd name="connsiteX2-121" fmla="*/ 2905912 w 2905912"/>
              <a:gd name="connsiteY2-122" fmla="*/ 866403 h 3344853"/>
              <a:gd name="connsiteX3-123" fmla="*/ 2873603 w 2905912"/>
              <a:gd name="connsiteY3-124" fmla="*/ 2552691 h 3344853"/>
              <a:gd name="connsiteX4-125" fmla="*/ 1430896 w 2905912"/>
              <a:gd name="connsiteY4-126" fmla="*/ 3344853 h 3344853"/>
              <a:gd name="connsiteX5-127" fmla="*/ 790 w 2905912"/>
              <a:gd name="connsiteY5-128" fmla="*/ 2516188 h 3344853"/>
              <a:gd name="connsiteX6-129" fmla="*/ 0 w 2905912"/>
              <a:gd name="connsiteY6-130" fmla="*/ 853703 h 3344853"/>
              <a:gd name="connsiteX0-131" fmla="*/ 0 w 2905912"/>
              <a:gd name="connsiteY0-132" fmla="*/ 853703 h 3344853"/>
              <a:gd name="connsiteX1-133" fmla="*/ 1420015 w 2905912"/>
              <a:gd name="connsiteY1-134" fmla="*/ 0 h 3344853"/>
              <a:gd name="connsiteX2-135" fmla="*/ 2905912 w 2905912"/>
              <a:gd name="connsiteY2-136" fmla="*/ 866403 h 3344853"/>
              <a:gd name="connsiteX3-137" fmla="*/ 2873603 w 2905912"/>
              <a:gd name="connsiteY3-138" fmla="*/ 2552691 h 3344853"/>
              <a:gd name="connsiteX4-139" fmla="*/ 1430896 w 2905912"/>
              <a:gd name="connsiteY4-140" fmla="*/ 3344853 h 3344853"/>
              <a:gd name="connsiteX5-141" fmla="*/ 790 w 2905912"/>
              <a:gd name="connsiteY5-142" fmla="*/ 2516188 h 3344853"/>
              <a:gd name="connsiteX6-143" fmla="*/ 0 w 2905912"/>
              <a:gd name="connsiteY6-144" fmla="*/ 853703 h 3344853"/>
              <a:gd name="connsiteX0-145" fmla="*/ 0 w 2905912"/>
              <a:gd name="connsiteY0-146" fmla="*/ 827509 h 3318659"/>
              <a:gd name="connsiteX1-147" fmla="*/ 1439065 w 2905912"/>
              <a:gd name="connsiteY1-148" fmla="*/ 0 h 3318659"/>
              <a:gd name="connsiteX2-149" fmla="*/ 2905912 w 2905912"/>
              <a:gd name="connsiteY2-150" fmla="*/ 840209 h 3318659"/>
              <a:gd name="connsiteX3-151" fmla="*/ 2873603 w 2905912"/>
              <a:gd name="connsiteY3-152" fmla="*/ 2526497 h 3318659"/>
              <a:gd name="connsiteX4-153" fmla="*/ 1430896 w 2905912"/>
              <a:gd name="connsiteY4-154" fmla="*/ 3318659 h 3318659"/>
              <a:gd name="connsiteX5-155" fmla="*/ 790 w 2905912"/>
              <a:gd name="connsiteY5-156" fmla="*/ 2489994 h 3318659"/>
              <a:gd name="connsiteX6-157" fmla="*/ 0 w 2905912"/>
              <a:gd name="connsiteY6-158" fmla="*/ 827509 h 3318659"/>
              <a:gd name="connsiteX0-159" fmla="*/ 0 w 2874956"/>
              <a:gd name="connsiteY0-160" fmla="*/ 827509 h 3318659"/>
              <a:gd name="connsiteX1-161" fmla="*/ 1439065 w 2874956"/>
              <a:gd name="connsiteY1-162" fmla="*/ 0 h 3318659"/>
              <a:gd name="connsiteX2-163" fmla="*/ 2874956 w 2874956"/>
              <a:gd name="connsiteY2-164" fmla="*/ 830684 h 3318659"/>
              <a:gd name="connsiteX3-165" fmla="*/ 2873603 w 2874956"/>
              <a:gd name="connsiteY3-166" fmla="*/ 2526497 h 3318659"/>
              <a:gd name="connsiteX4-167" fmla="*/ 1430896 w 2874956"/>
              <a:gd name="connsiteY4-168" fmla="*/ 3318659 h 3318659"/>
              <a:gd name="connsiteX5-169" fmla="*/ 790 w 2874956"/>
              <a:gd name="connsiteY5-170" fmla="*/ 2489994 h 3318659"/>
              <a:gd name="connsiteX6-171" fmla="*/ 0 w 2874956"/>
              <a:gd name="connsiteY6-172" fmla="*/ 827509 h 3318659"/>
              <a:gd name="connsiteX0-173" fmla="*/ 0 w 2875984"/>
              <a:gd name="connsiteY0-174" fmla="*/ 827509 h 3318659"/>
              <a:gd name="connsiteX1-175" fmla="*/ 1439065 w 2875984"/>
              <a:gd name="connsiteY1-176" fmla="*/ 0 h 3318659"/>
              <a:gd name="connsiteX2-177" fmla="*/ 2874956 w 2875984"/>
              <a:gd name="connsiteY2-178" fmla="*/ 830684 h 3318659"/>
              <a:gd name="connsiteX3-179" fmla="*/ 2875984 w 2875984"/>
              <a:gd name="connsiteY3-180" fmla="*/ 2488397 h 3318659"/>
              <a:gd name="connsiteX4-181" fmla="*/ 1430896 w 2875984"/>
              <a:gd name="connsiteY4-182" fmla="*/ 3318659 h 3318659"/>
              <a:gd name="connsiteX5-183" fmla="*/ 790 w 2875984"/>
              <a:gd name="connsiteY5-184" fmla="*/ 2489994 h 3318659"/>
              <a:gd name="connsiteX6-185" fmla="*/ 0 w 2875984"/>
              <a:gd name="connsiteY6-186" fmla="*/ 827509 h 3318659"/>
              <a:gd name="connsiteX0-187" fmla="*/ 0 w 2875984"/>
              <a:gd name="connsiteY0-188" fmla="*/ 827509 h 3318659"/>
              <a:gd name="connsiteX1-189" fmla="*/ 1439065 w 2875984"/>
              <a:gd name="connsiteY1-190" fmla="*/ 0 h 3318659"/>
              <a:gd name="connsiteX2-191" fmla="*/ 2874956 w 2875984"/>
              <a:gd name="connsiteY2-192" fmla="*/ 830684 h 3318659"/>
              <a:gd name="connsiteX3-193" fmla="*/ 2875984 w 2875984"/>
              <a:gd name="connsiteY3-194" fmla="*/ 2488397 h 3318659"/>
              <a:gd name="connsiteX4-195" fmla="*/ 1430896 w 2875984"/>
              <a:gd name="connsiteY4-196" fmla="*/ 3318659 h 3318659"/>
              <a:gd name="connsiteX5-197" fmla="*/ 790 w 2875984"/>
              <a:gd name="connsiteY5-198" fmla="*/ 2489994 h 3318659"/>
              <a:gd name="connsiteX6-199" fmla="*/ 0 w 2875984"/>
              <a:gd name="connsiteY6-200" fmla="*/ 827509 h 3318659"/>
              <a:gd name="connsiteX0-201" fmla="*/ 0 w 2875984"/>
              <a:gd name="connsiteY0-202" fmla="*/ 827509 h 3318659"/>
              <a:gd name="connsiteX1-203" fmla="*/ 1439065 w 2875984"/>
              <a:gd name="connsiteY1-204" fmla="*/ 0 h 3318659"/>
              <a:gd name="connsiteX2-205" fmla="*/ 2874956 w 2875984"/>
              <a:gd name="connsiteY2-206" fmla="*/ 830684 h 3318659"/>
              <a:gd name="connsiteX3-207" fmla="*/ 2875984 w 2875984"/>
              <a:gd name="connsiteY3-208" fmla="*/ 2488397 h 3318659"/>
              <a:gd name="connsiteX4-209" fmla="*/ 1430896 w 2875984"/>
              <a:gd name="connsiteY4-210" fmla="*/ 3318659 h 3318659"/>
              <a:gd name="connsiteX5-211" fmla="*/ 790 w 2875984"/>
              <a:gd name="connsiteY5-212" fmla="*/ 2489994 h 3318659"/>
              <a:gd name="connsiteX6-213" fmla="*/ 0 w 2875984"/>
              <a:gd name="connsiteY6-214" fmla="*/ 827509 h 331865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73" y="connsiteY6-74"/>
              </a:cxn>
            </a:cxnLst>
            <a:rect l="l" t="t" r="r" b="b"/>
            <a:pathLst>
              <a:path w="2875984" h="3318659">
                <a:moveTo>
                  <a:pt x="0" y="827509"/>
                </a:moveTo>
                <a:cubicBezTo>
                  <a:pt x="475719" y="550085"/>
                  <a:pt x="965727" y="284568"/>
                  <a:pt x="1439065" y="0"/>
                </a:cubicBezTo>
                <a:lnTo>
                  <a:pt x="2874956" y="830684"/>
                </a:lnTo>
                <a:cubicBezTo>
                  <a:pt x="2875299" y="1383255"/>
                  <a:pt x="2875641" y="1935826"/>
                  <a:pt x="2875984" y="2488397"/>
                </a:cubicBezTo>
                <a:lnTo>
                  <a:pt x="1430896" y="3318659"/>
                </a:lnTo>
                <a:cubicBezTo>
                  <a:pt x="1029072" y="3065192"/>
                  <a:pt x="178778" y="2598206"/>
                  <a:pt x="790" y="2489994"/>
                </a:cubicBezTo>
                <a:cubicBezTo>
                  <a:pt x="-267" y="1935832"/>
                  <a:pt x="1057" y="1381671"/>
                  <a:pt x="0" y="82750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6691761" y="1241145"/>
            <a:ext cx="4962532" cy="4382136"/>
          </a:xfrm>
          <a:custGeom>
            <a:avLst/>
            <a:gdLst>
              <a:gd name="connsiteX0" fmla="*/ 0 w 4374000"/>
              <a:gd name="connsiteY0" fmla="*/ 729015 h 4374000"/>
              <a:gd name="connsiteX1" fmla="*/ 729015 w 4374000"/>
              <a:gd name="connsiteY1" fmla="*/ 0 h 4374000"/>
              <a:gd name="connsiteX2" fmla="*/ 3644985 w 4374000"/>
              <a:gd name="connsiteY2" fmla="*/ 0 h 4374000"/>
              <a:gd name="connsiteX3" fmla="*/ 4374000 w 4374000"/>
              <a:gd name="connsiteY3" fmla="*/ 729015 h 4374000"/>
              <a:gd name="connsiteX4" fmla="*/ 4374000 w 4374000"/>
              <a:gd name="connsiteY4" fmla="*/ 3644985 h 4374000"/>
              <a:gd name="connsiteX5" fmla="*/ 3644985 w 4374000"/>
              <a:gd name="connsiteY5" fmla="*/ 4374000 h 4374000"/>
              <a:gd name="connsiteX6" fmla="*/ 729015 w 4374000"/>
              <a:gd name="connsiteY6" fmla="*/ 4374000 h 4374000"/>
              <a:gd name="connsiteX7" fmla="*/ 0 w 4374000"/>
              <a:gd name="connsiteY7" fmla="*/ 3644985 h 4374000"/>
              <a:gd name="connsiteX8" fmla="*/ 0 w 4374000"/>
              <a:gd name="connsiteY8" fmla="*/ 729015 h 4374000"/>
              <a:gd name="connsiteX0-1" fmla="*/ 0 w 4374000"/>
              <a:gd name="connsiteY0-2" fmla="*/ 729015 h 4374000"/>
              <a:gd name="connsiteX1-3" fmla="*/ 729015 w 4374000"/>
              <a:gd name="connsiteY1-4" fmla="*/ 0 h 4374000"/>
              <a:gd name="connsiteX2-5" fmla="*/ 3644985 w 4374000"/>
              <a:gd name="connsiteY2-6" fmla="*/ 0 h 4374000"/>
              <a:gd name="connsiteX3-7" fmla="*/ 4374000 w 4374000"/>
              <a:gd name="connsiteY3-8" fmla="*/ 729015 h 4374000"/>
              <a:gd name="connsiteX4-9" fmla="*/ 4374000 w 4374000"/>
              <a:gd name="connsiteY4-10" fmla="*/ 3644985 h 4374000"/>
              <a:gd name="connsiteX5-11" fmla="*/ 3644985 w 4374000"/>
              <a:gd name="connsiteY5-12" fmla="*/ 4374000 h 4374000"/>
              <a:gd name="connsiteX6-13" fmla="*/ 729015 w 4374000"/>
              <a:gd name="connsiteY6-14" fmla="*/ 4374000 h 4374000"/>
              <a:gd name="connsiteX7-15" fmla="*/ 0 w 4374000"/>
              <a:gd name="connsiteY7-16" fmla="*/ 3644985 h 4374000"/>
              <a:gd name="connsiteX8-17" fmla="*/ 0 w 4374000"/>
              <a:gd name="connsiteY8-18" fmla="*/ 729015 h 4374000"/>
              <a:gd name="connsiteX0-19" fmla="*/ 0 w 4970152"/>
              <a:gd name="connsiteY0-20" fmla="*/ 729015 h 4374000"/>
              <a:gd name="connsiteX1-21" fmla="*/ 729015 w 4970152"/>
              <a:gd name="connsiteY1-22" fmla="*/ 0 h 4374000"/>
              <a:gd name="connsiteX2-23" fmla="*/ 3644985 w 4970152"/>
              <a:gd name="connsiteY2-24" fmla="*/ 0 h 4374000"/>
              <a:gd name="connsiteX3-25" fmla="*/ 4374000 w 4970152"/>
              <a:gd name="connsiteY3-26" fmla="*/ 729015 h 4374000"/>
              <a:gd name="connsiteX4-27" fmla="*/ 4970152 w 4970152"/>
              <a:gd name="connsiteY4-28" fmla="*/ 1952629 h 4374000"/>
              <a:gd name="connsiteX5-29" fmla="*/ 4374000 w 4970152"/>
              <a:gd name="connsiteY5-30" fmla="*/ 3644985 h 4374000"/>
              <a:gd name="connsiteX6-31" fmla="*/ 3644985 w 4970152"/>
              <a:gd name="connsiteY6-32" fmla="*/ 4374000 h 4374000"/>
              <a:gd name="connsiteX7-33" fmla="*/ 729015 w 4970152"/>
              <a:gd name="connsiteY7-34" fmla="*/ 4374000 h 4374000"/>
              <a:gd name="connsiteX8-35" fmla="*/ 0 w 4970152"/>
              <a:gd name="connsiteY8-36" fmla="*/ 3644985 h 4374000"/>
              <a:gd name="connsiteX9" fmla="*/ 0 w 4970152"/>
              <a:gd name="connsiteY9" fmla="*/ 729015 h 4374000"/>
              <a:gd name="connsiteX0-37" fmla="*/ 0 w 4970152"/>
              <a:gd name="connsiteY0-38" fmla="*/ 729015 h 4524006"/>
              <a:gd name="connsiteX1-39" fmla="*/ 729015 w 4970152"/>
              <a:gd name="connsiteY1-40" fmla="*/ 0 h 4524006"/>
              <a:gd name="connsiteX2-41" fmla="*/ 3644985 w 4970152"/>
              <a:gd name="connsiteY2-42" fmla="*/ 0 h 4524006"/>
              <a:gd name="connsiteX3-43" fmla="*/ 4374000 w 4970152"/>
              <a:gd name="connsiteY3-44" fmla="*/ 729015 h 4524006"/>
              <a:gd name="connsiteX4-45" fmla="*/ 4970152 w 4970152"/>
              <a:gd name="connsiteY4-46" fmla="*/ 1952629 h 4524006"/>
              <a:gd name="connsiteX5-47" fmla="*/ 4957096 w 4970152"/>
              <a:gd name="connsiteY5-48" fmla="*/ 4334098 h 4524006"/>
              <a:gd name="connsiteX6-49" fmla="*/ 3644985 w 4970152"/>
              <a:gd name="connsiteY6-50" fmla="*/ 4374000 h 4524006"/>
              <a:gd name="connsiteX7-51" fmla="*/ 729015 w 4970152"/>
              <a:gd name="connsiteY7-52" fmla="*/ 4374000 h 4524006"/>
              <a:gd name="connsiteX8-53" fmla="*/ 0 w 4970152"/>
              <a:gd name="connsiteY8-54" fmla="*/ 3644985 h 4524006"/>
              <a:gd name="connsiteX9-55" fmla="*/ 0 w 4970152"/>
              <a:gd name="connsiteY9-56" fmla="*/ 729015 h 4524006"/>
              <a:gd name="connsiteX0-57" fmla="*/ 0 w 4962532"/>
              <a:gd name="connsiteY0-58" fmla="*/ 729015 h 4524006"/>
              <a:gd name="connsiteX1-59" fmla="*/ 729015 w 4962532"/>
              <a:gd name="connsiteY1-60" fmla="*/ 0 h 4524006"/>
              <a:gd name="connsiteX2-61" fmla="*/ 3644985 w 4962532"/>
              <a:gd name="connsiteY2-62" fmla="*/ 0 h 4524006"/>
              <a:gd name="connsiteX3-63" fmla="*/ 4374000 w 4962532"/>
              <a:gd name="connsiteY3-64" fmla="*/ 729015 h 4524006"/>
              <a:gd name="connsiteX4-65" fmla="*/ 4962532 w 4962532"/>
              <a:gd name="connsiteY4-66" fmla="*/ 1884049 h 4524006"/>
              <a:gd name="connsiteX5-67" fmla="*/ 4957096 w 4962532"/>
              <a:gd name="connsiteY5-68" fmla="*/ 4334098 h 4524006"/>
              <a:gd name="connsiteX6-69" fmla="*/ 3644985 w 4962532"/>
              <a:gd name="connsiteY6-70" fmla="*/ 4374000 h 4524006"/>
              <a:gd name="connsiteX7-71" fmla="*/ 729015 w 4962532"/>
              <a:gd name="connsiteY7-72" fmla="*/ 4374000 h 4524006"/>
              <a:gd name="connsiteX8-73" fmla="*/ 0 w 4962532"/>
              <a:gd name="connsiteY8-74" fmla="*/ 3644985 h 4524006"/>
              <a:gd name="connsiteX9-75" fmla="*/ 0 w 4962532"/>
              <a:gd name="connsiteY9-76" fmla="*/ 729015 h 4524006"/>
              <a:gd name="connsiteX0-77" fmla="*/ 0 w 4962532"/>
              <a:gd name="connsiteY0-78" fmla="*/ 729015 h 4524006"/>
              <a:gd name="connsiteX1-79" fmla="*/ 729015 w 4962532"/>
              <a:gd name="connsiteY1-80" fmla="*/ 0 h 4524006"/>
              <a:gd name="connsiteX2-81" fmla="*/ 3644985 w 4962532"/>
              <a:gd name="connsiteY2-82" fmla="*/ 0 h 4524006"/>
              <a:gd name="connsiteX3-83" fmla="*/ 4374000 w 4962532"/>
              <a:gd name="connsiteY3-84" fmla="*/ 729015 h 4524006"/>
              <a:gd name="connsiteX4-85" fmla="*/ 4962532 w 4962532"/>
              <a:gd name="connsiteY4-86" fmla="*/ 1884049 h 4524006"/>
              <a:gd name="connsiteX5-87" fmla="*/ 4957096 w 4962532"/>
              <a:gd name="connsiteY5-88" fmla="*/ 4334098 h 4524006"/>
              <a:gd name="connsiteX6-89" fmla="*/ 3644985 w 4962532"/>
              <a:gd name="connsiteY6-90" fmla="*/ 4374000 h 4524006"/>
              <a:gd name="connsiteX7-91" fmla="*/ 729015 w 4962532"/>
              <a:gd name="connsiteY7-92" fmla="*/ 4374000 h 4524006"/>
              <a:gd name="connsiteX8-93" fmla="*/ 0 w 4962532"/>
              <a:gd name="connsiteY8-94" fmla="*/ 3644985 h 4524006"/>
              <a:gd name="connsiteX9-95" fmla="*/ 0 w 4962532"/>
              <a:gd name="connsiteY9-96" fmla="*/ 729015 h 4524006"/>
              <a:gd name="connsiteX0-97" fmla="*/ 0 w 4962532"/>
              <a:gd name="connsiteY0-98" fmla="*/ 729015 h 4524006"/>
              <a:gd name="connsiteX1-99" fmla="*/ 729015 w 4962532"/>
              <a:gd name="connsiteY1-100" fmla="*/ 0 h 4524006"/>
              <a:gd name="connsiteX2-101" fmla="*/ 3644985 w 4962532"/>
              <a:gd name="connsiteY2-102" fmla="*/ 0 h 4524006"/>
              <a:gd name="connsiteX3-103" fmla="*/ 4374000 w 4962532"/>
              <a:gd name="connsiteY3-104" fmla="*/ 729015 h 4524006"/>
              <a:gd name="connsiteX4-105" fmla="*/ 4372479 w 4962532"/>
              <a:gd name="connsiteY4-106" fmla="*/ 1875435 h 4524006"/>
              <a:gd name="connsiteX5-107" fmla="*/ 4962532 w 4962532"/>
              <a:gd name="connsiteY5-108" fmla="*/ 1884049 h 4524006"/>
              <a:gd name="connsiteX6-109" fmla="*/ 4957096 w 4962532"/>
              <a:gd name="connsiteY6-110" fmla="*/ 4334098 h 4524006"/>
              <a:gd name="connsiteX7-111" fmla="*/ 3644985 w 4962532"/>
              <a:gd name="connsiteY7-112" fmla="*/ 4374000 h 4524006"/>
              <a:gd name="connsiteX8-113" fmla="*/ 729015 w 4962532"/>
              <a:gd name="connsiteY8-114" fmla="*/ 4374000 h 4524006"/>
              <a:gd name="connsiteX9-115" fmla="*/ 0 w 4962532"/>
              <a:gd name="connsiteY9-116" fmla="*/ 3644985 h 4524006"/>
              <a:gd name="connsiteX10" fmla="*/ 0 w 4962532"/>
              <a:gd name="connsiteY10" fmla="*/ 729015 h 4524006"/>
              <a:gd name="connsiteX0-117" fmla="*/ 0 w 4962532"/>
              <a:gd name="connsiteY0-118" fmla="*/ 729015 h 4524006"/>
              <a:gd name="connsiteX1-119" fmla="*/ 729015 w 4962532"/>
              <a:gd name="connsiteY1-120" fmla="*/ 0 h 4524006"/>
              <a:gd name="connsiteX2-121" fmla="*/ 3644985 w 4962532"/>
              <a:gd name="connsiteY2-122" fmla="*/ 0 h 4524006"/>
              <a:gd name="connsiteX3-123" fmla="*/ 4374000 w 4962532"/>
              <a:gd name="connsiteY3-124" fmla="*/ 729015 h 4524006"/>
              <a:gd name="connsiteX4-125" fmla="*/ 4372479 w 4962532"/>
              <a:gd name="connsiteY4-126" fmla="*/ 1875435 h 4524006"/>
              <a:gd name="connsiteX5-127" fmla="*/ 4962532 w 4962532"/>
              <a:gd name="connsiteY5-128" fmla="*/ 1884049 h 4524006"/>
              <a:gd name="connsiteX6-129" fmla="*/ 4957096 w 4962532"/>
              <a:gd name="connsiteY6-130" fmla="*/ 4334098 h 4524006"/>
              <a:gd name="connsiteX7-131" fmla="*/ 3644985 w 4962532"/>
              <a:gd name="connsiteY7-132" fmla="*/ 4374000 h 4524006"/>
              <a:gd name="connsiteX8-133" fmla="*/ 729015 w 4962532"/>
              <a:gd name="connsiteY8-134" fmla="*/ 4374000 h 4524006"/>
              <a:gd name="connsiteX9-135" fmla="*/ 0 w 4962532"/>
              <a:gd name="connsiteY9-136" fmla="*/ 3644985 h 4524006"/>
              <a:gd name="connsiteX10-137" fmla="*/ 0 w 4962532"/>
              <a:gd name="connsiteY10-138" fmla="*/ 729015 h 4524006"/>
              <a:gd name="connsiteX0-139" fmla="*/ 0 w 4962532"/>
              <a:gd name="connsiteY0-140" fmla="*/ 729015 h 4524006"/>
              <a:gd name="connsiteX1-141" fmla="*/ 729015 w 4962532"/>
              <a:gd name="connsiteY1-142" fmla="*/ 0 h 4524006"/>
              <a:gd name="connsiteX2-143" fmla="*/ 3644985 w 4962532"/>
              <a:gd name="connsiteY2-144" fmla="*/ 0 h 4524006"/>
              <a:gd name="connsiteX3-145" fmla="*/ 4374000 w 4962532"/>
              <a:gd name="connsiteY3-146" fmla="*/ 729015 h 4524006"/>
              <a:gd name="connsiteX4-147" fmla="*/ 4372479 w 4962532"/>
              <a:gd name="connsiteY4-148" fmla="*/ 1875435 h 4524006"/>
              <a:gd name="connsiteX5-149" fmla="*/ 4962532 w 4962532"/>
              <a:gd name="connsiteY5-150" fmla="*/ 1884049 h 4524006"/>
              <a:gd name="connsiteX6-151" fmla="*/ 4957096 w 4962532"/>
              <a:gd name="connsiteY6-152" fmla="*/ 4334098 h 4524006"/>
              <a:gd name="connsiteX7-153" fmla="*/ 3644985 w 4962532"/>
              <a:gd name="connsiteY7-154" fmla="*/ 4374000 h 4524006"/>
              <a:gd name="connsiteX8-155" fmla="*/ 729015 w 4962532"/>
              <a:gd name="connsiteY8-156" fmla="*/ 4374000 h 4524006"/>
              <a:gd name="connsiteX9-157" fmla="*/ 0 w 4962532"/>
              <a:gd name="connsiteY9-158" fmla="*/ 3644985 h 4524006"/>
              <a:gd name="connsiteX10-159" fmla="*/ 0 w 4962532"/>
              <a:gd name="connsiteY10-160" fmla="*/ 729015 h 4524006"/>
              <a:gd name="connsiteX0-161" fmla="*/ 0 w 4962532"/>
              <a:gd name="connsiteY0-162" fmla="*/ 729015 h 4524006"/>
              <a:gd name="connsiteX1-163" fmla="*/ 729015 w 4962532"/>
              <a:gd name="connsiteY1-164" fmla="*/ 0 h 4524006"/>
              <a:gd name="connsiteX2-165" fmla="*/ 3644985 w 4962532"/>
              <a:gd name="connsiteY2-166" fmla="*/ 0 h 4524006"/>
              <a:gd name="connsiteX3-167" fmla="*/ 4374000 w 4962532"/>
              <a:gd name="connsiteY3-168" fmla="*/ 729015 h 4524006"/>
              <a:gd name="connsiteX4-169" fmla="*/ 4372479 w 4962532"/>
              <a:gd name="connsiteY4-170" fmla="*/ 1875435 h 4524006"/>
              <a:gd name="connsiteX5-171" fmla="*/ 4962532 w 4962532"/>
              <a:gd name="connsiteY5-172" fmla="*/ 1884049 h 4524006"/>
              <a:gd name="connsiteX6-173" fmla="*/ 4957096 w 4962532"/>
              <a:gd name="connsiteY6-174" fmla="*/ 4334098 h 4524006"/>
              <a:gd name="connsiteX7-175" fmla="*/ 3644985 w 4962532"/>
              <a:gd name="connsiteY7-176" fmla="*/ 4374000 h 4524006"/>
              <a:gd name="connsiteX8-177" fmla="*/ 729015 w 4962532"/>
              <a:gd name="connsiteY8-178" fmla="*/ 4374000 h 4524006"/>
              <a:gd name="connsiteX9-179" fmla="*/ 0 w 4962532"/>
              <a:gd name="connsiteY9-180" fmla="*/ 3644985 h 4524006"/>
              <a:gd name="connsiteX10-181" fmla="*/ 0 w 4962532"/>
              <a:gd name="connsiteY10-182" fmla="*/ 729015 h 4524006"/>
              <a:gd name="connsiteX0-183" fmla="*/ 0 w 4962532"/>
              <a:gd name="connsiteY0-184" fmla="*/ 729015 h 4524006"/>
              <a:gd name="connsiteX1-185" fmla="*/ 729015 w 4962532"/>
              <a:gd name="connsiteY1-186" fmla="*/ 0 h 4524006"/>
              <a:gd name="connsiteX2-187" fmla="*/ 3644985 w 4962532"/>
              <a:gd name="connsiteY2-188" fmla="*/ 0 h 4524006"/>
              <a:gd name="connsiteX3-189" fmla="*/ 4374000 w 4962532"/>
              <a:gd name="connsiteY3-190" fmla="*/ 729015 h 4524006"/>
              <a:gd name="connsiteX4-191" fmla="*/ 4372479 w 4962532"/>
              <a:gd name="connsiteY4-192" fmla="*/ 1875435 h 4524006"/>
              <a:gd name="connsiteX5-193" fmla="*/ 4962532 w 4962532"/>
              <a:gd name="connsiteY5-194" fmla="*/ 1884049 h 4524006"/>
              <a:gd name="connsiteX6-195" fmla="*/ 4957096 w 4962532"/>
              <a:gd name="connsiteY6-196" fmla="*/ 4334098 h 4524006"/>
              <a:gd name="connsiteX7-197" fmla="*/ 3644985 w 4962532"/>
              <a:gd name="connsiteY7-198" fmla="*/ 4374000 h 4524006"/>
              <a:gd name="connsiteX8-199" fmla="*/ 729015 w 4962532"/>
              <a:gd name="connsiteY8-200" fmla="*/ 4374000 h 4524006"/>
              <a:gd name="connsiteX9-201" fmla="*/ 0 w 4962532"/>
              <a:gd name="connsiteY9-202" fmla="*/ 3644985 h 4524006"/>
              <a:gd name="connsiteX10-203" fmla="*/ 0 w 4962532"/>
              <a:gd name="connsiteY10-204" fmla="*/ 729015 h 4524006"/>
              <a:gd name="connsiteX0-205" fmla="*/ 0 w 4962532"/>
              <a:gd name="connsiteY0-206" fmla="*/ 729015 h 4524006"/>
              <a:gd name="connsiteX1-207" fmla="*/ 729015 w 4962532"/>
              <a:gd name="connsiteY1-208" fmla="*/ 0 h 4524006"/>
              <a:gd name="connsiteX2-209" fmla="*/ 3644985 w 4962532"/>
              <a:gd name="connsiteY2-210" fmla="*/ 0 h 4524006"/>
              <a:gd name="connsiteX3-211" fmla="*/ 4374000 w 4962532"/>
              <a:gd name="connsiteY3-212" fmla="*/ 729015 h 4524006"/>
              <a:gd name="connsiteX4-213" fmla="*/ 4372479 w 4962532"/>
              <a:gd name="connsiteY4-214" fmla="*/ 1875435 h 4524006"/>
              <a:gd name="connsiteX5-215" fmla="*/ 4962532 w 4962532"/>
              <a:gd name="connsiteY5-216" fmla="*/ 1884049 h 4524006"/>
              <a:gd name="connsiteX6-217" fmla="*/ 4957096 w 4962532"/>
              <a:gd name="connsiteY6-218" fmla="*/ 4334098 h 4524006"/>
              <a:gd name="connsiteX7-219" fmla="*/ 3644985 w 4962532"/>
              <a:gd name="connsiteY7-220" fmla="*/ 4374000 h 4524006"/>
              <a:gd name="connsiteX8-221" fmla="*/ 729015 w 4962532"/>
              <a:gd name="connsiteY8-222" fmla="*/ 4374000 h 4524006"/>
              <a:gd name="connsiteX9-223" fmla="*/ 0 w 4962532"/>
              <a:gd name="connsiteY9-224" fmla="*/ 3644985 h 4524006"/>
              <a:gd name="connsiteX10-225" fmla="*/ 0 w 4962532"/>
              <a:gd name="connsiteY10-226" fmla="*/ 729015 h 4524006"/>
              <a:gd name="connsiteX0-227" fmla="*/ 0 w 4962532"/>
              <a:gd name="connsiteY0-228" fmla="*/ 729015 h 4546930"/>
              <a:gd name="connsiteX1-229" fmla="*/ 729015 w 4962532"/>
              <a:gd name="connsiteY1-230" fmla="*/ 0 h 4546930"/>
              <a:gd name="connsiteX2-231" fmla="*/ 3644985 w 4962532"/>
              <a:gd name="connsiteY2-232" fmla="*/ 0 h 4546930"/>
              <a:gd name="connsiteX3-233" fmla="*/ 4374000 w 4962532"/>
              <a:gd name="connsiteY3-234" fmla="*/ 729015 h 4546930"/>
              <a:gd name="connsiteX4-235" fmla="*/ 4372479 w 4962532"/>
              <a:gd name="connsiteY4-236" fmla="*/ 1875435 h 4546930"/>
              <a:gd name="connsiteX5-237" fmla="*/ 4962532 w 4962532"/>
              <a:gd name="connsiteY5-238" fmla="*/ 1884049 h 4546930"/>
              <a:gd name="connsiteX6-239" fmla="*/ 4953921 w 4962532"/>
              <a:gd name="connsiteY6-240" fmla="*/ 4365848 h 4546930"/>
              <a:gd name="connsiteX7-241" fmla="*/ 3644985 w 4962532"/>
              <a:gd name="connsiteY7-242" fmla="*/ 4374000 h 4546930"/>
              <a:gd name="connsiteX8-243" fmla="*/ 729015 w 4962532"/>
              <a:gd name="connsiteY8-244" fmla="*/ 4374000 h 4546930"/>
              <a:gd name="connsiteX9-245" fmla="*/ 0 w 4962532"/>
              <a:gd name="connsiteY9-246" fmla="*/ 3644985 h 4546930"/>
              <a:gd name="connsiteX10-247" fmla="*/ 0 w 4962532"/>
              <a:gd name="connsiteY10-248" fmla="*/ 729015 h 4546930"/>
              <a:gd name="connsiteX0-249" fmla="*/ 0 w 4962532"/>
              <a:gd name="connsiteY0-250" fmla="*/ 729015 h 4546930"/>
              <a:gd name="connsiteX1-251" fmla="*/ 729015 w 4962532"/>
              <a:gd name="connsiteY1-252" fmla="*/ 0 h 4546930"/>
              <a:gd name="connsiteX2-253" fmla="*/ 3644985 w 4962532"/>
              <a:gd name="connsiteY2-254" fmla="*/ 0 h 4546930"/>
              <a:gd name="connsiteX3-255" fmla="*/ 4374000 w 4962532"/>
              <a:gd name="connsiteY3-256" fmla="*/ 729015 h 4546930"/>
              <a:gd name="connsiteX4-257" fmla="*/ 4372479 w 4962532"/>
              <a:gd name="connsiteY4-258" fmla="*/ 1875435 h 4546930"/>
              <a:gd name="connsiteX5-259" fmla="*/ 4962532 w 4962532"/>
              <a:gd name="connsiteY5-260" fmla="*/ 1884049 h 4546930"/>
              <a:gd name="connsiteX6-261" fmla="*/ 4953921 w 4962532"/>
              <a:gd name="connsiteY6-262" fmla="*/ 4365848 h 4546930"/>
              <a:gd name="connsiteX7-263" fmla="*/ 3644985 w 4962532"/>
              <a:gd name="connsiteY7-264" fmla="*/ 4374000 h 4546930"/>
              <a:gd name="connsiteX8-265" fmla="*/ 729015 w 4962532"/>
              <a:gd name="connsiteY8-266" fmla="*/ 4374000 h 4546930"/>
              <a:gd name="connsiteX9-267" fmla="*/ 0 w 4962532"/>
              <a:gd name="connsiteY9-268" fmla="*/ 3644985 h 4546930"/>
              <a:gd name="connsiteX10-269" fmla="*/ 0 w 4962532"/>
              <a:gd name="connsiteY10-270" fmla="*/ 729015 h 4546930"/>
              <a:gd name="connsiteX0-271" fmla="*/ 0 w 4962532"/>
              <a:gd name="connsiteY0-272" fmla="*/ 729015 h 4558686"/>
              <a:gd name="connsiteX1-273" fmla="*/ 729015 w 4962532"/>
              <a:gd name="connsiteY1-274" fmla="*/ 0 h 4558686"/>
              <a:gd name="connsiteX2-275" fmla="*/ 3644985 w 4962532"/>
              <a:gd name="connsiteY2-276" fmla="*/ 0 h 4558686"/>
              <a:gd name="connsiteX3-277" fmla="*/ 4374000 w 4962532"/>
              <a:gd name="connsiteY3-278" fmla="*/ 729015 h 4558686"/>
              <a:gd name="connsiteX4-279" fmla="*/ 4372479 w 4962532"/>
              <a:gd name="connsiteY4-280" fmla="*/ 1875435 h 4558686"/>
              <a:gd name="connsiteX5-281" fmla="*/ 4962532 w 4962532"/>
              <a:gd name="connsiteY5-282" fmla="*/ 1884049 h 4558686"/>
              <a:gd name="connsiteX6-283" fmla="*/ 4953921 w 4962532"/>
              <a:gd name="connsiteY6-284" fmla="*/ 4381723 h 4558686"/>
              <a:gd name="connsiteX7-285" fmla="*/ 3644985 w 4962532"/>
              <a:gd name="connsiteY7-286" fmla="*/ 4374000 h 4558686"/>
              <a:gd name="connsiteX8-287" fmla="*/ 729015 w 4962532"/>
              <a:gd name="connsiteY8-288" fmla="*/ 4374000 h 4558686"/>
              <a:gd name="connsiteX9-289" fmla="*/ 0 w 4962532"/>
              <a:gd name="connsiteY9-290" fmla="*/ 3644985 h 4558686"/>
              <a:gd name="connsiteX10-291" fmla="*/ 0 w 4962532"/>
              <a:gd name="connsiteY10-292" fmla="*/ 729015 h 4558686"/>
              <a:gd name="connsiteX0-293" fmla="*/ 0 w 4962532"/>
              <a:gd name="connsiteY0-294" fmla="*/ 729015 h 4382136"/>
              <a:gd name="connsiteX1-295" fmla="*/ 729015 w 4962532"/>
              <a:gd name="connsiteY1-296" fmla="*/ 0 h 4382136"/>
              <a:gd name="connsiteX2-297" fmla="*/ 3644985 w 4962532"/>
              <a:gd name="connsiteY2-298" fmla="*/ 0 h 4382136"/>
              <a:gd name="connsiteX3-299" fmla="*/ 4374000 w 4962532"/>
              <a:gd name="connsiteY3-300" fmla="*/ 729015 h 4382136"/>
              <a:gd name="connsiteX4-301" fmla="*/ 4372479 w 4962532"/>
              <a:gd name="connsiteY4-302" fmla="*/ 1875435 h 4382136"/>
              <a:gd name="connsiteX5-303" fmla="*/ 4962532 w 4962532"/>
              <a:gd name="connsiteY5-304" fmla="*/ 1884049 h 4382136"/>
              <a:gd name="connsiteX6-305" fmla="*/ 4953921 w 4962532"/>
              <a:gd name="connsiteY6-306" fmla="*/ 4381723 h 4382136"/>
              <a:gd name="connsiteX7-307" fmla="*/ 3644985 w 4962532"/>
              <a:gd name="connsiteY7-308" fmla="*/ 4374000 h 4382136"/>
              <a:gd name="connsiteX8-309" fmla="*/ 729015 w 4962532"/>
              <a:gd name="connsiteY8-310" fmla="*/ 4374000 h 4382136"/>
              <a:gd name="connsiteX9-311" fmla="*/ 0 w 4962532"/>
              <a:gd name="connsiteY9-312" fmla="*/ 3644985 h 4382136"/>
              <a:gd name="connsiteX10-313" fmla="*/ 0 w 4962532"/>
              <a:gd name="connsiteY10-314" fmla="*/ 729015 h 438213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55" y="connsiteY9-56"/>
              </a:cxn>
              <a:cxn ang="0">
                <a:pos x="connsiteX10-137" y="connsiteY10-138"/>
              </a:cxn>
            </a:cxnLst>
            <a:rect l="l" t="t" r="r" b="b"/>
            <a:pathLst>
              <a:path w="4962532" h="4382136">
                <a:moveTo>
                  <a:pt x="0" y="729015"/>
                </a:moveTo>
                <a:cubicBezTo>
                  <a:pt x="0" y="326391"/>
                  <a:pt x="326391" y="0"/>
                  <a:pt x="729015" y="0"/>
                </a:cubicBezTo>
                <a:lnTo>
                  <a:pt x="3644985" y="0"/>
                </a:lnTo>
                <a:cubicBezTo>
                  <a:pt x="4047609" y="0"/>
                  <a:pt x="4374000" y="326391"/>
                  <a:pt x="4374000" y="729015"/>
                </a:cubicBezTo>
                <a:cubicBezTo>
                  <a:pt x="4392379" y="843468"/>
                  <a:pt x="4342970" y="1637209"/>
                  <a:pt x="4372479" y="1875435"/>
                </a:cubicBezTo>
                <a:cubicBezTo>
                  <a:pt x="4363888" y="1907921"/>
                  <a:pt x="4868906" y="1893372"/>
                  <a:pt x="4962532" y="1884049"/>
                </a:cubicBezTo>
                <a:cubicBezTo>
                  <a:pt x="4959662" y="2711315"/>
                  <a:pt x="4956791" y="3554457"/>
                  <a:pt x="4953921" y="4381723"/>
                </a:cubicBezTo>
                <a:cubicBezTo>
                  <a:pt x="4909471" y="4384297"/>
                  <a:pt x="4047609" y="4374000"/>
                  <a:pt x="3644985" y="4374000"/>
                </a:cubicBezTo>
                <a:lnTo>
                  <a:pt x="729015" y="4374000"/>
                </a:lnTo>
                <a:cubicBezTo>
                  <a:pt x="326391" y="4374000"/>
                  <a:pt x="0" y="4047609"/>
                  <a:pt x="0" y="3644985"/>
                </a:cubicBezTo>
                <a:lnTo>
                  <a:pt x="0" y="72901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603927" y="1682267"/>
            <a:ext cx="3657600" cy="368458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3"/>
          </p:nvPr>
        </p:nvSpPr>
        <p:spPr>
          <a:xfrm rot="2313227" flipV="1">
            <a:off x="882823" y="4380664"/>
            <a:ext cx="3061164" cy="860039"/>
          </a:xfrm>
          <a:custGeom>
            <a:avLst/>
            <a:gdLst>
              <a:gd name="connsiteX0" fmla="*/ 0 w 2962930"/>
              <a:gd name="connsiteY0" fmla="*/ 750096 h 1500191"/>
              <a:gd name="connsiteX1" fmla="*/ 1481465 w 2962930"/>
              <a:gd name="connsiteY1" fmla="*/ 0 h 1500191"/>
              <a:gd name="connsiteX2" fmla="*/ 2962930 w 2962930"/>
              <a:gd name="connsiteY2" fmla="*/ 750096 h 1500191"/>
              <a:gd name="connsiteX3" fmla="*/ 2587882 w 2962930"/>
              <a:gd name="connsiteY3" fmla="*/ 750096 h 1500191"/>
              <a:gd name="connsiteX4" fmla="*/ 1481465 w 2962930"/>
              <a:gd name="connsiteY4" fmla="*/ 375048 h 1500191"/>
              <a:gd name="connsiteX5" fmla="*/ 375048 w 2962930"/>
              <a:gd name="connsiteY5" fmla="*/ 750096 h 1500191"/>
              <a:gd name="connsiteX6" fmla="*/ 0 w 2962930"/>
              <a:gd name="connsiteY6" fmla="*/ 750096 h 1500191"/>
              <a:gd name="connsiteX0-1" fmla="*/ 0 w 3238220"/>
              <a:gd name="connsiteY0-2" fmla="*/ 794454 h 794454"/>
              <a:gd name="connsiteX1-3" fmla="*/ 1756755 w 3238220"/>
              <a:gd name="connsiteY1-4" fmla="*/ 116 h 794454"/>
              <a:gd name="connsiteX2-5" fmla="*/ 3238220 w 3238220"/>
              <a:gd name="connsiteY2-6" fmla="*/ 750212 h 794454"/>
              <a:gd name="connsiteX3-7" fmla="*/ 2863172 w 3238220"/>
              <a:gd name="connsiteY3-8" fmla="*/ 750212 h 794454"/>
              <a:gd name="connsiteX4-9" fmla="*/ 1756755 w 3238220"/>
              <a:gd name="connsiteY4-10" fmla="*/ 375164 h 794454"/>
              <a:gd name="connsiteX5-11" fmla="*/ 650338 w 3238220"/>
              <a:gd name="connsiteY5-12" fmla="*/ 750212 h 794454"/>
              <a:gd name="connsiteX6-13" fmla="*/ 0 w 3238220"/>
              <a:gd name="connsiteY6-14" fmla="*/ 794454 h 794454"/>
              <a:gd name="connsiteX0-15" fmla="*/ 0 w 3238220"/>
              <a:gd name="connsiteY0-16" fmla="*/ 794454 h 935299"/>
              <a:gd name="connsiteX1-17" fmla="*/ 1756755 w 3238220"/>
              <a:gd name="connsiteY1-18" fmla="*/ 116 h 935299"/>
              <a:gd name="connsiteX2-19" fmla="*/ 3238220 w 3238220"/>
              <a:gd name="connsiteY2-20" fmla="*/ 750212 h 935299"/>
              <a:gd name="connsiteX3-21" fmla="*/ 2863172 w 3238220"/>
              <a:gd name="connsiteY3-22" fmla="*/ 750212 h 935299"/>
              <a:gd name="connsiteX4-23" fmla="*/ 1756755 w 3238220"/>
              <a:gd name="connsiteY4-24" fmla="*/ 375164 h 935299"/>
              <a:gd name="connsiteX5-25" fmla="*/ 162155 w 3238220"/>
              <a:gd name="connsiteY5-26" fmla="*/ 935299 h 935299"/>
              <a:gd name="connsiteX6-27" fmla="*/ 0 w 3238220"/>
              <a:gd name="connsiteY6-28" fmla="*/ 794454 h 935299"/>
              <a:gd name="connsiteX0-29" fmla="*/ 0 w 3238220"/>
              <a:gd name="connsiteY0-30" fmla="*/ 794454 h 935299"/>
              <a:gd name="connsiteX1-31" fmla="*/ 1756755 w 3238220"/>
              <a:gd name="connsiteY1-32" fmla="*/ 116 h 935299"/>
              <a:gd name="connsiteX2-33" fmla="*/ 3238220 w 3238220"/>
              <a:gd name="connsiteY2-34" fmla="*/ 750212 h 935299"/>
              <a:gd name="connsiteX3-35" fmla="*/ 2905884 w 3238220"/>
              <a:gd name="connsiteY3-36" fmla="*/ 862871 h 935299"/>
              <a:gd name="connsiteX4-37" fmla="*/ 1756755 w 3238220"/>
              <a:gd name="connsiteY4-38" fmla="*/ 375164 h 935299"/>
              <a:gd name="connsiteX5-39" fmla="*/ 162155 w 3238220"/>
              <a:gd name="connsiteY5-40" fmla="*/ 935299 h 935299"/>
              <a:gd name="connsiteX6-41" fmla="*/ 0 w 3238220"/>
              <a:gd name="connsiteY6-42" fmla="*/ 794454 h 935299"/>
              <a:gd name="connsiteX0-43" fmla="*/ 0 w 3078311"/>
              <a:gd name="connsiteY0-44" fmla="*/ 794640 h 935485"/>
              <a:gd name="connsiteX1-45" fmla="*/ 1756755 w 3078311"/>
              <a:gd name="connsiteY1-46" fmla="*/ 302 h 935485"/>
              <a:gd name="connsiteX2-47" fmla="*/ 3078311 w 3078311"/>
              <a:gd name="connsiteY2-48" fmla="*/ 725124 h 935485"/>
              <a:gd name="connsiteX3-49" fmla="*/ 2905884 w 3078311"/>
              <a:gd name="connsiteY3-50" fmla="*/ 863057 h 935485"/>
              <a:gd name="connsiteX4-51" fmla="*/ 1756755 w 3078311"/>
              <a:gd name="connsiteY4-52" fmla="*/ 375350 h 935485"/>
              <a:gd name="connsiteX5-53" fmla="*/ 162155 w 3078311"/>
              <a:gd name="connsiteY5-54" fmla="*/ 935485 h 935485"/>
              <a:gd name="connsiteX6-55" fmla="*/ 0 w 3078311"/>
              <a:gd name="connsiteY6-56" fmla="*/ 794640 h 935485"/>
              <a:gd name="connsiteX0-57" fmla="*/ 0 w 3078311"/>
              <a:gd name="connsiteY0-58" fmla="*/ 742143 h 882988"/>
              <a:gd name="connsiteX1-59" fmla="*/ 1652124 w 3078311"/>
              <a:gd name="connsiteY1-60" fmla="*/ 360 h 882988"/>
              <a:gd name="connsiteX2-61" fmla="*/ 3078311 w 3078311"/>
              <a:gd name="connsiteY2-62" fmla="*/ 672627 h 882988"/>
              <a:gd name="connsiteX3-63" fmla="*/ 2905884 w 3078311"/>
              <a:gd name="connsiteY3-64" fmla="*/ 810560 h 882988"/>
              <a:gd name="connsiteX4-65" fmla="*/ 1756755 w 3078311"/>
              <a:gd name="connsiteY4-66" fmla="*/ 322853 h 882988"/>
              <a:gd name="connsiteX5-67" fmla="*/ 162155 w 3078311"/>
              <a:gd name="connsiteY5-68" fmla="*/ 882988 h 882988"/>
              <a:gd name="connsiteX6-69" fmla="*/ 0 w 3078311"/>
              <a:gd name="connsiteY6-70" fmla="*/ 742143 h 882988"/>
              <a:gd name="connsiteX0-71" fmla="*/ 0 w 3078311"/>
              <a:gd name="connsiteY0-72" fmla="*/ 742143 h 882988"/>
              <a:gd name="connsiteX1-73" fmla="*/ 1652124 w 3078311"/>
              <a:gd name="connsiteY1-74" fmla="*/ 360 h 882988"/>
              <a:gd name="connsiteX2-75" fmla="*/ 3078311 w 3078311"/>
              <a:gd name="connsiteY2-76" fmla="*/ 672627 h 882988"/>
              <a:gd name="connsiteX3-77" fmla="*/ 2905884 w 3078311"/>
              <a:gd name="connsiteY3-78" fmla="*/ 810560 h 882988"/>
              <a:gd name="connsiteX4-79" fmla="*/ 1612135 w 3078311"/>
              <a:gd name="connsiteY4-80" fmla="*/ 235947 h 882988"/>
              <a:gd name="connsiteX5-81" fmla="*/ 162155 w 3078311"/>
              <a:gd name="connsiteY5-82" fmla="*/ 882988 h 882988"/>
              <a:gd name="connsiteX6-83" fmla="*/ 0 w 3078311"/>
              <a:gd name="connsiteY6-84" fmla="*/ 742143 h 882988"/>
              <a:gd name="connsiteX0-85" fmla="*/ 0 w 3085496"/>
              <a:gd name="connsiteY0-86" fmla="*/ 729450 h 882873"/>
              <a:gd name="connsiteX1-87" fmla="*/ 1659309 w 3085496"/>
              <a:gd name="connsiteY1-88" fmla="*/ 245 h 882873"/>
              <a:gd name="connsiteX2-89" fmla="*/ 3085496 w 3085496"/>
              <a:gd name="connsiteY2-90" fmla="*/ 672512 h 882873"/>
              <a:gd name="connsiteX3-91" fmla="*/ 2913069 w 3085496"/>
              <a:gd name="connsiteY3-92" fmla="*/ 810445 h 882873"/>
              <a:gd name="connsiteX4-93" fmla="*/ 1619320 w 3085496"/>
              <a:gd name="connsiteY4-94" fmla="*/ 235832 h 882873"/>
              <a:gd name="connsiteX5-95" fmla="*/ 169340 w 3085496"/>
              <a:gd name="connsiteY5-96" fmla="*/ 882873 h 882873"/>
              <a:gd name="connsiteX6-97" fmla="*/ 0 w 3085496"/>
              <a:gd name="connsiteY6-98" fmla="*/ 729450 h 882873"/>
              <a:gd name="connsiteX0-99" fmla="*/ 0 w 3085496"/>
              <a:gd name="connsiteY0-100" fmla="*/ 729450 h 873108"/>
              <a:gd name="connsiteX1-101" fmla="*/ 1659309 w 3085496"/>
              <a:gd name="connsiteY1-102" fmla="*/ 245 h 873108"/>
              <a:gd name="connsiteX2-103" fmla="*/ 3085496 w 3085496"/>
              <a:gd name="connsiteY2-104" fmla="*/ 672512 h 873108"/>
              <a:gd name="connsiteX3-105" fmla="*/ 2913069 w 3085496"/>
              <a:gd name="connsiteY3-106" fmla="*/ 810445 h 873108"/>
              <a:gd name="connsiteX4-107" fmla="*/ 1619320 w 3085496"/>
              <a:gd name="connsiteY4-108" fmla="*/ 235832 h 873108"/>
              <a:gd name="connsiteX5-109" fmla="*/ 139868 w 3085496"/>
              <a:gd name="connsiteY5-110" fmla="*/ 873108 h 873108"/>
              <a:gd name="connsiteX6-111" fmla="*/ 0 w 3085496"/>
              <a:gd name="connsiteY6-112" fmla="*/ 729450 h 873108"/>
              <a:gd name="connsiteX0-113" fmla="*/ 0 w 3085496"/>
              <a:gd name="connsiteY0-114" fmla="*/ 729450 h 873108"/>
              <a:gd name="connsiteX1-115" fmla="*/ 1659309 w 3085496"/>
              <a:gd name="connsiteY1-116" fmla="*/ 245 h 873108"/>
              <a:gd name="connsiteX2-117" fmla="*/ 3085496 w 3085496"/>
              <a:gd name="connsiteY2-118" fmla="*/ 672512 h 873108"/>
              <a:gd name="connsiteX3-119" fmla="*/ 2913069 w 3085496"/>
              <a:gd name="connsiteY3-120" fmla="*/ 810445 h 873108"/>
              <a:gd name="connsiteX4-121" fmla="*/ 1619320 w 3085496"/>
              <a:gd name="connsiteY4-122" fmla="*/ 235832 h 873108"/>
              <a:gd name="connsiteX5-123" fmla="*/ 139868 w 3085496"/>
              <a:gd name="connsiteY5-124" fmla="*/ 873108 h 873108"/>
              <a:gd name="connsiteX6-125" fmla="*/ 0 w 3085496"/>
              <a:gd name="connsiteY6-126" fmla="*/ 729450 h 873108"/>
              <a:gd name="connsiteX0-127" fmla="*/ 0 w 3085496"/>
              <a:gd name="connsiteY0-128" fmla="*/ 729450 h 873108"/>
              <a:gd name="connsiteX1-129" fmla="*/ 1659309 w 3085496"/>
              <a:gd name="connsiteY1-130" fmla="*/ 245 h 873108"/>
              <a:gd name="connsiteX2-131" fmla="*/ 3085496 w 3085496"/>
              <a:gd name="connsiteY2-132" fmla="*/ 672512 h 873108"/>
              <a:gd name="connsiteX3-133" fmla="*/ 2913069 w 3085496"/>
              <a:gd name="connsiteY3-134" fmla="*/ 810445 h 873108"/>
              <a:gd name="connsiteX4-135" fmla="*/ 1619320 w 3085496"/>
              <a:gd name="connsiteY4-136" fmla="*/ 235832 h 873108"/>
              <a:gd name="connsiteX5-137" fmla="*/ 139868 w 3085496"/>
              <a:gd name="connsiteY5-138" fmla="*/ 873108 h 873108"/>
              <a:gd name="connsiteX6-139" fmla="*/ 0 w 3085496"/>
              <a:gd name="connsiteY6-140" fmla="*/ 729450 h 873108"/>
              <a:gd name="connsiteX0-141" fmla="*/ 0 w 3085497"/>
              <a:gd name="connsiteY0-142" fmla="*/ 729450 h 873108"/>
              <a:gd name="connsiteX1-143" fmla="*/ 1659310 w 3085497"/>
              <a:gd name="connsiteY1-144" fmla="*/ 245 h 873108"/>
              <a:gd name="connsiteX2-145" fmla="*/ 3085497 w 3085497"/>
              <a:gd name="connsiteY2-146" fmla="*/ 672512 h 873108"/>
              <a:gd name="connsiteX3-147" fmla="*/ 2913070 w 3085497"/>
              <a:gd name="connsiteY3-148" fmla="*/ 810445 h 873108"/>
              <a:gd name="connsiteX4-149" fmla="*/ 1619321 w 3085497"/>
              <a:gd name="connsiteY4-150" fmla="*/ 235832 h 873108"/>
              <a:gd name="connsiteX5-151" fmla="*/ 139869 w 3085497"/>
              <a:gd name="connsiteY5-152" fmla="*/ 873108 h 873108"/>
              <a:gd name="connsiteX6-153" fmla="*/ 0 w 3085497"/>
              <a:gd name="connsiteY6-154" fmla="*/ 729450 h 873108"/>
              <a:gd name="connsiteX0-155" fmla="*/ 0 w 3085497"/>
              <a:gd name="connsiteY0-156" fmla="*/ 729450 h 873108"/>
              <a:gd name="connsiteX1-157" fmla="*/ 1659310 w 3085497"/>
              <a:gd name="connsiteY1-158" fmla="*/ 245 h 873108"/>
              <a:gd name="connsiteX2-159" fmla="*/ 3085497 w 3085497"/>
              <a:gd name="connsiteY2-160" fmla="*/ 672512 h 873108"/>
              <a:gd name="connsiteX3-161" fmla="*/ 2913070 w 3085497"/>
              <a:gd name="connsiteY3-162" fmla="*/ 810445 h 873108"/>
              <a:gd name="connsiteX4-163" fmla="*/ 1619321 w 3085497"/>
              <a:gd name="connsiteY4-164" fmla="*/ 235832 h 873108"/>
              <a:gd name="connsiteX5-165" fmla="*/ 139869 w 3085497"/>
              <a:gd name="connsiteY5-166" fmla="*/ 873108 h 873108"/>
              <a:gd name="connsiteX6-167" fmla="*/ 0 w 3085497"/>
              <a:gd name="connsiteY6-168" fmla="*/ 729450 h 873108"/>
              <a:gd name="connsiteX0-169" fmla="*/ 0 w 3085497"/>
              <a:gd name="connsiteY0-170" fmla="*/ 729450 h 873108"/>
              <a:gd name="connsiteX1-171" fmla="*/ 1659310 w 3085497"/>
              <a:gd name="connsiteY1-172" fmla="*/ 245 h 873108"/>
              <a:gd name="connsiteX2-173" fmla="*/ 3085497 w 3085497"/>
              <a:gd name="connsiteY2-174" fmla="*/ 672512 h 873108"/>
              <a:gd name="connsiteX3-175" fmla="*/ 2913070 w 3085497"/>
              <a:gd name="connsiteY3-176" fmla="*/ 810445 h 873108"/>
              <a:gd name="connsiteX4-177" fmla="*/ 1619321 w 3085497"/>
              <a:gd name="connsiteY4-178" fmla="*/ 235832 h 873108"/>
              <a:gd name="connsiteX5-179" fmla="*/ 139869 w 3085497"/>
              <a:gd name="connsiteY5-180" fmla="*/ 873108 h 873108"/>
              <a:gd name="connsiteX6-181" fmla="*/ 0 w 3085497"/>
              <a:gd name="connsiteY6-182" fmla="*/ 729450 h 873108"/>
              <a:gd name="connsiteX0-183" fmla="*/ 0 w 3085497"/>
              <a:gd name="connsiteY0-184" fmla="*/ 720088 h 863746"/>
              <a:gd name="connsiteX1-185" fmla="*/ 1651587 w 3085497"/>
              <a:gd name="connsiteY1-186" fmla="*/ 254 h 863746"/>
              <a:gd name="connsiteX2-187" fmla="*/ 3085497 w 3085497"/>
              <a:gd name="connsiteY2-188" fmla="*/ 663150 h 863746"/>
              <a:gd name="connsiteX3-189" fmla="*/ 2913070 w 3085497"/>
              <a:gd name="connsiteY3-190" fmla="*/ 801083 h 863746"/>
              <a:gd name="connsiteX4-191" fmla="*/ 1619321 w 3085497"/>
              <a:gd name="connsiteY4-192" fmla="*/ 226470 h 863746"/>
              <a:gd name="connsiteX5-193" fmla="*/ 139869 w 3085497"/>
              <a:gd name="connsiteY5-194" fmla="*/ 863746 h 863746"/>
              <a:gd name="connsiteX6-195" fmla="*/ 0 w 3085497"/>
              <a:gd name="connsiteY6-196" fmla="*/ 720088 h 863746"/>
              <a:gd name="connsiteX0-197" fmla="*/ 0 w 3085497"/>
              <a:gd name="connsiteY0-198" fmla="*/ 721494 h 865152"/>
              <a:gd name="connsiteX1-199" fmla="*/ 1651587 w 3085497"/>
              <a:gd name="connsiteY1-200" fmla="*/ 1660 h 865152"/>
              <a:gd name="connsiteX2-201" fmla="*/ 3085497 w 3085497"/>
              <a:gd name="connsiteY2-202" fmla="*/ 664556 h 865152"/>
              <a:gd name="connsiteX3-203" fmla="*/ 2913070 w 3085497"/>
              <a:gd name="connsiteY3-204" fmla="*/ 802489 h 865152"/>
              <a:gd name="connsiteX4-205" fmla="*/ 1619321 w 3085497"/>
              <a:gd name="connsiteY4-206" fmla="*/ 227876 h 865152"/>
              <a:gd name="connsiteX5-207" fmla="*/ 139869 w 3085497"/>
              <a:gd name="connsiteY5-208" fmla="*/ 865152 h 865152"/>
              <a:gd name="connsiteX6-209" fmla="*/ 0 w 3085497"/>
              <a:gd name="connsiteY6-210" fmla="*/ 721494 h 865152"/>
              <a:gd name="connsiteX0-211" fmla="*/ 0 w 3079477"/>
              <a:gd name="connsiteY0-212" fmla="*/ 720163 h 863821"/>
              <a:gd name="connsiteX1-213" fmla="*/ 1651587 w 3079477"/>
              <a:gd name="connsiteY1-214" fmla="*/ 329 h 863821"/>
              <a:gd name="connsiteX2-215" fmla="*/ 3079477 w 3079477"/>
              <a:gd name="connsiteY2-216" fmla="*/ 655844 h 863821"/>
              <a:gd name="connsiteX3-217" fmla="*/ 2913070 w 3079477"/>
              <a:gd name="connsiteY3-218" fmla="*/ 801158 h 863821"/>
              <a:gd name="connsiteX4-219" fmla="*/ 1619321 w 3079477"/>
              <a:gd name="connsiteY4-220" fmla="*/ 226545 h 863821"/>
              <a:gd name="connsiteX5-221" fmla="*/ 139869 w 3079477"/>
              <a:gd name="connsiteY5-222" fmla="*/ 863821 h 863821"/>
              <a:gd name="connsiteX6-223" fmla="*/ 0 w 3079477"/>
              <a:gd name="connsiteY6-224" fmla="*/ 720163 h 863821"/>
              <a:gd name="connsiteX0-225" fmla="*/ 0 w 3079477"/>
              <a:gd name="connsiteY0-226" fmla="*/ 720104 h 863762"/>
              <a:gd name="connsiteX1-227" fmla="*/ 1651587 w 3079477"/>
              <a:gd name="connsiteY1-228" fmla="*/ 270 h 863762"/>
              <a:gd name="connsiteX2-229" fmla="*/ 3079477 w 3079477"/>
              <a:gd name="connsiteY2-230" fmla="*/ 655785 h 863762"/>
              <a:gd name="connsiteX3-231" fmla="*/ 2913070 w 3079477"/>
              <a:gd name="connsiteY3-232" fmla="*/ 801099 h 863762"/>
              <a:gd name="connsiteX4-233" fmla="*/ 1619321 w 3079477"/>
              <a:gd name="connsiteY4-234" fmla="*/ 226486 h 863762"/>
              <a:gd name="connsiteX5-235" fmla="*/ 139869 w 3079477"/>
              <a:gd name="connsiteY5-236" fmla="*/ 863762 h 863762"/>
              <a:gd name="connsiteX6-237" fmla="*/ 0 w 3079477"/>
              <a:gd name="connsiteY6-238" fmla="*/ 720104 h 863762"/>
              <a:gd name="connsiteX0-239" fmla="*/ 0 w 3079477"/>
              <a:gd name="connsiteY0-240" fmla="*/ 720104 h 863762"/>
              <a:gd name="connsiteX1-241" fmla="*/ 1651587 w 3079477"/>
              <a:gd name="connsiteY1-242" fmla="*/ 270 h 863762"/>
              <a:gd name="connsiteX2-243" fmla="*/ 3079477 w 3079477"/>
              <a:gd name="connsiteY2-244" fmla="*/ 655785 h 863762"/>
              <a:gd name="connsiteX3-245" fmla="*/ 2913070 w 3079477"/>
              <a:gd name="connsiteY3-246" fmla="*/ 801099 h 863762"/>
              <a:gd name="connsiteX4-247" fmla="*/ 1619321 w 3079477"/>
              <a:gd name="connsiteY4-248" fmla="*/ 226486 h 863762"/>
              <a:gd name="connsiteX5-249" fmla="*/ 139869 w 3079477"/>
              <a:gd name="connsiteY5-250" fmla="*/ 863762 h 863762"/>
              <a:gd name="connsiteX6-251" fmla="*/ 0 w 3079477"/>
              <a:gd name="connsiteY6-252" fmla="*/ 720104 h 863762"/>
              <a:gd name="connsiteX0-253" fmla="*/ 0 w 3079477"/>
              <a:gd name="connsiteY0-254" fmla="*/ 714543 h 858201"/>
              <a:gd name="connsiteX1-255" fmla="*/ 1639738 w 3079477"/>
              <a:gd name="connsiteY1-256" fmla="*/ 275 h 858201"/>
              <a:gd name="connsiteX2-257" fmla="*/ 3079477 w 3079477"/>
              <a:gd name="connsiteY2-258" fmla="*/ 650224 h 858201"/>
              <a:gd name="connsiteX3-259" fmla="*/ 2913070 w 3079477"/>
              <a:gd name="connsiteY3-260" fmla="*/ 795538 h 858201"/>
              <a:gd name="connsiteX4-261" fmla="*/ 1619321 w 3079477"/>
              <a:gd name="connsiteY4-262" fmla="*/ 220925 h 858201"/>
              <a:gd name="connsiteX5-263" fmla="*/ 139869 w 3079477"/>
              <a:gd name="connsiteY5-264" fmla="*/ 858201 h 858201"/>
              <a:gd name="connsiteX6-265" fmla="*/ 0 w 3079477"/>
              <a:gd name="connsiteY6-266" fmla="*/ 714543 h 858201"/>
              <a:gd name="connsiteX0-267" fmla="*/ 0 w 3079477"/>
              <a:gd name="connsiteY0-268" fmla="*/ 714543 h 858201"/>
              <a:gd name="connsiteX1-269" fmla="*/ 1639738 w 3079477"/>
              <a:gd name="connsiteY1-270" fmla="*/ 275 h 858201"/>
              <a:gd name="connsiteX2-271" fmla="*/ 3079477 w 3079477"/>
              <a:gd name="connsiteY2-272" fmla="*/ 650224 h 858201"/>
              <a:gd name="connsiteX3-273" fmla="*/ 2913070 w 3079477"/>
              <a:gd name="connsiteY3-274" fmla="*/ 795538 h 858201"/>
              <a:gd name="connsiteX4-275" fmla="*/ 1619321 w 3079477"/>
              <a:gd name="connsiteY4-276" fmla="*/ 220925 h 858201"/>
              <a:gd name="connsiteX5-277" fmla="*/ 139869 w 3079477"/>
              <a:gd name="connsiteY5-278" fmla="*/ 858201 h 858201"/>
              <a:gd name="connsiteX6-279" fmla="*/ 0 w 3079477"/>
              <a:gd name="connsiteY6-280" fmla="*/ 714543 h 858201"/>
              <a:gd name="connsiteX0-281" fmla="*/ 0 w 3079477"/>
              <a:gd name="connsiteY0-282" fmla="*/ 714543 h 858201"/>
              <a:gd name="connsiteX1-283" fmla="*/ 1639738 w 3079477"/>
              <a:gd name="connsiteY1-284" fmla="*/ 275 h 858201"/>
              <a:gd name="connsiteX2-285" fmla="*/ 3079477 w 3079477"/>
              <a:gd name="connsiteY2-286" fmla="*/ 650224 h 858201"/>
              <a:gd name="connsiteX3-287" fmla="*/ 2913070 w 3079477"/>
              <a:gd name="connsiteY3-288" fmla="*/ 795538 h 858201"/>
              <a:gd name="connsiteX4-289" fmla="*/ 1619321 w 3079477"/>
              <a:gd name="connsiteY4-290" fmla="*/ 220925 h 858201"/>
              <a:gd name="connsiteX5-291" fmla="*/ 139869 w 3079477"/>
              <a:gd name="connsiteY5-292" fmla="*/ 858201 h 858201"/>
              <a:gd name="connsiteX6-293" fmla="*/ 0 w 3079477"/>
              <a:gd name="connsiteY6-294" fmla="*/ 714543 h 858201"/>
              <a:gd name="connsiteX0-295" fmla="*/ 0 w 3079477"/>
              <a:gd name="connsiteY0-296" fmla="*/ 714543 h 858201"/>
              <a:gd name="connsiteX1-297" fmla="*/ 1639738 w 3079477"/>
              <a:gd name="connsiteY1-298" fmla="*/ 275 h 858201"/>
              <a:gd name="connsiteX2-299" fmla="*/ 3079477 w 3079477"/>
              <a:gd name="connsiteY2-300" fmla="*/ 650224 h 858201"/>
              <a:gd name="connsiteX3-301" fmla="*/ 2913070 w 3079477"/>
              <a:gd name="connsiteY3-302" fmla="*/ 795538 h 858201"/>
              <a:gd name="connsiteX4-303" fmla="*/ 1619321 w 3079477"/>
              <a:gd name="connsiteY4-304" fmla="*/ 220925 h 858201"/>
              <a:gd name="connsiteX5-305" fmla="*/ 139869 w 3079477"/>
              <a:gd name="connsiteY5-306" fmla="*/ 858201 h 858201"/>
              <a:gd name="connsiteX6-307" fmla="*/ 0 w 3079477"/>
              <a:gd name="connsiteY6-308" fmla="*/ 714543 h 858201"/>
              <a:gd name="connsiteX0-309" fmla="*/ 0 w 3079477"/>
              <a:gd name="connsiteY0-310" fmla="*/ 714543 h 858201"/>
              <a:gd name="connsiteX1-311" fmla="*/ 1639738 w 3079477"/>
              <a:gd name="connsiteY1-312" fmla="*/ 275 h 858201"/>
              <a:gd name="connsiteX2-313" fmla="*/ 3079477 w 3079477"/>
              <a:gd name="connsiteY2-314" fmla="*/ 650224 h 858201"/>
              <a:gd name="connsiteX3-315" fmla="*/ 2913070 w 3079477"/>
              <a:gd name="connsiteY3-316" fmla="*/ 795538 h 858201"/>
              <a:gd name="connsiteX4-317" fmla="*/ 1619321 w 3079477"/>
              <a:gd name="connsiteY4-318" fmla="*/ 220925 h 858201"/>
              <a:gd name="connsiteX5-319" fmla="*/ 139869 w 3079477"/>
              <a:gd name="connsiteY5-320" fmla="*/ 858201 h 858201"/>
              <a:gd name="connsiteX6-321" fmla="*/ 0 w 3079477"/>
              <a:gd name="connsiteY6-322" fmla="*/ 714543 h 858201"/>
              <a:gd name="connsiteX0-323" fmla="*/ 0 w 3079477"/>
              <a:gd name="connsiteY0-324" fmla="*/ 714543 h 858201"/>
              <a:gd name="connsiteX1-325" fmla="*/ 1639738 w 3079477"/>
              <a:gd name="connsiteY1-326" fmla="*/ 275 h 858201"/>
              <a:gd name="connsiteX2-327" fmla="*/ 3079477 w 3079477"/>
              <a:gd name="connsiteY2-328" fmla="*/ 650224 h 858201"/>
              <a:gd name="connsiteX3-329" fmla="*/ 2913070 w 3079477"/>
              <a:gd name="connsiteY3-330" fmla="*/ 795538 h 858201"/>
              <a:gd name="connsiteX4-331" fmla="*/ 1619321 w 3079477"/>
              <a:gd name="connsiteY4-332" fmla="*/ 220925 h 858201"/>
              <a:gd name="connsiteX5-333" fmla="*/ 139869 w 3079477"/>
              <a:gd name="connsiteY5-334" fmla="*/ 858201 h 858201"/>
              <a:gd name="connsiteX6-335" fmla="*/ 0 w 3079477"/>
              <a:gd name="connsiteY6-336" fmla="*/ 714543 h 858201"/>
              <a:gd name="connsiteX0-337" fmla="*/ 0 w 3079477"/>
              <a:gd name="connsiteY0-338" fmla="*/ 714543 h 858201"/>
              <a:gd name="connsiteX1-339" fmla="*/ 1639738 w 3079477"/>
              <a:gd name="connsiteY1-340" fmla="*/ 275 h 858201"/>
              <a:gd name="connsiteX2-341" fmla="*/ 3079477 w 3079477"/>
              <a:gd name="connsiteY2-342" fmla="*/ 650224 h 858201"/>
              <a:gd name="connsiteX3-343" fmla="*/ 2913070 w 3079477"/>
              <a:gd name="connsiteY3-344" fmla="*/ 795538 h 858201"/>
              <a:gd name="connsiteX4-345" fmla="*/ 1619321 w 3079477"/>
              <a:gd name="connsiteY4-346" fmla="*/ 220925 h 858201"/>
              <a:gd name="connsiteX5-347" fmla="*/ 139869 w 3079477"/>
              <a:gd name="connsiteY5-348" fmla="*/ 858201 h 858201"/>
              <a:gd name="connsiteX6-349" fmla="*/ 0 w 3079477"/>
              <a:gd name="connsiteY6-350" fmla="*/ 714543 h 858201"/>
              <a:gd name="connsiteX0-351" fmla="*/ 0 w 3079477"/>
              <a:gd name="connsiteY0-352" fmla="*/ 714543 h 858201"/>
              <a:gd name="connsiteX1-353" fmla="*/ 1639738 w 3079477"/>
              <a:gd name="connsiteY1-354" fmla="*/ 275 h 858201"/>
              <a:gd name="connsiteX2-355" fmla="*/ 3079477 w 3079477"/>
              <a:gd name="connsiteY2-356" fmla="*/ 650224 h 858201"/>
              <a:gd name="connsiteX3-357" fmla="*/ 2907637 w 3079477"/>
              <a:gd name="connsiteY3-358" fmla="*/ 807450 h 858201"/>
              <a:gd name="connsiteX4-359" fmla="*/ 1619321 w 3079477"/>
              <a:gd name="connsiteY4-360" fmla="*/ 220925 h 858201"/>
              <a:gd name="connsiteX5-361" fmla="*/ 139869 w 3079477"/>
              <a:gd name="connsiteY5-362" fmla="*/ 858201 h 858201"/>
              <a:gd name="connsiteX6-363" fmla="*/ 0 w 3079477"/>
              <a:gd name="connsiteY6-364" fmla="*/ 714543 h 858201"/>
              <a:gd name="connsiteX0-365" fmla="*/ 0 w 3079477"/>
              <a:gd name="connsiteY0-366" fmla="*/ 714543 h 858201"/>
              <a:gd name="connsiteX1-367" fmla="*/ 1639738 w 3079477"/>
              <a:gd name="connsiteY1-368" fmla="*/ 275 h 858201"/>
              <a:gd name="connsiteX2-369" fmla="*/ 3079477 w 3079477"/>
              <a:gd name="connsiteY2-370" fmla="*/ 650224 h 858201"/>
              <a:gd name="connsiteX3-371" fmla="*/ 2899723 w 3079477"/>
              <a:gd name="connsiteY3-372" fmla="*/ 817382 h 858201"/>
              <a:gd name="connsiteX4-373" fmla="*/ 1619321 w 3079477"/>
              <a:gd name="connsiteY4-374" fmla="*/ 220925 h 858201"/>
              <a:gd name="connsiteX5-375" fmla="*/ 139869 w 3079477"/>
              <a:gd name="connsiteY5-376" fmla="*/ 858201 h 858201"/>
              <a:gd name="connsiteX6-377" fmla="*/ 0 w 3079477"/>
              <a:gd name="connsiteY6-378" fmla="*/ 714543 h 858201"/>
              <a:gd name="connsiteX0-379" fmla="*/ 0 w 3073541"/>
              <a:gd name="connsiteY0-380" fmla="*/ 714479 h 858137"/>
              <a:gd name="connsiteX1-381" fmla="*/ 1639738 w 3073541"/>
              <a:gd name="connsiteY1-382" fmla="*/ 211 h 858137"/>
              <a:gd name="connsiteX2-383" fmla="*/ 3073541 w 3073541"/>
              <a:gd name="connsiteY2-384" fmla="*/ 657608 h 858137"/>
              <a:gd name="connsiteX3-385" fmla="*/ 2899723 w 3073541"/>
              <a:gd name="connsiteY3-386" fmla="*/ 817318 h 858137"/>
              <a:gd name="connsiteX4-387" fmla="*/ 1619321 w 3073541"/>
              <a:gd name="connsiteY4-388" fmla="*/ 220861 h 858137"/>
              <a:gd name="connsiteX5-389" fmla="*/ 139869 w 3073541"/>
              <a:gd name="connsiteY5-390" fmla="*/ 858137 h 858137"/>
              <a:gd name="connsiteX6-391" fmla="*/ 0 w 3073541"/>
              <a:gd name="connsiteY6-392" fmla="*/ 714479 h 858137"/>
              <a:gd name="connsiteX0-393" fmla="*/ 0 w 3073541"/>
              <a:gd name="connsiteY0-394" fmla="*/ 714586 h 858244"/>
              <a:gd name="connsiteX1-395" fmla="*/ 1639738 w 3073541"/>
              <a:gd name="connsiteY1-396" fmla="*/ 318 h 858244"/>
              <a:gd name="connsiteX2-397" fmla="*/ 3073541 w 3073541"/>
              <a:gd name="connsiteY2-398" fmla="*/ 657715 h 858244"/>
              <a:gd name="connsiteX3-399" fmla="*/ 2899723 w 3073541"/>
              <a:gd name="connsiteY3-400" fmla="*/ 817425 h 858244"/>
              <a:gd name="connsiteX4-401" fmla="*/ 1619321 w 3073541"/>
              <a:gd name="connsiteY4-402" fmla="*/ 220968 h 858244"/>
              <a:gd name="connsiteX5-403" fmla="*/ 139869 w 3073541"/>
              <a:gd name="connsiteY5-404" fmla="*/ 858244 h 858244"/>
              <a:gd name="connsiteX6-405" fmla="*/ 0 w 3073541"/>
              <a:gd name="connsiteY6-406" fmla="*/ 714586 h 858244"/>
              <a:gd name="connsiteX0-407" fmla="*/ 0 w 3073541"/>
              <a:gd name="connsiteY0-408" fmla="*/ 714586 h 858244"/>
              <a:gd name="connsiteX1-409" fmla="*/ 1639738 w 3073541"/>
              <a:gd name="connsiteY1-410" fmla="*/ 318 h 858244"/>
              <a:gd name="connsiteX2-411" fmla="*/ 3073541 w 3073541"/>
              <a:gd name="connsiteY2-412" fmla="*/ 657715 h 858244"/>
              <a:gd name="connsiteX3-413" fmla="*/ 2899723 w 3073541"/>
              <a:gd name="connsiteY3-414" fmla="*/ 817425 h 858244"/>
              <a:gd name="connsiteX4-415" fmla="*/ 1619321 w 3073541"/>
              <a:gd name="connsiteY4-416" fmla="*/ 220968 h 858244"/>
              <a:gd name="connsiteX5-417" fmla="*/ 139869 w 3073541"/>
              <a:gd name="connsiteY5-418" fmla="*/ 858244 h 858244"/>
              <a:gd name="connsiteX6-419" fmla="*/ 0 w 3073541"/>
              <a:gd name="connsiteY6-420" fmla="*/ 714586 h 858244"/>
              <a:gd name="connsiteX0-421" fmla="*/ 0 w 3073541"/>
              <a:gd name="connsiteY0-422" fmla="*/ 714586 h 858244"/>
              <a:gd name="connsiteX1-423" fmla="*/ 1639738 w 3073541"/>
              <a:gd name="connsiteY1-424" fmla="*/ 318 h 858244"/>
              <a:gd name="connsiteX2-425" fmla="*/ 3073541 w 3073541"/>
              <a:gd name="connsiteY2-426" fmla="*/ 657715 h 858244"/>
              <a:gd name="connsiteX3-427" fmla="*/ 2899723 w 3073541"/>
              <a:gd name="connsiteY3-428" fmla="*/ 817425 h 858244"/>
              <a:gd name="connsiteX4-429" fmla="*/ 1619321 w 3073541"/>
              <a:gd name="connsiteY4-430" fmla="*/ 220968 h 858244"/>
              <a:gd name="connsiteX5-431" fmla="*/ 139869 w 3073541"/>
              <a:gd name="connsiteY5-432" fmla="*/ 858244 h 858244"/>
              <a:gd name="connsiteX6-433" fmla="*/ 0 w 3073541"/>
              <a:gd name="connsiteY6-434" fmla="*/ 714586 h 858244"/>
              <a:gd name="connsiteX0-435" fmla="*/ 0 w 3073541"/>
              <a:gd name="connsiteY0-436" fmla="*/ 714586 h 858244"/>
              <a:gd name="connsiteX1-437" fmla="*/ 1639738 w 3073541"/>
              <a:gd name="connsiteY1-438" fmla="*/ 318 h 858244"/>
              <a:gd name="connsiteX2-439" fmla="*/ 3073541 w 3073541"/>
              <a:gd name="connsiteY2-440" fmla="*/ 657715 h 858244"/>
              <a:gd name="connsiteX3-441" fmla="*/ 2899723 w 3073541"/>
              <a:gd name="connsiteY3-442" fmla="*/ 817425 h 858244"/>
              <a:gd name="connsiteX4-443" fmla="*/ 1619321 w 3073541"/>
              <a:gd name="connsiteY4-444" fmla="*/ 220968 h 858244"/>
              <a:gd name="connsiteX5-445" fmla="*/ 139869 w 3073541"/>
              <a:gd name="connsiteY5-446" fmla="*/ 858244 h 858244"/>
              <a:gd name="connsiteX6-447" fmla="*/ 0 w 3073541"/>
              <a:gd name="connsiteY6-448" fmla="*/ 714586 h 858244"/>
              <a:gd name="connsiteX0-449" fmla="*/ 0 w 3073541"/>
              <a:gd name="connsiteY0-450" fmla="*/ 714586 h 858244"/>
              <a:gd name="connsiteX1-451" fmla="*/ 1639738 w 3073541"/>
              <a:gd name="connsiteY1-452" fmla="*/ 318 h 858244"/>
              <a:gd name="connsiteX2-453" fmla="*/ 3073541 w 3073541"/>
              <a:gd name="connsiteY2-454" fmla="*/ 657715 h 858244"/>
              <a:gd name="connsiteX3-455" fmla="*/ 2899723 w 3073541"/>
              <a:gd name="connsiteY3-456" fmla="*/ 817425 h 858244"/>
              <a:gd name="connsiteX4-457" fmla="*/ 1619321 w 3073541"/>
              <a:gd name="connsiteY4-458" fmla="*/ 220968 h 858244"/>
              <a:gd name="connsiteX5-459" fmla="*/ 139869 w 3073541"/>
              <a:gd name="connsiteY5-460" fmla="*/ 858244 h 858244"/>
              <a:gd name="connsiteX6-461" fmla="*/ 0 w 3073541"/>
              <a:gd name="connsiteY6-462" fmla="*/ 714586 h 858244"/>
              <a:gd name="connsiteX0-463" fmla="*/ 0 w 3073541"/>
              <a:gd name="connsiteY0-464" fmla="*/ 714586 h 858244"/>
              <a:gd name="connsiteX1-465" fmla="*/ 1639738 w 3073541"/>
              <a:gd name="connsiteY1-466" fmla="*/ 318 h 858244"/>
              <a:gd name="connsiteX2-467" fmla="*/ 3073541 w 3073541"/>
              <a:gd name="connsiteY2-468" fmla="*/ 657715 h 858244"/>
              <a:gd name="connsiteX3-469" fmla="*/ 2899723 w 3073541"/>
              <a:gd name="connsiteY3-470" fmla="*/ 817425 h 858244"/>
              <a:gd name="connsiteX4-471" fmla="*/ 1619321 w 3073541"/>
              <a:gd name="connsiteY4-472" fmla="*/ 220968 h 858244"/>
              <a:gd name="connsiteX5-473" fmla="*/ 139869 w 3073541"/>
              <a:gd name="connsiteY5-474" fmla="*/ 858244 h 858244"/>
              <a:gd name="connsiteX6-475" fmla="*/ 0 w 3073541"/>
              <a:gd name="connsiteY6-476" fmla="*/ 714586 h 858244"/>
              <a:gd name="connsiteX0-477" fmla="*/ 0 w 3073541"/>
              <a:gd name="connsiteY0-478" fmla="*/ 714586 h 858244"/>
              <a:gd name="connsiteX1-479" fmla="*/ 1639738 w 3073541"/>
              <a:gd name="connsiteY1-480" fmla="*/ 318 h 858244"/>
              <a:gd name="connsiteX2-481" fmla="*/ 3073541 w 3073541"/>
              <a:gd name="connsiteY2-482" fmla="*/ 657715 h 858244"/>
              <a:gd name="connsiteX3-483" fmla="*/ 2899723 w 3073541"/>
              <a:gd name="connsiteY3-484" fmla="*/ 817425 h 858244"/>
              <a:gd name="connsiteX4-485" fmla="*/ 1619321 w 3073541"/>
              <a:gd name="connsiteY4-486" fmla="*/ 220968 h 858244"/>
              <a:gd name="connsiteX5-487" fmla="*/ 139869 w 3073541"/>
              <a:gd name="connsiteY5-488" fmla="*/ 858244 h 858244"/>
              <a:gd name="connsiteX6-489" fmla="*/ 0 w 3073541"/>
              <a:gd name="connsiteY6-490" fmla="*/ 714586 h 858244"/>
              <a:gd name="connsiteX0-491" fmla="*/ 0 w 3073541"/>
              <a:gd name="connsiteY0-492" fmla="*/ 714586 h 858244"/>
              <a:gd name="connsiteX1-493" fmla="*/ 1639738 w 3073541"/>
              <a:gd name="connsiteY1-494" fmla="*/ 318 h 858244"/>
              <a:gd name="connsiteX2-495" fmla="*/ 3073541 w 3073541"/>
              <a:gd name="connsiteY2-496" fmla="*/ 657715 h 858244"/>
              <a:gd name="connsiteX3-497" fmla="*/ 2899723 w 3073541"/>
              <a:gd name="connsiteY3-498" fmla="*/ 817425 h 858244"/>
              <a:gd name="connsiteX4-499" fmla="*/ 1619321 w 3073541"/>
              <a:gd name="connsiteY4-500" fmla="*/ 220968 h 858244"/>
              <a:gd name="connsiteX5-501" fmla="*/ 139869 w 3073541"/>
              <a:gd name="connsiteY5-502" fmla="*/ 858244 h 858244"/>
              <a:gd name="connsiteX6-503" fmla="*/ 0 w 3073541"/>
              <a:gd name="connsiteY6-504" fmla="*/ 714586 h 858244"/>
              <a:gd name="connsiteX0-505" fmla="*/ 0 w 3073541"/>
              <a:gd name="connsiteY0-506" fmla="*/ 714586 h 854287"/>
              <a:gd name="connsiteX1-507" fmla="*/ 1639738 w 3073541"/>
              <a:gd name="connsiteY1-508" fmla="*/ 318 h 854287"/>
              <a:gd name="connsiteX2-509" fmla="*/ 3073541 w 3073541"/>
              <a:gd name="connsiteY2-510" fmla="*/ 657715 h 854287"/>
              <a:gd name="connsiteX3-511" fmla="*/ 2899723 w 3073541"/>
              <a:gd name="connsiteY3-512" fmla="*/ 817425 h 854287"/>
              <a:gd name="connsiteX4-513" fmla="*/ 1619321 w 3073541"/>
              <a:gd name="connsiteY4-514" fmla="*/ 220968 h 854287"/>
              <a:gd name="connsiteX5-515" fmla="*/ 134903 w 3073541"/>
              <a:gd name="connsiteY5-516" fmla="*/ 854287 h 854287"/>
              <a:gd name="connsiteX6-517" fmla="*/ 0 w 3073541"/>
              <a:gd name="connsiteY6-518" fmla="*/ 714586 h 854287"/>
              <a:gd name="connsiteX0-519" fmla="*/ 0 w 3073541"/>
              <a:gd name="connsiteY0-520" fmla="*/ 714586 h 860223"/>
              <a:gd name="connsiteX1-521" fmla="*/ 1639738 w 3073541"/>
              <a:gd name="connsiteY1-522" fmla="*/ 318 h 860223"/>
              <a:gd name="connsiteX2-523" fmla="*/ 3073541 w 3073541"/>
              <a:gd name="connsiteY2-524" fmla="*/ 657715 h 860223"/>
              <a:gd name="connsiteX3-525" fmla="*/ 2899723 w 3073541"/>
              <a:gd name="connsiteY3-526" fmla="*/ 817425 h 860223"/>
              <a:gd name="connsiteX4-527" fmla="*/ 1619321 w 3073541"/>
              <a:gd name="connsiteY4-528" fmla="*/ 220968 h 860223"/>
              <a:gd name="connsiteX5-529" fmla="*/ 142351 w 3073541"/>
              <a:gd name="connsiteY5-530" fmla="*/ 860223 h 860223"/>
              <a:gd name="connsiteX6-531" fmla="*/ 0 w 3073541"/>
              <a:gd name="connsiteY6-532" fmla="*/ 714586 h 860223"/>
              <a:gd name="connsiteX0-533" fmla="*/ 0 w 3073541"/>
              <a:gd name="connsiteY0-534" fmla="*/ 714586 h 860223"/>
              <a:gd name="connsiteX1-535" fmla="*/ 1639738 w 3073541"/>
              <a:gd name="connsiteY1-536" fmla="*/ 318 h 860223"/>
              <a:gd name="connsiteX2-537" fmla="*/ 3073541 w 3073541"/>
              <a:gd name="connsiteY2-538" fmla="*/ 657715 h 860223"/>
              <a:gd name="connsiteX3-539" fmla="*/ 2899723 w 3073541"/>
              <a:gd name="connsiteY3-540" fmla="*/ 817425 h 860223"/>
              <a:gd name="connsiteX4-541" fmla="*/ 1619321 w 3073541"/>
              <a:gd name="connsiteY4-542" fmla="*/ 220968 h 860223"/>
              <a:gd name="connsiteX5-543" fmla="*/ 142351 w 3073541"/>
              <a:gd name="connsiteY5-544" fmla="*/ 860223 h 860223"/>
              <a:gd name="connsiteX6-545" fmla="*/ 0 w 3073541"/>
              <a:gd name="connsiteY6-546" fmla="*/ 714586 h 860223"/>
              <a:gd name="connsiteX0-547" fmla="*/ 0 w 3071562"/>
              <a:gd name="connsiteY0-548" fmla="*/ 714460 h 860097"/>
              <a:gd name="connsiteX1-549" fmla="*/ 1639738 w 3071562"/>
              <a:gd name="connsiteY1-550" fmla="*/ 192 h 860097"/>
              <a:gd name="connsiteX2-551" fmla="*/ 3071562 w 3071562"/>
              <a:gd name="connsiteY2-552" fmla="*/ 660072 h 860097"/>
              <a:gd name="connsiteX3-553" fmla="*/ 2899723 w 3071562"/>
              <a:gd name="connsiteY3-554" fmla="*/ 817299 h 860097"/>
              <a:gd name="connsiteX4-555" fmla="*/ 1619321 w 3071562"/>
              <a:gd name="connsiteY4-556" fmla="*/ 220842 h 860097"/>
              <a:gd name="connsiteX5-557" fmla="*/ 142351 w 3071562"/>
              <a:gd name="connsiteY5-558" fmla="*/ 860097 h 860097"/>
              <a:gd name="connsiteX6-559" fmla="*/ 0 w 3071562"/>
              <a:gd name="connsiteY6-560" fmla="*/ 714460 h 860097"/>
              <a:gd name="connsiteX0-561" fmla="*/ 0 w 3071562"/>
              <a:gd name="connsiteY0-562" fmla="*/ 714455 h 860092"/>
              <a:gd name="connsiteX1-563" fmla="*/ 1639738 w 3071562"/>
              <a:gd name="connsiteY1-564" fmla="*/ 187 h 860092"/>
              <a:gd name="connsiteX2-565" fmla="*/ 3071562 w 3071562"/>
              <a:gd name="connsiteY2-566" fmla="*/ 660067 h 860092"/>
              <a:gd name="connsiteX3-567" fmla="*/ 2899723 w 3071562"/>
              <a:gd name="connsiteY3-568" fmla="*/ 817294 h 860092"/>
              <a:gd name="connsiteX4-569" fmla="*/ 1619321 w 3071562"/>
              <a:gd name="connsiteY4-570" fmla="*/ 220837 h 860092"/>
              <a:gd name="connsiteX5-571" fmla="*/ 142351 w 3071562"/>
              <a:gd name="connsiteY5-572" fmla="*/ 860092 h 860092"/>
              <a:gd name="connsiteX6-573" fmla="*/ 0 w 3071562"/>
              <a:gd name="connsiteY6-574" fmla="*/ 714455 h 860092"/>
              <a:gd name="connsiteX0-575" fmla="*/ 0 w 3071562"/>
              <a:gd name="connsiteY0-576" fmla="*/ 714455 h 860092"/>
              <a:gd name="connsiteX1-577" fmla="*/ 1639738 w 3071562"/>
              <a:gd name="connsiteY1-578" fmla="*/ 187 h 860092"/>
              <a:gd name="connsiteX2-579" fmla="*/ 3071562 w 3071562"/>
              <a:gd name="connsiteY2-580" fmla="*/ 660067 h 860092"/>
              <a:gd name="connsiteX3-581" fmla="*/ 2899723 w 3071562"/>
              <a:gd name="connsiteY3-582" fmla="*/ 817294 h 860092"/>
              <a:gd name="connsiteX4-583" fmla="*/ 1616838 w 3071562"/>
              <a:gd name="connsiteY4-584" fmla="*/ 218858 h 860092"/>
              <a:gd name="connsiteX5-585" fmla="*/ 142351 w 3071562"/>
              <a:gd name="connsiteY5-586" fmla="*/ 860092 h 860092"/>
              <a:gd name="connsiteX6-587" fmla="*/ 0 w 3071562"/>
              <a:gd name="connsiteY6-588" fmla="*/ 714455 h 860092"/>
              <a:gd name="connsiteX0-589" fmla="*/ 0 w 3071562"/>
              <a:gd name="connsiteY0-590" fmla="*/ 714455 h 860092"/>
              <a:gd name="connsiteX1-591" fmla="*/ 1639738 w 3071562"/>
              <a:gd name="connsiteY1-592" fmla="*/ 187 h 860092"/>
              <a:gd name="connsiteX2-593" fmla="*/ 3071562 w 3071562"/>
              <a:gd name="connsiteY2-594" fmla="*/ 660067 h 860092"/>
              <a:gd name="connsiteX3-595" fmla="*/ 2899723 w 3071562"/>
              <a:gd name="connsiteY3-596" fmla="*/ 817294 h 860092"/>
              <a:gd name="connsiteX4-597" fmla="*/ 1616838 w 3071562"/>
              <a:gd name="connsiteY4-598" fmla="*/ 218858 h 860092"/>
              <a:gd name="connsiteX5-599" fmla="*/ 142351 w 3071562"/>
              <a:gd name="connsiteY5-600" fmla="*/ 860092 h 860092"/>
              <a:gd name="connsiteX6-601" fmla="*/ 0 w 3071562"/>
              <a:gd name="connsiteY6-602" fmla="*/ 714455 h 860092"/>
              <a:gd name="connsiteX0-603" fmla="*/ 0 w 3071562"/>
              <a:gd name="connsiteY0-604" fmla="*/ 714455 h 860092"/>
              <a:gd name="connsiteX1-605" fmla="*/ 1639738 w 3071562"/>
              <a:gd name="connsiteY1-606" fmla="*/ 187 h 860092"/>
              <a:gd name="connsiteX2-607" fmla="*/ 3071562 w 3071562"/>
              <a:gd name="connsiteY2-608" fmla="*/ 660067 h 860092"/>
              <a:gd name="connsiteX3-609" fmla="*/ 2899723 w 3071562"/>
              <a:gd name="connsiteY3-610" fmla="*/ 817294 h 860092"/>
              <a:gd name="connsiteX4-611" fmla="*/ 1616838 w 3071562"/>
              <a:gd name="connsiteY4-612" fmla="*/ 218858 h 860092"/>
              <a:gd name="connsiteX5-613" fmla="*/ 142351 w 3071562"/>
              <a:gd name="connsiteY5-614" fmla="*/ 860092 h 860092"/>
              <a:gd name="connsiteX6-615" fmla="*/ 0 w 3071562"/>
              <a:gd name="connsiteY6-616" fmla="*/ 714455 h 860092"/>
              <a:gd name="connsiteX0-617" fmla="*/ 0 w 3061164"/>
              <a:gd name="connsiteY0-618" fmla="*/ 714402 h 860039"/>
              <a:gd name="connsiteX1-619" fmla="*/ 1639738 w 3061164"/>
              <a:gd name="connsiteY1-620" fmla="*/ 134 h 860039"/>
              <a:gd name="connsiteX2-621" fmla="*/ 3061164 w 3061164"/>
              <a:gd name="connsiteY2-622" fmla="*/ 667967 h 860039"/>
              <a:gd name="connsiteX3-623" fmla="*/ 2899723 w 3061164"/>
              <a:gd name="connsiteY3-624" fmla="*/ 817241 h 860039"/>
              <a:gd name="connsiteX4-625" fmla="*/ 1616838 w 3061164"/>
              <a:gd name="connsiteY4-626" fmla="*/ 218805 h 860039"/>
              <a:gd name="connsiteX5-627" fmla="*/ 142351 w 3061164"/>
              <a:gd name="connsiteY5-628" fmla="*/ 860039 h 860039"/>
              <a:gd name="connsiteX6-629" fmla="*/ 0 w 3061164"/>
              <a:gd name="connsiteY6-630" fmla="*/ 714402 h 86003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3061164" h="860039">
                <a:moveTo>
                  <a:pt x="0" y="714402"/>
                </a:moveTo>
                <a:cubicBezTo>
                  <a:pt x="482772" y="146090"/>
                  <a:pt x="1129544" y="7873"/>
                  <a:pt x="1639738" y="134"/>
                </a:cubicBezTo>
                <a:cubicBezTo>
                  <a:pt x="2149932" y="-7605"/>
                  <a:pt x="2717227" y="322576"/>
                  <a:pt x="3061164" y="667967"/>
                </a:cubicBezTo>
                <a:cubicBezTo>
                  <a:pt x="3005695" y="716405"/>
                  <a:pt x="2955192" y="768803"/>
                  <a:pt x="2899723" y="817241"/>
                </a:cubicBezTo>
                <a:cubicBezTo>
                  <a:pt x="2711906" y="609643"/>
                  <a:pt x="2232394" y="238631"/>
                  <a:pt x="1616838" y="218805"/>
                </a:cubicBezTo>
                <a:cubicBezTo>
                  <a:pt x="915043" y="198387"/>
                  <a:pt x="446319" y="532170"/>
                  <a:pt x="142351" y="860039"/>
                </a:cubicBezTo>
                <a:cubicBezTo>
                  <a:pt x="113043" y="834223"/>
                  <a:pt x="14256" y="721767"/>
                  <a:pt x="0" y="71440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097174" y="2163510"/>
            <a:ext cx="3805200" cy="38052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noFill/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570856" y="2418819"/>
            <a:ext cx="2858317" cy="3289831"/>
          </a:xfrm>
          <a:custGeom>
            <a:avLst/>
            <a:gdLst>
              <a:gd name="connsiteX0" fmla="*/ 3 w 2908800"/>
              <a:gd name="connsiteY0" fmla="*/ 1282944 h 3358800"/>
              <a:gd name="connsiteX1" fmla="*/ 1454400 w 2908800"/>
              <a:gd name="connsiteY1" fmla="*/ 0 h 3358800"/>
              <a:gd name="connsiteX2" fmla="*/ 2908797 w 2908800"/>
              <a:gd name="connsiteY2" fmla="*/ 1282944 h 3358800"/>
              <a:gd name="connsiteX3" fmla="*/ 2353267 w 2908800"/>
              <a:gd name="connsiteY3" fmla="*/ 3358791 h 3358800"/>
              <a:gd name="connsiteX4" fmla="*/ 555533 w 2908800"/>
              <a:gd name="connsiteY4" fmla="*/ 3358791 h 3358800"/>
              <a:gd name="connsiteX5" fmla="*/ 3 w 2908800"/>
              <a:gd name="connsiteY5" fmla="*/ 1282944 h 3358800"/>
              <a:gd name="connsiteX0-1" fmla="*/ 0 w 2896094"/>
              <a:gd name="connsiteY0-2" fmla="*/ 863844 h 3358791"/>
              <a:gd name="connsiteX1-3" fmla="*/ 1441697 w 2896094"/>
              <a:gd name="connsiteY1-4" fmla="*/ 0 h 3358791"/>
              <a:gd name="connsiteX2-5" fmla="*/ 2896094 w 2896094"/>
              <a:gd name="connsiteY2-6" fmla="*/ 1282944 h 3358791"/>
              <a:gd name="connsiteX3-7" fmla="*/ 2340564 w 2896094"/>
              <a:gd name="connsiteY3-8" fmla="*/ 3358791 h 3358791"/>
              <a:gd name="connsiteX4-9" fmla="*/ 542830 w 2896094"/>
              <a:gd name="connsiteY4-10" fmla="*/ 3358791 h 3358791"/>
              <a:gd name="connsiteX5-11" fmla="*/ 0 w 2896094"/>
              <a:gd name="connsiteY5-12" fmla="*/ 863844 h 3358791"/>
              <a:gd name="connsiteX0-13" fmla="*/ 0 w 2864344"/>
              <a:gd name="connsiteY0-14" fmla="*/ 863844 h 3358791"/>
              <a:gd name="connsiteX1-15" fmla="*/ 1441697 w 2864344"/>
              <a:gd name="connsiteY1-16" fmla="*/ 0 h 3358791"/>
              <a:gd name="connsiteX2-17" fmla="*/ 2864344 w 2864344"/>
              <a:gd name="connsiteY2-18" fmla="*/ 863844 h 3358791"/>
              <a:gd name="connsiteX3-19" fmla="*/ 2340564 w 2864344"/>
              <a:gd name="connsiteY3-20" fmla="*/ 3358791 h 3358791"/>
              <a:gd name="connsiteX4-21" fmla="*/ 542830 w 2864344"/>
              <a:gd name="connsiteY4-22" fmla="*/ 3358791 h 3358791"/>
              <a:gd name="connsiteX5-23" fmla="*/ 0 w 2864344"/>
              <a:gd name="connsiteY5-24" fmla="*/ 863844 h 3358791"/>
              <a:gd name="connsiteX0-25" fmla="*/ 0 w 2867614"/>
              <a:gd name="connsiteY0-26" fmla="*/ 863844 h 3358791"/>
              <a:gd name="connsiteX1-27" fmla="*/ 1441697 w 2867614"/>
              <a:gd name="connsiteY1-28" fmla="*/ 0 h 3358791"/>
              <a:gd name="connsiteX2-29" fmla="*/ 2864344 w 2867614"/>
              <a:gd name="connsiteY2-30" fmla="*/ 863844 h 3358791"/>
              <a:gd name="connsiteX3-31" fmla="*/ 2867614 w 2867614"/>
              <a:gd name="connsiteY3-32" fmla="*/ 2501541 h 3358791"/>
              <a:gd name="connsiteX4-33" fmla="*/ 542830 w 2867614"/>
              <a:gd name="connsiteY4-34" fmla="*/ 3358791 h 3358791"/>
              <a:gd name="connsiteX5-35" fmla="*/ 0 w 2867614"/>
              <a:gd name="connsiteY5-36" fmla="*/ 863844 h 3358791"/>
              <a:gd name="connsiteX0-37" fmla="*/ 0 w 2867614"/>
              <a:gd name="connsiteY0-38" fmla="*/ 863844 h 2501541"/>
              <a:gd name="connsiteX1-39" fmla="*/ 1441697 w 2867614"/>
              <a:gd name="connsiteY1-40" fmla="*/ 0 h 2501541"/>
              <a:gd name="connsiteX2-41" fmla="*/ 2864344 w 2867614"/>
              <a:gd name="connsiteY2-42" fmla="*/ 863844 h 2501541"/>
              <a:gd name="connsiteX3-43" fmla="*/ 2867614 w 2867614"/>
              <a:gd name="connsiteY3-44" fmla="*/ 2501541 h 2501541"/>
              <a:gd name="connsiteX4-45" fmla="*/ 15780 w 2867614"/>
              <a:gd name="connsiteY4-46" fmla="*/ 2501541 h 2501541"/>
              <a:gd name="connsiteX5-47" fmla="*/ 0 w 2867614"/>
              <a:gd name="connsiteY5-48" fmla="*/ 863844 h 2501541"/>
              <a:gd name="connsiteX0-49" fmla="*/ 0 w 2867614"/>
              <a:gd name="connsiteY0-50" fmla="*/ 863844 h 3315234"/>
              <a:gd name="connsiteX1-51" fmla="*/ 1441697 w 2867614"/>
              <a:gd name="connsiteY1-52" fmla="*/ 0 h 3315234"/>
              <a:gd name="connsiteX2-53" fmla="*/ 2864344 w 2867614"/>
              <a:gd name="connsiteY2-54" fmla="*/ 863844 h 3315234"/>
              <a:gd name="connsiteX3-55" fmla="*/ 2867614 w 2867614"/>
              <a:gd name="connsiteY3-56" fmla="*/ 2501541 h 3315234"/>
              <a:gd name="connsiteX4-57" fmla="*/ 1422941 w 2867614"/>
              <a:gd name="connsiteY4-58" fmla="*/ 3315231 h 3315234"/>
              <a:gd name="connsiteX5-59" fmla="*/ 15780 w 2867614"/>
              <a:gd name="connsiteY5-60" fmla="*/ 2501541 h 3315234"/>
              <a:gd name="connsiteX6" fmla="*/ 0 w 2867614"/>
              <a:gd name="connsiteY6" fmla="*/ 863844 h 3315234"/>
              <a:gd name="connsiteX0-61" fmla="*/ 0 w 2867614"/>
              <a:gd name="connsiteY0-62" fmla="*/ 863844 h 3321584"/>
              <a:gd name="connsiteX1-63" fmla="*/ 1441697 w 2867614"/>
              <a:gd name="connsiteY1-64" fmla="*/ 0 h 3321584"/>
              <a:gd name="connsiteX2-65" fmla="*/ 2864344 w 2867614"/>
              <a:gd name="connsiteY2-66" fmla="*/ 863844 h 3321584"/>
              <a:gd name="connsiteX3-67" fmla="*/ 2867614 w 2867614"/>
              <a:gd name="connsiteY3-68" fmla="*/ 2501541 h 3321584"/>
              <a:gd name="connsiteX4-69" fmla="*/ 1441991 w 2867614"/>
              <a:gd name="connsiteY4-70" fmla="*/ 3321581 h 3321584"/>
              <a:gd name="connsiteX5-71" fmla="*/ 15780 w 2867614"/>
              <a:gd name="connsiteY5-72" fmla="*/ 2501541 h 3321584"/>
              <a:gd name="connsiteX6-73" fmla="*/ 0 w 2867614"/>
              <a:gd name="connsiteY6-74" fmla="*/ 863844 h 3321584"/>
              <a:gd name="connsiteX0-75" fmla="*/ 0 w 2867614"/>
              <a:gd name="connsiteY0-76" fmla="*/ 863844 h 3321581"/>
              <a:gd name="connsiteX1-77" fmla="*/ 1441697 w 2867614"/>
              <a:gd name="connsiteY1-78" fmla="*/ 0 h 3321581"/>
              <a:gd name="connsiteX2-79" fmla="*/ 2864344 w 2867614"/>
              <a:gd name="connsiteY2-80" fmla="*/ 863844 h 3321581"/>
              <a:gd name="connsiteX3-81" fmla="*/ 2867614 w 2867614"/>
              <a:gd name="connsiteY3-82" fmla="*/ 2501541 h 3321581"/>
              <a:gd name="connsiteX4-83" fmla="*/ 1441991 w 2867614"/>
              <a:gd name="connsiteY4-84" fmla="*/ 3321581 h 3321581"/>
              <a:gd name="connsiteX5-85" fmla="*/ 15780 w 2867614"/>
              <a:gd name="connsiteY5-86" fmla="*/ 2501541 h 3321581"/>
              <a:gd name="connsiteX6-87" fmla="*/ 0 w 2867614"/>
              <a:gd name="connsiteY6-88" fmla="*/ 863844 h 3321581"/>
              <a:gd name="connsiteX0-89" fmla="*/ 0 w 2873964"/>
              <a:gd name="connsiteY0-90" fmla="*/ 863844 h 3321581"/>
              <a:gd name="connsiteX1-91" fmla="*/ 1441697 w 2873964"/>
              <a:gd name="connsiteY1-92" fmla="*/ 0 h 3321581"/>
              <a:gd name="connsiteX2-93" fmla="*/ 2864344 w 2873964"/>
              <a:gd name="connsiteY2-94" fmla="*/ 863844 h 3321581"/>
              <a:gd name="connsiteX3-95" fmla="*/ 2873964 w 2873964"/>
              <a:gd name="connsiteY3-96" fmla="*/ 2501541 h 3321581"/>
              <a:gd name="connsiteX4-97" fmla="*/ 1441991 w 2873964"/>
              <a:gd name="connsiteY4-98" fmla="*/ 3321581 h 3321581"/>
              <a:gd name="connsiteX5-99" fmla="*/ 15780 w 2873964"/>
              <a:gd name="connsiteY5-100" fmla="*/ 2501541 h 3321581"/>
              <a:gd name="connsiteX6-101" fmla="*/ 0 w 2873964"/>
              <a:gd name="connsiteY6-102" fmla="*/ 863844 h 3321581"/>
              <a:gd name="connsiteX0-103" fmla="*/ 0 w 2873964"/>
              <a:gd name="connsiteY0-104" fmla="*/ 863844 h 3321581"/>
              <a:gd name="connsiteX1-105" fmla="*/ 1441697 w 2873964"/>
              <a:gd name="connsiteY1-106" fmla="*/ 0 h 3321581"/>
              <a:gd name="connsiteX2-107" fmla="*/ 2864344 w 2873964"/>
              <a:gd name="connsiteY2-108" fmla="*/ 863844 h 3321581"/>
              <a:gd name="connsiteX3-109" fmla="*/ 2873964 w 2873964"/>
              <a:gd name="connsiteY3-110" fmla="*/ 2501541 h 3321581"/>
              <a:gd name="connsiteX4-111" fmla="*/ 1441991 w 2873964"/>
              <a:gd name="connsiteY4-112" fmla="*/ 3321581 h 3321581"/>
              <a:gd name="connsiteX5-113" fmla="*/ 15780 w 2873964"/>
              <a:gd name="connsiteY5-114" fmla="*/ 2501541 h 3321581"/>
              <a:gd name="connsiteX6-115" fmla="*/ 0 w 2873964"/>
              <a:gd name="connsiteY6-116" fmla="*/ 863844 h 3321581"/>
              <a:gd name="connsiteX0-117" fmla="*/ 0 w 2861264"/>
              <a:gd name="connsiteY0-118" fmla="*/ 876544 h 3321581"/>
              <a:gd name="connsiteX1-119" fmla="*/ 1428997 w 2861264"/>
              <a:gd name="connsiteY1-120" fmla="*/ 0 h 3321581"/>
              <a:gd name="connsiteX2-121" fmla="*/ 2851644 w 2861264"/>
              <a:gd name="connsiteY2-122" fmla="*/ 863844 h 3321581"/>
              <a:gd name="connsiteX3-123" fmla="*/ 2861264 w 2861264"/>
              <a:gd name="connsiteY3-124" fmla="*/ 2501541 h 3321581"/>
              <a:gd name="connsiteX4-125" fmla="*/ 1429291 w 2861264"/>
              <a:gd name="connsiteY4-126" fmla="*/ 3321581 h 3321581"/>
              <a:gd name="connsiteX5-127" fmla="*/ 3080 w 2861264"/>
              <a:gd name="connsiteY5-128" fmla="*/ 2501541 h 3321581"/>
              <a:gd name="connsiteX6-129" fmla="*/ 0 w 2861264"/>
              <a:gd name="connsiteY6-130" fmla="*/ 876544 h 3321581"/>
              <a:gd name="connsiteX0-131" fmla="*/ 0 w 2861264"/>
              <a:gd name="connsiteY0-132" fmla="*/ 844794 h 3289831"/>
              <a:gd name="connsiteX1-133" fmla="*/ 1428997 w 2861264"/>
              <a:gd name="connsiteY1-134" fmla="*/ 0 h 3289831"/>
              <a:gd name="connsiteX2-135" fmla="*/ 2851644 w 2861264"/>
              <a:gd name="connsiteY2-136" fmla="*/ 832094 h 3289831"/>
              <a:gd name="connsiteX3-137" fmla="*/ 2861264 w 2861264"/>
              <a:gd name="connsiteY3-138" fmla="*/ 2469791 h 3289831"/>
              <a:gd name="connsiteX4-139" fmla="*/ 1429291 w 2861264"/>
              <a:gd name="connsiteY4-140" fmla="*/ 3289831 h 3289831"/>
              <a:gd name="connsiteX5-141" fmla="*/ 3080 w 2861264"/>
              <a:gd name="connsiteY5-142" fmla="*/ 2469791 h 3289831"/>
              <a:gd name="connsiteX6-143" fmla="*/ 0 w 2861264"/>
              <a:gd name="connsiteY6-144" fmla="*/ 844794 h 3289831"/>
              <a:gd name="connsiteX0-145" fmla="*/ 3403 w 2858317"/>
              <a:gd name="connsiteY0-146" fmla="*/ 825744 h 3289831"/>
              <a:gd name="connsiteX1-147" fmla="*/ 1426050 w 2858317"/>
              <a:gd name="connsiteY1-148" fmla="*/ 0 h 3289831"/>
              <a:gd name="connsiteX2-149" fmla="*/ 2848697 w 2858317"/>
              <a:gd name="connsiteY2-150" fmla="*/ 832094 h 3289831"/>
              <a:gd name="connsiteX3-151" fmla="*/ 2858317 w 2858317"/>
              <a:gd name="connsiteY3-152" fmla="*/ 2469791 h 3289831"/>
              <a:gd name="connsiteX4-153" fmla="*/ 1426344 w 2858317"/>
              <a:gd name="connsiteY4-154" fmla="*/ 3289831 h 3289831"/>
              <a:gd name="connsiteX5-155" fmla="*/ 133 w 2858317"/>
              <a:gd name="connsiteY5-156" fmla="*/ 2469791 h 3289831"/>
              <a:gd name="connsiteX6-157" fmla="*/ 3403 w 2858317"/>
              <a:gd name="connsiteY6-158" fmla="*/ 825744 h 328983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73" y="connsiteY6-74"/>
              </a:cxn>
            </a:cxnLst>
            <a:rect l="l" t="t" r="r" b="b"/>
            <a:pathLst>
              <a:path w="2858317" h="3289831">
                <a:moveTo>
                  <a:pt x="3403" y="825744"/>
                </a:moveTo>
                <a:lnTo>
                  <a:pt x="1426050" y="0"/>
                </a:lnTo>
                <a:lnTo>
                  <a:pt x="2848697" y="832094"/>
                </a:lnTo>
                <a:cubicBezTo>
                  <a:pt x="2851904" y="1377993"/>
                  <a:pt x="2855110" y="1923892"/>
                  <a:pt x="2858317" y="2469791"/>
                </a:cubicBezTo>
                <a:cubicBezTo>
                  <a:pt x="2590543" y="2614021"/>
                  <a:pt x="1738568" y="3151951"/>
                  <a:pt x="1426344" y="3289831"/>
                </a:cubicBezTo>
                <a:lnTo>
                  <a:pt x="133" y="2469791"/>
                </a:lnTo>
                <a:cubicBezTo>
                  <a:pt x="-894" y="1928125"/>
                  <a:pt x="4430" y="1367410"/>
                  <a:pt x="3403" y="82574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40092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496905" y="1644203"/>
            <a:ext cx="4251600" cy="4251600"/>
          </a:xfrm>
          <a:prstGeom prst="triangle">
            <a:avLst/>
          </a:prstGeom>
          <a:solidFill>
            <a:schemeClr val="bg1">
              <a:lumMod val="95000"/>
            </a:schemeClr>
          </a:solidFill>
          <a:ln w="38100">
            <a:noFill/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931412" y="962114"/>
            <a:ext cx="4698000" cy="4698000"/>
          </a:xfrm>
          <a:prstGeom prst="triangle">
            <a:avLst/>
          </a:prstGeom>
          <a:solidFill>
            <a:schemeClr val="bg1">
              <a:lumMod val="95000"/>
            </a:schemeClr>
          </a:solidFill>
          <a:ln w="38100">
            <a:noFill/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931222" y="1643438"/>
            <a:ext cx="3974400" cy="3974400"/>
          </a:xfrm>
          <a:prstGeom prst="triangl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6295327" y="1482980"/>
            <a:ext cx="4653599" cy="4656931"/>
          </a:xfrm>
          <a:custGeom>
            <a:avLst/>
            <a:gdLst>
              <a:gd name="connsiteX0" fmla="*/ 5 w 4705350"/>
              <a:gd name="connsiteY0" fmla="*/ 1786971 h 4678363"/>
              <a:gd name="connsiteX1" fmla="*/ 2352675 w 4705350"/>
              <a:gd name="connsiteY1" fmla="*/ 0 h 4678363"/>
              <a:gd name="connsiteX2" fmla="*/ 4705345 w 4705350"/>
              <a:gd name="connsiteY2" fmla="*/ 1786971 h 4678363"/>
              <a:gd name="connsiteX3" fmla="*/ 3806705 w 4705350"/>
              <a:gd name="connsiteY3" fmla="*/ 4678351 h 4678363"/>
              <a:gd name="connsiteX4" fmla="*/ 898645 w 4705350"/>
              <a:gd name="connsiteY4" fmla="*/ 4678351 h 4678363"/>
              <a:gd name="connsiteX5" fmla="*/ 5 w 4705350"/>
              <a:gd name="connsiteY5" fmla="*/ 1786971 h 4678363"/>
              <a:gd name="connsiteX0-1" fmla="*/ 0 w 3989060"/>
              <a:gd name="connsiteY0-2" fmla="*/ 1786971 h 4678351"/>
              <a:gd name="connsiteX1-3" fmla="*/ 2352670 w 3989060"/>
              <a:gd name="connsiteY1-4" fmla="*/ 0 h 4678351"/>
              <a:gd name="connsiteX2-5" fmla="*/ 3989060 w 3989060"/>
              <a:gd name="connsiteY2-6" fmla="*/ 704931 h 4678351"/>
              <a:gd name="connsiteX3-7" fmla="*/ 3806700 w 3989060"/>
              <a:gd name="connsiteY3-8" fmla="*/ 4678351 h 4678351"/>
              <a:gd name="connsiteX4-9" fmla="*/ 898640 w 3989060"/>
              <a:gd name="connsiteY4-10" fmla="*/ 4678351 h 4678351"/>
              <a:gd name="connsiteX5-11" fmla="*/ 0 w 3989060"/>
              <a:gd name="connsiteY5-12" fmla="*/ 1786971 h 4678351"/>
              <a:gd name="connsiteX0-13" fmla="*/ 0 w 3295640"/>
              <a:gd name="connsiteY0-14" fmla="*/ 720171 h 4678351"/>
              <a:gd name="connsiteX1-15" fmla="*/ 1659250 w 3295640"/>
              <a:gd name="connsiteY1-16" fmla="*/ 0 h 4678351"/>
              <a:gd name="connsiteX2-17" fmla="*/ 3295640 w 3295640"/>
              <a:gd name="connsiteY2-18" fmla="*/ 704931 h 4678351"/>
              <a:gd name="connsiteX3-19" fmla="*/ 3113280 w 3295640"/>
              <a:gd name="connsiteY3-20" fmla="*/ 4678351 h 4678351"/>
              <a:gd name="connsiteX4-21" fmla="*/ 205220 w 3295640"/>
              <a:gd name="connsiteY4-22" fmla="*/ 4678351 h 4678351"/>
              <a:gd name="connsiteX5-23" fmla="*/ 0 w 3295640"/>
              <a:gd name="connsiteY5-24" fmla="*/ 720171 h 4678351"/>
              <a:gd name="connsiteX0-25" fmla="*/ 661993 w 3957633"/>
              <a:gd name="connsiteY0-26" fmla="*/ 720171 h 4678351"/>
              <a:gd name="connsiteX1-27" fmla="*/ 2321243 w 3957633"/>
              <a:gd name="connsiteY1-28" fmla="*/ 0 h 4678351"/>
              <a:gd name="connsiteX2-29" fmla="*/ 3957633 w 3957633"/>
              <a:gd name="connsiteY2-30" fmla="*/ 704931 h 4678351"/>
              <a:gd name="connsiteX3-31" fmla="*/ 3775273 w 3957633"/>
              <a:gd name="connsiteY3-32" fmla="*/ 4678351 h 4678351"/>
              <a:gd name="connsiteX4-33" fmla="*/ 867213 w 3957633"/>
              <a:gd name="connsiteY4-34" fmla="*/ 4678351 h 4678351"/>
              <a:gd name="connsiteX5-35" fmla="*/ 0 w 3957633"/>
              <a:gd name="connsiteY5-36" fmla="*/ 2329815 h 4678351"/>
              <a:gd name="connsiteX6" fmla="*/ 661993 w 3957633"/>
              <a:gd name="connsiteY6" fmla="*/ 720171 h 4678351"/>
              <a:gd name="connsiteX0-37" fmla="*/ 661993 w 4633793"/>
              <a:gd name="connsiteY0-38" fmla="*/ 720171 h 4678351"/>
              <a:gd name="connsiteX1-39" fmla="*/ 2321243 w 4633793"/>
              <a:gd name="connsiteY1-40" fmla="*/ 0 h 4678351"/>
              <a:gd name="connsiteX2-41" fmla="*/ 3957633 w 4633793"/>
              <a:gd name="connsiteY2-42" fmla="*/ 704931 h 4678351"/>
              <a:gd name="connsiteX3-43" fmla="*/ 4632961 w 4633793"/>
              <a:gd name="connsiteY3-44" fmla="*/ 2352675 h 4678351"/>
              <a:gd name="connsiteX4-45" fmla="*/ 3775273 w 4633793"/>
              <a:gd name="connsiteY4-46" fmla="*/ 4678351 h 4678351"/>
              <a:gd name="connsiteX5-47" fmla="*/ 867213 w 4633793"/>
              <a:gd name="connsiteY5-48" fmla="*/ 4678351 h 4678351"/>
              <a:gd name="connsiteX6-49" fmla="*/ 0 w 4633793"/>
              <a:gd name="connsiteY6-50" fmla="*/ 2329815 h 4678351"/>
              <a:gd name="connsiteX7" fmla="*/ 661993 w 4633793"/>
              <a:gd name="connsiteY7" fmla="*/ 720171 h 4678351"/>
              <a:gd name="connsiteX0-51" fmla="*/ 661993 w 4633793"/>
              <a:gd name="connsiteY0-52" fmla="*/ 720171 h 4678351"/>
              <a:gd name="connsiteX1-53" fmla="*/ 2321243 w 4633793"/>
              <a:gd name="connsiteY1-54" fmla="*/ 0 h 4678351"/>
              <a:gd name="connsiteX2-55" fmla="*/ 3957633 w 4633793"/>
              <a:gd name="connsiteY2-56" fmla="*/ 704931 h 4678351"/>
              <a:gd name="connsiteX3-57" fmla="*/ 4632961 w 4633793"/>
              <a:gd name="connsiteY3-58" fmla="*/ 2352675 h 4678351"/>
              <a:gd name="connsiteX4-59" fmla="*/ 3958153 w 4633793"/>
              <a:gd name="connsiteY4-60" fmla="*/ 4015411 h 4678351"/>
              <a:gd name="connsiteX5-61" fmla="*/ 867213 w 4633793"/>
              <a:gd name="connsiteY5-62" fmla="*/ 4678351 h 4678351"/>
              <a:gd name="connsiteX6-63" fmla="*/ 0 w 4633793"/>
              <a:gd name="connsiteY6-64" fmla="*/ 2329815 h 4678351"/>
              <a:gd name="connsiteX7-65" fmla="*/ 661993 w 4633793"/>
              <a:gd name="connsiteY7-66" fmla="*/ 720171 h 4678351"/>
              <a:gd name="connsiteX0-67" fmla="*/ 661993 w 4633793"/>
              <a:gd name="connsiteY0-68" fmla="*/ 720171 h 4015411"/>
              <a:gd name="connsiteX1-69" fmla="*/ 2321243 w 4633793"/>
              <a:gd name="connsiteY1-70" fmla="*/ 0 h 4015411"/>
              <a:gd name="connsiteX2-71" fmla="*/ 3957633 w 4633793"/>
              <a:gd name="connsiteY2-72" fmla="*/ 704931 h 4015411"/>
              <a:gd name="connsiteX3-73" fmla="*/ 4632961 w 4633793"/>
              <a:gd name="connsiteY3-74" fmla="*/ 2352675 h 4015411"/>
              <a:gd name="connsiteX4-75" fmla="*/ 3958153 w 4633793"/>
              <a:gd name="connsiteY4-76" fmla="*/ 4015411 h 4015411"/>
              <a:gd name="connsiteX5-77" fmla="*/ 646233 w 4633793"/>
              <a:gd name="connsiteY5-78" fmla="*/ 4015411 h 4015411"/>
              <a:gd name="connsiteX6-79" fmla="*/ 0 w 4633793"/>
              <a:gd name="connsiteY6-80" fmla="*/ 2329815 h 4015411"/>
              <a:gd name="connsiteX7-81" fmla="*/ 661993 w 4633793"/>
              <a:gd name="connsiteY7-82" fmla="*/ 720171 h 4015411"/>
              <a:gd name="connsiteX0-83" fmla="*/ 661993 w 4633793"/>
              <a:gd name="connsiteY0-84" fmla="*/ 720171 h 4676775"/>
              <a:gd name="connsiteX1-85" fmla="*/ 2321243 w 4633793"/>
              <a:gd name="connsiteY1-86" fmla="*/ 0 h 4676775"/>
              <a:gd name="connsiteX2-87" fmla="*/ 3957633 w 4633793"/>
              <a:gd name="connsiteY2-88" fmla="*/ 704931 h 4676775"/>
              <a:gd name="connsiteX3-89" fmla="*/ 4632961 w 4633793"/>
              <a:gd name="connsiteY3-90" fmla="*/ 2352675 h 4676775"/>
              <a:gd name="connsiteX4-91" fmla="*/ 3958153 w 4633793"/>
              <a:gd name="connsiteY4-92" fmla="*/ 4015411 h 4676775"/>
              <a:gd name="connsiteX5-93" fmla="*/ 2308861 w 4633793"/>
              <a:gd name="connsiteY5-94" fmla="*/ 4676775 h 4676775"/>
              <a:gd name="connsiteX6-95" fmla="*/ 646233 w 4633793"/>
              <a:gd name="connsiteY6-96" fmla="*/ 4015411 h 4676775"/>
              <a:gd name="connsiteX7-97" fmla="*/ 0 w 4633793"/>
              <a:gd name="connsiteY7-98" fmla="*/ 2329815 h 4676775"/>
              <a:gd name="connsiteX8" fmla="*/ 661993 w 4633793"/>
              <a:gd name="connsiteY8" fmla="*/ 720171 h 4676775"/>
              <a:gd name="connsiteX0-99" fmla="*/ 661993 w 4633793"/>
              <a:gd name="connsiteY0-100" fmla="*/ 697946 h 4654550"/>
              <a:gd name="connsiteX1-101" fmla="*/ 2314893 w 4633793"/>
              <a:gd name="connsiteY1-102" fmla="*/ 0 h 4654550"/>
              <a:gd name="connsiteX2-103" fmla="*/ 3957633 w 4633793"/>
              <a:gd name="connsiteY2-104" fmla="*/ 682706 h 4654550"/>
              <a:gd name="connsiteX3-105" fmla="*/ 4632961 w 4633793"/>
              <a:gd name="connsiteY3-106" fmla="*/ 2330450 h 4654550"/>
              <a:gd name="connsiteX4-107" fmla="*/ 3958153 w 4633793"/>
              <a:gd name="connsiteY4-108" fmla="*/ 3993186 h 4654550"/>
              <a:gd name="connsiteX5-109" fmla="*/ 2308861 w 4633793"/>
              <a:gd name="connsiteY5-110" fmla="*/ 4654550 h 4654550"/>
              <a:gd name="connsiteX6-111" fmla="*/ 646233 w 4633793"/>
              <a:gd name="connsiteY6-112" fmla="*/ 3993186 h 4654550"/>
              <a:gd name="connsiteX7-113" fmla="*/ 0 w 4633793"/>
              <a:gd name="connsiteY7-114" fmla="*/ 2307590 h 4654550"/>
              <a:gd name="connsiteX8-115" fmla="*/ 661993 w 4633793"/>
              <a:gd name="connsiteY8-116" fmla="*/ 697946 h 4654550"/>
              <a:gd name="connsiteX0-117" fmla="*/ 661993 w 4633926"/>
              <a:gd name="connsiteY0-118" fmla="*/ 697946 h 4654550"/>
              <a:gd name="connsiteX1-119" fmla="*/ 2314893 w 4633926"/>
              <a:gd name="connsiteY1-120" fmla="*/ 0 h 4654550"/>
              <a:gd name="connsiteX2-121" fmla="*/ 3957633 w 4633926"/>
              <a:gd name="connsiteY2-122" fmla="*/ 682706 h 4654550"/>
              <a:gd name="connsiteX3-123" fmla="*/ 4632961 w 4633926"/>
              <a:gd name="connsiteY3-124" fmla="*/ 2330450 h 4654550"/>
              <a:gd name="connsiteX4-125" fmla="*/ 3958153 w 4633926"/>
              <a:gd name="connsiteY4-126" fmla="*/ 3993186 h 4654550"/>
              <a:gd name="connsiteX5-127" fmla="*/ 2308861 w 4633926"/>
              <a:gd name="connsiteY5-128" fmla="*/ 4654550 h 4654550"/>
              <a:gd name="connsiteX6-129" fmla="*/ 646233 w 4633926"/>
              <a:gd name="connsiteY6-130" fmla="*/ 3993186 h 4654550"/>
              <a:gd name="connsiteX7-131" fmla="*/ 0 w 4633926"/>
              <a:gd name="connsiteY7-132" fmla="*/ 2307590 h 4654550"/>
              <a:gd name="connsiteX8-133" fmla="*/ 661993 w 4633926"/>
              <a:gd name="connsiteY8-134" fmla="*/ 697946 h 4654550"/>
              <a:gd name="connsiteX0-135" fmla="*/ 661993 w 4640267"/>
              <a:gd name="connsiteY0-136" fmla="*/ 697946 h 4654550"/>
              <a:gd name="connsiteX1-137" fmla="*/ 2314893 w 4640267"/>
              <a:gd name="connsiteY1-138" fmla="*/ 0 h 4654550"/>
              <a:gd name="connsiteX2-139" fmla="*/ 3957633 w 4640267"/>
              <a:gd name="connsiteY2-140" fmla="*/ 682706 h 4654550"/>
              <a:gd name="connsiteX3-141" fmla="*/ 4639311 w 4640267"/>
              <a:gd name="connsiteY3-142" fmla="*/ 2339975 h 4654550"/>
              <a:gd name="connsiteX4-143" fmla="*/ 3958153 w 4640267"/>
              <a:gd name="connsiteY4-144" fmla="*/ 3993186 h 4654550"/>
              <a:gd name="connsiteX5-145" fmla="*/ 2308861 w 4640267"/>
              <a:gd name="connsiteY5-146" fmla="*/ 4654550 h 4654550"/>
              <a:gd name="connsiteX6-147" fmla="*/ 646233 w 4640267"/>
              <a:gd name="connsiteY6-148" fmla="*/ 3993186 h 4654550"/>
              <a:gd name="connsiteX7-149" fmla="*/ 0 w 4640267"/>
              <a:gd name="connsiteY7-150" fmla="*/ 2307590 h 4654550"/>
              <a:gd name="connsiteX8-151" fmla="*/ 661993 w 4640267"/>
              <a:gd name="connsiteY8-152" fmla="*/ 697946 h 4654550"/>
              <a:gd name="connsiteX0-153" fmla="*/ 661993 w 4639311"/>
              <a:gd name="connsiteY0-154" fmla="*/ 697946 h 4654550"/>
              <a:gd name="connsiteX1-155" fmla="*/ 2314893 w 4639311"/>
              <a:gd name="connsiteY1-156" fmla="*/ 0 h 4654550"/>
              <a:gd name="connsiteX2-157" fmla="*/ 3957633 w 4639311"/>
              <a:gd name="connsiteY2-158" fmla="*/ 682706 h 4654550"/>
              <a:gd name="connsiteX3-159" fmla="*/ 4639311 w 4639311"/>
              <a:gd name="connsiteY3-160" fmla="*/ 2339975 h 4654550"/>
              <a:gd name="connsiteX4-161" fmla="*/ 3958153 w 4639311"/>
              <a:gd name="connsiteY4-162" fmla="*/ 3993186 h 4654550"/>
              <a:gd name="connsiteX5-163" fmla="*/ 2308861 w 4639311"/>
              <a:gd name="connsiteY5-164" fmla="*/ 4654550 h 4654550"/>
              <a:gd name="connsiteX6-165" fmla="*/ 646233 w 4639311"/>
              <a:gd name="connsiteY6-166" fmla="*/ 3993186 h 4654550"/>
              <a:gd name="connsiteX7-167" fmla="*/ 0 w 4639311"/>
              <a:gd name="connsiteY7-168" fmla="*/ 2307590 h 4654550"/>
              <a:gd name="connsiteX8-169" fmla="*/ 661993 w 4639311"/>
              <a:gd name="connsiteY8-170" fmla="*/ 697946 h 4654550"/>
              <a:gd name="connsiteX0-171" fmla="*/ 661993 w 4639311"/>
              <a:gd name="connsiteY0-172" fmla="*/ 697946 h 4654550"/>
              <a:gd name="connsiteX1-173" fmla="*/ 2314893 w 4639311"/>
              <a:gd name="connsiteY1-174" fmla="*/ 0 h 4654550"/>
              <a:gd name="connsiteX2-175" fmla="*/ 3957633 w 4639311"/>
              <a:gd name="connsiteY2-176" fmla="*/ 682706 h 4654550"/>
              <a:gd name="connsiteX3-177" fmla="*/ 4639311 w 4639311"/>
              <a:gd name="connsiteY3-178" fmla="*/ 2339975 h 4654550"/>
              <a:gd name="connsiteX4-179" fmla="*/ 3967678 w 4639311"/>
              <a:gd name="connsiteY4-180" fmla="*/ 3983661 h 4654550"/>
              <a:gd name="connsiteX5-181" fmla="*/ 2308861 w 4639311"/>
              <a:gd name="connsiteY5-182" fmla="*/ 4654550 h 4654550"/>
              <a:gd name="connsiteX6-183" fmla="*/ 646233 w 4639311"/>
              <a:gd name="connsiteY6-184" fmla="*/ 3993186 h 4654550"/>
              <a:gd name="connsiteX7-185" fmla="*/ 0 w 4639311"/>
              <a:gd name="connsiteY7-186" fmla="*/ 2307590 h 4654550"/>
              <a:gd name="connsiteX8-187" fmla="*/ 661993 w 4639311"/>
              <a:gd name="connsiteY8-188" fmla="*/ 697946 h 4654550"/>
              <a:gd name="connsiteX0-189" fmla="*/ 661993 w 4639311"/>
              <a:gd name="connsiteY0-190" fmla="*/ 697946 h 4654550"/>
              <a:gd name="connsiteX1-191" fmla="*/ 2314893 w 4639311"/>
              <a:gd name="connsiteY1-192" fmla="*/ 0 h 4654550"/>
              <a:gd name="connsiteX2-193" fmla="*/ 3957633 w 4639311"/>
              <a:gd name="connsiteY2-194" fmla="*/ 682706 h 4654550"/>
              <a:gd name="connsiteX3-195" fmla="*/ 4639311 w 4639311"/>
              <a:gd name="connsiteY3-196" fmla="*/ 2339975 h 4654550"/>
              <a:gd name="connsiteX4-197" fmla="*/ 3958153 w 4639311"/>
              <a:gd name="connsiteY4-198" fmla="*/ 3986042 h 4654550"/>
              <a:gd name="connsiteX5-199" fmla="*/ 2308861 w 4639311"/>
              <a:gd name="connsiteY5-200" fmla="*/ 4654550 h 4654550"/>
              <a:gd name="connsiteX6-201" fmla="*/ 646233 w 4639311"/>
              <a:gd name="connsiteY6-202" fmla="*/ 3993186 h 4654550"/>
              <a:gd name="connsiteX7-203" fmla="*/ 0 w 4639311"/>
              <a:gd name="connsiteY7-204" fmla="*/ 2307590 h 4654550"/>
              <a:gd name="connsiteX8-205" fmla="*/ 661993 w 4639311"/>
              <a:gd name="connsiteY8-206" fmla="*/ 697946 h 4654550"/>
              <a:gd name="connsiteX0-207" fmla="*/ 661993 w 4639311"/>
              <a:gd name="connsiteY0-208" fmla="*/ 697946 h 4654550"/>
              <a:gd name="connsiteX1-209" fmla="*/ 2314893 w 4639311"/>
              <a:gd name="connsiteY1-210" fmla="*/ 0 h 4654550"/>
              <a:gd name="connsiteX2-211" fmla="*/ 3957633 w 4639311"/>
              <a:gd name="connsiteY2-212" fmla="*/ 682706 h 4654550"/>
              <a:gd name="connsiteX3-213" fmla="*/ 4639311 w 4639311"/>
              <a:gd name="connsiteY3-214" fmla="*/ 2339975 h 4654550"/>
              <a:gd name="connsiteX4-215" fmla="*/ 3958153 w 4639311"/>
              <a:gd name="connsiteY4-216" fmla="*/ 3986042 h 4654550"/>
              <a:gd name="connsiteX5-217" fmla="*/ 2308861 w 4639311"/>
              <a:gd name="connsiteY5-218" fmla="*/ 4654550 h 4654550"/>
              <a:gd name="connsiteX6-219" fmla="*/ 646233 w 4639311"/>
              <a:gd name="connsiteY6-220" fmla="*/ 3993186 h 4654550"/>
              <a:gd name="connsiteX7-221" fmla="*/ 0 w 4639311"/>
              <a:gd name="connsiteY7-222" fmla="*/ 2307590 h 4654550"/>
              <a:gd name="connsiteX8-223" fmla="*/ 661993 w 4639311"/>
              <a:gd name="connsiteY8-224" fmla="*/ 697946 h 4654550"/>
              <a:gd name="connsiteX0-225" fmla="*/ 661993 w 4639311"/>
              <a:gd name="connsiteY0-226" fmla="*/ 697946 h 4656931"/>
              <a:gd name="connsiteX1-227" fmla="*/ 2314893 w 4639311"/>
              <a:gd name="connsiteY1-228" fmla="*/ 0 h 4656931"/>
              <a:gd name="connsiteX2-229" fmla="*/ 3957633 w 4639311"/>
              <a:gd name="connsiteY2-230" fmla="*/ 682706 h 4656931"/>
              <a:gd name="connsiteX3-231" fmla="*/ 4639311 w 4639311"/>
              <a:gd name="connsiteY3-232" fmla="*/ 2339975 h 4656931"/>
              <a:gd name="connsiteX4-233" fmla="*/ 3958153 w 4639311"/>
              <a:gd name="connsiteY4-234" fmla="*/ 3986042 h 4656931"/>
              <a:gd name="connsiteX5-235" fmla="*/ 2318386 w 4639311"/>
              <a:gd name="connsiteY5-236" fmla="*/ 4656931 h 4656931"/>
              <a:gd name="connsiteX6-237" fmla="*/ 646233 w 4639311"/>
              <a:gd name="connsiteY6-238" fmla="*/ 3993186 h 4656931"/>
              <a:gd name="connsiteX7-239" fmla="*/ 0 w 4639311"/>
              <a:gd name="connsiteY7-240" fmla="*/ 2307590 h 4656931"/>
              <a:gd name="connsiteX8-241" fmla="*/ 661993 w 4639311"/>
              <a:gd name="connsiteY8-242" fmla="*/ 697946 h 4656931"/>
              <a:gd name="connsiteX0-243" fmla="*/ 661993 w 4639311"/>
              <a:gd name="connsiteY0-244" fmla="*/ 697946 h 4656931"/>
              <a:gd name="connsiteX1-245" fmla="*/ 2314893 w 4639311"/>
              <a:gd name="connsiteY1-246" fmla="*/ 0 h 4656931"/>
              <a:gd name="connsiteX2-247" fmla="*/ 3957633 w 4639311"/>
              <a:gd name="connsiteY2-248" fmla="*/ 682706 h 4656931"/>
              <a:gd name="connsiteX3-249" fmla="*/ 4639311 w 4639311"/>
              <a:gd name="connsiteY3-250" fmla="*/ 2339975 h 4656931"/>
              <a:gd name="connsiteX4-251" fmla="*/ 3958153 w 4639311"/>
              <a:gd name="connsiteY4-252" fmla="*/ 3986042 h 4656931"/>
              <a:gd name="connsiteX5-253" fmla="*/ 2318386 w 4639311"/>
              <a:gd name="connsiteY5-254" fmla="*/ 4656931 h 4656931"/>
              <a:gd name="connsiteX6-255" fmla="*/ 646233 w 4639311"/>
              <a:gd name="connsiteY6-256" fmla="*/ 3993186 h 4656931"/>
              <a:gd name="connsiteX7-257" fmla="*/ 0 w 4639311"/>
              <a:gd name="connsiteY7-258" fmla="*/ 2307590 h 4656931"/>
              <a:gd name="connsiteX8-259" fmla="*/ 661993 w 4639311"/>
              <a:gd name="connsiteY8-260" fmla="*/ 697946 h 4656931"/>
              <a:gd name="connsiteX0-261" fmla="*/ 661993 w 4639311"/>
              <a:gd name="connsiteY0-262" fmla="*/ 697946 h 4656931"/>
              <a:gd name="connsiteX1-263" fmla="*/ 2314893 w 4639311"/>
              <a:gd name="connsiteY1-264" fmla="*/ 0 h 4656931"/>
              <a:gd name="connsiteX2-265" fmla="*/ 3957633 w 4639311"/>
              <a:gd name="connsiteY2-266" fmla="*/ 682706 h 4656931"/>
              <a:gd name="connsiteX3-267" fmla="*/ 4639311 w 4639311"/>
              <a:gd name="connsiteY3-268" fmla="*/ 2339975 h 4656931"/>
              <a:gd name="connsiteX4-269" fmla="*/ 3958153 w 4639311"/>
              <a:gd name="connsiteY4-270" fmla="*/ 3986042 h 4656931"/>
              <a:gd name="connsiteX5-271" fmla="*/ 2318386 w 4639311"/>
              <a:gd name="connsiteY5-272" fmla="*/ 4656931 h 4656931"/>
              <a:gd name="connsiteX6-273" fmla="*/ 646233 w 4639311"/>
              <a:gd name="connsiteY6-274" fmla="*/ 3993186 h 4656931"/>
              <a:gd name="connsiteX7-275" fmla="*/ 0 w 4639311"/>
              <a:gd name="connsiteY7-276" fmla="*/ 2307590 h 4656931"/>
              <a:gd name="connsiteX8-277" fmla="*/ 661993 w 4639311"/>
              <a:gd name="connsiteY8-278" fmla="*/ 697946 h 4656931"/>
              <a:gd name="connsiteX0-279" fmla="*/ 661993 w 4639311"/>
              <a:gd name="connsiteY0-280" fmla="*/ 697946 h 4656931"/>
              <a:gd name="connsiteX1-281" fmla="*/ 2314893 w 4639311"/>
              <a:gd name="connsiteY1-282" fmla="*/ 0 h 4656931"/>
              <a:gd name="connsiteX2-283" fmla="*/ 3957633 w 4639311"/>
              <a:gd name="connsiteY2-284" fmla="*/ 682706 h 4656931"/>
              <a:gd name="connsiteX3-285" fmla="*/ 4639311 w 4639311"/>
              <a:gd name="connsiteY3-286" fmla="*/ 2339975 h 4656931"/>
              <a:gd name="connsiteX4-287" fmla="*/ 3958153 w 4639311"/>
              <a:gd name="connsiteY4-288" fmla="*/ 3986042 h 4656931"/>
              <a:gd name="connsiteX5-289" fmla="*/ 2318386 w 4639311"/>
              <a:gd name="connsiteY5-290" fmla="*/ 4656931 h 4656931"/>
              <a:gd name="connsiteX6-291" fmla="*/ 665283 w 4639311"/>
              <a:gd name="connsiteY6-292" fmla="*/ 3983661 h 4656931"/>
              <a:gd name="connsiteX7-293" fmla="*/ 0 w 4639311"/>
              <a:gd name="connsiteY7-294" fmla="*/ 2307590 h 4656931"/>
              <a:gd name="connsiteX8-295" fmla="*/ 661993 w 4639311"/>
              <a:gd name="connsiteY8-296" fmla="*/ 697946 h 4656931"/>
              <a:gd name="connsiteX0-297" fmla="*/ 673899 w 4651217"/>
              <a:gd name="connsiteY0-298" fmla="*/ 697946 h 4656931"/>
              <a:gd name="connsiteX1-299" fmla="*/ 2326799 w 4651217"/>
              <a:gd name="connsiteY1-300" fmla="*/ 0 h 4656931"/>
              <a:gd name="connsiteX2-301" fmla="*/ 3969539 w 4651217"/>
              <a:gd name="connsiteY2-302" fmla="*/ 682706 h 4656931"/>
              <a:gd name="connsiteX3-303" fmla="*/ 4651217 w 4651217"/>
              <a:gd name="connsiteY3-304" fmla="*/ 2339975 h 4656931"/>
              <a:gd name="connsiteX4-305" fmla="*/ 3970059 w 4651217"/>
              <a:gd name="connsiteY4-306" fmla="*/ 3986042 h 4656931"/>
              <a:gd name="connsiteX5-307" fmla="*/ 2330292 w 4651217"/>
              <a:gd name="connsiteY5-308" fmla="*/ 4656931 h 4656931"/>
              <a:gd name="connsiteX6-309" fmla="*/ 677189 w 4651217"/>
              <a:gd name="connsiteY6-310" fmla="*/ 3983661 h 4656931"/>
              <a:gd name="connsiteX7-311" fmla="*/ 0 w 4651217"/>
              <a:gd name="connsiteY7-312" fmla="*/ 2329021 h 4656931"/>
              <a:gd name="connsiteX8-313" fmla="*/ 673899 w 4651217"/>
              <a:gd name="connsiteY8-314" fmla="*/ 697946 h 4656931"/>
              <a:gd name="connsiteX0-315" fmla="*/ 673899 w 4651217"/>
              <a:gd name="connsiteY0-316" fmla="*/ 697946 h 4656931"/>
              <a:gd name="connsiteX1-317" fmla="*/ 2326799 w 4651217"/>
              <a:gd name="connsiteY1-318" fmla="*/ 0 h 4656931"/>
              <a:gd name="connsiteX2-319" fmla="*/ 3969539 w 4651217"/>
              <a:gd name="connsiteY2-320" fmla="*/ 682706 h 4656931"/>
              <a:gd name="connsiteX3-321" fmla="*/ 4651217 w 4651217"/>
              <a:gd name="connsiteY3-322" fmla="*/ 2339975 h 4656931"/>
              <a:gd name="connsiteX4-323" fmla="*/ 3970059 w 4651217"/>
              <a:gd name="connsiteY4-324" fmla="*/ 3986042 h 4656931"/>
              <a:gd name="connsiteX5-325" fmla="*/ 2330292 w 4651217"/>
              <a:gd name="connsiteY5-326" fmla="*/ 4656931 h 4656931"/>
              <a:gd name="connsiteX6-327" fmla="*/ 677189 w 4651217"/>
              <a:gd name="connsiteY6-328" fmla="*/ 3983661 h 4656931"/>
              <a:gd name="connsiteX7-329" fmla="*/ 0 w 4651217"/>
              <a:gd name="connsiteY7-330" fmla="*/ 2329021 h 4656931"/>
              <a:gd name="connsiteX8-331" fmla="*/ 673899 w 4651217"/>
              <a:gd name="connsiteY8-332" fmla="*/ 697946 h 4656931"/>
              <a:gd name="connsiteX0-333" fmla="*/ 673899 w 4651217"/>
              <a:gd name="connsiteY0-334" fmla="*/ 697946 h 4656931"/>
              <a:gd name="connsiteX1-335" fmla="*/ 2326799 w 4651217"/>
              <a:gd name="connsiteY1-336" fmla="*/ 0 h 4656931"/>
              <a:gd name="connsiteX2-337" fmla="*/ 3969539 w 4651217"/>
              <a:gd name="connsiteY2-338" fmla="*/ 682706 h 4656931"/>
              <a:gd name="connsiteX3-339" fmla="*/ 4651217 w 4651217"/>
              <a:gd name="connsiteY3-340" fmla="*/ 2339975 h 4656931"/>
              <a:gd name="connsiteX4-341" fmla="*/ 3970059 w 4651217"/>
              <a:gd name="connsiteY4-342" fmla="*/ 3986042 h 4656931"/>
              <a:gd name="connsiteX5-343" fmla="*/ 2330292 w 4651217"/>
              <a:gd name="connsiteY5-344" fmla="*/ 4656931 h 4656931"/>
              <a:gd name="connsiteX6-345" fmla="*/ 650995 w 4651217"/>
              <a:gd name="connsiteY6-346" fmla="*/ 3983661 h 4656931"/>
              <a:gd name="connsiteX7-347" fmla="*/ 0 w 4651217"/>
              <a:gd name="connsiteY7-348" fmla="*/ 2329021 h 4656931"/>
              <a:gd name="connsiteX8-349" fmla="*/ 673899 w 4651217"/>
              <a:gd name="connsiteY8-350" fmla="*/ 697946 h 4656931"/>
              <a:gd name="connsiteX0-351" fmla="*/ 673899 w 4651217"/>
              <a:gd name="connsiteY0-352" fmla="*/ 697946 h 4656931"/>
              <a:gd name="connsiteX1-353" fmla="*/ 2326799 w 4651217"/>
              <a:gd name="connsiteY1-354" fmla="*/ 0 h 4656931"/>
              <a:gd name="connsiteX2-355" fmla="*/ 3969539 w 4651217"/>
              <a:gd name="connsiteY2-356" fmla="*/ 682706 h 4656931"/>
              <a:gd name="connsiteX3-357" fmla="*/ 4651217 w 4651217"/>
              <a:gd name="connsiteY3-358" fmla="*/ 2339975 h 4656931"/>
              <a:gd name="connsiteX4-359" fmla="*/ 3970059 w 4651217"/>
              <a:gd name="connsiteY4-360" fmla="*/ 3986042 h 4656931"/>
              <a:gd name="connsiteX5-361" fmla="*/ 2330292 w 4651217"/>
              <a:gd name="connsiteY5-362" fmla="*/ 4656931 h 4656931"/>
              <a:gd name="connsiteX6-363" fmla="*/ 677189 w 4651217"/>
              <a:gd name="connsiteY6-364" fmla="*/ 3976517 h 4656931"/>
              <a:gd name="connsiteX7-365" fmla="*/ 0 w 4651217"/>
              <a:gd name="connsiteY7-366" fmla="*/ 2329021 h 4656931"/>
              <a:gd name="connsiteX8-367" fmla="*/ 673899 w 4651217"/>
              <a:gd name="connsiteY8-368" fmla="*/ 697946 h 4656931"/>
              <a:gd name="connsiteX0-369" fmla="*/ 673899 w 4651217"/>
              <a:gd name="connsiteY0-370" fmla="*/ 697946 h 4656931"/>
              <a:gd name="connsiteX1-371" fmla="*/ 2326799 w 4651217"/>
              <a:gd name="connsiteY1-372" fmla="*/ 0 h 4656931"/>
              <a:gd name="connsiteX2-373" fmla="*/ 3969539 w 4651217"/>
              <a:gd name="connsiteY2-374" fmla="*/ 682706 h 4656931"/>
              <a:gd name="connsiteX3-375" fmla="*/ 4651217 w 4651217"/>
              <a:gd name="connsiteY3-376" fmla="*/ 2339975 h 4656931"/>
              <a:gd name="connsiteX4-377" fmla="*/ 3970059 w 4651217"/>
              <a:gd name="connsiteY4-378" fmla="*/ 3986042 h 4656931"/>
              <a:gd name="connsiteX5-379" fmla="*/ 2330292 w 4651217"/>
              <a:gd name="connsiteY5-380" fmla="*/ 4656931 h 4656931"/>
              <a:gd name="connsiteX6-381" fmla="*/ 677189 w 4651217"/>
              <a:gd name="connsiteY6-382" fmla="*/ 3976517 h 4656931"/>
              <a:gd name="connsiteX7-383" fmla="*/ 0 w 4651217"/>
              <a:gd name="connsiteY7-384" fmla="*/ 2329021 h 4656931"/>
              <a:gd name="connsiteX8-385" fmla="*/ 673899 w 4651217"/>
              <a:gd name="connsiteY8-386" fmla="*/ 697946 h 4656931"/>
              <a:gd name="connsiteX0-387" fmla="*/ 676281 w 4653599"/>
              <a:gd name="connsiteY0-388" fmla="*/ 697946 h 4656931"/>
              <a:gd name="connsiteX1-389" fmla="*/ 2329181 w 4653599"/>
              <a:gd name="connsiteY1-390" fmla="*/ 0 h 4656931"/>
              <a:gd name="connsiteX2-391" fmla="*/ 3971921 w 4653599"/>
              <a:gd name="connsiteY2-392" fmla="*/ 682706 h 4656931"/>
              <a:gd name="connsiteX3-393" fmla="*/ 4653599 w 4653599"/>
              <a:gd name="connsiteY3-394" fmla="*/ 2339975 h 4656931"/>
              <a:gd name="connsiteX4-395" fmla="*/ 3972441 w 4653599"/>
              <a:gd name="connsiteY4-396" fmla="*/ 3986042 h 4656931"/>
              <a:gd name="connsiteX5-397" fmla="*/ 2332674 w 4653599"/>
              <a:gd name="connsiteY5-398" fmla="*/ 4656931 h 4656931"/>
              <a:gd name="connsiteX6-399" fmla="*/ 679571 w 4653599"/>
              <a:gd name="connsiteY6-400" fmla="*/ 3976517 h 4656931"/>
              <a:gd name="connsiteX7-401" fmla="*/ 0 w 4653599"/>
              <a:gd name="connsiteY7-402" fmla="*/ 2331403 h 4656931"/>
              <a:gd name="connsiteX8-403" fmla="*/ 676281 w 4653599"/>
              <a:gd name="connsiteY8-404" fmla="*/ 697946 h 4656931"/>
              <a:gd name="connsiteX0-405" fmla="*/ 676281 w 4653599"/>
              <a:gd name="connsiteY0-406" fmla="*/ 697946 h 4656931"/>
              <a:gd name="connsiteX1-407" fmla="*/ 2329181 w 4653599"/>
              <a:gd name="connsiteY1-408" fmla="*/ 0 h 4656931"/>
              <a:gd name="connsiteX2-409" fmla="*/ 3971921 w 4653599"/>
              <a:gd name="connsiteY2-410" fmla="*/ 682706 h 4656931"/>
              <a:gd name="connsiteX3-411" fmla="*/ 4653599 w 4653599"/>
              <a:gd name="connsiteY3-412" fmla="*/ 2339975 h 4656931"/>
              <a:gd name="connsiteX4-413" fmla="*/ 3972441 w 4653599"/>
              <a:gd name="connsiteY4-414" fmla="*/ 3986042 h 4656931"/>
              <a:gd name="connsiteX5-415" fmla="*/ 2332674 w 4653599"/>
              <a:gd name="connsiteY5-416" fmla="*/ 4656931 h 4656931"/>
              <a:gd name="connsiteX6-417" fmla="*/ 679571 w 4653599"/>
              <a:gd name="connsiteY6-418" fmla="*/ 3976517 h 4656931"/>
              <a:gd name="connsiteX7-419" fmla="*/ 0 w 4653599"/>
              <a:gd name="connsiteY7-420" fmla="*/ 2331403 h 4656931"/>
              <a:gd name="connsiteX8-421" fmla="*/ 676281 w 4653599"/>
              <a:gd name="connsiteY8-422" fmla="*/ 697946 h 465693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49" y="connsiteY6-50"/>
              </a:cxn>
              <a:cxn ang="0">
                <a:pos x="connsiteX7-65" y="connsiteY7-66"/>
              </a:cxn>
              <a:cxn ang="0">
                <a:pos x="connsiteX8-115" y="connsiteY8-116"/>
              </a:cxn>
            </a:cxnLst>
            <a:rect l="l" t="t" r="r" b="b"/>
            <a:pathLst>
              <a:path w="4653599" h="4656931">
                <a:moveTo>
                  <a:pt x="676281" y="697946"/>
                </a:moveTo>
                <a:lnTo>
                  <a:pt x="2329181" y="0"/>
                </a:lnTo>
                <a:lnTo>
                  <a:pt x="3971921" y="682706"/>
                </a:lnTo>
                <a:cubicBezTo>
                  <a:pt x="4047805" y="904294"/>
                  <a:pt x="4526915" y="1991387"/>
                  <a:pt x="4653599" y="2339975"/>
                </a:cubicBezTo>
                <a:lnTo>
                  <a:pt x="3972441" y="3986042"/>
                </a:lnTo>
                <a:cubicBezTo>
                  <a:pt x="3818123" y="4023617"/>
                  <a:pt x="2770361" y="4493150"/>
                  <a:pt x="2332674" y="4656931"/>
                </a:cubicBezTo>
                <a:lnTo>
                  <a:pt x="679571" y="3976517"/>
                </a:lnTo>
                <a:cubicBezTo>
                  <a:pt x="465748" y="3424653"/>
                  <a:pt x="30467" y="2402254"/>
                  <a:pt x="0" y="2331403"/>
                </a:cubicBezTo>
                <a:lnTo>
                  <a:pt x="676281" y="69794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101190" y="2295097"/>
            <a:ext cx="3038400" cy="30384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748689" y="1727653"/>
            <a:ext cx="2816225" cy="280035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6" name="Picture Placeholder 6"/>
          <p:cNvSpPr>
            <a:spLocks noGrp="1"/>
          </p:cNvSpPr>
          <p:nvPr>
            <p:ph type="pic" sz="quarter" idx="13"/>
          </p:nvPr>
        </p:nvSpPr>
        <p:spPr>
          <a:xfrm rot="2313227" flipV="1">
            <a:off x="6203142" y="3767825"/>
            <a:ext cx="2381368" cy="663139"/>
          </a:xfrm>
          <a:custGeom>
            <a:avLst/>
            <a:gdLst>
              <a:gd name="connsiteX0" fmla="*/ 0 w 2962930"/>
              <a:gd name="connsiteY0" fmla="*/ 750096 h 1500191"/>
              <a:gd name="connsiteX1" fmla="*/ 1481465 w 2962930"/>
              <a:gd name="connsiteY1" fmla="*/ 0 h 1500191"/>
              <a:gd name="connsiteX2" fmla="*/ 2962930 w 2962930"/>
              <a:gd name="connsiteY2" fmla="*/ 750096 h 1500191"/>
              <a:gd name="connsiteX3" fmla="*/ 2587882 w 2962930"/>
              <a:gd name="connsiteY3" fmla="*/ 750096 h 1500191"/>
              <a:gd name="connsiteX4" fmla="*/ 1481465 w 2962930"/>
              <a:gd name="connsiteY4" fmla="*/ 375048 h 1500191"/>
              <a:gd name="connsiteX5" fmla="*/ 375048 w 2962930"/>
              <a:gd name="connsiteY5" fmla="*/ 750096 h 1500191"/>
              <a:gd name="connsiteX6" fmla="*/ 0 w 2962930"/>
              <a:gd name="connsiteY6" fmla="*/ 750096 h 1500191"/>
              <a:gd name="connsiteX0-1" fmla="*/ 0 w 3238220"/>
              <a:gd name="connsiteY0-2" fmla="*/ 794454 h 794454"/>
              <a:gd name="connsiteX1-3" fmla="*/ 1756755 w 3238220"/>
              <a:gd name="connsiteY1-4" fmla="*/ 116 h 794454"/>
              <a:gd name="connsiteX2-5" fmla="*/ 3238220 w 3238220"/>
              <a:gd name="connsiteY2-6" fmla="*/ 750212 h 794454"/>
              <a:gd name="connsiteX3-7" fmla="*/ 2863172 w 3238220"/>
              <a:gd name="connsiteY3-8" fmla="*/ 750212 h 794454"/>
              <a:gd name="connsiteX4-9" fmla="*/ 1756755 w 3238220"/>
              <a:gd name="connsiteY4-10" fmla="*/ 375164 h 794454"/>
              <a:gd name="connsiteX5-11" fmla="*/ 650338 w 3238220"/>
              <a:gd name="connsiteY5-12" fmla="*/ 750212 h 794454"/>
              <a:gd name="connsiteX6-13" fmla="*/ 0 w 3238220"/>
              <a:gd name="connsiteY6-14" fmla="*/ 794454 h 794454"/>
              <a:gd name="connsiteX0-15" fmla="*/ 0 w 3238220"/>
              <a:gd name="connsiteY0-16" fmla="*/ 794454 h 935299"/>
              <a:gd name="connsiteX1-17" fmla="*/ 1756755 w 3238220"/>
              <a:gd name="connsiteY1-18" fmla="*/ 116 h 935299"/>
              <a:gd name="connsiteX2-19" fmla="*/ 3238220 w 3238220"/>
              <a:gd name="connsiteY2-20" fmla="*/ 750212 h 935299"/>
              <a:gd name="connsiteX3-21" fmla="*/ 2863172 w 3238220"/>
              <a:gd name="connsiteY3-22" fmla="*/ 750212 h 935299"/>
              <a:gd name="connsiteX4-23" fmla="*/ 1756755 w 3238220"/>
              <a:gd name="connsiteY4-24" fmla="*/ 375164 h 935299"/>
              <a:gd name="connsiteX5-25" fmla="*/ 162155 w 3238220"/>
              <a:gd name="connsiteY5-26" fmla="*/ 935299 h 935299"/>
              <a:gd name="connsiteX6-27" fmla="*/ 0 w 3238220"/>
              <a:gd name="connsiteY6-28" fmla="*/ 794454 h 935299"/>
              <a:gd name="connsiteX0-29" fmla="*/ 0 w 3238220"/>
              <a:gd name="connsiteY0-30" fmla="*/ 794454 h 935299"/>
              <a:gd name="connsiteX1-31" fmla="*/ 1756755 w 3238220"/>
              <a:gd name="connsiteY1-32" fmla="*/ 116 h 935299"/>
              <a:gd name="connsiteX2-33" fmla="*/ 3238220 w 3238220"/>
              <a:gd name="connsiteY2-34" fmla="*/ 750212 h 935299"/>
              <a:gd name="connsiteX3-35" fmla="*/ 2905884 w 3238220"/>
              <a:gd name="connsiteY3-36" fmla="*/ 862871 h 935299"/>
              <a:gd name="connsiteX4-37" fmla="*/ 1756755 w 3238220"/>
              <a:gd name="connsiteY4-38" fmla="*/ 375164 h 935299"/>
              <a:gd name="connsiteX5-39" fmla="*/ 162155 w 3238220"/>
              <a:gd name="connsiteY5-40" fmla="*/ 935299 h 935299"/>
              <a:gd name="connsiteX6-41" fmla="*/ 0 w 3238220"/>
              <a:gd name="connsiteY6-42" fmla="*/ 794454 h 935299"/>
              <a:gd name="connsiteX0-43" fmla="*/ 0 w 3078311"/>
              <a:gd name="connsiteY0-44" fmla="*/ 794640 h 935485"/>
              <a:gd name="connsiteX1-45" fmla="*/ 1756755 w 3078311"/>
              <a:gd name="connsiteY1-46" fmla="*/ 302 h 935485"/>
              <a:gd name="connsiteX2-47" fmla="*/ 3078311 w 3078311"/>
              <a:gd name="connsiteY2-48" fmla="*/ 725124 h 935485"/>
              <a:gd name="connsiteX3-49" fmla="*/ 2905884 w 3078311"/>
              <a:gd name="connsiteY3-50" fmla="*/ 863057 h 935485"/>
              <a:gd name="connsiteX4-51" fmla="*/ 1756755 w 3078311"/>
              <a:gd name="connsiteY4-52" fmla="*/ 375350 h 935485"/>
              <a:gd name="connsiteX5-53" fmla="*/ 162155 w 3078311"/>
              <a:gd name="connsiteY5-54" fmla="*/ 935485 h 935485"/>
              <a:gd name="connsiteX6-55" fmla="*/ 0 w 3078311"/>
              <a:gd name="connsiteY6-56" fmla="*/ 794640 h 935485"/>
              <a:gd name="connsiteX0-57" fmla="*/ 0 w 3078311"/>
              <a:gd name="connsiteY0-58" fmla="*/ 742143 h 882988"/>
              <a:gd name="connsiteX1-59" fmla="*/ 1652124 w 3078311"/>
              <a:gd name="connsiteY1-60" fmla="*/ 360 h 882988"/>
              <a:gd name="connsiteX2-61" fmla="*/ 3078311 w 3078311"/>
              <a:gd name="connsiteY2-62" fmla="*/ 672627 h 882988"/>
              <a:gd name="connsiteX3-63" fmla="*/ 2905884 w 3078311"/>
              <a:gd name="connsiteY3-64" fmla="*/ 810560 h 882988"/>
              <a:gd name="connsiteX4-65" fmla="*/ 1756755 w 3078311"/>
              <a:gd name="connsiteY4-66" fmla="*/ 322853 h 882988"/>
              <a:gd name="connsiteX5-67" fmla="*/ 162155 w 3078311"/>
              <a:gd name="connsiteY5-68" fmla="*/ 882988 h 882988"/>
              <a:gd name="connsiteX6-69" fmla="*/ 0 w 3078311"/>
              <a:gd name="connsiteY6-70" fmla="*/ 742143 h 882988"/>
              <a:gd name="connsiteX0-71" fmla="*/ 0 w 3078311"/>
              <a:gd name="connsiteY0-72" fmla="*/ 742143 h 882988"/>
              <a:gd name="connsiteX1-73" fmla="*/ 1652124 w 3078311"/>
              <a:gd name="connsiteY1-74" fmla="*/ 360 h 882988"/>
              <a:gd name="connsiteX2-75" fmla="*/ 3078311 w 3078311"/>
              <a:gd name="connsiteY2-76" fmla="*/ 672627 h 882988"/>
              <a:gd name="connsiteX3-77" fmla="*/ 2905884 w 3078311"/>
              <a:gd name="connsiteY3-78" fmla="*/ 810560 h 882988"/>
              <a:gd name="connsiteX4-79" fmla="*/ 1612135 w 3078311"/>
              <a:gd name="connsiteY4-80" fmla="*/ 235947 h 882988"/>
              <a:gd name="connsiteX5-81" fmla="*/ 162155 w 3078311"/>
              <a:gd name="connsiteY5-82" fmla="*/ 882988 h 882988"/>
              <a:gd name="connsiteX6-83" fmla="*/ 0 w 3078311"/>
              <a:gd name="connsiteY6-84" fmla="*/ 742143 h 882988"/>
              <a:gd name="connsiteX0-85" fmla="*/ 0 w 3085496"/>
              <a:gd name="connsiteY0-86" fmla="*/ 729450 h 882873"/>
              <a:gd name="connsiteX1-87" fmla="*/ 1659309 w 3085496"/>
              <a:gd name="connsiteY1-88" fmla="*/ 245 h 882873"/>
              <a:gd name="connsiteX2-89" fmla="*/ 3085496 w 3085496"/>
              <a:gd name="connsiteY2-90" fmla="*/ 672512 h 882873"/>
              <a:gd name="connsiteX3-91" fmla="*/ 2913069 w 3085496"/>
              <a:gd name="connsiteY3-92" fmla="*/ 810445 h 882873"/>
              <a:gd name="connsiteX4-93" fmla="*/ 1619320 w 3085496"/>
              <a:gd name="connsiteY4-94" fmla="*/ 235832 h 882873"/>
              <a:gd name="connsiteX5-95" fmla="*/ 169340 w 3085496"/>
              <a:gd name="connsiteY5-96" fmla="*/ 882873 h 882873"/>
              <a:gd name="connsiteX6-97" fmla="*/ 0 w 3085496"/>
              <a:gd name="connsiteY6-98" fmla="*/ 729450 h 882873"/>
              <a:gd name="connsiteX0-99" fmla="*/ 0 w 3085496"/>
              <a:gd name="connsiteY0-100" fmla="*/ 729450 h 873108"/>
              <a:gd name="connsiteX1-101" fmla="*/ 1659309 w 3085496"/>
              <a:gd name="connsiteY1-102" fmla="*/ 245 h 873108"/>
              <a:gd name="connsiteX2-103" fmla="*/ 3085496 w 3085496"/>
              <a:gd name="connsiteY2-104" fmla="*/ 672512 h 873108"/>
              <a:gd name="connsiteX3-105" fmla="*/ 2913069 w 3085496"/>
              <a:gd name="connsiteY3-106" fmla="*/ 810445 h 873108"/>
              <a:gd name="connsiteX4-107" fmla="*/ 1619320 w 3085496"/>
              <a:gd name="connsiteY4-108" fmla="*/ 235832 h 873108"/>
              <a:gd name="connsiteX5-109" fmla="*/ 139868 w 3085496"/>
              <a:gd name="connsiteY5-110" fmla="*/ 873108 h 873108"/>
              <a:gd name="connsiteX6-111" fmla="*/ 0 w 3085496"/>
              <a:gd name="connsiteY6-112" fmla="*/ 729450 h 873108"/>
              <a:gd name="connsiteX0-113" fmla="*/ 0 w 3085496"/>
              <a:gd name="connsiteY0-114" fmla="*/ 729450 h 873108"/>
              <a:gd name="connsiteX1-115" fmla="*/ 1659309 w 3085496"/>
              <a:gd name="connsiteY1-116" fmla="*/ 245 h 873108"/>
              <a:gd name="connsiteX2-117" fmla="*/ 3085496 w 3085496"/>
              <a:gd name="connsiteY2-118" fmla="*/ 672512 h 873108"/>
              <a:gd name="connsiteX3-119" fmla="*/ 2913069 w 3085496"/>
              <a:gd name="connsiteY3-120" fmla="*/ 810445 h 873108"/>
              <a:gd name="connsiteX4-121" fmla="*/ 1619320 w 3085496"/>
              <a:gd name="connsiteY4-122" fmla="*/ 235832 h 873108"/>
              <a:gd name="connsiteX5-123" fmla="*/ 139868 w 3085496"/>
              <a:gd name="connsiteY5-124" fmla="*/ 873108 h 873108"/>
              <a:gd name="connsiteX6-125" fmla="*/ 0 w 3085496"/>
              <a:gd name="connsiteY6-126" fmla="*/ 729450 h 873108"/>
              <a:gd name="connsiteX0-127" fmla="*/ 0 w 3085496"/>
              <a:gd name="connsiteY0-128" fmla="*/ 729450 h 873108"/>
              <a:gd name="connsiteX1-129" fmla="*/ 1659309 w 3085496"/>
              <a:gd name="connsiteY1-130" fmla="*/ 245 h 873108"/>
              <a:gd name="connsiteX2-131" fmla="*/ 3085496 w 3085496"/>
              <a:gd name="connsiteY2-132" fmla="*/ 672512 h 873108"/>
              <a:gd name="connsiteX3-133" fmla="*/ 2913069 w 3085496"/>
              <a:gd name="connsiteY3-134" fmla="*/ 810445 h 873108"/>
              <a:gd name="connsiteX4-135" fmla="*/ 1619320 w 3085496"/>
              <a:gd name="connsiteY4-136" fmla="*/ 235832 h 873108"/>
              <a:gd name="connsiteX5-137" fmla="*/ 139868 w 3085496"/>
              <a:gd name="connsiteY5-138" fmla="*/ 873108 h 873108"/>
              <a:gd name="connsiteX6-139" fmla="*/ 0 w 3085496"/>
              <a:gd name="connsiteY6-140" fmla="*/ 729450 h 873108"/>
              <a:gd name="connsiteX0-141" fmla="*/ 0 w 3085497"/>
              <a:gd name="connsiteY0-142" fmla="*/ 729450 h 873108"/>
              <a:gd name="connsiteX1-143" fmla="*/ 1659310 w 3085497"/>
              <a:gd name="connsiteY1-144" fmla="*/ 245 h 873108"/>
              <a:gd name="connsiteX2-145" fmla="*/ 3085497 w 3085497"/>
              <a:gd name="connsiteY2-146" fmla="*/ 672512 h 873108"/>
              <a:gd name="connsiteX3-147" fmla="*/ 2913070 w 3085497"/>
              <a:gd name="connsiteY3-148" fmla="*/ 810445 h 873108"/>
              <a:gd name="connsiteX4-149" fmla="*/ 1619321 w 3085497"/>
              <a:gd name="connsiteY4-150" fmla="*/ 235832 h 873108"/>
              <a:gd name="connsiteX5-151" fmla="*/ 139869 w 3085497"/>
              <a:gd name="connsiteY5-152" fmla="*/ 873108 h 873108"/>
              <a:gd name="connsiteX6-153" fmla="*/ 0 w 3085497"/>
              <a:gd name="connsiteY6-154" fmla="*/ 729450 h 873108"/>
              <a:gd name="connsiteX0-155" fmla="*/ 0 w 3085497"/>
              <a:gd name="connsiteY0-156" fmla="*/ 729450 h 873108"/>
              <a:gd name="connsiteX1-157" fmla="*/ 1659310 w 3085497"/>
              <a:gd name="connsiteY1-158" fmla="*/ 245 h 873108"/>
              <a:gd name="connsiteX2-159" fmla="*/ 3085497 w 3085497"/>
              <a:gd name="connsiteY2-160" fmla="*/ 672512 h 873108"/>
              <a:gd name="connsiteX3-161" fmla="*/ 2913070 w 3085497"/>
              <a:gd name="connsiteY3-162" fmla="*/ 810445 h 873108"/>
              <a:gd name="connsiteX4-163" fmla="*/ 1619321 w 3085497"/>
              <a:gd name="connsiteY4-164" fmla="*/ 235832 h 873108"/>
              <a:gd name="connsiteX5-165" fmla="*/ 139869 w 3085497"/>
              <a:gd name="connsiteY5-166" fmla="*/ 873108 h 873108"/>
              <a:gd name="connsiteX6-167" fmla="*/ 0 w 3085497"/>
              <a:gd name="connsiteY6-168" fmla="*/ 729450 h 873108"/>
              <a:gd name="connsiteX0-169" fmla="*/ 0 w 3085497"/>
              <a:gd name="connsiteY0-170" fmla="*/ 729450 h 873108"/>
              <a:gd name="connsiteX1-171" fmla="*/ 1659310 w 3085497"/>
              <a:gd name="connsiteY1-172" fmla="*/ 245 h 873108"/>
              <a:gd name="connsiteX2-173" fmla="*/ 3085497 w 3085497"/>
              <a:gd name="connsiteY2-174" fmla="*/ 672512 h 873108"/>
              <a:gd name="connsiteX3-175" fmla="*/ 2913070 w 3085497"/>
              <a:gd name="connsiteY3-176" fmla="*/ 810445 h 873108"/>
              <a:gd name="connsiteX4-177" fmla="*/ 1619321 w 3085497"/>
              <a:gd name="connsiteY4-178" fmla="*/ 235832 h 873108"/>
              <a:gd name="connsiteX5-179" fmla="*/ 139869 w 3085497"/>
              <a:gd name="connsiteY5-180" fmla="*/ 873108 h 873108"/>
              <a:gd name="connsiteX6-181" fmla="*/ 0 w 3085497"/>
              <a:gd name="connsiteY6-182" fmla="*/ 729450 h 873108"/>
              <a:gd name="connsiteX0-183" fmla="*/ 0 w 3085497"/>
              <a:gd name="connsiteY0-184" fmla="*/ 720088 h 863746"/>
              <a:gd name="connsiteX1-185" fmla="*/ 1651587 w 3085497"/>
              <a:gd name="connsiteY1-186" fmla="*/ 254 h 863746"/>
              <a:gd name="connsiteX2-187" fmla="*/ 3085497 w 3085497"/>
              <a:gd name="connsiteY2-188" fmla="*/ 663150 h 863746"/>
              <a:gd name="connsiteX3-189" fmla="*/ 2913070 w 3085497"/>
              <a:gd name="connsiteY3-190" fmla="*/ 801083 h 863746"/>
              <a:gd name="connsiteX4-191" fmla="*/ 1619321 w 3085497"/>
              <a:gd name="connsiteY4-192" fmla="*/ 226470 h 863746"/>
              <a:gd name="connsiteX5-193" fmla="*/ 139869 w 3085497"/>
              <a:gd name="connsiteY5-194" fmla="*/ 863746 h 863746"/>
              <a:gd name="connsiteX6-195" fmla="*/ 0 w 3085497"/>
              <a:gd name="connsiteY6-196" fmla="*/ 720088 h 863746"/>
              <a:gd name="connsiteX0-197" fmla="*/ 0 w 3085497"/>
              <a:gd name="connsiteY0-198" fmla="*/ 721494 h 865152"/>
              <a:gd name="connsiteX1-199" fmla="*/ 1651587 w 3085497"/>
              <a:gd name="connsiteY1-200" fmla="*/ 1660 h 865152"/>
              <a:gd name="connsiteX2-201" fmla="*/ 3085497 w 3085497"/>
              <a:gd name="connsiteY2-202" fmla="*/ 664556 h 865152"/>
              <a:gd name="connsiteX3-203" fmla="*/ 2913070 w 3085497"/>
              <a:gd name="connsiteY3-204" fmla="*/ 802489 h 865152"/>
              <a:gd name="connsiteX4-205" fmla="*/ 1619321 w 3085497"/>
              <a:gd name="connsiteY4-206" fmla="*/ 227876 h 865152"/>
              <a:gd name="connsiteX5-207" fmla="*/ 139869 w 3085497"/>
              <a:gd name="connsiteY5-208" fmla="*/ 865152 h 865152"/>
              <a:gd name="connsiteX6-209" fmla="*/ 0 w 3085497"/>
              <a:gd name="connsiteY6-210" fmla="*/ 721494 h 865152"/>
              <a:gd name="connsiteX0-211" fmla="*/ 0 w 3079477"/>
              <a:gd name="connsiteY0-212" fmla="*/ 720163 h 863821"/>
              <a:gd name="connsiteX1-213" fmla="*/ 1651587 w 3079477"/>
              <a:gd name="connsiteY1-214" fmla="*/ 329 h 863821"/>
              <a:gd name="connsiteX2-215" fmla="*/ 3079477 w 3079477"/>
              <a:gd name="connsiteY2-216" fmla="*/ 655844 h 863821"/>
              <a:gd name="connsiteX3-217" fmla="*/ 2913070 w 3079477"/>
              <a:gd name="connsiteY3-218" fmla="*/ 801158 h 863821"/>
              <a:gd name="connsiteX4-219" fmla="*/ 1619321 w 3079477"/>
              <a:gd name="connsiteY4-220" fmla="*/ 226545 h 863821"/>
              <a:gd name="connsiteX5-221" fmla="*/ 139869 w 3079477"/>
              <a:gd name="connsiteY5-222" fmla="*/ 863821 h 863821"/>
              <a:gd name="connsiteX6-223" fmla="*/ 0 w 3079477"/>
              <a:gd name="connsiteY6-224" fmla="*/ 720163 h 863821"/>
              <a:gd name="connsiteX0-225" fmla="*/ 0 w 3079477"/>
              <a:gd name="connsiteY0-226" fmla="*/ 720104 h 863762"/>
              <a:gd name="connsiteX1-227" fmla="*/ 1651587 w 3079477"/>
              <a:gd name="connsiteY1-228" fmla="*/ 270 h 863762"/>
              <a:gd name="connsiteX2-229" fmla="*/ 3079477 w 3079477"/>
              <a:gd name="connsiteY2-230" fmla="*/ 655785 h 863762"/>
              <a:gd name="connsiteX3-231" fmla="*/ 2913070 w 3079477"/>
              <a:gd name="connsiteY3-232" fmla="*/ 801099 h 863762"/>
              <a:gd name="connsiteX4-233" fmla="*/ 1619321 w 3079477"/>
              <a:gd name="connsiteY4-234" fmla="*/ 226486 h 863762"/>
              <a:gd name="connsiteX5-235" fmla="*/ 139869 w 3079477"/>
              <a:gd name="connsiteY5-236" fmla="*/ 863762 h 863762"/>
              <a:gd name="connsiteX6-237" fmla="*/ 0 w 3079477"/>
              <a:gd name="connsiteY6-238" fmla="*/ 720104 h 863762"/>
              <a:gd name="connsiteX0-239" fmla="*/ 0 w 3079477"/>
              <a:gd name="connsiteY0-240" fmla="*/ 720104 h 863762"/>
              <a:gd name="connsiteX1-241" fmla="*/ 1651587 w 3079477"/>
              <a:gd name="connsiteY1-242" fmla="*/ 270 h 863762"/>
              <a:gd name="connsiteX2-243" fmla="*/ 3079477 w 3079477"/>
              <a:gd name="connsiteY2-244" fmla="*/ 655785 h 863762"/>
              <a:gd name="connsiteX3-245" fmla="*/ 2913070 w 3079477"/>
              <a:gd name="connsiteY3-246" fmla="*/ 801099 h 863762"/>
              <a:gd name="connsiteX4-247" fmla="*/ 1619321 w 3079477"/>
              <a:gd name="connsiteY4-248" fmla="*/ 226486 h 863762"/>
              <a:gd name="connsiteX5-249" fmla="*/ 139869 w 3079477"/>
              <a:gd name="connsiteY5-250" fmla="*/ 863762 h 863762"/>
              <a:gd name="connsiteX6-251" fmla="*/ 0 w 3079477"/>
              <a:gd name="connsiteY6-252" fmla="*/ 720104 h 863762"/>
              <a:gd name="connsiteX0-253" fmla="*/ 0 w 3079477"/>
              <a:gd name="connsiteY0-254" fmla="*/ 714543 h 858201"/>
              <a:gd name="connsiteX1-255" fmla="*/ 1639738 w 3079477"/>
              <a:gd name="connsiteY1-256" fmla="*/ 275 h 858201"/>
              <a:gd name="connsiteX2-257" fmla="*/ 3079477 w 3079477"/>
              <a:gd name="connsiteY2-258" fmla="*/ 650224 h 858201"/>
              <a:gd name="connsiteX3-259" fmla="*/ 2913070 w 3079477"/>
              <a:gd name="connsiteY3-260" fmla="*/ 795538 h 858201"/>
              <a:gd name="connsiteX4-261" fmla="*/ 1619321 w 3079477"/>
              <a:gd name="connsiteY4-262" fmla="*/ 220925 h 858201"/>
              <a:gd name="connsiteX5-263" fmla="*/ 139869 w 3079477"/>
              <a:gd name="connsiteY5-264" fmla="*/ 858201 h 858201"/>
              <a:gd name="connsiteX6-265" fmla="*/ 0 w 3079477"/>
              <a:gd name="connsiteY6-266" fmla="*/ 714543 h 858201"/>
              <a:gd name="connsiteX0-267" fmla="*/ 0 w 3079477"/>
              <a:gd name="connsiteY0-268" fmla="*/ 714543 h 858201"/>
              <a:gd name="connsiteX1-269" fmla="*/ 1639738 w 3079477"/>
              <a:gd name="connsiteY1-270" fmla="*/ 275 h 858201"/>
              <a:gd name="connsiteX2-271" fmla="*/ 3079477 w 3079477"/>
              <a:gd name="connsiteY2-272" fmla="*/ 650224 h 858201"/>
              <a:gd name="connsiteX3-273" fmla="*/ 2913070 w 3079477"/>
              <a:gd name="connsiteY3-274" fmla="*/ 795538 h 858201"/>
              <a:gd name="connsiteX4-275" fmla="*/ 1619321 w 3079477"/>
              <a:gd name="connsiteY4-276" fmla="*/ 220925 h 858201"/>
              <a:gd name="connsiteX5-277" fmla="*/ 139869 w 3079477"/>
              <a:gd name="connsiteY5-278" fmla="*/ 858201 h 858201"/>
              <a:gd name="connsiteX6-279" fmla="*/ 0 w 3079477"/>
              <a:gd name="connsiteY6-280" fmla="*/ 714543 h 858201"/>
              <a:gd name="connsiteX0-281" fmla="*/ 0 w 3079477"/>
              <a:gd name="connsiteY0-282" fmla="*/ 714543 h 858201"/>
              <a:gd name="connsiteX1-283" fmla="*/ 1639738 w 3079477"/>
              <a:gd name="connsiteY1-284" fmla="*/ 275 h 858201"/>
              <a:gd name="connsiteX2-285" fmla="*/ 3079477 w 3079477"/>
              <a:gd name="connsiteY2-286" fmla="*/ 650224 h 858201"/>
              <a:gd name="connsiteX3-287" fmla="*/ 2913070 w 3079477"/>
              <a:gd name="connsiteY3-288" fmla="*/ 795538 h 858201"/>
              <a:gd name="connsiteX4-289" fmla="*/ 1619321 w 3079477"/>
              <a:gd name="connsiteY4-290" fmla="*/ 220925 h 858201"/>
              <a:gd name="connsiteX5-291" fmla="*/ 139869 w 3079477"/>
              <a:gd name="connsiteY5-292" fmla="*/ 858201 h 858201"/>
              <a:gd name="connsiteX6-293" fmla="*/ 0 w 3079477"/>
              <a:gd name="connsiteY6-294" fmla="*/ 714543 h 858201"/>
              <a:gd name="connsiteX0-295" fmla="*/ 0 w 3079477"/>
              <a:gd name="connsiteY0-296" fmla="*/ 714543 h 858201"/>
              <a:gd name="connsiteX1-297" fmla="*/ 1639738 w 3079477"/>
              <a:gd name="connsiteY1-298" fmla="*/ 275 h 858201"/>
              <a:gd name="connsiteX2-299" fmla="*/ 3079477 w 3079477"/>
              <a:gd name="connsiteY2-300" fmla="*/ 650224 h 858201"/>
              <a:gd name="connsiteX3-301" fmla="*/ 2913070 w 3079477"/>
              <a:gd name="connsiteY3-302" fmla="*/ 795538 h 858201"/>
              <a:gd name="connsiteX4-303" fmla="*/ 1619321 w 3079477"/>
              <a:gd name="connsiteY4-304" fmla="*/ 220925 h 858201"/>
              <a:gd name="connsiteX5-305" fmla="*/ 139869 w 3079477"/>
              <a:gd name="connsiteY5-306" fmla="*/ 858201 h 858201"/>
              <a:gd name="connsiteX6-307" fmla="*/ 0 w 3079477"/>
              <a:gd name="connsiteY6-308" fmla="*/ 714543 h 858201"/>
              <a:gd name="connsiteX0-309" fmla="*/ 0 w 3079477"/>
              <a:gd name="connsiteY0-310" fmla="*/ 714543 h 858201"/>
              <a:gd name="connsiteX1-311" fmla="*/ 1639738 w 3079477"/>
              <a:gd name="connsiteY1-312" fmla="*/ 275 h 858201"/>
              <a:gd name="connsiteX2-313" fmla="*/ 3079477 w 3079477"/>
              <a:gd name="connsiteY2-314" fmla="*/ 650224 h 858201"/>
              <a:gd name="connsiteX3-315" fmla="*/ 2913070 w 3079477"/>
              <a:gd name="connsiteY3-316" fmla="*/ 795538 h 858201"/>
              <a:gd name="connsiteX4-317" fmla="*/ 1619321 w 3079477"/>
              <a:gd name="connsiteY4-318" fmla="*/ 220925 h 858201"/>
              <a:gd name="connsiteX5-319" fmla="*/ 139869 w 3079477"/>
              <a:gd name="connsiteY5-320" fmla="*/ 858201 h 858201"/>
              <a:gd name="connsiteX6-321" fmla="*/ 0 w 3079477"/>
              <a:gd name="connsiteY6-322" fmla="*/ 714543 h 858201"/>
              <a:gd name="connsiteX0-323" fmla="*/ 0 w 3079477"/>
              <a:gd name="connsiteY0-324" fmla="*/ 714543 h 858201"/>
              <a:gd name="connsiteX1-325" fmla="*/ 1639738 w 3079477"/>
              <a:gd name="connsiteY1-326" fmla="*/ 275 h 858201"/>
              <a:gd name="connsiteX2-327" fmla="*/ 3079477 w 3079477"/>
              <a:gd name="connsiteY2-328" fmla="*/ 650224 h 858201"/>
              <a:gd name="connsiteX3-329" fmla="*/ 2913070 w 3079477"/>
              <a:gd name="connsiteY3-330" fmla="*/ 795538 h 858201"/>
              <a:gd name="connsiteX4-331" fmla="*/ 1619321 w 3079477"/>
              <a:gd name="connsiteY4-332" fmla="*/ 220925 h 858201"/>
              <a:gd name="connsiteX5-333" fmla="*/ 139869 w 3079477"/>
              <a:gd name="connsiteY5-334" fmla="*/ 858201 h 858201"/>
              <a:gd name="connsiteX6-335" fmla="*/ 0 w 3079477"/>
              <a:gd name="connsiteY6-336" fmla="*/ 714543 h 858201"/>
              <a:gd name="connsiteX0-337" fmla="*/ 0 w 3079477"/>
              <a:gd name="connsiteY0-338" fmla="*/ 714543 h 858201"/>
              <a:gd name="connsiteX1-339" fmla="*/ 1639738 w 3079477"/>
              <a:gd name="connsiteY1-340" fmla="*/ 275 h 858201"/>
              <a:gd name="connsiteX2-341" fmla="*/ 3079477 w 3079477"/>
              <a:gd name="connsiteY2-342" fmla="*/ 650224 h 858201"/>
              <a:gd name="connsiteX3-343" fmla="*/ 2913070 w 3079477"/>
              <a:gd name="connsiteY3-344" fmla="*/ 795538 h 858201"/>
              <a:gd name="connsiteX4-345" fmla="*/ 1619321 w 3079477"/>
              <a:gd name="connsiteY4-346" fmla="*/ 220925 h 858201"/>
              <a:gd name="connsiteX5-347" fmla="*/ 139869 w 3079477"/>
              <a:gd name="connsiteY5-348" fmla="*/ 858201 h 858201"/>
              <a:gd name="connsiteX6-349" fmla="*/ 0 w 3079477"/>
              <a:gd name="connsiteY6-350" fmla="*/ 714543 h 85820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3079477" h="858201">
                <a:moveTo>
                  <a:pt x="0" y="714543"/>
                </a:moveTo>
                <a:cubicBezTo>
                  <a:pt x="482772" y="146231"/>
                  <a:pt x="1126492" y="10995"/>
                  <a:pt x="1639738" y="275"/>
                </a:cubicBezTo>
                <a:cubicBezTo>
                  <a:pt x="2152984" y="-10445"/>
                  <a:pt x="2743456" y="294901"/>
                  <a:pt x="3079477" y="650224"/>
                </a:cubicBezTo>
                <a:lnTo>
                  <a:pt x="2913070" y="795538"/>
                </a:lnTo>
                <a:cubicBezTo>
                  <a:pt x="2725253" y="587940"/>
                  <a:pt x="2230378" y="220925"/>
                  <a:pt x="1619321" y="220925"/>
                </a:cubicBezTo>
                <a:cubicBezTo>
                  <a:pt x="894209" y="194104"/>
                  <a:pt x="441860" y="532814"/>
                  <a:pt x="139869" y="858201"/>
                </a:cubicBezTo>
                <a:cubicBezTo>
                  <a:pt x="110561" y="832385"/>
                  <a:pt x="14256" y="721908"/>
                  <a:pt x="0" y="71454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3748"/>
          <p:cNvSpPr/>
          <p:nvPr userDrawn="1"/>
        </p:nvSpPr>
        <p:spPr>
          <a:xfrm flipH="1">
            <a:off x="2658940" y="2723545"/>
            <a:ext cx="1237813" cy="28975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33" h="21499" extrusionOk="0">
                <a:moveTo>
                  <a:pt x="4896" y="10"/>
                </a:moveTo>
                <a:cubicBezTo>
                  <a:pt x="5889" y="-36"/>
                  <a:pt x="6985" y="76"/>
                  <a:pt x="7651" y="267"/>
                </a:cubicBezTo>
                <a:cubicBezTo>
                  <a:pt x="8176" y="420"/>
                  <a:pt x="8326" y="626"/>
                  <a:pt x="8424" y="838"/>
                </a:cubicBezTo>
                <a:cubicBezTo>
                  <a:pt x="8806" y="1675"/>
                  <a:pt x="8140" y="1793"/>
                  <a:pt x="7704" y="2338"/>
                </a:cubicBezTo>
                <a:cubicBezTo>
                  <a:pt x="7642" y="2413"/>
                  <a:pt x="7751" y="2685"/>
                  <a:pt x="7807" y="2707"/>
                </a:cubicBezTo>
                <a:cubicBezTo>
                  <a:pt x="7948" y="2768"/>
                  <a:pt x="8069" y="2789"/>
                  <a:pt x="8268" y="2826"/>
                </a:cubicBezTo>
                <a:cubicBezTo>
                  <a:pt x="8699" y="2906"/>
                  <a:pt x="9397" y="3036"/>
                  <a:pt x="9480" y="3055"/>
                </a:cubicBezTo>
                <a:cubicBezTo>
                  <a:pt x="10874" y="3357"/>
                  <a:pt x="10667" y="3469"/>
                  <a:pt x="11333" y="3760"/>
                </a:cubicBezTo>
                <a:cubicBezTo>
                  <a:pt x="11558" y="3857"/>
                  <a:pt x="12243" y="4420"/>
                  <a:pt x="12312" y="4510"/>
                </a:cubicBezTo>
                <a:cubicBezTo>
                  <a:pt x="12587" y="4869"/>
                  <a:pt x="12989" y="6012"/>
                  <a:pt x="13240" y="6480"/>
                </a:cubicBezTo>
                <a:cubicBezTo>
                  <a:pt x="13358" y="6702"/>
                  <a:pt x="13240" y="6590"/>
                  <a:pt x="13472" y="6794"/>
                </a:cubicBezTo>
                <a:cubicBezTo>
                  <a:pt x="13814" y="7092"/>
                  <a:pt x="13808" y="7061"/>
                  <a:pt x="13988" y="7375"/>
                </a:cubicBezTo>
                <a:cubicBezTo>
                  <a:pt x="13996" y="7394"/>
                  <a:pt x="14103" y="7492"/>
                  <a:pt x="14134" y="7528"/>
                </a:cubicBezTo>
                <a:cubicBezTo>
                  <a:pt x="14369" y="7802"/>
                  <a:pt x="14259" y="7553"/>
                  <a:pt x="14398" y="7979"/>
                </a:cubicBezTo>
                <a:cubicBezTo>
                  <a:pt x="14400" y="7981"/>
                  <a:pt x="14686" y="8080"/>
                  <a:pt x="14760" y="8225"/>
                </a:cubicBezTo>
                <a:cubicBezTo>
                  <a:pt x="14813" y="8331"/>
                  <a:pt x="15482" y="8449"/>
                  <a:pt x="15171" y="8516"/>
                </a:cubicBezTo>
                <a:cubicBezTo>
                  <a:pt x="14418" y="8680"/>
                  <a:pt x="15455" y="8852"/>
                  <a:pt x="15893" y="9233"/>
                </a:cubicBezTo>
                <a:cubicBezTo>
                  <a:pt x="16150" y="9457"/>
                  <a:pt x="16758" y="10406"/>
                  <a:pt x="16947" y="10766"/>
                </a:cubicBezTo>
                <a:cubicBezTo>
                  <a:pt x="16978" y="10824"/>
                  <a:pt x="16947" y="10887"/>
                  <a:pt x="16975" y="10945"/>
                </a:cubicBezTo>
                <a:cubicBezTo>
                  <a:pt x="17134" y="11302"/>
                  <a:pt x="17134" y="11677"/>
                  <a:pt x="17387" y="12008"/>
                </a:cubicBezTo>
                <a:cubicBezTo>
                  <a:pt x="17411" y="12043"/>
                  <a:pt x="17713" y="12323"/>
                  <a:pt x="17798" y="12434"/>
                </a:cubicBezTo>
                <a:cubicBezTo>
                  <a:pt x="18463" y="13304"/>
                  <a:pt x="18243" y="12867"/>
                  <a:pt x="18468" y="13553"/>
                </a:cubicBezTo>
                <a:cubicBezTo>
                  <a:pt x="18565" y="13851"/>
                  <a:pt x="17559" y="13888"/>
                  <a:pt x="17541" y="13945"/>
                </a:cubicBezTo>
                <a:cubicBezTo>
                  <a:pt x="17472" y="14150"/>
                  <a:pt x="17823" y="14341"/>
                  <a:pt x="17823" y="14382"/>
                </a:cubicBezTo>
                <a:cubicBezTo>
                  <a:pt x="17823" y="14623"/>
                  <a:pt x="17878" y="14722"/>
                  <a:pt x="18004" y="14941"/>
                </a:cubicBezTo>
                <a:cubicBezTo>
                  <a:pt x="18140" y="15181"/>
                  <a:pt x="18840" y="15430"/>
                  <a:pt x="19293" y="15758"/>
                </a:cubicBezTo>
                <a:cubicBezTo>
                  <a:pt x="19403" y="15839"/>
                  <a:pt x="19638" y="15965"/>
                  <a:pt x="19678" y="16049"/>
                </a:cubicBezTo>
                <a:cubicBezTo>
                  <a:pt x="19924" y="16564"/>
                  <a:pt x="19917" y="16954"/>
                  <a:pt x="20038" y="17437"/>
                </a:cubicBezTo>
                <a:cubicBezTo>
                  <a:pt x="20116" y="17745"/>
                  <a:pt x="20009" y="17618"/>
                  <a:pt x="20168" y="17963"/>
                </a:cubicBezTo>
                <a:cubicBezTo>
                  <a:pt x="20307" y="18270"/>
                  <a:pt x="20165" y="18812"/>
                  <a:pt x="20477" y="18982"/>
                </a:cubicBezTo>
                <a:cubicBezTo>
                  <a:pt x="20812" y="19164"/>
                  <a:pt x="20640" y="19162"/>
                  <a:pt x="20837" y="19418"/>
                </a:cubicBezTo>
                <a:cubicBezTo>
                  <a:pt x="21076" y="19729"/>
                  <a:pt x="21348" y="19702"/>
                  <a:pt x="20863" y="20123"/>
                </a:cubicBezTo>
                <a:cubicBezTo>
                  <a:pt x="20651" y="20308"/>
                  <a:pt x="20389" y="21078"/>
                  <a:pt x="20116" y="21220"/>
                </a:cubicBezTo>
                <a:cubicBezTo>
                  <a:pt x="19569" y="21504"/>
                  <a:pt x="18413" y="21564"/>
                  <a:pt x="17541" y="21433"/>
                </a:cubicBezTo>
                <a:cubicBezTo>
                  <a:pt x="17451" y="21419"/>
                  <a:pt x="17371" y="21392"/>
                  <a:pt x="17282" y="21377"/>
                </a:cubicBezTo>
                <a:cubicBezTo>
                  <a:pt x="16380" y="21216"/>
                  <a:pt x="17367" y="21057"/>
                  <a:pt x="17670" y="20794"/>
                </a:cubicBezTo>
                <a:cubicBezTo>
                  <a:pt x="18459" y="20109"/>
                  <a:pt x="17930" y="19953"/>
                  <a:pt x="18364" y="19575"/>
                </a:cubicBezTo>
                <a:cubicBezTo>
                  <a:pt x="18386" y="19556"/>
                  <a:pt x="18451" y="18878"/>
                  <a:pt x="18261" y="18713"/>
                </a:cubicBezTo>
                <a:cubicBezTo>
                  <a:pt x="17879" y="18381"/>
                  <a:pt x="17221" y="17439"/>
                  <a:pt x="16794" y="17068"/>
                </a:cubicBezTo>
                <a:cubicBezTo>
                  <a:pt x="16382" y="16709"/>
                  <a:pt x="16146" y="16505"/>
                  <a:pt x="16021" y="16015"/>
                </a:cubicBezTo>
                <a:cubicBezTo>
                  <a:pt x="16019" y="16012"/>
                  <a:pt x="15880" y="15898"/>
                  <a:pt x="15855" y="15883"/>
                </a:cubicBezTo>
                <a:cubicBezTo>
                  <a:pt x="15723" y="15807"/>
                  <a:pt x="15581" y="15836"/>
                  <a:pt x="15146" y="15456"/>
                </a:cubicBezTo>
                <a:cubicBezTo>
                  <a:pt x="14805" y="15161"/>
                  <a:pt x="14974" y="15338"/>
                  <a:pt x="14552" y="15064"/>
                </a:cubicBezTo>
                <a:cubicBezTo>
                  <a:pt x="14217" y="14845"/>
                  <a:pt x="13913" y="14489"/>
                  <a:pt x="13756" y="14213"/>
                </a:cubicBezTo>
                <a:cubicBezTo>
                  <a:pt x="13609" y="13962"/>
                  <a:pt x="13318" y="14265"/>
                  <a:pt x="13394" y="14135"/>
                </a:cubicBezTo>
                <a:cubicBezTo>
                  <a:pt x="13475" y="13994"/>
                  <a:pt x="13258" y="14107"/>
                  <a:pt x="13162" y="13900"/>
                </a:cubicBezTo>
                <a:cubicBezTo>
                  <a:pt x="13090" y="13743"/>
                  <a:pt x="12712" y="13605"/>
                  <a:pt x="12415" y="13520"/>
                </a:cubicBezTo>
                <a:cubicBezTo>
                  <a:pt x="11542" y="13266"/>
                  <a:pt x="11324" y="13104"/>
                  <a:pt x="10794" y="12758"/>
                </a:cubicBezTo>
                <a:cubicBezTo>
                  <a:pt x="9904" y="12179"/>
                  <a:pt x="10105" y="12311"/>
                  <a:pt x="9375" y="12680"/>
                </a:cubicBezTo>
                <a:cubicBezTo>
                  <a:pt x="9124" y="12808"/>
                  <a:pt x="8786" y="12948"/>
                  <a:pt x="8655" y="13060"/>
                </a:cubicBezTo>
                <a:cubicBezTo>
                  <a:pt x="8341" y="13334"/>
                  <a:pt x="7687" y="13155"/>
                  <a:pt x="7239" y="13318"/>
                </a:cubicBezTo>
                <a:cubicBezTo>
                  <a:pt x="6799" y="13477"/>
                  <a:pt x="6419" y="13740"/>
                  <a:pt x="6261" y="13878"/>
                </a:cubicBezTo>
                <a:cubicBezTo>
                  <a:pt x="5934" y="14161"/>
                  <a:pt x="6182" y="14101"/>
                  <a:pt x="7136" y="14515"/>
                </a:cubicBezTo>
                <a:cubicBezTo>
                  <a:pt x="8375" y="15054"/>
                  <a:pt x="7888" y="15315"/>
                  <a:pt x="8399" y="15758"/>
                </a:cubicBezTo>
                <a:cubicBezTo>
                  <a:pt x="9055" y="16329"/>
                  <a:pt x="9032" y="16281"/>
                  <a:pt x="10020" y="16855"/>
                </a:cubicBezTo>
                <a:cubicBezTo>
                  <a:pt x="10299" y="17017"/>
                  <a:pt x="10792" y="16977"/>
                  <a:pt x="11051" y="17146"/>
                </a:cubicBezTo>
                <a:cubicBezTo>
                  <a:pt x="11369" y="17354"/>
                  <a:pt x="11798" y="17459"/>
                  <a:pt x="11798" y="17930"/>
                </a:cubicBezTo>
                <a:cubicBezTo>
                  <a:pt x="11798" y="17939"/>
                  <a:pt x="11768" y="18136"/>
                  <a:pt x="11746" y="18165"/>
                </a:cubicBezTo>
                <a:cubicBezTo>
                  <a:pt x="11516" y="18479"/>
                  <a:pt x="11435" y="18014"/>
                  <a:pt x="10973" y="18355"/>
                </a:cubicBezTo>
                <a:cubicBezTo>
                  <a:pt x="10914" y="18399"/>
                  <a:pt x="11051" y="18426"/>
                  <a:pt x="11025" y="18445"/>
                </a:cubicBezTo>
                <a:cubicBezTo>
                  <a:pt x="10579" y="18739"/>
                  <a:pt x="10940" y="18085"/>
                  <a:pt x="9840" y="18802"/>
                </a:cubicBezTo>
                <a:cubicBezTo>
                  <a:pt x="9699" y="18893"/>
                  <a:pt x="9586" y="19233"/>
                  <a:pt x="9453" y="19284"/>
                </a:cubicBezTo>
                <a:cubicBezTo>
                  <a:pt x="9117" y="19413"/>
                  <a:pt x="9426" y="19756"/>
                  <a:pt x="8887" y="19698"/>
                </a:cubicBezTo>
                <a:cubicBezTo>
                  <a:pt x="8846" y="19693"/>
                  <a:pt x="8277" y="19801"/>
                  <a:pt x="8270" y="19821"/>
                </a:cubicBezTo>
                <a:cubicBezTo>
                  <a:pt x="8252" y="19861"/>
                  <a:pt x="8323" y="19921"/>
                  <a:pt x="8321" y="19921"/>
                </a:cubicBezTo>
                <a:cubicBezTo>
                  <a:pt x="8046" y="20046"/>
                  <a:pt x="8011" y="19895"/>
                  <a:pt x="7909" y="19910"/>
                </a:cubicBezTo>
                <a:cubicBezTo>
                  <a:pt x="6616" y="20096"/>
                  <a:pt x="6510" y="19831"/>
                  <a:pt x="6727" y="19409"/>
                </a:cubicBezTo>
                <a:cubicBezTo>
                  <a:pt x="6744" y="19372"/>
                  <a:pt x="6795" y="19299"/>
                  <a:pt x="6826" y="19272"/>
                </a:cubicBezTo>
                <a:cubicBezTo>
                  <a:pt x="7090" y="19044"/>
                  <a:pt x="7553" y="18305"/>
                  <a:pt x="7858" y="17974"/>
                </a:cubicBezTo>
                <a:cubicBezTo>
                  <a:pt x="7928" y="17898"/>
                  <a:pt x="7820" y="17810"/>
                  <a:pt x="7986" y="17761"/>
                </a:cubicBezTo>
                <a:cubicBezTo>
                  <a:pt x="8201" y="17699"/>
                  <a:pt x="8299" y="17710"/>
                  <a:pt x="8192" y="17549"/>
                </a:cubicBezTo>
                <a:cubicBezTo>
                  <a:pt x="7990" y="17245"/>
                  <a:pt x="7778" y="17260"/>
                  <a:pt x="7188" y="17068"/>
                </a:cubicBezTo>
                <a:cubicBezTo>
                  <a:pt x="6692" y="16906"/>
                  <a:pt x="4787" y="16085"/>
                  <a:pt x="4458" y="15870"/>
                </a:cubicBezTo>
                <a:cubicBezTo>
                  <a:pt x="4290" y="15760"/>
                  <a:pt x="2898" y="14590"/>
                  <a:pt x="2732" y="14493"/>
                </a:cubicBezTo>
                <a:cubicBezTo>
                  <a:pt x="2213" y="14192"/>
                  <a:pt x="2285" y="14105"/>
                  <a:pt x="2399" y="13721"/>
                </a:cubicBezTo>
                <a:cubicBezTo>
                  <a:pt x="2609" y="12998"/>
                  <a:pt x="2529" y="13335"/>
                  <a:pt x="2888" y="12714"/>
                </a:cubicBezTo>
                <a:cubicBezTo>
                  <a:pt x="3023" y="12477"/>
                  <a:pt x="3036" y="12453"/>
                  <a:pt x="3068" y="12154"/>
                </a:cubicBezTo>
                <a:cubicBezTo>
                  <a:pt x="3068" y="12150"/>
                  <a:pt x="3207" y="12041"/>
                  <a:pt x="3218" y="12026"/>
                </a:cubicBezTo>
                <a:cubicBezTo>
                  <a:pt x="3303" y="11921"/>
                  <a:pt x="3331" y="11845"/>
                  <a:pt x="3814" y="11493"/>
                </a:cubicBezTo>
                <a:cubicBezTo>
                  <a:pt x="4179" y="11229"/>
                  <a:pt x="4525" y="11019"/>
                  <a:pt x="4896" y="10778"/>
                </a:cubicBezTo>
                <a:cubicBezTo>
                  <a:pt x="5012" y="10702"/>
                  <a:pt x="4939" y="10622"/>
                  <a:pt x="5102" y="10598"/>
                </a:cubicBezTo>
                <a:cubicBezTo>
                  <a:pt x="5357" y="10562"/>
                  <a:pt x="5457" y="10340"/>
                  <a:pt x="5746" y="10151"/>
                </a:cubicBezTo>
                <a:cubicBezTo>
                  <a:pt x="5999" y="9985"/>
                  <a:pt x="5688" y="9804"/>
                  <a:pt x="6158" y="9692"/>
                </a:cubicBezTo>
                <a:cubicBezTo>
                  <a:pt x="6256" y="9668"/>
                  <a:pt x="6186" y="9537"/>
                  <a:pt x="6338" y="9379"/>
                </a:cubicBezTo>
                <a:cubicBezTo>
                  <a:pt x="6452" y="9262"/>
                  <a:pt x="5994" y="9311"/>
                  <a:pt x="6209" y="8796"/>
                </a:cubicBezTo>
                <a:cubicBezTo>
                  <a:pt x="6332" y="8504"/>
                  <a:pt x="5494" y="8109"/>
                  <a:pt x="5411" y="7889"/>
                </a:cubicBezTo>
                <a:cubicBezTo>
                  <a:pt x="5235" y="7429"/>
                  <a:pt x="5620" y="7632"/>
                  <a:pt x="4483" y="7386"/>
                </a:cubicBezTo>
                <a:cubicBezTo>
                  <a:pt x="4080" y="7298"/>
                  <a:pt x="3598" y="7165"/>
                  <a:pt x="3084" y="7075"/>
                </a:cubicBezTo>
                <a:cubicBezTo>
                  <a:pt x="3010" y="7061"/>
                  <a:pt x="2936" y="7050"/>
                  <a:pt x="2862" y="7040"/>
                </a:cubicBezTo>
                <a:cubicBezTo>
                  <a:pt x="2746" y="7022"/>
                  <a:pt x="2585" y="6983"/>
                  <a:pt x="2421" y="6970"/>
                </a:cubicBezTo>
                <a:cubicBezTo>
                  <a:pt x="2095" y="6946"/>
                  <a:pt x="1735" y="6937"/>
                  <a:pt x="1161" y="6771"/>
                </a:cubicBezTo>
                <a:cubicBezTo>
                  <a:pt x="917" y="6700"/>
                  <a:pt x="680" y="6605"/>
                  <a:pt x="467" y="6535"/>
                </a:cubicBezTo>
                <a:cubicBezTo>
                  <a:pt x="291" y="6478"/>
                  <a:pt x="-220" y="6361"/>
                  <a:pt x="132" y="6267"/>
                </a:cubicBezTo>
                <a:cubicBezTo>
                  <a:pt x="343" y="6210"/>
                  <a:pt x="-252" y="6113"/>
                  <a:pt x="132" y="5987"/>
                </a:cubicBezTo>
                <a:cubicBezTo>
                  <a:pt x="249" y="5948"/>
                  <a:pt x="376" y="5994"/>
                  <a:pt x="313" y="5898"/>
                </a:cubicBezTo>
                <a:cubicBezTo>
                  <a:pt x="244" y="5795"/>
                  <a:pt x="133" y="5822"/>
                  <a:pt x="210" y="5719"/>
                </a:cubicBezTo>
                <a:cubicBezTo>
                  <a:pt x="251" y="5660"/>
                  <a:pt x="455" y="5684"/>
                  <a:pt x="491" y="5629"/>
                </a:cubicBezTo>
                <a:cubicBezTo>
                  <a:pt x="830" y="5112"/>
                  <a:pt x="1418" y="5708"/>
                  <a:pt x="1650" y="5607"/>
                </a:cubicBezTo>
                <a:cubicBezTo>
                  <a:pt x="1724" y="5575"/>
                  <a:pt x="1744" y="5311"/>
                  <a:pt x="1908" y="5383"/>
                </a:cubicBezTo>
                <a:cubicBezTo>
                  <a:pt x="1920" y="5388"/>
                  <a:pt x="1942" y="5409"/>
                  <a:pt x="1967" y="5435"/>
                </a:cubicBezTo>
                <a:cubicBezTo>
                  <a:pt x="2014" y="5485"/>
                  <a:pt x="2077" y="5557"/>
                  <a:pt x="2115" y="5585"/>
                </a:cubicBezTo>
                <a:cubicBezTo>
                  <a:pt x="2375" y="5773"/>
                  <a:pt x="2645" y="5842"/>
                  <a:pt x="3093" y="6233"/>
                </a:cubicBezTo>
                <a:cubicBezTo>
                  <a:pt x="3331" y="6441"/>
                  <a:pt x="3344" y="6383"/>
                  <a:pt x="3788" y="6480"/>
                </a:cubicBezTo>
                <a:cubicBezTo>
                  <a:pt x="3975" y="6520"/>
                  <a:pt x="4796" y="6708"/>
                  <a:pt x="4508" y="6424"/>
                </a:cubicBezTo>
                <a:cubicBezTo>
                  <a:pt x="4362" y="6277"/>
                  <a:pt x="4029" y="5564"/>
                  <a:pt x="4123" y="5361"/>
                </a:cubicBezTo>
                <a:cubicBezTo>
                  <a:pt x="4250" y="5085"/>
                  <a:pt x="4186" y="4567"/>
                  <a:pt x="4432" y="4353"/>
                </a:cubicBezTo>
                <a:cubicBezTo>
                  <a:pt x="4450" y="4336"/>
                  <a:pt x="4472" y="4161"/>
                  <a:pt x="4690" y="3973"/>
                </a:cubicBezTo>
                <a:cubicBezTo>
                  <a:pt x="5004" y="3700"/>
                  <a:pt x="4729" y="3539"/>
                  <a:pt x="4380" y="3312"/>
                </a:cubicBezTo>
                <a:cubicBezTo>
                  <a:pt x="4105" y="3132"/>
                  <a:pt x="2267" y="3032"/>
                  <a:pt x="2732" y="2664"/>
                </a:cubicBezTo>
                <a:cubicBezTo>
                  <a:pt x="2826" y="2589"/>
                  <a:pt x="2541" y="2568"/>
                  <a:pt x="2656" y="2506"/>
                </a:cubicBezTo>
                <a:cubicBezTo>
                  <a:pt x="3043" y="2295"/>
                  <a:pt x="2551" y="2218"/>
                  <a:pt x="2527" y="2193"/>
                </a:cubicBezTo>
                <a:cubicBezTo>
                  <a:pt x="2431" y="2096"/>
                  <a:pt x="2692" y="2035"/>
                  <a:pt x="2243" y="2002"/>
                </a:cubicBezTo>
                <a:cubicBezTo>
                  <a:pt x="1994" y="1985"/>
                  <a:pt x="2251" y="1951"/>
                  <a:pt x="2423" y="1801"/>
                </a:cubicBezTo>
                <a:cubicBezTo>
                  <a:pt x="2682" y="1575"/>
                  <a:pt x="2214" y="1614"/>
                  <a:pt x="2527" y="1409"/>
                </a:cubicBezTo>
                <a:cubicBezTo>
                  <a:pt x="2665" y="1319"/>
                  <a:pt x="2408" y="1284"/>
                  <a:pt x="2603" y="1029"/>
                </a:cubicBezTo>
                <a:cubicBezTo>
                  <a:pt x="2687" y="920"/>
                  <a:pt x="3164" y="481"/>
                  <a:pt x="3119" y="402"/>
                </a:cubicBezTo>
                <a:cubicBezTo>
                  <a:pt x="3039" y="265"/>
                  <a:pt x="3864" y="102"/>
                  <a:pt x="4072" y="77"/>
                </a:cubicBezTo>
                <a:cubicBezTo>
                  <a:pt x="4362" y="44"/>
                  <a:pt x="4588" y="26"/>
                  <a:pt x="4896" y="10"/>
                </a:cubicBezTo>
                <a:cubicBezTo>
                  <a:pt x="4896" y="10"/>
                  <a:pt x="4896" y="10"/>
                  <a:pt x="4896" y="1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>
              <a:defRPr sz="8000">
                <a:solidFill>
                  <a:srgbClr val="53585F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pPr>
            <a:endParaRPr sz="4000"/>
          </a:p>
        </p:txBody>
      </p:sp>
      <p:sp>
        <p:nvSpPr>
          <p:cNvPr id="4" name="Shape 3750"/>
          <p:cNvSpPr/>
          <p:nvPr userDrawn="1"/>
        </p:nvSpPr>
        <p:spPr>
          <a:xfrm rot="16200000">
            <a:off x="-445402" y="2697936"/>
            <a:ext cx="5883063" cy="14621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67" y="20232"/>
                </a:moveTo>
                <a:lnTo>
                  <a:pt x="21567" y="20232"/>
                </a:lnTo>
                <a:lnTo>
                  <a:pt x="21467" y="19645"/>
                </a:lnTo>
                <a:lnTo>
                  <a:pt x="18189" y="170"/>
                </a:lnTo>
                <a:lnTo>
                  <a:pt x="18180" y="114"/>
                </a:lnTo>
                <a:cubicBezTo>
                  <a:pt x="18165" y="45"/>
                  <a:pt x="18144" y="0"/>
                  <a:pt x="18119" y="0"/>
                </a:cubicBezTo>
                <a:lnTo>
                  <a:pt x="10800" y="0"/>
                </a:lnTo>
                <a:lnTo>
                  <a:pt x="3481" y="0"/>
                </a:lnTo>
                <a:cubicBezTo>
                  <a:pt x="3455" y="0"/>
                  <a:pt x="3431" y="53"/>
                  <a:pt x="3417" y="133"/>
                </a:cubicBezTo>
                <a:lnTo>
                  <a:pt x="3414" y="150"/>
                </a:lnTo>
                <a:lnTo>
                  <a:pt x="132" y="19645"/>
                </a:lnTo>
                <a:lnTo>
                  <a:pt x="33" y="20232"/>
                </a:lnTo>
                <a:lnTo>
                  <a:pt x="33" y="20232"/>
                </a:lnTo>
                <a:cubicBezTo>
                  <a:pt x="12" y="20433"/>
                  <a:pt x="0" y="20642"/>
                  <a:pt x="0" y="20857"/>
                </a:cubicBezTo>
                <a:cubicBezTo>
                  <a:pt x="265" y="21553"/>
                  <a:pt x="995" y="21600"/>
                  <a:pt x="995" y="21600"/>
                </a:cubicBezTo>
                <a:lnTo>
                  <a:pt x="1990" y="21600"/>
                </a:lnTo>
                <a:lnTo>
                  <a:pt x="2114" y="21600"/>
                </a:lnTo>
                <a:lnTo>
                  <a:pt x="10800" y="21600"/>
                </a:lnTo>
                <a:lnTo>
                  <a:pt x="19486" y="21600"/>
                </a:lnTo>
                <a:lnTo>
                  <a:pt x="19610" y="21600"/>
                </a:lnTo>
                <a:lnTo>
                  <a:pt x="20605" y="21600"/>
                </a:lnTo>
                <a:cubicBezTo>
                  <a:pt x="20605" y="21600"/>
                  <a:pt x="21335" y="21553"/>
                  <a:pt x="21600" y="20857"/>
                </a:cubicBezTo>
                <a:cubicBezTo>
                  <a:pt x="21600" y="20642"/>
                  <a:pt x="21588" y="20433"/>
                  <a:pt x="21567" y="20232"/>
                </a:cubicBezTo>
                <a:close/>
              </a:path>
            </a:pathLst>
          </a:custGeom>
          <a:solidFill>
            <a:srgbClr val="647485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>
              <a:defRPr sz="8000">
                <a:solidFill>
                  <a:srgbClr val="53585F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pPr>
            <a:endParaRPr sz="400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1852430" y="914400"/>
            <a:ext cx="1182869" cy="5049838"/>
          </a:xfrm>
          <a:custGeom>
            <a:avLst/>
            <a:gdLst>
              <a:gd name="connsiteX0" fmla="*/ 0 w 1169617"/>
              <a:gd name="connsiteY0" fmla="*/ 0 h 5049838"/>
              <a:gd name="connsiteX1" fmla="*/ 1169617 w 1169617"/>
              <a:gd name="connsiteY1" fmla="*/ 0 h 5049838"/>
              <a:gd name="connsiteX2" fmla="*/ 1169617 w 1169617"/>
              <a:gd name="connsiteY2" fmla="*/ 5049838 h 5049838"/>
              <a:gd name="connsiteX3" fmla="*/ 0 w 1169617"/>
              <a:gd name="connsiteY3" fmla="*/ 5049838 h 5049838"/>
              <a:gd name="connsiteX4" fmla="*/ 0 w 1169617"/>
              <a:gd name="connsiteY4" fmla="*/ 0 h 5049838"/>
              <a:gd name="connsiteX0-1" fmla="*/ 0 w 1182869"/>
              <a:gd name="connsiteY0-2" fmla="*/ 702365 h 5049838"/>
              <a:gd name="connsiteX1-3" fmla="*/ 1182869 w 1182869"/>
              <a:gd name="connsiteY1-4" fmla="*/ 0 h 5049838"/>
              <a:gd name="connsiteX2-5" fmla="*/ 1182869 w 1182869"/>
              <a:gd name="connsiteY2-6" fmla="*/ 5049838 h 5049838"/>
              <a:gd name="connsiteX3-7" fmla="*/ 13252 w 1182869"/>
              <a:gd name="connsiteY3-8" fmla="*/ 5049838 h 5049838"/>
              <a:gd name="connsiteX4-9" fmla="*/ 0 w 1182869"/>
              <a:gd name="connsiteY4-10" fmla="*/ 702365 h 5049838"/>
              <a:gd name="connsiteX0-11" fmla="*/ 0 w 1182869"/>
              <a:gd name="connsiteY0-12" fmla="*/ 702365 h 5049838"/>
              <a:gd name="connsiteX1-13" fmla="*/ 1182869 w 1182869"/>
              <a:gd name="connsiteY1-14" fmla="*/ 0 h 5049838"/>
              <a:gd name="connsiteX2-15" fmla="*/ 1182869 w 1182869"/>
              <a:gd name="connsiteY2-16" fmla="*/ 5049838 h 5049838"/>
              <a:gd name="connsiteX3-17" fmla="*/ 26504 w 1182869"/>
              <a:gd name="connsiteY3-18" fmla="*/ 4373978 h 5049838"/>
              <a:gd name="connsiteX4-19" fmla="*/ 0 w 1182869"/>
              <a:gd name="connsiteY4-20" fmla="*/ 702365 h 504983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182869" h="5049838">
                <a:moveTo>
                  <a:pt x="0" y="702365"/>
                </a:moveTo>
                <a:lnTo>
                  <a:pt x="1182869" y="0"/>
                </a:lnTo>
                <a:lnTo>
                  <a:pt x="1182869" y="5049838"/>
                </a:lnTo>
                <a:lnTo>
                  <a:pt x="26504" y="4373978"/>
                </a:lnTo>
                <a:cubicBezTo>
                  <a:pt x="22087" y="2924820"/>
                  <a:pt x="4417" y="2151523"/>
                  <a:pt x="0" y="702365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3" name="Shape 3749"/>
          <p:cNvSpPr/>
          <p:nvPr userDrawn="1"/>
        </p:nvSpPr>
        <p:spPr>
          <a:xfrm rot="16200000">
            <a:off x="272814" y="3388361"/>
            <a:ext cx="5883064" cy="812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05" y="13353"/>
                </a:moveTo>
                <a:lnTo>
                  <a:pt x="19610" y="13353"/>
                </a:lnTo>
                <a:lnTo>
                  <a:pt x="10800" y="13353"/>
                </a:lnTo>
                <a:lnTo>
                  <a:pt x="10800" y="13353"/>
                </a:lnTo>
                <a:lnTo>
                  <a:pt x="1990" y="13353"/>
                </a:lnTo>
                <a:lnTo>
                  <a:pt x="995" y="13353"/>
                </a:lnTo>
                <a:cubicBezTo>
                  <a:pt x="995" y="13353"/>
                  <a:pt x="265" y="12486"/>
                  <a:pt x="0" y="0"/>
                </a:cubicBezTo>
                <a:cubicBezTo>
                  <a:pt x="0" y="0"/>
                  <a:pt x="0" y="4161"/>
                  <a:pt x="0" y="8243"/>
                </a:cubicBezTo>
                <a:cubicBezTo>
                  <a:pt x="265" y="20760"/>
                  <a:pt x="995" y="21600"/>
                  <a:pt x="995" y="21600"/>
                </a:cubicBezTo>
                <a:lnTo>
                  <a:pt x="1990" y="21600"/>
                </a:lnTo>
                <a:lnTo>
                  <a:pt x="10800" y="21600"/>
                </a:lnTo>
                <a:lnTo>
                  <a:pt x="10800" y="21600"/>
                </a:lnTo>
                <a:lnTo>
                  <a:pt x="19610" y="21600"/>
                </a:lnTo>
                <a:lnTo>
                  <a:pt x="20605" y="21600"/>
                </a:lnTo>
                <a:cubicBezTo>
                  <a:pt x="20605" y="21600"/>
                  <a:pt x="21335" y="20760"/>
                  <a:pt x="21600" y="8243"/>
                </a:cubicBezTo>
                <a:cubicBezTo>
                  <a:pt x="21600" y="4161"/>
                  <a:pt x="21600" y="0"/>
                  <a:pt x="21600" y="0"/>
                </a:cubicBezTo>
                <a:cubicBezTo>
                  <a:pt x="21335" y="12486"/>
                  <a:pt x="20605" y="13353"/>
                  <a:pt x="20605" y="13353"/>
                </a:cubicBezTo>
                <a:close/>
              </a:path>
            </a:pathLst>
          </a:custGeom>
          <a:solidFill>
            <a:srgbClr val="1D79A1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>
              <a:defRPr sz="8000">
                <a:solidFill>
                  <a:srgbClr val="53585F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pPr>
            <a:endParaRPr sz="4000"/>
          </a:p>
        </p:txBody>
      </p:sp>
    </p:spTree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676275" y="2173288"/>
            <a:ext cx="2716213" cy="36576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8836166" y="972762"/>
            <a:ext cx="2716213" cy="4858125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3710065" y="2173288"/>
            <a:ext cx="4825245" cy="1569809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693344" y="4002088"/>
            <a:ext cx="2278546" cy="184726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83621" y="4002088"/>
            <a:ext cx="2278546" cy="184726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5331611" y="971027"/>
            <a:ext cx="3227622" cy="94327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669925" y="2411991"/>
            <a:ext cx="6432550" cy="225269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7334460" y="2431651"/>
            <a:ext cx="4194264" cy="394997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5130069" y="4914947"/>
            <a:ext cx="1966020" cy="146667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895401" y="4914947"/>
            <a:ext cx="1966020" cy="146667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676054" y="4914947"/>
            <a:ext cx="1966020" cy="146667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-92075" y="0"/>
            <a:ext cx="6148388" cy="3843338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6204918" y="0"/>
            <a:ext cx="2930637" cy="187116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9261363" y="0"/>
            <a:ext cx="2930637" cy="187116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204918" y="1976386"/>
            <a:ext cx="2930637" cy="187116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9261363" y="1976386"/>
            <a:ext cx="2930637" cy="187116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3766"/>
          <p:cNvSpPr/>
          <p:nvPr userDrawn="1"/>
        </p:nvSpPr>
        <p:spPr>
          <a:xfrm>
            <a:off x="3592240" y="1840340"/>
            <a:ext cx="2262681" cy="2866464"/>
          </a:xfrm>
          <a:prstGeom prst="rect">
            <a:avLst/>
          </a:prstGeom>
          <a:ln w="12700">
            <a:solidFill>
              <a:srgbClr val="7D90A5"/>
            </a:solidFill>
            <a:miter lim="400000"/>
          </a:ln>
        </p:spPr>
        <p:txBody>
          <a:bodyPr lIns="25400" tIns="25400" rIns="25400" bIns="254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 sz="1600"/>
          </a:p>
        </p:txBody>
      </p:sp>
      <p:sp>
        <p:nvSpPr>
          <p:cNvPr id="3" name="Shape 3767"/>
          <p:cNvSpPr/>
          <p:nvPr userDrawn="1"/>
        </p:nvSpPr>
        <p:spPr>
          <a:xfrm>
            <a:off x="6074354" y="1840340"/>
            <a:ext cx="2262681" cy="2866464"/>
          </a:xfrm>
          <a:prstGeom prst="rect">
            <a:avLst/>
          </a:prstGeom>
          <a:ln w="12700">
            <a:solidFill>
              <a:srgbClr val="7D90A5"/>
            </a:solidFill>
            <a:miter lim="400000"/>
          </a:ln>
        </p:spPr>
        <p:txBody>
          <a:bodyPr lIns="25400" tIns="25400" rIns="25400" bIns="254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 sz="1600"/>
          </a:p>
        </p:txBody>
      </p:sp>
      <p:sp>
        <p:nvSpPr>
          <p:cNvPr id="4" name="Shape 3768"/>
          <p:cNvSpPr/>
          <p:nvPr userDrawn="1"/>
        </p:nvSpPr>
        <p:spPr>
          <a:xfrm>
            <a:off x="8594168" y="1840340"/>
            <a:ext cx="2256235" cy="2866464"/>
          </a:xfrm>
          <a:prstGeom prst="rect">
            <a:avLst/>
          </a:prstGeom>
          <a:ln w="12700">
            <a:solidFill>
              <a:srgbClr val="7D90A5"/>
            </a:solidFill>
            <a:miter lim="400000"/>
          </a:ln>
        </p:spPr>
        <p:txBody>
          <a:bodyPr lIns="25400" tIns="25400" rIns="25400" bIns="254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 sz="1600"/>
          </a:p>
        </p:txBody>
      </p:sp>
      <p:sp>
        <p:nvSpPr>
          <p:cNvPr id="5" name="Shape 3769"/>
          <p:cNvSpPr/>
          <p:nvPr userDrawn="1"/>
        </p:nvSpPr>
        <p:spPr>
          <a:xfrm>
            <a:off x="1097826" y="1840340"/>
            <a:ext cx="2262681" cy="2866464"/>
          </a:xfrm>
          <a:prstGeom prst="rect">
            <a:avLst/>
          </a:prstGeom>
          <a:ln w="12700">
            <a:solidFill>
              <a:srgbClr val="7D90A5"/>
            </a:solidFill>
            <a:miter lim="400000"/>
          </a:ln>
        </p:spPr>
        <p:txBody>
          <a:bodyPr lIns="25400" tIns="25400" rIns="25400" bIns="254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 sz="160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1206500" y="1955800"/>
            <a:ext cx="2260600" cy="2390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3724233" y="1955625"/>
            <a:ext cx="2260600" cy="2390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3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6217143" y="1950258"/>
            <a:ext cx="2260600" cy="2390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4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8706228" y="1950257"/>
            <a:ext cx="2260600" cy="2390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-60840" y="-22948"/>
            <a:ext cx="6166842" cy="6903840"/>
          </a:xfrm>
          <a:custGeom>
            <a:avLst/>
            <a:gdLst>
              <a:gd name="connsiteX0" fmla="*/ 0 w 6166842"/>
              <a:gd name="connsiteY0" fmla="*/ 0 h 6903840"/>
              <a:gd name="connsiteX1" fmla="*/ 6166842 w 6166842"/>
              <a:gd name="connsiteY1" fmla="*/ 0 h 6903840"/>
              <a:gd name="connsiteX2" fmla="*/ 6166842 w 6166842"/>
              <a:gd name="connsiteY2" fmla="*/ 6903840 h 6903840"/>
              <a:gd name="connsiteX3" fmla="*/ 0 w 6166842"/>
              <a:gd name="connsiteY3" fmla="*/ 6903840 h 6903840"/>
              <a:gd name="connsiteX4" fmla="*/ 0 w 6166842"/>
              <a:gd name="connsiteY4" fmla="*/ 0 h 6903840"/>
              <a:gd name="connsiteX0-1" fmla="*/ 0 w 6166842"/>
              <a:gd name="connsiteY0-2" fmla="*/ 0 h 6903840"/>
              <a:gd name="connsiteX1-3" fmla="*/ 6166842 w 6166842"/>
              <a:gd name="connsiteY1-4" fmla="*/ 0 h 6903840"/>
              <a:gd name="connsiteX2-5" fmla="*/ 2933312 w 6166842"/>
              <a:gd name="connsiteY2-6" fmla="*/ 6903840 h 6903840"/>
              <a:gd name="connsiteX3-7" fmla="*/ 0 w 6166842"/>
              <a:gd name="connsiteY3-8" fmla="*/ 6903840 h 6903840"/>
              <a:gd name="connsiteX4-9" fmla="*/ 0 w 6166842"/>
              <a:gd name="connsiteY4-10" fmla="*/ 0 h 69038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166842" h="6903840">
                <a:moveTo>
                  <a:pt x="0" y="0"/>
                </a:moveTo>
                <a:lnTo>
                  <a:pt x="6166842" y="0"/>
                </a:lnTo>
                <a:lnTo>
                  <a:pt x="2933312" y="6903840"/>
                </a:lnTo>
                <a:lnTo>
                  <a:pt x="0" y="690384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3636"/>
          <p:cNvSpPr/>
          <p:nvPr userDrawn="1"/>
        </p:nvSpPr>
        <p:spPr>
          <a:xfrm>
            <a:off x="7271134" y="309536"/>
            <a:ext cx="5110498" cy="62389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12700">
            <a:solidFill>
              <a:srgbClr val="7D90A5"/>
            </a:solidFill>
            <a:miter lim="400000"/>
          </a:ln>
        </p:spPr>
        <p:txBody>
          <a:bodyPr lIns="25400" tIns="25400" rIns="25400" bIns="254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 sz="160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561263" y="0"/>
            <a:ext cx="5559425" cy="6858000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276850" y="-40325"/>
            <a:ext cx="6915150" cy="6917375"/>
          </a:xfrm>
          <a:custGeom>
            <a:avLst/>
            <a:gdLst>
              <a:gd name="connsiteX0" fmla="*/ 0 w 6934200"/>
              <a:gd name="connsiteY0" fmla="*/ 0 h 6858000"/>
              <a:gd name="connsiteX1" fmla="*/ 6934200 w 6934200"/>
              <a:gd name="connsiteY1" fmla="*/ 0 h 6858000"/>
              <a:gd name="connsiteX2" fmla="*/ 6934200 w 6934200"/>
              <a:gd name="connsiteY2" fmla="*/ 6858000 h 6858000"/>
              <a:gd name="connsiteX3" fmla="*/ 0 w 6934200"/>
              <a:gd name="connsiteY3" fmla="*/ 6858000 h 6858000"/>
              <a:gd name="connsiteX4" fmla="*/ 0 w 6934200"/>
              <a:gd name="connsiteY4" fmla="*/ 0 h 6858000"/>
              <a:gd name="connsiteX0-1" fmla="*/ 3448050 w 6934200"/>
              <a:gd name="connsiteY0-2" fmla="*/ 0 h 6858000"/>
              <a:gd name="connsiteX1-3" fmla="*/ 6934200 w 6934200"/>
              <a:gd name="connsiteY1-4" fmla="*/ 0 h 6858000"/>
              <a:gd name="connsiteX2-5" fmla="*/ 6934200 w 6934200"/>
              <a:gd name="connsiteY2-6" fmla="*/ 6858000 h 6858000"/>
              <a:gd name="connsiteX3-7" fmla="*/ 0 w 6934200"/>
              <a:gd name="connsiteY3-8" fmla="*/ 6858000 h 6858000"/>
              <a:gd name="connsiteX4-9" fmla="*/ 3448050 w 6934200"/>
              <a:gd name="connsiteY4-10" fmla="*/ 0 h 6858000"/>
              <a:gd name="connsiteX0-11" fmla="*/ 3429000 w 6915150"/>
              <a:gd name="connsiteY0-12" fmla="*/ 0 h 6858000"/>
              <a:gd name="connsiteX1-13" fmla="*/ 6915150 w 6915150"/>
              <a:gd name="connsiteY1-14" fmla="*/ 0 h 6858000"/>
              <a:gd name="connsiteX2-15" fmla="*/ 6915150 w 6915150"/>
              <a:gd name="connsiteY2-16" fmla="*/ 6858000 h 6858000"/>
              <a:gd name="connsiteX3-17" fmla="*/ 0 w 6915150"/>
              <a:gd name="connsiteY3-18" fmla="*/ 6858000 h 6858000"/>
              <a:gd name="connsiteX4-19" fmla="*/ 3429000 w 6915150"/>
              <a:gd name="connsiteY4-20" fmla="*/ 0 h 6858000"/>
              <a:gd name="connsiteX0-21" fmla="*/ 4572000 w 6915150"/>
              <a:gd name="connsiteY0-22" fmla="*/ 19050 h 6858000"/>
              <a:gd name="connsiteX1-23" fmla="*/ 6915150 w 6915150"/>
              <a:gd name="connsiteY1-24" fmla="*/ 0 h 6858000"/>
              <a:gd name="connsiteX2-25" fmla="*/ 6915150 w 6915150"/>
              <a:gd name="connsiteY2-26" fmla="*/ 6858000 h 6858000"/>
              <a:gd name="connsiteX3-27" fmla="*/ 0 w 6915150"/>
              <a:gd name="connsiteY3-28" fmla="*/ 6858000 h 6858000"/>
              <a:gd name="connsiteX4-29" fmla="*/ 4572000 w 6915150"/>
              <a:gd name="connsiteY4-30" fmla="*/ 1905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915150" h="6858000">
                <a:moveTo>
                  <a:pt x="4572000" y="19050"/>
                </a:moveTo>
                <a:lnTo>
                  <a:pt x="6915150" y="0"/>
                </a:lnTo>
                <a:lnTo>
                  <a:pt x="6915150" y="6858000"/>
                </a:lnTo>
                <a:lnTo>
                  <a:pt x="0" y="6858000"/>
                </a:lnTo>
                <a:lnTo>
                  <a:pt x="4572000" y="1905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591050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835"/>
          <p:cNvSpPr/>
          <p:nvPr userDrawn="1"/>
        </p:nvSpPr>
        <p:spPr>
          <a:xfrm>
            <a:off x="-10994" y="189"/>
            <a:ext cx="12232724" cy="6858082"/>
          </a:xfrm>
          <a:prstGeom prst="rect">
            <a:avLst/>
          </a:prstGeom>
          <a:gradFill>
            <a:gsLst>
              <a:gs pos="0">
                <a:srgbClr val="536170"/>
              </a:gs>
              <a:gs pos="100000">
                <a:srgbClr val="DFDFE7"/>
              </a:gs>
            </a:gsLst>
            <a:lin ang="5400000"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defRPr sz="8000">
                <a:solidFill>
                  <a:srgbClr val="53585F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pPr>
            <a:endParaRPr sz="400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186"/>
          <p:cNvSpPr/>
          <p:nvPr userDrawn="1"/>
        </p:nvSpPr>
        <p:spPr>
          <a:xfrm>
            <a:off x="2321971" y="2536053"/>
            <a:ext cx="2441103" cy="3809337"/>
          </a:xfrm>
          <a:prstGeom prst="roundRect">
            <a:avLst>
              <a:gd name="adj" fmla="val 1335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>
              <a:defRPr sz="8000">
                <a:solidFill>
                  <a:srgbClr val="53585F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pPr>
            <a:endParaRPr sz="4000"/>
          </a:p>
        </p:txBody>
      </p:sp>
      <p:sp>
        <p:nvSpPr>
          <p:cNvPr id="3" name="Shape 1187"/>
          <p:cNvSpPr/>
          <p:nvPr userDrawn="1"/>
        </p:nvSpPr>
        <p:spPr>
          <a:xfrm>
            <a:off x="4865627" y="2536053"/>
            <a:ext cx="2441103" cy="3809337"/>
          </a:xfrm>
          <a:prstGeom prst="roundRect">
            <a:avLst>
              <a:gd name="adj" fmla="val 1335"/>
            </a:avLst>
          </a:prstGeom>
          <a:solidFill>
            <a:schemeClr val="accent2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>
              <a:defRPr sz="8000">
                <a:solidFill>
                  <a:srgbClr val="53585F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pPr>
            <a:endParaRPr sz="4000"/>
          </a:p>
        </p:txBody>
      </p:sp>
      <p:sp>
        <p:nvSpPr>
          <p:cNvPr id="4" name="Shape 1188"/>
          <p:cNvSpPr/>
          <p:nvPr userDrawn="1"/>
        </p:nvSpPr>
        <p:spPr>
          <a:xfrm>
            <a:off x="7428926" y="2536053"/>
            <a:ext cx="2441103" cy="3809337"/>
          </a:xfrm>
          <a:prstGeom prst="roundRect">
            <a:avLst>
              <a:gd name="adj" fmla="val 1335"/>
            </a:avLst>
          </a:prstGeom>
          <a:solidFill>
            <a:schemeClr val="accent3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>
              <a:defRPr sz="8000">
                <a:solidFill>
                  <a:srgbClr val="53585F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pPr>
            <a:endParaRPr sz="4000"/>
          </a:p>
        </p:txBody>
      </p:sp>
      <p:sp>
        <p:nvSpPr>
          <p:cNvPr id="5" name="Shape 1189"/>
          <p:cNvSpPr/>
          <p:nvPr userDrawn="1"/>
        </p:nvSpPr>
        <p:spPr>
          <a:xfrm>
            <a:off x="2642931" y="2207392"/>
            <a:ext cx="1763902" cy="176390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>
              <a:defRPr sz="8000">
                <a:solidFill>
                  <a:srgbClr val="53585F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pPr>
            <a:endParaRPr sz="4000"/>
          </a:p>
        </p:txBody>
      </p:sp>
      <p:sp>
        <p:nvSpPr>
          <p:cNvPr id="6" name="Shape 1190"/>
          <p:cNvSpPr/>
          <p:nvPr userDrawn="1"/>
        </p:nvSpPr>
        <p:spPr>
          <a:xfrm>
            <a:off x="5186671" y="2207392"/>
            <a:ext cx="1763902" cy="176390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>
              <a:defRPr sz="8000">
                <a:solidFill>
                  <a:srgbClr val="53585F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pPr>
            <a:endParaRPr sz="4000"/>
          </a:p>
        </p:txBody>
      </p:sp>
      <p:sp>
        <p:nvSpPr>
          <p:cNvPr id="7" name="Shape 1191"/>
          <p:cNvSpPr/>
          <p:nvPr userDrawn="1"/>
        </p:nvSpPr>
        <p:spPr>
          <a:xfrm>
            <a:off x="7749972" y="2207392"/>
            <a:ext cx="1763902" cy="176390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>
              <a:defRPr sz="8000">
                <a:solidFill>
                  <a:srgbClr val="53585F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pPr>
            <a:endParaRPr sz="4000"/>
          </a:p>
        </p:txBody>
      </p:sp>
      <p:sp>
        <p:nvSpPr>
          <p:cNvPr id="15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2696773" y="2270033"/>
            <a:ext cx="1637480" cy="163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 dirty="0"/>
          </a:p>
        </p:txBody>
      </p:sp>
      <p:sp>
        <p:nvSpPr>
          <p:cNvPr id="16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5249882" y="2270033"/>
            <a:ext cx="1637480" cy="163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 dirty="0"/>
          </a:p>
        </p:txBody>
      </p:sp>
      <p:sp>
        <p:nvSpPr>
          <p:cNvPr id="17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7813183" y="2270033"/>
            <a:ext cx="1637480" cy="163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 dirty="0"/>
          </a:p>
        </p:txBody>
      </p:sp>
    </p:spTree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55"/>
          <p:cNvGrpSpPr/>
          <p:nvPr userDrawn="1"/>
        </p:nvGrpSpPr>
        <p:grpSpPr>
          <a:xfrm>
            <a:off x="4180457" y="2491005"/>
            <a:ext cx="3831087" cy="8072490"/>
            <a:chOff x="0" y="0"/>
            <a:chExt cx="7662171" cy="16144977"/>
          </a:xfrm>
        </p:grpSpPr>
        <p:sp>
          <p:nvSpPr>
            <p:cNvPr id="3" name="Shape 1145"/>
            <p:cNvSpPr/>
            <p:nvPr/>
          </p:nvSpPr>
          <p:spPr>
            <a:xfrm>
              <a:off x="73301" y="97735"/>
              <a:ext cx="7588872" cy="160472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69" y="0"/>
                  </a:moveTo>
                  <a:lnTo>
                    <a:pt x="3509" y="0"/>
                  </a:lnTo>
                  <a:cubicBezTo>
                    <a:pt x="1248" y="0"/>
                    <a:pt x="0" y="717"/>
                    <a:pt x="0" y="1623"/>
                  </a:cubicBezTo>
                  <a:lnTo>
                    <a:pt x="0" y="19941"/>
                  </a:lnTo>
                  <a:cubicBezTo>
                    <a:pt x="0" y="20953"/>
                    <a:pt x="1661" y="21600"/>
                    <a:pt x="3509" y="21600"/>
                  </a:cubicBezTo>
                  <a:lnTo>
                    <a:pt x="18169" y="21600"/>
                  </a:lnTo>
                  <a:cubicBezTo>
                    <a:pt x="20139" y="21600"/>
                    <a:pt x="21600" y="20848"/>
                    <a:pt x="21600" y="19941"/>
                  </a:cubicBezTo>
                  <a:lnTo>
                    <a:pt x="21600" y="1623"/>
                  </a:lnTo>
                  <a:cubicBezTo>
                    <a:pt x="21600" y="717"/>
                    <a:pt x="20308" y="0"/>
                    <a:pt x="18169" y="0"/>
                  </a:cubicBezTo>
                  <a:close/>
                </a:path>
              </a:pathLst>
            </a:custGeom>
            <a:solidFill>
              <a:srgbClr val="DCDEE0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sz="4000"/>
            </a:p>
          </p:txBody>
        </p:sp>
        <p:sp>
          <p:nvSpPr>
            <p:cNvPr id="4" name="Shape 1146"/>
            <p:cNvSpPr/>
            <p:nvPr/>
          </p:nvSpPr>
          <p:spPr>
            <a:xfrm>
              <a:off x="659714" y="2321218"/>
              <a:ext cx="6403086" cy="114886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4CBDCA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sz="4000"/>
            </a:p>
          </p:txBody>
        </p:sp>
        <p:sp>
          <p:nvSpPr>
            <p:cNvPr id="5" name="Shape 1147"/>
            <p:cNvSpPr/>
            <p:nvPr/>
          </p:nvSpPr>
          <p:spPr>
            <a:xfrm>
              <a:off x="73301" y="97735"/>
              <a:ext cx="7588872" cy="160472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00" y="19941"/>
                  </a:moveTo>
                  <a:cubicBezTo>
                    <a:pt x="21300" y="20782"/>
                    <a:pt x="19945" y="21458"/>
                    <a:pt x="18168" y="21458"/>
                  </a:cubicBezTo>
                  <a:lnTo>
                    <a:pt x="3507" y="21458"/>
                  </a:lnTo>
                  <a:cubicBezTo>
                    <a:pt x="1932" y="21458"/>
                    <a:pt x="300" y="20925"/>
                    <a:pt x="300" y="19941"/>
                  </a:cubicBezTo>
                  <a:lnTo>
                    <a:pt x="300" y="1623"/>
                  </a:lnTo>
                  <a:cubicBezTo>
                    <a:pt x="300" y="713"/>
                    <a:pt x="1582" y="142"/>
                    <a:pt x="3507" y="142"/>
                  </a:cubicBezTo>
                  <a:lnTo>
                    <a:pt x="18168" y="142"/>
                  </a:lnTo>
                  <a:cubicBezTo>
                    <a:pt x="20034" y="142"/>
                    <a:pt x="21300" y="741"/>
                    <a:pt x="21300" y="1623"/>
                  </a:cubicBezTo>
                  <a:cubicBezTo>
                    <a:pt x="21300" y="1623"/>
                    <a:pt x="21300" y="19941"/>
                    <a:pt x="21300" y="19941"/>
                  </a:cubicBezTo>
                  <a:close/>
                  <a:moveTo>
                    <a:pt x="18168" y="0"/>
                  </a:moveTo>
                  <a:lnTo>
                    <a:pt x="3507" y="0"/>
                  </a:lnTo>
                  <a:cubicBezTo>
                    <a:pt x="1247" y="0"/>
                    <a:pt x="0" y="717"/>
                    <a:pt x="0" y="1623"/>
                  </a:cubicBezTo>
                  <a:lnTo>
                    <a:pt x="0" y="19941"/>
                  </a:lnTo>
                  <a:cubicBezTo>
                    <a:pt x="0" y="20953"/>
                    <a:pt x="1659" y="21600"/>
                    <a:pt x="3507" y="21600"/>
                  </a:cubicBezTo>
                  <a:lnTo>
                    <a:pt x="18168" y="21600"/>
                  </a:lnTo>
                  <a:cubicBezTo>
                    <a:pt x="20138" y="21600"/>
                    <a:pt x="21600" y="20848"/>
                    <a:pt x="21600" y="19941"/>
                  </a:cubicBezTo>
                  <a:lnTo>
                    <a:pt x="21600" y="1623"/>
                  </a:lnTo>
                  <a:cubicBezTo>
                    <a:pt x="21600" y="717"/>
                    <a:pt x="20306" y="0"/>
                    <a:pt x="18168" y="0"/>
                  </a:cubicBezTo>
                  <a:close/>
                </a:path>
              </a:pathLst>
            </a:custGeom>
            <a:solidFill>
              <a:srgbClr val="DADBDC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6" name="Shape 1148"/>
            <p:cNvSpPr/>
            <p:nvPr/>
          </p:nvSpPr>
          <p:spPr>
            <a:xfrm>
              <a:off x="244338" y="244338"/>
              <a:ext cx="7272661" cy="157310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190" y="36"/>
                  </a:moveTo>
                  <a:cubicBezTo>
                    <a:pt x="1416" y="36"/>
                    <a:pt x="78" y="639"/>
                    <a:pt x="78" y="1439"/>
                  </a:cubicBezTo>
                  <a:lnTo>
                    <a:pt x="78" y="20125"/>
                  </a:lnTo>
                  <a:cubicBezTo>
                    <a:pt x="78" y="21107"/>
                    <a:pt x="1935" y="21564"/>
                    <a:pt x="3190" y="21564"/>
                  </a:cubicBezTo>
                  <a:lnTo>
                    <a:pt x="18488" y="21564"/>
                  </a:lnTo>
                  <a:cubicBezTo>
                    <a:pt x="20076" y="21564"/>
                    <a:pt x="21522" y="20878"/>
                    <a:pt x="21522" y="20125"/>
                  </a:cubicBezTo>
                  <a:lnTo>
                    <a:pt x="21522" y="1439"/>
                  </a:lnTo>
                  <a:cubicBezTo>
                    <a:pt x="21522" y="652"/>
                    <a:pt x="20189" y="36"/>
                    <a:pt x="18488" y="36"/>
                  </a:cubicBezTo>
                  <a:cubicBezTo>
                    <a:pt x="18488" y="36"/>
                    <a:pt x="3190" y="36"/>
                    <a:pt x="3190" y="36"/>
                  </a:cubicBezTo>
                  <a:close/>
                  <a:moveTo>
                    <a:pt x="18488" y="21600"/>
                  </a:moveTo>
                  <a:lnTo>
                    <a:pt x="3190" y="21600"/>
                  </a:lnTo>
                  <a:cubicBezTo>
                    <a:pt x="1656" y="21600"/>
                    <a:pt x="0" y="21036"/>
                    <a:pt x="0" y="20125"/>
                  </a:cubicBezTo>
                  <a:lnTo>
                    <a:pt x="0" y="1439"/>
                  </a:lnTo>
                  <a:cubicBezTo>
                    <a:pt x="0" y="619"/>
                    <a:pt x="1372" y="0"/>
                    <a:pt x="3190" y="0"/>
                  </a:cubicBezTo>
                  <a:lnTo>
                    <a:pt x="18488" y="0"/>
                  </a:lnTo>
                  <a:cubicBezTo>
                    <a:pt x="20233" y="0"/>
                    <a:pt x="21600" y="632"/>
                    <a:pt x="21600" y="1439"/>
                  </a:cubicBezTo>
                  <a:lnTo>
                    <a:pt x="21600" y="20125"/>
                  </a:lnTo>
                  <a:cubicBezTo>
                    <a:pt x="21600" y="20897"/>
                    <a:pt x="20117" y="21600"/>
                    <a:pt x="18488" y="21600"/>
                  </a:cubicBezTo>
                  <a:close/>
                </a:path>
              </a:pathLst>
            </a:custGeom>
            <a:solidFill>
              <a:srgbClr val="A6AAA9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7" name="Shape 1149"/>
            <p:cNvSpPr/>
            <p:nvPr/>
          </p:nvSpPr>
          <p:spPr>
            <a:xfrm>
              <a:off x="5399889" y="0"/>
              <a:ext cx="969865" cy="790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61" y="0"/>
                  </a:moveTo>
                  <a:lnTo>
                    <a:pt x="940" y="0"/>
                  </a:lnTo>
                  <a:lnTo>
                    <a:pt x="0" y="7201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7201"/>
                  </a:lnTo>
                  <a:cubicBezTo>
                    <a:pt x="21600" y="7201"/>
                    <a:pt x="20661" y="0"/>
                    <a:pt x="20661" y="0"/>
                  </a:cubicBezTo>
                  <a:close/>
                </a:path>
              </a:pathLst>
            </a:custGeom>
            <a:solidFill>
              <a:srgbClr val="53585F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8" name="Shape 1150"/>
            <p:cNvSpPr/>
            <p:nvPr/>
          </p:nvSpPr>
          <p:spPr>
            <a:xfrm>
              <a:off x="0" y="2272351"/>
              <a:ext cx="79054" cy="7379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201" y="3"/>
                  </a:moveTo>
                  <a:lnTo>
                    <a:pt x="7201" y="0"/>
                  </a:lnTo>
                  <a:lnTo>
                    <a:pt x="0" y="939"/>
                  </a:lnTo>
                  <a:lnTo>
                    <a:pt x="0" y="20643"/>
                  </a:lnTo>
                  <a:lnTo>
                    <a:pt x="7201" y="21581"/>
                  </a:lnTo>
                  <a:lnTo>
                    <a:pt x="7201" y="21600"/>
                  </a:lnTo>
                  <a:lnTo>
                    <a:pt x="21600" y="21600"/>
                  </a:lnTo>
                  <a:lnTo>
                    <a:pt x="21600" y="3"/>
                  </a:lnTo>
                  <a:cubicBezTo>
                    <a:pt x="21600" y="3"/>
                    <a:pt x="7201" y="3"/>
                    <a:pt x="7201" y="3"/>
                  </a:cubicBezTo>
                  <a:close/>
                </a:path>
              </a:pathLst>
            </a:custGeom>
            <a:solidFill>
              <a:srgbClr val="53585F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9" name="Shape 1151"/>
            <p:cNvSpPr/>
            <p:nvPr/>
          </p:nvSpPr>
          <p:spPr>
            <a:xfrm>
              <a:off x="0" y="3811686"/>
              <a:ext cx="79054" cy="5534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201" y="5"/>
                  </a:moveTo>
                  <a:lnTo>
                    <a:pt x="7201" y="0"/>
                  </a:lnTo>
                  <a:lnTo>
                    <a:pt x="0" y="1252"/>
                  </a:lnTo>
                  <a:lnTo>
                    <a:pt x="0" y="20324"/>
                  </a:lnTo>
                  <a:lnTo>
                    <a:pt x="7201" y="21575"/>
                  </a:lnTo>
                  <a:lnTo>
                    <a:pt x="7201" y="21600"/>
                  </a:lnTo>
                  <a:lnTo>
                    <a:pt x="21600" y="21600"/>
                  </a:lnTo>
                  <a:lnTo>
                    <a:pt x="21600" y="5"/>
                  </a:lnTo>
                  <a:cubicBezTo>
                    <a:pt x="21600" y="5"/>
                    <a:pt x="7201" y="5"/>
                    <a:pt x="7201" y="5"/>
                  </a:cubicBezTo>
                  <a:close/>
                </a:path>
              </a:pathLst>
            </a:custGeom>
            <a:solidFill>
              <a:srgbClr val="53585F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10" name="Shape 1152"/>
            <p:cNvSpPr/>
            <p:nvPr/>
          </p:nvSpPr>
          <p:spPr>
            <a:xfrm>
              <a:off x="0" y="5155549"/>
              <a:ext cx="79054" cy="553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201" y="4"/>
                  </a:moveTo>
                  <a:lnTo>
                    <a:pt x="7201" y="0"/>
                  </a:lnTo>
                  <a:lnTo>
                    <a:pt x="0" y="1251"/>
                  </a:lnTo>
                  <a:lnTo>
                    <a:pt x="0" y="20324"/>
                  </a:lnTo>
                  <a:lnTo>
                    <a:pt x="7201" y="21575"/>
                  </a:lnTo>
                  <a:lnTo>
                    <a:pt x="7201" y="21600"/>
                  </a:lnTo>
                  <a:lnTo>
                    <a:pt x="21600" y="21600"/>
                  </a:lnTo>
                  <a:lnTo>
                    <a:pt x="21600" y="4"/>
                  </a:lnTo>
                  <a:cubicBezTo>
                    <a:pt x="21600" y="4"/>
                    <a:pt x="7201" y="4"/>
                    <a:pt x="7201" y="4"/>
                  </a:cubicBezTo>
                  <a:close/>
                </a:path>
              </a:pathLst>
            </a:custGeom>
            <a:solidFill>
              <a:srgbClr val="53585F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11" name="Shape 1153"/>
            <p:cNvSpPr/>
            <p:nvPr/>
          </p:nvSpPr>
          <p:spPr>
            <a:xfrm>
              <a:off x="3197788" y="1302828"/>
              <a:ext cx="1339897" cy="274191"/>
            </a:xfrm>
            <a:prstGeom prst="roundRect">
              <a:avLst>
                <a:gd name="adj" fmla="val 50000"/>
              </a:avLst>
            </a:prstGeom>
            <a:solidFill>
              <a:srgbClr val="53585F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sz="4000"/>
            </a:p>
          </p:txBody>
        </p:sp>
        <p:sp>
          <p:nvSpPr>
            <p:cNvPr id="12" name="Shape 1154"/>
            <p:cNvSpPr/>
            <p:nvPr/>
          </p:nvSpPr>
          <p:spPr>
            <a:xfrm>
              <a:off x="3176404" y="1294995"/>
              <a:ext cx="1396552" cy="2898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85" y="11782"/>
                  </a:moveTo>
                  <a:cubicBezTo>
                    <a:pt x="20785" y="15035"/>
                    <a:pt x="20237" y="17673"/>
                    <a:pt x="19562" y="17673"/>
                  </a:cubicBezTo>
                  <a:lnTo>
                    <a:pt x="2038" y="17673"/>
                  </a:lnTo>
                  <a:cubicBezTo>
                    <a:pt x="1363" y="17673"/>
                    <a:pt x="815" y="15035"/>
                    <a:pt x="815" y="11782"/>
                  </a:cubicBezTo>
                  <a:lnTo>
                    <a:pt x="815" y="9818"/>
                  </a:lnTo>
                  <a:cubicBezTo>
                    <a:pt x="815" y="6565"/>
                    <a:pt x="1363" y="3928"/>
                    <a:pt x="2038" y="3928"/>
                  </a:cubicBezTo>
                  <a:lnTo>
                    <a:pt x="19562" y="3928"/>
                  </a:lnTo>
                  <a:cubicBezTo>
                    <a:pt x="20237" y="3928"/>
                    <a:pt x="20785" y="6565"/>
                    <a:pt x="20785" y="9818"/>
                  </a:cubicBezTo>
                  <a:cubicBezTo>
                    <a:pt x="20785" y="9818"/>
                    <a:pt x="20785" y="11782"/>
                    <a:pt x="20785" y="11782"/>
                  </a:cubicBezTo>
                  <a:close/>
                  <a:moveTo>
                    <a:pt x="21600" y="9818"/>
                  </a:moveTo>
                  <a:cubicBezTo>
                    <a:pt x="21600" y="4396"/>
                    <a:pt x="20688" y="0"/>
                    <a:pt x="19562" y="0"/>
                  </a:cubicBezTo>
                  <a:lnTo>
                    <a:pt x="2038" y="0"/>
                  </a:lnTo>
                  <a:cubicBezTo>
                    <a:pt x="912" y="0"/>
                    <a:pt x="0" y="4396"/>
                    <a:pt x="0" y="9818"/>
                  </a:cubicBezTo>
                  <a:lnTo>
                    <a:pt x="0" y="11782"/>
                  </a:lnTo>
                  <a:cubicBezTo>
                    <a:pt x="0" y="17204"/>
                    <a:pt x="912" y="21600"/>
                    <a:pt x="2038" y="21600"/>
                  </a:cubicBezTo>
                  <a:lnTo>
                    <a:pt x="19562" y="21600"/>
                  </a:lnTo>
                  <a:cubicBezTo>
                    <a:pt x="20688" y="21600"/>
                    <a:pt x="21600" y="17204"/>
                    <a:pt x="21600" y="11782"/>
                  </a:cubicBezTo>
                  <a:cubicBezTo>
                    <a:pt x="21600" y="11782"/>
                    <a:pt x="21600" y="9818"/>
                    <a:pt x="21600" y="9818"/>
                  </a:cubicBezTo>
                  <a:close/>
                </a:path>
              </a:pathLst>
            </a:custGeom>
            <a:solidFill>
              <a:srgbClr val="A4ADBC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</p:grpSp>
      <p:sp>
        <p:nvSpPr>
          <p:cNvPr id="15" name="Picture Placeholder 14"/>
          <p:cNvSpPr>
            <a:spLocks noGrp="1"/>
          </p:cNvSpPr>
          <p:nvPr>
            <p:ph type="pic" sz="quarter" idx="10"/>
          </p:nvPr>
        </p:nvSpPr>
        <p:spPr>
          <a:xfrm>
            <a:off x="4510088" y="3627438"/>
            <a:ext cx="3201987" cy="5768975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22"/>
          <p:cNvGrpSpPr/>
          <p:nvPr userDrawn="1"/>
        </p:nvGrpSpPr>
        <p:grpSpPr>
          <a:xfrm>
            <a:off x="2057044" y="1977036"/>
            <a:ext cx="2069795" cy="4361267"/>
            <a:chOff x="0" y="0"/>
            <a:chExt cx="4139587" cy="8722533"/>
          </a:xfrm>
        </p:grpSpPr>
        <p:sp>
          <p:nvSpPr>
            <p:cNvPr id="3" name="Shape 1111"/>
            <p:cNvSpPr/>
            <p:nvPr/>
          </p:nvSpPr>
          <p:spPr>
            <a:xfrm>
              <a:off x="39602" y="52802"/>
              <a:ext cx="4099986" cy="86697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69" y="0"/>
                  </a:moveTo>
                  <a:lnTo>
                    <a:pt x="3509" y="0"/>
                  </a:lnTo>
                  <a:cubicBezTo>
                    <a:pt x="1248" y="0"/>
                    <a:pt x="0" y="717"/>
                    <a:pt x="0" y="1623"/>
                  </a:cubicBezTo>
                  <a:lnTo>
                    <a:pt x="0" y="19941"/>
                  </a:lnTo>
                  <a:cubicBezTo>
                    <a:pt x="0" y="20953"/>
                    <a:pt x="1661" y="21600"/>
                    <a:pt x="3509" y="21600"/>
                  </a:cubicBezTo>
                  <a:lnTo>
                    <a:pt x="18169" y="21600"/>
                  </a:lnTo>
                  <a:cubicBezTo>
                    <a:pt x="20139" y="21600"/>
                    <a:pt x="21600" y="20848"/>
                    <a:pt x="21600" y="19941"/>
                  </a:cubicBezTo>
                  <a:lnTo>
                    <a:pt x="21600" y="1623"/>
                  </a:lnTo>
                  <a:cubicBezTo>
                    <a:pt x="21600" y="717"/>
                    <a:pt x="20308" y="0"/>
                    <a:pt x="18169" y="0"/>
                  </a:cubicBezTo>
                  <a:close/>
                </a:path>
              </a:pathLst>
            </a:custGeom>
            <a:solidFill>
              <a:srgbClr val="DCDEE0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sz="4000"/>
            </a:p>
          </p:txBody>
        </p:sp>
        <p:sp>
          <p:nvSpPr>
            <p:cNvPr id="4" name="Shape 1112"/>
            <p:cNvSpPr/>
            <p:nvPr/>
          </p:nvSpPr>
          <p:spPr>
            <a:xfrm>
              <a:off x="356419" y="1254068"/>
              <a:ext cx="3459351" cy="6206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4CBDCA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sz="4000"/>
            </a:p>
          </p:txBody>
        </p:sp>
        <p:sp>
          <p:nvSpPr>
            <p:cNvPr id="5" name="Shape 1113"/>
            <p:cNvSpPr/>
            <p:nvPr/>
          </p:nvSpPr>
          <p:spPr>
            <a:xfrm>
              <a:off x="39602" y="52802"/>
              <a:ext cx="4099986" cy="86697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00" y="19941"/>
                  </a:moveTo>
                  <a:cubicBezTo>
                    <a:pt x="21300" y="20782"/>
                    <a:pt x="19945" y="21458"/>
                    <a:pt x="18168" y="21458"/>
                  </a:cubicBezTo>
                  <a:lnTo>
                    <a:pt x="3507" y="21458"/>
                  </a:lnTo>
                  <a:cubicBezTo>
                    <a:pt x="1932" y="21458"/>
                    <a:pt x="300" y="20925"/>
                    <a:pt x="300" y="19941"/>
                  </a:cubicBezTo>
                  <a:lnTo>
                    <a:pt x="300" y="1623"/>
                  </a:lnTo>
                  <a:cubicBezTo>
                    <a:pt x="300" y="713"/>
                    <a:pt x="1582" y="142"/>
                    <a:pt x="3507" y="142"/>
                  </a:cubicBezTo>
                  <a:lnTo>
                    <a:pt x="18168" y="142"/>
                  </a:lnTo>
                  <a:cubicBezTo>
                    <a:pt x="20034" y="142"/>
                    <a:pt x="21300" y="741"/>
                    <a:pt x="21300" y="1623"/>
                  </a:cubicBezTo>
                  <a:cubicBezTo>
                    <a:pt x="21300" y="1623"/>
                    <a:pt x="21300" y="19941"/>
                    <a:pt x="21300" y="19941"/>
                  </a:cubicBezTo>
                  <a:close/>
                  <a:moveTo>
                    <a:pt x="18168" y="0"/>
                  </a:moveTo>
                  <a:lnTo>
                    <a:pt x="3507" y="0"/>
                  </a:lnTo>
                  <a:cubicBezTo>
                    <a:pt x="1247" y="0"/>
                    <a:pt x="0" y="717"/>
                    <a:pt x="0" y="1623"/>
                  </a:cubicBezTo>
                  <a:lnTo>
                    <a:pt x="0" y="19941"/>
                  </a:lnTo>
                  <a:cubicBezTo>
                    <a:pt x="0" y="20953"/>
                    <a:pt x="1659" y="21600"/>
                    <a:pt x="3507" y="21600"/>
                  </a:cubicBezTo>
                  <a:lnTo>
                    <a:pt x="18168" y="21600"/>
                  </a:lnTo>
                  <a:cubicBezTo>
                    <a:pt x="20138" y="21600"/>
                    <a:pt x="21600" y="20848"/>
                    <a:pt x="21600" y="19941"/>
                  </a:cubicBezTo>
                  <a:lnTo>
                    <a:pt x="21600" y="1623"/>
                  </a:lnTo>
                  <a:cubicBezTo>
                    <a:pt x="21600" y="717"/>
                    <a:pt x="20306" y="0"/>
                    <a:pt x="18168" y="0"/>
                  </a:cubicBezTo>
                  <a:close/>
                </a:path>
              </a:pathLst>
            </a:custGeom>
            <a:solidFill>
              <a:srgbClr val="DADBDC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6" name="Shape 1114"/>
            <p:cNvSpPr/>
            <p:nvPr/>
          </p:nvSpPr>
          <p:spPr>
            <a:xfrm>
              <a:off x="132007" y="132007"/>
              <a:ext cx="3929150" cy="84988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190" y="36"/>
                  </a:moveTo>
                  <a:cubicBezTo>
                    <a:pt x="1416" y="36"/>
                    <a:pt x="78" y="639"/>
                    <a:pt x="78" y="1439"/>
                  </a:cubicBezTo>
                  <a:lnTo>
                    <a:pt x="78" y="20125"/>
                  </a:lnTo>
                  <a:cubicBezTo>
                    <a:pt x="78" y="21107"/>
                    <a:pt x="1935" y="21564"/>
                    <a:pt x="3190" y="21564"/>
                  </a:cubicBezTo>
                  <a:lnTo>
                    <a:pt x="18488" y="21564"/>
                  </a:lnTo>
                  <a:cubicBezTo>
                    <a:pt x="20076" y="21564"/>
                    <a:pt x="21522" y="20878"/>
                    <a:pt x="21522" y="20125"/>
                  </a:cubicBezTo>
                  <a:lnTo>
                    <a:pt x="21522" y="1439"/>
                  </a:lnTo>
                  <a:cubicBezTo>
                    <a:pt x="21522" y="652"/>
                    <a:pt x="20189" y="36"/>
                    <a:pt x="18488" y="36"/>
                  </a:cubicBezTo>
                  <a:cubicBezTo>
                    <a:pt x="18488" y="36"/>
                    <a:pt x="3190" y="36"/>
                    <a:pt x="3190" y="36"/>
                  </a:cubicBezTo>
                  <a:close/>
                  <a:moveTo>
                    <a:pt x="18488" y="21600"/>
                  </a:moveTo>
                  <a:lnTo>
                    <a:pt x="3190" y="21600"/>
                  </a:lnTo>
                  <a:cubicBezTo>
                    <a:pt x="1656" y="21600"/>
                    <a:pt x="0" y="21036"/>
                    <a:pt x="0" y="20125"/>
                  </a:cubicBezTo>
                  <a:lnTo>
                    <a:pt x="0" y="1439"/>
                  </a:lnTo>
                  <a:cubicBezTo>
                    <a:pt x="0" y="619"/>
                    <a:pt x="1372" y="0"/>
                    <a:pt x="3190" y="0"/>
                  </a:cubicBezTo>
                  <a:lnTo>
                    <a:pt x="18488" y="0"/>
                  </a:lnTo>
                  <a:cubicBezTo>
                    <a:pt x="20233" y="0"/>
                    <a:pt x="21600" y="632"/>
                    <a:pt x="21600" y="1439"/>
                  </a:cubicBezTo>
                  <a:lnTo>
                    <a:pt x="21600" y="20125"/>
                  </a:lnTo>
                  <a:cubicBezTo>
                    <a:pt x="21600" y="20897"/>
                    <a:pt x="20117" y="21600"/>
                    <a:pt x="18488" y="21600"/>
                  </a:cubicBezTo>
                  <a:close/>
                </a:path>
              </a:pathLst>
            </a:custGeom>
            <a:solidFill>
              <a:srgbClr val="A6AAA9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7" name="Shape 1115"/>
            <p:cNvSpPr/>
            <p:nvPr/>
          </p:nvSpPr>
          <p:spPr>
            <a:xfrm>
              <a:off x="2917360" y="0"/>
              <a:ext cx="523982" cy="42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61" y="0"/>
                  </a:moveTo>
                  <a:lnTo>
                    <a:pt x="940" y="0"/>
                  </a:lnTo>
                  <a:lnTo>
                    <a:pt x="0" y="7201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7201"/>
                  </a:lnTo>
                  <a:cubicBezTo>
                    <a:pt x="21600" y="7201"/>
                    <a:pt x="20661" y="0"/>
                    <a:pt x="20661" y="0"/>
                  </a:cubicBezTo>
                  <a:close/>
                </a:path>
              </a:pathLst>
            </a:custGeom>
            <a:solidFill>
              <a:srgbClr val="53585F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8" name="Shape 1116"/>
            <p:cNvSpPr/>
            <p:nvPr/>
          </p:nvSpPr>
          <p:spPr>
            <a:xfrm>
              <a:off x="0" y="1227667"/>
              <a:ext cx="42710" cy="3986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201" y="3"/>
                  </a:moveTo>
                  <a:lnTo>
                    <a:pt x="7201" y="0"/>
                  </a:lnTo>
                  <a:lnTo>
                    <a:pt x="0" y="939"/>
                  </a:lnTo>
                  <a:lnTo>
                    <a:pt x="0" y="20643"/>
                  </a:lnTo>
                  <a:lnTo>
                    <a:pt x="7201" y="21581"/>
                  </a:lnTo>
                  <a:lnTo>
                    <a:pt x="7201" y="21600"/>
                  </a:lnTo>
                  <a:lnTo>
                    <a:pt x="21600" y="21600"/>
                  </a:lnTo>
                  <a:lnTo>
                    <a:pt x="21600" y="3"/>
                  </a:lnTo>
                  <a:cubicBezTo>
                    <a:pt x="21600" y="3"/>
                    <a:pt x="7201" y="3"/>
                    <a:pt x="7201" y="3"/>
                  </a:cubicBezTo>
                  <a:close/>
                </a:path>
              </a:pathLst>
            </a:custGeom>
            <a:solidFill>
              <a:srgbClr val="53585F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9" name="Shape 1117"/>
            <p:cNvSpPr/>
            <p:nvPr/>
          </p:nvSpPr>
          <p:spPr>
            <a:xfrm>
              <a:off x="0" y="2059313"/>
              <a:ext cx="42710" cy="2990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201" y="5"/>
                  </a:moveTo>
                  <a:lnTo>
                    <a:pt x="7201" y="0"/>
                  </a:lnTo>
                  <a:lnTo>
                    <a:pt x="0" y="1252"/>
                  </a:lnTo>
                  <a:lnTo>
                    <a:pt x="0" y="20324"/>
                  </a:lnTo>
                  <a:lnTo>
                    <a:pt x="7201" y="21575"/>
                  </a:lnTo>
                  <a:lnTo>
                    <a:pt x="7201" y="21600"/>
                  </a:lnTo>
                  <a:lnTo>
                    <a:pt x="21600" y="21600"/>
                  </a:lnTo>
                  <a:lnTo>
                    <a:pt x="21600" y="5"/>
                  </a:lnTo>
                  <a:cubicBezTo>
                    <a:pt x="21600" y="5"/>
                    <a:pt x="7201" y="5"/>
                    <a:pt x="7201" y="5"/>
                  </a:cubicBezTo>
                  <a:close/>
                </a:path>
              </a:pathLst>
            </a:custGeom>
            <a:solidFill>
              <a:srgbClr val="53585F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10" name="Shape 1118"/>
            <p:cNvSpPr/>
            <p:nvPr/>
          </p:nvSpPr>
          <p:spPr>
            <a:xfrm>
              <a:off x="0" y="2785352"/>
              <a:ext cx="42710" cy="299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201" y="4"/>
                  </a:moveTo>
                  <a:lnTo>
                    <a:pt x="7201" y="0"/>
                  </a:lnTo>
                  <a:lnTo>
                    <a:pt x="0" y="1251"/>
                  </a:lnTo>
                  <a:lnTo>
                    <a:pt x="0" y="20324"/>
                  </a:lnTo>
                  <a:lnTo>
                    <a:pt x="7201" y="21575"/>
                  </a:lnTo>
                  <a:lnTo>
                    <a:pt x="7201" y="21600"/>
                  </a:lnTo>
                  <a:lnTo>
                    <a:pt x="21600" y="21600"/>
                  </a:lnTo>
                  <a:lnTo>
                    <a:pt x="21600" y="4"/>
                  </a:lnTo>
                  <a:cubicBezTo>
                    <a:pt x="21600" y="4"/>
                    <a:pt x="7201" y="4"/>
                    <a:pt x="7201" y="4"/>
                  </a:cubicBezTo>
                  <a:close/>
                </a:path>
              </a:pathLst>
            </a:custGeom>
            <a:solidFill>
              <a:srgbClr val="53585F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11" name="Shape 1119"/>
            <p:cNvSpPr/>
            <p:nvPr/>
          </p:nvSpPr>
          <p:spPr>
            <a:xfrm>
              <a:off x="1729294" y="7682820"/>
              <a:ext cx="734433" cy="7344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0393"/>
                  </a:moveTo>
                  <a:cubicBezTo>
                    <a:pt x="5502" y="20393"/>
                    <a:pt x="1207" y="16098"/>
                    <a:pt x="1207" y="10800"/>
                  </a:cubicBezTo>
                  <a:cubicBezTo>
                    <a:pt x="1207" y="5502"/>
                    <a:pt x="5502" y="1207"/>
                    <a:pt x="10800" y="1207"/>
                  </a:cubicBezTo>
                  <a:cubicBezTo>
                    <a:pt x="16098" y="1207"/>
                    <a:pt x="20393" y="5502"/>
                    <a:pt x="20393" y="10800"/>
                  </a:cubicBezTo>
                  <a:cubicBezTo>
                    <a:pt x="20393" y="16098"/>
                    <a:pt x="16098" y="20393"/>
                    <a:pt x="10800" y="20393"/>
                  </a:cubicBezTo>
                  <a:close/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5"/>
                    <a:pt x="4835" y="21600"/>
                    <a:pt x="10800" y="21600"/>
                  </a:cubicBezTo>
                  <a:cubicBezTo>
                    <a:pt x="16764" y="21600"/>
                    <a:pt x="21600" y="1676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lose/>
                </a:path>
              </a:pathLst>
            </a:custGeom>
            <a:solidFill>
              <a:srgbClr val="A6AAA9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12" name="Shape 1120"/>
            <p:cNvSpPr/>
            <p:nvPr/>
          </p:nvSpPr>
          <p:spPr>
            <a:xfrm>
              <a:off x="1727646" y="703869"/>
              <a:ext cx="723898" cy="148136"/>
            </a:xfrm>
            <a:prstGeom prst="roundRect">
              <a:avLst>
                <a:gd name="adj" fmla="val 50000"/>
              </a:avLst>
            </a:prstGeom>
            <a:solidFill>
              <a:srgbClr val="53585F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sz="4000"/>
            </a:p>
          </p:txBody>
        </p:sp>
        <p:sp>
          <p:nvSpPr>
            <p:cNvPr id="13" name="Shape 1121"/>
            <p:cNvSpPr/>
            <p:nvPr/>
          </p:nvSpPr>
          <p:spPr>
            <a:xfrm>
              <a:off x="1716094" y="699638"/>
              <a:ext cx="754505" cy="1565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85" y="11782"/>
                  </a:moveTo>
                  <a:cubicBezTo>
                    <a:pt x="20785" y="15035"/>
                    <a:pt x="20237" y="17673"/>
                    <a:pt x="19562" y="17673"/>
                  </a:cubicBezTo>
                  <a:lnTo>
                    <a:pt x="2038" y="17673"/>
                  </a:lnTo>
                  <a:cubicBezTo>
                    <a:pt x="1363" y="17673"/>
                    <a:pt x="815" y="15035"/>
                    <a:pt x="815" y="11782"/>
                  </a:cubicBezTo>
                  <a:lnTo>
                    <a:pt x="815" y="9818"/>
                  </a:lnTo>
                  <a:cubicBezTo>
                    <a:pt x="815" y="6565"/>
                    <a:pt x="1363" y="3928"/>
                    <a:pt x="2038" y="3928"/>
                  </a:cubicBezTo>
                  <a:lnTo>
                    <a:pt x="19562" y="3928"/>
                  </a:lnTo>
                  <a:cubicBezTo>
                    <a:pt x="20237" y="3928"/>
                    <a:pt x="20785" y="6565"/>
                    <a:pt x="20785" y="9818"/>
                  </a:cubicBezTo>
                  <a:cubicBezTo>
                    <a:pt x="20785" y="9818"/>
                    <a:pt x="20785" y="11782"/>
                    <a:pt x="20785" y="11782"/>
                  </a:cubicBezTo>
                  <a:close/>
                  <a:moveTo>
                    <a:pt x="21600" y="9818"/>
                  </a:moveTo>
                  <a:cubicBezTo>
                    <a:pt x="21600" y="4396"/>
                    <a:pt x="20688" y="0"/>
                    <a:pt x="19562" y="0"/>
                  </a:cubicBezTo>
                  <a:lnTo>
                    <a:pt x="2038" y="0"/>
                  </a:lnTo>
                  <a:cubicBezTo>
                    <a:pt x="912" y="0"/>
                    <a:pt x="0" y="4396"/>
                    <a:pt x="0" y="9818"/>
                  </a:cubicBezTo>
                  <a:lnTo>
                    <a:pt x="0" y="11782"/>
                  </a:lnTo>
                  <a:cubicBezTo>
                    <a:pt x="0" y="17204"/>
                    <a:pt x="912" y="21600"/>
                    <a:pt x="2038" y="21600"/>
                  </a:cubicBezTo>
                  <a:lnTo>
                    <a:pt x="19562" y="21600"/>
                  </a:lnTo>
                  <a:cubicBezTo>
                    <a:pt x="20688" y="21600"/>
                    <a:pt x="21600" y="17204"/>
                    <a:pt x="21600" y="11782"/>
                  </a:cubicBezTo>
                  <a:cubicBezTo>
                    <a:pt x="21600" y="11782"/>
                    <a:pt x="21600" y="9818"/>
                    <a:pt x="21600" y="9818"/>
                  </a:cubicBezTo>
                  <a:close/>
                </a:path>
              </a:pathLst>
            </a:custGeom>
            <a:solidFill>
              <a:srgbClr val="A4ADBC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2235200" y="2590800"/>
            <a:ext cx="1730375" cy="3116263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00"/>
          <p:cNvGrpSpPr/>
          <p:nvPr userDrawn="1"/>
        </p:nvGrpSpPr>
        <p:grpSpPr>
          <a:xfrm>
            <a:off x="1132572" y="2586754"/>
            <a:ext cx="5815388" cy="3345343"/>
            <a:chOff x="0" y="0"/>
            <a:chExt cx="11630774" cy="6690684"/>
          </a:xfrm>
        </p:grpSpPr>
        <p:sp>
          <p:nvSpPr>
            <p:cNvPr id="3" name="Shape 1096"/>
            <p:cNvSpPr/>
            <p:nvPr/>
          </p:nvSpPr>
          <p:spPr>
            <a:xfrm>
              <a:off x="1114660" y="0"/>
              <a:ext cx="9406958" cy="63909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16" y="0"/>
                  </a:moveTo>
                  <a:lnTo>
                    <a:pt x="684" y="0"/>
                  </a:lnTo>
                  <a:cubicBezTo>
                    <a:pt x="308" y="0"/>
                    <a:pt x="0" y="453"/>
                    <a:pt x="0" y="1008"/>
                  </a:cubicBezTo>
                  <a:lnTo>
                    <a:pt x="0" y="1224"/>
                  </a:lnTo>
                  <a:lnTo>
                    <a:pt x="0" y="7712"/>
                  </a:lnTo>
                  <a:lnTo>
                    <a:pt x="0" y="15214"/>
                  </a:lnTo>
                  <a:lnTo>
                    <a:pt x="0" y="20527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20527"/>
                  </a:lnTo>
                  <a:lnTo>
                    <a:pt x="21600" y="15214"/>
                  </a:lnTo>
                  <a:lnTo>
                    <a:pt x="21600" y="7712"/>
                  </a:lnTo>
                  <a:lnTo>
                    <a:pt x="21600" y="1224"/>
                  </a:lnTo>
                  <a:lnTo>
                    <a:pt x="21600" y="1008"/>
                  </a:lnTo>
                  <a:cubicBezTo>
                    <a:pt x="21600" y="453"/>
                    <a:pt x="21292" y="0"/>
                    <a:pt x="20916" y="0"/>
                  </a:cubicBezTo>
                  <a:close/>
                </a:path>
              </a:pathLst>
            </a:custGeom>
            <a:solidFill>
              <a:srgbClr val="53585F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4" name="Shape 1097"/>
            <p:cNvSpPr/>
            <p:nvPr/>
          </p:nvSpPr>
          <p:spPr>
            <a:xfrm>
              <a:off x="0" y="6335366"/>
              <a:ext cx="11630769" cy="2159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DCDEE0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5" name="Shape 1098"/>
            <p:cNvSpPr/>
            <p:nvPr/>
          </p:nvSpPr>
          <p:spPr>
            <a:xfrm>
              <a:off x="5004598" y="6335366"/>
              <a:ext cx="1621512" cy="1381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5" h="21600" extrusionOk="0">
                  <a:moveTo>
                    <a:pt x="20073" y="21600"/>
                  </a:moveTo>
                  <a:lnTo>
                    <a:pt x="10774" y="21600"/>
                  </a:lnTo>
                  <a:lnTo>
                    <a:pt x="1374" y="21600"/>
                  </a:lnTo>
                  <a:cubicBezTo>
                    <a:pt x="1374" y="21600"/>
                    <a:pt x="773" y="20459"/>
                    <a:pt x="352" y="13181"/>
                  </a:cubicBezTo>
                  <a:cubicBezTo>
                    <a:pt x="-55" y="6126"/>
                    <a:pt x="3" y="0"/>
                    <a:pt x="3" y="0"/>
                  </a:cubicBezTo>
                  <a:lnTo>
                    <a:pt x="10774" y="0"/>
                  </a:lnTo>
                  <a:lnTo>
                    <a:pt x="21545" y="0"/>
                  </a:lnTo>
                  <a:cubicBezTo>
                    <a:pt x="21545" y="0"/>
                    <a:pt x="21466" y="8938"/>
                    <a:pt x="21049" y="14461"/>
                  </a:cubicBezTo>
                  <a:cubicBezTo>
                    <a:pt x="20594" y="20494"/>
                    <a:pt x="20073" y="21600"/>
                    <a:pt x="20073" y="21600"/>
                  </a:cubicBezTo>
                  <a:close/>
                </a:path>
              </a:pathLst>
            </a:custGeom>
            <a:solidFill>
              <a:srgbClr val="D3D3DA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6" name="Shape 1099"/>
            <p:cNvSpPr/>
            <p:nvPr/>
          </p:nvSpPr>
          <p:spPr>
            <a:xfrm>
              <a:off x="0" y="6540100"/>
              <a:ext cx="11630775" cy="1505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56" extrusionOk="0">
                  <a:moveTo>
                    <a:pt x="0" y="0"/>
                  </a:moveTo>
                  <a:cubicBezTo>
                    <a:pt x="0" y="0"/>
                    <a:pt x="124" y="7680"/>
                    <a:pt x="475" y="15277"/>
                  </a:cubicBezTo>
                  <a:cubicBezTo>
                    <a:pt x="767" y="21600"/>
                    <a:pt x="1268" y="21044"/>
                    <a:pt x="1268" y="21044"/>
                  </a:cubicBezTo>
                  <a:lnTo>
                    <a:pt x="20332" y="21044"/>
                  </a:lnTo>
                  <a:cubicBezTo>
                    <a:pt x="20332" y="21044"/>
                    <a:pt x="20833" y="21600"/>
                    <a:pt x="21125" y="15277"/>
                  </a:cubicBezTo>
                  <a:cubicBezTo>
                    <a:pt x="21476" y="7680"/>
                    <a:pt x="21600" y="0"/>
                    <a:pt x="21600" y="0"/>
                  </a:cubicBezTo>
                  <a:cubicBezTo>
                    <a:pt x="2160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BDC2C1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</p:grpSp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821910" y="2768676"/>
            <a:ext cx="4426490" cy="283202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543050" y="2305050"/>
            <a:ext cx="2800350" cy="200025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4687287" y="2334068"/>
            <a:ext cx="2800350" cy="197123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7831524" y="2334068"/>
            <a:ext cx="2800350" cy="197123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4805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1714500" y="2133600"/>
            <a:ext cx="2057400" cy="40767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3961555" y="2345632"/>
            <a:ext cx="2057400" cy="3999606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238044" y="2165230"/>
            <a:ext cx="2057400" cy="4072057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8523227" y="2345632"/>
            <a:ext cx="2057400" cy="40183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543549" y="0"/>
            <a:ext cx="6663145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1204913" y="2451100"/>
            <a:ext cx="2263775" cy="1431925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3694726" y="2450365"/>
            <a:ext cx="2263775" cy="1431925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3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214597" y="2450365"/>
            <a:ext cx="2263775" cy="1431925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4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8704410" y="2449630"/>
            <a:ext cx="2263775" cy="1431925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  <a:alpha val="23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35025" y="2411413"/>
            <a:ext cx="3724275" cy="2624137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889250" y="2425700"/>
            <a:ext cx="6307138" cy="1947863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308089" y="2311400"/>
            <a:ext cx="2786074" cy="1946275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4673807" y="2311400"/>
            <a:ext cx="2786074" cy="1946275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8048698" y="2311400"/>
            <a:ext cx="2786074" cy="1946275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124575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-10339"/>
            <a:ext cx="5049838" cy="6868339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1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663825" y="2490788"/>
            <a:ext cx="2770188" cy="2757487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46963" y="292100"/>
            <a:ext cx="4745037" cy="5551488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317500" y="331788"/>
            <a:ext cx="11542713" cy="6161087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-14287" y="0"/>
            <a:ext cx="12206288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DC439-5144-4975-9454-32A623B296A9}" type="datetimeFigureOut">
              <a:rPr lang="id-ID" smtClean="0"/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DBFC-B437-4B9C-966D-5CB7C99FD87C}" type="slidenum">
              <a:rPr lang="id-ID" smtClean="0"/>
            </a:fld>
            <a:endParaRPr lang="id-ID"/>
          </a:p>
        </p:txBody>
      </p:sp>
    </p:spTree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DC439-5144-4975-9454-32A623B296A9}" type="datetimeFigureOut">
              <a:rPr lang="id-ID" smtClean="0"/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DBFC-B437-4B9C-966D-5CB7C99FD87C}" type="slidenum">
              <a:rPr lang="id-ID" smtClean="0"/>
            </a:fld>
            <a:endParaRPr lang="id-ID"/>
          </a:p>
        </p:txBody>
      </p:sp>
    </p:spTree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DC439-5144-4975-9454-32A623B296A9}" type="datetimeFigureOut">
              <a:rPr lang="id-ID" smtClean="0"/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DBFC-B437-4B9C-966D-5CB7C99FD87C}" type="slidenum">
              <a:rPr lang="id-ID" smtClean="0"/>
            </a:fld>
            <a:endParaRPr lang="id-ID"/>
          </a:p>
        </p:txBody>
      </p:sp>
    </p:spTree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DC439-5144-4975-9454-32A623B296A9}" type="datetimeFigureOut">
              <a:rPr lang="id-ID" smtClean="0"/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DBFC-B437-4B9C-966D-5CB7C99FD87C}" type="slidenum">
              <a:rPr lang="id-ID" smtClean="0"/>
            </a:fld>
            <a:endParaRPr lang="id-ID"/>
          </a:p>
        </p:txBody>
      </p:sp>
    </p:spTree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 without page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/>
          <p:nvPr/>
        </p:nvSpPr>
        <p:spPr>
          <a:xfrm>
            <a:off x="11423642" y="561569"/>
            <a:ext cx="765030" cy="1"/>
          </a:xfrm>
          <a:prstGeom prst="line">
            <a:avLst/>
          </a:prstGeom>
          <a:ln w="25400">
            <a:solidFill>
              <a:srgbClr val="DCDEE0"/>
            </a:solidFill>
            <a:miter lim="400000"/>
          </a:ln>
        </p:spPr>
        <p:txBody>
          <a:bodyPr lIns="25400" tIns="25400" rIns="25400" bIns="25400" anchor="ctr"/>
          <a:lstStyle/>
          <a:p>
            <a:pPr>
              <a:defRPr sz="3200"/>
            </a:pPr>
            <a:endParaRPr sz="1600"/>
          </a:p>
        </p:txBody>
      </p:sp>
      <p:sp>
        <p:nvSpPr>
          <p:cNvPr id="44" name="Shape 4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4" Type="http://schemas.openxmlformats.org/officeDocument/2006/relationships/theme" Target="../theme/theme2.xml"/><Relationship Id="rId33" Type="http://schemas.openxmlformats.org/officeDocument/2006/relationships/slideLayout" Target="../slideLayouts/slideLayout44.xml"/><Relationship Id="rId32" Type="http://schemas.openxmlformats.org/officeDocument/2006/relationships/slideLayout" Target="../slideLayouts/slideLayout43.xml"/><Relationship Id="rId31" Type="http://schemas.openxmlformats.org/officeDocument/2006/relationships/slideLayout" Target="../slideLayouts/slideLayout42.xml"/><Relationship Id="rId30" Type="http://schemas.openxmlformats.org/officeDocument/2006/relationships/slideLayout" Target="../slideLayouts/slideLayout41.xml"/><Relationship Id="rId3" Type="http://schemas.openxmlformats.org/officeDocument/2006/relationships/slideLayout" Target="../slideLayouts/slideLayout14.xml"/><Relationship Id="rId29" Type="http://schemas.openxmlformats.org/officeDocument/2006/relationships/slideLayout" Target="../slideLayouts/slideLayout40.xml"/><Relationship Id="rId28" Type="http://schemas.openxmlformats.org/officeDocument/2006/relationships/slideLayout" Target="../slideLayouts/slideLayout39.xml"/><Relationship Id="rId27" Type="http://schemas.openxmlformats.org/officeDocument/2006/relationships/slideLayout" Target="../slideLayouts/slideLayout38.xml"/><Relationship Id="rId26" Type="http://schemas.openxmlformats.org/officeDocument/2006/relationships/slideLayout" Target="../slideLayouts/slideLayout37.xml"/><Relationship Id="rId25" Type="http://schemas.openxmlformats.org/officeDocument/2006/relationships/slideLayout" Target="../slideLayouts/slideLayout36.xml"/><Relationship Id="rId24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34.xml"/><Relationship Id="rId22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1.xml"/><Relationship Id="rId2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6.xml"/><Relationship Id="rId12" Type="http://schemas.openxmlformats.org/officeDocument/2006/relationships/theme" Target="../theme/theme3.xml"/><Relationship Id="rId11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4.xml"/><Relationship Id="rId1" Type="http://schemas.openxmlformats.org/officeDocument/2006/relationships/slideLayout" Target="../slideLayouts/slideLayout45.xml"/></Relationships>
</file>

<file path=ppt/slideMasters/_rels/slideMaster4.xml.rels><?xml version="1.0" encoding="UTF-8" standalone="yes"?>
<Relationships xmlns="http://schemas.openxmlformats.org/package/2006/relationships"><Relationship Id="rId92" Type="http://schemas.openxmlformats.org/officeDocument/2006/relationships/theme" Target="../theme/theme4.xml"/><Relationship Id="rId91" Type="http://schemas.openxmlformats.org/officeDocument/2006/relationships/slideLayout" Target="../slideLayouts/slideLayout146.xml"/><Relationship Id="rId90" Type="http://schemas.openxmlformats.org/officeDocument/2006/relationships/slideLayout" Target="../slideLayouts/slideLayout145.xml"/><Relationship Id="rId9" Type="http://schemas.openxmlformats.org/officeDocument/2006/relationships/slideLayout" Target="../slideLayouts/slideLayout64.xml"/><Relationship Id="rId89" Type="http://schemas.openxmlformats.org/officeDocument/2006/relationships/slideLayout" Target="../slideLayouts/slideLayout144.xml"/><Relationship Id="rId88" Type="http://schemas.openxmlformats.org/officeDocument/2006/relationships/slideLayout" Target="../slideLayouts/slideLayout143.xml"/><Relationship Id="rId87" Type="http://schemas.openxmlformats.org/officeDocument/2006/relationships/slideLayout" Target="../slideLayouts/slideLayout142.xml"/><Relationship Id="rId86" Type="http://schemas.openxmlformats.org/officeDocument/2006/relationships/slideLayout" Target="../slideLayouts/slideLayout141.xml"/><Relationship Id="rId85" Type="http://schemas.openxmlformats.org/officeDocument/2006/relationships/slideLayout" Target="../slideLayouts/slideLayout140.xml"/><Relationship Id="rId84" Type="http://schemas.openxmlformats.org/officeDocument/2006/relationships/slideLayout" Target="../slideLayouts/slideLayout139.xml"/><Relationship Id="rId83" Type="http://schemas.openxmlformats.org/officeDocument/2006/relationships/slideLayout" Target="../slideLayouts/slideLayout138.xml"/><Relationship Id="rId82" Type="http://schemas.openxmlformats.org/officeDocument/2006/relationships/slideLayout" Target="../slideLayouts/slideLayout137.xml"/><Relationship Id="rId81" Type="http://schemas.openxmlformats.org/officeDocument/2006/relationships/slideLayout" Target="../slideLayouts/slideLayout136.xml"/><Relationship Id="rId80" Type="http://schemas.openxmlformats.org/officeDocument/2006/relationships/slideLayout" Target="../slideLayouts/slideLayout135.xml"/><Relationship Id="rId8" Type="http://schemas.openxmlformats.org/officeDocument/2006/relationships/slideLayout" Target="../slideLayouts/slideLayout63.xml"/><Relationship Id="rId79" Type="http://schemas.openxmlformats.org/officeDocument/2006/relationships/slideLayout" Target="../slideLayouts/slideLayout134.xml"/><Relationship Id="rId78" Type="http://schemas.openxmlformats.org/officeDocument/2006/relationships/slideLayout" Target="../slideLayouts/slideLayout133.xml"/><Relationship Id="rId77" Type="http://schemas.openxmlformats.org/officeDocument/2006/relationships/slideLayout" Target="../slideLayouts/slideLayout132.xml"/><Relationship Id="rId76" Type="http://schemas.openxmlformats.org/officeDocument/2006/relationships/slideLayout" Target="../slideLayouts/slideLayout131.xml"/><Relationship Id="rId75" Type="http://schemas.openxmlformats.org/officeDocument/2006/relationships/slideLayout" Target="../slideLayouts/slideLayout130.xml"/><Relationship Id="rId74" Type="http://schemas.openxmlformats.org/officeDocument/2006/relationships/slideLayout" Target="../slideLayouts/slideLayout129.xml"/><Relationship Id="rId73" Type="http://schemas.openxmlformats.org/officeDocument/2006/relationships/slideLayout" Target="../slideLayouts/slideLayout128.xml"/><Relationship Id="rId72" Type="http://schemas.openxmlformats.org/officeDocument/2006/relationships/slideLayout" Target="../slideLayouts/slideLayout127.xml"/><Relationship Id="rId71" Type="http://schemas.openxmlformats.org/officeDocument/2006/relationships/slideLayout" Target="../slideLayouts/slideLayout126.xml"/><Relationship Id="rId70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62.xml"/><Relationship Id="rId69" Type="http://schemas.openxmlformats.org/officeDocument/2006/relationships/slideLayout" Target="../slideLayouts/slideLayout124.xml"/><Relationship Id="rId68" Type="http://schemas.openxmlformats.org/officeDocument/2006/relationships/slideLayout" Target="../slideLayouts/slideLayout123.xml"/><Relationship Id="rId67" Type="http://schemas.openxmlformats.org/officeDocument/2006/relationships/slideLayout" Target="../slideLayouts/slideLayout122.xml"/><Relationship Id="rId66" Type="http://schemas.openxmlformats.org/officeDocument/2006/relationships/slideLayout" Target="../slideLayouts/slideLayout121.xml"/><Relationship Id="rId65" Type="http://schemas.openxmlformats.org/officeDocument/2006/relationships/slideLayout" Target="../slideLayouts/slideLayout120.xml"/><Relationship Id="rId64" Type="http://schemas.openxmlformats.org/officeDocument/2006/relationships/slideLayout" Target="../slideLayouts/slideLayout119.xml"/><Relationship Id="rId63" Type="http://schemas.openxmlformats.org/officeDocument/2006/relationships/slideLayout" Target="../slideLayouts/slideLayout118.xml"/><Relationship Id="rId62" Type="http://schemas.openxmlformats.org/officeDocument/2006/relationships/slideLayout" Target="../slideLayouts/slideLayout117.xml"/><Relationship Id="rId61" Type="http://schemas.openxmlformats.org/officeDocument/2006/relationships/slideLayout" Target="../slideLayouts/slideLayout116.xml"/><Relationship Id="rId60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61.xml"/><Relationship Id="rId59" Type="http://schemas.openxmlformats.org/officeDocument/2006/relationships/slideLayout" Target="../slideLayouts/slideLayout114.xml"/><Relationship Id="rId58" Type="http://schemas.openxmlformats.org/officeDocument/2006/relationships/slideLayout" Target="../slideLayouts/slideLayout113.xml"/><Relationship Id="rId57" Type="http://schemas.openxmlformats.org/officeDocument/2006/relationships/slideLayout" Target="../slideLayouts/slideLayout112.xml"/><Relationship Id="rId56" Type="http://schemas.openxmlformats.org/officeDocument/2006/relationships/slideLayout" Target="../slideLayouts/slideLayout111.xml"/><Relationship Id="rId55" Type="http://schemas.openxmlformats.org/officeDocument/2006/relationships/slideLayout" Target="../slideLayouts/slideLayout110.xml"/><Relationship Id="rId54" Type="http://schemas.openxmlformats.org/officeDocument/2006/relationships/slideLayout" Target="../slideLayouts/slideLayout109.xml"/><Relationship Id="rId53" Type="http://schemas.openxmlformats.org/officeDocument/2006/relationships/slideLayout" Target="../slideLayouts/slideLayout108.xml"/><Relationship Id="rId52" Type="http://schemas.openxmlformats.org/officeDocument/2006/relationships/slideLayout" Target="../slideLayouts/slideLayout107.xml"/><Relationship Id="rId51" Type="http://schemas.openxmlformats.org/officeDocument/2006/relationships/slideLayout" Target="../slideLayouts/slideLayout106.xml"/><Relationship Id="rId50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60.xml"/><Relationship Id="rId49" Type="http://schemas.openxmlformats.org/officeDocument/2006/relationships/slideLayout" Target="../slideLayouts/slideLayout104.xml"/><Relationship Id="rId48" Type="http://schemas.openxmlformats.org/officeDocument/2006/relationships/slideLayout" Target="../slideLayouts/slideLayout103.xml"/><Relationship Id="rId47" Type="http://schemas.openxmlformats.org/officeDocument/2006/relationships/slideLayout" Target="../slideLayouts/slideLayout102.xml"/><Relationship Id="rId46" Type="http://schemas.openxmlformats.org/officeDocument/2006/relationships/slideLayout" Target="../slideLayouts/slideLayout101.xml"/><Relationship Id="rId45" Type="http://schemas.openxmlformats.org/officeDocument/2006/relationships/slideLayout" Target="../slideLayouts/slideLayout100.xml"/><Relationship Id="rId44" Type="http://schemas.openxmlformats.org/officeDocument/2006/relationships/slideLayout" Target="../slideLayouts/slideLayout99.xml"/><Relationship Id="rId43" Type="http://schemas.openxmlformats.org/officeDocument/2006/relationships/slideLayout" Target="../slideLayouts/slideLayout98.xml"/><Relationship Id="rId42" Type="http://schemas.openxmlformats.org/officeDocument/2006/relationships/slideLayout" Target="../slideLayouts/slideLayout97.xml"/><Relationship Id="rId41" Type="http://schemas.openxmlformats.org/officeDocument/2006/relationships/slideLayout" Target="../slideLayouts/slideLayout96.xml"/><Relationship Id="rId4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59.xml"/><Relationship Id="rId39" Type="http://schemas.openxmlformats.org/officeDocument/2006/relationships/slideLayout" Target="../slideLayouts/slideLayout94.xml"/><Relationship Id="rId38" Type="http://schemas.openxmlformats.org/officeDocument/2006/relationships/slideLayout" Target="../slideLayouts/slideLayout93.xml"/><Relationship Id="rId37" Type="http://schemas.openxmlformats.org/officeDocument/2006/relationships/slideLayout" Target="../slideLayouts/slideLayout92.xml"/><Relationship Id="rId36" Type="http://schemas.openxmlformats.org/officeDocument/2006/relationships/slideLayout" Target="../slideLayouts/slideLayout91.xml"/><Relationship Id="rId35" Type="http://schemas.openxmlformats.org/officeDocument/2006/relationships/slideLayout" Target="../slideLayouts/slideLayout90.xml"/><Relationship Id="rId34" Type="http://schemas.openxmlformats.org/officeDocument/2006/relationships/slideLayout" Target="../slideLayouts/slideLayout89.xml"/><Relationship Id="rId33" Type="http://schemas.openxmlformats.org/officeDocument/2006/relationships/slideLayout" Target="../slideLayouts/slideLayout88.xml"/><Relationship Id="rId32" Type="http://schemas.openxmlformats.org/officeDocument/2006/relationships/slideLayout" Target="../slideLayouts/slideLayout87.xml"/><Relationship Id="rId31" Type="http://schemas.openxmlformats.org/officeDocument/2006/relationships/slideLayout" Target="../slideLayouts/slideLayout86.xml"/><Relationship Id="rId30" Type="http://schemas.openxmlformats.org/officeDocument/2006/relationships/slideLayout" Target="../slideLayouts/slideLayout85.xml"/><Relationship Id="rId3" Type="http://schemas.openxmlformats.org/officeDocument/2006/relationships/slideLayout" Target="../slideLayouts/slideLayout58.xml"/><Relationship Id="rId29" Type="http://schemas.openxmlformats.org/officeDocument/2006/relationships/slideLayout" Target="../slideLayouts/slideLayout84.xml"/><Relationship Id="rId28" Type="http://schemas.openxmlformats.org/officeDocument/2006/relationships/slideLayout" Target="../slideLayouts/slideLayout83.xml"/><Relationship Id="rId27" Type="http://schemas.openxmlformats.org/officeDocument/2006/relationships/slideLayout" Target="../slideLayouts/slideLayout82.xml"/><Relationship Id="rId26" Type="http://schemas.openxmlformats.org/officeDocument/2006/relationships/slideLayout" Target="../slideLayouts/slideLayout81.xml"/><Relationship Id="rId25" Type="http://schemas.openxmlformats.org/officeDocument/2006/relationships/slideLayout" Target="../slideLayouts/slideLayout80.xml"/><Relationship Id="rId24" Type="http://schemas.openxmlformats.org/officeDocument/2006/relationships/slideLayout" Target="../slideLayouts/slideLayout79.xml"/><Relationship Id="rId23" Type="http://schemas.openxmlformats.org/officeDocument/2006/relationships/slideLayout" Target="../slideLayouts/slideLayout78.xml"/><Relationship Id="rId22" Type="http://schemas.openxmlformats.org/officeDocument/2006/relationships/slideLayout" Target="../slideLayouts/slideLayout77.xml"/><Relationship Id="rId21" Type="http://schemas.openxmlformats.org/officeDocument/2006/relationships/slideLayout" Target="../slideLayouts/slideLayout76.xml"/><Relationship Id="rId20" Type="http://schemas.openxmlformats.org/officeDocument/2006/relationships/slideLayout" Target="../slideLayouts/slideLayout75.xml"/><Relationship Id="rId2" Type="http://schemas.openxmlformats.org/officeDocument/2006/relationships/slideLayout" Target="../slideLayouts/slideLayout57.xml"/><Relationship Id="rId19" Type="http://schemas.openxmlformats.org/officeDocument/2006/relationships/slideLayout" Target="../slideLayouts/slideLayout74.xml"/><Relationship Id="rId18" Type="http://schemas.openxmlformats.org/officeDocument/2006/relationships/slideLayout" Target="../slideLayouts/slideLayout73.xml"/><Relationship Id="rId17" Type="http://schemas.openxmlformats.org/officeDocument/2006/relationships/slideLayout" Target="../slideLayouts/slideLayout72.xml"/><Relationship Id="rId16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5.xml"/><Relationship Id="rId1" Type="http://schemas.openxmlformats.org/officeDocument/2006/relationships/slideLayout" Target="../slideLayouts/slideLayout56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55.xml"/><Relationship Id="rId8" Type="http://schemas.openxmlformats.org/officeDocument/2006/relationships/slideLayout" Target="../slideLayouts/slideLayout154.xml"/><Relationship Id="rId7" Type="http://schemas.openxmlformats.org/officeDocument/2006/relationships/slideLayout" Target="../slideLayouts/slideLayout153.xml"/><Relationship Id="rId6" Type="http://schemas.openxmlformats.org/officeDocument/2006/relationships/slideLayout" Target="../slideLayouts/slideLayout152.xml"/><Relationship Id="rId5" Type="http://schemas.openxmlformats.org/officeDocument/2006/relationships/slideLayout" Target="../slideLayouts/slideLayout151.xml"/><Relationship Id="rId4" Type="http://schemas.openxmlformats.org/officeDocument/2006/relationships/slideLayout" Target="../slideLayouts/slideLayout150.xml"/><Relationship Id="rId3" Type="http://schemas.openxmlformats.org/officeDocument/2006/relationships/slideLayout" Target="../slideLayouts/slideLayout149.xml"/><Relationship Id="rId24" Type="http://schemas.openxmlformats.org/officeDocument/2006/relationships/theme" Target="../theme/theme5.xml"/><Relationship Id="rId23" Type="http://schemas.openxmlformats.org/officeDocument/2006/relationships/slideLayout" Target="../slideLayouts/slideLayout169.xml"/><Relationship Id="rId22" Type="http://schemas.openxmlformats.org/officeDocument/2006/relationships/slideLayout" Target="../slideLayouts/slideLayout168.xml"/><Relationship Id="rId21" Type="http://schemas.openxmlformats.org/officeDocument/2006/relationships/slideLayout" Target="../slideLayouts/slideLayout167.xml"/><Relationship Id="rId20" Type="http://schemas.openxmlformats.org/officeDocument/2006/relationships/slideLayout" Target="../slideLayouts/slideLayout166.xml"/><Relationship Id="rId2" Type="http://schemas.openxmlformats.org/officeDocument/2006/relationships/slideLayout" Target="../slideLayouts/slideLayout148.xml"/><Relationship Id="rId19" Type="http://schemas.openxmlformats.org/officeDocument/2006/relationships/slideLayout" Target="../slideLayouts/slideLayout165.xml"/><Relationship Id="rId18" Type="http://schemas.openxmlformats.org/officeDocument/2006/relationships/slideLayout" Target="../slideLayouts/slideLayout164.xml"/><Relationship Id="rId17" Type="http://schemas.openxmlformats.org/officeDocument/2006/relationships/slideLayout" Target="../slideLayouts/slideLayout163.xml"/><Relationship Id="rId16" Type="http://schemas.openxmlformats.org/officeDocument/2006/relationships/slideLayout" Target="../slideLayouts/slideLayout162.xml"/><Relationship Id="rId15" Type="http://schemas.openxmlformats.org/officeDocument/2006/relationships/slideLayout" Target="../slideLayouts/slideLayout161.xml"/><Relationship Id="rId14" Type="http://schemas.openxmlformats.org/officeDocument/2006/relationships/slideLayout" Target="../slideLayouts/slideLayout160.xml"/><Relationship Id="rId13" Type="http://schemas.openxmlformats.org/officeDocument/2006/relationships/slideLayout" Target="../slideLayouts/slideLayout159.xml"/><Relationship Id="rId12" Type="http://schemas.openxmlformats.org/officeDocument/2006/relationships/slideLayout" Target="../slideLayouts/slideLayout158.xml"/><Relationship Id="rId11" Type="http://schemas.openxmlformats.org/officeDocument/2006/relationships/slideLayout" Target="../slideLayouts/slideLayout157.xml"/><Relationship Id="rId10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47.xml"/></Relationships>
</file>

<file path=ppt/slideMasters/_rels/slideMaster6.xml.rels><?xml version="1.0" encoding="UTF-8" standalone="yes"?>
<Relationships xmlns="http://schemas.openxmlformats.org/package/2006/relationships"><Relationship Id="rId92" Type="http://schemas.openxmlformats.org/officeDocument/2006/relationships/theme" Target="../theme/theme6.xml"/><Relationship Id="rId91" Type="http://schemas.openxmlformats.org/officeDocument/2006/relationships/slideLayout" Target="../slideLayouts/slideLayout260.xml"/><Relationship Id="rId90" Type="http://schemas.openxmlformats.org/officeDocument/2006/relationships/slideLayout" Target="../slideLayouts/slideLayout259.xml"/><Relationship Id="rId9" Type="http://schemas.openxmlformats.org/officeDocument/2006/relationships/slideLayout" Target="../slideLayouts/slideLayout178.xml"/><Relationship Id="rId89" Type="http://schemas.openxmlformats.org/officeDocument/2006/relationships/slideLayout" Target="../slideLayouts/slideLayout258.xml"/><Relationship Id="rId88" Type="http://schemas.openxmlformats.org/officeDocument/2006/relationships/slideLayout" Target="../slideLayouts/slideLayout257.xml"/><Relationship Id="rId87" Type="http://schemas.openxmlformats.org/officeDocument/2006/relationships/slideLayout" Target="../slideLayouts/slideLayout256.xml"/><Relationship Id="rId86" Type="http://schemas.openxmlformats.org/officeDocument/2006/relationships/slideLayout" Target="../slideLayouts/slideLayout255.xml"/><Relationship Id="rId85" Type="http://schemas.openxmlformats.org/officeDocument/2006/relationships/slideLayout" Target="../slideLayouts/slideLayout254.xml"/><Relationship Id="rId84" Type="http://schemas.openxmlformats.org/officeDocument/2006/relationships/slideLayout" Target="../slideLayouts/slideLayout253.xml"/><Relationship Id="rId83" Type="http://schemas.openxmlformats.org/officeDocument/2006/relationships/slideLayout" Target="../slideLayouts/slideLayout252.xml"/><Relationship Id="rId82" Type="http://schemas.openxmlformats.org/officeDocument/2006/relationships/slideLayout" Target="../slideLayouts/slideLayout251.xml"/><Relationship Id="rId81" Type="http://schemas.openxmlformats.org/officeDocument/2006/relationships/slideLayout" Target="../slideLayouts/slideLayout250.xml"/><Relationship Id="rId80" Type="http://schemas.openxmlformats.org/officeDocument/2006/relationships/slideLayout" Target="../slideLayouts/slideLayout249.xml"/><Relationship Id="rId8" Type="http://schemas.openxmlformats.org/officeDocument/2006/relationships/slideLayout" Target="../slideLayouts/slideLayout177.xml"/><Relationship Id="rId79" Type="http://schemas.openxmlformats.org/officeDocument/2006/relationships/slideLayout" Target="../slideLayouts/slideLayout248.xml"/><Relationship Id="rId78" Type="http://schemas.openxmlformats.org/officeDocument/2006/relationships/slideLayout" Target="../slideLayouts/slideLayout247.xml"/><Relationship Id="rId77" Type="http://schemas.openxmlformats.org/officeDocument/2006/relationships/slideLayout" Target="../slideLayouts/slideLayout246.xml"/><Relationship Id="rId76" Type="http://schemas.openxmlformats.org/officeDocument/2006/relationships/slideLayout" Target="../slideLayouts/slideLayout245.xml"/><Relationship Id="rId75" Type="http://schemas.openxmlformats.org/officeDocument/2006/relationships/slideLayout" Target="../slideLayouts/slideLayout244.xml"/><Relationship Id="rId74" Type="http://schemas.openxmlformats.org/officeDocument/2006/relationships/slideLayout" Target="../slideLayouts/slideLayout243.xml"/><Relationship Id="rId73" Type="http://schemas.openxmlformats.org/officeDocument/2006/relationships/slideLayout" Target="../slideLayouts/slideLayout242.xml"/><Relationship Id="rId72" Type="http://schemas.openxmlformats.org/officeDocument/2006/relationships/slideLayout" Target="../slideLayouts/slideLayout241.xml"/><Relationship Id="rId71" Type="http://schemas.openxmlformats.org/officeDocument/2006/relationships/slideLayout" Target="../slideLayouts/slideLayout240.xml"/><Relationship Id="rId70" Type="http://schemas.openxmlformats.org/officeDocument/2006/relationships/slideLayout" Target="../slideLayouts/slideLayout239.xml"/><Relationship Id="rId7" Type="http://schemas.openxmlformats.org/officeDocument/2006/relationships/slideLayout" Target="../slideLayouts/slideLayout176.xml"/><Relationship Id="rId69" Type="http://schemas.openxmlformats.org/officeDocument/2006/relationships/slideLayout" Target="../slideLayouts/slideLayout238.xml"/><Relationship Id="rId68" Type="http://schemas.openxmlformats.org/officeDocument/2006/relationships/slideLayout" Target="../slideLayouts/slideLayout237.xml"/><Relationship Id="rId67" Type="http://schemas.openxmlformats.org/officeDocument/2006/relationships/slideLayout" Target="../slideLayouts/slideLayout236.xml"/><Relationship Id="rId66" Type="http://schemas.openxmlformats.org/officeDocument/2006/relationships/slideLayout" Target="../slideLayouts/slideLayout235.xml"/><Relationship Id="rId65" Type="http://schemas.openxmlformats.org/officeDocument/2006/relationships/slideLayout" Target="../slideLayouts/slideLayout234.xml"/><Relationship Id="rId64" Type="http://schemas.openxmlformats.org/officeDocument/2006/relationships/slideLayout" Target="../slideLayouts/slideLayout233.xml"/><Relationship Id="rId63" Type="http://schemas.openxmlformats.org/officeDocument/2006/relationships/slideLayout" Target="../slideLayouts/slideLayout232.xml"/><Relationship Id="rId62" Type="http://schemas.openxmlformats.org/officeDocument/2006/relationships/slideLayout" Target="../slideLayouts/slideLayout231.xml"/><Relationship Id="rId61" Type="http://schemas.openxmlformats.org/officeDocument/2006/relationships/slideLayout" Target="../slideLayouts/slideLayout230.xml"/><Relationship Id="rId60" Type="http://schemas.openxmlformats.org/officeDocument/2006/relationships/slideLayout" Target="../slideLayouts/slideLayout229.xml"/><Relationship Id="rId6" Type="http://schemas.openxmlformats.org/officeDocument/2006/relationships/slideLayout" Target="../slideLayouts/slideLayout175.xml"/><Relationship Id="rId59" Type="http://schemas.openxmlformats.org/officeDocument/2006/relationships/slideLayout" Target="../slideLayouts/slideLayout228.xml"/><Relationship Id="rId58" Type="http://schemas.openxmlformats.org/officeDocument/2006/relationships/slideLayout" Target="../slideLayouts/slideLayout227.xml"/><Relationship Id="rId57" Type="http://schemas.openxmlformats.org/officeDocument/2006/relationships/slideLayout" Target="../slideLayouts/slideLayout226.xml"/><Relationship Id="rId56" Type="http://schemas.openxmlformats.org/officeDocument/2006/relationships/slideLayout" Target="../slideLayouts/slideLayout225.xml"/><Relationship Id="rId55" Type="http://schemas.openxmlformats.org/officeDocument/2006/relationships/slideLayout" Target="../slideLayouts/slideLayout224.xml"/><Relationship Id="rId54" Type="http://schemas.openxmlformats.org/officeDocument/2006/relationships/slideLayout" Target="../slideLayouts/slideLayout223.xml"/><Relationship Id="rId53" Type="http://schemas.openxmlformats.org/officeDocument/2006/relationships/slideLayout" Target="../slideLayouts/slideLayout222.xml"/><Relationship Id="rId52" Type="http://schemas.openxmlformats.org/officeDocument/2006/relationships/slideLayout" Target="../slideLayouts/slideLayout221.xml"/><Relationship Id="rId51" Type="http://schemas.openxmlformats.org/officeDocument/2006/relationships/slideLayout" Target="../slideLayouts/slideLayout220.xml"/><Relationship Id="rId50" Type="http://schemas.openxmlformats.org/officeDocument/2006/relationships/slideLayout" Target="../slideLayouts/slideLayout219.xml"/><Relationship Id="rId5" Type="http://schemas.openxmlformats.org/officeDocument/2006/relationships/slideLayout" Target="../slideLayouts/slideLayout174.xml"/><Relationship Id="rId49" Type="http://schemas.openxmlformats.org/officeDocument/2006/relationships/slideLayout" Target="../slideLayouts/slideLayout218.xml"/><Relationship Id="rId48" Type="http://schemas.openxmlformats.org/officeDocument/2006/relationships/slideLayout" Target="../slideLayouts/slideLayout217.xml"/><Relationship Id="rId47" Type="http://schemas.openxmlformats.org/officeDocument/2006/relationships/slideLayout" Target="../slideLayouts/slideLayout216.xml"/><Relationship Id="rId46" Type="http://schemas.openxmlformats.org/officeDocument/2006/relationships/slideLayout" Target="../slideLayouts/slideLayout215.xml"/><Relationship Id="rId45" Type="http://schemas.openxmlformats.org/officeDocument/2006/relationships/slideLayout" Target="../slideLayouts/slideLayout214.xml"/><Relationship Id="rId44" Type="http://schemas.openxmlformats.org/officeDocument/2006/relationships/slideLayout" Target="../slideLayouts/slideLayout213.xml"/><Relationship Id="rId43" Type="http://schemas.openxmlformats.org/officeDocument/2006/relationships/slideLayout" Target="../slideLayouts/slideLayout212.xml"/><Relationship Id="rId42" Type="http://schemas.openxmlformats.org/officeDocument/2006/relationships/slideLayout" Target="../slideLayouts/slideLayout211.xml"/><Relationship Id="rId41" Type="http://schemas.openxmlformats.org/officeDocument/2006/relationships/slideLayout" Target="../slideLayouts/slideLayout210.xml"/><Relationship Id="rId40" Type="http://schemas.openxmlformats.org/officeDocument/2006/relationships/slideLayout" Target="../slideLayouts/slideLayout209.xml"/><Relationship Id="rId4" Type="http://schemas.openxmlformats.org/officeDocument/2006/relationships/slideLayout" Target="../slideLayouts/slideLayout173.xml"/><Relationship Id="rId39" Type="http://schemas.openxmlformats.org/officeDocument/2006/relationships/slideLayout" Target="../slideLayouts/slideLayout208.xml"/><Relationship Id="rId38" Type="http://schemas.openxmlformats.org/officeDocument/2006/relationships/slideLayout" Target="../slideLayouts/slideLayout207.xml"/><Relationship Id="rId37" Type="http://schemas.openxmlformats.org/officeDocument/2006/relationships/slideLayout" Target="../slideLayouts/slideLayout206.xml"/><Relationship Id="rId36" Type="http://schemas.openxmlformats.org/officeDocument/2006/relationships/slideLayout" Target="../slideLayouts/slideLayout205.xml"/><Relationship Id="rId35" Type="http://schemas.openxmlformats.org/officeDocument/2006/relationships/slideLayout" Target="../slideLayouts/slideLayout204.xml"/><Relationship Id="rId34" Type="http://schemas.openxmlformats.org/officeDocument/2006/relationships/slideLayout" Target="../slideLayouts/slideLayout203.xml"/><Relationship Id="rId33" Type="http://schemas.openxmlformats.org/officeDocument/2006/relationships/slideLayout" Target="../slideLayouts/slideLayout202.xml"/><Relationship Id="rId32" Type="http://schemas.openxmlformats.org/officeDocument/2006/relationships/slideLayout" Target="../slideLayouts/slideLayout201.xml"/><Relationship Id="rId31" Type="http://schemas.openxmlformats.org/officeDocument/2006/relationships/slideLayout" Target="../slideLayouts/slideLayout200.xml"/><Relationship Id="rId30" Type="http://schemas.openxmlformats.org/officeDocument/2006/relationships/slideLayout" Target="../slideLayouts/slideLayout199.xml"/><Relationship Id="rId3" Type="http://schemas.openxmlformats.org/officeDocument/2006/relationships/slideLayout" Target="../slideLayouts/slideLayout172.xml"/><Relationship Id="rId29" Type="http://schemas.openxmlformats.org/officeDocument/2006/relationships/slideLayout" Target="../slideLayouts/slideLayout198.xml"/><Relationship Id="rId28" Type="http://schemas.openxmlformats.org/officeDocument/2006/relationships/slideLayout" Target="../slideLayouts/slideLayout197.xml"/><Relationship Id="rId27" Type="http://schemas.openxmlformats.org/officeDocument/2006/relationships/slideLayout" Target="../slideLayouts/slideLayout196.xml"/><Relationship Id="rId26" Type="http://schemas.openxmlformats.org/officeDocument/2006/relationships/slideLayout" Target="../slideLayouts/slideLayout195.xml"/><Relationship Id="rId25" Type="http://schemas.openxmlformats.org/officeDocument/2006/relationships/slideLayout" Target="../slideLayouts/slideLayout194.xml"/><Relationship Id="rId24" Type="http://schemas.openxmlformats.org/officeDocument/2006/relationships/slideLayout" Target="../slideLayouts/slideLayout193.xml"/><Relationship Id="rId23" Type="http://schemas.openxmlformats.org/officeDocument/2006/relationships/slideLayout" Target="../slideLayouts/slideLayout192.xml"/><Relationship Id="rId22" Type="http://schemas.openxmlformats.org/officeDocument/2006/relationships/slideLayout" Target="../slideLayouts/slideLayout191.xml"/><Relationship Id="rId21" Type="http://schemas.openxmlformats.org/officeDocument/2006/relationships/slideLayout" Target="../slideLayouts/slideLayout190.xml"/><Relationship Id="rId20" Type="http://schemas.openxmlformats.org/officeDocument/2006/relationships/slideLayout" Target="../slideLayouts/slideLayout189.xml"/><Relationship Id="rId2" Type="http://schemas.openxmlformats.org/officeDocument/2006/relationships/slideLayout" Target="../slideLayouts/slideLayout171.xml"/><Relationship Id="rId19" Type="http://schemas.openxmlformats.org/officeDocument/2006/relationships/slideLayout" Target="../slideLayouts/slideLayout188.xml"/><Relationship Id="rId18" Type="http://schemas.openxmlformats.org/officeDocument/2006/relationships/slideLayout" Target="../slideLayouts/slideLayout187.xml"/><Relationship Id="rId17" Type="http://schemas.openxmlformats.org/officeDocument/2006/relationships/slideLayout" Target="../slideLayouts/slideLayout186.xml"/><Relationship Id="rId16" Type="http://schemas.openxmlformats.org/officeDocument/2006/relationships/slideLayout" Target="../slideLayouts/slideLayout185.xml"/><Relationship Id="rId15" Type="http://schemas.openxmlformats.org/officeDocument/2006/relationships/slideLayout" Target="../slideLayouts/slideLayout184.xml"/><Relationship Id="rId14" Type="http://schemas.openxmlformats.org/officeDocument/2006/relationships/slideLayout" Target="../slideLayouts/slideLayout183.xml"/><Relationship Id="rId13" Type="http://schemas.openxmlformats.org/officeDocument/2006/relationships/slideLayout" Target="../slideLayouts/slideLayout182.xml"/><Relationship Id="rId12" Type="http://schemas.openxmlformats.org/officeDocument/2006/relationships/slideLayout" Target="../slideLayouts/slideLayout181.xml"/><Relationship Id="rId11" Type="http://schemas.openxmlformats.org/officeDocument/2006/relationships/slideLayout" Target="../slideLayouts/slideLayout180.xml"/><Relationship Id="rId10" Type="http://schemas.openxmlformats.org/officeDocument/2006/relationships/slideLayout" Target="../slideLayouts/slideLayout179.xml"/><Relationship Id="rId1" Type="http://schemas.openxmlformats.org/officeDocument/2006/relationships/slideLayout" Target="../slideLayouts/slideLayout17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1F3441-D11F-49AB-8938-7F511276A47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DB8198-B85A-400D-A6C4-7F4A84393CF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7E1864-7230-44AB-8183-A3E1D55C82D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D5C3D1-B179-40FC-BEE3-AA448087A0B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31A896-9691-45DB-A9C7-A03A3D35B83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9CAE5-FEF6-45A1-832E-9D3E092260D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8DC439-5144-4975-9454-32A623B296A9}" type="datetimeFigureOut">
              <a:rPr lang="id-ID" smtClean="0"/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28DBFC-B437-4B9C-966D-5CB7C99FD87C}" type="slidenum">
              <a:rPr lang="id-ID" smtClean="0"/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  <p:sldLayoutId id="2147483723" r:id="rId17"/>
    <p:sldLayoutId id="2147483724" r:id="rId18"/>
    <p:sldLayoutId id="2147483725" r:id="rId19"/>
    <p:sldLayoutId id="2147483726" r:id="rId20"/>
    <p:sldLayoutId id="2147483727" r:id="rId21"/>
    <p:sldLayoutId id="2147483728" r:id="rId22"/>
    <p:sldLayoutId id="2147483729" r:id="rId23"/>
    <p:sldLayoutId id="2147483730" r:id="rId24"/>
    <p:sldLayoutId id="2147483731" r:id="rId25"/>
    <p:sldLayoutId id="2147483732" r:id="rId26"/>
    <p:sldLayoutId id="2147483733" r:id="rId27"/>
    <p:sldLayoutId id="2147483734" r:id="rId28"/>
    <p:sldLayoutId id="2147483735" r:id="rId29"/>
    <p:sldLayoutId id="2147483736" r:id="rId30"/>
    <p:sldLayoutId id="2147483737" r:id="rId31"/>
    <p:sldLayoutId id="2147483738" r:id="rId32"/>
    <p:sldLayoutId id="2147483739" r:id="rId33"/>
    <p:sldLayoutId id="2147483740" r:id="rId34"/>
    <p:sldLayoutId id="2147483741" r:id="rId35"/>
    <p:sldLayoutId id="2147483742" r:id="rId36"/>
    <p:sldLayoutId id="2147483743" r:id="rId37"/>
    <p:sldLayoutId id="2147483744" r:id="rId38"/>
    <p:sldLayoutId id="2147483745" r:id="rId39"/>
    <p:sldLayoutId id="2147483746" r:id="rId40"/>
    <p:sldLayoutId id="2147483747" r:id="rId41"/>
    <p:sldLayoutId id="2147483748" r:id="rId42"/>
    <p:sldLayoutId id="2147483749" r:id="rId43"/>
    <p:sldLayoutId id="2147483750" r:id="rId44"/>
    <p:sldLayoutId id="2147483751" r:id="rId45"/>
    <p:sldLayoutId id="2147483752" r:id="rId46"/>
    <p:sldLayoutId id="2147483753" r:id="rId47"/>
    <p:sldLayoutId id="2147483754" r:id="rId48"/>
    <p:sldLayoutId id="2147483755" r:id="rId49"/>
    <p:sldLayoutId id="2147483756" r:id="rId50"/>
    <p:sldLayoutId id="2147483757" r:id="rId51"/>
    <p:sldLayoutId id="2147483758" r:id="rId52"/>
    <p:sldLayoutId id="2147483759" r:id="rId53"/>
    <p:sldLayoutId id="2147483760" r:id="rId54"/>
    <p:sldLayoutId id="2147483761" r:id="rId55"/>
    <p:sldLayoutId id="2147483762" r:id="rId56"/>
    <p:sldLayoutId id="2147483763" r:id="rId57"/>
    <p:sldLayoutId id="2147483764" r:id="rId58"/>
    <p:sldLayoutId id="2147483765" r:id="rId59"/>
    <p:sldLayoutId id="2147483766" r:id="rId60"/>
    <p:sldLayoutId id="2147483767" r:id="rId61"/>
    <p:sldLayoutId id="2147483768" r:id="rId62"/>
    <p:sldLayoutId id="2147483769" r:id="rId63"/>
    <p:sldLayoutId id="2147483770" r:id="rId64"/>
    <p:sldLayoutId id="2147483771" r:id="rId65"/>
    <p:sldLayoutId id="2147483772" r:id="rId66"/>
    <p:sldLayoutId id="2147483773" r:id="rId67"/>
    <p:sldLayoutId id="2147483774" r:id="rId68"/>
    <p:sldLayoutId id="2147483775" r:id="rId69"/>
    <p:sldLayoutId id="2147483776" r:id="rId70"/>
    <p:sldLayoutId id="2147483777" r:id="rId71"/>
    <p:sldLayoutId id="2147483778" r:id="rId72"/>
    <p:sldLayoutId id="2147483779" r:id="rId73"/>
    <p:sldLayoutId id="2147483780" r:id="rId74"/>
    <p:sldLayoutId id="2147483781" r:id="rId75"/>
    <p:sldLayoutId id="2147483782" r:id="rId76"/>
    <p:sldLayoutId id="2147483783" r:id="rId77"/>
    <p:sldLayoutId id="2147483784" r:id="rId78"/>
    <p:sldLayoutId id="2147483785" r:id="rId79"/>
    <p:sldLayoutId id="2147483786" r:id="rId80"/>
    <p:sldLayoutId id="2147483787" r:id="rId81"/>
    <p:sldLayoutId id="2147483788" r:id="rId82"/>
    <p:sldLayoutId id="2147483789" r:id="rId83"/>
    <p:sldLayoutId id="2147483790" r:id="rId84"/>
    <p:sldLayoutId id="2147483791" r:id="rId85"/>
    <p:sldLayoutId id="2147483792" r:id="rId86"/>
    <p:sldLayoutId id="2147483793" r:id="rId87"/>
    <p:sldLayoutId id="2147483794" r:id="rId88"/>
    <p:sldLayoutId id="2147483795" r:id="rId89"/>
    <p:sldLayoutId id="2147483796" r:id="rId90"/>
    <p:sldLayoutId id="2147483797" r:id="rId9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10" r:id="rId12"/>
    <p:sldLayoutId id="2147483811" r:id="rId13"/>
    <p:sldLayoutId id="2147483812" r:id="rId14"/>
    <p:sldLayoutId id="2147483813" r:id="rId15"/>
    <p:sldLayoutId id="2147483814" r:id="rId16"/>
    <p:sldLayoutId id="2147483815" r:id="rId17"/>
    <p:sldLayoutId id="2147483816" r:id="rId18"/>
    <p:sldLayoutId id="2147483817" r:id="rId19"/>
    <p:sldLayoutId id="2147483818" r:id="rId20"/>
    <p:sldLayoutId id="2147483819" r:id="rId21"/>
    <p:sldLayoutId id="2147483820" r:id="rId22"/>
    <p:sldLayoutId id="2147483821" r:id="rId2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8DC439-5144-4975-9454-32A623B296A9}" type="datetimeFigureOut">
              <a:rPr lang="id-ID" smtClean="0"/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28DBFC-B437-4B9C-966D-5CB7C99FD87C}" type="slidenum">
              <a:rPr lang="id-ID" smtClean="0"/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  <p:sldLayoutId id="2147483839" r:id="rId17"/>
    <p:sldLayoutId id="2147483840" r:id="rId18"/>
    <p:sldLayoutId id="2147483841" r:id="rId19"/>
    <p:sldLayoutId id="2147483842" r:id="rId20"/>
    <p:sldLayoutId id="2147483843" r:id="rId21"/>
    <p:sldLayoutId id="2147483844" r:id="rId22"/>
    <p:sldLayoutId id="2147483845" r:id="rId23"/>
    <p:sldLayoutId id="2147483846" r:id="rId24"/>
    <p:sldLayoutId id="2147483847" r:id="rId25"/>
    <p:sldLayoutId id="2147483848" r:id="rId26"/>
    <p:sldLayoutId id="2147483849" r:id="rId27"/>
    <p:sldLayoutId id="2147483850" r:id="rId28"/>
    <p:sldLayoutId id="2147483851" r:id="rId29"/>
    <p:sldLayoutId id="2147483852" r:id="rId30"/>
    <p:sldLayoutId id="2147483853" r:id="rId31"/>
    <p:sldLayoutId id="2147483854" r:id="rId32"/>
    <p:sldLayoutId id="2147483855" r:id="rId33"/>
    <p:sldLayoutId id="2147483856" r:id="rId34"/>
    <p:sldLayoutId id="2147483857" r:id="rId35"/>
    <p:sldLayoutId id="2147483858" r:id="rId36"/>
    <p:sldLayoutId id="2147483859" r:id="rId37"/>
    <p:sldLayoutId id="2147483860" r:id="rId38"/>
    <p:sldLayoutId id="2147483861" r:id="rId39"/>
    <p:sldLayoutId id="2147483862" r:id="rId40"/>
    <p:sldLayoutId id="2147483863" r:id="rId41"/>
    <p:sldLayoutId id="2147483864" r:id="rId42"/>
    <p:sldLayoutId id="2147483865" r:id="rId43"/>
    <p:sldLayoutId id="2147483866" r:id="rId44"/>
    <p:sldLayoutId id="2147483867" r:id="rId45"/>
    <p:sldLayoutId id="2147483868" r:id="rId46"/>
    <p:sldLayoutId id="2147483869" r:id="rId47"/>
    <p:sldLayoutId id="2147483870" r:id="rId48"/>
    <p:sldLayoutId id="2147483871" r:id="rId49"/>
    <p:sldLayoutId id="2147483872" r:id="rId50"/>
    <p:sldLayoutId id="2147483873" r:id="rId51"/>
    <p:sldLayoutId id="2147483874" r:id="rId52"/>
    <p:sldLayoutId id="2147483875" r:id="rId53"/>
    <p:sldLayoutId id="2147483876" r:id="rId54"/>
    <p:sldLayoutId id="2147483877" r:id="rId55"/>
    <p:sldLayoutId id="2147483878" r:id="rId56"/>
    <p:sldLayoutId id="2147483879" r:id="rId57"/>
    <p:sldLayoutId id="2147483880" r:id="rId58"/>
    <p:sldLayoutId id="2147483881" r:id="rId59"/>
    <p:sldLayoutId id="2147483882" r:id="rId60"/>
    <p:sldLayoutId id="2147483883" r:id="rId61"/>
    <p:sldLayoutId id="2147483884" r:id="rId62"/>
    <p:sldLayoutId id="2147483885" r:id="rId63"/>
    <p:sldLayoutId id="2147483886" r:id="rId64"/>
    <p:sldLayoutId id="2147483887" r:id="rId65"/>
    <p:sldLayoutId id="2147483888" r:id="rId66"/>
    <p:sldLayoutId id="2147483889" r:id="rId67"/>
    <p:sldLayoutId id="2147483890" r:id="rId68"/>
    <p:sldLayoutId id="2147483891" r:id="rId69"/>
    <p:sldLayoutId id="2147483892" r:id="rId70"/>
    <p:sldLayoutId id="2147483893" r:id="rId71"/>
    <p:sldLayoutId id="2147483894" r:id="rId72"/>
    <p:sldLayoutId id="2147483895" r:id="rId73"/>
    <p:sldLayoutId id="2147483896" r:id="rId74"/>
    <p:sldLayoutId id="2147483897" r:id="rId75"/>
    <p:sldLayoutId id="2147483898" r:id="rId76"/>
    <p:sldLayoutId id="2147483899" r:id="rId77"/>
    <p:sldLayoutId id="2147483900" r:id="rId78"/>
    <p:sldLayoutId id="2147483901" r:id="rId79"/>
    <p:sldLayoutId id="2147483902" r:id="rId80"/>
    <p:sldLayoutId id="2147483903" r:id="rId81"/>
    <p:sldLayoutId id="2147483904" r:id="rId82"/>
    <p:sldLayoutId id="2147483905" r:id="rId83"/>
    <p:sldLayoutId id="2147483906" r:id="rId84"/>
    <p:sldLayoutId id="2147483907" r:id="rId85"/>
    <p:sldLayoutId id="2147483908" r:id="rId86"/>
    <p:sldLayoutId id="2147483909" r:id="rId87"/>
    <p:sldLayoutId id="2147483910" r:id="rId88"/>
    <p:sldLayoutId id="2147483911" r:id="rId89"/>
    <p:sldLayoutId id="2147483912" r:id="rId90"/>
    <p:sldLayoutId id="2147483913" r:id="rId9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6" y="10256"/>
            <a:ext cx="12258675" cy="6837488"/>
          </a:xfrm>
          <a:prstGeom prst="rect">
            <a:avLst/>
          </a:prstGeom>
        </p:spPr>
      </p:pic>
      <p:sp>
        <p:nvSpPr>
          <p:cNvPr id="35" name="文本框 34"/>
          <p:cNvSpPr txBox="1"/>
          <p:nvPr/>
        </p:nvSpPr>
        <p:spPr>
          <a:xfrm>
            <a:off x="1366656" y="4596753"/>
            <a:ext cx="20859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答辩人：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4326890" y="4596765"/>
            <a:ext cx="23107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指导老师：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56"/>
            <a:ext cx="12260580" cy="683748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56"/>
            <a:ext cx="12249150" cy="683748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7" name="矩形 3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EC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467263" y="393593"/>
              <a:ext cx="278862" cy="278862"/>
              <a:chOff x="252036" y="302191"/>
              <a:chExt cx="461666" cy="461666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321213" y="371368"/>
                <a:ext cx="323312" cy="323312"/>
              </a:xfrm>
              <a:prstGeom prst="ellipse">
                <a:avLst/>
              </a:prstGeom>
              <a:solidFill>
                <a:srgbClr val="CFB1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1" name="椭圆 40"/>
              <p:cNvSpPr/>
              <p:nvPr/>
            </p:nvSpPr>
            <p:spPr>
              <a:xfrm>
                <a:off x="252036" y="302191"/>
                <a:ext cx="461666" cy="461666"/>
              </a:xfrm>
              <a:prstGeom prst="ellipse">
                <a:avLst/>
              </a:prstGeom>
              <a:noFill/>
              <a:ln>
                <a:solidFill>
                  <a:srgbClr val="CFB17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19" name="Sev01"/>
          <p:cNvSpPr/>
          <p:nvPr/>
        </p:nvSpPr>
        <p:spPr>
          <a:xfrm>
            <a:off x="1268710" y="2168205"/>
            <a:ext cx="1612996" cy="1612996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533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ontAwesome" pitchFamily="2" charset="0"/>
              <a:ea typeface="+mn-ea"/>
              <a:cs typeface="+mn-cs"/>
            </a:endParaRPr>
          </a:p>
        </p:txBody>
      </p:sp>
      <p:sp>
        <p:nvSpPr>
          <p:cNvPr id="21" name="Sev02"/>
          <p:cNvSpPr/>
          <p:nvPr/>
        </p:nvSpPr>
        <p:spPr>
          <a:xfrm>
            <a:off x="3951302" y="2168205"/>
            <a:ext cx="1612996" cy="1612996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8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ontAwesome" pitchFamily="2" charset="0"/>
              <a:ea typeface="+mn-ea"/>
              <a:cs typeface="+mn-cs"/>
            </a:endParaRPr>
          </a:p>
        </p:txBody>
      </p:sp>
      <p:sp>
        <p:nvSpPr>
          <p:cNvPr id="23" name="Sev03"/>
          <p:cNvSpPr/>
          <p:nvPr/>
        </p:nvSpPr>
        <p:spPr>
          <a:xfrm>
            <a:off x="6633894" y="2168205"/>
            <a:ext cx="1612996" cy="1612996"/>
          </a:xfrm>
          <a:prstGeom prst="teardrop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533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ontAwesome" pitchFamily="2" charset="0"/>
              <a:ea typeface="+mn-ea"/>
              <a:cs typeface="+mn-cs"/>
            </a:endParaRPr>
          </a:p>
        </p:txBody>
      </p:sp>
      <p:sp>
        <p:nvSpPr>
          <p:cNvPr id="25" name="Sev04"/>
          <p:cNvSpPr/>
          <p:nvPr/>
        </p:nvSpPr>
        <p:spPr>
          <a:xfrm>
            <a:off x="9316486" y="2168205"/>
            <a:ext cx="1612996" cy="1612996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533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FontAwesome" pitchFamily="2" charset="0"/>
              <a:ea typeface="+mn-ea"/>
              <a:cs typeface="+mn-cs"/>
            </a:endParaRPr>
          </a:p>
        </p:txBody>
      </p:sp>
      <p:sp>
        <p:nvSpPr>
          <p:cNvPr id="27" name="Half Frame 26"/>
          <p:cNvSpPr/>
          <p:nvPr/>
        </p:nvSpPr>
        <p:spPr>
          <a:xfrm rot="5400000">
            <a:off x="2026237" y="1980680"/>
            <a:ext cx="1086201" cy="1086201"/>
          </a:xfrm>
          <a:prstGeom prst="halfFrame">
            <a:avLst>
              <a:gd name="adj1" fmla="val 4570"/>
              <a:gd name="adj2" fmla="val 394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28" name="Half Frame 27"/>
          <p:cNvSpPr/>
          <p:nvPr/>
        </p:nvSpPr>
        <p:spPr>
          <a:xfrm rot="5400000">
            <a:off x="4708829" y="1980680"/>
            <a:ext cx="1086201" cy="1086201"/>
          </a:xfrm>
          <a:prstGeom prst="halfFrame">
            <a:avLst>
              <a:gd name="adj1" fmla="val 4570"/>
              <a:gd name="adj2" fmla="val 394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31" name="Half Frame 30"/>
          <p:cNvSpPr/>
          <p:nvPr/>
        </p:nvSpPr>
        <p:spPr>
          <a:xfrm rot="5400000">
            <a:off x="7391421" y="1980680"/>
            <a:ext cx="1086201" cy="1086201"/>
          </a:xfrm>
          <a:prstGeom prst="halfFrame">
            <a:avLst>
              <a:gd name="adj1" fmla="val 4570"/>
              <a:gd name="adj2" fmla="val 394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32" name="Half Frame 31"/>
          <p:cNvSpPr/>
          <p:nvPr/>
        </p:nvSpPr>
        <p:spPr>
          <a:xfrm rot="5400000">
            <a:off x="10074013" y="1980680"/>
            <a:ext cx="1086201" cy="1086201"/>
          </a:xfrm>
          <a:prstGeom prst="halfFrame">
            <a:avLst>
              <a:gd name="adj1" fmla="val 4570"/>
              <a:gd name="adj2" fmla="val 394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46" name="Freeform 52"/>
          <p:cNvSpPr>
            <a:spLocks noEditPoints="1"/>
          </p:cNvSpPr>
          <p:nvPr/>
        </p:nvSpPr>
        <p:spPr bwMode="auto">
          <a:xfrm>
            <a:off x="9826488" y="2654568"/>
            <a:ext cx="617591" cy="664441"/>
          </a:xfrm>
          <a:custGeom>
            <a:avLst/>
            <a:gdLst/>
            <a:ahLst/>
            <a:cxnLst>
              <a:cxn ang="0">
                <a:pos x="67" y="67"/>
              </a:cxn>
              <a:cxn ang="0">
                <a:pos x="61" y="72"/>
              </a:cxn>
              <a:cxn ang="0">
                <a:pos x="5" y="72"/>
              </a:cxn>
              <a:cxn ang="0">
                <a:pos x="0" y="67"/>
              </a:cxn>
              <a:cxn ang="0">
                <a:pos x="0" y="16"/>
              </a:cxn>
              <a:cxn ang="0">
                <a:pos x="5" y="11"/>
              </a:cxn>
              <a:cxn ang="0">
                <a:pos x="10" y="11"/>
              </a:cxn>
              <a:cxn ang="0">
                <a:pos x="10" y="7"/>
              </a:cxn>
              <a:cxn ang="0">
                <a:pos x="16" y="0"/>
              </a:cxn>
              <a:cxn ang="0">
                <a:pos x="19" y="0"/>
              </a:cxn>
              <a:cxn ang="0">
                <a:pos x="25" y="7"/>
              </a:cxn>
              <a:cxn ang="0">
                <a:pos x="25" y="11"/>
              </a:cxn>
              <a:cxn ang="0">
                <a:pos x="41" y="11"/>
              </a:cxn>
              <a:cxn ang="0">
                <a:pos x="41" y="7"/>
              </a:cxn>
              <a:cxn ang="0">
                <a:pos x="47" y="0"/>
              </a:cxn>
              <a:cxn ang="0">
                <a:pos x="50" y="0"/>
              </a:cxn>
              <a:cxn ang="0">
                <a:pos x="56" y="7"/>
              </a:cxn>
              <a:cxn ang="0">
                <a:pos x="56" y="11"/>
              </a:cxn>
              <a:cxn ang="0">
                <a:pos x="61" y="11"/>
              </a:cxn>
              <a:cxn ang="0">
                <a:pos x="67" y="16"/>
              </a:cxn>
              <a:cxn ang="0">
                <a:pos x="67" y="67"/>
              </a:cxn>
              <a:cxn ang="0">
                <a:pos x="61" y="67"/>
              </a:cxn>
              <a:cxn ang="0">
                <a:pos x="61" y="26"/>
              </a:cxn>
              <a:cxn ang="0">
                <a:pos x="5" y="26"/>
              </a:cxn>
              <a:cxn ang="0">
                <a:pos x="5" y="67"/>
              </a:cxn>
              <a:cxn ang="0">
                <a:pos x="61" y="67"/>
              </a:cxn>
              <a:cxn ang="0">
                <a:pos x="20" y="7"/>
              </a:cxn>
              <a:cxn ang="0">
                <a:pos x="19" y="5"/>
              </a:cxn>
              <a:cxn ang="0">
                <a:pos x="16" y="5"/>
              </a:cxn>
              <a:cxn ang="0">
                <a:pos x="15" y="7"/>
              </a:cxn>
              <a:cxn ang="0">
                <a:pos x="15" y="18"/>
              </a:cxn>
              <a:cxn ang="0">
                <a:pos x="16" y="20"/>
              </a:cxn>
              <a:cxn ang="0">
                <a:pos x="19" y="20"/>
              </a:cxn>
              <a:cxn ang="0">
                <a:pos x="20" y="18"/>
              </a:cxn>
              <a:cxn ang="0">
                <a:pos x="20" y="7"/>
              </a:cxn>
              <a:cxn ang="0">
                <a:pos x="51" y="7"/>
              </a:cxn>
              <a:cxn ang="0">
                <a:pos x="50" y="5"/>
              </a:cxn>
              <a:cxn ang="0">
                <a:pos x="47" y="5"/>
              </a:cxn>
              <a:cxn ang="0">
                <a:pos x="46" y="7"/>
              </a:cxn>
              <a:cxn ang="0">
                <a:pos x="46" y="18"/>
              </a:cxn>
              <a:cxn ang="0">
                <a:pos x="47" y="20"/>
              </a:cxn>
              <a:cxn ang="0">
                <a:pos x="50" y="20"/>
              </a:cxn>
              <a:cxn ang="0">
                <a:pos x="51" y="18"/>
              </a:cxn>
              <a:cxn ang="0">
                <a:pos x="51" y="7"/>
              </a:cxn>
            </a:cxnLst>
            <a:rect l="0" t="0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47" name="Freeform 42"/>
          <p:cNvSpPr>
            <a:spLocks noEditPoints="1"/>
          </p:cNvSpPr>
          <p:nvPr/>
        </p:nvSpPr>
        <p:spPr bwMode="auto">
          <a:xfrm>
            <a:off x="1734287" y="2697160"/>
            <a:ext cx="672960" cy="579257"/>
          </a:xfrm>
          <a:custGeom>
            <a:avLst/>
            <a:gdLst/>
            <a:ahLst/>
            <a:cxnLst>
              <a:cxn ang="0">
                <a:pos x="73" y="47"/>
              </a:cxn>
              <a:cxn ang="0">
                <a:pos x="67" y="53"/>
              </a:cxn>
              <a:cxn ang="0">
                <a:pos x="46" y="53"/>
              </a:cxn>
              <a:cxn ang="0">
                <a:pos x="48" y="60"/>
              </a:cxn>
              <a:cxn ang="0">
                <a:pos x="46" y="63"/>
              </a:cxn>
              <a:cxn ang="0">
                <a:pos x="26" y="63"/>
              </a:cxn>
              <a:cxn ang="0">
                <a:pos x="24" y="60"/>
              </a:cxn>
              <a:cxn ang="0">
                <a:pos x="26" y="53"/>
              </a:cxn>
              <a:cxn ang="0">
                <a:pos x="6" y="53"/>
              </a:cxn>
              <a:cxn ang="0">
                <a:pos x="0" y="47"/>
              </a:cxn>
              <a:cxn ang="0">
                <a:pos x="0" y="6"/>
              </a:cxn>
              <a:cxn ang="0">
                <a:pos x="6" y="0"/>
              </a:cxn>
              <a:cxn ang="0">
                <a:pos x="67" y="0"/>
              </a:cxn>
              <a:cxn ang="0">
                <a:pos x="73" y="6"/>
              </a:cxn>
              <a:cxn ang="0">
                <a:pos x="73" y="47"/>
              </a:cxn>
              <a:cxn ang="0">
                <a:pos x="68" y="6"/>
              </a:cxn>
              <a:cxn ang="0">
                <a:pos x="67" y="5"/>
              </a:cxn>
              <a:cxn ang="0">
                <a:pos x="6" y="5"/>
              </a:cxn>
              <a:cxn ang="0">
                <a:pos x="5" y="6"/>
              </a:cxn>
              <a:cxn ang="0">
                <a:pos x="5" y="37"/>
              </a:cxn>
              <a:cxn ang="0">
                <a:pos x="6" y="39"/>
              </a:cxn>
              <a:cxn ang="0">
                <a:pos x="67" y="39"/>
              </a:cxn>
              <a:cxn ang="0">
                <a:pos x="68" y="37"/>
              </a:cxn>
              <a:cxn ang="0">
                <a:pos x="68" y="6"/>
              </a:cxn>
            </a:cxnLst>
            <a:rect l="0" t="0" r="r" b="b"/>
            <a:pathLst>
              <a:path w="73" h="63">
                <a:moveTo>
                  <a:pt x="73" y="47"/>
                </a:moveTo>
                <a:cubicBezTo>
                  <a:pt x="73" y="50"/>
                  <a:pt x="70" y="53"/>
                  <a:pt x="67" y="53"/>
                </a:cubicBezTo>
                <a:cubicBezTo>
                  <a:pt x="46" y="53"/>
                  <a:pt x="46" y="53"/>
                  <a:pt x="46" y="53"/>
                </a:cubicBezTo>
                <a:cubicBezTo>
                  <a:pt x="46" y="56"/>
                  <a:pt x="48" y="59"/>
                  <a:pt x="48" y="60"/>
                </a:cubicBezTo>
                <a:cubicBezTo>
                  <a:pt x="48" y="62"/>
                  <a:pt x="47" y="63"/>
                  <a:pt x="4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5" y="63"/>
                  <a:pt x="24" y="62"/>
                  <a:pt x="24" y="60"/>
                </a:cubicBezTo>
                <a:cubicBezTo>
                  <a:pt x="24" y="59"/>
                  <a:pt x="26" y="56"/>
                  <a:pt x="26" y="53"/>
                </a:cubicBezTo>
                <a:cubicBezTo>
                  <a:pt x="6" y="53"/>
                  <a:pt x="6" y="53"/>
                  <a:pt x="6" y="53"/>
                </a:cubicBezTo>
                <a:cubicBezTo>
                  <a:pt x="2" y="53"/>
                  <a:pt x="0" y="50"/>
                  <a:pt x="0" y="47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2" y="0"/>
                  <a:pt x="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70" y="0"/>
                  <a:pt x="73" y="2"/>
                  <a:pt x="73" y="6"/>
                </a:cubicBezTo>
                <a:lnTo>
                  <a:pt x="73" y="47"/>
                </a:lnTo>
                <a:close/>
                <a:moveTo>
                  <a:pt x="68" y="6"/>
                </a:moveTo>
                <a:cubicBezTo>
                  <a:pt x="68" y="5"/>
                  <a:pt x="67" y="5"/>
                  <a:pt x="67" y="5"/>
                </a:cubicBezTo>
                <a:cubicBezTo>
                  <a:pt x="6" y="5"/>
                  <a:pt x="6" y="5"/>
                  <a:pt x="6" y="5"/>
                </a:cubicBezTo>
                <a:cubicBezTo>
                  <a:pt x="5" y="5"/>
                  <a:pt x="5" y="5"/>
                  <a:pt x="5" y="6"/>
                </a:cubicBezTo>
                <a:cubicBezTo>
                  <a:pt x="5" y="37"/>
                  <a:pt x="5" y="37"/>
                  <a:pt x="5" y="37"/>
                </a:cubicBezTo>
                <a:cubicBezTo>
                  <a:pt x="5" y="38"/>
                  <a:pt x="5" y="39"/>
                  <a:pt x="6" y="39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9"/>
                  <a:pt x="68" y="38"/>
                  <a:pt x="68" y="37"/>
                </a:cubicBezTo>
                <a:lnTo>
                  <a:pt x="68" y="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48" name="Freeform 178"/>
          <p:cNvSpPr>
            <a:spLocks noEditPoints="1"/>
          </p:cNvSpPr>
          <p:nvPr/>
        </p:nvSpPr>
        <p:spPr bwMode="auto">
          <a:xfrm>
            <a:off x="7149035" y="2733362"/>
            <a:ext cx="672960" cy="506851"/>
          </a:xfrm>
          <a:custGeom>
            <a:avLst/>
            <a:gdLst/>
            <a:ahLst/>
            <a:cxnLst>
              <a:cxn ang="0">
                <a:pos x="158" y="119"/>
              </a:cxn>
              <a:cxn ang="0">
                <a:pos x="0" y="119"/>
              </a:cxn>
              <a:cxn ang="0">
                <a:pos x="0" y="0"/>
              </a:cxn>
              <a:cxn ang="0">
                <a:pos x="9" y="0"/>
              </a:cxn>
              <a:cxn ang="0">
                <a:pos x="9" y="108"/>
              </a:cxn>
              <a:cxn ang="0">
                <a:pos x="158" y="108"/>
              </a:cxn>
              <a:cxn ang="0">
                <a:pos x="158" y="119"/>
              </a:cxn>
              <a:cxn ang="0">
                <a:pos x="50" y="99"/>
              </a:cxn>
              <a:cxn ang="0">
                <a:pos x="29" y="99"/>
              </a:cxn>
              <a:cxn ang="0">
                <a:pos x="29" y="60"/>
              </a:cxn>
              <a:cxn ang="0">
                <a:pos x="50" y="60"/>
              </a:cxn>
              <a:cxn ang="0">
                <a:pos x="50" y="99"/>
              </a:cxn>
              <a:cxn ang="0">
                <a:pos x="78" y="99"/>
              </a:cxn>
              <a:cxn ang="0">
                <a:pos x="59" y="99"/>
              </a:cxn>
              <a:cxn ang="0">
                <a:pos x="59" y="19"/>
              </a:cxn>
              <a:cxn ang="0">
                <a:pos x="78" y="19"/>
              </a:cxn>
              <a:cxn ang="0">
                <a:pos x="78" y="99"/>
              </a:cxn>
              <a:cxn ang="0">
                <a:pos x="109" y="99"/>
              </a:cxn>
              <a:cxn ang="0">
                <a:pos x="89" y="99"/>
              </a:cxn>
              <a:cxn ang="0">
                <a:pos x="89" y="39"/>
              </a:cxn>
              <a:cxn ang="0">
                <a:pos x="109" y="39"/>
              </a:cxn>
              <a:cxn ang="0">
                <a:pos x="109" y="99"/>
              </a:cxn>
              <a:cxn ang="0">
                <a:pos x="139" y="99"/>
              </a:cxn>
              <a:cxn ang="0">
                <a:pos x="119" y="99"/>
              </a:cxn>
              <a:cxn ang="0">
                <a:pos x="119" y="11"/>
              </a:cxn>
              <a:cxn ang="0">
                <a:pos x="139" y="11"/>
              </a:cxn>
              <a:cxn ang="0">
                <a:pos x="139" y="99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9" y="0"/>
                </a:lnTo>
                <a:lnTo>
                  <a:pt x="9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50" y="99"/>
                </a:moveTo>
                <a:lnTo>
                  <a:pt x="29" y="99"/>
                </a:lnTo>
                <a:lnTo>
                  <a:pt x="29" y="60"/>
                </a:lnTo>
                <a:lnTo>
                  <a:pt x="50" y="60"/>
                </a:lnTo>
                <a:lnTo>
                  <a:pt x="50" y="99"/>
                </a:lnTo>
                <a:close/>
                <a:moveTo>
                  <a:pt x="78" y="99"/>
                </a:moveTo>
                <a:lnTo>
                  <a:pt x="59" y="99"/>
                </a:lnTo>
                <a:lnTo>
                  <a:pt x="59" y="19"/>
                </a:lnTo>
                <a:lnTo>
                  <a:pt x="78" y="19"/>
                </a:lnTo>
                <a:lnTo>
                  <a:pt x="78" y="99"/>
                </a:lnTo>
                <a:close/>
                <a:moveTo>
                  <a:pt x="109" y="99"/>
                </a:moveTo>
                <a:lnTo>
                  <a:pt x="89" y="99"/>
                </a:lnTo>
                <a:lnTo>
                  <a:pt x="89" y="39"/>
                </a:lnTo>
                <a:lnTo>
                  <a:pt x="109" y="39"/>
                </a:lnTo>
                <a:lnTo>
                  <a:pt x="109" y="99"/>
                </a:lnTo>
                <a:close/>
                <a:moveTo>
                  <a:pt x="139" y="99"/>
                </a:moveTo>
                <a:lnTo>
                  <a:pt x="119" y="99"/>
                </a:lnTo>
                <a:lnTo>
                  <a:pt x="119" y="11"/>
                </a:lnTo>
                <a:lnTo>
                  <a:pt x="139" y="11"/>
                </a:lnTo>
                <a:lnTo>
                  <a:pt x="139" y="9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49" name="Freeform 86"/>
          <p:cNvSpPr>
            <a:spLocks noEditPoints="1"/>
          </p:cNvSpPr>
          <p:nvPr/>
        </p:nvSpPr>
        <p:spPr bwMode="auto">
          <a:xfrm>
            <a:off x="4539479" y="2599087"/>
            <a:ext cx="460856" cy="775404"/>
          </a:xfrm>
          <a:custGeom>
            <a:avLst/>
            <a:gdLst/>
            <a:ahLst/>
            <a:cxnLst>
              <a:cxn ang="0">
                <a:pos x="29" y="44"/>
              </a:cxn>
              <a:cxn ang="0">
                <a:pos x="24" y="49"/>
              </a:cxn>
              <a:cxn ang="0">
                <a:pos x="5" y="49"/>
              </a:cxn>
              <a:cxn ang="0">
                <a:pos x="0" y="44"/>
              </a:cxn>
              <a:cxn ang="0">
                <a:pos x="0" y="5"/>
              </a:cxn>
              <a:cxn ang="0">
                <a:pos x="5" y="0"/>
              </a:cxn>
              <a:cxn ang="0">
                <a:pos x="24" y="0"/>
              </a:cxn>
              <a:cxn ang="0">
                <a:pos x="29" y="5"/>
              </a:cxn>
              <a:cxn ang="0">
                <a:pos x="29" y="44"/>
              </a:cxn>
              <a:cxn ang="0">
                <a:pos x="25" y="11"/>
              </a:cxn>
              <a:cxn ang="0">
                <a:pos x="24" y="10"/>
              </a:cxn>
              <a:cxn ang="0">
                <a:pos x="5" y="10"/>
              </a:cxn>
              <a:cxn ang="0">
                <a:pos x="3" y="11"/>
              </a:cxn>
              <a:cxn ang="0">
                <a:pos x="3" y="38"/>
              </a:cxn>
              <a:cxn ang="0">
                <a:pos x="5" y="39"/>
              </a:cxn>
              <a:cxn ang="0">
                <a:pos x="24" y="39"/>
              </a:cxn>
              <a:cxn ang="0">
                <a:pos x="25" y="38"/>
              </a:cxn>
              <a:cxn ang="0">
                <a:pos x="25" y="11"/>
              </a:cxn>
              <a:cxn ang="0">
                <a:pos x="17" y="5"/>
              </a:cxn>
              <a:cxn ang="0">
                <a:pos x="11" y="5"/>
              </a:cxn>
              <a:cxn ang="0">
                <a:pos x="11" y="6"/>
              </a:cxn>
              <a:cxn ang="0">
                <a:pos x="11" y="6"/>
              </a:cxn>
              <a:cxn ang="0">
                <a:pos x="17" y="6"/>
              </a:cxn>
              <a:cxn ang="0">
                <a:pos x="18" y="6"/>
              </a:cxn>
              <a:cxn ang="0">
                <a:pos x="17" y="5"/>
              </a:cxn>
              <a:cxn ang="0">
                <a:pos x="14" y="41"/>
              </a:cxn>
              <a:cxn ang="0">
                <a:pos x="11" y="44"/>
              </a:cxn>
              <a:cxn ang="0">
                <a:pos x="14" y="47"/>
              </a:cxn>
              <a:cxn ang="0">
                <a:pos x="17" y="44"/>
              </a:cxn>
              <a:cxn ang="0">
                <a:pos x="14" y="41"/>
              </a:cxn>
            </a:cxnLst>
            <a:rect l="0" t="0" r="r" b="b"/>
            <a:pathLst>
              <a:path w="29" h="49">
                <a:moveTo>
                  <a:pt x="29" y="44"/>
                </a:moveTo>
                <a:cubicBezTo>
                  <a:pt x="29" y="47"/>
                  <a:pt x="27" y="49"/>
                  <a:pt x="24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2" y="49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2" y="0"/>
                  <a:pt x="5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7" y="0"/>
                  <a:pt x="29" y="3"/>
                  <a:pt x="29" y="5"/>
                </a:cubicBezTo>
                <a:lnTo>
                  <a:pt x="29" y="44"/>
                </a:lnTo>
                <a:close/>
                <a:moveTo>
                  <a:pt x="25" y="11"/>
                </a:moveTo>
                <a:cubicBezTo>
                  <a:pt x="25" y="11"/>
                  <a:pt x="25" y="10"/>
                  <a:pt x="2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4" y="10"/>
                  <a:pt x="3" y="11"/>
                  <a:pt x="3" y="11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9"/>
                  <a:pt x="4" y="39"/>
                  <a:pt x="5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5" y="39"/>
                  <a:pt x="25" y="39"/>
                  <a:pt x="25" y="38"/>
                </a:cubicBezTo>
                <a:lnTo>
                  <a:pt x="25" y="11"/>
                </a:lnTo>
                <a:close/>
                <a:moveTo>
                  <a:pt x="17" y="5"/>
                </a:move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1" y="6"/>
                  <a:pt x="11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7" y="6"/>
                  <a:pt x="17" y="6"/>
                  <a:pt x="17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8" y="6"/>
                  <a:pt x="18" y="5"/>
                  <a:pt x="17" y="5"/>
                </a:cubicBezTo>
                <a:close/>
                <a:moveTo>
                  <a:pt x="14" y="41"/>
                </a:moveTo>
                <a:cubicBezTo>
                  <a:pt x="13" y="41"/>
                  <a:pt x="11" y="42"/>
                  <a:pt x="11" y="44"/>
                </a:cubicBezTo>
                <a:cubicBezTo>
                  <a:pt x="11" y="46"/>
                  <a:pt x="13" y="47"/>
                  <a:pt x="14" y="47"/>
                </a:cubicBezTo>
                <a:cubicBezTo>
                  <a:pt x="16" y="47"/>
                  <a:pt x="17" y="46"/>
                  <a:pt x="17" y="44"/>
                </a:cubicBezTo>
                <a:cubicBezTo>
                  <a:pt x="17" y="42"/>
                  <a:pt x="16" y="41"/>
                  <a:pt x="14" y="4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573405" y="3968726"/>
            <a:ext cx="984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背景一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9" name="Shape 358"/>
          <p:cNvSpPr txBox="1"/>
          <p:nvPr/>
        </p:nvSpPr>
        <p:spPr>
          <a:xfrm>
            <a:off x="838358" y="4373451"/>
            <a:ext cx="2375758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4298582" y="3968726"/>
            <a:ext cx="94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背景二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5" name="Shape 358"/>
          <p:cNvSpPr txBox="1"/>
          <p:nvPr/>
        </p:nvSpPr>
        <p:spPr>
          <a:xfrm>
            <a:off x="3551533" y="4373451"/>
            <a:ext cx="2375758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7042621" y="3968726"/>
            <a:ext cx="8726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背景三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0" name="Shape 358"/>
          <p:cNvSpPr txBox="1"/>
          <p:nvPr/>
        </p:nvSpPr>
        <p:spPr>
          <a:xfrm>
            <a:off x="6264708" y="4373451"/>
            <a:ext cx="2375758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9841520" y="3968726"/>
            <a:ext cx="874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背景四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3" name="Shape 358"/>
          <p:cNvSpPr txBox="1"/>
          <p:nvPr/>
        </p:nvSpPr>
        <p:spPr>
          <a:xfrm>
            <a:off x="8977884" y="4373451"/>
            <a:ext cx="2375758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55202" y="302192"/>
            <a:ext cx="1548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选题背景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2" name="矩形 3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EC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467263" y="393593"/>
              <a:ext cx="278862" cy="278862"/>
              <a:chOff x="252036" y="302191"/>
              <a:chExt cx="461666" cy="461666"/>
            </a:xfrm>
          </p:grpSpPr>
          <p:sp>
            <p:nvSpPr>
              <p:cNvPr id="34" name="椭圆 33"/>
              <p:cNvSpPr/>
              <p:nvPr/>
            </p:nvSpPr>
            <p:spPr>
              <a:xfrm>
                <a:off x="321213" y="371368"/>
                <a:ext cx="323312" cy="323312"/>
              </a:xfrm>
              <a:prstGeom prst="ellipse">
                <a:avLst/>
              </a:prstGeom>
              <a:solidFill>
                <a:srgbClr val="CFB1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5" name="椭圆 34"/>
              <p:cNvSpPr/>
              <p:nvPr/>
            </p:nvSpPr>
            <p:spPr>
              <a:xfrm>
                <a:off x="252036" y="302191"/>
                <a:ext cx="461666" cy="461666"/>
              </a:xfrm>
              <a:prstGeom prst="ellipse">
                <a:avLst/>
              </a:prstGeom>
              <a:noFill/>
              <a:ln>
                <a:solidFill>
                  <a:srgbClr val="CFB17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1138" name="Shape 1138"/>
          <p:cNvSpPr/>
          <p:nvPr/>
        </p:nvSpPr>
        <p:spPr>
          <a:xfrm>
            <a:off x="5687428" y="1829896"/>
            <a:ext cx="609600" cy="6096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lIns="121900" tIns="60933" rIns="121900" bIns="60933" anchor="ctr" anchorCtr="0">
            <a:no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  <a:rtl val="0"/>
            </a:endParaRPr>
          </a:p>
        </p:txBody>
      </p:sp>
      <p:sp>
        <p:nvSpPr>
          <p:cNvPr id="1139" name="Shape 1139"/>
          <p:cNvSpPr txBox="1"/>
          <p:nvPr/>
        </p:nvSpPr>
        <p:spPr>
          <a:xfrm>
            <a:off x="5677271" y="1886861"/>
            <a:ext cx="629912" cy="4956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kumimoji="0" lang="en-US" sz="29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/>
                <a:ea typeface="Source Sans Pro" panose="020B0503030403020204"/>
                <a:cs typeface="Source Sans Pro" panose="020B0503030403020204"/>
                <a:sym typeface="Source Sans Pro" panose="020B0503030403020204"/>
                <a:rtl val="0"/>
              </a:rPr>
              <a:t>1</a:t>
            </a:r>
            <a:endParaRPr kumimoji="0" lang="en-US" sz="293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 panose="020B0503030403020204"/>
              <a:ea typeface="Source Sans Pro" panose="020B0503030403020204"/>
              <a:cs typeface="Source Sans Pro" panose="020B0503030403020204"/>
              <a:sym typeface="Source Sans Pro" panose="020B0503030403020204"/>
              <a:rtl val="0"/>
            </a:endParaRPr>
          </a:p>
        </p:txBody>
      </p:sp>
      <p:sp>
        <p:nvSpPr>
          <p:cNvPr id="1142" name="Shape 1142"/>
          <p:cNvSpPr/>
          <p:nvPr/>
        </p:nvSpPr>
        <p:spPr>
          <a:xfrm>
            <a:off x="5687428" y="5089065"/>
            <a:ext cx="609600" cy="6096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lIns="121900" tIns="60933" rIns="121900" bIns="60933" anchor="ctr" anchorCtr="0">
            <a:no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  <a:rtl val="0"/>
            </a:endParaRPr>
          </a:p>
        </p:txBody>
      </p:sp>
      <p:sp>
        <p:nvSpPr>
          <p:cNvPr id="1143" name="Shape 1143"/>
          <p:cNvSpPr txBox="1"/>
          <p:nvPr/>
        </p:nvSpPr>
        <p:spPr>
          <a:xfrm>
            <a:off x="5677271" y="5146030"/>
            <a:ext cx="629912" cy="4956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kumimoji="0" lang="en-US" sz="293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/>
                <a:ea typeface="Source Sans Pro" panose="020B0503030403020204"/>
                <a:cs typeface="Source Sans Pro" panose="020B0503030403020204"/>
                <a:sym typeface="Source Sans Pro" panose="020B0503030403020204"/>
                <a:rtl val="0"/>
              </a:rPr>
              <a:t>3</a:t>
            </a:r>
            <a:endParaRPr kumimoji="0" lang="en-US" sz="293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 panose="020B0503030403020204"/>
              <a:ea typeface="Source Sans Pro" panose="020B0503030403020204"/>
              <a:cs typeface="Source Sans Pro" panose="020B0503030403020204"/>
              <a:sym typeface="Source Sans Pro" panose="020B0503030403020204"/>
              <a:rtl val="0"/>
            </a:endParaRPr>
          </a:p>
        </p:txBody>
      </p:sp>
      <p:sp>
        <p:nvSpPr>
          <p:cNvPr id="1146" name="Shape 1146"/>
          <p:cNvSpPr/>
          <p:nvPr/>
        </p:nvSpPr>
        <p:spPr>
          <a:xfrm>
            <a:off x="5687428" y="3485996"/>
            <a:ext cx="609600" cy="609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lIns="121900" tIns="60933" rIns="121900" bIns="60933" anchor="ctr" anchorCtr="0">
            <a:no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  <a:rtl val="0"/>
            </a:endParaRPr>
          </a:p>
        </p:txBody>
      </p:sp>
      <p:sp>
        <p:nvSpPr>
          <p:cNvPr id="1147" name="Shape 1147"/>
          <p:cNvSpPr txBox="1"/>
          <p:nvPr/>
        </p:nvSpPr>
        <p:spPr>
          <a:xfrm>
            <a:off x="5677271" y="3542961"/>
            <a:ext cx="629912" cy="49567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kumimoji="0" lang="en-US" sz="293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Sans Pro" panose="020B0503030403020204"/>
                <a:ea typeface="Source Sans Pro" panose="020B0503030403020204"/>
                <a:cs typeface="Source Sans Pro" panose="020B0503030403020204"/>
                <a:sym typeface="Source Sans Pro" panose="020B0503030403020204"/>
                <a:rtl val="0"/>
              </a:rPr>
              <a:t>2</a:t>
            </a:r>
            <a:endParaRPr kumimoji="0" lang="en-US" sz="293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" panose="020B0503030403020204"/>
              <a:ea typeface="Source Sans Pro" panose="020B0503030403020204"/>
              <a:cs typeface="Source Sans Pro" panose="020B0503030403020204"/>
              <a:sym typeface="Source Sans Pro" panose="020B0503030403020204"/>
              <a:rtl val="0"/>
            </a:endParaRPr>
          </a:p>
        </p:txBody>
      </p:sp>
      <p:cxnSp>
        <p:nvCxnSpPr>
          <p:cNvPr id="1151" name="Shape 1151"/>
          <p:cNvCxnSpPr/>
          <p:nvPr/>
        </p:nvCxnSpPr>
        <p:spPr>
          <a:xfrm>
            <a:off x="4299322" y="3764027"/>
            <a:ext cx="1196148" cy="6355"/>
          </a:xfrm>
          <a:prstGeom prst="straightConnector1">
            <a:avLst/>
          </a:prstGeom>
          <a:noFill/>
          <a:ln w="9525" cap="flat" cmpd="sng">
            <a:solidFill>
              <a:schemeClr val="accent5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152" name="Shape 1152"/>
          <p:cNvSpPr/>
          <p:nvPr/>
        </p:nvSpPr>
        <p:spPr>
          <a:xfrm>
            <a:off x="2010090" y="2764224"/>
            <a:ext cx="1999248" cy="1999248"/>
          </a:xfrm>
          <a:prstGeom prst="ellipse">
            <a:avLst/>
          </a:prstGeom>
          <a:noFill/>
          <a:ln w="33020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60933" rIns="121900" bIns="60933" anchor="ctr" anchorCtr="0">
            <a:no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  <a:rtl val="0"/>
            </a:endParaRPr>
          </a:p>
        </p:txBody>
      </p:sp>
      <p:sp>
        <p:nvSpPr>
          <p:cNvPr id="1153" name="Shape 1153"/>
          <p:cNvSpPr/>
          <p:nvPr/>
        </p:nvSpPr>
        <p:spPr>
          <a:xfrm>
            <a:off x="2010090" y="2764224"/>
            <a:ext cx="1999248" cy="1999248"/>
          </a:xfrm>
          <a:prstGeom prst="arc">
            <a:avLst>
              <a:gd name="adj1" fmla="val 18025677"/>
              <a:gd name="adj2" fmla="val 3752975"/>
            </a:avLst>
          </a:prstGeom>
          <a:noFill/>
          <a:ln w="33020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60933" rIns="121900" bIns="60933" anchor="ctr" anchorCtr="0">
            <a:no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  <a:rtl val="0"/>
            </a:endParaRPr>
          </a:p>
        </p:txBody>
      </p:sp>
      <p:sp>
        <p:nvSpPr>
          <p:cNvPr id="1154" name="Shape 1154"/>
          <p:cNvSpPr/>
          <p:nvPr/>
        </p:nvSpPr>
        <p:spPr>
          <a:xfrm>
            <a:off x="2010090" y="2764224"/>
            <a:ext cx="1999248" cy="1999248"/>
          </a:xfrm>
          <a:prstGeom prst="arc">
            <a:avLst>
              <a:gd name="adj1" fmla="val 10857805"/>
              <a:gd name="adj2" fmla="val 18066836"/>
            </a:avLst>
          </a:prstGeom>
          <a:noFill/>
          <a:ln w="33020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900" tIns="60933" rIns="121900" bIns="60933" anchor="ctr" anchorCtr="0">
            <a:no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  <a:rtl val="0"/>
            </a:endParaRPr>
          </a:p>
        </p:txBody>
      </p:sp>
      <p:sp>
        <p:nvSpPr>
          <p:cNvPr id="1155" name="Shape 1155"/>
          <p:cNvSpPr/>
          <p:nvPr/>
        </p:nvSpPr>
        <p:spPr>
          <a:xfrm>
            <a:off x="2539513" y="3459519"/>
            <a:ext cx="797840" cy="63827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1877"/>
                </a:moveTo>
                <a:lnTo>
                  <a:pt x="120000" y="118127"/>
                </a:lnTo>
                <a:cubicBezTo>
                  <a:pt x="120000" y="119372"/>
                  <a:pt x="119500" y="120000"/>
                  <a:pt x="118500" y="120000"/>
                </a:cubicBezTo>
                <a:cubicBezTo>
                  <a:pt x="117500" y="120000"/>
                  <a:pt x="117000" y="119372"/>
                  <a:pt x="117000" y="118127"/>
                </a:cubicBezTo>
                <a:lnTo>
                  <a:pt x="117000" y="1877"/>
                </a:lnTo>
                <a:cubicBezTo>
                  <a:pt x="117000" y="627"/>
                  <a:pt x="117500" y="0"/>
                  <a:pt x="118500" y="0"/>
                </a:cubicBezTo>
                <a:cubicBezTo>
                  <a:pt x="119500" y="0"/>
                  <a:pt x="120000" y="627"/>
                  <a:pt x="120000" y="1877"/>
                </a:cubicBezTo>
                <a:close/>
                <a:moveTo>
                  <a:pt x="111000" y="10077"/>
                </a:moveTo>
                <a:cubicBezTo>
                  <a:pt x="107872" y="13205"/>
                  <a:pt x="105027" y="15783"/>
                  <a:pt x="102466" y="17811"/>
                </a:cubicBezTo>
                <a:cubicBezTo>
                  <a:pt x="99905" y="19844"/>
                  <a:pt x="96283" y="22266"/>
                  <a:pt x="91594" y="25077"/>
                </a:cubicBezTo>
                <a:cubicBezTo>
                  <a:pt x="86905" y="27888"/>
                  <a:pt x="81527" y="30038"/>
                  <a:pt x="75466" y="31522"/>
                </a:cubicBezTo>
                <a:cubicBezTo>
                  <a:pt x="69405" y="33011"/>
                  <a:pt x="62750" y="33750"/>
                  <a:pt x="55500" y="33750"/>
                </a:cubicBezTo>
                <a:lnTo>
                  <a:pt x="27000" y="33750"/>
                </a:lnTo>
                <a:lnTo>
                  <a:pt x="27000" y="86250"/>
                </a:lnTo>
                <a:lnTo>
                  <a:pt x="36938" y="86250"/>
                </a:lnTo>
                <a:cubicBezTo>
                  <a:pt x="37188" y="86250"/>
                  <a:pt x="37372" y="86250"/>
                  <a:pt x="37500" y="86250"/>
                </a:cubicBezTo>
                <a:cubicBezTo>
                  <a:pt x="37622" y="86250"/>
                  <a:pt x="37750" y="86250"/>
                  <a:pt x="37872" y="86250"/>
                </a:cubicBezTo>
                <a:lnTo>
                  <a:pt x="55311" y="86250"/>
                </a:lnTo>
                <a:cubicBezTo>
                  <a:pt x="62561" y="86250"/>
                  <a:pt x="69250" y="86994"/>
                  <a:pt x="75377" y="88477"/>
                </a:cubicBezTo>
                <a:cubicBezTo>
                  <a:pt x="81500" y="89961"/>
                  <a:pt x="86872" y="92072"/>
                  <a:pt x="91500" y="94805"/>
                </a:cubicBezTo>
                <a:cubicBezTo>
                  <a:pt x="96122" y="97538"/>
                  <a:pt x="99750" y="99961"/>
                  <a:pt x="102377" y="102072"/>
                </a:cubicBezTo>
                <a:cubicBezTo>
                  <a:pt x="105000" y="104177"/>
                  <a:pt x="107872" y="106800"/>
                  <a:pt x="111000" y="109922"/>
                </a:cubicBezTo>
                <a:cubicBezTo>
                  <a:pt x="111000" y="109922"/>
                  <a:pt x="111000" y="10077"/>
                  <a:pt x="111000" y="10077"/>
                </a:cubicBezTo>
                <a:close/>
                <a:moveTo>
                  <a:pt x="10405" y="84494"/>
                </a:moveTo>
                <a:cubicBezTo>
                  <a:pt x="11344" y="85666"/>
                  <a:pt x="12500" y="86250"/>
                  <a:pt x="13872" y="86250"/>
                </a:cubicBezTo>
                <a:lnTo>
                  <a:pt x="24000" y="86250"/>
                </a:lnTo>
                <a:lnTo>
                  <a:pt x="24000" y="33750"/>
                </a:lnTo>
                <a:lnTo>
                  <a:pt x="13872" y="33750"/>
                </a:lnTo>
                <a:cubicBezTo>
                  <a:pt x="12500" y="33750"/>
                  <a:pt x="11344" y="34377"/>
                  <a:pt x="10405" y="35627"/>
                </a:cubicBezTo>
                <a:cubicBezTo>
                  <a:pt x="9466" y="36877"/>
                  <a:pt x="9000" y="38361"/>
                  <a:pt x="9000" y="40077"/>
                </a:cubicBezTo>
                <a:lnTo>
                  <a:pt x="9000" y="80155"/>
                </a:lnTo>
                <a:cubicBezTo>
                  <a:pt x="9000" y="81877"/>
                  <a:pt x="9466" y="83322"/>
                  <a:pt x="10405" y="84494"/>
                </a:cubicBezTo>
                <a:close/>
                <a:moveTo>
                  <a:pt x="114000" y="6094"/>
                </a:moveTo>
                <a:lnTo>
                  <a:pt x="114000" y="113905"/>
                </a:lnTo>
                <a:cubicBezTo>
                  <a:pt x="114000" y="114688"/>
                  <a:pt x="113688" y="115233"/>
                  <a:pt x="113061" y="115544"/>
                </a:cubicBezTo>
                <a:cubicBezTo>
                  <a:pt x="112938" y="115700"/>
                  <a:pt x="112750" y="115783"/>
                  <a:pt x="112500" y="115783"/>
                </a:cubicBezTo>
                <a:cubicBezTo>
                  <a:pt x="112122" y="115783"/>
                  <a:pt x="111811" y="115622"/>
                  <a:pt x="111561" y="115311"/>
                </a:cubicBezTo>
                <a:lnTo>
                  <a:pt x="110061" y="113672"/>
                </a:lnTo>
                <a:cubicBezTo>
                  <a:pt x="106811" y="110550"/>
                  <a:pt x="104000" y="108011"/>
                  <a:pt x="101627" y="106055"/>
                </a:cubicBezTo>
                <a:cubicBezTo>
                  <a:pt x="99250" y="104105"/>
                  <a:pt x="95750" y="101683"/>
                  <a:pt x="91127" y="98788"/>
                </a:cubicBezTo>
                <a:cubicBezTo>
                  <a:pt x="86500" y="95900"/>
                  <a:pt x="81155" y="93711"/>
                  <a:pt x="75094" y="92227"/>
                </a:cubicBezTo>
                <a:cubicBezTo>
                  <a:pt x="69027" y="90744"/>
                  <a:pt x="62438" y="90000"/>
                  <a:pt x="55311" y="90000"/>
                </a:cubicBezTo>
                <a:lnTo>
                  <a:pt x="39188" y="90000"/>
                </a:lnTo>
                <a:cubicBezTo>
                  <a:pt x="39561" y="93283"/>
                  <a:pt x="40500" y="95938"/>
                  <a:pt x="42000" y="97966"/>
                </a:cubicBezTo>
                <a:cubicBezTo>
                  <a:pt x="43877" y="100161"/>
                  <a:pt x="46372" y="101250"/>
                  <a:pt x="49500" y="101250"/>
                </a:cubicBezTo>
                <a:cubicBezTo>
                  <a:pt x="50500" y="101250"/>
                  <a:pt x="51000" y="101877"/>
                  <a:pt x="51000" y="103122"/>
                </a:cubicBezTo>
                <a:cubicBezTo>
                  <a:pt x="51000" y="104377"/>
                  <a:pt x="50500" y="105000"/>
                  <a:pt x="49500" y="105000"/>
                </a:cubicBezTo>
                <a:cubicBezTo>
                  <a:pt x="45500" y="105000"/>
                  <a:pt x="42311" y="103516"/>
                  <a:pt x="39938" y="100544"/>
                </a:cubicBezTo>
                <a:cubicBezTo>
                  <a:pt x="37811" y="97894"/>
                  <a:pt x="36500" y="94377"/>
                  <a:pt x="36000" y="90000"/>
                </a:cubicBezTo>
                <a:lnTo>
                  <a:pt x="27000" y="90000"/>
                </a:lnTo>
                <a:cubicBezTo>
                  <a:pt x="27622" y="97966"/>
                  <a:pt x="29811" y="104294"/>
                  <a:pt x="33561" y="108983"/>
                </a:cubicBezTo>
                <a:cubicBezTo>
                  <a:pt x="37433" y="113827"/>
                  <a:pt x="42750" y="116250"/>
                  <a:pt x="49500" y="116250"/>
                </a:cubicBezTo>
                <a:cubicBezTo>
                  <a:pt x="50500" y="116250"/>
                  <a:pt x="51000" y="116872"/>
                  <a:pt x="51000" y="118127"/>
                </a:cubicBezTo>
                <a:cubicBezTo>
                  <a:pt x="51000" y="119372"/>
                  <a:pt x="50500" y="120000"/>
                  <a:pt x="49500" y="120000"/>
                </a:cubicBezTo>
                <a:cubicBezTo>
                  <a:pt x="41872" y="120000"/>
                  <a:pt x="35872" y="117188"/>
                  <a:pt x="31500" y="111561"/>
                </a:cubicBezTo>
                <a:cubicBezTo>
                  <a:pt x="27122" y="106094"/>
                  <a:pt x="24622" y="98905"/>
                  <a:pt x="24000" y="90000"/>
                </a:cubicBezTo>
                <a:lnTo>
                  <a:pt x="13872" y="90000"/>
                </a:lnTo>
                <a:cubicBezTo>
                  <a:pt x="11750" y="90000"/>
                  <a:pt x="9905" y="89027"/>
                  <a:pt x="8344" y="87072"/>
                </a:cubicBezTo>
                <a:cubicBezTo>
                  <a:pt x="6777" y="85116"/>
                  <a:pt x="6000" y="82816"/>
                  <a:pt x="6000" y="80155"/>
                </a:cubicBezTo>
                <a:lnTo>
                  <a:pt x="6000" y="40077"/>
                </a:lnTo>
                <a:cubicBezTo>
                  <a:pt x="6000" y="37266"/>
                  <a:pt x="6777" y="34883"/>
                  <a:pt x="8344" y="32927"/>
                </a:cubicBezTo>
                <a:cubicBezTo>
                  <a:pt x="9905" y="30977"/>
                  <a:pt x="11750" y="30000"/>
                  <a:pt x="13872" y="30000"/>
                </a:cubicBezTo>
                <a:lnTo>
                  <a:pt x="55500" y="30000"/>
                </a:lnTo>
                <a:cubicBezTo>
                  <a:pt x="62627" y="30000"/>
                  <a:pt x="69188" y="29261"/>
                  <a:pt x="75188" y="27772"/>
                </a:cubicBezTo>
                <a:cubicBezTo>
                  <a:pt x="81188" y="26288"/>
                  <a:pt x="86500" y="24105"/>
                  <a:pt x="91127" y="21211"/>
                </a:cubicBezTo>
                <a:cubicBezTo>
                  <a:pt x="95750" y="18322"/>
                  <a:pt x="99216" y="15938"/>
                  <a:pt x="101533" y="14061"/>
                </a:cubicBezTo>
                <a:cubicBezTo>
                  <a:pt x="103844" y="12188"/>
                  <a:pt x="106622" y="9611"/>
                  <a:pt x="109872" y="6327"/>
                </a:cubicBezTo>
                <a:lnTo>
                  <a:pt x="111561" y="4688"/>
                </a:lnTo>
                <a:cubicBezTo>
                  <a:pt x="112061" y="4216"/>
                  <a:pt x="112594" y="4144"/>
                  <a:pt x="113155" y="4455"/>
                </a:cubicBezTo>
                <a:cubicBezTo>
                  <a:pt x="113716" y="4766"/>
                  <a:pt x="114000" y="5311"/>
                  <a:pt x="114000" y="6094"/>
                </a:cubicBezTo>
                <a:close/>
                <a:moveTo>
                  <a:pt x="0" y="80155"/>
                </a:moveTo>
                <a:lnTo>
                  <a:pt x="0" y="39844"/>
                </a:lnTo>
                <a:cubicBezTo>
                  <a:pt x="0" y="38594"/>
                  <a:pt x="500" y="37966"/>
                  <a:pt x="1500" y="37966"/>
                </a:cubicBezTo>
                <a:cubicBezTo>
                  <a:pt x="2500" y="37966"/>
                  <a:pt x="3000" y="38594"/>
                  <a:pt x="3000" y="39844"/>
                </a:cubicBezTo>
                <a:lnTo>
                  <a:pt x="3000" y="80155"/>
                </a:lnTo>
                <a:cubicBezTo>
                  <a:pt x="3000" y="81411"/>
                  <a:pt x="2500" y="82033"/>
                  <a:pt x="1500" y="82033"/>
                </a:cubicBezTo>
                <a:cubicBezTo>
                  <a:pt x="500" y="82033"/>
                  <a:pt x="0" y="81411"/>
                  <a:pt x="0" y="8015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19033" tIns="19033" rIns="19033" bIns="19033" anchor="ctr" anchorCtr="0">
            <a:noAutofit/>
          </a:bodyPr>
          <a:lstStyle/>
          <a:p>
            <a:pPr marL="0" marR="0" lvl="0" indent="0" algn="l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  <a:rtl val="0"/>
            </a:endParaRPr>
          </a:p>
        </p:txBody>
      </p:sp>
      <p:cxnSp>
        <p:nvCxnSpPr>
          <p:cNvPr id="1156" name="Shape 1156"/>
          <p:cNvCxnSpPr/>
          <p:nvPr/>
        </p:nvCxnSpPr>
        <p:spPr>
          <a:xfrm flipH="1">
            <a:off x="2821757" y="2142659"/>
            <a:ext cx="2675600" cy="338800"/>
          </a:xfrm>
          <a:prstGeom prst="bentConnector3">
            <a:avLst>
              <a:gd name="adj1" fmla="val 99995"/>
            </a:avLst>
          </a:prstGeom>
          <a:noFill/>
          <a:ln w="9525" cap="flat" cmpd="sng">
            <a:solidFill>
              <a:schemeClr val="accent5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157" name="Shape 1157"/>
          <p:cNvCxnSpPr/>
          <p:nvPr/>
        </p:nvCxnSpPr>
        <p:spPr>
          <a:xfrm rot="10800000">
            <a:off x="2815359" y="5067928"/>
            <a:ext cx="2681998" cy="319599"/>
          </a:xfrm>
          <a:prstGeom prst="bentConnector3">
            <a:avLst>
              <a:gd name="adj1" fmla="val 99721"/>
            </a:avLst>
          </a:prstGeom>
          <a:noFill/>
          <a:ln w="9525" cap="flat" cmpd="sng">
            <a:solidFill>
              <a:schemeClr val="accent5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6" name="文本框 25"/>
          <p:cNvSpPr txBox="1"/>
          <p:nvPr/>
        </p:nvSpPr>
        <p:spPr>
          <a:xfrm>
            <a:off x="6411123" y="1730109"/>
            <a:ext cx="1560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  <a:sym typeface="Arial" panose="020B0604020202020204" pitchFamily="34" charset="0"/>
                <a:rtl val="0"/>
              </a:rPr>
              <a:t>意义一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  <a:sym typeface="Arial" panose="020B0604020202020204" pitchFamily="34" charset="0"/>
              <a:rtl val="0"/>
            </a:endParaRPr>
          </a:p>
        </p:txBody>
      </p:sp>
      <p:sp>
        <p:nvSpPr>
          <p:cNvPr id="27" name="Shape 358"/>
          <p:cNvSpPr txBox="1"/>
          <p:nvPr/>
        </p:nvSpPr>
        <p:spPr>
          <a:xfrm>
            <a:off x="6531711" y="2084784"/>
            <a:ext cx="3650199" cy="4544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  <a:rtl val="0"/>
              </a:rPr>
              <a:t>单击此处可编辑内容，根据您的需要自由拉伸文本框大小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  <a:rtl val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411123" y="3386210"/>
            <a:ext cx="1560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  <a:sym typeface="Arial" panose="020B0604020202020204" pitchFamily="34" charset="0"/>
                <a:rtl val="0"/>
              </a:rPr>
              <a:t>意义二 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  <a:sym typeface="Arial" panose="020B0604020202020204" pitchFamily="34" charset="0"/>
              <a:rtl val="0"/>
            </a:endParaRPr>
          </a:p>
        </p:txBody>
      </p:sp>
      <p:sp>
        <p:nvSpPr>
          <p:cNvPr id="29" name="Shape 358"/>
          <p:cNvSpPr txBox="1"/>
          <p:nvPr/>
        </p:nvSpPr>
        <p:spPr>
          <a:xfrm>
            <a:off x="6531711" y="3740884"/>
            <a:ext cx="3650199" cy="4544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  <a:rtl val="0"/>
              </a:rPr>
              <a:t>单击此处可编辑内容，根据您的需要自由拉伸文本框大小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  <a:rtl val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411123" y="4989279"/>
            <a:ext cx="1560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  <a:sym typeface="Arial" panose="020B0604020202020204" pitchFamily="34" charset="0"/>
                <a:rtl val="0"/>
              </a:rPr>
              <a:t>意义三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  <a:sym typeface="Arial" panose="020B0604020202020204" pitchFamily="34" charset="0"/>
              <a:rtl val="0"/>
            </a:endParaRPr>
          </a:p>
        </p:txBody>
      </p:sp>
      <p:sp>
        <p:nvSpPr>
          <p:cNvPr id="31" name="Shape 358"/>
          <p:cNvSpPr txBox="1"/>
          <p:nvPr/>
        </p:nvSpPr>
        <p:spPr>
          <a:xfrm>
            <a:off x="6531711" y="5343953"/>
            <a:ext cx="3650199" cy="4544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  <a:rtl val="0"/>
              </a:rPr>
              <a:t>单击此处可编辑内容，根据您的需要自由拉伸文本框大小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  <a:rtl val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55202" y="302192"/>
            <a:ext cx="1548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研究意义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" name="组合 100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2" name="矩形 10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EC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grpSp>
          <p:nvGrpSpPr>
            <p:cNvPr id="103" name="组合 102"/>
            <p:cNvGrpSpPr/>
            <p:nvPr/>
          </p:nvGrpSpPr>
          <p:grpSpPr>
            <a:xfrm>
              <a:off x="467263" y="393593"/>
              <a:ext cx="278862" cy="278862"/>
              <a:chOff x="252036" y="302191"/>
              <a:chExt cx="461666" cy="461666"/>
            </a:xfrm>
          </p:grpSpPr>
          <p:sp>
            <p:nvSpPr>
              <p:cNvPr id="104" name="椭圆 103"/>
              <p:cNvSpPr/>
              <p:nvPr/>
            </p:nvSpPr>
            <p:spPr>
              <a:xfrm>
                <a:off x="321213" y="371368"/>
                <a:ext cx="323312" cy="323312"/>
              </a:xfrm>
              <a:prstGeom prst="ellipse">
                <a:avLst/>
              </a:prstGeom>
              <a:solidFill>
                <a:srgbClr val="CFB1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05" name="椭圆 104"/>
              <p:cNvSpPr/>
              <p:nvPr/>
            </p:nvSpPr>
            <p:spPr>
              <a:xfrm>
                <a:off x="252036" y="302191"/>
                <a:ext cx="461666" cy="461666"/>
              </a:xfrm>
              <a:prstGeom prst="ellipse">
                <a:avLst/>
              </a:prstGeom>
              <a:noFill/>
              <a:ln>
                <a:solidFill>
                  <a:srgbClr val="CFB17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cxnSp>
        <p:nvCxnSpPr>
          <p:cNvPr id="50" name="直接连接符 49"/>
          <p:cNvCxnSpPr/>
          <p:nvPr/>
        </p:nvCxnSpPr>
        <p:spPr>
          <a:xfrm>
            <a:off x="7532914" y="1579061"/>
            <a:ext cx="0" cy="405367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椭圆 50"/>
          <p:cNvSpPr/>
          <p:nvPr/>
        </p:nvSpPr>
        <p:spPr>
          <a:xfrm>
            <a:off x="7402285" y="1977589"/>
            <a:ext cx="261258" cy="26125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7402285" y="3408160"/>
            <a:ext cx="261258" cy="26125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3" name="椭圆 52"/>
          <p:cNvSpPr/>
          <p:nvPr/>
        </p:nvSpPr>
        <p:spPr>
          <a:xfrm>
            <a:off x="7402285" y="4838730"/>
            <a:ext cx="261258" cy="26125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7823200" y="1977589"/>
            <a:ext cx="683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山东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7823200" y="3395792"/>
            <a:ext cx="683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福建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7823200" y="4805779"/>
            <a:ext cx="683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云南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8611238" y="1909395"/>
            <a:ext cx="2578845" cy="5170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单击此处编辑您要的内容，建议您在展示时采用微软雅黑字体。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8611238" y="4770821"/>
            <a:ext cx="2578845" cy="5170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单击此处编辑您要的内容，建议您在展示时采用微软雅黑字体。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8611238" y="3340108"/>
            <a:ext cx="2578845" cy="5170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单击此处编辑您要的内容，建议您在展示时采用微软雅黑字体。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755201" y="302192"/>
            <a:ext cx="2687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国内相关研究综述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3" name="AutoShape 36"/>
          <p:cNvSpPr>
            <a:spLocks noChangeAspect="1" noChangeArrowheads="1" noTextEdit="1"/>
          </p:cNvSpPr>
          <p:nvPr/>
        </p:nvSpPr>
        <p:spPr bwMode="auto">
          <a:xfrm>
            <a:off x="1171917" y="1567089"/>
            <a:ext cx="5399314" cy="4439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4" name="Freeform 38"/>
          <p:cNvSpPr>
            <a:spLocks noEditPoints="1"/>
          </p:cNvSpPr>
          <p:nvPr/>
        </p:nvSpPr>
        <p:spPr bwMode="auto">
          <a:xfrm>
            <a:off x="1174311" y="1567089"/>
            <a:ext cx="5394526" cy="4441564"/>
          </a:xfrm>
          <a:custGeom>
            <a:avLst/>
            <a:gdLst>
              <a:gd name="T0" fmla="*/ 2067 w 2632"/>
              <a:gd name="T1" fmla="*/ 1460 h 2176"/>
              <a:gd name="T2" fmla="*/ 2145 w 2632"/>
              <a:gd name="T3" fmla="*/ 1250 h 2176"/>
              <a:gd name="T4" fmla="*/ 2026 w 2632"/>
              <a:gd name="T5" fmla="*/ 1150 h 2176"/>
              <a:gd name="T6" fmla="*/ 1918 w 2632"/>
              <a:gd name="T7" fmla="*/ 1517 h 2176"/>
              <a:gd name="T8" fmla="*/ 1580 w 2632"/>
              <a:gd name="T9" fmla="*/ 1764 h 2176"/>
              <a:gd name="T10" fmla="*/ 1782 w 2632"/>
              <a:gd name="T11" fmla="*/ 1884 h 2176"/>
              <a:gd name="T12" fmla="*/ 222 w 2632"/>
              <a:gd name="T13" fmla="*/ 637 h 2176"/>
              <a:gd name="T14" fmla="*/ 118 w 2632"/>
              <a:gd name="T15" fmla="*/ 963 h 2176"/>
              <a:gd name="T16" fmla="*/ 747 w 2632"/>
              <a:gd name="T17" fmla="*/ 945 h 2176"/>
              <a:gd name="T18" fmla="*/ 811 w 2632"/>
              <a:gd name="T19" fmla="*/ 348 h 2176"/>
              <a:gd name="T20" fmla="*/ 173 w 2632"/>
              <a:gd name="T21" fmla="*/ 1286 h 2176"/>
              <a:gd name="T22" fmla="*/ 958 w 2632"/>
              <a:gd name="T23" fmla="*/ 1556 h 2176"/>
              <a:gd name="T24" fmla="*/ 758 w 2632"/>
              <a:gd name="T25" fmla="*/ 1240 h 2176"/>
              <a:gd name="T26" fmla="*/ 165 w 2632"/>
              <a:gd name="T27" fmla="*/ 1139 h 2176"/>
              <a:gd name="T28" fmla="*/ 1655 w 2632"/>
              <a:gd name="T29" fmla="*/ 926 h 2176"/>
              <a:gd name="T30" fmla="*/ 2058 w 2632"/>
              <a:gd name="T31" fmla="*/ 741 h 2176"/>
              <a:gd name="T32" fmla="*/ 2185 w 2632"/>
              <a:gd name="T33" fmla="*/ 393 h 2176"/>
              <a:gd name="T34" fmla="*/ 2005 w 2632"/>
              <a:gd name="T35" fmla="*/ 205 h 2176"/>
              <a:gd name="T36" fmla="*/ 1766 w 2632"/>
              <a:gd name="T37" fmla="*/ 562 h 2176"/>
              <a:gd name="T38" fmla="*/ 1223 w 2632"/>
              <a:gd name="T39" fmla="*/ 877 h 2176"/>
              <a:gd name="T40" fmla="*/ 1058 w 2632"/>
              <a:gd name="T41" fmla="*/ 960 h 2176"/>
              <a:gd name="T42" fmla="*/ 815 w 2632"/>
              <a:gd name="T43" fmla="*/ 1271 h 2176"/>
              <a:gd name="T44" fmla="*/ 1265 w 2632"/>
              <a:gd name="T45" fmla="*/ 1273 h 2176"/>
              <a:gd name="T46" fmla="*/ 1480 w 2632"/>
              <a:gd name="T47" fmla="*/ 1619 h 2176"/>
              <a:gd name="T48" fmla="*/ 1335 w 2632"/>
              <a:gd name="T49" fmla="*/ 1221 h 2176"/>
              <a:gd name="T50" fmla="*/ 1119 w 2632"/>
              <a:gd name="T51" fmla="*/ 1413 h 2176"/>
              <a:gd name="T52" fmla="*/ 2546 w 2632"/>
              <a:gd name="T53" fmla="*/ 427 h 2176"/>
              <a:gd name="T54" fmla="*/ 2081 w 2632"/>
              <a:gd name="T55" fmla="*/ 13 h 2176"/>
              <a:gd name="T56" fmla="*/ 2273 w 2632"/>
              <a:gd name="T57" fmla="*/ 451 h 2176"/>
              <a:gd name="T58" fmla="*/ 1307 w 2632"/>
              <a:gd name="T59" fmla="*/ 1002 h 2176"/>
              <a:gd name="T60" fmla="*/ 1501 w 2632"/>
              <a:gd name="T61" fmla="*/ 1250 h 2176"/>
              <a:gd name="T62" fmla="*/ 1368 w 2632"/>
              <a:gd name="T63" fmla="*/ 982 h 2176"/>
              <a:gd name="T64" fmla="*/ 1030 w 2632"/>
              <a:gd name="T65" fmla="*/ 745 h 2176"/>
              <a:gd name="T66" fmla="*/ 1313 w 2632"/>
              <a:gd name="T67" fmla="*/ 1916 h 2176"/>
              <a:gd name="T68" fmla="*/ 1420 w 2632"/>
              <a:gd name="T69" fmla="*/ 1615 h 2176"/>
              <a:gd name="T70" fmla="*/ 1086 w 2632"/>
              <a:gd name="T71" fmla="*/ 1588 h 2176"/>
              <a:gd name="T72" fmla="*/ 1717 w 2632"/>
              <a:gd name="T73" fmla="*/ 939 h 2176"/>
              <a:gd name="T74" fmla="*/ 1482 w 2632"/>
              <a:gd name="T75" fmla="*/ 1272 h 2176"/>
              <a:gd name="T76" fmla="*/ 1771 w 2632"/>
              <a:gd name="T77" fmla="*/ 1901 h 2176"/>
              <a:gd name="T78" fmla="*/ 1997 w 2632"/>
              <a:gd name="T79" fmla="*/ 1894 h 2176"/>
              <a:gd name="T80" fmla="*/ 2329 w 2632"/>
              <a:gd name="T81" fmla="*/ 595 h 2176"/>
              <a:gd name="T82" fmla="*/ 2380 w 2632"/>
              <a:gd name="T83" fmla="*/ 475 h 2176"/>
              <a:gd name="T84" fmla="*/ 1885 w 2632"/>
              <a:gd name="T85" fmla="*/ 1320 h 2176"/>
              <a:gd name="T86" fmla="*/ 1977 w 2632"/>
              <a:gd name="T87" fmla="*/ 1471 h 2176"/>
              <a:gd name="T88" fmla="*/ 1971 w 2632"/>
              <a:gd name="T89" fmla="*/ 771 h 2176"/>
              <a:gd name="T90" fmla="*/ 1866 w 2632"/>
              <a:gd name="T91" fmla="*/ 747 h 2176"/>
              <a:gd name="T92" fmla="*/ 1534 w 2632"/>
              <a:gd name="T93" fmla="*/ 1765 h 2176"/>
              <a:gd name="T94" fmla="*/ 1865 w 2632"/>
              <a:gd name="T95" fmla="*/ 1110 h 2176"/>
              <a:gd name="T96" fmla="*/ 2026 w 2632"/>
              <a:gd name="T97" fmla="*/ 1763 h 2176"/>
              <a:gd name="T98" fmla="*/ 1944 w 2632"/>
              <a:gd name="T99" fmla="*/ 1695 h 2176"/>
              <a:gd name="T100" fmla="*/ 1772 w 2632"/>
              <a:gd name="T101" fmla="*/ 868 h 2176"/>
              <a:gd name="T102" fmla="*/ 2155 w 2632"/>
              <a:gd name="T103" fmla="*/ 1087 h 2176"/>
              <a:gd name="T104" fmla="*/ 2099 w 2632"/>
              <a:gd name="T105" fmla="*/ 691 h 2176"/>
              <a:gd name="T106" fmla="*/ 2243 w 2632"/>
              <a:gd name="T107" fmla="*/ 625 h 2176"/>
              <a:gd name="T108" fmla="*/ 2270 w 2632"/>
              <a:gd name="T109" fmla="*/ 1599 h 2176"/>
              <a:gd name="T110" fmla="*/ 2152 w 2632"/>
              <a:gd name="T111" fmla="*/ 1458 h 2176"/>
              <a:gd name="T112" fmla="*/ 1631 w 2632"/>
              <a:gd name="T113" fmla="*/ 1352 h 2176"/>
              <a:gd name="T114" fmla="*/ 1529 w 2632"/>
              <a:gd name="T115" fmla="*/ 1097 h 2176"/>
              <a:gd name="T116" fmla="*/ 2282 w 2632"/>
              <a:gd name="T117" fmla="*/ 1851 h 2176"/>
              <a:gd name="T118" fmla="*/ 2012 w 2632"/>
              <a:gd name="T119" fmla="*/ 826 h 2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632" h="2176">
                <a:moveTo>
                  <a:pt x="2632" y="2176"/>
                </a:moveTo>
                <a:cubicBezTo>
                  <a:pt x="1755" y="2176"/>
                  <a:pt x="878" y="2176"/>
                  <a:pt x="0" y="2176"/>
                </a:cubicBezTo>
                <a:cubicBezTo>
                  <a:pt x="0" y="1451"/>
                  <a:pt x="0" y="725"/>
                  <a:pt x="0" y="0"/>
                </a:cubicBezTo>
                <a:cubicBezTo>
                  <a:pt x="878" y="0"/>
                  <a:pt x="1755" y="0"/>
                  <a:pt x="2632" y="0"/>
                </a:cubicBezTo>
                <a:cubicBezTo>
                  <a:pt x="2632" y="725"/>
                  <a:pt x="2632" y="1451"/>
                  <a:pt x="2632" y="2176"/>
                </a:cubicBezTo>
                <a:close/>
                <a:moveTo>
                  <a:pt x="2043" y="1190"/>
                </a:moveTo>
                <a:cubicBezTo>
                  <a:pt x="2035" y="1187"/>
                  <a:pt x="2027" y="1183"/>
                  <a:pt x="2023" y="1181"/>
                </a:cubicBezTo>
                <a:cubicBezTo>
                  <a:pt x="2021" y="1192"/>
                  <a:pt x="2022" y="1205"/>
                  <a:pt x="2016" y="1213"/>
                </a:cubicBezTo>
                <a:cubicBezTo>
                  <a:pt x="2002" y="1233"/>
                  <a:pt x="1996" y="1198"/>
                  <a:pt x="1986" y="1208"/>
                </a:cubicBezTo>
                <a:cubicBezTo>
                  <a:pt x="1976" y="1229"/>
                  <a:pt x="1966" y="1249"/>
                  <a:pt x="1955" y="1272"/>
                </a:cubicBezTo>
                <a:cubicBezTo>
                  <a:pt x="1961" y="1283"/>
                  <a:pt x="1968" y="1298"/>
                  <a:pt x="1988" y="1299"/>
                </a:cubicBezTo>
                <a:cubicBezTo>
                  <a:pt x="1994" y="1299"/>
                  <a:pt x="2002" y="1308"/>
                  <a:pt x="2003" y="1314"/>
                </a:cubicBezTo>
                <a:cubicBezTo>
                  <a:pt x="2005" y="1322"/>
                  <a:pt x="2003" y="1334"/>
                  <a:pt x="1998" y="1340"/>
                </a:cubicBezTo>
                <a:cubicBezTo>
                  <a:pt x="1979" y="1359"/>
                  <a:pt x="1979" y="1363"/>
                  <a:pt x="2005" y="1374"/>
                </a:cubicBezTo>
                <a:cubicBezTo>
                  <a:pt x="2008" y="1375"/>
                  <a:pt x="2010" y="1377"/>
                  <a:pt x="2013" y="1379"/>
                </a:cubicBezTo>
                <a:cubicBezTo>
                  <a:pt x="1999" y="1410"/>
                  <a:pt x="2027" y="1429"/>
                  <a:pt x="2029" y="1458"/>
                </a:cubicBezTo>
                <a:cubicBezTo>
                  <a:pt x="2042" y="1451"/>
                  <a:pt x="2053" y="1446"/>
                  <a:pt x="2064" y="1441"/>
                </a:cubicBezTo>
                <a:cubicBezTo>
                  <a:pt x="2065" y="1447"/>
                  <a:pt x="2066" y="1452"/>
                  <a:pt x="2067" y="1460"/>
                </a:cubicBezTo>
                <a:cubicBezTo>
                  <a:pt x="2078" y="1447"/>
                  <a:pt x="2086" y="1437"/>
                  <a:pt x="2102" y="1453"/>
                </a:cubicBezTo>
                <a:cubicBezTo>
                  <a:pt x="2115" y="1465"/>
                  <a:pt x="2140" y="1459"/>
                  <a:pt x="2154" y="1448"/>
                </a:cubicBezTo>
                <a:cubicBezTo>
                  <a:pt x="2170" y="1434"/>
                  <a:pt x="2166" y="1417"/>
                  <a:pt x="2160" y="1399"/>
                </a:cubicBezTo>
                <a:cubicBezTo>
                  <a:pt x="2169" y="1400"/>
                  <a:pt x="2176" y="1400"/>
                  <a:pt x="2181" y="1401"/>
                </a:cubicBezTo>
                <a:cubicBezTo>
                  <a:pt x="2184" y="1390"/>
                  <a:pt x="2187" y="1380"/>
                  <a:pt x="2189" y="1370"/>
                </a:cubicBezTo>
                <a:cubicBezTo>
                  <a:pt x="2190" y="1364"/>
                  <a:pt x="2192" y="1357"/>
                  <a:pt x="2190" y="1353"/>
                </a:cubicBezTo>
                <a:cubicBezTo>
                  <a:pt x="2188" y="1349"/>
                  <a:pt x="2180" y="1349"/>
                  <a:pt x="2175" y="1347"/>
                </a:cubicBezTo>
                <a:cubicBezTo>
                  <a:pt x="2165" y="1343"/>
                  <a:pt x="2155" y="1339"/>
                  <a:pt x="2146" y="1335"/>
                </a:cubicBezTo>
                <a:cubicBezTo>
                  <a:pt x="2141" y="1332"/>
                  <a:pt x="2136" y="1328"/>
                  <a:pt x="2133" y="1323"/>
                </a:cubicBezTo>
                <a:cubicBezTo>
                  <a:pt x="2129" y="1316"/>
                  <a:pt x="2124" y="1306"/>
                  <a:pt x="2126" y="1302"/>
                </a:cubicBezTo>
                <a:cubicBezTo>
                  <a:pt x="2135" y="1289"/>
                  <a:pt x="2135" y="1270"/>
                  <a:pt x="2154" y="1266"/>
                </a:cubicBezTo>
                <a:cubicBezTo>
                  <a:pt x="2157" y="1266"/>
                  <a:pt x="2158" y="1259"/>
                  <a:pt x="2161" y="1253"/>
                </a:cubicBezTo>
                <a:cubicBezTo>
                  <a:pt x="2155" y="1253"/>
                  <a:pt x="2153" y="1253"/>
                  <a:pt x="2152" y="1254"/>
                </a:cubicBezTo>
                <a:cubicBezTo>
                  <a:pt x="2116" y="1269"/>
                  <a:pt x="2109" y="1265"/>
                  <a:pt x="2095" y="1228"/>
                </a:cubicBezTo>
                <a:cubicBezTo>
                  <a:pt x="2092" y="1220"/>
                  <a:pt x="2084" y="1212"/>
                  <a:pt x="2076" y="1207"/>
                </a:cubicBezTo>
                <a:cubicBezTo>
                  <a:pt x="2066" y="1200"/>
                  <a:pt x="2054" y="1195"/>
                  <a:pt x="2042" y="1190"/>
                </a:cubicBezTo>
                <a:cubicBezTo>
                  <a:pt x="2067" y="1187"/>
                  <a:pt x="2096" y="1207"/>
                  <a:pt x="2104" y="1231"/>
                </a:cubicBezTo>
                <a:cubicBezTo>
                  <a:pt x="2112" y="1257"/>
                  <a:pt x="2121" y="1260"/>
                  <a:pt x="2145" y="1250"/>
                </a:cubicBezTo>
                <a:cubicBezTo>
                  <a:pt x="2150" y="1247"/>
                  <a:pt x="2158" y="1250"/>
                  <a:pt x="2165" y="1250"/>
                </a:cubicBezTo>
                <a:cubicBezTo>
                  <a:pt x="2163" y="1258"/>
                  <a:pt x="2161" y="1267"/>
                  <a:pt x="2157" y="1274"/>
                </a:cubicBezTo>
                <a:cubicBezTo>
                  <a:pt x="2148" y="1286"/>
                  <a:pt x="2137" y="1298"/>
                  <a:pt x="2126" y="1311"/>
                </a:cubicBezTo>
                <a:cubicBezTo>
                  <a:pt x="2134" y="1315"/>
                  <a:pt x="2138" y="1317"/>
                  <a:pt x="2140" y="1320"/>
                </a:cubicBezTo>
                <a:cubicBezTo>
                  <a:pt x="2152" y="1332"/>
                  <a:pt x="2162" y="1346"/>
                  <a:pt x="2183" y="1339"/>
                </a:cubicBezTo>
                <a:cubicBezTo>
                  <a:pt x="2187" y="1338"/>
                  <a:pt x="2192" y="1346"/>
                  <a:pt x="2197" y="1349"/>
                </a:cubicBezTo>
                <a:cubicBezTo>
                  <a:pt x="2200" y="1352"/>
                  <a:pt x="2202" y="1357"/>
                  <a:pt x="2205" y="1357"/>
                </a:cubicBezTo>
                <a:cubicBezTo>
                  <a:pt x="2223" y="1358"/>
                  <a:pt x="2242" y="1357"/>
                  <a:pt x="2260" y="1357"/>
                </a:cubicBezTo>
                <a:cubicBezTo>
                  <a:pt x="2267" y="1316"/>
                  <a:pt x="2272" y="1310"/>
                  <a:pt x="2304" y="1304"/>
                </a:cubicBezTo>
                <a:cubicBezTo>
                  <a:pt x="2300" y="1288"/>
                  <a:pt x="2286" y="1287"/>
                  <a:pt x="2275" y="1281"/>
                </a:cubicBezTo>
                <a:cubicBezTo>
                  <a:pt x="2264" y="1275"/>
                  <a:pt x="2247" y="1268"/>
                  <a:pt x="2246" y="1260"/>
                </a:cubicBezTo>
                <a:cubicBezTo>
                  <a:pt x="2244" y="1224"/>
                  <a:pt x="2216" y="1201"/>
                  <a:pt x="2204" y="1170"/>
                </a:cubicBezTo>
                <a:cubicBezTo>
                  <a:pt x="2203" y="1168"/>
                  <a:pt x="2199" y="1165"/>
                  <a:pt x="2197" y="1165"/>
                </a:cubicBezTo>
                <a:cubicBezTo>
                  <a:pt x="2170" y="1169"/>
                  <a:pt x="2156" y="1147"/>
                  <a:pt x="2136" y="1134"/>
                </a:cubicBezTo>
                <a:cubicBezTo>
                  <a:pt x="2134" y="1138"/>
                  <a:pt x="2131" y="1141"/>
                  <a:pt x="2129" y="1144"/>
                </a:cubicBezTo>
                <a:cubicBezTo>
                  <a:pt x="2119" y="1157"/>
                  <a:pt x="2111" y="1172"/>
                  <a:pt x="2090" y="1159"/>
                </a:cubicBezTo>
                <a:cubicBezTo>
                  <a:pt x="2087" y="1157"/>
                  <a:pt x="2080" y="1161"/>
                  <a:pt x="2076" y="1163"/>
                </a:cubicBezTo>
                <a:cubicBezTo>
                  <a:pt x="2053" y="1173"/>
                  <a:pt x="2041" y="1170"/>
                  <a:pt x="2026" y="1150"/>
                </a:cubicBezTo>
                <a:cubicBezTo>
                  <a:pt x="2024" y="1146"/>
                  <a:pt x="2019" y="1145"/>
                  <a:pt x="2016" y="1143"/>
                </a:cubicBezTo>
                <a:cubicBezTo>
                  <a:pt x="2014" y="1144"/>
                  <a:pt x="2012" y="1146"/>
                  <a:pt x="2010" y="1147"/>
                </a:cubicBezTo>
                <a:cubicBezTo>
                  <a:pt x="2014" y="1154"/>
                  <a:pt x="2016" y="1161"/>
                  <a:pt x="2021" y="1167"/>
                </a:cubicBezTo>
                <a:cubicBezTo>
                  <a:pt x="2027" y="1176"/>
                  <a:pt x="2035" y="1183"/>
                  <a:pt x="2043" y="1190"/>
                </a:cubicBezTo>
                <a:close/>
                <a:moveTo>
                  <a:pt x="1690" y="1714"/>
                </a:moveTo>
                <a:cubicBezTo>
                  <a:pt x="1720" y="1707"/>
                  <a:pt x="1749" y="1699"/>
                  <a:pt x="1780" y="1691"/>
                </a:cubicBezTo>
                <a:cubicBezTo>
                  <a:pt x="1799" y="1719"/>
                  <a:pt x="1774" y="1746"/>
                  <a:pt x="1768" y="1771"/>
                </a:cubicBezTo>
                <a:cubicBezTo>
                  <a:pt x="1782" y="1779"/>
                  <a:pt x="1792" y="1784"/>
                  <a:pt x="1803" y="1791"/>
                </a:cubicBezTo>
                <a:cubicBezTo>
                  <a:pt x="1808" y="1771"/>
                  <a:pt x="1826" y="1769"/>
                  <a:pt x="1844" y="1768"/>
                </a:cubicBezTo>
                <a:cubicBezTo>
                  <a:pt x="1863" y="1767"/>
                  <a:pt x="1877" y="1764"/>
                  <a:pt x="1874" y="1740"/>
                </a:cubicBezTo>
                <a:cubicBezTo>
                  <a:pt x="1872" y="1726"/>
                  <a:pt x="1880" y="1720"/>
                  <a:pt x="1894" y="1725"/>
                </a:cubicBezTo>
                <a:cubicBezTo>
                  <a:pt x="1904" y="1729"/>
                  <a:pt x="1914" y="1732"/>
                  <a:pt x="1923" y="1735"/>
                </a:cubicBezTo>
                <a:cubicBezTo>
                  <a:pt x="1944" y="1710"/>
                  <a:pt x="1946" y="1687"/>
                  <a:pt x="1926" y="1662"/>
                </a:cubicBezTo>
                <a:cubicBezTo>
                  <a:pt x="1921" y="1657"/>
                  <a:pt x="1923" y="1647"/>
                  <a:pt x="1921" y="1639"/>
                </a:cubicBezTo>
                <a:cubicBezTo>
                  <a:pt x="1918" y="1629"/>
                  <a:pt x="1913" y="1620"/>
                  <a:pt x="1910" y="1609"/>
                </a:cubicBezTo>
                <a:cubicBezTo>
                  <a:pt x="1908" y="1604"/>
                  <a:pt x="1906" y="1597"/>
                  <a:pt x="1908" y="1592"/>
                </a:cubicBezTo>
                <a:cubicBezTo>
                  <a:pt x="1912" y="1584"/>
                  <a:pt x="1918" y="1578"/>
                  <a:pt x="1923" y="1571"/>
                </a:cubicBezTo>
                <a:cubicBezTo>
                  <a:pt x="1928" y="1563"/>
                  <a:pt x="1925" y="1518"/>
                  <a:pt x="1918" y="1517"/>
                </a:cubicBezTo>
                <a:cubicBezTo>
                  <a:pt x="1901" y="1514"/>
                  <a:pt x="1902" y="1503"/>
                  <a:pt x="1899" y="1491"/>
                </a:cubicBezTo>
                <a:cubicBezTo>
                  <a:pt x="1898" y="1487"/>
                  <a:pt x="1888" y="1480"/>
                  <a:pt x="1884" y="1481"/>
                </a:cubicBezTo>
                <a:cubicBezTo>
                  <a:pt x="1868" y="1484"/>
                  <a:pt x="1850" y="1473"/>
                  <a:pt x="1836" y="1487"/>
                </a:cubicBezTo>
                <a:cubicBezTo>
                  <a:pt x="1835" y="1488"/>
                  <a:pt x="1832" y="1488"/>
                  <a:pt x="1830" y="1487"/>
                </a:cubicBezTo>
                <a:cubicBezTo>
                  <a:pt x="1808" y="1480"/>
                  <a:pt x="1785" y="1472"/>
                  <a:pt x="1763" y="1464"/>
                </a:cubicBezTo>
                <a:cubicBezTo>
                  <a:pt x="1755" y="1462"/>
                  <a:pt x="1747" y="1462"/>
                  <a:pt x="1739" y="1460"/>
                </a:cubicBezTo>
                <a:cubicBezTo>
                  <a:pt x="1738" y="1467"/>
                  <a:pt x="1737" y="1474"/>
                  <a:pt x="1736" y="1481"/>
                </a:cubicBezTo>
                <a:cubicBezTo>
                  <a:pt x="1734" y="1481"/>
                  <a:pt x="1731" y="1482"/>
                  <a:pt x="1729" y="1482"/>
                </a:cubicBezTo>
                <a:cubicBezTo>
                  <a:pt x="1693" y="1479"/>
                  <a:pt x="1669" y="1501"/>
                  <a:pt x="1671" y="1537"/>
                </a:cubicBezTo>
                <a:cubicBezTo>
                  <a:pt x="1672" y="1560"/>
                  <a:pt x="1674" y="1582"/>
                  <a:pt x="1674" y="1605"/>
                </a:cubicBezTo>
                <a:cubicBezTo>
                  <a:pt x="1674" y="1612"/>
                  <a:pt x="1670" y="1620"/>
                  <a:pt x="1666" y="1625"/>
                </a:cubicBezTo>
                <a:cubicBezTo>
                  <a:pt x="1656" y="1636"/>
                  <a:pt x="1657" y="1642"/>
                  <a:pt x="1671" y="1648"/>
                </a:cubicBezTo>
                <a:cubicBezTo>
                  <a:pt x="1675" y="1650"/>
                  <a:pt x="1682" y="1653"/>
                  <a:pt x="1683" y="1657"/>
                </a:cubicBezTo>
                <a:cubicBezTo>
                  <a:pt x="1687" y="1676"/>
                  <a:pt x="1688" y="1695"/>
                  <a:pt x="1691" y="1715"/>
                </a:cubicBezTo>
                <a:cubicBezTo>
                  <a:pt x="1673" y="1728"/>
                  <a:pt x="1655" y="1742"/>
                  <a:pt x="1637" y="1755"/>
                </a:cubicBezTo>
                <a:cubicBezTo>
                  <a:pt x="1635" y="1756"/>
                  <a:pt x="1631" y="1755"/>
                  <a:pt x="1629" y="1755"/>
                </a:cubicBezTo>
                <a:cubicBezTo>
                  <a:pt x="1625" y="1756"/>
                  <a:pt x="1619" y="1757"/>
                  <a:pt x="1617" y="1760"/>
                </a:cubicBezTo>
                <a:cubicBezTo>
                  <a:pt x="1606" y="1779"/>
                  <a:pt x="1591" y="1771"/>
                  <a:pt x="1580" y="1764"/>
                </a:cubicBezTo>
                <a:cubicBezTo>
                  <a:pt x="1566" y="1755"/>
                  <a:pt x="1556" y="1757"/>
                  <a:pt x="1544" y="1766"/>
                </a:cubicBezTo>
                <a:cubicBezTo>
                  <a:pt x="1521" y="1783"/>
                  <a:pt x="1499" y="1802"/>
                  <a:pt x="1467" y="1787"/>
                </a:cubicBezTo>
                <a:cubicBezTo>
                  <a:pt x="1460" y="1783"/>
                  <a:pt x="1450" y="1788"/>
                  <a:pt x="1442" y="1789"/>
                </a:cubicBezTo>
                <a:cubicBezTo>
                  <a:pt x="1427" y="1789"/>
                  <a:pt x="1424" y="1797"/>
                  <a:pt x="1426" y="1807"/>
                </a:cubicBezTo>
                <a:cubicBezTo>
                  <a:pt x="1437" y="1812"/>
                  <a:pt x="1448" y="1815"/>
                  <a:pt x="1452" y="1822"/>
                </a:cubicBezTo>
                <a:cubicBezTo>
                  <a:pt x="1461" y="1835"/>
                  <a:pt x="1470" y="1840"/>
                  <a:pt x="1485" y="1840"/>
                </a:cubicBezTo>
                <a:cubicBezTo>
                  <a:pt x="1501" y="1839"/>
                  <a:pt x="1508" y="1850"/>
                  <a:pt x="1501" y="1865"/>
                </a:cubicBezTo>
                <a:cubicBezTo>
                  <a:pt x="1496" y="1873"/>
                  <a:pt x="1489" y="1880"/>
                  <a:pt x="1481" y="1888"/>
                </a:cubicBezTo>
                <a:cubicBezTo>
                  <a:pt x="1497" y="1892"/>
                  <a:pt x="1513" y="1895"/>
                  <a:pt x="1527" y="1900"/>
                </a:cubicBezTo>
                <a:cubicBezTo>
                  <a:pt x="1553" y="1908"/>
                  <a:pt x="1553" y="1908"/>
                  <a:pt x="1542" y="1932"/>
                </a:cubicBezTo>
                <a:cubicBezTo>
                  <a:pt x="1536" y="1944"/>
                  <a:pt x="1538" y="1952"/>
                  <a:pt x="1550" y="1958"/>
                </a:cubicBezTo>
                <a:cubicBezTo>
                  <a:pt x="1565" y="1964"/>
                  <a:pt x="1576" y="1983"/>
                  <a:pt x="1596" y="1971"/>
                </a:cubicBezTo>
                <a:cubicBezTo>
                  <a:pt x="1597" y="1971"/>
                  <a:pt x="1600" y="1972"/>
                  <a:pt x="1602" y="1973"/>
                </a:cubicBezTo>
                <a:cubicBezTo>
                  <a:pt x="1630" y="1986"/>
                  <a:pt x="1631" y="1985"/>
                  <a:pt x="1650" y="1963"/>
                </a:cubicBezTo>
                <a:cubicBezTo>
                  <a:pt x="1657" y="1971"/>
                  <a:pt x="1664" y="1980"/>
                  <a:pt x="1671" y="1987"/>
                </a:cubicBezTo>
                <a:cubicBezTo>
                  <a:pt x="1675" y="1990"/>
                  <a:pt x="1682" y="1992"/>
                  <a:pt x="1685" y="1991"/>
                </a:cubicBezTo>
                <a:cubicBezTo>
                  <a:pt x="1704" y="1977"/>
                  <a:pt x="1724" y="1965"/>
                  <a:pt x="1737" y="1943"/>
                </a:cubicBezTo>
                <a:cubicBezTo>
                  <a:pt x="1750" y="1922"/>
                  <a:pt x="1756" y="1895"/>
                  <a:pt x="1782" y="1884"/>
                </a:cubicBezTo>
                <a:cubicBezTo>
                  <a:pt x="1788" y="1881"/>
                  <a:pt x="1788" y="1868"/>
                  <a:pt x="1792" y="1861"/>
                </a:cubicBezTo>
                <a:cubicBezTo>
                  <a:pt x="1798" y="1848"/>
                  <a:pt x="1802" y="1833"/>
                  <a:pt x="1811" y="1825"/>
                </a:cubicBezTo>
                <a:cubicBezTo>
                  <a:pt x="1828" y="1813"/>
                  <a:pt x="1821" y="1806"/>
                  <a:pt x="1812" y="1795"/>
                </a:cubicBezTo>
                <a:cubicBezTo>
                  <a:pt x="1807" y="1799"/>
                  <a:pt x="1801" y="1802"/>
                  <a:pt x="1796" y="1806"/>
                </a:cubicBezTo>
                <a:cubicBezTo>
                  <a:pt x="1797" y="1803"/>
                  <a:pt x="1797" y="1801"/>
                  <a:pt x="1798" y="1799"/>
                </a:cubicBezTo>
                <a:cubicBezTo>
                  <a:pt x="1789" y="1794"/>
                  <a:pt x="1780" y="1790"/>
                  <a:pt x="1772" y="1784"/>
                </a:cubicBezTo>
                <a:cubicBezTo>
                  <a:pt x="1768" y="1781"/>
                  <a:pt x="1763" y="1775"/>
                  <a:pt x="1763" y="1771"/>
                </a:cubicBezTo>
                <a:cubicBezTo>
                  <a:pt x="1764" y="1762"/>
                  <a:pt x="1766" y="1752"/>
                  <a:pt x="1771" y="1745"/>
                </a:cubicBezTo>
                <a:cubicBezTo>
                  <a:pt x="1783" y="1729"/>
                  <a:pt x="1779" y="1713"/>
                  <a:pt x="1775" y="1696"/>
                </a:cubicBezTo>
                <a:cubicBezTo>
                  <a:pt x="1752" y="1705"/>
                  <a:pt x="1732" y="1713"/>
                  <a:pt x="1711" y="1719"/>
                </a:cubicBezTo>
                <a:cubicBezTo>
                  <a:pt x="1705" y="1721"/>
                  <a:pt x="1697" y="1716"/>
                  <a:pt x="1690" y="1714"/>
                </a:cubicBezTo>
                <a:close/>
                <a:moveTo>
                  <a:pt x="392" y="436"/>
                </a:moveTo>
                <a:cubicBezTo>
                  <a:pt x="396" y="453"/>
                  <a:pt x="400" y="462"/>
                  <a:pt x="401" y="470"/>
                </a:cubicBezTo>
                <a:cubicBezTo>
                  <a:pt x="406" y="528"/>
                  <a:pt x="391" y="578"/>
                  <a:pt x="342" y="613"/>
                </a:cubicBezTo>
                <a:cubicBezTo>
                  <a:pt x="334" y="620"/>
                  <a:pt x="321" y="622"/>
                  <a:pt x="310" y="624"/>
                </a:cubicBezTo>
                <a:cubicBezTo>
                  <a:pt x="302" y="626"/>
                  <a:pt x="290" y="623"/>
                  <a:pt x="285" y="628"/>
                </a:cubicBezTo>
                <a:cubicBezTo>
                  <a:pt x="272" y="642"/>
                  <a:pt x="258" y="641"/>
                  <a:pt x="241" y="637"/>
                </a:cubicBezTo>
                <a:cubicBezTo>
                  <a:pt x="235" y="635"/>
                  <a:pt x="227" y="634"/>
                  <a:pt x="222" y="637"/>
                </a:cubicBezTo>
                <a:cubicBezTo>
                  <a:pt x="197" y="647"/>
                  <a:pt x="168" y="644"/>
                  <a:pt x="149" y="669"/>
                </a:cubicBezTo>
                <a:cubicBezTo>
                  <a:pt x="145" y="674"/>
                  <a:pt x="132" y="675"/>
                  <a:pt x="123" y="675"/>
                </a:cubicBezTo>
                <a:cubicBezTo>
                  <a:pt x="120" y="674"/>
                  <a:pt x="119" y="662"/>
                  <a:pt x="116" y="655"/>
                </a:cubicBezTo>
                <a:cubicBezTo>
                  <a:pt x="116" y="653"/>
                  <a:pt x="115" y="651"/>
                  <a:pt x="113" y="646"/>
                </a:cubicBezTo>
                <a:cubicBezTo>
                  <a:pt x="108" y="652"/>
                  <a:pt x="104" y="658"/>
                  <a:pt x="99" y="660"/>
                </a:cubicBezTo>
                <a:cubicBezTo>
                  <a:pt x="92" y="663"/>
                  <a:pt x="80" y="666"/>
                  <a:pt x="76" y="663"/>
                </a:cubicBezTo>
                <a:cubicBezTo>
                  <a:pt x="62" y="649"/>
                  <a:pt x="51" y="651"/>
                  <a:pt x="40" y="665"/>
                </a:cubicBezTo>
                <a:cubicBezTo>
                  <a:pt x="35" y="671"/>
                  <a:pt x="27" y="675"/>
                  <a:pt x="21" y="680"/>
                </a:cubicBezTo>
                <a:cubicBezTo>
                  <a:pt x="18" y="683"/>
                  <a:pt x="14" y="686"/>
                  <a:pt x="13" y="690"/>
                </a:cubicBezTo>
                <a:cubicBezTo>
                  <a:pt x="11" y="704"/>
                  <a:pt x="10" y="717"/>
                  <a:pt x="8" y="733"/>
                </a:cubicBezTo>
                <a:cubicBezTo>
                  <a:pt x="8" y="733"/>
                  <a:pt x="11" y="735"/>
                  <a:pt x="13" y="734"/>
                </a:cubicBezTo>
                <a:cubicBezTo>
                  <a:pt x="33" y="728"/>
                  <a:pt x="40" y="741"/>
                  <a:pt x="48" y="756"/>
                </a:cubicBezTo>
                <a:cubicBezTo>
                  <a:pt x="65" y="786"/>
                  <a:pt x="48" y="810"/>
                  <a:pt x="36" y="833"/>
                </a:cubicBezTo>
                <a:cubicBezTo>
                  <a:pt x="28" y="848"/>
                  <a:pt x="31" y="852"/>
                  <a:pt x="41" y="859"/>
                </a:cubicBezTo>
                <a:cubicBezTo>
                  <a:pt x="55" y="870"/>
                  <a:pt x="67" y="881"/>
                  <a:pt x="61" y="902"/>
                </a:cubicBezTo>
                <a:cubicBezTo>
                  <a:pt x="53" y="928"/>
                  <a:pt x="58" y="932"/>
                  <a:pt x="85" y="931"/>
                </a:cubicBezTo>
                <a:cubicBezTo>
                  <a:pt x="88" y="931"/>
                  <a:pt x="90" y="932"/>
                  <a:pt x="95" y="932"/>
                </a:cubicBezTo>
                <a:cubicBezTo>
                  <a:pt x="88" y="954"/>
                  <a:pt x="105" y="956"/>
                  <a:pt x="118" y="963"/>
                </a:cubicBezTo>
                <a:cubicBezTo>
                  <a:pt x="128" y="968"/>
                  <a:pt x="139" y="976"/>
                  <a:pt x="144" y="985"/>
                </a:cubicBezTo>
                <a:cubicBezTo>
                  <a:pt x="151" y="1002"/>
                  <a:pt x="155" y="1020"/>
                  <a:pt x="159" y="1038"/>
                </a:cubicBezTo>
                <a:cubicBezTo>
                  <a:pt x="164" y="1061"/>
                  <a:pt x="184" y="1052"/>
                  <a:pt x="198" y="1056"/>
                </a:cubicBezTo>
                <a:cubicBezTo>
                  <a:pt x="202" y="1057"/>
                  <a:pt x="211" y="1048"/>
                  <a:pt x="214" y="1042"/>
                </a:cubicBezTo>
                <a:cubicBezTo>
                  <a:pt x="234" y="1005"/>
                  <a:pt x="247" y="1000"/>
                  <a:pt x="285" y="1016"/>
                </a:cubicBezTo>
                <a:cubicBezTo>
                  <a:pt x="290" y="1018"/>
                  <a:pt x="295" y="1021"/>
                  <a:pt x="300" y="1021"/>
                </a:cubicBezTo>
                <a:cubicBezTo>
                  <a:pt x="316" y="1024"/>
                  <a:pt x="335" y="1031"/>
                  <a:pt x="348" y="1015"/>
                </a:cubicBezTo>
                <a:cubicBezTo>
                  <a:pt x="360" y="1003"/>
                  <a:pt x="369" y="1006"/>
                  <a:pt x="378" y="1018"/>
                </a:cubicBezTo>
                <a:cubicBezTo>
                  <a:pt x="390" y="1034"/>
                  <a:pt x="408" y="1041"/>
                  <a:pt x="427" y="1038"/>
                </a:cubicBezTo>
                <a:cubicBezTo>
                  <a:pt x="465" y="1033"/>
                  <a:pt x="506" y="1048"/>
                  <a:pt x="541" y="1024"/>
                </a:cubicBezTo>
                <a:cubicBezTo>
                  <a:pt x="545" y="1021"/>
                  <a:pt x="552" y="1023"/>
                  <a:pt x="557" y="1023"/>
                </a:cubicBezTo>
                <a:cubicBezTo>
                  <a:pt x="569" y="1021"/>
                  <a:pt x="581" y="1020"/>
                  <a:pt x="592" y="1016"/>
                </a:cubicBezTo>
                <a:cubicBezTo>
                  <a:pt x="624" y="1004"/>
                  <a:pt x="651" y="1018"/>
                  <a:pt x="679" y="1030"/>
                </a:cubicBezTo>
                <a:cubicBezTo>
                  <a:pt x="702" y="1040"/>
                  <a:pt x="727" y="1046"/>
                  <a:pt x="751" y="1054"/>
                </a:cubicBezTo>
                <a:cubicBezTo>
                  <a:pt x="754" y="1055"/>
                  <a:pt x="759" y="1051"/>
                  <a:pt x="758" y="1052"/>
                </a:cubicBezTo>
                <a:cubicBezTo>
                  <a:pt x="762" y="1035"/>
                  <a:pt x="761" y="1020"/>
                  <a:pt x="768" y="1011"/>
                </a:cubicBezTo>
                <a:cubicBezTo>
                  <a:pt x="779" y="997"/>
                  <a:pt x="777" y="988"/>
                  <a:pt x="767" y="976"/>
                </a:cubicBezTo>
                <a:cubicBezTo>
                  <a:pt x="759" y="967"/>
                  <a:pt x="750" y="957"/>
                  <a:pt x="747" y="945"/>
                </a:cubicBezTo>
                <a:cubicBezTo>
                  <a:pt x="738" y="916"/>
                  <a:pt x="746" y="909"/>
                  <a:pt x="776" y="904"/>
                </a:cubicBezTo>
                <a:cubicBezTo>
                  <a:pt x="813" y="899"/>
                  <a:pt x="849" y="891"/>
                  <a:pt x="884" y="884"/>
                </a:cubicBezTo>
                <a:cubicBezTo>
                  <a:pt x="883" y="864"/>
                  <a:pt x="881" y="848"/>
                  <a:pt x="881" y="833"/>
                </a:cubicBezTo>
                <a:cubicBezTo>
                  <a:pt x="882" y="816"/>
                  <a:pt x="884" y="798"/>
                  <a:pt x="909" y="805"/>
                </a:cubicBezTo>
                <a:cubicBezTo>
                  <a:pt x="912" y="806"/>
                  <a:pt x="918" y="803"/>
                  <a:pt x="921" y="799"/>
                </a:cubicBezTo>
                <a:cubicBezTo>
                  <a:pt x="930" y="790"/>
                  <a:pt x="938" y="779"/>
                  <a:pt x="947" y="770"/>
                </a:cubicBezTo>
                <a:cubicBezTo>
                  <a:pt x="960" y="755"/>
                  <a:pt x="974" y="738"/>
                  <a:pt x="995" y="741"/>
                </a:cubicBezTo>
                <a:cubicBezTo>
                  <a:pt x="1013" y="743"/>
                  <a:pt x="1033" y="743"/>
                  <a:pt x="1040" y="731"/>
                </a:cubicBezTo>
                <a:cubicBezTo>
                  <a:pt x="1048" y="718"/>
                  <a:pt x="1045" y="697"/>
                  <a:pt x="1043" y="680"/>
                </a:cubicBezTo>
                <a:cubicBezTo>
                  <a:pt x="1041" y="666"/>
                  <a:pt x="1034" y="653"/>
                  <a:pt x="1029" y="640"/>
                </a:cubicBezTo>
                <a:cubicBezTo>
                  <a:pt x="1020" y="620"/>
                  <a:pt x="1022" y="593"/>
                  <a:pt x="990" y="591"/>
                </a:cubicBezTo>
                <a:cubicBezTo>
                  <a:pt x="988" y="591"/>
                  <a:pt x="986" y="589"/>
                  <a:pt x="985" y="588"/>
                </a:cubicBezTo>
                <a:cubicBezTo>
                  <a:pt x="968" y="562"/>
                  <a:pt x="941" y="552"/>
                  <a:pt x="914" y="544"/>
                </a:cubicBezTo>
                <a:cubicBezTo>
                  <a:pt x="892" y="538"/>
                  <a:pt x="869" y="537"/>
                  <a:pt x="847" y="533"/>
                </a:cubicBezTo>
                <a:cubicBezTo>
                  <a:pt x="825" y="528"/>
                  <a:pt x="815" y="506"/>
                  <a:pt x="826" y="487"/>
                </a:cubicBezTo>
                <a:cubicBezTo>
                  <a:pt x="845" y="454"/>
                  <a:pt x="859" y="422"/>
                  <a:pt x="840" y="384"/>
                </a:cubicBezTo>
                <a:cubicBezTo>
                  <a:pt x="839" y="383"/>
                  <a:pt x="840" y="380"/>
                  <a:pt x="839" y="378"/>
                </a:cubicBezTo>
                <a:cubicBezTo>
                  <a:pt x="837" y="361"/>
                  <a:pt x="829" y="351"/>
                  <a:pt x="811" y="348"/>
                </a:cubicBezTo>
                <a:cubicBezTo>
                  <a:pt x="792" y="345"/>
                  <a:pt x="777" y="335"/>
                  <a:pt x="770" y="315"/>
                </a:cubicBezTo>
                <a:cubicBezTo>
                  <a:pt x="769" y="311"/>
                  <a:pt x="765" y="309"/>
                  <a:pt x="763" y="305"/>
                </a:cubicBezTo>
                <a:cubicBezTo>
                  <a:pt x="759" y="297"/>
                  <a:pt x="755" y="289"/>
                  <a:pt x="751" y="281"/>
                </a:cubicBezTo>
                <a:cubicBezTo>
                  <a:pt x="749" y="276"/>
                  <a:pt x="746" y="265"/>
                  <a:pt x="745" y="265"/>
                </a:cubicBezTo>
                <a:cubicBezTo>
                  <a:pt x="736" y="266"/>
                  <a:pt x="721" y="268"/>
                  <a:pt x="719" y="273"/>
                </a:cubicBezTo>
                <a:cubicBezTo>
                  <a:pt x="714" y="292"/>
                  <a:pt x="700" y="296"/>
                  <a:pt x="684" y="301"/>
                </a:cubicBezTo>
                <a:cubicBezTo>
                  <a:pt x="670" y="306"/>
                  <a:pt x="660" y="313"/>
                  <a:pt x="659" y="333"/>
                </a:cubicBezTo>
                <a:cubicBezTo>
                  <a:pt x="658" y="376"/>
                  <a:pt x="627" y="392"/>
                  <a:pt x="586" y="373"/>
                </a:cubicBezTo>
                <a:cubicBezTo>
                  <a:pt x="545" y="353"/>
                  <a:pt x="544" y="352"/>
                  <a:pt x="515" y="386"/>
                </a:cubicBezTo>
                <a:cubicBezTo>
                  <a:pt x="507" y="396"/>
                  <a:pt x="503" y="409"/>
                  <a:pt x="498" y="422"/>
                </a:cubicBezTo>
                <a:cubicBezTo>
                  <a:pt x="496" y="430"/>
                  <a:pt x="499" y="447"/>
                  <a:pt x="495" y="448"/>
                </a:cubicBezTo>
                <a:cubicBezTo>
                  <a:pt x="486" y="452"/>
                  <a:pt x="474" y="450"/>
                  <a:pt x="464" y="448"/>
                </a:cubicBezTo>
                <a:cubicBezTo>
                  <a:pt x="441" y="445"/>
                  <a:pt x="419" y="441"/>
                  <a:pt x="392" y="436"/>
                </a:cubicBezTo>
                <a:close/>
                <a:moveTo>
                  <a:pt x="134" y="1186"/>
                </a:moveTo>
                <a:cubicBezTo>
                  <a:pt x="133" y="1193"/>
                  <a:pt x="134" y="1198"/>
                  <a:pt x="132" y="1203"/>
                </a:cubicBezTo>
                <a:cubicBezTo>
                  <a:pt x="130" y="1209"/>
                  <a:pt x="126" y="1214"/>
                  <a:pt x="124" y="1219"/>
                </a:cubicBezTo>
                <a:cubicBezTo>
                  <a:pt x="116" y="1235"/>
                  <a:pt x="122" y="1242"/>
                  <a:pt x="137" y="1252"/>
                </a:cubicBezTo>
                <a:cubicBezTo>
                  <a:pt x="151" y="1260"/>
                  <a:pt x="162" y="1274"/>
                  <a:pt x="173" y="1286"/>
                </a:cubicBezTo>
                <a:cubicBezTo>
                  <a:pt x="191" y="1304"/>
                  <a:pt x="209" y="1324"/>
                  <a:pt x="227" y="1343"/>
                </a:cubicBezTo>
                <a:cubicBezTo>
                  <a:pt x="248" y="1318"/>
                  <a:pt x="257" y="1320"/>
                  <a:pt x="269" y="1345"/>
                </a:cubicBezTo>
                <a:cubicBezTo>
                  <a:pt x="271" y="1350"/>
                  <a:pt x="274" y="1354"/>
                  <a:pt x="278" y="1358"/>
                </a:cubicBezTo>
                <a:cubicBezTo>
                  <a:pt x="301" y="1379"/>
                  <a:pt x="319" y="1407"/>
                  <a:pt x="351" y="1419"/>
                </a:cubicBezTo>
                <a:cubicBezTo>
                  <a:pt x="353" y="1420"/>
                  <a:pt x="356" y="1423"/>
                  <a:pt x="357" y="1425"/>
                </a:cubicBezTo>
                <a:cubicBezTo>
                  <a:pt x="373" y="1458"/>
                  <a:pt x="404" y="1472"/>
                  <a:pt x="433" y="1490"/>
                </a:cubicBezTo>
                <a:cubicBezTo>
                  <a:pt x="452" y="1503"/>
                  <a:pt x="471" y="1510"/>
                  <a:pt x="493" y="1518"/>
                </a:cubicBezTo>
                <a:cubicBezTo>
                  <a:pt x="519" y="1527"/>
                  <a:pt x="545" y="1530"/>
                  <a:pt x="572" y="1532"/>
                </a:cubicBezTo>
                <a:cubicBezTo>
                  <a:pt x="582" y="1532"/>
                  <a:pt x="592" y="1537"/>
                  <a:pt x="602" y="1538"/>
                </a:cubicBezTo>
                <a:cubicBezTo>
                  <a:pt x="611" y="1539"/>
                  <a:pt x="621" y="1539"/>
                  <a:pt x="631" y="1537"/>
                </a:cubicBezTo>
                <a:cubicBezTo>
                  <a:pt x="639" y="1536"/>
                  <a:pt x="652" y="1528"/>
                  <a:pt x="655" y="1531"/>
                </a:cubicBezTo>
                <a:cubicBezTo>
                  <a:pt x="682" y="1554"/>
                  <a:pt x="728" y="1543"/>
                  <a:pt x="745" y="1581"/>
                </a:cubicBezTo>
                <a:cubicBezTo>
                  <a:pt x="746" y="1582"/>
                  <a:pt x="748" y="1583"/>
                  <a:pt x="749" y="1583"/>
                </a:cubicBezTo>
                <a:cubicBezTo>
                  <a:pt x="763" y="1584"/>
                  <a:pt x="759" y="1594"/>
                  <a:pt x="762" y="1603"/>
                </a:cubicBezTo>
                <a:cubicBezTo>
                  <a:pt x="764" y="1613"/>
                  <a:pt x="770" y="1629"/>
                  <a:pt x="775" y="1629"/>
                </a:cubicBezTo>
                <a:cubicBezTo>
                  <a:pt x="797" y="1629"/>
                  <a:pt x="825" y="1633"/>
                  <a:pt x="840" y="1621"/>
                </a:cubicBezTo>
                <a:cubicBezTo>
                  <a:pt x="861" y="1604"/>
                  <a:pt x="881" y="1590"/>
                  <a:pt x="906" y="1581"/>
                </a:cubicBezTo>
                <a:cubicBezTo>
                  <a:pt x="924" y="1574"/>
                  <a:pt x="941" y="1564"/>
                  <a:pt x="958" y="1556"/>
                </a:cubicBezTo>
                <a:cubicBezTo>
                  <a:pt x="973" y="1548"/>
                  <a:pt x="986" y="1552"/>
                  <a:pt x="997" y="1565"/>
                </a:cubicBezTo>
                <a:cubicBezTo>
                  <a:pt x="1007" y="1577"/>
                  <a:pt x="1019" y="1588"/>
                  <a:pt x="1033" y="1587"/>
                </a:cubicBezTo>
                <a:cubicBezTo>
                  <a:pt x="1041" y="1573"/>
                  <a:pt x="1047" y="1562"/>
                  <a:pt x="1053" y="1551"/>
                </a:cubicBezTo>
                <a:cubicBezTo>
                  <a:pt x="1064" y="1558"/>
                  <a:pt x="1074" y="1565"/>
                  <a:pt x="1088" y="1575"/>
                </a:cubicBezTo>
                <a:cubicBezTo>
                  <a:pt x="1091" y="1569"/>
                  <a:pt x="1095" y="1560"/>
                  <a:pt x="1100" y="1552"/>
                </a:cubicBezTo>
                <a:cubicBezTo>
                  <a:pt x="1104" y="1545"/>
                  <a:pt x="1107" y="1534"/>
                  <a:pt x="1113" y="1532"/>
                </a:cubicBezTo>
                <a:cubicBezTo>
                  <a:pt x="1134" y="1523"/>
                  <a:pt x="1130" y="1507"/>
                  <a:pt x="1127" y="1492"/>
                </a:cubicBezTo>
                <a:cubicBezTo>
                  <a:pt x="1122" y="1463"/>
                  <a:pt x="1127" y="1431"/>
                  <a:pt x="1109" y="1404"/>
                </a:cubicBezTo>
                <a:cubicBezTo>
                  <a:pt x="1108" y="1402"/>
                  <a:pt x="1109" y="1399"/>
                  <a:pt x="1108" y="1396"/>
                </a:cubicBezTo>
                <a:cubicBezTo>
                  <a:pt x="1106" y="1362"/>
                  <a:pt x="1092" y="1335"/>
                  <a:pt x="1062" y="1315"/>
                </a:cubicBezTo>
                <a:cubicBezTo>
                  <a:pt x="1056" y="1328"/>
                  <a:pt x="1053" y="1343"/>
                  <a:pt x="1045" y="1350"/>
                </a:cubicBezTo>
                <a:cubicBezTo>
                  <a:pt x="1038" y="1356"/>
                  <a:pt x="1022" y="1351"/>
                  <a:pt x="1013" y="1350"/>
                </a:cubicBezTo>
                <a:cubicBezTo>
                  <a:pt x="1004" y="1355"/>
                  <a:pt x="995" y="1362"/>
                  <a:pt x="986" y="1362"/>
                </a:cubicBezTo>
                <a:cubicBezTo>
                  <a:pt x="972" y="1361"/>
                  <a:pt x="958" y="1356"/>
                  <a:pt x="957" y="1338"/>
                </a:cubicBezTo>
                <a:cubicBezTo>
                  <a:pt x="956" y="1333"/>
                  <a:pt x="952" y="1328"/>
                  <a:pt x="949" y="1325"/>
                </a:cubicBezTo>
                <a:cubicBezTo>
                  <a:pt x="936" y="1310"/>
                  <a:pt x="904" y="1300"/>
                  <a:pt x="885" y="1296"/>
                </a:cubicBezTo>
                <a:cubicBezTo>
                  <a:pt x="857" y="1290"/>
                  <a:pt x="830" y="1281"/>
                  <a:pt x="803" y="1273"/>
                </a:cubicBezTo>
                <a:cubicBezTo>
                  <a:pt x="784" y="1268"/>
                  <a:pt x="768" y="1258"/>
                  <a:pt x="758" y="1240"/>
                </a:cubicBezTo>
                <a:cubicBezTo>
                  <a:pt x="756" y="1236"/>
                  <a:pt x="746" y="1232"/>
                  <a:pt x="743" y="1234"/>
                </a:cubicBezTo>
                <a:cubicBezTo>
                  <a:pt x="721" y="1249"/>
                  <a:pt x="710" y="1236"/>
                  <a:pt x="699" y="1218"/>
                </a:cubicBezTo>
                <a:cubicBezTo>
                  <a:pt x="696" y="1213"/>
                  <a:pt x="693" y="1208"/>
                  <a:pt x="689" y="1204"/>
                </a:cubicBezTo>
                <a:cubicBezTo>
                  <a:pt x="675" y="1189"/>
                  <a:pt x="673" y="1173"/>
                  <a:pt x="685" y="1157"/>
                </a:cubicBezTo>
                <a:cubicBezTo>
                  <a:pt x="695" y="1143"/>
                  <a:pt x="693" y="1130"/>
                  <a:pt x="688" y="1115"/>
                </a:cubicBezTo>
                <a:cubicBezTo>
                  <a:pt x="684" y="1106"/>
                  <a:pt x="688" y="1094"/>
                  <a:pt x="689" y="1084"/>
                </a:cubicBezTo>
                <a:cubicBezTo>
                  <a:pt x="689" y="1072"/>
                  <a:pt x="694" y="1057"/>
                  <a:pt x="689" y="1048"/>
                </a:cubicBezTo>
                <a:cubicBezTo>
                  <a:pt x="678" y="1027"/>
                  <a:pt x="622" y="1013"/>
                  <a:pt x="599" y="1021"/>
                </a:cubicBezTo>
                <a:cubicBezTo>
                  <a:pt x="569" y="1031"/>
                  <a:pt x="536" y="1029"/>
                  <a:pt x="508" y="1047"/>
                </a:cubicBezTo>
                <a:cubicBezTo>
                  <a:pt x="506" y="1049"/>
                  <a:pt x="501" y="1048"/>
                  <a:pt x="497" y="1048"/>
                </a:cubicBezTo>
                <a:cubicBezTo>
                  <a:pt x="476" y="1047"/>
                  <a:pt x="455" y="1047"/>
                  <a:pt x="435" y="1045"/>
                </a:cubicBezTo>
                <a:cubicBezTo>
                  <a:pt x="418" y="1043"/>
                  <a:pt x="400" y="1040"/>
                  <a:pt x="384" y="1033"/>
                </a:cubicBezTo>
                <a:cubicBezTo>
                  <a:pt x="376" y="1030"/>
                  <a:pt x="372" y="1018"/>
                  <a:pt x="364" y="1008"/>
                </a:cubicBezTo>
                <a:cubicBezTo>
                  <a:pt x="347" y="1037"/>
                  <a:pt x="325" y="1033"/>
                  <a:pt x="304" y="1030"/>
                </a:cubicBezTo>
                <a:cubicBezTo>
                  <a:pt x="292" y="1028"/>
                  <a:pt x="281" y="1024"/>
                  <a:pt x="270" y="1021"/>
                </a:cubicBezTo>
                <a:cubicBezTo>
                  <a:pt x="244" y="1012"/>
                  <a:pt x="237" y="1013"/>
                  <a:pt x="225" y="1038"/>
                </a:cubicBezTo>
                <a:cubicBezTo>
                  <a:pt x="214" y="1063"/>
                  <a:pt x="199" y="1074"/>
                  <a:pt x="176" y="1066"/>
                </a:cubicBezTo>
                <a:cubicBezTo>
                  <a:pt x="150" y="1089"/>
                  <a:pt x="153" y="1112"/>
                  <a:pt x="165" y="1139"/>
                </a:cubicBezTo>
                <a:cubicBezTo>
                  <a:pt x="177" y="1168"/>
                  <a:pt x="167" y="1182"/>
                  <a:pt x="134" y="1186"/>
                </a:cubicBezTo>
                <a:close/>
                <a:moveTo>
                  <a:pt x="1306" y="941"/>
                </a:moveTo>
                <a:cubicBezTo>
                  <a:pt x="1301" y="912"/>
                  <a:pt x="1309" y="906"/>
                  <a:pt x="1333" y="914"/>
                </a:cubicBezTo>
                <a:cubicBezTo>
                  <a:pt x="1348" y="919"/>
                  <a:pt x="1359" y="917"/>
                  <a:pt x="1367" y="903"/>
                </a:cubicBezTo>
                <a:cubicBezTo>
                  <a:pt x="1375" y="886"/>
                  <a:pt x="1392" y="887"/>
                  <a:pt x="1403" y="893"/>
                </a:cubicBezTo>
                <a:cubicBezTo>
                  <a:pt x="1415" y="900"/>
                  <a:pt x="1421" y="916"/>
                  <a:pt x="1413" y="930"/>
                </a:cubicBezTo>
                <a:cubicBezTo>
                  <a:pt x="1407" y="939"/>
                  <a:pt x="1398" y="947"/>
                  <a:pt x="1389" y="953"/>
                </a:cubicBezTo>
                <a:cubicBezTo>
                  <a:pt x="1377" y="961"/>
                  <a:pt x="1373" y="971"/>
                  <a:pt x="1375" y="985"/>
                </a:cubicBezTo>
                <a:cubicBezTo>
                  <a:pt x="1378" y="1004"/>
                  <a:pt x="1390" y="1012"/>
                  <a:pt x="1407" y="1011"/>
                </a:cubicBezTo>
                <a:cubicBezTo>
                  <a:pt x="1426" y="1009"/>
                  <a:pt x="1447" y="1006"/>
                  <a:pt x="1464" y="997"/>
                </a:cubicBezTo>
                <a:cubicBezTo>
                  <a:pt x="1472" y="992"/>
                  <a:pt x="1471" y="973"/>
                  <a:pt x="1475" y="960"/>
                </a:cubicBezTo>
                <a:cubicBezTo>
                  <a:pt x="1480" y="946"/>
                  <a:pt x="1483" y="932"/>
                  <a:pt x="1490" y="920"/>
                </a:cubicBezTo>
                <a:cubicBezTo>
                  <a:pt x="1498" y="906"/>
                  <a:pt x="1511" y="898"/>
                  <a:pt x="1527" y="908"/>
                </a:cubicBezTo>
                <a:cubicBezTo>
                  <a:pt x="1538" y="914"/>
                  <a:pt x="1543" y="922"/>
                  <a:pt x="1538" y="936"/>
                </a:cubicBezTo>
                <a:cubicBezTo>
                  <a:pt x="1527" y="969"/>
                  <a:pt x="1528" y="970"/>
                  <a:pt x="1558" y="987"/>
                </a:cubicBezTo>
                <a:cubicBezTo>
                  <a:pt x="1567" y="992"/>
                  <a:pt x="1576" y="996"/>
                  <a:pt x="1584" y="1001"/>
                </a:cubicBezTo>
                <a:cubicBezTo>
                  <a:pt x="1609" y="1014"/>
                  <a:pt x="1623" y="1007"/>
                  <a:pt x="1625" y="978"/>
                </a:cubicBezTo>
                <a:cubicBezTo>
                  <a:pt x="1626" y="955"/>
                  <a:pt x="1634" y="933"/>
                  <a:pt x="1655" y="926"/>
                </a:cubicBezTo>
                <a:cubicBezTo>
                  <a:pt x="1676" y="920"/>
                  <a:pt x="1680" y="884"/>
                  <a:pt x="1709" y="898"/>
                </a:cubicBezTo>
                <a:cubicBezTo>
                  <a:pt x="1710" y="898"/>
                  <a:pt x="1711" y="895"/>
                  <a:pt x="1713" y="894"/>
                </a:cubicBezTo>
                <a:cubicBezTo>
                  <a:pt x="1718" y="891"/>
                  <a:pt x="1724" y="890"/>
                  <a:pt x="1729" y="887"/>
                </a:cubicBezTo>
                <a:cubicBezTo>
                  <a:pt x="1743" y="878"/>
                  <a:pt x="1762" y="872"/>
                  <a:pt x="1769" y="859"/>
                </a:cubicBezTo>
                <a:cubicBezTo>
                  <a:pt x="1784" y="835"/>
                  <a:pt x="1803" y="825"/>
                  <a:pt x="1829" y="822"/>
                </a:cubicBezTo>
                <a:cubicBezTo>
                  <a:pt x="1850" y="821"/>
                  <a:pt x="1858" y="807"/>
                  <a:pt x="1849" y="787"/>
                </a:cubicBezTo>
                <a:cubicBezTo>
                  <a:pt x="1846" y="781"/>
                  <a:pt x="1844" y="773"/>
                  <a:pt x="1847" y="768"/>
                </a:cubicBezTo>
                <a:cubicBezTo>
                  <a:pt x="1856" y="749"/>
                  <a:pt x="1868" y="731"/>
                  <a:pt x="1881" y="708"/>
                </a:cubicBezTo>
                <a:cubicBezTo>
                  <a:pt x="1885" y="719"/>
                  <a:pt x="1887" y="727"/>
                  <a:pt x="1890" y="733"/>
                </a:cubicBezTo>
                <a:cubicBezTo>
                  <a:pt x="1893" y="738"/>
                  <a:pt x="1896" y="744"/>
                  <a:pt x="1901" y="746"/>
                </a:cubicBezTo>
                <a:cubicBezTo>
                  <a:pt x="1903" y="747"/>
                  <a:pt x="1908" y="740"/>
                  <a:pt x="1912" y="738"/>
                </a:cubicBezTo>
                <a:cubicBezTo>
                  <a:pt x="1919" y="734"/>
                  <a:pt x="1926" y="728"/>
                  <a:pt x="1933" y="728"/>
                </a:cubicBezTo>
                <a:cubicBezTo>
                  <a:pt x="1959" y="726"/>
                  <a:pt x="1965" y="722"/>
                  <a:pt x="1969" y="696"/>
                </a:cubicBezTo>
                <a:cubicBezTo>
                  <a:pt x="1971" y="686"/>
                  <a:pt x="2003" y="665"/>
                  <a:pt x="2011" y="669"/>
                </a:cubicBezTo>
                <a:cubicBezTo>
                  <a:pt x="2014" y="670"/>
                  <a:pt x="2017" y="674"/>
                  <a:pt x="2019" y="677"/>
                </a:cubicBezTo>
                <a:cubicBezTo>
                  <a:pt x="2022" y="683"/>
                  <a:pt x="2024" y="689"/>
                  <a:pt x="2027" y="697"/>
                </a:cubicBezTo>
                <a:cubicBezTo>
                  <a:pt x="2046" y="688"/>
                  <a:pt x="2044" y="701"/>
                  <a:pt x="2046" y="713"/>
                </a:cubicBezTo>
                <a:cubicBezTo>
                  <a:pt x="2048" y="723"/>
                  <a:pt x="2051" y="737"/>
                  <a:pt x="2058" y="741"/>
                </a:cubicBezTo>
                <a:cubicBezTo>
                  <a:pt x="2066" y="745"/>
                  <a:pt x="2081" y="741"/>
                  <a:pt x="2088" y="735"/>
                </a:cubicBezTo>
                <a:cubicBezTo>
                  <a:pt x="2093" y="731"/>
                  <a:pt x="2092" y="718"/>
                  <a:pt x="2092" y="710"/>
                </a:cubicBezTo>
                <a:cubicBezTo>
                  <a:pt x="2093" y="701"/>
                  <a:pt x="2092" y="692"/>
                  <a:pt x="2093" y="684"/>
                </a:cubicBezTo>
                <a:cubicBezTo>
                  <a:pt x="2100" y="687"/>
                  <a:pt x="2107" y="692"/>
                  <a:pt x="2115" y="694"/>
                </a:cubicBezTo>
                <a:cubicBezTo>
                  <a:pt x="2121" y="696"/>
                  <a:pt x="2129" y="697"/>
                  <a:pt x="2133" y="694"/>
                </a:cubicBezTo>
                <a:cubicBezTo>
                  <a:pt x="2142" y="687"/>
                  <a:pt x="2148" y="678"/>
                  <a:pt x="2155" y="671"/>
                </a:cubicBezTo>
                <a:cubicBezTo>
                  <a:pt x="2163" y="663"/>
                  <a:pt x="2170" y="653"/>
                  <a:pt x="2180" y="648"/>
                </a:cubicBezTo>
                <a:cubicBezTo>
                  <a:pt x="2203" y="635"/>
                  <a:pt x="2227" y="624"/>
                  <a:pt x="2250" y="613"/>
                </a:cubicBezTo>
                <a:cubicBezTo>
                  <a:pt x="2253" y="611"/>
                  <a:pt x="2254" y="608"/>
                  <a:pt x="2254" y="608"/>
                </a:cubicBezTo>
                <a:cubicBezTo>
                  <a:pt x="2247" y="597"/>
                  <a:pt x="2237" y="588"/>
                  <a:pt x="2237" y="579"/>
                </a:cubicBezTo>
                <a:cubicBezTo>
                  <a:pt x="2238" y="558"/>
                  <a:pt x="2230" y="545"/>
                  <a:pt x="2215" y="533"/>
                </a:cubicBezTo>
                <a:cubicBezTo>
                  <a:pt x="2194" y="551"/>
                  <a:pt x="2176" y="545"/>
                  <a:pt x="2169" y="518"/>
                </a:cubicBezTo>
                <a:cubicBezTo>
                  <a:pt x="2167" y="510"/>
                  <a:pt x="2168" y="502"/>
                  <a:pt x="2167" y="494"/>
                </a:cubicBezTo>
                <a:cubicBezTo>
                  <a:pt x="2166" y="481"/>
                  <a:pt x="2165" y="468"/>
                  <a:pt x="2151" y="460"/>
                </a:cubicBezTo>
                <a:cubicBezTo>
                  <a:pt x="2146" y="456"/>
                  <a:pt x="2145" y="446"/>
                  <a:pt x="2142" y="439"/>
                </a:cubicBezTo>
                <a:cubicBezTo>
                  <a:pt x="2149" y="438"/>
                  <a:pt x="2158" y="434"/>
                  <a:pt x="2165" y="436"/>
                </a:cubicBezTo>
                <a:cubicBezTo>
                  <a:pt x="2182" y="442"/>
                  <a:pt x="2194" y="439"/>
                  <a:pt x="2195" y="424"/>
                </a:cubicBezTo>
                <a:cubicBezTo>
                  <a:pt x="2195" y="414"/>
                  <a:pt x="2191" y="403"/>
                  <a:pt x="2185" y="393"/>
                </a:cubicBezTo>
                <a:cubicBezTo>
                  <a:pt x="2180" y="384"/>
                  <a:pt x="2170" y="377"/>
                  <a:pt x="2163" y="368"/>
                </a:cubicBezTo>
                <a:cubicBezTo>
                  <a:pt x="2153" y="354"/>
                  <a:pt x="2156" y="343"/>
                  <a:pt x="2170" y="332"/>
                </a:cubicBezTo>
                <a:cubicBezTo>
                  <a:pt x="2179" y="325"/>
                  <a:pt x="2187" y="316"/>
                  <a:pt x="2194" y="306"/>
                </a:cubicBezTo>
                <a:cubicBezTo>
                  <a:pt x="2200" y="297"/>
                  <a:pt x="2203" y="285"/>
                  <a:pt x="2219" y="289"/>
                </a:cubicBezTo>
                <a:cubicBezTo>
                  <a:pt x="2221" y="289"/>
                  <a:pt x="2227" y="280"/>
                  <a:pt x="2227" y="276"/>
                </a:cubicBezTo>
                <a:cubicBezTo>
                  <a:pt x="2231" y="231"/>
                  <a:pt x="2234" y="186"/>
                  <a:pt x="2235" y="141"/>
                </a:cubicBezTo>
                <a:cubicBezTo>
                  <a:pt x="2235" y="128"/>
                  <a:pt x="2229" y="113"/>
                  <a:pt x="2223" y="100"/>
                </a:cubicBezTo>
                <a:cubicBezTo>
                  <a:pt x="2221" y="96"/>
                  <a:pt x="2210" y="93"/>
                  <a:pt x="2206" y="95"/>
                </a:cubicBezTo>
                <a:cubicBezTo>
                  <a:pt x="2190" y="101"/>
                  <a:pt x="2176" y="110"/>
                  <a:pt x="2162" y="119"/>
                </a:cubicBezTo>
                <a:cubicBezTo>
                  <a:pt x="2147" y="129"/>
                  <a:pt x="2134" y="126"/>
                  <a:pt x="2125" y="114"/>
                </a:cubicBezTo>
                <a:cubicBezTo>
                  <a:pt x="2117" y="104"/>
                  <a:pt x="2113" y="91"/>
                  <a:pt x="2109" y="80"/>
                </a:cubicBezTo>
                <a:cubicBezTo>
                  <a:pt x="2104" y="63"/>
                  <a:pt x="2101" y="62"/>
                  <a:pt x="2087" y="72"/>
                </a:cubicBezTo>
                <a:cubicBezTo>
                  <a:pt x="2081" y="77"/>
                  <a:pt x="2070" y="80"/>
                  <a:pt x="2063" y="78"/>
                </a:cubicBezTo>
                <a:cubicBezTo>
                  <a:pt x="2056" y="75"/>
                  <a:pt x="2050" y="65"/>
                  <a:pt x="2048" y="57"/>
                </a:cubicBezTo>
                <a:cubicBezTo>
                  <a:pt x="2045" y="48"/>
                  <a:pt x="2047" y="38"/>
                  <a:pt x="2047" y="28"/>
                </a:cubicBezTo>
                <a:cubicBezTo>
                  <a:pt x="2025" y="29"/>
                  <a:pt x="2021" y="33"/>
                  <a:pt x="2017" y="53"/>
                </a:cubicBezTo>
                <a:cubicBezTo>
                  <a:pt x="2036" y="66"/>
                  <a:pt x="2043" y="86"/>
                  <a:pt x="2030" y="104"/>
                </a:cubicBezTo>
                <a:cubicBezTo>
                  <a:pt x="2009" y="135"/>
                  <a:pt x="2009" y="170"/>
                  <a:pt x="2005" y="205"/>
                </a:cubicBezTo>
                <a:cubicBezTo>
                  <a:pt x="2004" y="213"/>
                  <a:pt x="1999" y="220"/>
                  <a:pt x="1994" y="227"/>
                </a:cubicBezTo>
                <a:cubicBezTo>
                  <a:pt x="1987" y="237"/>
                  <a:pt x="1977" y="245"/>
                  <a:pt x="1970" y="255"/>
                </a:cubicBezTo>
                <a:cubicBezTo>
                  <a:pt x="1959" y="271"/>
                  <a:pt x="1948" y="272"/>
                  <a:pt x="1934" y="259"/>
                </a:cubicBezTo>
                <a:cubicBezTo>
                  <a:pt x="1928" y="254"/>
                  <a:pt x="1917" y="251"/>
                  <a:pt x="1909" y="252"/>
                </a:cubicBezTo>
                <a:cubicBezTo>
                  <a:pt x="1905" y="253"/>
                  <a:pt x="1903" y="265"/>
                  <a:pt x="1901" y="273"/>
                </a:cubicBezTo>
                <a:cubicBezTo>
                  <a:pt x="1899" y="278"/>
                  <a:pt x="1898" y="283"/>
                  <a:pt x="1898" y="288"/>
                </a:cubicBezTo>
                <a:cubicBezTo>
                  <a:pt x="1896" y="314"/>
                  <a:pt x="1893" y="340"/>
                  <a:pt x="1891" y="363"/>
                </a:cubicBezTo>
                <a:cubicBezTo>
                  <a:pt x="1907" y="364"/>
                  <a:pt x="1921" y="365"/>
                  <a:pt x="1934" y="365"/>
                </a:cubicBezTo>
                <a:cubicBezTo>
                  <a:pt x="1941" y="365"/>
                  <a:pt x="1949" y="365"/>
                  <a:pt x="1953" y="361"/>
                </a:cubicBezTo>
                <a:cubicBezTo>
                  <a:pt x="1968" y="348"/>
                  <a:pt x="1992" y="342"/>
                  <a:pt x="2008" y="352"/>
                </a:cubicBezTo>
                <a:cubicBezTo>
                  <a:pt x="2028" y="365"/>
                  <a:pt x="2046" y="380"/>
                  <a:pt x="2063" y="396"/>
                </a:cubicBezTo>
                <a:cubicBezTo>
                  <a:pt x="2074" y="407"/>
                  <a:pt x="2070" y="428"/>
                  <a:pt x="2059" y="427"/>
                </a:cubicBezTo>
                <a:cubicBezTo>
                  <a:pt x="2015" y="422"/>
                  <a:pt x="1981" y="440"/>
                  <a:pt x="1945" y="461"/>
                </a:cubicBezTo>
                <a:cubicBezTo>
                  <a:pt x="1932" y="468"/>
                  <a:pt x="1927" y="474"/>
                  <a:pt x="1925" y="487"/>
                </a:cubicBezTo>
                <a:cubicBezTo>
                  <a:pt x="1922" y="523"/>
                  <a:pt x="1922" y="521"/>
                  <a:pt x="1886" y="529"/>
                </a:cubicBezTo>
                <a:cubicBezTo>
                  <a:pt x="1873" y="532"/>
                  <a:pt x="1859" y="541"/>
                  <a:pt x="1851" y="552"/>
                </a:cubicBezTo>
                <a:cubicBezTo>
                  <a:pt x="1837" y="571"/>
                  <a:pt x="1823" y="580"/>
                  <a:pt x="1799" y="574"/>
                </a:cubicBezTo>
                <a:cubicBezTo>
                  <a:pt x="1788" y="571"/>
                  <a:pt x="1777" y="565"/>
                  <a:pt x="1766" y="562"/>
                </a:cubicBezTo>
                <a:cubicBezTo>
                  <a:pt x="1756" y="559"/>
                  <a:pt x="1743" y="556"/>
                  <a:pt x="1742" y="570"/>
                </a:cubicBezTo>
                <a:cubicBezTo>
                  <a:pt x="1741" y="585"/>
                  <a:pt x="1745" y="599"/>
                  <a:pt x="1748" y="614"/>
                </a:cubicBezTo>
                <a:cubicBezTo>
                  <a:pt x="1751" y="628"/>
                  <a:pt x="1750" y="640"/>
                  <a:pt x="1737" y="650"/>
                </a:cubicBezTo>
                <a:cubicBezTo>
                  <a:pt x="1723" y="661"/>
                  <a:pt x="1708" y="673"/>
                  <a:pt x="1701" y="688"/>
                </a:cubicBezTo>
                <a:cubicBezTo>
                  <a:pt x="1684" y="719"/>
                  <a:pt x="1662" y="732"/>
                  <a:pt x="1627" y="729"/>
                </a:cubicBezTo>
                <a:cubicBezTo>
                  <a:pt x="1565" y="723"/>
                  <a:pt x="1507" y="732"/>
                  <a:pt x="1458" y="774"/>
                </a:cubicBezTo>
                <a:cubicBezTo>
                  <a:pt x="1448" y="783"/>
                  <a:pt x="1431" y="791"/>
                  <a:pt x="1417" y="773"/>
                </a:cubicBezTo>
                <a:cubicBezTo>
                  <a:pt x="1415" y="770"/>
                  <a:pt x="1408" y="771"/>
                  <a:pt x="1403" y="772"/>
                </a:cubicBezTo>
                <a:cubicBezTo>
                  <a:pt x="1372" y="774"/>
                  <a:pt x="1344" y="765"/>
                  <a:pt x="1321" y="747"/>
                </a:cubicBezTo>
                <a:cubicBezTo>
                  <a:pt x="1292" y="724"/>
                  <a:pt x="1261" y="713"/>
                  <a:pt x="1225" y="718"/>
                </a:cubicBezTo>
                <a:cubicBezTo>
                  <a:pt x="1187" y="723"/>
                  <a:pt x="1151" y="730"/>
                  <a:pt x="1116" y="708"/>
                </a:cubicBezTo>
                <a:cubicBezTo>
                  <a:pt x="1115" y="707"/>
                  <a:pt x="1112" y="708"/>
                  <a:pt x="1107" y="708"/>
                </a:cubicBezTo>
                <a:cubicBezTo>
                  <a:pt x="1111" y="715"/>
                  <a:pt x="1114" y="722"/>
                  <a:pt x="1116" y="728"/>
                </a:cubicBezTo>
                <a:cubicBezTo>
                  <a:pt x="1119" y="735"/>
                  <a:pt x="1126" y="744"/>
                  <a:pt x="1124" y="750"/>
                </a:cubicBezTo>
                <a:cubicBezTo>
                  <a:pt x="1112" y="782"/>
                  <a:pt x="1139" y="800"/>
                  <a:pt x="1144" y="820"/>
                </a:cubicBezTo>
                <a:cubicBezTo>
                  <a:pt x="1170" y="815"/>
                  <a:pt x="1194" y="811"/>
                  <a:pt x="1217" y="806"/>
                </a:cubicBezTo>
                <a:cubicBezTo>
                  <a:pt x="1225" y="817"/>
                  <a:pt x="1232" y="828"/>
                  <a:pt x="1220" y="839"/>
                </a:cubicBezTo>
                <a:cubicBezTo>
                  <a:pt x="1206" y="853"/>
                  <a:pt x="1211" y="866"/>
                  <a:pt x="1223" y="877"/>
                </a:cubicBezTo>
                <a:cubicBezTo>
                  <a:pt x="1230" y="884"/>
                  <a:pt x="1239" y="888"/>
                  <a:pt x="1246" y="894"/>
                </a:cubicBezTo>
                <a:cubicBezTo>
                  <a:pt x="1252" y="900"/>
                  <a:pt x="1260" y="905"/>
                  <a:pt x="1263" y="913"/>
                </a:cubicBezTo>
                <a:cubicBezTo>
                  <a:pt x="1270" y="932"/>
                  <a:pt x="1286" y="936"/>
                  <a:pt x="1306" y="941"/>
                </a:cubicBezTo>
                <a:close/>
                <a:moveTo>
                  <a:pt x="1272" y="1193"/>
                </a:moveTo>
                <a:cubicBezTo>
                  <a:pt x="1272" y="1190"/>
                  <a:pt x="1272" y="1187"/>
                  <a:pt x="1272" y="1184"/>
                </a:cubicBezTo>
                <a:cubicBezTo>
                  <a:pt x="1282" y="1179"/>
                  <a:pt x="1294" y="1174"/>
                  <a:pt x="1304" y="1167"/>
                </a:cubicBezTo>
                <a:cubicBezTo>
                  <a:pt x="1310" y="1163"/>
                  <a:pt x="1314" y="1157"/>
                  <a:pt x="1318" y="1151"/>
                </a:cubicBezTo>
                <a:cubicBezTo>
                  <a:pt x="1320" y="1147"/>
                  <a:pt x="1320" y="1140"/>
                  <a:pt x="1323" y="1137"/>
                </a:cubicBezTo>
                <a:cubicBezTo>
                  <a:pt x="1342" y="1122"/>
                  <a:pt x="1341" y="1105"/>
                  <a:pt x="1332" y="1086"/>
                </a:cubicBezTo>
                <a:cubicBezTo>
                  <a:pt x="1329" y="1080"/>
                  <a:pt x="1331" y="1072"/>
                  <a:pt x="1328" y="1066"/>
                </a:cubicBezTo>
                <a:cubicBezTo>
                  <a:pt x="1318" y="1048"/>
                  <a:pt x="1311" y="1019"/>
                  <a:pt x="1297" y="1016"/>
                </a:cubicBezTo>
                <a:cubicBezTo>
                  <a:pt x="1267" y="1008"/>
                  <a:pt x="1251" y="986"/>
                  <a:pt x="1228" y="971"/>
                </a:cubicBezTo>
                <a:cubicBezTo>
                  <a:pt x="1225" y="968"/>
                  <a:pt x="1220" y="964"/>
                  <a:pt x="1218" y="965"/>
                </a:cubicBezTo>
                <a:cubicBezTo>
                  <a:pt x="1196" y="978"/>
                  <a:pt x="1188" y="961"/>
                  <a:pt x="1176" y="949"/>
                </a:cubicBezTo>
                <a:cubicBezTo>
                  <a:pt x="1166" y="939"/>
                  <a:pt x="1152" y="926"/>
                  <a:pt x="1141" y="927"/>
                </a:cubicBezTo>
                <a:cubicBezTo>
                  <a:pt x="1121" y="928"/>
                  <a:pt x="1104" y="929"/>
                  <a:pt x="1087" y="918"/>
                </a:cubicBezTo>
                <a:cubicBezTo>
                  <a:pt x="1077" y="912"/>
                  <a:pt x="1070" y="914"/>
                  <a:pt x="1069" y="928"/>
                </a:cubicBezTo>
                <a:cubicBezTo>
                  <a:pt x="1068" y="938"/>
                  <a:pt x="1062" y="947"/>
                  <a:pt x="1058" y="960"/>
                </a:cubicBezTo>
                <a:cubicBezTo>
                  <a:pt x="1044" y="950"/>
                  <a:pt x="1033" y="945"/>
                  <a:pt x="1025" y="936"/>
                </a:cubicBezTo>
                <a:cubicBezTo>
                  <a:pt x="987" y="897"/>
                  <a:pt x="940" y="882"/>
                  <a:pt x="886" y="891"/>
                </a:cubicBezTo>
                <a:cubicBezTo>
                  <a:pt x="850" y="897"/>
                  <a:pt x="814" y="906"/>
                  <a:pt x="778" y="912"/>
                </a:cubicBezTo>
                <a:cubicBezTo>
                  <a:pt x="752" y="916"/>
                  <a:pt x="744" y="925"/>
                  <a:pt x="755" y="950"/>
                </a:cubicBezTo>
                <a:cubicBezTo>
                  <a:pt x="758" y="958"/>
                  <a:pt x="765" y="964"/>
                  <a:pt x="771" y="970"/>
                </a:cubicBezTo>
                <a:cubicBezTo>
                  <a:pt x="784" y="984"/>
                  <a:pt x="788" y="997"/>
                  <a:pt x="777" y="1015"/>
                </a:cubicBezTo>
                <a:cubicBezTo>
                  <a:pt x="773" y="1022"/>
                  <a:pt x="772" y="1032"/>
                  <a:pt x="773" y="1041"/>
                </a:cubicBezTo>
                <a:cubicBezTo>
                  <a:pt x="775" y="1054"/>
                  <a:pt x="773" y="1062"/>
                  <a:pt x="758" y="1062"/>
                </a:cubicBezTo>
                <a:cubicBezTo>
                  <a:pt x="749" y="1061"/>
                  <a:pt x="740" y="1059"/>
                  <a:pt x="732" y="1056"/>
                </a:cubicBezTo>
                <a:cubicBezTo>
                  <a:pt x="722" y="1054"/>
                  <a:pt x="712" y="1050"/>
                  <a:pt x="703" y="1048"/>
                </a:cubicBezTo>
                <a:cubicBezTo>
                  <a:pt x="700" y="1064"/>
                  <a:pt x="698" y="1075"/>
                  <a:pt x="696" y="1087"/>
                </a:cubicBezTo>
                <a:cubicBezTo>
                  <a:pt x="694" y="1095"/>
                  <a:pt x="691" y="1105"/>
                  <a:pt x="694" y="1112"/>
                </a:cubicBezTo>
                <a:cubicBezTo>
                  <a:pt x="701" y="1129"/>
                  <a:pt x="702" y="1145"/>
                  <a:pt x="691" y="1161"/>
                </a:cubicBezTo>
                <a:cubicBezTo>
                  <a:pt x="682" y="1173"/>
                  <a:pt x="683" y="1185"/>
                  <a:pt x="692" y="1197"/>
                </a:cubicBezTo>
                <a:cubicBezTo>
                  <a:pt x="700" y="1206"/>
                  <a:pt x="707" y="1216"/>
                  <a:pt x="713" y="1226"/>
                </a:cubicBezTo>
                <a:cubicBezTo>
                  <a:pt x="719" y="1234"/>
                  <a:pt x="725" y="1238"/>
                  <a:pt x="732" y="1229"/>
                </a:cubicBezTo>
                <a:cubicBezTo>
                  <a:pt x="743" y="1215"/>
                  <a:pt x="753" y="1218"/>
                  <a:pt x="760" y="1231"/>
                </a:cubicBezTo>
                <a:cubicBezTo>
                  <a:pt x="772" y="1254"/>
                  <a:pt x="793" y="1264"/>
                  <a:pt x="815" y="1271"/>
                </a:cubicBezTo>
                <a:cubicBezTo>
                  <a:pt x="849" y="1283"/>
                  <a:pt x="882" y="1299"/>
                  <a:pt x="919" y="1283"/>
                </a:cubicBezTo>
                <a:cubicBezTo>
                  <a:pt x="922" y="1282"/>
                  <a:pt x="928" y="1282"/>
                  <a:pt x="930" y="1285"/>
                </a:cubicBezTo>
                <a:cubicBezTo>
                  <a:pt x="942" y="1302"/>
                  <a:pt x="952" y="1320"/>
                  <a:pt x="964" y="1337"/>
                </a:cubicBezTo>
                <a:cubicBezTo>
                  <a:pt x="969" y="1344"/>
                  <a:pt x="975" y="1351"/>
                  <a:pt x="983" y="1355"/>
                </a:cubicBezTo>
                <a:cubicBezTo>
                  <a:pt x="991" y="1359"/>
                  <a:pt x="998" y="1355"/>
                  <a:pt x="1003" y="1345"/>
                </a:cubicBezTo>
                <a:cubicBezTo>
                  <a:pt x="1004" y="1341"/>
                  <a:pt x="1017" y="1338"/>
                  <a:pt x="1021" y="1341"/>
                </a:cubicBezTo>
                <a:cubicBezTo>
                  <a:pt x="1037" y="1350"/>
                  <a:pt x="1042" y="1349"/>
                  <a:pt x="1048" y="1332"/>
                </a:cubicBezTo>
                <a:cubicBezTo>
                  <a:pt x="1054" y="1314"/>
                  <a:pt x="1061" y="1297"/>
                  <a:pt x="1067" y="1279"/>
                </a:cubicBezTo>
                <a:cubicBezTo>
                  <a:pt x="1070" y="1268"/>
                  <a:pt x="1077" y="1259"/>
                  <a:pt x="1070" y="1245"/>
                </a:cubicBezTo>
                <a:cubicBezTo>
                  <a:pt x="1062" y="1228"/>
                  <a:pt x="1073" y="1216"/>
                  <a:pt x="1092" y="1218"/>
                </a:cubicBezTo>
                <a:cubicBezTo>
                  <a:pt x="1099" y="1218"/>
                  <a:pt x="1106" y="1219"/>
                  <a:pt x="1112" y="1219"/>
                </a:cubicBezTo>
                <a:cubicBezTo>
                  <a:pt x="1125" y="1219"/>
                  <a:pt x="1132" y="1223"/>
                  <a:pt x="1133" y="1237"/>
                </a:cubicBezTo>
                <a:cubicBezTo>
                  <a:pt x="1134" y="1244"/>
                  <a:pt x="1138" y="1252"/>
                  <a:pt x="1142" y="1258"/>
                </a:cubicBezTo>
                <a:cubicBezTo>
                  <a:pt x="1149" y="1268"/>
                  <a:pt x="1158" y="1276"/>
                  <a:pt x="1165" y="1285"/>
                </a:cubicBezTo>
                <a:cubicBezTo>
                  <a:pt x="1172" y="1295"/>
                  <a:pt x="1177" y="1302"/>
                  <a:pt x="1187" y="1290"/>
                </a:cubicBezTo>
                <a:cubicBezTo>
                  <a:pt x="1198" y="1299"/>
                  <a:pt x="1207" y="1308"/>
                  <a:pt x="1214" y="1314"/>
                </a:cubicBezTo>
                <a:cubicBezTo>
                  <a:pt x="1227" y="1310"/>
                  <a:pt x="1238" y="1306"/>
                  <a:pt x="1250" y="1302"/>
                </a:cubicBezTo>
                <a:cubicBezTo>
                  <a:pt x="1248" y="1289"/>
                  <a:pt x="1241" y="1273"/>
                  <a:pt x="1265" y="1273"/>
                </a:cubicBezTo>
                <a:cubicBezTo>
                  <a:pt x="1256" y="1261"/>
                  <a:pt x="1246" y="1252"/>
                  <a:pt x="1242" y="1240"/>
                </a:cubicBezTo>
                <a:cubicBezTo>
                  <a:pt x="1234" y="1219"/>
                  <a:pt x="1240" y="1212"/>
                  <a:pt x="1264" y="1213"/>
                </a:cubicBezTo>
                <a:cubicBezTo>
                  <a:pt x="1271" y="1213"/>
                  <a:pt x="1279" y="1211"/>
                  <a:pt x="1287" y="1210"/>
                </a:cubicBezTo>
                <a:cubicBezTo>
                  <a:pt x="1288" y="1208"/>
                  <a:pt x="1288" y="1206"/>
                  <a:pt x="1289" y="1204"/>
                </a:cubicBezTo>
                <a:cubicBezTo>
                  <a:pt x="1283" y="1200"/>
                  <a:pt x="1277" y="1197"/>
                  <a:pt x="1272" y="1193"/>
                </a:cubicBezTo>
                <a:close/>
                <a:moveTo>
                  <a:pt x="1273" y="1713"/>
                </a:moveTo>
                <a:cubicBezTo>
                  <a:pt x="1282" y="1705"/>
                  <a:pt x="1287" y="1700"/>
                  <a:pt x="1293" y="1696"/>
                </a:cubicBezTo>
                <a:cubicBezTo>
                  <a:pt x="1298" y="1693"/>
                  <a:pt x="1305" y="1689"/>
                  <a:pt x="1312" y="1689"/>
                </a:cubicBezTo>
                <a:cubicBezTo>
                  <a:pt x="1331" y="1689"/>
                  <a:pt x="1337" y="1684"/>
                  <a:pt x="1330" y="1667"/>
                </a:cubicBezTo>
                <a:cubicBezTo>
                  <a:pt x="1320" y="1644"/>
                  <a:pt x="1330" y="1634"/>
                  <a:pt x="1347" y="1623"/>
                </a:cubicBezTo>
                <a:cubicBezTo>
                  <a:pt x="1353" y="1619"/>
                  <a:pt x="1357" y="1609"/>
                  <a:pt x="1359" y="1601"/>
                </a:cubicBezTo>
                <a:cubicBezTo>
                  <a:pt x="1361" y="1594"/>
                  <a:pt x="1358" y="1585"/>
                  <a:pt x="1357" y="1578"/>
                </a:cubicBezTo>
                <a:cubicBezTo>
                  <a:pt x="1363" y="1576"/>
                  <a:pt x="1369" y="1575"/>
                  <a:pt x="1374" y="1573"/>
                </a:cubicBezTo>
                <a:cubicBezTo>
                  <a:pt x="1383" y="1567"/>
                  <a:pt x="1391" y="1557"/>
                  <a:pt x="1400" y="1557"/>
                </a:cubicBezTo>
                <a:cubicBezTo>
                  <a:pt x="1405" y="1557"/>
                  <a:pt x="1415" y="1571"/>
                  <a:pt x="1416" y="1580"/>
                </a:cubicBezTo>
                <a:cubicBezTo>
                  <a:pt x="1417" y="1596"/>
                  <a:pt x="1426" y="1596"/>
                  <a:pt x="1439" y="1597"/>
                </a:cubicBezTo>
                <a:cubicBezTo>
                  <a:pt x="1447" y="1597"/>
                  <a:pt x="1461" y="1601"/>
                  <a:pt x="1463" y="1606"/>
                </a:cubicBezTo>
                <a:cubicBezTo>
                  <a:pt x="1465" y="1618"/>
                  <a:pt x="1472" y="1621"/>
                  <a:pt x="1480" y="1619"/>
                </a:cubicBezTo>
                <a:cubicBezTo>
                  <a:pt x="1489" y="1616"/>
                  <a:pt x="1496" y="1610"/>
                  <a:pt x="1504" y="1606"/>
                </a:cubicBezTo>
                <a:cubicBezTo>
                  <a:pt x="1499" y="1600"/>
                  <a:pt x="1494" y="1594"/>
                  <a:pt x="1490" y="1588"/>
                </a:cubicBezTo>
                <a:cubicBezTo>
                  <a:pt x="1483" y="1580"/>
                  <a:pt x="1477" y="1572"/>
                  <a:pt x="1471" y="1565"/>
                </a:cubicBezTo>
                <a:cubicBezTo>
                  <a:pt x="1479" y="1560"/>
                  <a:pt x="1488" y="1556"/>
                  <a:pt x="1496" y="1552"/>
                </a:cubicBezTo>
                <a:cubicBezTo>
                  <a:pt x="1497" y="1552"/>
                  <a:pt x="1498" y="1550"/>
                  <a:pt x="1499" y="1548"/>
                </a:cubicBezTo>
                <a:cubicBezTo>
                  <a:pt x="1493" y="1539"/>
                  <a:pt x="1486" y="1529"/>
                  <a:pt x="1480" y="1519"/>
                </a:cubicBezTo>
                <a:cubicBezTo>
                  <a:pt x="1471" y="1506"/>
                  <a:pt x="1465" y="1489"/>
                  <a:pt x="1476" y="1478"/>
                </a:cubicBezTo>
                <a:cubicBezTo>
                  <a:pt x="1484" y="1471"/>
                  <a:pt x="1500" y="1472"/>
                  <a:pt x="1513" y="1470"/>
                </a:cubicBezTo>
                <a:cubicBezTo>
                  <a:pt x="1520" y="1469"/>
                  <a:pt x="1530" y="1471"/>
                  <a:pt x="1535" y="1467"/>
                </a:cubicBezTo>
                <a:cubicBezTo>
                  <a:pt x="1547" y="1458"/>
                  <a:pt x="1558" y="1447"/>
                  <a:pt x="1567" y="1435"/>
                </a:cubicBezTo>
                <a:cubicBezTo>
                  <a:pt x="1588" y="1406"/>
                  <a:pt x="1608" y="1375"/>
                  <a:pt x="1632" y="1340"/>
                </a:cubicBezTo>
                <a:cubicBezTo>
                  <a:pt x="1590" y="1350"/>
                  <a:pt x="1561" y="1336"/>
                  <a:pt x="1534" y="1313"/>
                </a:cubicBezTo>
                <a:cubicBezTo>
                  <a:pt x="1514" y="1324"/>
                  <a:pt x="1514" y="1324"/>
                  <a:pt x="1487" y="1310"/>
                </a:cubicBezTo>
                <a:cubicBezTo>
                  <a:pt x="1473" y="1315"/>
                  <a:pt x="1461" y="1324"/>
                  <a:pt x="1451" y="1322"/>
                </a:cubicBezTo>
                <a:cubicBezTo>
                  <a:pt x="1435" y="1318"/>
                  <a:pt x="1413" y="1314"/>
                  <a:pt x="1417" y="1287"/>
                </a:cubicBezTo>
                <a:cubicBezTo>
                  <a:pt x="1417" y="1285"/>
                  <a:pt x="1415" y="1283"/>
                  <a:pt x="1413" y="1281"/>
                </a:cubicBezTo>
                <a:cubicBezTo>
                  <a:pt x="1407" y="1272"/>
                  <a:pt x="1400" y="1264"/>
                  <a:pt x="1390" y="1252"/>
                </a:cubicBezTo>
                <a:cubicBezTo>
                  <a:pt x="1355" y="1244"/>
                  <a:pt x="1355" y="1244"/>
                  <a:pt x="1335" y="1221"/>
                </a:cubicBezTo>
                <a:cubicBezTo>
                  <a:pt x="1315" y="1231"/>
                  <a:pt x="1314" y="1232"/>
                  <a:pt x="1318" y="1252"/>
                </a:cubicBezTo>
                <a:cubicBezTo>
                  <a:pt x="1320" y="1263"/>
                  <a:pt x="1316" y="1273"/>
                  <a:pt x="1307" y="1271"/>
                </a:cubicBezTo>
                <a:cubicBezTo>
                  <a:pt x="1284" y="1265"/>
                  <a:pt x="1272" y="1279"/>
                  <a:pt x="1258" y="1290"/>
                </a:cubicBezTo>
                <a:cubicBezTo>
                  <a:pt x="1256" y="1298"/>
                  <a:pt x="1253" y="1307"/>
                  <a:pt x="1247" y="1312"/>
                </a:cubicBezTo>
                <a:cubicBezTo>
                  <a:pt x="1239" y="1317"/>
                  <a:pt x="1228" y="1320"/>
                  <a:pt x="1219" y="1324"/>
                </a:cubicBezTo>
                <a:cubicBezTo>
                  <a:pt x="1217" y="1326"/>
                  <a:pt x="1216" y="1329"/>
                  <a:pt x="1214" y="1332"/>
                </a:cubicBezTo>
                <a:cubicBezTo>
                  <a:pt x="1210" y="1326"/>
                  <a:pt x="1208" y="1318"/>
                  <a:pt x="1203" y="1313"/>
                </a:cubicBezTo>
                <a:cubicBezTo>
                  <a:pt x="1198" y="1308"/>
                  <a:pt x="1190" y="1303"/>
                  <a:pt x="1183" y="1304"/>
                </a:cubicBezTo>
                <a:cubicBezTo>
                  <a:pt x="1171" y="1305"/>
                  <a:pt x="1165" y="1301"/>
                  <a:pt x="1160" y="1290"/>
                </a:cubicBezTo>
                <a:cubicBezTo>
                  <a:pt x="1157" y="1283"/>
                  <a:pt x="1153" y="1275"/>
                  <a:pt x="1147" y="1271"/>
                </a:cubicBezTo>
                <a:cubicBezTo>
                  <a:pt x="1134" y="1263"/>
                  <a:pt x="1129" y="1253"/>
                  <a:pt x="1125" y="1239"/>
                </a:cubicBezTo>
                <a:cubicBezTo>
                  <a:pt x="1124" y="1233"/>
                  <a:pt x="1114" y="1227"/>
                  <a:pt x="1107" y="1226"/>
                </a:cubicBezTo>
                <a:cubicBezTo>
                  <a:pt x="1098" y="1224"/>
                  <a:pt x="1089" y="1226"/>
                  <a:pt x="1076" y="1227"/>
                </a:cubicBezTo>
                <a:cubicBezTo>
                  <a:pt x="1077" y="1234"/>
                  <a:pt x="1076" y="1243"/>
                  <a:pt x="1079" y="1250"/>
                </a:cubicBezTo>
                <a:cubicBezTo>
                  <a:pt x="1087" y="1266"/>
                  <a:pt x="1082" y="1279"/>
                  <a:pt x="1071" y="1288"/>
                </a:cubicBezTo>
                <a:cubicBezTo>
                  <a:pt x="1056" y="1300"/>
                  <a:pt x="1062" y="1306"/>
                  <a:pt x="1073" y="1314"/>
                </a:cubicBezTo>
                <a:cubicBezTo>
                  <a:pt x="1100" y="1335"/>
                  <a:pt x="1115" y="1363"/>
                  <a:pt x="1116" y="1398"/>
                </a:cubicBezTo>
                <a:cubicBezTo>
                  <a:pt x="1116" y="1403"/>
                  <a:pt x="1119" y="1408"/>
                  <a:pt x="1119" y="1413"/>
                </a:cubicBezTo>
                <a:cubicBezTo>
                  <a:pt x="1125" y="1448"/>
                  <a:pt x="1136" y="1483"/>
                  <a:pt x="1134" y="1518"/>
                </a:cubicBezTo>
                <a:cubicBezTo>
                  <a:pt x="1133" y="1543"/>
                  <a:pt x="1133" y="1564"/>
                  <a:pt x="1150" y="1587"/>
                </a:cubicBezTo>
                <a:cubicBezTo>
                  <a:pt x="1154" y="1579"/>
                  <a:pt x="1157" y="1572"/>
                  <a:pt x="1160" y="1565"/>
                </a:cubicBezTo>
                <a:cubicBezTo>
                  <a:pt x="1163" y="1562"/>
                  <a:pt x="1167" y="1557"/>
                  <a:pt x="1170" y="1557"/>
                </a:cubicBezTo>
                <a:cubicBezTo>
                  <a:pt x="1173" y="1557"/>
                  <a:pt x="1178" y="1561"/>
                  <a:pt x="1180" y="1565"/>
                </a:cubicBezTo>
                <a:cubicBezTo>
                  <a:pt x="1182" y="1570"/>
                  <a:pt x="1182" y="1576"/>
                  <a:pt x="1183" y="1582"/>
                </a:cubicBezTo>
                <a:cubicBezTo>
                  <a:pt x="1185" y="1596"/>
                  <a:pt x="1191" y="1605"/>
                  <a:pt x="1207" y="1601"/>
                </a:cubicBezTo>
                <a:cubicBezTo>
                  <a:pt x="1218" y="1598"/>
                  <a:pt x="1222" y="1604"/>
                  <a:pt x="1226" y="1613"/>
                </a:cubicBezTo>
                <a:cubicBezTo>
                  <a:pt x="1240" y="1646"/>
                  <a:pt x="1256" y="1678"/>
                  <a:pt x="1273" y="1713"/>
                </a:cubicBezTo>
                <a:close/>
                <a:moveTo>
                  <a:pt x="2340" y="459"/>
                </a:moveTo>
                <a:cubicBezTo>
                  <a:pt x="2382" y="445"/>
                  <a:pt x="2400" y="481"/>
                  <a:pt x="2426" y="495"/>
                </a:cubicBezTo>
                <a:cubicBezTo>
                  <a:pt x="2431" y="489"/>
                  <a:pt x="2436" y="484"/>
                  <a:pt x="2441" y="478"/>
                </a:cubicBezTo>
                <a:cubicBezTo>
                  <a:pt x="2447" y="484"/>
                  <a:pt x="2453" y="490"/>
                  <a:pt x="2459" y="496"/>
                </a:cubicBezTo>
                <a:cubicBezTo>
                  <a:pt x="2468" y="506"/>
                  <a:pt x="2477" y="516"/>
                  <a:pt x="2488" y="529"/>
                </a:cubicBezTo>
                <a:cubicBezTo>
                  <a:pt x="2495" y="503"/>
                  <a:pt x="2495" y="503"/>
                  <a:pt x="2542" y="482"/>
                </a:cubicBezTo>
                <a:cubicBezTo>
                  <a:pt x="2544" y="500"/>
                  <a:pt x="2556" y="506"/>
                  <a:pt x="2579" y="507"/>
                </a:cubicBezTo>
                <a:cubicBezTo>
                  <a:pt x="2570" y="487"/>
                  <a:pt x="2563" y="471"/>
                  <a:pt x="2556" y="456"/>
                </a:cubicBezTo>
                <a:cubicBezTo>
                  <a:pt x="2552" y="446"/>
                  <a:pt x="2545" y="436"/>
                  <a:pt x="2546" y="427"/>
                </a:cubicBezTo>
                <a:cubicBezTo>
                  <a:pt x="2548" y="408"/>
                  <a:pt x="2578" y="387"/>
                  <a:pt x="2597" y="388"/>
                </a:cubicBezTo>
                <a:cubicBezTo>
                  <a:pt x="2615" y="389"/>
                  <a:pt x="2627" y="381"/>
                  <a:pt x="2627" y="364"/>
                </a:cubicBezTo>
                <a:cubicBezTo>
                  <a:pt x="2630" y="308"/>
                  <a:pt x="2627" y="253"/>
                  <a:pt x="2615" y="195"/>
                </a:cubicBezTo>
                <a:cubicBezTo>
                  <a:pt x="2595" y="206"/>
                  <a:pt x="2579" y="220"/>
                  <a:pt x="2562" y="233"/>
                </a:cubicBezTo>
                <a:cubicBezTo>
                  <a:pt x="2561" y="234"/>
                  <a:pt x="2561" y="237"/>
                  <a:pt x="2561" y="239"/>
                </a:cubicBezTo>
                <a:cubicBezTo>
                  <a:pt x="2562" y="253"/>
                  <a:pt x="2553" y="261"/>
                  <a:pt x="2540" y="264"/>
                </a:cubicBezTo>
                <a:cubicBezTo>
                  <a:pt x="2526" y="267"/>
                  <a:pt x="2512" y="270"/>
                  <a:pt x="2497" y="271"/>
                </a:cubicBezTo>
                <a:cubicBezTo>
                  <a:pt x="2480" y="273"/>
                  <a:pt x="2469" y="267"/>
                  <a:pt x="2468" y="247"/>
                </a:cubicBezTo>
                <a:cubicBezTo>
                  <a:pt x="2467" y="243"/>
                  <a:pt x="2465" y="239"/>
                  <a:pt x="2462" y="236"/>
                </a:cubicBezTo>
                <a:cubicBezTo>
                  <a:pt x="2457" y="228"/>
                  <a:pt x="2451" y="220"/>
                  <a:pt x="2444" y="210"/>
                </a:cubicBezTo>
                <a:cubicBezTo>
                  <a:pt x="2438" y="209"/>
                  <a:pt x="2429" y="209"/>
                  <a:pt x="2420" y="207"/>
                </a:cubicBezTo>
                <a:cubicBezTo>
                  <a:pt x="2392" y="203"/>
                  <a:pt x="2364" y="195"/>
                  <a:pt x="2336" y="193"/>
                </a:cubicBezTo>
                <a:cubicBezTo>
                  <a:pt x="2318" y="191"/>
                  <a:pt x="2308" y="184"/>
                  <a:pt x="2304" y="167"/>
                </a:cubicBezTo>
                <a:cubicBezTo>
                  <a:pt x="2299" y="144"/>
                  <a:pt x="2287" y="125"/>
                  <a:pt x="2268" y="111"/>
                </a:cubicBezTo>
                <a:cubicBezTo>
                  <a:pt x="2263" y="108"/>
                  <a:pt x="2258" y="102"/>
                  <a:pt x="2255" y="96"/>
                </a:cubicBezTo>
                <a:cubicBezTo>
                  <a:pt x="2230" y="53"/>
                  <a:pt x="2205" y="10"/>
                  <a:pt x="2144" y="16"/>
                </a:cubicBezTo>
                <a:cubicBezTo>
                  <a:pt x="2141" y="17"/>
                  <a:pt x="2138" y="16"/>
                  <a:pt x="2136" y="15"/>
                </a:cubicBezTo>
                <a:cubicBezTo>
                  <a:pt x="2118" y="6"/>
                  <a:pt x="2100" y="9"/>
                  <a:pt x="2081" y="13"/>
                </a:cubicBezTo>
                <a:cubicBezTo>
                  <a:pt x="2062" y="18"/>
                  <a:pt x="2054" y="30"/>
                  <a:pt x="2054" y="47"/>
                </a:cubicBezTo>
                <a:cubicBezTo>
                  <a:pt x="2054" y="55"/>
                  <a:pt x="2058" y="65"/>
                  <a:pt x="2064" y="70"/>
                </a:cubicBezTo>
                <a:cubicBezTo>
                  <a:pt x="2067" y="73"/>
                  <a:pt x="2079" y="68"/>
                  <a:pt x="2085" y="63"/>
                </a:cubicBezTo>
                <a:cubicBezTo>
                  <a:pt x="2098" y="54"/>
                  <a:pt x="2112" y="58"/>
                  <a:pt x="2115" y="73"/>
                </a:cubicBezTo>
                <a:cubicBezTo>
                  <a:pt x="2117" y="79"/>
                  <a:pt x="2116" y="84"/>
                  <a:pt x="2118" y="89"/>
                </a:cubicBezTo>
                <a:cubicBezTo>
                  <a:pt x="2122" y="107"/>
                  <a:pt x="2139" y="123"/>
                  <a:pt x="2151" y="117"/>
                </a:cubicBezTo>
                <a:cubicBezTo>
                  <a:pt x="2166" y="110"/>
                  <a:pt x="2181" y="99"/>
                  <a:pt x="2197" y="92"/>
                </a:cubicBezTo>
                <a:cubicBezTo>
                  <a:pt x="2205" y="88"/>
                  <a:pt x="2220" y="86"/>
                  <a:pt x="2224" y="90"/>
                </a:cubicBezTo>
                <a:cubicBezTo>
                  <a:pt x="2233" y="98"/>
                  <a:pt x="2239" y="112"/>
                  <a:pt x="2240" y="123"/>
                </a:cubicBezTo>
                <a:cubicBezTo>
                  <a:pt x="2244" y="152"/>
                  <a:pt x="2245" y="182"/>
                  <a:pt x="2244" y="211"/>
                </a:cubicBezTo>
                <a:cubicBezTo>
                  <a:pt x="2243" y="235"/>
                  <a:pt x="2237" y="259"/>
                  <a:pt x="2233" y="283"/>
                </a:cubicBezTo>
                <a:cubicBezTo>
                  <a:pt x="2232" y="288"/>
                  <a:pt x="2225" y="296"/>
                  <a:pt x="2222" y="295"/>
                </a:cubicBezTo>
                <a:cubicBezTo>
                  <a:pt x="2207" y="293"/>
                  <a:pt x="2204" y="305"/>
                  <a:pt x="2197" y="314"/>
                </a:cubicBezTo>
                <a:cubicBezTo>
                  <a:pt x="2191" y="322"/>
                  <a:pt x="2184" y="331"/>
                  <a:pt x="2176" y="337"/>
                </a:cubicBezTo>
                <a:cubicBezTo>
                  <a:pt x="2161" y="346"/>
                  <a:pt x="2162" y="356"/>
                  <a:pt x="2172" y="368"/>
                </a:cubicBezTo>
                <a:cubicBezTo>
                  <a:pt x="2184" y="383"/>
                  <a:pt x="2195" y="397"/>
                  <a:pt x="2208" y="413"/>
                </a:cubicBezTo>
                <a:cubicBezTo>
                  <a:pt x="2226" y="402"/>
                  <a:pt x="2236" y="410"/>
                  <a:pt x="2241" y="431"/>
                </a:cubicBezTo>
                <a:cubicBezTo>
                  <a:pt x="2245" y="448"/>
                  <a:pt x="2257" y="453"/>
                  <a:pt x="2273" y="451"/>
                </a:cubicBezTo>
                <a:cubicBezTo>
                  <a:pt x="2282" y="449"/>
                  <a:pt x="2293" y="448"/>
                  <a:pt x="2302" y="445"/>
                </a:cubicBezTo>
                <a:cubicBezTo>
                  <a:pt x="2319" y="438"/>
                  <a:pt x="2332" y="443"/>
                  <a:pt x="2340" y="459"/>
                </a:cubicBezTo>
                <a:close/>
                <a:moveTo>
                  <a:pt x="888" y="811"/>
                </a:moveTo>
                <a:cubicBezTo>
                  <a:pt x="888" y="827"/>
                  <a:pt x="887" y="839"/>
                  <a:pt x="888" y="852"/>
                </a:cubicBezTo>
                <a:cubicBezTo>
                  <a:pt x="890" y="880"/>
                  <a:pt x="892" y="880"/>
                  <a:pt x="919" y="882"/>
                </a:cubicBezTo>
                <a:cubicBezTo>
                  <a:pt x="934" y="883"/>
                  <a:pt x="950" y="887"/>
                  <a:pt x="965" y="891"/>
                </a:cubicBezTo>
                <a:cubicBezTo>
                  <a:pt x="994" y="900"/>
                  <a:pt x="1020" y="914"/>
                  <a:pt x="1038" y="939"/>
                </a:cubicBezTo>
                <a:cubicBezTo>
                  <a:pt x="1041" y="943"/>
                  <a:pt x="1051" y="946"/>
                  <a:pt x="1054" y="944"/>
                </a:cubicBezTo>
                <a:cubicBezTo>
                  <a:pt x="1059" y="942"/>
                  <a:pt x="1062" y="934"/>
                  <a:pt x="1063" y="928"/>
                </a:cubicBezTo>
                <a:cubicBezTo>
                  <a:pt x="1066" y="904"/>
                  <a:pt x="1070" y="902"/>
                  <a:pt x="1092" y="913"/>
                </a:cubicBezTo>
                <a:cubicBezTo>
                  <a:pt x="1103" y="917"/>
                  <a:pt x="1116" y="924"/>
                  <a:pt x="1125" y="921"/>
                </a:cubicBezTo>
                <a:cubicBezTo>
                  <a:pt x="1144" y="915"/>
                  <a:pt x="1157" y="921"/>
                  <a:pt x="1169" y="933"/>
                </a:cubicBezTo>
                <a:cubicBezTo>
                  <a:pt x="1176" y="940"/>
                  <a:pt x="1182" y="948"/>
                  <a:pt x="1190" y="954"/>
                </a:cubicBezTo>
                <a:cubicBezTo>
                  <a:pt x="1195" y="958"/>
                  <a:pt x="1205" y="963"/>
                  <a:pt x="1208" y="961"/>
                </a:cubicBezTo>
                <a:cubicBezTo>
                  <a:pt x="1220" y="952"/>
                  <a:pt x="1226" y="960"/>
                  <a:pt x="1234" y="966"/>
                </a:cubicBezTo>
                <a:cubicBezTo>
                  <a:pt x="1245" y="976"/>
                  <a:pt x="1255" y="986"/>
                  <a:pt x="1268" y="994"/>
                </a:cubicBezTo>
                <a:cubicBezTo>
                  <a:pt x="1278" y="1001"/>
                  <a:pt x="1290" y="1003"/>
                  <a:pt x="1302" y="1007"/>
                </a:cubicBezTo>
                <a:cubicBezTo>
                  <a:pt x="1303" y="1006"/>
                  <a:pt x="1305" y="1004"/>
                  <a:pt x="1307" y="1002"/>
                </a:cubicBezTo>
                <a:cubicBezTo>
                  <a:pt x="1319" y="1033"/>
                  <a:pt x="1331" y="1064"/>
                  <a:pt x="1342" y="1096"/>
                </a:cubicBezTo>
                <a:cubicBezTo>
                  <a:pt x="1348" y="1113"/>
                  <a:pt x="1351" y="1131"/>
                  <a:pt x="1331" y="1144"/>
                </a:cubicBezTo>
                <a:cubicBezTo>
                  <a:pt x="1328" y="1145"/>
                  <a:pt x="1328" y="1151"/>
                  <a:pt x="1326" y="1153"/>
                </a:cubicBezTo>
                <a:cubicBezTo>
                  <a:pt x="1319" y="1160"/>
                  <a:pt x="1313" y="1168"/>
                  <a:pt x="1305" y="1174"/>
                </a:cubicBezTo>
                <a:cubicBezTo>
                  <a:pt x="1298" y="1179"/>
                  <a:pt x="1290" y="1182"/>
                  <a:pt x="1283" y="1185"/>
                </a:cubicBezTo>
                <a:cubicBezTo>
                  <a:pt x="1288" y="1195"/>
                  <a:pt x="1295" y="1204"/>
                  <a:pt x="1293" y="1210"/>
                </a:cubicBezTo>
                <a:cubicBezTo>
                  <a:pt x="1291" y="1215"/>
                  <a:pt x="1280" y="1217"/>
                  <a:pt x="1273" y="1220"/>
                </a:cubicBezTo>
                <a:cubicBezTo>
                  <a:pt x="1272" y="1221"/>
                  <a:pt x="1269" y="1220"/>
                  <a:pt x="1267" y="1220"/>
                </a:cubicBezTo>
                <a:cubicBezTo>
                  <a:pt x="1261" y="1222"/>
                  <a:pt x="1254" y="1224"/>
                  <a:pt x="1248" y="1225"/>
                </a:cubicBezTo>
                <a:cubicBezTo>
                  <a:pt x="1251" y="1234"/>
                  <a:pt x="1251" y="1246"/>
                  <a:pt x="1257" y="1252"/>
                </a:cubicBezTo>
                <a:cubicBezTo>
                  <a:pt x="1272" y="1268"/>
                  <a:pt x="1291" y="1263"/>
                  <a:pt x="1311" y="1263"/>
                </a:cubicBezTo>
                <a:cubicBezTo>
                  <a:pt x="1306" y="1228"/>
                  <a:pt x="1314" y="1216"/>
                  <a:pt x="1344" y="1212"/>
                </a:cubicBezTo>
                <a:cubicBezTo>
                  <a:pt x="1347" y="1237"/>
                  <a:pt x="1363" y="1246"/>
                  <a:pt x="1387" y="1244"/>
                </a:cubicBezTo>
                <a:cubicBezTo>
                  <a:pt x="1405" y="1242"/>
                  <a:pt x="1408" y="1254"/>
                  <a:pt x="1409" y="1268"/>
                </a:cubicBezTo>
                <a:cubicBezTo>
                  <a:pt x="1416" y="1275"/>
                  <a:pt x="1422" y="1283"/>
                  <a:pt x="1424" y="1292"/>
                </a:cubicBezTo>
                <a:cubicBezTo>
                  <a:pt x="1427" y="1303"/>
                  <a:pt x="1443" y="1316"/>
                  <a:pt x="1454" y="1316"/>
                </a:cubicBezTo>
                <a:cubicBezTo>
                  <a:pt x="1465" y="1315"/>
                  <a:pt x="1474" y="1300"/>
                  <a:pt x="1472" y="1286"/>
                </a:cubicBezTo>
                <a:cubicBezTo>
                  <a:pt x="1469" y="1263"/>
                  <a:pt x="1478" y="1253"/>
                  <a:pt x="1501" y="1250"/>
                </a:cubicBezTo>
                <a:cubicBezTo>
                  <a:pt x="1505" y="1250"/>
                  <a:pt x="1509" y="1248"/>
                  <a:pt x="1514" y="1246"/>
                </a:cubicBezTo>
                <a:cubicBezTo>
                  <a:pt x="1513" y="1240"/>
                  <a:pt x="1513" y="1235"/>
                  <a:pt x="1511" y="1231"/>
                </a:cubicBezTo>
                <a:cubicBezTo>
                  <a:pt x="1498" y="1211"/>
                  <a:pt x="1506" y="1193"/>
                  <a:pt x="1517" y="1176"/>
                </a:cubicBezTo>
                <a:cubicBezTo>
                  <a:pt x="1523" y="1165"/>
                  <a:pt x="1531" y="1156"/>
                  <a:pt x="1546" y="1163"/>
                </a:cubicBezTo>
                <a:cubicBezTo>
                  <a:pt x="1550" y="1165"/>
                  <a:pt x="1557" y="1162"/>
                  <a:pt x="1561" y="1160"/>
                </a:cubicBezTo>
                <a:cubicBezTo>
                  <a:pt x="1573" y="1155"/>
                  <a:pt x="1584" y="1146"/>
                  <a:pt x="1596" y="1143"/>
                </a:cubicBezTo>
                <a:cubicBezTo>
                  <a:pt x="1619" y="1138"/>
                  <a:pt x="1614" y="1118"/>
                  <a:pt x="1619" y="1104"/>
                </a:cubicBezTo>
                <a:cubicBezTo>
                  <a:pt x="1622" y="1091"/>
                  <a:pt x="1614" y="1085"/>
                  <a:pt x="1603" y="1080"/>
                </a:cubicBezTo>
                <a:cubicBezTo>
                  <a:pt x="1589" y="1074"/>
                  <a:pt x="1576" y="1067"/>
                  <a:pt x="1562" y="1060"/>
                </a:cubicBezTo>
                <a:cubicBezTo>
                  <a:pt x="1551" y="1053"/>
                  <a:pt x="1540" y="1046"/>
                  <a:pt x="1525" y="1035"/>
                </a:cubicBezTo>
                <a:cubicBezTo>
                  <a:pt x="1526" y="1060"/>
                  <a:pt x="1510" y="1081"/>
                  <a:pt x="1538" y="1094"/>
                </a:cubicBezTo>
                <a:cubicBezTo>
                  <a:pt x="1547" y="1098"/>
                  <a:pt x="1542" y="1129"/>
                  <a:pt x="1531" y="1131"/>
                </a:cubicBezTo>
                <a:cubicBezTo>
                  <a:pt x="1514" y="1134"/>
                  <a:pt x="1512" y="1145"/>
                  <a:pt x="1514" y="1158"/>
                </a:cubicBezTo>
                <a:cubicBezTo>
                  <a:pt x="1502" y="1160"/>
                  <a:pt x="1466" y="1136"/>
                  <a:pt x="1462" y="1121"/>
                </a:cubicBezTo>
                <a:cubicBezTo>
                  <a:pt x="1457" y="1102"/>
                  <a:pt x="1455" y="1082"/>
                  <a:pt x="1449" y="1063"/>
                </a:cubicBezTo>
                <a:cubicBezTo>
                  <a:pt x="1446" y="1051"/>
                  <a:pt x="1441" y="1037"/>
                  <a:pt x="1432" y="1030"/>
                </a:cubicBezTo>
                <a:cubicBezTo>
                  <a:pt x="1423" y="1022"/>
                  <a:pt x="1408" y="1020"/>
                  <a:pt x="1395" y="1017"/>
                </a:cubicBezTo>
                <a:cubicBezTo>
                  <a:pt x="1376" y="1012"/>
                  <a:pt x="1370" y="999"/>
                  <a:pt x="1368" y="982"/>
                </a:cubicBezTo>
                <a:cubicBezTo>
                  <a:pt x="1366" y="966"/>
                  <a:pt x="1372" y="954"/>
                  <a:pt x="1387" y="946"/>
                </a:cubicBezTo>
                <a:cubicBezTo>
                  <a:pt x="1392" y="944"/>
                  <a:pt x="1396" y="941"/>
                  <a:pt x="1400" y="937"/>
                </a:cubicBezTo>
                <a:cubicBezTo>
                  <a:pt x="1410" y="928"/>
                  <a:pt x="1412" y="908"/>
                  <a:pt x="1402" y="901"/>
                </a:cubicBezTo>
                <a:cubicBezTo>
                  <a:pt x="1390" y="892"/>
                  <a:pt x="1382" y="899"/>
                  <a:pt x="1373" y="909"/>
                </a:cubicBezTo>
                <a:cubicBezTo>
                  <a:pt x="1360" y="924"/>
                  <a:pt x="1345" y="932"/>
                  <a:pt x="1325" y="919"/>
                </a:cubicBezTo>
                <a:cubicBezTo>
                  <a:pt x="1322" y="917"/>
                  <a:pt x="1314" y="921"/>
                  <a:pt x="1307" y="922"/>
                </a:cubicBezTo>
                <a:cubicBezTo>
                  <a:pt x="1314" y="930"/>
                  <a:pt x="1317" y="934"/>
                  <a:pt x="1321" y="939"/>
                </a:cubicBezTo>
                <a:cubicBezTo>
                  <a:pt x="1300" y="951"/>
                  <a:pt x="1265" y="945"/>
                  <a:pt x="1260" y="925"/>
                </a:cubicBezTo>
                <a:cubicBezTo>
                  <a:pt x="1254" y="907"/>
                  <a:pt x="1242" y="901"/>
                  <a:pt x="1230" y="893"/>
                </a:cubicBezTo>
                <a:cubicBezTo>
                  <a:pt x="1203" y="874"/>
                  <a:pt x="1200" y="861"/>
                  <a:pt x="1216" y="833"/>
                </a:cubicBezTo>
                <a:cubicBezTo>
                  <a:pt x="1222" y="823"/>
                  <a:pt x="1218" y="815"/>
                  <a:pt x="1209" y="817"/>
                </a:cubicBezTo>
                <a:cubicBezTo>
                  <a:pt x="1188" y="823"/>
                  <a:pt x="1161" y="811"/>
                  <a:pt x="1147" y="839"/>
                </a:cubicBezTo>
                <a:cubicBezTo>
                  <a:pt x="1133" y="815"/>
                  <a:pt x="1121" y="794"/>
                  <a:pt x="1109" y="773"/>
                </a:cubicBezTo>
                <a:cubicBezTo>
                  <a:pt x="1108" y="771"/>
                  <a:pt x="1109" y="768"/>
                  <a:pt x="1110" y="766"/>
                </a:cubicBezTo>
                <a:cubicBezTo>
                  <a:pt x="1123" y="737"/>
                  <a:pt x="1106" y="718"/>
                  <a:pt x="1088" y="702"/>
                </a:cubicBezTo>
                <a:cubicBezTo>
                  <a:pt x="1083" y="696"/>
                  <a:pt x="1071" y="695"/>
                  <a:pt x="1063" y="697"/>
                </a:cubicBezTo>
                <a:cubicBezTo>
                  <a:pt x="1058" y="698"/>
                  <a:pt x="1053" y="710"/>
                  <a:pt x="1054" y="716"/>
                </a:cubicBezTo>
                <a:cubicBezTo>
                  <a:pt x="1057" y="736"/>
                  <a:pt x="1045" y="742"/>
                  <a:pt x="1030" y="745"/>
                </a:cubicBezTo>
                <a:cubicBezTo>
                  <a:pt x="1019" y="747"/>
                  <a:pt x="1007" y="747"/>
                  <a:pt x="996" y="747"/>
                </a:cubicBezTo>
                <a:cubicBezTo>
                  <a:pt x="992" y="748"/>
                  <a:pt x="987" y="746"/>
                  <a:pt x="984" y="748"/>
                </a:cubicBezTo>
                <a:cubicBezTo>
                  <a:pt x="972" y="759"/>
                  <a:pt x="959" y="769"/>
                  <a:pt x="948" y="781"/>
                </a:cubicBezTo>
                <a:cubicBezTo>
                  <a:pt x="933" y="798"/>
                  <a:pt x="920" y="817"/>
                  <a:pt x="888" y="811"/>
                </a:cubicBezTo>
                <a:close/>
                <a:moveTo>
                  <a:pt x="1107" y="1814"/>
                </a:moveTo>
                <a:cubicBezTo>
                  <a:pt x="1108" y="1826"/>
                  <a:pt x="1111" y="1839"/>
                  <a:pt x="1110" y="1852"/>
                </a:cubicBezTo>
                <a:cubicBezTo>
                  <a:pt x="1107" y="1868"/>
                  <a:pt x="1112" y="1876"/>
                  <a:pt x="1130" y="1878"/>
                </a:cubicBezTo>
                <a:cubicBezTo>
                  <a:pt x="1138" y="1879"/>
                  <a:pt x="1145" y="1887"/>
                  <a:pt x="1153" y="1891"/>
                </a:cubicBezTo>
                <a:cubicBezTo>
                  <a:pt x="1148" y="1896"/>
                  <a:pt x="1142" y="1901"/>
                  <a:pt x="1137" y="1907"/>
                </a:cubicBezTo>
                <a:cubicBezTo>
                  <a:pt x="1132" y="1913"/>
                  <a:pt x="1128" y="1920"/>
                  <a:pt x="1125" y="1927"/>
                </a:cubicBezTo>
                <a:cubicBezTo>
                  <a:pt x="1124" y="1928"/>
                  <a:pt x="1130" y="1935"/>
                  <a:pt x="1134" y="1935"/>
                </a:cubicBezTo>
                <a:cubicBezTo>
                  <a:pt x="1153" y="1938"/>
                  <a:pt x="1163" y="1951"/>
                  <a:pt x="1172" y="1967"/>
                </a:cubicBezTo>
                <a:cubicBezTo>
                  <a:pt x="1179" y="1981"/>
                  <a:pt x="1191" y="1984"/>
                  <a:pt x="1203" y="1975"/>
                </a:cubicBezTo>
                <a:cubicBezTo>
                  <a:pt x="1220" y="1963"/>
                  <a:pt x="1229" y="1972"/>
                  <a:pt x="1233" y="1986"/>
                </a:cubicBezTo>
                <a:cubicBezTo>
                  <a:pt x="1237" y="2003"/>
                  <a:pt x="1248" y="2005"/>
                  <a:pt x="1264" y="2007"/>
                </a:cubicBezTo>
                <a:cubicBezTo>
                  <a:pt x="1260" y="1979"/>
                  <a:pt x="1256" y="1952"/>
                  <a:pt x="1254" y="1929"/>
                </a:cubicBezTo>
                <a:cubicBezTo>
                  <a:pt x="1274" y="1921"/>
                  <a:pt x="1289" y="1916"/>
                  <a:pt x="1306" y="1910"/>
                </a:cubicBezTo>
                <a:cubicBezTo>
                  <a:pt x="1307" y="1911"/>
                  <a:pt x="1310" y="1913"/>
                  <a:pt x="1313" y="1916"/>
                </a:cubicBezTo>
                <a:cubicBezTo>
                  <a:pt x="1323" y="1929"/>
                  <a:pt x="1332" y="1931"/>
                  <a:pt x="1343" y="1916"/>
                </a:cubicBezTo>
                <a:cubicBezTo>
                  <a:pt x="1346" y="1913"/>
                  <a:pt x="1353" y="1910"/>
                  <a:pt x="1358" y="1911"/>
                </a:cubicBezTo>
                <a:cubicBezTo>
                  <a:pt x="1392" y="1916"/>
                  <a:pt x="1419" y="1907"/>
                  <a:pt x="1441" y="1881"/>
                </a:cubicBezTo>
                <a:cubicBezTo>
                  <a:pt x="1450" y="1871"/>
                  <a:pt x="1458" y="1865"/>
                  <a:pt x="1472" y="1875"/>
                </a:cubicBezTo>
                <a:cubicBezTo>
                  <a:pt x="1475" y="1877"/>
                  <a:pt x="1485" y="1874"/>
                  <a:pt x="1489" y="1871"/>
                </a:cubicBezTo>
                <a:cubicBezTo>
                  <a:pt x="1493" y="1867"/>
                  <a:pt x="1496" y="1859"/>
                  <a:pt x="1495" y="1853"/>
                </a:cubicBezTo>
                <a:cubicBezTo>
                  <a:pt x="1495" y="1850"/>
                  <a:pt x="1486" y="1848"/>
                  <a:pt x="1481" y="1846"/>
                </a:cubicBezTo>
                <a:cubicBezTo>
                  <a:pt x="1473" y="1843"/>
                  <a:pt x="1461" y="1843"/>
                  <a:pt x="1456" y="1837"/>
                </a:cubicBezTo>
                <a:cubicBezTo>
                  <a:pt x="1448" y="1827"/>
                  <a:pt x="1441" y="1818"/>
                  <a:pt x="1426" y="1817"/>
                </a:cubicBezTo>
                <a:cubicBezTo>
                  <a:pt x="1424" y="1817"/>
                  <a:pt x="1420" y="1807"/>
                  <a:pt x="1419" y="1801"/>
                </a:cubicBezTo>
                <a:cubicBezTo>
                  <a:pt x="1417" y="1766"/>
                  <a:pt x="1415" y="1730"/>
                  <a:pt x="1413" y="1694"/>
                </a:cubicBezTo>
                <a:cubicBezTo>
                  <a:pt x="1413" y="1691"/>
                  <a:pt x="1411" y="1688"/>
                  <a:pt x="1410" y="1686"/>
                </a:cubicBezTo>
                <a:cubicBezTo>
                  <a:pt x="1398" y="1685"/>
                  <a:pt x="1384" y="1687"/>
                  <a:pt x="1376" y="1681"/>
                </a:cubicBezTo>
                <a:cubicBezTo>
                  <a:pt x="1369" y="1676"/>
                  <a:pt x="1365" y="1660"/>
                  <a:pt x="1367" y="1652"/>
                </a:cubicBezTo>
                <a:cubicBezTo>
                  <a:pt x="1369" y="1644"/>
                  <a:pt x="1382" y="1638"/>
                  <a:pt x="1392" y="1635"/>
                </a:cubicBezTo>
                <a:cubicBezTo>
                  <a:pt x="1406" y="1632"/>
                  <a:pt x="1421" y="1634"/>
                  <a:pt x="1435" y="1633"/>
                </a:cubicBezTo>
                <a:cubicBezTo>
                  <a:pt x="1454" y="1630"/>
                  <a:pt x="1458" y="1624"/>
                  <a:pt x="1452" y="1601"/>
                </a:cubicBezTo>
                <a:cubicBezTo>
                  <a:pt x="1442" y="1605"/>
                  <a:pt x="1432" y="1609"/>
                  <a:pt x="1420" y="1615"/>
                </a:cubicBezTo>
                <a:cubicBezTo>
                  <a:pt x="1418" y="1610"/>
                  <a:pt x="1414" y="1603"/>
                  <a:pt x="1412" y="1596"/>
                </a:cubicBezTo>
                <a:cubicBezTo>
                  <a:pt x="1409" y="1588"/>
                  <a:pt x="1409" y="1580"/>
                  <a:pt x="1406" y="1573"/>
                </a:cubicBezTo>
                <a:cubicBezTo>
                  <a:pt x="1404" y="1569"/>
                  <a:pt x="1397" y="1564"/>
                  <a:pt x="1393" y="1565"/>
                </a:cubicBezTo>
                <a:cubicBezTo>
                  <a:pt x="1389" y="1565"/>
                  <a:pt x="1385" y="1572"/>
                  <a:pt x="1381" y="1576"/>
                </a:cubicBezTo>
                <a:cubicBezTo>
                  <a:pt x="1377" y="1581"/>
                  <a:pt x="1373" y="1587"/>
                  <a:pt x="1371" y="1591"/>
                </a:cubicBezTo>
                <a:cubicBezTo>
                  <a:pt x="1365" y="1604"/>
                  <a:pt x="1362" y="1620"/>
                  <a:pt x="1353" y="1627"/>
                </a:cubicBezTo>
                <a:cubicBezTo>
                  <a:pt x="1338" y="1638"/>
                  <a:pt x="1331" y="1646"/>
                  <a:pt x="1336" y="1667"/>
                </a:cubicBezTo>
                <a:cubicBezTo>
                  <a:pt x="1342" y="1697"/>
                  <a:pt x="1334" y="1699"/>
                  <a:pt x="1313" y="1697"/>
                </a:cubicBezTo>
                <a:cubicBezTo>
                  <a:pt x="1307" y="1696"/>
                  <a:pt x="1300" y="1700"/>
                  <a:pt x="1296" y="1704"/>
                </a:cubicBezTo>
                <a:cubicBezTo>
                  <a:pt x="1276" y="1722"/>
                  <a:pt x="1261" y="1719"/>
                  <a:pt x="1251" y="1694"/>
                </a:cubicBezTo>
                <a:cubicBezTo>
                  <a:pt x="1241" y="1669"/>
                  <a:pt x="1231" y="1644"/>
                  <a:pt x="1220" y="1620"/>
                </a:cubicBezTo>
                <a:cubicBezTo>
                  <a:pt x="1218" y="1615"/>
                  <a:pt x="1210" y="1609"/>
                  <a:pt x="1205" y="1609"/>
                </a:cubicBezTo>
                <a:cubicBezTo>
                  <a:pt x="1186" y="1609"/>
                  <a:pt x="1177" y="1600"/>
                  <a:pt x="1176" y="1581"/>
                </a:cubicBezTo>
                <a:cubicBezTo>
                  <a:pt x="1176" y="1577"/>
                  <a:pt x="1174" y="1573"/>
                  <a:pt x="1172" y="1569"/>
                </a:cubicBezTo>
                <a:cubicBezTo>
                  <a:pt x="1163" y="1579"/>
                  <a:pt x="1154" y="1588"/>
                  <a:pt x="1142" y="1601"/>
                </a:cubicBezTo>
                <a:cubicBezTo>
                  <a:pt x="1133" y="1575"/>
                  <a:pt x="1127" y="1556"/>
                  <a:pt x="1121" y="1535"/>
                </a:cubicBezTo>
                <a:cubicBezTo>
                  <a:pt x="1116" y="1538"/>
                  <a:pt x="1113" y="1539"/>
                  <a:pt x="1111" y="1542"/>
                </a:cubicBezTo>
                <a:cubicBezTo>
                  <a:pt x="1102" y="1557"/>
                  <a:pt x="1092" y="1571"/>
                  <a:pt x="1086" y="1588"/>
                </a:cubicBezTo>
                <a:cubicBezTo>
                  <a:pt x="1084" y="1594"/>
                  <a:pt x="1089" y="1610"/>
                  <a:pt x="1093" y="1611"/>
                </a:cubicBezTo>
                <a:cubicBezTo>
                  <a:pt x="1118" y="1617"/>
                  <a:pt x="1118" y="1635"/>
                  <a:pt x="1117" y="1654"/>
                </a:cubicBezTo>
                <a:cubicBezTo>
                  <a:pt x="1116" y="1671"/>
                  <a:pt x="1112" y="1687"/>
                  <a:pt x="1110" y="1704"/>
                </a:cubicBezTo>
                <a:cubicBezTo>
                  <a:pt x="1108" y="1720"/>
                  <a:pt x="1103" y="1733"/>
                  <a:pt x="1084" y="1737"/>
                </a:cubicBezTo>
                <a:cubicBezTo>
                  <a:pt x="1081" y="1737"/>
                  <a:pt x="1078" y="1742"/>
                  <a:pt x="1075" y="1746"/>
                </a:cubicBezTo>
                <a:cubicBezTo>
                  <a:pt x="1068" y="1757"/>
                  <a:pt x="1062" y="1769"/>
                  <a:pt x="1055" y="1780"/>
                </a:cubicBezTo>
                <a:cubicBezTo>
                  <a:pt x="1044" y="1794"/>
                  <a:pt x="1043" y="1808"/>
                  <a:pt x="1053" y="1824"/>
                </a:cubicBezTo>
                <a:cubicBezTo>
                  <a:pt x="1069" y="1821"/>
                  <a:pt x="1085" y="1818"/>
                  <a:pt x="1107" y="1814"/>
                </a:cubicBezTo>
                <a:close/>
                <a:moveTo>
                  <a:pt x="1743" y="1272"/>
                </a:moveTo>
                <a:cubicBezTo>
                  <a:pt x="1737" y="1259"/>
                  <a:pt x="1733" y="1251"/>
                  <a:pt x="1729" y="1243"/>
                </a:cubicBezTo>
                <a:cubicBezTo>
                  <a:pt x="1724" y="1232"/>
                  <a:pt x="1719" y="1221"/>
                  <a:pt x="1714" y="1210"/>
                </a:cubicBezTo>
                <a:cubicBezTo>
                  <a:pt x="1713" y="1206"/>
                  <a:pt x="1714" y="1201"/>
                  <a:pt x="1711" y="1199"/>
                </a:cubicBezTo>
                <a:cubicBezTo>
                  <a:pt x="1695" y="1182"/>
                  <a:pt x="1697" y="1162"/>
                  <a:pt x="1703" y="1144"/>
                </a:cubicBezTo>
                <a:cubicBezTo>
                  <a:pt x="1711" y="1115"/>
                  <a:pt x="1707" y="1087"/>
                  <a:pt x="1702" y="1058"/>
                </a:cubicBezTo>
                <a:cubicBezTo>
                  <a:pt x="1701" y="1047"/>
                  <a:pt x="1699" y="1032"/>
                  <a:pt x="1705" y="1027"/>
                </a:cubicBezTo>
                <a:cubicBezTo>
                  <a:pt x="1722" y="1012"/>
                  <a:pt x="1714" y="999"/>
                  <a:pt x="1707" y="985"/>
                </a:cubicBezTo>
                <a:cubicBezTo>
                  <a:pt x="1701" y="973"/>
                  <a:pt x="1702" y="964"/>
                  <a:pt x="1711" y="954"/>
                </a:cubicBezTo>
                <a:cubicBezTo>
                  <a:pt x="1714" y="950"/>
                  <a:pt x="1719" y="942"/>
                  <a:pt x="1717" y="939"/>
                </a:cubicBezTo>
                <a:cubicBezTo>
                  <a:pt x="1712" y="923"/>
                  <a:pt x="1717" y="915"/>
                  <a:pt x="1731" y="908"/>
                </a:cubicBezTo>
                <a:cubicBezTo>
                  <a:pt x="1733" y="907"/>
                  <a:pt x="1734" y="902"/>
                  <a:pt x="1738" y="895"/>
                </a:cubicBezTo>
                <a:cubicBezTo>
                  <a:pt x="1730" y="895"/>
                  <a:pt x="1723" y="894"/>
                  <a:pt x="1722" y="896"/>
                </a:cubicBezTo>
                <a:cubicBezTo>
                  <a:pt x="1714" y="913"/>
                  <a:pt x="1702" y="906"/>
                  <a:pt x="1692" y="904"/>
                </a:cubicBezTo>
                <a:cubicBezTo>
                  <a:pt x="1685" y="911"/>
                  <a:pt x="1680" y="920"/>
                  <a:pt x="1673" y="923"/>
                </a:cubicBezTo>
                <a:cubicBezTo>
                  <a:pt x="1644" y="935"/>
                  <a:pt x="1631" y="956"/>
                  <a:pt x="1632" y="987"/>
                </a:cubicBezTo>
                <a:cubicBezTo>
                  <a:pt x="1632" y="1012"/>
                  <a:pt x="1612" y="1023"/>
                  <a:pt x="1589" y="1012"/>
                </a:cubicBezTo>
                <a:cubicBezTo>
                  <a:pt x="1581" y="1008"/>
                  <a:pt x="1573" y="1004"/>
                  <a:pt x="1565" y="999"/>
                </a:cubicBezTo>
                <a:cubicBezTo>
                  <a:pt x="1550" y="1047"/>
                  <a:pt x="1551" y="1050"/>
                  <a:pt x="1594" y="1069"/>
                </a:cubicBezTo>
                <a:cubicBezTo>
                  <a:pt x="1629" y="1084"/>
                  <a:pt x="1627" y="1083"/>
                  <a:pt x="1622" y="1120"/>
                </a:cubicBezTo>
                <a:cubicBezTo>
                  <a:pt x="1620" y="1141"/>
                  <a:pt x="1610" y="1149"/>
                  <a:pt x="1591" y="1151"/>
                </a:cubicBezTo>
                <a:cubicBezTo>
                  <a:pt x="1586" y="1152"/>
                  <a:pt x="1581" y="1154"/>
                  <a:pt x="1578" y="1154"/>
                </a:cubicBezTo>
                <a:cubicBezTo>
                  <a:pt x="1578" y="1163"/>
                  <a:pt x="1579" y="1174"/>
                  <a:pt x="1576" y="1175"/>
                </a:cubicBezTo>
                <a:cubicBezTo>
                  <a:pt x="1569" y="1177"/>
                  <a:pt x="1559" y="1178"/>
                  <a:pt x="1552" y="1175"/>
                </a:cubicBezTo>
                <a:cubicBezTo>
                  <a:pt x="1543" y="1171"/>
                  <a:pt x="1534" y="1163"/>
                  <a:pt x="1526" y="1175"/>
                </a:cubicBezTo>
                <a:cubicBezTo>
                  <a:pt x="1517" y="1190"/>
                  <a:pt x="1505" y="1204"/>
                  <a:pt x="1516" y="1225"/>
                </a:cubicBezTo>
                <a:cubicBezTo>
                  <a:pt x="1528" y="1250"/>
                  <a:pt x="1521" y="1258"/>
                  <a:pt x="1493" y="1259"/>
                </a:cubicBezTo>
                <a:cubicBezTo>
                  <a:pt x="1489" y="1259"/>
                  <a:pt x="1483" y="1267"/>
                  <a:pt x="1482" y="1272"/>
                </a:cubicBezTo>
                <a:cubicBezTo>
                  <a:pt x="1480" y="1277"/>
                  <a:pt x="1483" y="1283"/>
                  <a:pt x="1485" y="1289"/>
                </a:cubicBezTo>
                <a:cubicBezTo>
                  <a:pt x="1490" y="1310"/>
                  <a:pt x="1510" y="1319"/>
                  <a:pt x="1529" y="1307"/>
                </a:cubicBezTo>
                <a:cubicBezTo>
                  <a:pt x="1532" y="1305"/>
                  <a:pt x="1537" y="1303"/>
                  <a:pt x="1542" y="1301"/>
                </a:cubicBezTo>
                <a:cubicBezTo>
                  <a:pt x="1548" y="1315"/>
                  <a:pt x="1551" y="1337"/>
                  <a:pt x="1575" y="1319"/>
                </a:cubicBezTo>
                <a:cubicBezTo>
                  <a:pt x="1580" y="1337"/>
                  <a:pt x="1593" y="1343"/>
                  <a:pt x="1609" y="1337"/>
                </a:cubicBezTo>
                <a:cubicBezTo>
                  <a:pt x="1626" y="1332"/>
                  <a:pt x="1638" y="1338"/>
                  <a:pt x="1650" y="1350"/>
                </a:cubicBezTo>
                <a:cubicBezTo>
                  <a:pt x="1657" y="1357"/>
                  <a:pt x="1667" y="1360"/>
                  <a:pt x="1675" y="1365"/>
                </a:cubicBezTo>
                <a:cubicBezTo>
                  <a:pt x="1677" y="1363"/>
                  <a:pt x="1679" y="1362"/>
                  <a:pt x="1681" y="1360"/>
                </a:cubicBezTo>
                <a:cubicBezTo>
                  <a:pt x="1678" y="1350"/>
                  <a:pt x="1671" y="1339"/>
                  <a:pt x="1673" y="1330"/>
                </a:cubicBezTo>
                <a:cubicBezTo>
                  <a:pt x="1675" y="1321"/>
                  <a:pt x="1685" y="1313"/>
                  <a:pt x="1691" y="1304"/>
                </a:cubicBezTo>
                <a:cubicBezTo>
                  <a:pt x="1685" y="1296"/>
                  <a:pt x="1678" y="1286"/>
                  <a:pt x="1670" y="1276"/>
                </a:cubicBezTo>
                <a:cubicBezTo>
                  <a:pt x="1671" y="1275"/>
                  <a:pt x="1672" y="1273"/>
                  <a:pt x="1674" y="1272"/>
                </a:cubicBezTo>
                <a:cubicBezTo>
                  <a:pt x="1695" y="1272"/>
                  <a:pt x="1716" y="1272"/>
                  <a:pt x="1743" y="1272"/>
                </a:cubicBezTo>
                <a:close/>
                <a:moveTo>
                  <a:pt x="1815" y="1779"/>
                </a:moveTo>
                <a:cubicBezTo>
                  <a:pt x="1817" y="1786"/>
                  <a:pt x="1818" y="1790"/>
                  <a:pt x="1820" y="1793"/>
                </a:cubicBezTo>
                <a:cubicBezTo>
                  <a:pt x="1831" y="1808"/>
                  <a:pt x="1832" y="1819"/>
                  <a:pt x="1814" y="1831"/>
                </a:cubicBezTo>
                <a:cubicBezTo>
                  <a:pt x="1806" y="1837"/>
                  <a:pt x="1799" y="1851"/>
                  <a:pt x="1798" y="1862"/>
                </a:cubicBezTo>
                <a:cubicBezTo>
                  <a:pt x="1796" y="1881"/>
                  <a:pt x="1786" y="1892"/>
                  <a:pt x="1771" y="1901"/>
                </a:cubicBezTo>
                <a:cubicBezTo>
                  <a:pt x="1766" y="1904"/>
                  <a:pt x="1761" y="1909"/>
                  <a:pt x="1758" y="1915"/>
                </a:cubicBezTo>
                <a:cubicBezTo>
                  <a:pt x="1752" y="1924"/>
                  <a:pt x="1748" y="1936"/>
                  <a:pt x="1742" y="1945"/>
                </a:cubicBezTo>
                <a:cubicBezTo>
                  <a:pt x="1733" y="1960"/>
                  <a:pt x="1722" y="1973"/>
                  <a:pt x="1714" y="1988"/>
                </a:cubicBezTo>
                <a:cubicBezTo>
                  <a:pt x="1705" y="2002"/>
                  <a:pt x="1711" y="2042"/>
                  <a:pt x="1725" y="2051"/>
                </a:cubicBezTo>
                <a:cubicBezTo>
                  <a:pt x="1734" y="2057"/>
                  <a:pt x="1749" y="2055"/>
                  <a:pt x="1761" y="2056"/>
                </a:cubicBezTo>
                <a:cubicBezTo>
                  <a:pt x="1763" y="2054"/>
                  <a:pt x="1764" y="2052"/>
                  <a:pt x="1766" y="2049"/>
                </a:cubicBezTo>
                <a:cubicBezTo>
                  <a:pt x="1762" y="2043"/>
                  <a:pt x="1758" y="2036"/>
                  <a:pt x="1754" y="2029"/>
                </a:cubicBezTo>
                <a:cubicBezTo>
                  <a:pt x="1750" y="2023"/>
                  <a:pt x="1743" y="2016"/>
                  <a:pt x="1744" y="2013"/>
                </a:cubicBezTo>
                <a:cubicBezTo>
                  <a:pt x="1747" y="2006"/>
                  <a:pt x="1754" y="2000"/>
                  <a:pt x="1760" y="1996"/>
                </a:cubicBezTo>
                <a:cubicBezTo>
                  <a:pt x="1768" y="1992"/>
                  <a:pt x="1777" y="1990"/>
                  <a:pt x="1786" y="1986"/>
                </a:cubicBezTo>
                <a:cubicBezTo>
                  <a:pt x="1809" y="1978"/>
                  <a:pt x="1831" y="1970"/>
                  <a:pt x="1854" y="1961"/>
                </a:cubicBezTo>
                <a:cubicBezTo>
                  <a:pt x="1870" y="1955"/>
                  <a:pt x="1885" y="1947"/>
                  <a:pt x="1900" y="1940"/>
                </a:cubicBezTo>
                <a:cubicBezTo>
                  <a:pt x="1900" y="1938"/>
                  <a:pt x="1899" y="1937"/>
                  <a:pt x="1898" y="1935"/>
                </a:cubicBezTo>
                <a:cubicBezTo>
                  <a:pt x="1906" y="1936"/>
                  <a:pt x="1913" y="1938"/>
                  <a:pt x="1921" y="1939"/>
                </a:cubicBezTo>
                <a:cubicBezTo>
                  <a:pt x="1921" y="1921"/>
                  <a:pt x="1921" y="1906"/>
                  <a:pt x="1921" y="1887"/>
                </a:cubicBezTo>
                <a:cubicBezTo>
                  <a:pt x="1926" y="1892"/>
                  <a:pt x="1928" y="1893"/>
                  <a:pt x="1929" y="1895"/>
                </a:cubicBezTo>
                <a:cubicBezTo>
                  <a:pt x="1944" y="1915"/>
                  <a:pt x="1957" y="1918"/>
                  <a:pt x="1978" y="1906"/>
                </a:cubicBezTo>
                <a:cubicBezTo>
                  <a:pt x="1984" y="1902"/>
                  <a:pt x="1991" y="1899"/>
                  <a:pt x="1997" y="1894"/>
                </a:cubicBezTo>
                <a:cubicBezTo>
                  <a:pt x="2008" y="1884"/>
                  <a:pt x="2015" y="1892"/>
                  <a:pt x="2021" y="1900"/>
                </a:cubicBezTo>
                <a:cubicBezTo>
                  <a:pt x="2023" y="1903"/>
                  <a:pt x="2025" y="1906"/>
                  <a:pt x="2032" y="1914"/>
                </a:cubicBezTo>
                <a:cubicBezTo>
                  <a:pt x="2032" y="1887"/>
                  <a:pt x="2050" y="1887"/>
                  <a:pt x="2064" y="1883"/>
                </a:cubicBezTo>
                <a:cubicBezTo>
                  <a:pt x="2074" y="1879"/>
                  <a:pt x="2084" y="1876"/>
                  <a:pt x="2090" y="1870"/>
                </a:cubicBezTo>
                <a:cubicBezTo>
                  <a:pt x="2103" y="1856"/>
                  <a:pt x="2114" y="1840"/>
                  <a:pt x="2127" y="1824"/>
                </a:cubicBezTo>
                <a:cubicBezTo>
                  <a:pt x="2116" y="1800"/>
                  <a:pt x="2078" y="1766"/>
                  <a:pt x="2057" y="1767"/>
                </a:cubicBezTo>
                <a:cubicBezTo>
                  <a:pt x="2034" y="1767"/>
                  <a:pt x="2011" y="1769"/>
                  <a:pt x="1988" y="1773"/>
                </a:cubicBezTo>
                <a:cubicBezTo>
                  <a:pt x="1976" y="1775"/>
                  <a:pt x="1966" y="1783"/>
                  <a:pt x="1955" y="1788"/>
                </a:cubicBezTo>
                <a:cubicBezTo>
                  <a:pt x="1954" y="1787"/>
                  <a:pt x="1953" y="1786"/>
                  <a:pt x="1951" y="1785"/>
                </a:cubicBezTo>
                <a:cubicBezTo>
                  <a:pt x="1957" y="1774"/>
                  <a:pt x="1964" y="1763"/>
                  <a:pt x="1971" y="1750"/>
                </a:cubicBezTo>
                <a:cubicBezTo>
                  <a:pt x="1940" y="1743"/>
                  <a:pt x="1912" y="1737"/>
                  <a:pt x="1882" y="1731"/>
                </a:cubicBezTo>
                <a:cubicBezTo>
                  <a:pt x="1882" y="1734"/>
                  <a:pt x="1880" y="1737"/>
                  <a:pt x="1880" y="1740"/>
                </a:cubicBezTo>
                <a:cubicBezTo>
                  <a:pt x="1878" y="1769"/>
                  <a:pt x="1878" y="1769"/>
                  <a:pt x="1848" y="1774"/>
                </a:cubicBezTo>
                <a:cubicBezTo>
                  <a:pt x="1838" y="1775"/>
                  <a:pt x="1827" y="1777"/>
                  <a:pt x="1815" y="1779"/>
                </a:cubicBezTo>
                <a:close/>
                <a:moveTo>
                  <a:pt x="2254" y="586"/>
                </a:moveTo>
                <a:cubicBezTo>
                  <a:pt x="2261" y="588"/>
                  <a:pt x="2270" y="590"/>
                  <a:pt x="2278" y="590"/>
                </a:cubicBezTo>
                <a:cubicBezTo>
                  <a:pt x="2290" y="591"/>
                  <a:pt x="2302" y="588"/>
                  <a:pt x="2314" y="589"/>
                </a:cubicBezTo>
                <a:cubicBezTo>
                  <a:pt x="2319" y="589"/>
                  <a:pt x="2329" y="593"/>
                  <a:pt x="2329" y="595"/>
                </a:cubicBezTo>
                <a:cubicBezTo>
                  <a:pt x="2329" y="616"/>
                  <a:pt x="2341" y="628"/>
                  <a:pt x="2356" y="639"/>
                </a:cubicBezTo>
                <a:cubicBezTo>
                  <a:pt x="2359" y="641"/>
                  <a:pt x="2362" y="647"/>
                  <a:pt x="2361" y="651"/>
                </a:cubicBezTo>
                <a:cubicBezTo>
                  <a:pt x="2356" y="677"/>
                  <a:pt x="2375" y="686"/>
                  <a:pt x="2394" y="698"/>
                </a:cubicBezTo>
                <a:cubicBezTo>
                  <a:pt x="2399" y="687"/>
                  <a:pt x="2403" y="678"/>
                  <a:pt x="2407" y="668"/>
                </a:cubicBezTo>
                <a:cubicBezTo>
                  <a:pt x="2413" y="655"/>
                  <a:pt x="2422" y="654"/>
                  <a:pt x="2435" y="657"/>
                </a:cubicBezTo>
                <a:cubicBezTo>
                  <a:pt x="2452" y="661"/>
                  <a:pt x="2469" y="663"/>
                  <a:pt x="2486" y="666"/>
                </a:cubicBezTo>
                <a:cubicBezTo>
                  <a:pt x="2487" y="663"/>
                  <a:pt x="2488" y="661"/>
                  <a:pt x="2489" y="659"/>
                </a:cubicBezTo>
                <a:cubicBezTo>
                  <a:pt x="2481" y="649"/>
                  <a:pt x="2472" y="639"/>
                  <a:pt x="2463" y="628"/>
                </a:cubicBezTo>
                <a:cubicBezTo>
                  <a:pt x="2503" y="622"/>
                  <a:pt x="2521" y="604"/>
                  <a:pt x="2529" y="564"/>
                </a:cubicBezTo>
                <a:cubicBezTo>
                  <a:pt x="2529" y="559"/>
                  <a:pt x="2539" y="553"/>
                  <a:pt x="2543" y="553"/>
                </a:cubicBezTo>
                <a:cubicBezTo>
                  <a:pt x="2571" y="557"/>
                  <a:pt x="2582" y="548"/>
                  <a:pt x="2578" y="520"/>
                </a:cubicBezTo>
                <a:cubicBezTo>
                  <a:pt x="2565" y="515"/>
                  <a:pt x="2552" y="510"/>
                  <a:pt x="2540" y="505"/>
                </a:cubicBezTo>
                <a:cubicBezTo>
                  <a:pt x="2528" y="500"/>
                  <a:pt x="2503" y="509"/>
                  <a:pt x="2502" y="519"/>
                </a:cubicBezTo>
                <a:cubicBezTo>
                  <a:pt x="2499" y="538"/>
                  <a:pt x="2489" y="537"/>
                  <a:pt x="2477" y="528"/>
                </a:cubicBezTo>
                <a:cubicBezTo>
                  <a:pt x="2463" y="519"/>
                  <a:pt x="2450" y="508"/>
                  <a:pt x="2439" y="500"/>
                </a:cubicBezTo>
                <a:cubicBezTo>
                  <a:pt x="2430" y="515"/>
                  <a:pt x="2426" y="515"/>
                  <a:pt x="2410" y="495"/>
                </a:cubicBezTo>
                <a:cubicBezTo>
                  <a:pt x="2406" y="490"/>
                  <a:pt x="2399" y="488"/>
                  <a:pt x="2393" y="485"/>
                </a:cubicBezTo>
                <a:cubicBezTo>
                  <a:pt x="2389" y="482"/>
                  <a:pt x="2382" y="479"/>
                  <a:pt x="2380" y="475"/>
                </a:cubicBezTo>
                <a:cubicBezTo>
                  <a:pt x="2373" y="461"/>
                  <a:pt x="2363" y="464"/>
                  <a:pt x="2351" y="468"/>
                </a:cubicBezTo>
                <a:cubicBezTo>
                  <a:pt x="2346" y="470"/>
                  <a:pt x="2336" y="470"/>
                  <a:pt x="2335" y="467"/>
                </a:cubicBezTo>
                <a:cubicBezTo>
                  <a:pt x="2325" y="448"/>
                  <a:pt x="2310" y="452"/>
                  <a:pt x="2294" y="456"/>
                </a:cubicBezTo>
                <a:cubicBezTo>
                  <a:pt x="2249" y="466"/>
                  <a:pt x="2247" y="464"/>
                  <a:pt x="2227" y="423"/>
                </a:cubicBezTo>
                <a:cubicBezTo>
                  <a:pt x="2227" y="421"/>
                  <a:pt x="2225" y="421"/>
                  <a:pt x="2222" y="418"/>
                </a:cubicBezTo>
                <a:cubicBezTo>
                  <a:pt x="2216" y="422"/>
                  <a:pt x="2207" y="424"/>
                  <a:pt x="2202" y="430"/>
                </a:cubicBezTo>
                <a:cubicBezTo>
                  <a:pt x="2181" y="455"/>
                  <a:pt x="2182" y="455"/>
                  <a:pt x="2153" y="446"/>
                </a:cubicBezTo>
                <a:cubicBezTo>
                  <a:pt x="2176" y="460"/>
                  <a:pt x="2177" y="482"/>
                  <a:pt x="2177" y="505"/>
                </a:cubicBezTo>
                <a:cubicBezTo>
                  <a:pt x="2178" y="519"/>
                  <a:pt x="2182" y="531"/>
                  <a:pt x="2197" y="535"/>
                </a:cubicBezTo>
                <a:cubicBezTo>
                  <a:pt x="2204" y="529"/>
                  <a:pt x="2211" y="524"/>
                  <a:pt x="2221" y="515"/>
                </a:cubicBezTo>
                <a:cubicBezTo>
                  <a:pt x="2233" y="540"/>
                  <a:pt x="2244" y="563"/>
                  <a:pt x="2254" y="586"/>
                </a:cubicBezTo>
                <a:close/>
                <a:moveTo>
                  <a:pt x="1997" y="1384"/>
                </a:moveTo>
                <a:cubicBezTo>
                  <a:pt x="1999" y="1384"/>
                  <a:pt x="2000" y="1384"/>
                  <a:pt x="2002" y="1384"/>
                </a:cubicBezTo>
                <a:cubicBezTo>
                  <a:pt x="1993" y="1376"/>
                  <a:pt x="1984" y="1368"/>
                  <a:pt x="1975" y="1361"/>
                </a:cubicBezTo>
                <a:cubicBezTo>
                  <a:pt x="1971" y="1359"/>
                  <a:pt x="1965" y="1355"/>
                  <a:pt x="1963" y="1357"/>
                </a:cubicBezTo>
                <a:cubicBezTo>
                  <a:pt x="1947" y="1370"/>
                  <a:pt x="1936" y="1359"/>
                  <a:pt x="1924" y="1350"/>
                </a:cubicBezTo>
                <a:cubicBezTo>
                  <a:pt x="1921" y="1348"/>
                  <a:pt x="1916" y="1345"/>
                  <a:pt x="1914" y="1346"/>
                </a:cubicBezTo>
                <a:cubicBezTo>
                  <a:pt x="1891" y="1353"/>
                  <a:pt x="1883" y="1344"/>
                  <a:pt x="1885" y="1320"/>
                </a:cubicBezTo>
                <a:cubicBezTo>
                  <a:pt x="1870" y="1320"/>
                  <a:pt x="1857" y="1319"/>
                  <a:pt x="1844" y="1319"/>
                </a:cubicBezTo>
                <a:cubicBezTo>
                  <a:pt x="1807" y="1319"/>
                  <a:pt x="1774" y="1311"/>
                  <a:pt x="1748" y="1283"/>
                </a:cubicBezTo>
                <a:cubicBezTo>
                  <a:pt x="1746" y="1281"/>
                  <a:pt x="1743" y="1278"/>
                  <a:pt x="1740" y="1278"/>
                </a:cubicBezTo>
                <a:cubicBezTo>
                  <a:pt x="1722" y="1279"/>
                  <a:pt x="1704" y="1280"/>
                  <a:pt x="1683" y="1281"/>
                </a:cubicBezTo>
                <a:cubicBezTo>
                  <a:pt x="1687" y="1286"/>
                  <a:pt x="1689" y="1290"/>
                  <a:pt x="1692" y="1292"/>
                </a:cubicBezTo>
                <a:cubicBezTo>
                  <a:pt x="1702" y="1303"/>
                  <a:pt x="1712" y="1313"/>
                  <a:pt x="1687" y="1318"/>
                </a:cubicBezTo>
                <a:cubicBezTo>
                  <a:pt x="1684" y="1319"/>
                  <a:pt x="1678" y="1328"/>
                  <a:pt x="1679" y="1330"/>
                </a:cubicBezTo>
                <a:cubicBezTo>
                  <a:pt x="1689" y="1344"/>
                  <a:pt x="1683" y="1364"/>
                  <a:pt x="1702" y="1376"/>
                </a:cubicBezTo>
                <a:cubicBezTo>
                  <a:pt x="1721" y="1389"/>
                  <a:pt x="1717" y="1413"/>
                  <a:pt x="1696" y="1423"/>
                </a:cubicBezTo>
                <a:cubicBezTo>
                  <a:pt x="1676" y="1432"/>
                  <a:pt x="1656" y="1437"/>
                  <a:pt x="1633" y="1445"/>
                </a:cubicBezTo>
                <a:cubicBezTo>
                  <a:pt x="1637" y="1466"/>
                  <a:pt x="1639" y="1492"/>
                  <a:pt x="1663" y="1508"/>
                </a:cubicBezTo>
                <a:cubicBezTo>
                  <a:pt x="1685" y="1497"/>
                  <a:pt x="1693" y="1463"/>
                  <a:pt x="1725" y="1475"/>
                </a:cubicBezTo>
                <a:cubicBezTo>
                  <a:pt x="1731" y="1451"/>
                  <a:pt x="1740" y="1447"/>
                  <a:pt x="1759" y="1456"/>
                </a:cubicBezTo>
                <a:cubicBezTo>
                  <a:pt x="1767" y="1459"/>
                  <a:pt x="1773" y="1464"/>
                  <a:pt x="1781" y="1467"/>
                </a:cubicBezTo>
                <a:cubicBezTo>
                  <a:pt x="1807" y="1475"/>
                  <a:pt x="1833" y="1490"/>
                  <a:pt x="1855" y="1470"/>
                </a:cubicBezTo>
                <a:cubicBezTo>
                  <a:pt x="1868" y="1471"/>
                  <a:pt x="1877" y="1473"/>
                  <a:pt x="1886" y="1473"/>
                </a:cubicBezTo>
                <a:cubicBezTo>
                  <a:pt x="1907" y="1473"/>
                  <a:pt x="1906" y="1491"/>
                  <a:pt x="1909" y="1501"/>
                </a:cubicBezTo>
                <a:cubicBezTo>
                  <a:pt x="1932" y="1491"/>
                  <a:pt x="1954" y="1480"/>
                  <a:pt x="1977" y="1471"/>
                </a:cubicBezTo>
                <a:cubicBezTo>
                  <a:pt x="1990" y="1466"/>
                  <a:pt x="2004" y="1463"/>
                  <a:pt x="2018" y="1458"/>
                </a:cubicBezTo>
                <a:cubicBezTo>
                  <a:pt x="2011" y="1432"/>
                  <a:pt x="2004" y="1408"/>
                  <a:pt x="1997" y="1384"/>
                </a:cubicBezTo>
                <a:close/>
                <a:moveTo>
                  <a:pt x="1866" y="839"/>
                </a:moveTo>
                <a:cubicBezTo>
                  <a:pt x="1875" y="853"/>
                  <a:pt x="1884" y="863"/>
                  <a:pt x="1888" y="876"/>
                </a:cubicBezTo>
                <a:cubicBezTo>
                  <a:pt x="1894" y="894"/>
                  <a:pt x="1879" y="900"/>
                  <a:pt x="1866" y="908"/>
                </a:cubicBezTo>
                <a:cubicBezTo>
                  <a:pt x="1852" y="918"/>
                  <a:pt x="1853" y="946"/>
                  <a:pt x="1868" y="955"/>
                </a:cubicBezTo>
                <a:cubicBezTo>
                  <a:pt x="1884" y="966"/>
                  <a:pt x="1890" y="984"/>
                  <a:pt x="1882" y="1002"/>
                </a:cubicBezTo>
                <a:cubicBezTo>
                  <a:pt x="1878" y="1012"/>
                  <a:pt x="1872" y="1021"/>
                  <a:pt x="1869" y="1031"/>
                </a:cubicBezTo>
                <a:cubicBezTo>
                  <a:pt x="1866" y="1040"/>
                  <a:pt x="1863" y="1052"/>
                  <a:pt x="1867" y="1058"/>
                </a:cubicBezTo>
                <a:cubicBezTo>
                  <a:pt x="1875" y="1071"/>
                  <a:pt x="1886" y="1084"/>
                  <a:pt x="1906" y="1079"/>
                </a:cubicBezTo>
                <a:cubicBezTo>
                  <a:pt x="1919" y="1076"/>
                  <a:pt x="1931" y="1073"/>
                  <a:pt x="1940" y="1071"/>
                </a:cubicBezTo>
                <a:cubicBezTo>
                  <a:pt x="1950" y="1004"/>
                  <a:pt x="2003" y="976"/>
                  <a:pt x="2052" y="934"/>
                </a:cubicBezTo>
                <a:cubicBezTo>
                  <a:pt x="2042" y="927"/>
                  <a:pt x="2033" y="915"/>
                  <a:pt x="2024" y="914"/>
                </a:cubicBezTo>
                <a:cubicBezTo>
                  <a:pt x="1997" y="911"/>
                  <a:pt x="1986" y="897"/>
                  <a:pt x="1990" y="874"/>
                </a:cubicBezTo>
                <a:cubicBezTo>
                  <a:pt x="1970" y="868"/>
                  <a:pt x="1953" y="863"/>
                  <a:pt x="1936" y="856"/>
                </a:cubicBezTo>
                <a:cubicBezTo>
                  <a:pt x="1932" y="854"/>
                  <a:pt x="1929" y="843"/>
                  <a:pt x="1930" y="837"/>
                </a:cubicBezTo>
                <a:cubicBezTo>
                  <a:pt x="1931" y="827"/>
                  <a:pt x="1936" y="817"/>
                  <a:pt x="1941" y="809"/>
                </a:cubicBezTo>
                <a:cubicBezTo>
                  <a:pt x="1950" y="795"/>
                  <a:pt x="1961" y="783"/>
                  <a:pt x="1971" y="771"/>
                </a:cubicBezTo>
                <a:cubicBezTo>
                  <a:pt x="1973" y="769"/>
                  <a:pt x="1978" y="768"/>
                  <a:pt x="1981" y="769"/>
                </a:cubicBezTo>
                <a:cubicBezTo>
                  <a:pt x="1993" y="774"/>
                  <a:pt x="2007" y="779"/>
                  <a:pt x="2018" y="787"/>
                </a:cubicBezTo>
                <a:cubicBezTo>
                  <a:pt x="2022" y="790"/>
                  <a:pt x="2018" y="803"/>
                  <a:pt x="2018" y="808"/>
                </a:cubicBezTo>
                <a:cubicBezTo>
                  <a:pt x="2026" y="812"/>
                  <a:pt x="2035" y="814"/>
                  <a:pt x="2039" y="819"/>
                </a:cubicBezTo>
                <a:cubicBezTo>
                  <a:pt x="2047" y="830"/>
                  <a:pt x="2055" y="843"/>
                  <a:pt x="2059" y="856"/>
                </a:cubicBezTo>
                <a:cubicBezTo>
                  <a:pt x="2065" y="872"/>
                  <a:pt x="2074" y="870"/>
                  <a:pt x="2085" y="864"/>
                </a:cubicBezTo>
                <a:cubicBezTo>
                  <a:pt x="2104" y="853"/>
                  <a:pt x="2117" y="836"/>
                  <a:pt x="2124" y="816"/>
                </a:cubicBezTo>
                <a:cubicBezTo>
                  <a:pt x="2115" y="807"/>
                  <a:pt x="2107" y="793"/>
                  <a:pt x="2096" y="791"/>
                </a:cubicBezTo>
                <a:cubicBezTo>
                  <a:pt x="2072" y="787"/>
                  <a:pt x="2065" y="777"/>
                  <a:pt x="2076" y="753"/>
                </a:cubicBezTo>
                <a:cubicBezTo>
                  <a:pt x="2043" y="752"/>
                  <a:pt x="2035" y="733"/>
                  <a:pt x="2039" y="710"/>
                </a:cubicBezTo>
                <a:cubicBezTo>
                  <a:pt x="2030" y="704"/>
                  <a:pt x="2023" y="701"/>
                  <a:pt x="2019" y="696"/>
                </a:cubicBezTo>
                <a:cubicBezTo>
                  <a:pt x="2014" y="690"/>
                  <a:pt x="2013" y="682"/>
                  <a:pt x="2009" y="673"/>
                </a:cubicBezTo>
                <a:cubicBezTo>
                  <a:pt x="1995" y="688"/>
                  <a:pt x="1977" y="693"/>
                  <a:pt x="1971" y="714"/>
                </a:cubicBezTo>
                <a:cubicBezTo>
                  <a:pt x="1969" y="723"/>
                  <a:pt x="1950" y="732"/>
                  <a:pt x="1938" y="734"/>
                </a:cubicBezTo>
                <a:cubicBezTo>
                  <a:pt x="1927" y="735"/>
                  <a:pt x="1921" y="737"/>
                  <a:pt x="1915" y="746"/>
                </a:cubicBezTo>
                <a:cubicBezTo>
                  <a:pt x="1907" y="758"/>
                  <a:pt x="1892" y="755"/>
                  <a:pt x="1886" y="743"/>
                </a:cubicBezTo>
                <a:cubicBezTo>
                  <a:pt x="1883" y="739"/>
                  <a:pt x="1882" y="734"/>
                  <a:pt x="1880" y="727"/>
                </a:cubicBezTo>
                <a:cubicBezTo>
                  <a:pt x="1874" y="735"/>
                  <a:pt x="1871" y="742"/>
                  <a:pt x="1866" y="747"/>
                </a:cubicBezTo>
                <a:cubicBezTo>
                  <a:pt x="1851" y="765"/>
                  <a:pt x="1848" y="782"/>
                  <a:pt x="1865" y="800"/>
                </a:cubicBezTo>
                <a:cubicBezTo>
                  <a:pt x="1879" y="815"/>
                  <a:pt x="1881" y="829"/>
                  <a:pt x="1866" y="839"/>
                </a:cubicBezTo>
                <a:close/>
                <a:moveTo>
                  <a:pt x="1582" y="1533"/>
                </a:moveTo>
                <a:cubicBezTo>
                  <a:pt x="1569" y="1541"/>
                  <a:pt x="1555" y="1546"/>
                  <a:pt x="1547" y="1556"/>
                </a:cubicBezTo>
                <a:cubicBezTo>
                  <a:pt x="1532" y="1573"/>
                  <a:pt x="1518" y="1573"/>
                  <a:pt x="1500" y="1563"/>
                </a:cubicBezTo>
                <a:cubicBezTo>
                  <a:pt x="1495" y="1560"/>
                  <a:pt x="1486" y="1563"/>
                  <a:pt x="1477" y="1564"/>
                </a:cubicBezTo>
                <a:cubicBezTo>
                  <a:pt x="1480" y="1570"/>
                  <a:pt x="1480" y="1571"/>
                  <a:pt x="1481" y="1572"/>
                </a:cubicBezTo>
                <a:cubicBezTo>
                  <a:pt x="1487" y="1577"/>
                  <a:pt x="1494" y="1583"/>
                  <a:pt x="1501" y="1588"/>
                </a:cubicBezTo>
                <a:cubicBezTo>
                  <a:pt x="1516" y="1600"/>
                  <a:pt x="1516" y="1611"/>
                  <a:pt x="1499" y="1620"/>
                </a:cubicBezTo>
                <a:cubicBezTo>
                  <a:pt x="1494" y="1623"/>
                  <a:pt x="1488" y="1625"/>
                  <a:pt x="1482" y="1626"/>
                </a:cubicBezTo>
                <a:cubicBezTo>
                  <a:pt x="1454" y="1631"/>
                  <a:pt x="1425" y="1636"/>
                  <a:pt x="1397" y="1641"/>
                </a:cubicBezTo>
                <a:cubicBezTo>
                  <a:pt x="1392" y="1642"/>
                  <a:pt x="1386" y="1642"/>
                  <a:pt x="1384" y="1644"/>
                </a:cubicBezTo>
                <a:cubicBezTo>
                  <a:pt x="1379" y="1650"/>
                  <a:pt x="1373" y="1660"/>
                  <a:pt x="1375" y="1664"/>
                </a:cubicBezTo>
                <a:cubicBezTo>
                  <a:pt x="1377" y="1671"/>
                  <a:pt x="1387" y="1678"/>
                  <a:pt x="1394" y="1678"/>
                </a:cubicBezTo>
                <a:cubicBezTo>
                  <a:pt x="1417" y="1677"/>
                  <a:pt x="1420" y="1679"/>
                  <a:pt x="1421" y="1703"/>
                </a:cubicBezTo>
                <a:cubicBezTo>
                  <a:pt x="1423" y="1729"/>
                  <a:pt x="1425" y="1756"/>
                  <a:pt x="1427" y="1782"/>
                </a:cubicBezTo>
                <a:cubicBezTo>
                  <a:pt x="1445" y="1781"/>
                  <a:pt x="1460" y="1776"/>
                  <a:pt x="1470" y="1781"/>
                </a:cubicBezTo>
                <a:cubicBezTo>
                  <a:pt x="1497" y="1793"/>
                  <a:pt x="1514" y="1777"/>
                  <a:pt x="1534" y="1765"/>
                </a:cubicBezTo>
                <a:cubicBezTo>
                  <a:pt x="1539" y="1762"/>
                  <a:pt x="1544" y="1756"/>
                  <a:pt x="1550" y="1755"/>
                </a:cubicBezTo>
                <a:cubicBezTo>
                  <a:pt x="1557" y="1752"/>
                  <a:pt x="1569" y="1750"/>
                  <a:pt x="1572" y="1753"/>
                </a:cubicBezTo>
                <a:cubicBezTo>
                  <a:pt x="1600" y="1779"/>
                  <a:pt x="1618" y="1747"/>
                  <a:pt x="1640" y="1742"/>
                </a:cubicBezTo>
                <a:cubicBezTo>
                  <a:pt x="1652" y="1740"/>
                  <a:pt x="1662" y="1729"/>
                  <a:pt x="1672" y="1721"/>
                </a:cubicBezTo>
                <a:cubicBezTo>
                  <a:pt x="1677" y="1718"/>
                  <a:pt x="1683" y="1713"/>
                  <a:pt x="1683" y="1709"/>
                </a:cubicBezTo>
                <a:cubicBezTo>
                  <a:pt x="1682" y="1693"/>
                  <a:pt x="1679" y="1677"/>
                  <a:pt x="1676" y="1661"/>
                </a:cubicBezTo>
                <a:cubicBezTo>
                  <a:pt x="1675" y="1658"/>
                  <a:pt x="1669" y="1654"/>
                  <a:pt x="1664" y="1652"/>
                </a:cubicBezTo>
                <a:cubicBezTo>
                  <a:pt x="1649" y="1647"/>
                  <a:pt x="1648" y="1634"/>
                  <a:pt x="1657" y="1626"/>
                </a:cubicBezTo>
                <a:cubicBezTo>
                  <a:pt x="1672" y="1612"/>
                  <a:pt x="1668" y="1598"/>
                  <a:pt x="1663" y="1583"/>
                </a:cubicBezTo>
                <a:cubicBezTo>
                  <a:pt x="1624" y="1585"/>
                  <a:pt x="1628" y="1546"/>
                  <a:pt x="1611" y="1527"/>
                </a:cubicBezTo>
                <a:cubicBezTo>
                  <a:pt x="1600" y="1533"/>
                  <a:pt x="1591" y="1548"/>
                  <a:pt x="1582" y="1533"/>
                </a:cubicBezTo>
                <a:close/>
                <a:moveTo>
                  <a:pt x="2004" y="1168"/>
                </a:moveTo>
                <a:cubicBezTo>
                  <a:pt x="1974" y="1176"/>
                  <a:pt x="1965" y="1172"/>
                  <a:pt x="1938" y="1145"/>
                </a:cubicBezTo>
                <a:cubicBezTo>
                  <a:pt x="1927" y="1134"/>
                  <a:pt x="1926" y="1127"/>
                  <a:pt x="1940" y="1120"/>
                </a:cubicBezTo>
                <a:cubicBezTo>
                  <a:pt x="1952" y="1114"/>
                  <a:pt x="1961" y="1108"/>
                  <a:pt x="1954" y="1092"/>
                </a:cubicBezTo>
                <a:cubicBezTo>
                  <a:pt x="1947" y="1077"/>
                  <a:pt x="1936" y="1080"/>
                  <a:pt x="1924" y="1081"/>
                </a:cubicBezTo>
                <a:cubicBezTo>
                  <a:pt x="1906" y="1082"/>
                  <a:pt x="1889" y="1083"/>
                  <a:pt x="1868" y="1084"/>
                </a:cubicBezTo>
                <a:cubicBezTo>
                  <a:pt x="1868" y="1089"/>
                  <a:pt x="1866" y="1099"/>
                  <a:pt x="1865" y="1110"/>
                </a:cubicBezTo>
                <a:cubicBezTo>
                  <a:pt x="1861" y="1135"/>
                  <a:pt x="1851" y="1144"/>
                  <a:pt x="1826" y="1148"/>
                </a:cubicBezTo>
                <a:cubicBezTo>
                  <a:pt x="1814" y="1150"/>
                  <a:pt x="1802" y="1151"/>
                  <a:pt x="1791" y="1156"/>
                </a:cubicBezTo>
                <a:cubicBezTo>
                  <a:pt x="1773" y="1163"/>
                  <a:pt x="1756" y="1174"/>
                  <a:pt x="1738" y="1182"/>
                </a:cubicBezTo>
                <a:cubicBezTo>
                  <a:pt x="1720" y="1190"/>
                  <a:pt x="1714" y="1215"/>
                  <a:pt x="1726" y="1231"/>
                </a:cubicBezTo>
                <a:cubicBezTo>
                  <a:pt x="1734" y="1241"/>
                  <a:pt x="1739" y="1254"/>
                  <a:pt x="1746" y="1264"/>
                </a:cubicBezTo>
                <a:cubicBezTo>
                  <a:pt x="1752" y="1274"/>
                  <a:pt x="1759" y="1283"/>
                  <a:pt x="1767" y="1290"/>
                </a:cubicBezTo>
                <a:cubicBezTo>
                  <a:pt x="1794" y="1312"/>
                  <a:pt x="1827" y="1313"/>
                  <a:pt x="1860" y="1311"/>
                </a:cubicBezTo>
                <a:cubicBezTo>
                  <a:pt x="1880" y="1310"/>
                  <a:pt x="1897" y="1311"/>
                  <a:pt x="1894" y="1337"/>
                </a:cubicBezTo>
                <a:cubicBezTo>
                  <a:pt x="1907" y="1340"/>
                  <a:pt x="1919" y="1340"/>
                  <a:pt x="1928" y="1345"/>
                </a:cubicBezTo>
                <a:cubicBezTo>
                  <a:pt x="1947" y="1355"/>
                  <a:pt x="1984" y="1350"/>
                  <a:pt x="1995" y="1333"/>
                </a:cubicBezTo>
                <a:cubicBezTo>
                  <a:pt x="2002" y="1323"/>
                  <a:pt x="1997" y="1305"/>
                  <a:pt x="1986" y="1305"/>
                </a:cubicBezTo>
                <a:cubicBezTo>
                  <a:pt x="1963" y="1305"/>
                  <a:pt x="1956" y="1288"/>
                  <a:pt x="1948" y="1273"/>
                </a:cubicBezTo>
                <a:cubicBezTo>
                  <a:pt x="1946" y="1269"/>
                  <a:pt x="1950" y="1261"/>
                  <a:pt x="1952" y="1256"/>
                </a:cubicBezTo>
                <a:cubicBezTo>
                  <a:pt x="1959" y="1241"/>
                  <a:pt x="1970" y="1227"/>
                  <a:pt x="1972" y="1212"/>
                </a:cubicBezTo>
                <a:cubicBezTo>
                  <a:pt x="1975" y="1198"/>
                  <a:pt x="1979" y="1195"/>
                  <a:pt x="1990" y="1199"/>
                </a:cubicBezTo>
                <a:cubicBezTo>
                  <a:pt x="1996" y="1201"/>
                  <a:pt x="2002" y="1206"/>
                  <a:pt x="2009" y="1211"/>
                </a:cubicBezTo>
                <a:cubicBezTo>
                  <a:pt x="2025" y="1195"/>
                  <a:pt x="2006" y="1183"/>
                  <a:pt x="2004" y="1168"/>
                </a:cubicBezTo>
                <a:close/>
                <a:moveTo>
                  <a:pt x="2026" y="1763"/>
                </a:moveTo>
                <a:cubicBezTo>
                  <a:pt x="2036" y="1737"/>
                  <a:pt x="2046" y="1713"/>
                  <a:pt x="2056" y="1689"/>
                </a:cubicBezTo>
                <a:cubicBezTo>
                  <a:pt x="2060" y="1677"/>
                  <a:pt x="2070" y="1663"/>
                  <a:pt x="2067" y="1652"/>
                </a:cubicBezTo>
                <a:cubicBezTo>
                  <a:pt x="2062" y="1635"/>
                  <a:pt x="2069" y="1628"/>
                  <a:pt x="2079" y="1620"/>
                </a:cubicBezTo>
                <a:cubicBezTo>
                  <a:pt x="2088" y="1614"/>
                  <a:pt x="2090" y="1608"/>
                  <a:pt x="2088" y="1597"/>
                </a:cubicBezTo>
                <a:cubicBezTo>
                  <a:pt x="2084" y="1572"/>
                  <a:pt x="2099" y="1556"/>
                  <a:pt x="2124" y="1559"/>
                </a:cubicBezTo>
                <a:cubicBezTo>
                  <a:pt x="2140" y="1561"/>
                  <a:pt x="2145" y="1551"/>
                  <a:pt x="2148" y="1541"/>
                </a:cubicBezTo>
                <a:cubicBezTo>
                  <a:pt x="2152" y="1533"/>
                  <a:pt x="2152" y="1521"/>
                  <a:pt x="2149" y="1512"/>
                </a:cubicBezTo>
                <a:cubicBezTo>
                  <a:pt x="2146" y="1499"/>
                  <a:pt x="2139" y="1487"/>
                  <a:pt x="2133" y="1475"/>
                </a:cubicBezTo>
                <a:cubicBezTo>
                  <a:pt x="2130" y="1471"/>
                  <a:pt x="2125" y="1466"/>
                  <a:pt x="2120" y="1464"/>
                </a:cubicBezTo>
                <a:cubicBezTo>
                  <a:pt x="2109" y="1460"/>
                  <a:pt x="2097" y="1457"/>
                  <a:pt x="2085" y="1454"/>
                </a:cubicBezTo>
                <a:cubicBezTo>
                  <a:pt x="2076" y="1460"/>
                  <a:pt x="2066" y="1467"/>
                  <a:pt x="2054" y="1476"/>
                </a:cubicBezTo>
                <a:cubicBezTo>
                  <a:pt x="2052" y="1466"/>
                  <a:pt x="2052" y="1461"/>
                  <a:pt x="2051" y="1456"/>
                </a:cubicBezTo>
                <a:cubicBezTo>
                  <a:pt x="2030" y="1463"/>
                  <a:pt x="2010" y="1469"/>
                  <a:pt x="1991" y="1476"/>
                </a:cubicBezTo>
                <a:cubicBezTo>
                  <a:pt x="1979" y="1480"/>
                  <a:pt x="1967" y="1488"/>
                  <a:pt x="1954" y="1491"/>
                </a:cubicBezTo>
                <a:cubicBezTo>
                  <a:pt x="1923" y="1498"/>
                  <a:pt x="1918" y="1502"/>
                  <a:pt x="1929" y="1531"/>
                </a:cubicBezTo>
                <a:cubicBezTo>
                  <a:pt x="1938" y="1553"/>
                  <a:pt x="1935" y="1570"/>
                  <a:pt x="1919" y="1587"/>
                </a:cubicBezTo>
                <a:cubicBezTo>
                  <a:pt x="1916" y="1591"/>
                  <a:pt x="1913" y="1601"/>
                  <a:pt x="1916" y="1605"/>
                </a:cubicBezTo>
                <a:cubicBezTo>
                  <a:pt x="1934" y="1633"/>
                  <a:pt x="1933" y="1666"/>
                  <a:pt x="1944" y="1695"/>
                </a:cubicBezTo>
                <a:cubicBezTo>
                  <a:pt x="1948" y="1705"/>
                  <a:pt x="1940" y="1720"/>
                  <a:pt x="1937" y="1734"/>
                </a:cubicBezTo>
                <a:cubicBezTo>
                  <a:pt x="1950" y="1736"/>
                  <a:pt x="1963" y="1739"/>
                  <a:pt x="1978" y="1742"/>
                </a:cubicBezTo>
                <a:cubicBezTo>
                  <a:pt x="1976" y="1751"/>
                  <a:pt x="1973" y="1760"/>
                  <a:pt x="1971" y="1768"/>
                </a:cubicBezTo>
                <a:cubicBezTo>
                  <a:pt x="1991" y="1766"/>
                  <a:pt x="2010" y="1764"/>
                  <a:pt x="2026" y="1763"/>
                </a:cubicBezTo>
                <a:close/>
                <a:moveTo>
                  <a:pt x="1707" y="1189"/>
                </a:moveTo>
                <a:cubicBezTo>
                  <a:pt x="1717" y="1185"/>
                  <a:pt x="1720" y="1182"/>
                  <a:pt x="1724" y="1181"/>
                </a:cubicBezTo>
                <a:cubicBezTo>
                  <a:pt x="1758" y="1172"/>
                  <a:pt x="1785" y="1144"/>
                  <a:pt x="1823" y="1141"/>
                </a:cubicBezTo>
                <a:cubicBezTo>
                  <a:pt x="1850" y="1140"/>
                  <a:pt x="1877" y="1090"/>
                  <a:pt x="1861" y="1066"/>
                </a:cubicBezTo>
                <a:cubicBezTo>
                  <a:pt x="1851" y="1051"/>
                  <a:pt x="1857" y="1042"/>
                  <a:pt x="1861" y="1030"/>
                </a:cubicBezTo>
                <a:cubicBezTo>
                  <a:pt x="1866" y="1020"/>
                  <a:pt x="1871" y="1010"/>
                  <a:pt x="1876" y="1000"/>
                </a:cubicBezTo>
                <a:cubicBezTo>
                  <a:pt x="1882" y="985"/>
                  <a:pt x="1879" y="972"/>
                  <a:pt x="1866" y="962"/>
                </a:cubicBezTo>
                <a:cubicBezTo>
                  <a:pt x="1843" y="945"/>
                  <a:pt x="1844" y="914"/>
                  <a:pt x="1869" y="899"/>
                </a:cubicBezTo>
                <a:cubicBezTo>
                  <a:pt x="1888" y="887"/>
                  <a:pt x="1888" y="867"/>
                  <a:pt x="1867" y="856"/>
                </a:cubicBezTo>
                <a:cubicBezTo>
                  <a:pt x="1855" y="849"/>
                  <a:pt x="1850" y="842"/>
                  <a:pt x="1862" y="830"/>
                </a:cubicBezTo>
                <a:cubicBezTo>
                  <a:pt x="1866" y="826"/>
                  <a:pt x="1865" y="818"/>
                  <a:pt x="1865" y="815"/>
                </a:cubicBezTo>
                <a:cubicBezTo>
                  <a:pt x="1849" y="820"/>
                  <a:pt x="1837" y="825"/>
                  <a:pt x="1825" y="828"/>
                </a:cubicBezTo>
                <a:cubicBezTo>
                  <a:pt x="1820" y="830"/>
                  <a:pt x="1812" y="829"/>
                  <a:pt x="1808" y="833"/>
                </a:cubicBezTo>
                <a:cubicBezTo>
                  <a:pt x="1797" y="845"/>
                  <a:pt x="1777" y="848"/>
                  <a:pt x="1772" y="868"/>
                </a:cubicBezTo>
                <a:cubicBezTo>
                  <a:pt x="1771" y="873"/>
                  <a:pt x="1762" y="876"/>
                  <a:pt x="1757" y="880"/>
                </a:cubicBezTo>
                <a:cubicBezTo>
                  <a:pt x="1753" y="884"/>
                  <a:pt x="1749" y="889"/>
                  <a:pt x="1746" y="894"/>
                </a:cubicBezTo>
                <a:cubicBezTo>
                  <a:pt x="1739" y="904"/>
                  <a:pt x="1732" y="915"/>
                  <a:pt x="1727" y="924"/>
                </a:cubicBezTo>
                <a:cubicBezTo>
                  <a:pt x="1723" y="936"/>
                  <a:pt x="1723" y="948"/>
                  <a:pt x="1717" y="957"/>
                </a:cubicBezTo>
                <a:cubicBezTo>
                  <a:pt x="1709" y="967"/>
                  <a:pt x="1711" y="975"/>
                  <a:pt x="1715" y="986"/>
                </a:cubicBezTo>
                <a:cubicBezTo>
                  <a:pt x="1719" y="997"/>
                  <a:pt x="1723" y="1015"/>
                  <a:pt x="1717" y="1023"/>
                </a:cubicBezTo>
                <a:cubicBezTo>
                  <a:pt x="1706" y="1038"/>
                  <a:pt x="1708" y="1051"/>
                  <a:pt x="1710" y="1066"/>
                </a:cubicBezTo>
                <a:cubicBezTo>
                  <a:pt x="1714" y="1091"/>
                  <a:pt x="1719" y="1115"/>
                  <a:pt x="1710" y="1141"/>
                </a:cubicBezTo>
                <a:cubicBezTo>
                  <a:pt x="1706" y="1154"/>
                  <a:pt x="1708" y="1170"/>
                  <a:pt x="1707" y="1189"/>
                </a:cubicBezTo>
                <a:close/>
                <a:moveTo>
                  <a:pt x="1932" y="1131"/>
                </a:moveTo>
                <a:cubicBezTo>
                  <a:pt x="1947" y="1143"/>
                  <a:pt x="1956" y="1154"/>
                  <a:pt x="1967" y="1160"/>
                </a:cubicBezTo>
                <a:cubicBezTo>
                  <a:pt x="1987" y="1172"/>
                  <a:pt x="1996" y="1167"/>
                  <a:pt x="2005" y="1145"/>
                </a:cubicBezTo>
                <a:cubicBezTo>
                  <a:pt x="2007" y="1141"/>
                  <a:pt x="2012" y="1136"/>
                  <a:pt x="2014" y="1136"/>
                </a:cubicBezTo>
                <a:cubicBezTo>
                  <a:pt x="2021" y="1138"/>
                  <a:pt x="2030" y="1141"/>
                  <a:pt x="2032" y="1146"/>
                </a:cubicBezTo>
                <a:cubicBezTo>
                  <a:pt x="2038" y="1164"/>
                  <a:pt x="2052" y="1163"/>
                  <a:pt x="2064" y="1159"/>
                </a:cubicBezTo>
                <a:cubicBezTo>
                  <a:pt x="2077" y="1156"/>
                  <a:pt x="2089" y="1146"/>
                  <a:pt x="2103" y="1156"/>
                </a:cubicBezTo>
                <a:cubicBezTo>
                  <a:pt x="2105" y="1157"/>
                  <a:pt x="2113" y="1153"/>
                  <a:pt x="2114" y="1150"/>
                </a:cubicBezTo>
                <a:cubicBezTo>
                  <a:pt x="2123" y="1126"/>
                  <a:pt x="2154" y="1116"/>
                  <a:pt x="2155" y="1087"/>
                </a:cubicBezTo>
                <a:cubicBezTo>
                  <a:pt x="2155" y="1085"/>
                  <a:pt x="2158" y="1083"/>
                  <a:pt x="2159" y="1083"/>
                </a:cubicBezTo>
                <a:cubicBezTo>
                  <a:pt x="2180" y="1076"/>
                  <a:pt x="2184" y="1064"/>
                  <a:pt x="2174" y="1049"/>
                </a:cubicBezTo>
                <a:cubicBezTo>
                  <a:pt x="2185" y="1041"/>
                  <a:pt x="2200" y="1037"/>
                  <a:pt x="2203" y="1029"/>
                </a:cubicBezTo>
                <a:cubicBezTo>
                  <a:pt x="2207" y="1014"/>
                  <a:pt x="2218" y="1011"/>
                  <a:pt x="2228" y="1005"/>
                </a:cubicBezTo>
                <a:cubicBezTo>
                  <a:pt x="2236" y="1001"/>
                  <a:pt x="2242" y="993"/>
                  <a:pt x="2249" y="987"/>
                </a:cubicBezTo>
                <a:cubicBezTo>
                  <a:pt x="2253" y="983"/>
                  <a:pt x="2258" y="980"/>
                  <a:pt x="2263" y="977"/>
                </a:cubicBezTo>
                <a:cubicBezTo>
                  <a:pt x="2269" y="973"/>
                  <a:pt x="2275" y="968"/>
                  <a:pt x="2281" y="964"/>
                </a:cubicBezTo>
                <a:cubicBezTo>
                  <a:pt x="2253" y="959"/>
                  <a:pt x="2228" y="955"/>
                  <a:pt x="2202" y="951"/>
                </a:cubicBezTo>
                <a:cubicBezTo>
                  <a:pt x="2197" y="951"/>
                  <a:pt x="2188" y="952"/>
                  <a:pt x="2185" y="956"/>
                </a:cubicBezTo>
                <a:cubicBezTo>
                  <a:pt x="2174" y="968"/>
                  <a:pt x="2164" y="982"/>
                  <a:pt x="2151" y="1000"/>
                </a:cubicBezTo>
                <a:cubicBezTo>
                  <a:pt x="2143" y="999"/>
                  <a:pt x="2125" y="1001"/>
                  <a:pt x="2116" y="993"/>
                </a:cubicBezTo>
                <a:cubicBezTo>
                  <a:pt x="2107" y="984"/>
                  <a:pt x="2106" y="965"/>
                  <a:pt x="2101" y="946"/>
                </a:cubicBezTo>
                <a:cubicBezTo>
                  <a:pt x="2088" y="952"/>
                  <a:pt x="2076" y="958"/>
                  <a:pt x="2062" y="964"/>
                </a:cubicBezTo>
                <a:cubicBezTo>
                  <a:pt x="2061" y="962"/>
                  <a:pt x="2057" y="955"/>
                  <a:pt x="2053" y="947"/>
                </a:cubicBezTo>
                <a:cubicBezTo>
                  <a:pt x="2015" y="966"/>
                  <a:pt x="1987" y="995"/>
                  <a:pt x="1962" y="1028"/>
                </a:cubicBezTo>
                <a:cubicBezTo>
                  <a:pt x="1950" y="1043"/>
                  <a:pt x="1947" y="1059"/>
                  <a:pt x="1954" y="1075"/>
                </a:cubicBezTo>
                <a:cubicBezTo>
                  <a:pt x="1966" y="1100"/>
                  <a:pt x="1969" y="1119"/>
                  <a:pt x="1932" y="1131"/>
                </a:cubicBezTo>
                <a:close/>
                <a:moveTo>
                  <a:pt x="2099" y="691"/>
                </a:moveTo>
                <a:cubicBezTo>
                  <a:pt x="2098" y="695"/>
                  <a:pt x="2096" y="699"/>
                  <a:pt x="2098" y="702"/>
                </a:cubicBezTo>
                <a:cubicBezTo>
                  <a:pt x="2106" y="721"/>
                  <a:pt x="2104" y="734"/>
                  <a:pt x="2086" y="749"/>
                </a:cubicBezTo>
                <a:cubicBezTo>
                  <a:pt x="2070" y="761"/>
                  <a:pt x="2077" y="777"/>
                  <a:pt x="2096" y="784"/>
                </a:cubicBezTo>
                <a:cubicBezTo>
                  <a:pt x="2104" y="786"/>
                  <a:pt x="2110" y="792"/>
                  <a:pt x="2116" y="799"/>
                </a:cubicBezTo>
                <a:cubicBezTo>
                  <a:pt x="2128" y="813"/>
                  <a:pt x="2145" y="812"/>
                  <a:pt x="2151" y="794"/>
                </a:cubicBezTo>
                <a:cubicBezTo>
                  <a:pt x="2157" y="775"/>
                  <a:pt x="2168" y="762"/>
                  <a:pt x="2186" y="754"/>
                </a:cubicBezTo>
                <a:cubicBezTo>
                  <a:pt x="2212" y="741"/>
                  <a:pt x="2227" y="747"/>
                  <a:pt x="2229" y="776"/>
                </a:cubicBezTo>
                <a:cubicBezTo>
                  <a:pt x="2230" y="795"/>
                  <a:pt x="2224" y="814"/>
                  <a:pt x="2221" y="832"/>
                </a:cubicBezTo>
                <a:cubicBezTo>
                  <a:pt x="2226" y="837"/>
                  <a:pt x="2234" y="843"/>
                  <a:pt x="2241" y="849"/>
                </a:cubicBezTo>
                <a:cubicBezTo>
                  <a:pt x="2256" y="835"/>
                  <a:pt x="2269" y="812"/>
                  <a:pt x="2288" y="806"/>
                </a:cubicBezTo>
                <a:cubicBezTo>
                  <a:pt x="2318" y="797"/>
                  <a:pt x="2335" y="780"/>
                  <a:pt x="2347" y="753"/>
                </a:cubicBezTo>
                <a:cubicBezTo>
                  <a:pt x="2353" y="741"/>
                  <a:pt x="2365" y="732"/>
                  <a:pt x="2374" y="721"/>
                </a:cubicBezTo>
                <a:cubicBezTo>
                  <a:pt x="2381" y="712"/>
                  <a:pt x="2385" y="700"/>
                  <a:pt x="2372" y="694"/>
                </a:cubicBezTo>
                <a:cubicBezTo>
                  <a:pt x="2355" y="687"/>
                  <a:pt x="2354" y="675"/>
                  <a:pt x="2352" y="660"/>
                </a:cubicBezTo>
                <a:cubicBezTo>
                  <a:pt x="2352" y="655"/>
                  <a:pt x="2350" y="649"/>
                  <a:pt x="2346" y="645"/>
                </a:cubicBezTo>
                <a:cubicBezTo>
                  <a:pt x="2336" y="631"/>
                  <a:pt x="2326" y="619"/>
                  <a:pt x="2318" y="610"/>
                </a:cubicBezTo>
                <a:cubicBezTo>
                  <a:pt x="2300" y="606"/>
                  <a:pt x="2283" y="602"/>
                  <a:pt x="2270" y="600"/>
                </a:cubicBezTo>
                <a:cubicBezTo>
                  <a:pt x="2261" y="609"/>
                  <a:pt x="2252" y="617"/>
                  <a:pt x="2243" y="625"/>
                </a:cubicBezTo>
                <a:cubicBezTo>
                  <a:pt x="2230" y="636"/>
                  <a:pt x="2206" y="629"/>
                  <a:pt x="2200" y="652"/>
                </a:cubicBezTo>
                <a:cubicBezTo>
                  <a:pt x="2174" y="650"/>
                  <a:pt x="2164" y="672"/>
                  <a:pt x="2150" y="687"/>
                </a:cubicBezTo>
                <a:cubicBezTo>
                  <a:pt x="2126" y="713"/>
                  <a:pt x="2126" y="713"/>
                  <a:pt x="2099" y="691"/>
                </a:cubicBezTo>
                <a:close/>
                <a:moveTo>
                  <a:pt x="2074" y="1635"/>
                </a:moveTo>
                <a:cubicBezTo>
                  <a:pt x="2076" y="1644"/>
                  <a:pt x="2080" y="1651"/>
                  <a:pt x="2078" y="1656"/>
                </a:cubicBezTo>
                <a:cubicBezTo>
                  <a:pt x="2067" y="1683"/>
                  <a:pt x="2054" y="1710"/>
                  <a:pt x="2041" y="1737"/>
                </a:cubicBezTo>
                <a:cubicBezTo>
                  <a:pt x="2036" y="1749"/>
                  <a:pt x="2040" y="1757"/>
                  <a:pt x="2052" y="1760"/>
                </a:cubicBezTo>
                <a:cubicBezTo>
                  <a:pt x="2065" y="1764"/>
                  <a:pt x="2079" y="1767"/>
                  <a:pt x="2090" y="1775"/>
                </a:cubicBezTo>
                <a:cubicBezTo>
                  <a:pt x="2107" y="1788"/>
                  <a:pt x="2122" y="1804"/>
                  <a:pt x="2137" y="1818"/>
                </a:cubicBezTo>
                <a:cubicBezTo>
                  <a:pt x="2148" y="1792"/>
                  <a:pt x="2155" y="1760"/>
                  <a:pt x="2193" y="1754"/>
                </a:cubicBezTo>
                <a:cubicBezTo>
                  <a:pt x="2197" y="1753"/>
                  <a:pt x="2203" y="1741"/>
                  <a:pt x="2202" y="1735"/>
                </a:cubicBezTo>
                <a:cubicBezTo>
                  <a:pt x="2201" y="1722"/>
                  <a:pt x="2201" y="1713"/>
                  <a:pt x="2211" y="1715"/>
                </a:cubicBezTo>
                <a:cubicBezTo>
                  <a:pt x="2217" y="1705"/>
                  <a:pt x="2220" y="1699"/>
                  <a:pt x="2224" y="1693"/>
                </a:cubicBezTo>
                <a:cubicBezTo>
                  <a:pt x="2225" y="1691"/>
                  <a:pt x="2228" y="1689"/>
                  <a:pt x="2229" y="1687"/>
                </a:cubicBezTo>
                <a:cubicBezTo>
                  <a:pt x="2232" y="1674"/>
                  <a:pt x="2234" y="1661"/>
                  <a:pt x="2237" y="1647"/>
                </a:cubicBezTo>
                <a:cubicBezTo>
                  <a:pt x="2239" y="1648"/>
                  <a:pt x="2241" y="1648"/>
                  <a:pt x="2243" y="1648"/>
                </a:cubicBezTo>
                <a:cubicBezTo>
                  <a:pt x="2237" y="1641"/>
                  <a:pt x="2232" y="1634"/>
                  <a:pt x="2229" y="1630"/>
                </a:cubicBezTo>
                <a:cubicBezTo>
                  <a:pt x="2243" y="1620"/>
                  <a:pt x="2254" y="1611"/>
                  <a:pt x="2270" y="1599"/>
                </a:cubicBezTo>
                <a:cubicBezTo>
                  <a:pt x="2250" y="1590"/>
                  <a:pt x="2235" y="1584"/>
                  <a:pt x="2220" y="1577"/>
                </a:cubicBezTo>
                <a:cubicBezTo>
                  <a:pt x="2174" y="1608"/>
                  <a:pt x="2179" y="1556"/>
                  <a:pt x="2162" y="1536"/>
                </a:cubicBezTo>
                <a:cubicBezTo>
                  <a:pt x="2156" y="1545"/>
                  <a:pt x="2152" y="1553"/>
                  <a:pt x="2146" y="1558"/>
                </a:cubicBezTo>
                <a:cubicBezTo>
                  <a:pt x="2140" y="1563"/>
                  <a:pt x="2132" y="1567"/>
                  <a:pt x="2126" y="1566"/>
                </a:cubicBezTo>
                <a:cubicBezTo>
                  <a:pt x="2105" y="1564"/>
                  <a:pt x="2090" y="1576"/>
                  <a:pt x="2095" y="1597"/>
                </a:cubicBezTo>
                <a:cubicBezTo>
                  <a:pt x="2098" y="1609"/>
                  <a:pt x="2096" y="1617"/>
                  <a:pt x="2085" y="1624"/>
                </a:cubicBezTo>
                <a:cubicBezTo>
                  <a:pt x="2081" y="1627"/>
                  <a:pt x="2077" y="1632"/>
                  <a:pt x="2074" y="1635"/>
                </a:cubicBezTo>
                <a:close/>
                <a:moveTo>
                  <a:pt x="2324" y="1449"/>
                </a:moveTo>
                <a:cubicBezTo>
                  <a:pt x="2321" y="1443"/>
                  <a:pt x="2316" y="1437"/>
                  <a:pt x="2315" y="1430"/>
                </a:cubicBezTo>
                <a:cubicBezTo>
                  <a:pt x="2311" y="1402"/>
                  <a:pt x="2306" y="1400"/>
                  <a:pt x="2278" y="1408"/>
                </a:cubicBezTo>
                <a:cubicBezTo>
                  <a:pt x="2267" y="1411"/>
                  <a:pt x="2254" y="1409"/>
                  <a:pt x="2242" y="1407"/>
                </a:cubicBezTo>
                <a:cubicBezTo>
                  <a:pt x="2237" y="1406"/>
                  <a:pt x="2233" y="1400"/>
                  <a:pt x="2228" y="1397"/>
                </a:cubicBezTo>
                <a:cubicBezTo>
                  <a:pt x="2233" y="1392"/>
                  <a:pt x="2237" y="1387"/>
                  <a:pt x="2243" y="1384"/>
                </a:cubicBezTo>
                <a:cubicBezTo>
                  <a:pt x="2253" y="1378"/>
                  <a:pt x="2264" y="1374"/>
                  <a:pt x="2275" y="1369"/>
                </a:cubicBezTo>
                <a:cubicBezTo>
                  <a:pt x="2260" y="1365"/>
                  <a:pt x="2247" y="1366"/>
                  <a:pt x="2234" y="1365"/>
                </a:cubicBezTo>
                <a:cubicBezTo>
                  <a:pt x="2198" y="1361"/>
                  <a:pt x="2189" y="1369"/>
                  <a:pt x="2193" y="1405"/>
                </a:cubicBezTo>
                <a:cubicBezTo>
                  <a:pt x="2186" y="1407"/>
                  <a:pt x="2180" y="1409"/>
                  <a:pt x="2173" y="1411"/>
                </a:cubicBezTo>
                <a:cubicBezTo>
                  <a:pt x="2172" y="1439"/>
                  <a:pt x="2171" y="1443"/>
                  <a:pt x="2152" y="1458"/>
                </a:cubicBezTo>
                <a:cubicBezTo>
                  <a:pt x="2141" y="1466"/>
                  <a:pt x="2139" y="1474"/>
                  <a:pt x="2145" y="1485"/>
                </a:cubicBezTo>
                <a:cubicBezTo>
                  <a:pt x="2157" y="1511"/>
                  <a:pt x="2169" y="1537"/>
                  <a:pt x="2181" y="1563"/>
                </a:cubicBezTo>
                <a:cubicBezTo>
                  <a:pt x="2191" y="1582"/>
                  <a:pt x="2197" y="1584"/>
                  <a:pt x="2215" y="1570"/>
                </a:cubicBezTo>
                <a:cubicBezTo>
                  <a:pt x="2217" y="1569"/>
                  <a:pt x="2220" y="1567"/>
                  <a:pt x="2222" y="1565"/>
                </a:cubicBezTo>
                <a:cubicBezTo>
                  <a:pt x="2222" y="1567"/>
                  <a:pt x="2222" y="1569"/>
                  <a:pt x="2222" y="1571"/>
                </a:cubicBezTo>
                <a:cubicBezTo>
                  <a:pt x="2239" y="1575"/>
                  <a:pt x="2255" y="1579"/>
                  <a:pt x="2269" y="1582"/>
                </a:cubicBezTo>
                <a:cubicBezTo>
                  <a:pt x="2277" y="1557"/>
                  <a:pt x="2285" y="1534"/>
                  <a:pt x="2293" y="1511"/>
                </a:cubicBezTo>
                <a:cubicBezTo>
                  <a:pt x="2306" y="1511"/>
                  <a:pt x="2329" y="1524"/>
                  <a:pt x="2313" y="1498"/>
                </a:cubicBezTo>
                <a:cubicBezTo>
                  <a:pt x="2311" y="1496"/>
                  <a:pt x="2315" y="1490"/>
                  <a:pt x="2315" y="1485"/>
                </a:cubicBezTo>
                <a:cubicBezTo>
                  <a:pt x="2316" y="1481"/>
                  <a:pt x="2319" y="1474"/>
                  <a:pt x="2317" y="1473"/>
                </a:cubicBezTo>
                <a:cubicBezTo>
                  <a:pt x="2296" y="1457"/>
                  <a:pt x="2314" y="1454"/>
                  <a:pt x="2324" y="1449"/>
                </a:cubicBezTo>
                <a:close/>
                <a:moveTo>
                  <a:pt x="1650" y="1578"/>
                </a:moveTo>
                <a:cubicBezTo>
                  <a:pt x="1667" y="1560"/>
                  <a:pt x="1667" y="1526"/>
                  <a:pt x="1652" y="1513"/>
                </a:cubicBezTo>
                <a:cubicBezTo>
                  <a:pt x="1627" y="1491"/>
                  <a:pt x="1624" y="1463"/>
                  <a:pt x="1623" y="1438"/>
                </a:cubicBezTo>
                <a:cubicBezTo>
                  <a:pt x="1649" y="1431"/>
                  <a:pt x="1670" y="1426"/>
                  <a:pt x="1690" y="1418"/>
                </a:cubicBezTo>
                <a:cubicBezTo>
                  <a:pt x="1697" y="1415"/>
                  <a:pt x="1707" y="1403"/>
                  <a:pt x="1706" y="1399"/>
                </a:cubicBezTo>
                <a:cubicBezTo>
                  <a:pt x="1702" y="1389"/>
                  <a:pt x="1694" y="1378"/>
                  <a:pt x="1685" y="1373"/>
                </a:cubicBezTo>
                <a:cubicBezTo>
                  <a:pt x="1670" y="1364"/>
                  <a:pt x="1652" y="1359"/>
                  <a:pt x="1631" y="1352"/>
                </a:cubicBezTo>
                <a:cubicBezTo>
                  <a:pt x="1628" y="1357"/>
                  <a:pt x="1622" y="1364"/>
                  <a:pt x="1617" y="1372"/>
                </a:cubicBezTo>
                <a:cubicBezTo>
                  <a:pt x="1611" y="1383"/>
                  <a:pt x="1608" y="1395"/>
                  <a:pt x="1601" y="1404"/>
                </a:cubicBezTo>
                <a:cubicBezTo>
                  <a:pt x="1586" y="1423"/>
                  <a:pt x="1567" y="1439"/>
                  <a:pt x="1553" y="1459"/>
                </a:cubicBezTo>
                <a:cubicBezTo>
                  <a:pt x="1541" y="1476"/>
                  <a:pt x="1529" y="1481"/>
                  <a:pt x="1509" y="1477"/>
                </a:cubicBezTo>
                <a:cubicBezTo>
                  <a:pt x="1501" y="1475"/>
                  <a:pt x="1485" y="1479"/>
                  <a:pt x="1483" y="1484"/>
                </a:cubicBezTo>
                <a:cubicBezTo>
                  <a:pt x="1480" y="1494"/>
                  <a:pt x="1485" y="1506"/>
                  <a:pt x="1487" y="1517"/>
                </a:cubicBezTo>
                <a:cubicBezTo>
                  <a:pt x="1488" y="1520"/>
                  <a:pt x="1493" y="1522"/>
                  <a:pt x="1495" y="1525"/>
                </a:cubicBezTo>
                <a:cubicBezTo>
                  <a:pt x="1503" y="1536"/>
                  <a:pt x="1510" y="1546"/>
                  <a:pt x="1519" y="1559"/>
                </a:cubicBezTo>
                <a:cubicBezTo>
                  <a:pt x="1545" y="1556"/>
                  <a:pt x="1565" y="1539"/>
                  <a:pt x="1581" y="1514"/>
                </a:cubicBezTo>
                <a:cubicBezTo>
                  <a:pt x="1585" y="1521"/>
                  <a:pt x="1588" y="1525"/>
                  <a:pt x="1591" y="1530"/>
                </a:cubicBezTo>
                <a:cubicBezTo>
                  <a:pt x="1615" y="1516"/>
                  <a:pt x="1615" y="1516"/>
                  <a:pt x="1627" y="1540"/>
                </a:cubicBezTo>
                <a:cubicBezTo>
                  <a:pt x="1633" y="1553"/>
                  <a:pt x="1642" y="1565"/>
                  <a:pt x="1650" y="1578"/>
                </a:cubicBezTo>
                <a:close/>
                <a:moveTo>
                  <a:pt x="1418" y="1019"/>
                </a:moveTo>
                <a:cubicBezTo>
                  <a:pt x="1428" y="1023"/>
                  <a:pt x="1441" y="1023"/>
                  <a:pt x="1443" y="1028"/>
                </a:cubicBezTo>
                <a:cubicBezTo>
                  <a:pt x="1453" y="1051"/>
                  <a:pt x="1466" y="1076"/>
                  <a:pt x="1467" y="1100"/>
                </a:cubicBezTo>
                <a:cubicBezTo>
                  <a:pt x="1468" y="1127"/>
                  <a:pt x="1490" y="1132"/>
                  <a:pt x="1495" y="1147"/>
                </a:cubicBezTo>
                <a:cubicBezTo>
                  <a:pt x="1508" y="1138"/>
                  <a:pt x="1518" y="1132"/>
                  <a:pt x="1528" y="1125"/>
                </a:cubicBezTo>
                <a:cubicBezTo>
                  <a:pt x="1538" y="1119"/>
                  <a:pt x="1538" y="1105"/>
                  <a:pt x="1529" y="1097"/>
                </a:cubicBezTo>
                <a:cubicBezTo>
                  <a:pt x="1524" y="1093"/>
                  <a:pt x="1517" y="1088"/>
                  <a:pt x="1517" y="1084"/>
                </a:cubicBezTo>
                <a:cubicBezTo>
                  <a:pt x="1516" y="1066"/>
                  <a:pt x="1518" y="1049"/>
                  <a:pt x="1519" y="1029"/>
                </a:cubicBezTo>
                <a:cubicBezTo>
                  <a:pt x="1531" y="1034"/>
                  <a:pt x="1538" y="1036"/>
                  <a:pt x="1545" y="1039"/>
                </a:cubicBezTo>
                <a:cubicBezTo>
                  <a:pt x="1549" y="1029"/>
                  <a:pt x="1551" y="1020"/>
                  <a:pt x="1554" y="1012"/>
                </a:cubicBezTo>
                <a:cubicBezTo>
                  <a:pt x="1558" y="999"/>
                  <a:pt x="1554" y="989"/>
                  <a:pt x="1541" y="987"/>
                </a:cubicBezTo>
                <a:cubicBezTo>
                  <a:pt x="1523" y="984"/>
                  <a:pt x="1524" y="971"/>
                  <a:pt x="1525" y="959"/>
                </a:cubicBezTo>
                <a:cubicBezTo>
                  <a:pt x="1526" y="950"/>
                  <a:pt x="1531" y="942"/>
                  <a:pt x="1531" y="934"/>
                </a:cubicBezTo>
                <a:cubicBezTo>
                  <a:pt x="1531" y="927"/>
                  <a:pt x="1529" y="918"/>
                  <a:pt x="1525" y="915"/>
                </a:cubicBezTo>
                <a:cubicBezTo>
                  <a:pt x="1519" y="912"/>
                  <a:pt x="1509" y="913"/>
                  <a:pt x="1503" y="917"/>
                </a:cubicBezTo>
                <a:cubicBezTo>
                  <a:pt x="1497" y="920"/>
                  <a:pt x="1492" y="927"/>
                  <a:pt x="1490" y="933"/>
                </a:cubicBezTo>
                <a:cubicBezTo>
                  <a:pt x="1484" y="950"/>
                  <a:pt x="1482" y="968"/>
                  <a:pt x="1476" y="985"/>
                </a:cubicBezTo>
                <a:cubicBezTo>
                  <a:pt x="1473" y="994"/>
                  <a:pt x="1467" y="1003"/>
                  <a:pt x="1459" y="1008"/>
                </a:cubicBezTo>
                <a:cubicBezTo>
                  <a:pt x="1447" y="1014"/>
                  <a:pt x="1433" y="1015"/>
                  <a:pt x="1418" y="1019"/>
                </a:cubicBezTo>
                <a:close/>
                <a:moveTo>
                  <a:pt x="2330" y="1901"/>
                </a:moveTo>
                <a:cubicBezTo>
                  <a:pt x="2348" y="1837"/>
                  <a:pt x="2374" y="1773"/>
                  <a:pt x="2364" y="1698"/>
                </a:cubicBezTo>
                <a:cubicBezTo>
                  <a:pt x="2352" y="1702"/>
                  <a:pt x="2335" y="1701"/>
                  <a:pt x="2328" y="1710"/>
                </a:cubicBezTo>
                <a:cubicBezTo>
                  <a:pt x="2313" y="1725"/>
                  <a:pt x="2300" y="1744"/>
                  <a:pt x="2295" y="1763"/>
                </a:cubicBezTo>
                <a:cubicBezTo>
                  <a:pt x="2287" y="1791"/>
                  <a:pt x="2286" y="1821"/>
                  <a:pt x="2282" y="1851"/>
                </a:cubicBezTo>
                <a:cubicBezTo>
                  <a:pt x="2282" y="1855"/>
                  <a:pt x="2284" y="1860"/>
                  <a:pt x="2287" y="1863"/>
                </a:cubicBezTo>
                <a:cubicBezTo>
                  <a:pt x="2301" y="1876"/>
                  <a:pt x="2315" y="1888"/>
                  <a:pt x="2330" y="1901"/>
                </a:cubicBezTo>
                <a:close/>
                <a:moveTo>
                  <a:pt x="1782" y="2072"/>
                </a:moveTo>
                <a:cubicBezTo>
                  <a:pt x="1757" y="2074"/>
                  <a:pt x="1737" y="2074"/>
                  <a:pt x="1718" y="2077"/>
                </a:cubicBezTo>
                <a:cubicBezTo>
                  <a:pt x="1709" y="2078"/>
                  <a:pt x="1699" y="2083"/>
                  <a:pt x="1691" y="2089"/>
                </a:cubicBezTo>
                <a:cubicBezTo>
                  <a:pt x="1684" y="2094"/>
                  <a:pt x="1681" y="2103"/>
                  <a:pt x="1674" y="2109"/>
                </a:cubicBezTo>
                <a:cubicBezTo>
                  <a:pt x="1654" y="2128"/>
                  <a:pt x="1660" y="2154"/>
                  <a:pt x="1684" y="2165"/>
                </a:cubicBezTo>
                <a:cubicBezTo>
                  <a:pt x="1709" y="2176"/>
                  <a:pt x="1726" y="2162"/>
                  <a:pt x="1745" y="2153"/>
                </a:cubicBezTo>
                <a:cubicBezTo>
                  <a:pt x="1756" y="2148"/>
                  <a:pt x="1761" y="2140"/>
                  <a:pt x="1761" y="2126"/>
                </a:cubicBezTo>
                <a:cubicBezTo>
                  <a:pt x="1760" y="2117"/>
                  <a:pt x="1768" y="2108"/>
                  <a:pt x="1772" y="2098"/>
                </a:cubicBezTo>
                <a:cubicBezTo>
                  <a:pt x="1776" y="2090"/>
                  <a:pt x="1779" y="2081"/>
                  <a:pt x="1782" y="2072"/>
                </a:cubicBezTo>
                <a:close/>
                <a:moveTo>
                  <a:pt x="2012" y="826"/>
                </a:moveTo>
                <a:cubicBezTo>
                  <a:pt x="2012" y="813"/>
                  <a:pt x="2012" y="802"/>
                  <a:pt x="2012" y="791"/>
                </a:cubicBezTo>
                <a:cubicBezTo>
                  <a:pt x="1999" y="785"/>
                  <a:pt x="1987" y="780"/>
                  <a:pt x="1976" y="775"/>
                </a:cubicBezTo>
                <a:cubicBezTo>
                  <a:pt x="1960" y="800"/>
                  <a:pt x="1946" y="822"/>
                  <a:pt x="1932" y="846"/>
                </a:cubicBezTo>
                <a:cubicBezTo>
                  <a:pt x="1945" y="851"/>
                  <a:pt x="1955" y="856"/>
                  <a:pt x="1966" y="861"/>
                </a:cubicBezTo>
                <a:cubicBezTo>
                  <a:pt x="1982" y="868"/>
                  <a:pt x="1992" y="863"/>
                  <a:pt x="1991" y="846"/>
                </a:cubicBezTo>
                <a:cubicBezTo>
                  <a:pt x="1991" y="830"/>
                  <a:pt x="1998" y="826"/>
                  <a:pt x="2012" y="826"/>
                </a:cubicBezTo>
                <a:close/>
                <a:moveTo>
                  <a:pt x="2031" y="820"/>
                </a:moveTo>
                <a:cubicBezTo>
                  <a:pt x="2002" y="834"/>
                  <a:pt x="1997" y="858"/>
                  <a:pt x="1997" y="886"/>
                </a:cubicBezTo>
                <a:cubicBezTo>
                  <a:pt x="1997" y="902"/>
                  <a:pt x="2008" y="905"/>
                  <a:pt x="2019" y="905"/>
                </a:cubicBezTo>
                <a:cubicBezTo>
                  <a:pt x="2025" y="905"/>
                  <a:pt x="2031" y="898"/>
                  <a:pt x="2035" y="893"/>
                </a:cubicBezTo>
                <a:cubicBezTo>
                  <a:pt x="2042" y="884"/>
                  <a:pt x="2048" y="874"/>
                  <a:pt x="2056" y="862"/>
                </a:cubicBezTo>
                <a:cubicBezTo>
                  <a:pt x="2049" y="850"/>
                  <a:pt x="2040" y="835"/>
                  <a:pt x="2031" y="820"/>
                </a:cubicBezTo>
                <a:close/>
                <a:moveTo>
                  <a:pt x="2319" y="1325"/>
                </a:moveTo>
                <a:cubicBezTo>
                  <a:pt x="2306" y="1321"/>
                  <a:pt x="2292" y="1311"/>
                  <a:pt x="2286" y="1315"/>
                </a:cubicBezTo>
                <a:cubicBezTo>
                  <a:pt x="2277" y="1321"/>
                  <a:pt x="2275" y="1336"/>
                  <a:pt x="2270" y="1347"/>
                </a:cubicBezTo>
                <a:cubicBezTo>
                  <a:pt x="2281" y="1351"/>
                  <a:pt x="2293" y="1355"/>
                  <a:pt x="2303" y="1359"/>
                </a:cubicBezTo>
                <a:cubicBezTo>
                  <a:pt x="2309" y="1347"/>
                  <a:pt x="2312" y="1339"/>
                  <a:pt x="2319" y="1325"/>
                </a:cubicBezTo>
                <a:close/>
              </a:path>
            </a:pathLst>
          </a:cu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5" name="Freeform 46"/>
          <p:cNvSpPr/>
          <p:nvPr/>
        </p:nvSpPr>
        <p:spPr bwMode="auto">
          <a:xfrm>
            <a:off x="3312488" y="4700128"/>
            <a:ext cx="927820" cy="963736"/>
          </a:xfrm>
          <a:custGeom>
            <a:avLst/>
            <a:gdLst>
              <a:gd name="T0" fmla="*/ 64 w 453"/>
              <a:gd name="T1" fmla="*/ 279 h 472"/>
              <a:gd name="T2" fmla="*/ 10 w 453"/>
              <a:gd name="T3" fmla="*/ 289 h 472"/>
              <a:gd name="T4" fmla="*/ 12 w 453"/>
              <a:gd name="T5" fmla="*/ 245 h 472"/>
              <a:gd name="T6" fmla="*/ 32 w 453"/>
              <a:gd name="T7" fmla="*/ 211 h 472"/>
              <a:gd name="T8" fmla="*/ 41 w 453"/>
              <a:gd name="T9" fmla="*/ 202 h 472"/>
              <a:gd name="T10" fmla="*/ 67 w 453"/>
              <a:gd name="T11" fmla="*/ 169 h 472"/>
              <a:gd name="T12" fmla="*/ 74 w 453"/>
              <a:gd name="T13" fmla="*/ 119 h 472"/>
              <a:gd name="T14" fmla="*/ 50 w 453"/>
              <a:gd name="T15" fmla="*/ 76 h 472"/>
              <a:gd name="T16" fmla="*/ 43 w 453"/>
              <a:gd name="T17" fmla="*/ 53 h 472"/>
              <a:gd name="T18" fmla="*/ 68 w 453"/>
              <a:gd name="T19" fmla="*/ 7 h 472"/>
              <a:gd name="T20" fmla="*/ 78 w 453"/>
              <a:gd name="T21" fmla="*/ 0 h 472"/>
              <a:gd name="T22" fmla="*/ 99 w 453"/>
              <a:gd name="T23" fmla="*/ 66 h 472"/>
              <a:gd name="T24" fmla="*/ 129 w 453"/>
              <a:gd name="T25" fmla="*/ 34 h 472"/>
              <a:gd name="T26" fmla="*/ 133 w 453"/>
              <a:gd name="T27" fmla="*/ 46 h 472"/>
              <a:gd name="T28" fmla="*/ 162 w 453"/>
              <a:gd name="T29" fmla="*/ 74 h 472"/>
              <a:gd name="T30" fmla="*/ 177 w 453"/>
              <a:gd name="T31" fmla="*/ 85 h 472"/>
              <a:gd name="T32" fmla="*/ 208 w 453"/>
              <a:gd name="T33" fmla="*/ 159 h 472"/>
              <a:gd name="T34" fmla="*/ 253 w 453"/>
              <a:gd name="T35" fmla="*/ 169 h 472"/>
              <a:gd name="T36" fmla="*/ 270 w 453"/>
              <a:gd name="T37" fmla="*/ 162 h 472"/>
              <a:gd name="T38" fmla="*/ 293 w 453"/>
              <a:gd name="T39" fmla="*/ 132 h 472"/>
              <a:gd name="T40" fmla="*/ 310 w 453"/>
              <a:gd name="T41" fmla="*/ 92 h 472"/>
              <a:gd name="T42" fmla="*/ 328 w 453"/>
              <a:gd name="T43" fmla="*/ 56 h 472"/>
              <a:gd name="T44" fmla="*/ 338 w 453"/>
              <a:gd name="T45" fmla="*/ 41 h 472"/>
              <a:gd name="T46" fmla="*/ 350 w 453"/>
              <a:gd name="T47" fmla="*/ 30 h 472"/>
              <a:gd name="T48" fmla="*/ 363 w 453"/>
              <a:gd name="T49" fmla="*/ 38 h 472"/>
              <a:gd name="T50" fmla="*/ 369 w 453"/>
              <a:gd name="T51" fmla="*/ 61 h 472"/>
              <a:gd name="T52" fmla="*/ 377 w 453"/>
              <a:gd name="T53" fmla="*/ 80 h 472"/>
              <a:gd name="T54" fmla="*/ 409 w 453"/>
              <a:gd name="T55" fmla="*/ 66 h 472"/>
              <a:gd name="T56" fmla="*/ 392 w 453"/>
              <a:gd name="T57" fmla="*/ 98 h 472"/>
              <a:gd name="T58" fmla="*/ 349 w 453"/>
              <a:gd name="T59" fmla="*/ 100 h 472"/>
              <a:gd name="T60" fmla="*/ 324 w 453"/>
              <a:gd name="T61" fmla="*/ 117 h 472"/>
              <a:gd name="T62" fmla="*/ 333 w 453"/>
              <a:gd name="T63" fmla="*/ 146 h 472"/>
              <a:gd name="T64" fmla="*/ 367 w 453"/>
              <a:gd name="T65" fmla="*/ 151 h 472"/>
              <a:gd name="T66" fmla="*/ 370 w 453"/>
              <a:gd name="T67" fmla="*/ 159 h 472"/>
              <a:gd name="T68" fmla="*/ 376 w 453"/>
              <a:gd name="T69" fmla="*/ 266 h 472"/>
              <a:gd name="T70" fmla="*/ 383 w 453"/>
              <a:gd name="T71" fmla="*/ 282 h 472"/>
              <a:gd name="T72" fmla="*/ 413 w 453"/>
              <a:gd name="T73" fmla="*/ 302 h 472"/>
              <a:gd name="T74" fmla="*/ 438 w 453"/>
              <a:gd name="T75" fmla="*/ 311 h 472"/>
              <a:gd name="T76" fmla="*/ 452 w 453"/>
              <a:gd name="T77" fmla="*/ 318 h 472"/>
              <a:gd name="T78" fmla="*/ 446 w 453"/>
              <a:gd name="T79" fmla="*/ 336 h 472"/>
              <a:gd name="T80" fmla="*/ 429 w 453"/>
              <a:gd name="T81" fmla="*/ 340 h 472"/>
              <a:gd name="T82" fmla="*/ 398 w 453"/>
              <a:gd name="T83" fmla="*/ 346 h 472"/>
              <a:gd name="T84" fmla="*/ 315 w 453"/>
              <a:gd name="T85" fmla="*/ 376 h 472"/>
              <a:gd name="T86" fmla="*/ 300 w 453"/>
              <a:gd name="T87" fmla="*/ 381 h 472"/>
              <a:gd name="T88" fmla="*/ 270 w 453"/>
              <a:gd name="T89" fmla="*/ 381 h 472"/>
              <a:gd name="T90" fmla="*/ 263 w 453"/>
              <a:gd name="T91" fmla="*/ 375 h 472"/>
              <a:gd name="T92" fmla="*/ 211 w 453"/>
              <a:gd name="T93" fmla="*/ 394 h 472"/>
              <a:gd name="T94" fmla="*/ 221 w 453"/>
              <a:gd name="T95" fmla="*/ 472 h 472"/>
              <a:gd name="T96" fmla="*/ 190 w 453"/>
              <a:gd name="T97" fmla="*/ 451 h 472"/>
              <a:gd name="T98" fmla="*/ 160 w 453"/>
              <a:gd name="T99" fmla="*/ 440 h 472"/>
              <a:gd name="T100" fmla="*/ 129 w 453"/>
              <a:gd name="T101" fmla="*/ 432 h 472"/>
              <a:gd name="T102" fmla="*/ 91 w 453"/>
              <a:gd name="T103" fmla="*/ 400 h 472"/>
              <a:gd name="T104" fmla="*/ 82 w 453"/>
              <a:gd name="T105" fmla="*/ 392 h 472"/>
              <a:gd name="T106" fmla="*/ 94 w 453"/>
              <a:gd name="T107" fmla="*/ 372 h 472"/>
              <a:gd name="T108" fmla="*/ 110 w 453"/>
              <a:gd name="T109" fmla="*/ 356 h 472"/>
              <a:gd name="T110" fmla="*/ 87 w 453"/>
              <a:gd name="T111" fmla="*/ 343 h 472"/>
              <a:gd name="T112" fmla="*/ 67 w 453"/>
              <a:gd name="T113" fmla="*/ 317 h 472"/>
              <a:gd name="T114" fmla="*/ 64 w 453"/>
              <a:gd name="T115" fmla="*/ 279 h 4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53" h="472">
                <a:moveTo>
                  <a:pt x="64" y="279"/>
                </a:moveTo>
                <a:cubicBezTo>
                  <a:pt x="42" y="283"/>
                  <a:pt x="26" y="286"/>
                  <a:pt x="10" y="289"/>
                </a:cubicBezTo>
                <a:cubicBezTo>
                  <a:pt x="0" y="273"/>
                  <a:pt x="1" y="259"/>
                  <a:pt x="12" y="245"/>
                </a:cubicBezTo>
                <a:cubicBezTo>
                  <a:pt x="19" y="234"/>
                  <a:pt x="25" y="222"/>
                  <a:pt x="32" y="211"/>
                </a:cubicBezTo>
                <a:cubicBezTo>
                  <a:pt x="35" y="207"/>
                  <a:pt x="38" y="202"/>
                  <a:pt x="41" y="202"/>
                </a:cubicBezTo>
                <a:cubicBezTo>
                  <a:pt x="60" y="198"/>
                  <a:pt x="65" y="185"/>
                  <a:pt x="67" y="169"/>
                </a:cubicBezTo>
                <a:cubicBezTo>
                  <a:pt x="69" y="152"/>
                  <a:pt x="73" y="136"/>
                  <a:pt x="74" y="119"/>
                </a:cubicBezTo>
                <a:cubicBezTo>
                  <a:pt x="75" y="100"/>
                  <a:pt x="75" y="82"/>
                  <a:pt x="50" y="76"/>
                </a:cubicBezTo>
                <a:cubicBezTo>
                  <a:pt x="46" y="75"/>
                  <a:pt x="41" y="59"/>
                  <a:pt x="43" y="53"/>
                </a:cubicBezTo>
                <a:cubicBezTo>
                  <a:pt x="49" y="36"/>
                  <a:pt x="59" y="22"/>
                  <a:pt x="68" y="7"/>
                </a:cubicBezTo>
                <a:cubicBezTo>
                  <a:pt x="70" y="4"/>
                  <a:pt x="73" y="3"/>
                  <a:pt x="78" y="0"/>
                </a:cubicBezTo>
                <a:cubicBezTo>
                  <a:pt x="84" y="21"/>
                  <a:pt x="90" y="40"/>
                  <a:pt x="99" y="66"/>
                </a:cubicBezTo>
                <a:cubicBezTo>
                  <a:pt x="111" y="53"/>
                  <a:pt x="120" y="44"/>
                  <a:pt x="129" y="34"/>
                </a:cubicBezTo>
                <a:cubicBezTo>
                  <a:pt x="131" y="38"/>
                  <a:pt x="133" y="42"/>
                  <a:pt x="133" y="46"/>
                </a:cubicBezTo>
                <a:cubicBezTo>
                  <a:pt x="134" y="65"/>
                  <a:pt x="143" y="74"/>
                  <a:pt x="162" y="74"/>
                </a:cubicBezTo>
                <a:cubicBezTo>
                  <a:pt x="167" y="74"/>
                  <a:pt x="175" y="80"/>
                  <a:pt x="177" y="85"/>
                </a:cubicBezTo>
                <a:cubicBezTo>
                  <a:pt x="188" y="109"/>
                  <a:pt x="198" y="134"/>
                  <a:pt x="208" y="159"/>
                </a:cubicBezTo>
                <a:cubicBezTo>
                  <a:pt x="218" y="184"/>
                  <a:pt x="233" y="187"/>
                  <a:pt x="253" y="169"/>
                </a:cubicBezTo>
                <a:cubicBezTo>
                  <a:pt x="257" y="165"/>
                  <a:pt x="264" y="161"/>
                  <a:pt x="270" y="162"/>
                </a:cubicBezTo>
                <a:cubicBezTo>
                  <a:pt x="291" y="164"/>
                  <a:pt x="299" y="162"/>
                  <a:pt x="293" y="132"/>
                </a:cubicBezTo>
                <a:cubicBezTo>
                  <a:pt x="288" y="111"/>
                  <a:pt x="295" y="103"/>
                  <a:pt x="310" y="92"/>
                </a:cubicBezTo>
                <a:cubicBezTo>
                  <a:pt x="319" y="85"/>
                  <a:pt x="322" y="69"/>
                  <a:pt x="328" y="56"/>
                </a:cubicBezTo>
                <a:cubicBezTo>
                  <a:pt x="330" y="52"/>
                  <a:pt x="334" y="46"/>
                  <a:pt x="338" y="41"/>
                </a:cubicBezTo>
                <a:cubicBezTo>
                  <a:pt x="342" y="37"/>
                  <a:pt x="346" y="30"/>
                  <a:pt x="350" y="30"/>
                </a:cubicBezTo>
                <a:cubicBezTo>
                  <a:pt x="354" y="29"/>
                  <a:pt x="361" y="34"/>
                  <a:pt x="363" y="38"/>
                </a:cubicBezTo>
                <a:cubicBezTo>
                  <a:pt x="366" y="45"/>
                  <a:pt x="366" y="53"/>
                  <a:pt x="369" y="61"/>
                </a:cubicBezTo>
                <a:cubicBezTo>
                  <a:pt x="371" y="68"/>
                  <a:pt x="375" y="75"/>
                  <a:pt x="377" y="80"/>
                </a:cubicBezTo>
                <a:cubicBezTo>
                  <a:pt x="389" y="74"/>
                  <a:pt x="399" y="70"/>
                  <a:pt x="409" y="66"/>
                </a:cubicBezTo>
                <a:cubicBezTo>
                  <a:pt x="415" y="89"/>
                  <a:pt x="411" y="95"/>
                  <a:pt x="392" y="98"/>
                </a:cubicBezTo>
                <a:cubicBezTo>
                  <a:pt x="378" y="99"/>
                  <a:pt x="363" y="97"/>
                  <a:pt x="349" y="100"/>
                </a:cubicBezTo>
                <a:cubicBezTo>
                  <a:pt x="339" y="103"/>
                  <a:pt x="326" y="109"/>
                  <a:pt x="324" y="117"/>
                </a:cubicBezTo>
                <a:cubicBezTo>
                  <a:pt x="322" y="125"/>
                  <a:pt x="326" y="141"/>
                  <a:pt x="333" y="146"/>
                </a:cubicBezTo>
                <a:cubicBezTo>
                  <a:pt x="341" y="152"/>
                  <a:pt x="355" y="150"/>
                  <a:pt x="367" y="151"/>
                </a:cubicBezTo>
                <a:cubicBezTo>
                  <a:pt x="368" y="153"/>
                  <a:pt x="370" y="156"/>
                  <a:pt x="370" y="159"/>
                </a:cubicBezTo>
                <a:cubicBezTo>
                  <a:pt x="372" y="195"/>
                  <a:pt x="374" y="231"/>
                  <a:pt x="376" y="266"/>
                </a:cubicBezTo>
                <a:cubicBezTo>
                  <a:pt x="377" y="272"/>
                  <a:pt x="381" y="282"/>
                  <a:pt x="383" y="282"/>
                </a:cubicBezTo>
                <a:cubicBezTo>
                  <a:pt x="398" y="283"/>
                  <a:pt x="405" y="292"/>
                  <a:pt x="413" y="302"/>
                </a:cubicBezTo>
                <a:cubicBezTo>
                  <a:pt x="418" y="308"/>
                  <a:pt x="430" y="308"/>
                  <a:pt x="438" y="311"/>
                </a:cubicBezTo>
                <a:cubicBezTo>
                  <a:pt x="443" y="313"/>
                  <a:pt x="452" y="315"/>
                  <a:pt x="452" y="318"/>
                </a:cubicBezTo>
                <a:cubicBezTo>
                  <a:pt x="453" y="324"/>
                  <a:pt x="450" y="332"/>
                  <a:pt x="446" y="336"/>
                </a:cubicBezTo>
                <a:cubicBezTo>
                  <a:pt x="442" y="339"/>
                  <a:pt x="432" y="342"/>
                  <a:pt x="429" y="340"/>
                </a:cubicBezTo>
                <a:cubicBezTo>
                  <a:pt x="415" y="330"/>
                  <a:pt x="407" y="336"/>
                  <a:pt x="398" y="346"/>
                </a:cubicBezTo>
                <a:cubicBezTo>
                  <a:pt x="376" y="372"/>
                  <a:pt x="349" y="381"/>
                  <a:pt x="315" y="376"/>
                </a:cubicBezTo>
                <a:cubicBezTo>
                  <a:pt x="310" y="375"/>
                  <a:pt x="303" y="378"/>
                  <a:pt x="300" y="381"/>
                </a:cubicBezTo>
                <a:cubicBezTo>
                  <a:pt x="289" y="396"/>
                  <a:pt x="280" y="394"/>
                  <a:pt x="270" y="381"/>
                </a:cubicBezTo>
                <a:cubicBezTo>
                  <a:pt x="267" y="378"/>
                  <a:pt x="264" y="376"/>
                  <a:pt x="263" y="375"/>
                </a:cubicBezTo>
                <a:cubicBezTo>
                  <a:pt x="246" y="381"/>
                  <a:pt x="231" y="386"/>
                  <a:pt x="211" y="394"/>
                </a:cubicBezTo>
                <a:cubicBezTo>
                  <a:pt x="213" y="417"/>
                  <a:pt x="217" y="444"/>
                  <a:pt x="221" y="472"/>
                </a:cubicBezTo>
                <a:cubicBezTo>
                  <a:pt x="205" y="470"/>
                  <a:pt x="194" y="468"/>
                  <a:pt x="190" y="451"/>
                </a:cubicBezTo>
                <a:cubicBezTo>
                  <a:pt x="186" y="437"/>
                  <a:pt x="177" y="428"/>
                  <a:pt x="160" y="440"/>
                </a:cubicBezTo>
                <a:cubicBezTo>
                  <a:pt x="148" y="449"/>
                  <a:pt x="136" y="446"/>
                  <a:pt x="129" y="432"/>
                </a:cubicBezTo>
                <a:cubicBezTo>
                  <a:pt x="120" y="416"/>
                  <a:pt x="110" y="403"/>
                  <a:pt x="91" y="400"/>
                </a:cubicBezTo>
                <a:cubicBezTo>
                  <a:pt x="87" y="400"/>
                  <a:pt x="81" y="393"/>
                  <a:pt x="82" y="392"/>
                </a:cubicBezTo>
                <a:cubicBezTo>
                  <a:pt x="85" y="385"/>
                  <a:pt x="89" y="378"/>
                  <a:pt x="94" y="372"/>
                </a:cubicBezTo>
                <a:cubicBezTo>
                  <a:pt x="99" y="366"/>
                  <a:pt x="105" y="361"/>
                  <a:pt x="110" y="356"/>
                </a:cubicBezTo>
                <a:cubicBezTo>
                  <a:pt x="102" y="352"/>
                  <a:pt x="95" y="344"/>
                  <a:pt x="87" y="343"/>
                </a:cubicBezTo>
                <a:cubicBezTo>
                  <a:pt x="69" y="341"/>
                  <a:pt x="64" y="333"/>
                  <a:pt x="67" y="317"/>
                </a:cubicBezTo>
                <a:cubicBezTo>
                  <a:pt x="68" y="304"/>
                  <a:pt x="65" y="291"/>
                  <a:pt x="64" y="27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6" name="Freeform 58"/>
          <p:cNvSpPr/>
          <p:nvPr/>
        </p:nvSpPr>
        <p:spPr bwMode="auto">
          <a:xfrm>
            <a:off x="5134607" y="3498152"/>
            <a:ext cx="714721" cy="460917"/>
          </a:xfrm>
          <a:custGeom>
            <a:avLst/>
            <a:gdLst>
              <a:gd name="T0" fmla="*/ 0 w 349"/>
              <a:gd name="T1" fmla="*/ 185 h 226"/>
              <a:gd name="T2" fmla="*/ 22 w 349"/>
              <a:gd name="T3" fmla="*/ 129 h 226"/>
              <a:gd name="T4" fmla="*/ 30 w 349"/>
              <a:gd name="T5" fmla="*/ 82 h 226"/>
              <a:gd name="T6" fmla="*/ 121 w 349"/>
              <a:gd name="T7" fmla="*/ 1 h 226"/>
              <a:gd name="T8" fmla="*/ 130 w 349"/>
              <a:gd name="T9" fmla="*/ 18 h 226"/>
              <a:gd name="T10" fmla="*/ 169 w 349"/>
              <a:gd name="T11" fmla="*/ 0 h 226"/>
              <a:gd name="T12" fmla="*/ 184 w 349"/>
              <a:gd name="T13" fmla="*/ 47 h 226"/>
              <a:gd name="T14" fmla="*/ 219 w 349"/>
              <a:gd name="T15" fmla="*/ 54 h 226"/>
              <a:gd name="T16" fmla="*/ 253 w 349"/>
              <a:gd name="T17" fmla="*/ 10 h 226"/>
              <a:gd name="T18" fmla="*/ 270 w 349"/>
              <a:gd name="T19" fmla="*/ 5 h 226"/>
              <a:gd name="T20" fmla="*/ 349 w 349"/>
              <a:gd name="T21" fmla="*/ 18 h 226"/>
              <a:gd name="T22" fmla="*/ 331 w 349"/>
              <a:gd name="T23" fmla="*/ 31 h 226"/>
              <a:gd name="T24" fmla="*/ 317 w 349"/>
              <a:gd name="T25" fmla="*/ 41 h 226"/>
              <a:gd name="T26" fmla="*/ 296 w 349"/>
              <a:gd name="T27" fmla="*/ 59 h 226"/>
              <a:gd name="T28" fmla="*/ 271 w 349"/>
              <a:gd name="T29" fmla="*/ 83 h 226"/>
              <a:gd name="T30" fmla="*/ 242 w 349"/>
              <a:gd name="T31" fmla="*/ 103 h 226"/>
              <a:gd name="T32" fmla="*/ 227 w 349"/>
              <a:gd name="T33" fmla="*/ 137 h 226"/>
              <a:gd name="T34" fmla="*/ 223 w 349"/>
              <a:gd name="T35" fmla="*/ 141 h 226"/>
              <a:gd name="T36" fmla="*/ 182 w 349"/>
              <a:gd name="T37" fmla="*/ 204 h 226"/>
              <a:gd name="T38" fmla="*/ 171 w 349"/>
              <a:gd name="T39" fmla="*/ 210 h 226"/>
              <a:gd name="T40" fmla="*/ 132 w 349"/>
              <a:gd name="T41" fmla="*/ 213 h 226"/>
              <a:gd name="T42" fmla="*/ 100 w 349"/>
              <a:gd name="T43" fmla="*/ 200 h 226"/>
              <a:gd name="T44" fmla="*/ 82 w 349"/>
              <a:gd name="T45" fmla="*/ 190 h 226"/>
              <a:gd name="T46" fmla="*/ 73 w 349"/>
              <a:gd name="T47" fmla="*/ 199 h 226"/>
              <a:gd name="T48" fmla="*/ 35 w 349"/>
              <a:gd name="T49" fmla="*/ 214 h 226"/>
              <a:gd name="T50" fmla="*/ 0 w 349"/>
              <a:gd name="T51" fmla="*/ 185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349" h="226">
                <a:moveTo>
                  <a:pt x="0" y="185"/>
                </a:moveTo>
                <a:cubicBezTo>
                  <a:pt x="37" y="173"/>
                  <a:pt x="34" y="154"/>
                  <a:pt x="22" y="129"/>
                </a:cubicBezTo>
                <a:cubicBezTo>
                  <a:pt x="15" y="113"/>
                  <a:pt x="18" y="97"/>
                  <a:pt x="30" y="82"/>
                </a:cubicBezTo>
                <a:cubicBezTo>
                  <a:pt x="55" y="49"/>
                  <a:pt x="83" y="20"/>
                  <a:pt x="121" y="1"/>
                </a:cubicBezTo>
                <a:cubicBezTo>
                  <a:pt x="125" y="9"/>
                  <a:pt x="129" y="16"/>
                  <a:pt x="130" y="18"/>
                </a:cubicBezTo>
                <a:cubicBezTo>
                  <a:pt x="144" y="12"/>
                  <a:pt x="156" y="6"/>
                  <a:pt x="169" y="0"/>
                </a:cubicBezTo>
                <a:cubicBezTo>
                  <a:pt x="174" y="19"/>
                  <a:pt x="175" y="38"/>
                  <a:pt x="184" y="47"/>
                </a:cubicBezTo>
                <a:cubicBezTo>
                  <a:pt x="193" y="55"/>
                  <a:pt x="211" y="53"/>
                  <a:pt x="219" y="54"/>
                </a:cubicBezTo>
                <a:cubicBezTo>
                  <a:pt x="232" y="36"/>
                  <a:pt x="242" y="22"/>
                  <a:pt x="253" y="10"/>
                </a:cubicBezTo>
                <a:cubicBezTo>
                  <a:pt x="256" y="6"/>
                  <a:pt x="265" y="5"/>
                  <a:pt x="270" y="5"/>
                </a:cubicBezTo>
                <a:cubicBezTo>
                  <a:pt x="296" y="9"/>
                  <a:pt x="321" y="13"/>
                  <a:pt x="349" y="18"/>
                </a:cubicBezTo>
                <a:cubicBezTo>
                  <a:pt x="343" y="22"/>
                  <a:pt x="337" y="27"/>
                  <a:pt x="331" y="31"/>
                </a:cubicBezTo>
                <a:cubicBezTo>
                  <a:pt x="326" y="34"/>
                  <a:pt x="321" y="37"/>
                  <a:pt x="317" y="41"/>
                </a:cubicBezTo>
                <a:cubicBezTo>
                  <a:pt x="310" y="47"/>
                  <a:pt x="304" y="55"/>
                  <a:pt x="296" y="59"/>
                </a:cubicBezTo>
                <a:cubicBezTo>
                  <a:pt x="286" y="65"/>
                  <a:pt x="275" y="68"/>
                  <a:pt x="271" y="83"/>
                </a:cubicBezTo>
                <a:cubicBezTo>
                  <a:pt x="268" y="91"/>
                  <a:pt x="253" y="95"/>
                  <a:pt x="242" y="103"/>
                </a:cubicBezTo>
                <a:cubicBezTo>
                  <a:pt x="252" y="118"/>
                  <a:pt x="248" y="130"/>
                  <a:pt x="227" y="137"/>
                </a:cubicBezTo>
                <a:cubicBezTo>
                  <a:pt x="226" y="137"/>
                  <a:pt x="223" y="139"/>
                  <a:pt x="223" y="141"/>
                </a:cubicBezTo>
                <a:cubicBezTo>
                  <a:pt x="222" y="170"/>
                  <a:pt x="191" y="180"/>
                  <a:pt x="182" y="204"/>
                </a:cubicBezTo>
                <a:cubicBezTo>
                  <a:pt x="181" y="207"/>
                  <a:pt x="173" y="211"/>
                  <a:pt x="171" y="210"/>
                </a:cubicBezTo>
                <a:cubicBezTo>
                  <a:pt x="157" y="200"/>
                  <a:pt x="145" y="210"/>
                  <a:pt x="132" y="213"/>
                </a:cubicBezTo>
                <a:cubicBezTo>
                  <a:pt x="120" y="217"/>
                  <a:pt x="106" y="218"/>
                  <a:pt x="100" y="200"/>
                </a:cubicBezTo>
                <a:cubicBezTo>
                  <a:pt x="98" y="195"/>
                  <a:pt x="89" y="192"/>
                  <a:pt x="82" y="190"/>
                </a:cubicBezTo>
                <a:cubicBezTo>
                  <a:pt x="80" y="190"/>
                  <a:pt x="75" y="195"/>
                  <a:pt x="73" y="199"/>
                </a:cubicBezTo>
                <a:cubicBezTo>
                  <a:pt x="64" y="221"/>
                  <a:pt x="55" y="226"/>
                  <a:pt x="35" y="214"/>
                </a:cubicBezTo>
                <a:cubicBezTo>
                  <a:pt x="24" y="208"/>
                  <a:pt x="15" y="197"/>
                  <a:pt x="0" y="1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7" name="Freeform 61"/>
          <p:cNvSpPr/>
          <p:nvPr/>
        </p:nvSpPr>
        <p:spPr bwMode="auto">
          <a:xfrm>
            <a:off x="5347706" y="4702522"/>
            <a:ext cx="480072" cy="575847"/>
          </a:xfrm>
          <a:custGeom>
            <a:avLst/>
            <a:gdLst>
              <a:gd name="T0" fmla="*/ 38 w 234"/>
              <a:gd name="T1" fmla="*/ 99 h 282"/>
              <a:gd name="T2" fmla="*/ 49 w 234"/>
              <a:gd name="T3" fmla="*/ 88 h 282"/>
              <a:gd name="T4" fmla="*/ 59 w 234"/>
              <a:gd name="T5" fmla="*/ 61 h 282"/>
              <a:gd name="T6" fmla="*/ 90 w 234"/>
              <a:gd name="T7" fmla="*/ 30 h 282"/>
              <a:gd name="T8" fmla="*/ 110 w 234"/>
              <a:gd name="T9" fmla="*/ 22 h 282"/>
              <a:gd name="T10" fmla="*/ 126 w 234"/>
              <a:gd name="T11" fmla="*/ 0 h 282"/>
              <a:gd name="T12" fmla="*/ 184 w 234"/>
              <a:gd name="T13" fmla="*/ 41 h 282"/>
              <a:gd name="T14" fmla="*/ 234 w 234"/>
              <a:gd name="T15" fmla="*/ 63 h 282"/>
              <a:gd name="T16" fmla="*/ 193 w 234"/>
              <a:gd name="T17" fmla="*/ 94 h 282"/>
              <a:gd name="T18" fmla="*/ 207 w 234"/>
              <a:gd name="T19" fmla="*/ 112 h 282"/>
              <a:gd name="T20" fmla="*/ 201 w 234"/>
              <a:gd name="T21" fmla="*/ 111 h 282"/>
              <a:gd name="T22" fmla="*/ 193 w 234"/>
              <a:gd name="T23" fmla="*/ 151 h 282"/>
              <a:gd name="T24" fmla="*/ 188 w 234"/>
              <a:gd name="T25" fmla="*/ 157 h 282"/>
              <a:gd name="T26" fmla="*/ 175 w 234"/>
              <a:gd name="T27" fmla="*/ 179 h 282"/>
              <a:gd name="T28" fmla="*/ 166 w 234"/>
              <a:gd name="T29" fmla="*/ 199 h 282"/>
              <a:gd name="T30" fmla="*/ 157 w 234"/>
              <a:gd name="T31" fmla="*/ 218 h 282"/>
              <a:gd name="T32" fmla="*/ 101 w 234"/>
              <a:gd name="T33" fmla="*/ 282 h 282"/>
              <a:gd name="T34" fmla="*/ 54 w 234"/>
              <a:gd name="T35" fmla="*/ 239 h 282"/>
              <a:gd name="T36" fmla="*/ 16 w 234"/>
              <a:gd name="T37" fmla="*/ 224 h 282"/>
              <a:gd name="T38" fmla="*/ 5 w 234"/>
              <a:gd name="T39" fmla="*/ 201 h 282"/>
              <a:gd name="T40" fmla="*/ 42 w 234"/>
              <a:gd name="T41" fmla="*/ 120 h 282"/>
              <a:gd name="T42" fmla="*/ 38 w 234"/>
              <a:gd name="T43" fmla="*/ 99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34" h="282">
                <a:moveTo>
                  <a:pt x="38" y="99"/>
                </a:moveTo>
                <a:cubicBezTo>
                  <a:pt x="41" y="96"/>
                  <a:pt x="45" y="91"/>
                  <a:pt x="49" y="88"/>
                </a:cubicBezTo>
                <a:cubicBezTo>
                  <a:pt x="60" y="81"/>
                  <a:pt x="62" y="73"/>
                  <a:pt x="59" y="61"/>
                </a:cubicBezTo>
                <a:cubicBezTo>
                  <a:pt x="54" y="40"/>
                  <a:pt x="69" y="28"/>
                  <a:pt x="90" y="30"/>
                </a:cubicBezTo>
                <a:cubicBezTo>
                  <a:pt x="96" y="31"/>
                  <a:pt x="104" y="27"/>
                  <a:pt x="110" y="22"/>
                </a:cubicBezTo>
                <a:cubicBezTo>
                  <a:pt x="116" y="17"/>
                  <a:pt x="120" y="9"/>
                  <a:pt x="126" y="0"/>
                </a:cubicBezTo>
                <a:cubicBezTo>
                  <a:pt x="143" y="20"/>
                  <a:pt x="138" y="72"/>
                  <a:pt x="184" y="41"/>
                </a:cubicBezTo>
                <a:cubicBezTo>
                  <a:pt x="199" y="48"/>
                  <a:pt x="214" y="54"/>
                  <a:pt x="234" y="63"/>
                </a:cubicBezTo>
                <a:cubicBezTo>
                  <a:pt x="218" y="75"/>
                  <a:pt x="207" y="84"/>
                  <a:pt x="193" y="94"/>
                </a:cubicBezTo>
                <a:cubicBezTo>
                  <a:pt x="196" y="98"/>
                  <a:pt x="201" y="105"/>
                  <a:pt x="207" y="112"/>
                </a:cubicBezTo>
                <a:cubicBezTo>
                  <a:pt x="205" y="112"/>
                  <a:pt x="203" y="112"/>
                  <a:pt x="201" y="111"/>
                </a:cubicBezTo>
                <a:cubicBezTo>
                  <a:pt x="198" y="125"/>
                  <a:pt x="196" y="138"/>
                  <a:pt x="193" y="151"/>
                </a:cubicBezTo>
                <a:cubicBezTo>
                  <a:pt x="192" y="153"/>
                  <a:pt x="189" y="155"/>
                  <a:pt x="188" y="157"/>
                </a:cubicBezTo>
                <a:cubicBezTo>
                  <a:pt x="184" y="163"/>
                  <a:pt x="181" y="169"/>
                  <a:pt x="175" y="179"/>
                </a:cubicBezTo>
                <a:cubicBezTo>
                  <a:pt x="165" y="177"/>
                  <a:pt x="165" y="186"/>
                  <a:pt x="166" y="199"/>
                </a:cubicBezTo>
                <a:cubicBezTo>
                  <a:pt x="167" y="205"/>
                  <a:pt x="161" y="217"/>
                  <a:pt x="157" y="218"/>
                </a:cubicBezTo>
                <a:cubicBezTo>
                  <a:pt x="119" y="224"/>
                  <a:pt x="112" y="256"/>
                  <a:pt x="101" y="282"/>
                </a:cubicBezTo>
                <a:cubicBezTo>
                  <a:pt x="86" y="268"/>
                  <a:pt x="71" y="252"/>
                  <a:pt x="54" y="239"/>
                </a:cubicBezTo>
                <a:cubicBezTo>
                  <a:pt x="43" y="231"/>
                  <a:pt x="29" y="228"/>
                  <a:pt x="16" y="224"/>
                </a:cubicBezTo>
                <a:cubicBezTo>
                  <a:pt x="4" y="221"/>
                  <a:pt x="0" y="213"/>
                  <a:pt x="5" y="201"/>
                </a:cubicBezTo>
                <a:cubicBezTo>
                  <a:pt x="18" y="174"/>
                  <a:pt x="31" y="147"/>
                  <a:pt x="42" y="120"/>
                </a:cubicBezTo>
                <a:cubicBezTo>
                  <a:pt x="44" y="115"/>
                  <a:pt x="40" y="108"/>
                  <a:pt x="38" y="9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1191072" y="1579061"/>
            <a:ext cx="5374174" cy="4429592"/>
            <a:chOff x="1191072" y="1579061"/>
            <a:chExt cx="5374174" cy="4429592"/>
          </a:xfrm>
          <a:solidFill>
            <a:schemeClr val="accent1"/>
          </a:solidFill>
        </p:grpSpPr>
        <p:sp>
          <p:nvSpPr>
            <p:cNvPr id="69" name="Freeform 56"/>
            <p:cNvSpPr/>
            <p:nvPr/>
          </p:nvSpPr>
          <p:spPr bwMode="auto">
            <a:xfrm>
              <a:off x="5095099" y="4534916"/>
              <a:ext cx="489650" cy="640495"/>
            </a:xfrm>
            <a:custGeom>
              <a:avLst/>
              <a:gdLst>
                <a:gd name="T0" fmla="*/ 113 w 239"/>
                <a:gd name="T1" fmla="*/ 309 h 314"/>
                <a:gd name="T2" fmla="*/ 58 w 239"/>
                <a:gd name="T3" fmla="*/ 314 h 314"/>
                <a:gd name="T4" fmla="*/ 65 w 239"/>
                <a:gd name="T5" fmla="*/ 288 h 314"/>
                <a:gd name="T6" fmla="*/ 24 w 239"/>
                <a:gd name="T7" fmla="*/ 280 h 314"/>
                <a:gd name="T8" fmla="*/ 31 w 239"/>
                <a:gd name="T9" fmla="*/ 241 h 314"/>
                <a:gd name="T10" fmla="*/ 3 w 239"/>
                <a:gd name="T11" fmla="*/ 151 h 314"/>
                <a:gd name="T12" fmla="*/ 6 w 239"/>
                <a:gd name="T13" fmla="*/ 133 h 314"/>
                <a:gd name="T14" fmla="*/ 16 w 239"/>
                <a:gd name="T15" fmla="*/ 77 h 314"/>
                <a:gd name="T16" fmla="*/ 41 w 239"/>
                <a:gd name="T17" fmla="*/ 37 h 314"/>
                <a:gd name="T18" fmla="*/ 78 w 239"/>
                <a:gd name="T19" fmla="*/ 22 h 314"/>
                <a:gd name="T20" fmla="*/ 138 w 239"/>
                <a:gd name="T21" fmla="*/ 2 h 314"/>
                <a:gd name="T22" fmla="*/ 141 w 239"/>
                <a:gd name="T23" fmla="*/ 22 h 314"/>
                <a:gd name="T24" fmla="*/ 172 w 239"/>
                <a:gd name="T25" fmla="*/ 0 h 314"/>
                <a:gd name="T26" fmla="*/ 207 w 239"/>
                <a:gd name="T27" fmla="*/ 10 h 314"/>
                <a:gd name="T28" fmla="*/ 220 w 239"/>
                <a:gd name="T29" fmla="*/ 21 h 314"/>
                <a:gd name="T30" fmla="*/ 236 w 239"/>
                <a:gd name="T31" fmla="*/ 58 h 314"/>
                <a:gd name="T32" fmla="*/ 235 w 239"/>
                <a:gd name="T33" fmla="*/ 87 h 314"/>
                <a:gd name="T34" fmla="*/ 211 w 239"/>
                <a:gd name="T35" fmla="*/ 105 h 314"/>
                <a:gd name="T36" fmla="*/ 175 w 239"/>
                <a:gd name="T37" fmla="*/ 143 h 314"/>
                <a:gd name="T38" fmla="*/ 166 w 239"/>
                <a:gd name="T39" fmla="*/ 166 h 314"/>
                <a:gd name="T40" fmla="*/ 154 w 239"/>
                <a:gd name="T41" fmla="*/ 198 h 314"/>
                <a:gd name="T42" fmla="*/ 143 w 239"/>
                <a:gd name="T43" fmla="*/ 235 h 314"/>
                <a:gd name="T44" fmla="*/ 113 w 239"/>
                <a:gd name="T45" fmla="*/ 309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9" h="314">
                  <a:moveTo>
                    <a:pt x="113" y="309"/>
                  </a:moveTo>
                  <a:cubicBezTo>
                    <a:pt x="97" y="310"/>
                    <a:pt x="78" y="312"/>
                    <a:pt x="58" y="314"/>
                  </a:cubicBezTo>
                  <a:cubicBezTo>
                    <a:pt x="60" y="306"/>
                    <a:pt x="63" y="297"/>
                    <a:pt x="65" y="288"/>
                  </a:cubicBezTo>
                  <a:cubicBezTo>
                    <a:pt x="50" y="285"/>
                    <a:pt x="37" y="282"/>
                    <a:pt x="24" y="280"/>
                  </a:cubicBezTo>
                  <a:cubicBezTo>
                    <a:pt x="27" y="266"/>
                    <a:pt x="35" y="251"/>
                    <a:pt x="31" y="241"/>
                  </a:cubicBezTo>
                  <a:cubicBezTo>
                    <a:pt x="20" y="212"/>
                    <a:pt x="21" y="179"/>
                    <a:pt x="3" y="151"/>
                  </a:cubicBezTo>
                  <a:cubicBezTo>
                    <a:pt x="0" y="147"/>
                    <a:pt x="3" y="137"/>
                    <a:pt x="6" y="133"/>
                  </a:cubicBezTo>
                  <a:cubicBezTo>
                    <a:pt x="22" y="116"/>
                    <a:pt x="25" y="99"/>
                    <a:pt x="16" y="77"/>
                  </a:cubicBezTo>
                  <a:cubicBezTo>
                    <a:pt x="5" y="48"/>
                    <a:pt x="10" y="44"/>
                    <a:pt x="41" y="37"/>
                  </a:cubicBezTo>
                  <a:cubicBezTo>
                    <a:pt x="54" y="34"/>
                    <a:pt x="66" y="26"/>
                    <a:pt x="78" y="22"/>
                  </a:cubicBezTo>
                  <a:cubicBezTo>
                    <a:pt x="97" y="15"/>
                    <a:pt x="117" y="9"/>
                    <a:pt x="138" y="2"/>
                  </a:cubicBezTo>
                  <a:cubicBezTo>
                    <a:pt x="139" y="7"/>
                    <a:pt x="139" y="12"/>
                    <a:pt x="141" y="22"/>
                  </a:cubicBezTo>
                  <a:cubicBezTo>
                    <a:pt x="153" y="13"/>
                    <a:pt x="163" y="6"/>
                    <a:pt x="172" y="0"/>
                  </a:cubicBezTo>
                  <a:cubicBezTo>
                    <a:pt x="184" y="3"/>
                    <a:pt x="196" y="6"/>
                    <a:pt x="207" y="10"/>
                  </a:cubicBezTo>
                  <a:cubicBezTo>
                    <a:pt x="212" y="12"/>
                    <a:pt x="217" y="17"/>
                    <a:pt x="220" y="21"/>
                  </a:cubicBezTo>
                  <a:cubicBezTo>
                    <a:pt x="226" y="33"/>
                    <a:pt x="233" y="45"/>
                    <a:pt x="236" y="58"/>
                  </a:cubicBezTo>
                  <a:cubicBezTo>
                    <a:pt x="239" y="67"/>
                    <a:pt x="239" y="79"/>
                    <a:pt x="235" y="87"/>
                  </a:cubicBezTo>
                  <a:cubicBezTo>
                    <a:pt x="232" y="97"/>
                    <a:pt x="227" y="107"/>
                    <a:pt x="211" y="105"/>
                  </a:cubicBezTo>
                  <a:cubicBezTo>
                    <a:pt x="186" y="102"/>
                    <a:pt x="171" y="118"/>
                    <a:pt x="175" y="143"/>
                  </a:cubicBezTo>
                  <a:cubicBezTo>
                    <a:pt x="177" y="154"/>
                    <a:pt x="175" y="160"/>
                    <a:pt x="166" y="166"/>
                  </a:cubicBezTo>
                  <a:cubicBezTo>
                    <a:pt x="156" y="174"/>
                    <a:pt x="149" y="181"/>
                    <a:pt x="154" y="198"/>
                  </a:cubicBezTo>
                  <a:cubicBezTo>
                    <a:pt x="157" y="209"/>
                    <a:pt x="147" y="223"/>
                    <a:pt x="143" y="235"/>
                  </a:cubicBezTo>
                  <a:cubicBezTo>
                    <a:pt x="133" y="259"/>
                    <a:pt x="123" y="283"/>
                    <a:pt x="113" y="3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grpSp>
          <p:nvGrpSpPr>
            <p:cNvPr id="70" name="组合 69"/>
            <p:cNvGrpSpPr/>
            <p:nvPr/>
          </p:nvGrpSpPr>
          <p:grpSpPr>
            <a:xfrm>
              <a:off x="1191072" y="1579061"/>
              <a:ext cx="5374174" cy="4429592"/>
              <a:chOff x="1191072" y="1579061"/>
              <a:chExt cx="5374174" cy="4429592"/>
            </a:xfrm>
            <a:grpFill/>
          </p:grpSpPr>
          <p:sp>
            <p:nvSpPr>
              <p:cNvPr id="71" name="Freeform 65"/>
              <p:cNvSpPr/>
              <p:nvPr/>
            </p:nvSpPr>
            <p:spPr bwMode="auto">
              <a:xfrm>
                <a:off x="4081082" y="3428715"/>
                <a:ext cx="286128" cy="480072"/>
              </a:xfrm>
              <a:custGeom>
                <a:avLst/>
                <a:gdLst>
                  <a:gd name="T0" fmla="*/ 0 w 140"/>
                  <a:gd name="T1" fmla="*/ 107 h 235"/>
                  <a:gd name="T2" fmla="*/ 41 w 140"/>
                  <a:gd name="T3" fmla="*/ 96 h 235"/>
                  <a:gd name="T4" fmla="*/ 58 w 140"/>
                  <a:gd name="T5" fmla="*/ 73 h 235"/>
                  <a:gd name="T6" fmla="*/ 72 w 140"/>
                  <a:gd name="T7" fmla="*/ 21 h 235"/>
                  <a:gd name="T8" fmla="*/ 85 w 140"/>
                  <a:gd name="T9" fmla="*/ 5 h 235"/>
                  <a:gd name="T10" fmla="*/ 107 w 140"/>
                  <a:gd name="T11" fmla="*/ 3 h 235"/>
                  <a:gd name="T12" fmla="*/ 113 w 140"/>
                  <a:gd name="T13" fmla="*/ 22 h 235"/>
                  <a:gd name="T14" fmla="*/ 107 w 140"/>
                  <a:gd name="T15" fmla="*/ 47 h 235"/>
                  <a:gd name="T16" fmla="*/ 123 w 140"/>
                  <a:gd name="T17" fmla="*/ 75 h 235"/>
                  <a:gd name="T18" fmla="*/ 136 w 140"/>
                  <a:gd name="T19" fmla="*/ 100 h 235"/>
                  <a:gd name="T20" fmla="*/ 127 w 140"/>
                  <a:gd name="T21" fmla="*/ 127 h 235"/>
                  <a:gd name="T22" fmla="*/ 101 w 140"/>
                  <a:gd name="T23" fmla="*/ 117 h 235"/>
                  <a:gd name="T24" fmla="*/ 99 w 140"/>
                  <a:gd name="T25" fmla="*/ 172 h 235"/>
                  <a:gd name="T26" fmla="*/ 111 w 140"/>
                  <a:gd name="T27" fmla="*/ 185 h 235"/>
                  <a:gd name="T28" fmla="*/ 110 w 140"/>
                  <a:gd name="T29" fmla="*/ 213 h 235"/>
                  <a:gd name="T30" fmla="*/ 77 w 140"/>
                  <a:gd name="T31" fmla="*/ 235 h 235"/>
                  <a:gd name="T32" fmla="*/ 49 w 140"/>
                  <a:gd name="T33" fmla="*/ 188 h 235"/>
                  <a:gd name="T34" fmla="*/ 25 w 140"/>
                  <a:gd name="T35" fmla="*/ 116 h 235"/>
                  <a:gd name="T36" fmla="*/ 0 w 140"/>
                  <a:gd name="T37" fmla="*/ 107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0" h="235">
                    <a:moveTo>
                      <a:pt x="0" y="107"/>
                    </a:moveTo>
                    <a:cubicBezTo>
                      <a:pt x="15" y="103"/>
                      <a:pt x="29" y="102"/>
                      <a:pt x="41" y="96"/>
                    </a:cubicBezTo>
                    <a:cubicBezTo>
                      <a:pt x="49" y="91"/>
                      <a:pt x="55" y="82"/>
                      <a:pt x="58" y="73"/>
                    </a:cubicBezTo>
                    <a:cubicBezTo>
                      <a:pt x="64" y="56"/>
                      <a:pt x="66" y="38"/>
                      <a:pt x="72" y="21"/>
                    </a:cubicBezTo>
                    <a:cubicBezTo>
                      <a:pt x="74" y="15"/>
                      <a:pt x="79" y="8"/>
                      <a:pt x="85" y="5"/>
                    </a:cubicBezTo>
                    <a:cubicBezTo>
                      <a:pt x="91" y="1"/>
                      <a:pt x="101" y="0"/>
                      <a:pt x="107" y="3"/>
                    </a:cubicBezTo>
                    <a:cubicBezTo>
                      <a:pt x="111" y="6"/>
                      <a:pt x="113" y="15"/>
                      <a:pt x="113" y="22"/>
                    </a:cubicBezTo>
                    <a:cubicBezTo>
                      <a:pt x="113" y="30"/>
                      <a:pt x="108" y="38"/>
                      <a:pt x="107" y="47"/>
                    </a:cubicBezTo>
                    <a:cubicBezTo>
                      <a:pt x="106" y="59"/>
                      <a:pt x="105" y="72"/>
                      <a:pt x="123" y="75"/>
                    </a:cubicBezTo>
                    <a:cubicBezTo>
                      <a:pt x="136" y="77"/>
                      <a:pt x="140" y="87"/>
                      <a:pt x="136" y="100"/>
                    </a:cubicBezTo>
                    <a:cubicBezTo>
                      <a:pt x="133" y="108"/>
                      <a:pt x="131" y="117"/>
                      <a:pt x="127" y="127"/>
                    </a:cubicBezTo>
                    <a:cubicBezTo>
                      <a:pt x="120" y="124"/>
                      <a:pt x="113" y="122"/>
                      <a:pt x="101" y="117"/>
                    </a:cubicBezTo>
                    <a:cubicBezTo>
                      <a:pt x="100" y="137"/>
                      <a:pt x="98" y="154"/>
                      <a:pt x="99" y="172"/>
                    </a:cubicBezTo>
                    <a:cubicBezTo>
                      <a:pt x="99" y="176"/>
                      <a:pt x="106" y="181"/>
                      <a:pt x="111" y="185"/>
                    </a:cubicBezTo>
                    <a:cubicBezTo>
                      <a:pt x="120" y="193"/>
                      <a:pt x="120" y="207"/>
                      <a:pt x="110" y="213"/>
                    </a:cubicBezTo>
                    <a:cubicBezTo>
                      <a:pt x="100" y="220"/>
                      <a:pt x="90" y="226"/>
                      <a:pt x="77" y="235"/>
                    </a:cubicBezTo>
                    <a:cubicBezTo>
                      <a:pt x="72" y="220"/>
                      <a:pt x="50" y="215"/>
                      <a:pt x="49" y="188"/>
                    </a:cubicBezTo>
                    <a:cubicBezTo>
                      <a:pt x="48" y="164"/>
                      <a:pt x="35" y="139"/>
                      <a:pt x="25" y="116"/>
                    </a:cubicBezTo>
                    <a:cubicBezTo>
                      <a:pt x="23" y="111"/>
                      <a:pt x="10" y="111"/>
                      <a:pt x="0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grpSp>
            <p:nvGrpSpPr>
              <p:cNvPr id="72" name="组合 71"/>
              <p:cNvGrpSpPr/>
              <p:nvPr/>
            </p:nvGrpSpPr>
            <p:grpSpPr>
              <a:xfrm>
                <a:off x="1191072" y="1579061"/>
                <a:ext cx="5374174" cy="4429592"/>
                <a:chOff x="1191072" y="1579061"/>
                <a:chExt cx="5374174" cy="4429592"/>
              </a:xfrm>
              <a:grpFill/>
            </p:grpSpPr>
            <p:sp>
              <p:nvSpPr>
                <p:cNvPr id="76" name="Freeform 55"/>
                <p:cNvSpPr/>
                <p:nvPr/>
              </p:nvSpPr>
              <p:spPr bwMode="auto">
                <a:xfrm>
                  <a:off x="4688056" y="3765124"/>
                  <a:ext cx="636904" cy="567467"/>
                </a:xfrm>
                <a:custGeom>
                  <a:avLst/>
                  <a:gdLst>
                    <a:gd name="T0" fmla="*/ 290 w 311"/>
                    <a:gd name="T1" fmla="*/ 91 h 278"/>
                    <a:gd name="T2" fmla="*/ 295 w 311"/>
                    <a:gd name="T3" fmla="*/ 134 h 278"/>
                    <a:gd name="T4" fmla="*/ 276 w 311"/>
                    <a:gd name="T5" fmla="*/ 122 h 278"/>
                    <a:gd name="T6" fmla="*/ 258 w 311"/>
                    <a:gd name="T7" fmla="*/ 135 h 278"/>
                    <a:gd name="T8" fmla="*/ 238 w 311"/>
                    <a:gd name="T9" fmla="*/ 179 h 278"/>
                    <a:gd name="T10" fmla="*/ 234 w 311"/>
                    <a:gd name="T11" fmla="*/ 196 h 278"/>
                    <a:gd name="T12" fmla="*/ 272 w 311"/>
                    <a:gd name="T13" fmla="*/ 228 h 278"/>
                    <a:gd name="T14" fmla="*/ 281 w 311"/>
                    <a:gd name="T15" fmla="*/ 256 h 278"/>
                    <a:gd name="T16" fmla="*/ 214 w 311"/>
                    <a:gd name="T17" fmla="*/ 268 h 278"/>
                    <a:gd name="T18" fmla="*/ 180 w 311"/>
                    <a:gd name="T19" fmla="*/ 260 h 278"/>
                    <a:gd name="T20" fmla="*/ 146 w 311"/>
                    <a:gd name="T21" fmla="*/ 234 h 278"/>
                    <a:gd name="T22" fmla="*/ 53 w 311"/>
                    <a:gd name="T23" fmla="*/ 213 h 278"/>
                    <a:gd name="T24" fmla="*/ 32 w 311"/>
                    <a:gd name="T25" fmla="*/ 187 h 278"/>
                    <a:gd name="T26" fmla="*/ 12 w 311"/>
                    <a:gd name="T27" fmla="*/ 154 h 278"/>
                    <a:gd name="T28" fmla="*/ 24 w 311"/>
                    <a:gd name="T29" fmla="*/ 105 h 278"/>
                    <a:gd name="T30" fmla="*/ 77 w 311"/>
                    <a:gd name="T31" fmla="*/ 79 h 278"/>
                    <a:gd name="T32" fmla="*/ 112 w 311"/>
                    <a:gd name="T33" fmla="*/ 71 h 278"/>
                    <a:gd name="T34" fmla="*/ 151 w 311"/>
                    <a:gd name="T35" fmla="*/ 33 h 278"/>
                    <a:gd name="T36" fmla="*/ 154 w 311"/>
                    <a:gd name="T37" fmla="*/ 7 h 278"/>
                    <a:gd name="T38" fmla="*/ 210 w 311"/>
                    <a:gd name="T39" fmla="*/ 4 h 278"/>
                    <a:gd name="T40" fmla="*/ 240 w 311"/>
                    <a:gd name="T41" fmla="*/ 15 h 278"/>
                    <a:gd name="T42" fmla="*/ 226 w 311"/>
                    <a:gd name="T43" fmla="*/ 43 h 278"/>
                    <a:gd name="T44" fmla="*/ 224 w 311"/>
                    <a:gd name="T45" fmla="*/ 68 h 278"/>
                    <a:gd name="T46" fmla="*/ 290 w 311"/>
                    <a:gd name="T47" fmla="*/ 91 h 2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11" h="278">
                      <a:moveTo>
                        <a:pt x="290" y="91"/>
                      </a:moveTo>
                      <a:cubicBezTo>
                        <a:pt x="292" y="106"/>
                        <a:pt x="311" y="118"/>
                        <a:pt x="295" y="134"/>
                      </a:cubicBezTo>
                      <a:cubicBezTo>
                        <a:pt x="288" y="129"/>
                        <a:pt x="282" y="124"/>
                        <a:pt x="276" y="122"/>
                      </a:cubicBezTo>
                      <a:cubicBezTo>
                        <a:pt x="265" y="118"/>
                        <a:pt x="261" y="121"/>
                        <a:pt x="258" y="135"/>
                      </a:cubicBezTo>
                      <a:cubicBezTo>
                        <a:pt x="256" y="150"/>
                        <a:pt x="245" y="164"/>
                        <a:pt x="238" y="179"/>
                      </a:cubicBezTo>
                      <a:cubicBezTo>
                        <a:pt x="236" y="184"/>
                        <a:pt x="232" y="192"/>
                        <a:pt x="234" y="196"/>
                      </a:cubicBezTo>
                      <a:cubicBezTo>
                        <a:pt x="242" y="211"/>
                        <a:pt x="249" y="228"/>
                        <a:pt x="272" y="228"/>
                      </a:cubicBezTo>
                      <a:cubicBezTo>
                        <a:pt x="283" y="228"/>
                        <a:pt x="288" y="246"/>
                        <a:pt x="281" y="256"/>
                      </a:cubicBezTo>
                      <a:cubicBezTo>
                        <a:pt x="270" y="273"/>
                        <a:pt x="233" y="278"/>
                        <a:pt x="214" y="268"/>
                      </a:cubicBezTo>
                      <a:cubicBezTo>
                        <a:pt x="205" y="263"/>
                        <a:pt x="193" y="263"/>
                        <a:pt x="180" y="260"/>
                      </a:cubicBezTo>
                      <a:cubicBezTo>
                        <a:pt x="183" y="234"/>
                        <a:pt x="166" y="233"/>
                        <a:pt x="146" y="234"/>
                      </a:cubicBezTo>
                      <a:cubicBezTo>
                        <a:pt x="113" y="236"/>
                        <a:pt x="80" y="235"/>
                        <a:pt x="53" y="213"/>
                      </a:cubicBezTo>
                      <a:cubicBezTo>
                        <a:pt x="45" y="206"/>
                        <a:pt x="38" y="197"/>
                        <a:pt x="32" y="187"/>
                      </a:cubicBezTo>
                      <a:cubicBezTo>
                        <a:pt x="25" y="177"/>
                        <a:pt x="20" y="164"/>
                        <a:pt x="12" y="154"/>
                      </a:cubicBezTo>
                      <a:cubicBezTo>
                        <a:pt x="0" y="138"/>
                        <a:pt x="6" y="113"/>
                        <a:pt x="24" y="105"/>
                      </a:cubicBezTo>
                      <a:cubicBezTo>
                        <a:pt x="42" y="97"/>
                        <a:pt x="59" y="86"/>
                        <a:pt x="77" y="79"/>
                      </a:cubicBezTo>
                      <a:cubicBezTo>
                        <a:pt x="88" y="74"/>
                        <a:pt x="100" y="73"/>
                        <a:pt x="112" y="71"/>
                      </a:cubicBezTo>
                      <a:cubicBezTo>
                        <a:pt x="137" y="67"/>
                        <a:pt x="147" y="58"/>
                        <a:pt x="151" y="33"/>
                      </a:cubicBezTo>
                      <a:cubicBezTo>
                        <a:pt x="152" y="22"/>
                        <a:pt x="154" y="12"/>
                        <a:pt x="154" y="7"/>
                      </a:cubicBezTo>
                      <a:cubicBezTo>
                        <a:pt x="175" y="6"/>
                        <a:pt x="192" y="5"/>
                        <a:pt x="210" y="4"/>
                      </a:cubicBezTo>
                      <a:cubicBezTo>
                        <a:pt x="222" y="3"/>
                        <a:pt x="233" y="0"/>
                        <a:pt x="240" y="15"/>
                      </a:cubicBezTo>
                      <a:cubicBezTo>
                        <a:pt x="247" y="31"/>
                        <a:pt x="238" y="37"/>
                        <a:pt x="226" y="43"/>
                      </a:cubicBezTo>
                      <a:cubicBezTo>
                        <a:pt x="212" y="50"/>
                        <a:pt x="213" y="57"/>
                        <a:pt x="224" y="68"/>
                      </a:cubicBezTo>
                      <a:cubicBezTo>
                        <a:pt x="251" y="95"/>
                        <a:pt x="260" y="99"/>
                        <a:pt x="290" y="9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77" name="Freeform 62"/>
                <p:cNvSpPr/>
                <p:nvPr/>
              </p:nvSpPr>
              <p:spPr bwMode="auto">
                <a:xfrm>
                  <a:off x="5293833" y="3881252"/>
                  <a:ext cx="603382" cy="457325"/>
                </a:xfrm>
                <a:custGeom>
                  <a:avLst/>
                  <a:gdLst>
                    <a:gd name="T0" fmla="*/ 33 w 294"/>
                    <a:gd name="T1" fmla="*/ 56 h 224"/>
                    <a:gd name="T2" fmla="*/ 11 w 294"/>
                    <a:gd name="T3" fmla="*/ 33 h 224"/>
                    <a:gd name="T4" fmla="*/ 0 w 294"/>
                    <a:gd name="T5" fmla="*/ 13 h 224"/>
                    <a:gd name="T6" fmla="*/ 6 w 294"/>
                    <a:gd name="T7" fmla="*/ 9 h 224"/>
                    <a:gd name="T8" fmla="*/ 16 w 294"/>
                    <a:gd name="T9" fmla="*/ 16 h 224"/>
                    <a:gd name="T10" fmla="*/ 66 w 294"/>
                    <a:gd name="T11" fmla="*/ 29 h 224"/>
                    <a:gd name="T12" fmla="*/ 80 w 294"/>
                    <a:gd name="T13" fmla="*/ 25 h 224"/>
                    <a:gd name="T14" fmla="*/ 119 w 294"/>
                    <a:gd name="T15" fmla="*/ 10 h 224"/>
                    <a:gd name="T16" fmla="*/ 126 w 294"/>
                    <a:gd name="T17" fmla="*/ 0 h 224"/>
                    <a:gd name="T18" fmla="*/ 187 w 294"/>
                    <a:gd name="T19" fmla="*/ 31 h 224"/>
                    <a:gd name="T20" fmla="*/ 194 w 294"/>
                    <a:gd name="T21" fmla="*/ 36 h 224"/>
                    <a:gd name="T22" fmla="*/ 236 w 294"/>
                    <a:gd name="T23" fmla="*/ 126 h 224"/>
                    <a:gd name="T24" fmla="*/ 265 w 294"/>
                    <a:gd name="T25" fmla="*/ 147 h 224"/>
                    <a:gd name="T26" fmla="*/ 294 w 294"/>
                    <a:gd name="T27" fmla="*/ 170 h 224"/>
                    <a:gd name="T28" fmla="*/ 250 w 294"/>
                    <a:gd name="T29" fmla="*/ 223 h 224"/>
                    <a:gd name="T30" fmla="*/ 195 w 294"/>
                    <a:gd name="T31" fmla="*/ 223 h 224"/>
                    <a:gd name="T32" fmla="*/ 187 w 294"/>
                    <a:gd name="T33" fmla="*/ 215 h 224"/>
                    <a:gd name="T34" fmla="*/ 173 w 294"/>
                    <a:gd name="T35" fmla="*/ 205 h 224"/>
                    <a:gd name="T36" fmla="*/ 130 w 294"/>
                    <a:gd name="T37" fmla="*/ 186 h 224"/>
                    <a:gd name="T38" fmla="*/ 116 w 294"/>
                    <a:gd name="T39" fmla="*/ 177 h 224"/>
                    <a:gd name="T40" fmla="*/ 147 w 294"/>
                    <a:gd name="T41" fmla="*/ 140 h 224"/>
                    <a:gd name="T42" fmla="*/ 155 w 294"/>
                    <a:gd name="T43" fmla="*/ 116 h 224"/>
                    <a:gd name="T44" fmla="*/ 135 w 294"/>
                    <a:gd name="T45" fmla="*/ 116 h 224"/>
                    <a:gd name="T46" fmla="*/ 94 w 294"/>
                    <a:gd name="T47" fmla="*/ 97 h 224"/>
                    <a:gd name="T48" fmla="*/ 32 w 294"/>
                    <a:gd name="T49" fmla="*/ 56 h 224"/>
                    <a:gd name="T50" fmla="*/ 33 w 294"/>
                    <a:gd name="T51" fmla="*/ 56 h 2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94" h="224">
                      <a:moveTo>
                        <a:pt x="33" y="56"/>
                      </a:moveTo>
                      <a:cubicBezTo>
                        <a:pt x="25" y="49"/>
                        <a:pt x="17" y="42"/>
                        <a:pt x="11" y="33"/>
                      </a:cubicBezTo>
                      <a:cubicBezTo>
                        <a:pt x="6" y="27"/>
                        <a:pt x="4" y="20"/>
                        <a:pt x="0" y="13"/>
                      </a:cubicBezTo>
                      <a:cubicBezTo>
                        <a:pt x="2" y="12"/>
                        <a:pt x="4" y="10"/>
                        <a:pt x="6" y="9"/>
                      </a:cubicBezTo>
                      <a:cubicBezTo>
                        <a:pt x="9" y="11"/>
                        <a:pt x="14" y="12"/>
                        <a:pt x="16" y="16"/>
                      </a:cubicBezTo>
                      <a:cubicBezTo>
                        <a:pt x="31" y="36"/>
                        <a:pt x="43" y="39"/>
                        <a:pt x="66" y="29"/>
                      </a:cubicBezTo>
                      <a:cubicBezTo>
                        <a:pt x="70" y="27"/>
                        <a:pt x="77" y="23"/>
                        <a:pt x="80" y="25"/>
                      </a:cubicBezTo>
                      <a:cubicBezTo>
                        <a:pt x="101" y="38"/>
                        <a:pt x="109" y="23"/>
                        <a:pt x="119" y="10"/>
                      </a:cubicBezTo>
                      <a:cubicBezTo>
                        <a:pt x="121" y="7"/>
                        <a:pt x="124" y="4"/>
                        <a:pt x="126" y="0"/>
                      </a:cubicBezTo>
                      <a:cubicBezTo>
                        <a:pt x="146" y="13"/>
                        <a:pt x="160" y="35"/>
                        <a:pt x="187" y="31"/>
                      </a:cubicBezTo>
                      <a:cubicBezTo>
                        <a:pt x="189" y="31"/>
                        <a:pt x="193" y="34"/>
                        <a:pt x="194" y="36"/>
                      </a:cubicBezTo>
                      <a:cubicBezTo>
                        <a:pt x="206" y="67"/>
                        <a:pt x="234" y="90"/>
                        <a:pt x="236" y="126"/>
                      </a:cubicBezTo>
                      <a:cubicBezTo>
                        <a:pt x="237" y="134"/>
                        <a:pt x="254" y="141"/>
                        <a:pt x="265" y="147"/>
                      </a:cubicBezTo>
                      <a:cubicBezTo>
                        <a:pt x="276" y="153"/>
                        <a:pt x="290" y="154"/>
                        <a:pt x="294" y="170"/>
                      </a:cubicBezTo>
                      <a:cubicBezTo>
                        <a:pt x="262" y="176"/>
                        <a:pt x="257" y="182"/>
                        <a:pt x="250" y="223"/>
                      </a:cubicBezTo>
                      <a:cubicBezTo>
                        <a:pt x="232" y="223"/>
                        <a:pt x="213" y="224"/>
                        <a:pt x="195" y="223"/>
                      </a:cubicBezTo>
                      <a:cubicBezTo>
                        <a:pt x="192" y="223"/>
                        <a:pt x="190" y="218"/>
                        <a:pt x="187" y="215"/>
                      </a:cubicBezTo>
                      <a:cubicBezTo>
                        <a:pt x="182" y="212"/>
                        <a:pt x="177" y="204"/>
                        <a:pt x="173" y="205"/>
                      </a:cubicBezTo>
                      <a:cubicBezTo>
                        <a:pt x="152" y="212"/>
                        <a:pt x="142" y="198"/>
                        <a:pt x="130" y="186"/>
                      </a:cubicBezTo>
                      <a:cubicBezTo>
                        <a:pt x="128" y="183"/>
                        <a:pt x="124" y="181"/>
                        <a:pt x="116" y="177"/>
                      </a:cubicBezTo>
                      <a:cubicBezTo>
                        <a:pt x="127" y="164"/>
                        <a:pt x="138" y="152"/>
                        <a:pt x="147" y="140"/>
                      </a:cubicBezTo>
                      <a:cubicBezTo>
                        <a:pt x="151" y="133"/>
                        <a:pt x="153" y="124"/>
                        <a:pt x="155" y="116"/>
                      </a:cubicBezTo>
                      <a:cubicBezTo>
                        <a:pt x="148" y="116"/>
                        <a:pt x="140" y="113"/>
                        <a:pt x="135" y="116"/>
                      </a:cubicBezTo>
                      <a:cubicBezTo>
                        <a:pt x="111" y="126"/>
                        <a:pt x="102" y="123"/>
                        <a:pt x="94" y="97"/>
                      </a:cubicBezTo>
                      <a:cubicBezTo>
                        <a:pt x="86" y="73"/>
                        <a:pt x="57" y="53"/>
                        <a:pt x="32" y="56"/>
                      </a:cubicBezTo>
                      <a:cubicBezTo>
                        <a:pt x="33" y="56"/>
                        <a:pt x="33" y="56"/>
                        <a:pt x="33" y="5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78" name="Freeform 64"/>
                <p:cNvSpPr/>
                <p:nvPr/>
              </p:nvSpPr>
              <p:spPr bwMode="auto">
                <a:xfrm>
                  <a:off x="4207984" y="4326605"/>
                  <a:ext cx="465706" cy="460917"/>
                </a:xfrm>
                <a:custGeom>
                  <a:avLst/>
                  <a:gdLst>
                    <a:gd name="T0" fmla="*/ 170 w 227"/>
                    <a:gd name="T1" fmla="*/ 226 h 226"/>
                    <a:gd name="T2" fmla="*/ 147 w 227"/>
                    <a:gd name="T3" fmla="*/ 188 h 226"/>
                    <a:gd name="T4" fmla="*/ 111 w 227"/>
                    <a:gd name="T5" fmla="*/ 178 h 226"/>
                    <a:gd name="T6" fmla="*/ 101 w 227"/>
                    <a:gd name="T7" fmla="*/ 162 h 226"/>
                    <a:gd name="T8" fmla="*/ 39 w 227"/>
                    <a:gd name="T9" fmla="*/ 207 h 226"/>
                    <a:gd name="T10" fmla="*/ 15 w 227"/>
                    <a:gd name="T11" fmla="*/ 173 h 226"/>
                    <a:gd name="T12" fmla="*/ 7 w 227"/>
                    <a:gd name="T13" fmla="*/ 165 h 226"/>
                    <a:gd name="T14" fmla="*/ 3 w 227"/>
                    <a:gd name="T15" fmla="*/ 132 h 226"/>
                    <a:gd name="T16" fmla="*/ 29 w 227"/>
                    <a:gd name="T17" fmla="*/ 125 h 226"/>
                    <a:gd name="T18" fmla="*/ 73 w 227"/>
                    <a:gd name="T19" fmla="*/ 107 h 226"/>
                    <a:gd name="T20" fmla="*/ 121 w 227"/>
                    <a:gd name="T21" fmla="*/ 52 h 226"/>
                    <a:gd name="T22" fmla="*/ 137 w 227"/>
                    <a:gd name="T23" fmla="*/ 20 h 226"/>
                    <a:gd name="T24" fmla="*/ 151 w 227"/>
                    <a:gd name="T25" fmla="*/ 0 h 226"/>
                    <a:gd name="T26" fmla="*/ 205 w 227"/>
                    <a:gd name="T27" fmla="*/ 21 h 226"/>
                    <a:gd name="T28" fmla="*/ 226 w 227"/>
                    <a:gd name="T29" fmla="*/ 47 h 226"/>
                    <a:gd name="T30" fmla="*/ 210 w 227"/>
                    <a:gd name="T31" fmla="*/ 66 h 226"/>
                    <a:gd name="T32" fmla="*/ 143 w 227"/>
                    <a:gd name="T33" fmla="*/ 86 h 226"/>
                    <a:gd name="T34" fmla="*/ 172 w 227"/>
                    <a:gd name="T35" fmla="*/ 161 h 226"/>
                    <a:gd name="T36" fmla="*/ 170 w 227"/>
                    <a:gd name="T37" fmla="*/ 226 h 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27" h="226">
                      <a:moveTo>
                        <a:pt x="170" y="226"/>
                      </a:moveTo>
                      <a:cubicBezTo>
                        <a:pt x="162" y="213"/>
                        <a:pt x="153" y="201"/>
                        <a:pt x="147" y="188"/>
                      </a:cubicBezTo>
                      <a:cubicBezTo>
                        <a:pt x="135" y="164"/>
                        <a:pt x="135" y="164"/>
                        <a:pt x="111" y="178"/>
                      </a:cubicBezTo>
                      <a:cubicBezTo>
                        <a:pt x="108" y="173"/>
                        <a:pt x="105" y="169"/>
                        <a:pt x="101" y="162"/>
                      </a:cubicBezTo>
                      <a:cubicBezTo>
                        <a:pt x="85" y="187"/>
                        <a:pt x="65" y="204"/>
                        <a:pt x="39" y="207"/>
                      </a:cubicBezTo>
                      <a:cubicBezTo>
                        <a:pt x="30" y="194"/>
                        <a:pt x="23" y="184"/>
                        <a:pt x="15" y="173"/>
                      </a:cubicBezTo>
                      <a:cubicBezTo>
                        <a:pt x="13" y="170"/>
                        <a:pt x="8" y="168"/>
                        <a:pt x="7" y="165"/>
                      </a:cubicBezTo>
                      <a:cubicBezTo>
                        <a:pt x="5" y="154"/>
                        <a:pt x="0" y="142"/>
                        <a:pt x="3" y="132"/>
                      </a:cubicBezTo>
                      <a:cubicBezTo>
                        <a:pt x="5" y="127"/>
                        <a:pt x="21" y="123"/>
                        <a:pt x="29" y="125"/>
                      </a:cubicBezTo>
                      <a:cubicBezTo>
                        <a:pt x="49" y="129"/>
                        <a:pt x="61" y="124"/>
                        <a:pt x="73" y="107"/>
                      </a:cubicBezTo>
                      <a:cubicBezTo>
                        <a:pt x="87" y="87"/>
                        <a:pt x="106" y="71"/>
                        <a:pt x="121" y="52"/>
                      </a:cubicBezTo>
                      <a:cubicBezTo>
                        <a:pt x="128" y="43"/>
                        <a:pt x="131" y="31"/>
                        <a:pt x="137" y="20"/>
                      </a:cubicBezTo>
                      <a:cubicBezTo>
                        <a:pt x="142" y="12"/>
                        <a:pt x="148" y="5"/>
                        <a:pt x="151" y="0"/>
                      </a:cubicBezTo>
                      <a:cubicBezTo>
                        <a:pt x="172" y="7"/>
                        <a:pt x="190" y="12"/>
                        <a:pt x="205" y="21"/>
                      </a:cubicBezTo>
                      <a:cubicBezTo>
                        <a:pt x="214" y="26"/>
                        <a:pt x="222" y="37"/>
                        <a:pt x="226" y="47"/>
                      </a:cubicBezTo>
                      <a:cubicBezTo>
                        <a:pt x="227" y="51"/>
                        <a:pt x="217" y="63"/>
                        <a:pt x="210" y="66"/>
                      </a:cubicBezTo>
                      <a:cubicBezTo>
                        <a:pt x="190" y="74"/>
                        <a:pt x="169" y="79"/>
                        <a:pt x="143" y="86"/>
                      </a:cubicBezTo>
                      <a:cubicBezTo>
                        <a:pt x="144" y="111"/>
                        <a:pt x="147" y="139"/>
                        <a:pt x="172" y="161"/>
                      </a:cubicBezTo>
                      <a:cubicBezTo>
                        <a:pt x="187" y="174"/>
                        <a:pt x="187" y="208"/>
                        <a:pt x="170" y="22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grpSp>
              <p:nvGrpSpPr>
                <p:cNvPr id="79" name="组合 78"/>
                <p:cNvGrpSpPr/>
                <p:nvPr/>
              </p:nvGrpSpPr>
              <p:grpSpPr>
                <a:xfrm>
                  <a:off x="1191072" y="1579061"/>
                  <a:ext cx="5374174" cy="4429592"/>
                  <a:chOff x="1191072" y="1579061"/>
                  <a:chExt cx="5374174" cy="4429592"/>
                </a:xfrm>
                <a:grpFill/>
              </p:grpSpPr>
              <p:sp>
                <p:nvSpPr>
                  <p:cNvPr id="80" name="Freeform 39"/>
                  <p:cNvSpPr/>
                  <p:nvPr/>
                </p:nvSpPr>
                <p:spPr bwMode="auto">
                  <a:xfrm>
                    <a:off x="1191072" y="2108218"/>
                    <a:ext cx="2130993" cy="1624583"/>
                  </a:xfrm>
                  <a:custGeom>
                    <a:avLst/>
                    <a:gdLst>
                      <a:gd name="T0" fmla="*/ 456 w 1040"/>
                      <a:gd name="T1" fmla="*/ 183 h 796"/>
                      <a:gd name="T2" fmla="*/ 490 w 1040"/>
                      <a:gd name="T3" fmla="*/ 157 h 796"/>
                      <a:gd name="T4" fmla="*/ 578 w 1040"/>
                      <a:gd name="T5" fmla="*/ 108 h 796"/>
                      <a:gd name="T6" fmla="*/ 676 w 1040"/>
                      <a:gd name="T7" fmla="*/ 36 h 796"/>
                      <a:gd name="T8" fmla="*/ 737 w 1040"/>
                      <a:gd name="T9" fmla="*/ 0 h 796"/>
                      <a:gd name="T10" fmla="*/ 755 w 1040"/>
                      <a:gd name="T11" fmla="*/ 40 h 796"/>
                      <a:gd name="T12" fmla="*/ 803 w 1040"/>
                      <a:gd name="T13" fmla="*/ 83 h 796"/>
                      <a:gd name="T14" fmla="*/ 832 w 1040"/>
                      <a:gd name="T15" fmla="*/ 119 h 796"/>
                      <a:gd name="T16" fmla="*/ 839 w 1040"/>
                      <a:gd name="T17" fmla="*/ 268 h 796"/>
                      <a:gd name="T18" fmla="*/ 977 w 1040"/>
                      <a:gd name="T19" fmla="*/ 323 h 796"/>
                      <a:gd name="T20" fmla="*/ 1021 w 1040"/>
                      <a:gd name="T21" fmla="*/ 375 h 796"/>
                      <a:gd name="T22" fmla="*/ 1032 w 1040"/>
                      <a:gd name="T23" fmla="*/ 466 h 796"/>
                      <a:gd name="T24" fmla="*/ 939 w 1040"/>
                      <a:gd name="T25" fmla="*/ 505 h 796"/>
                      <a:gd name="T26" fmla="*/ 901 w 1040"/>
                      <a:gd name="T27" fmla="*/ 540 h 796"/>
                      <a:gd name="T28" fmla="*/ 876 w 1040"/>
                      <a:gd name="T29" fmla="*/ 619 h 796"/>
                      <a:gd name="T30" fmla="*/ 739 w 1040"/>
                      <a:gd name="T31" fmla="*/ 680 h 796"/>
                      <a:gd name="T32" fmla="*/ 760 w 1040"/>
                      <a:gd name="T33" fmla="*/ 746 h 796"/>
                      <a:gd name="T34" fmla="*/ 743 w 1040"/>
                      <a:gd name="T35" fmla="*/ 789 h 796"/>
                      <a:gd name="T36" fmla="*/ 584 w 1040"/>
                      <a:gd name="T37" fmla="*/ 751 h 796"/>
                      <a:gd name="T38" fmla="*/ 533 w 1040"/>
                      <a:gd name="T39" fmla="*/ 759 h 796"/>
                      <a:gd name="T40" fmla="*/ 370 w 1040"/>
                      <a:gd name="T41" fmla="*/ 753 h 796"/>
                      <a:gd name="T42" fmla="*/ 292 w 1040"/>
                      <a:gd name="T43" fmla="*/ 756 h 796"/>
                      <a:gd name="T44" fmla="*/ 206 w 1040"/>
                      <a:gd name="T45" fmla="*/ 777 h 796"/>
                      <a:gd name="T46" fmla="*/ 151 w 1040"/>
                      <a:gd name="T47" fmla="*/ 773 h 796"/>
                      <a:gd name="T48" fmla="*/ 110 w 1040"/>
                      <a:gd name="T49" fmla="*/ 698 h 796"/>
                      <a:gd name="T50" fmla="*/ 77 w 1040"/>
                      <a:gd name="T51" fmla="*/ 666 h 796"/>
                      <a:gd name="T52" fmla="*/ 33 w 1040"/>
                      <a:gd name="T53" fmla="*/ 594 h 796"/>
                      <a:gd name="T54" fmla="*/ 40 w 1040"/>
                      <a:gd name="T55" fmla="*/ 491 h 796"/>
                      <a:gd name="T56" fmla="*/ 0 w 1040"/>
                      <a:gd name="T57" fmla="*/ 468 h 796"/>
                      <a:gd name="T58" fmla="*/ 13 w 1040"/>
                      <a:gd name="T59" fmla="*/ 415 h 796"/>
                      <a:gd name="T60" fmla="*/ 68 w 1040"/>
                      <a:gd name="T61" fmla="*/ 398 h 796"/>
                      <a:gd name="T62" fmla="*/ 105 w 1040"/>
                      <a:gd name="T63" fmla="*/ 381 h 796"/>
                      <a:gd name="T64" fmla="*/ 115 w 1040"/>
                      <a:gd name="T65" fmla="*/ 410 h 796"/>
                      <a:gd name="T66" fmla="*/ 214 w 1040"/>
                      <a:gd name="T67" fmla="*/ 372 h 796"/>
                      <a:gd name="T68" fmla="*/ 277 w 1040"/>
                      <a:gd name="T69" fmla="*/ 363 h 796"/>
                      <a:gd name="T70" fmla="*/ 334 w 1040"/>
                      <a:gd name="T71" fmla="*/ 348 h 796"/>
                      <a:gd name="T72" fmla="*/ 384 w 1040"/>
                      <a:gd name="T73" fmla="*/ 171 h 7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1040" h="796">
                        <a:moveTo>
                          <a:pt x="384" y="171"/>
                        </a:moveTo>
                        <a:cubicBezTo>
                          <a:pt x="411" y="176"/>
                          <a:pt x="433" y="180"/>
                          <a:pt x="456" y="183"/>
                        </a:cubicBezTo>
                        <a:cubicBezTo>
                          <a:pt x="466" y="185"/>
                          <a:pt x="478" y="187"/>
                          <a:pt x="487" y="183"/>
                        </a:cubicBezTo>
                        <a:cubicBezTo>
                          <a:pt x="491" y="182"/>
                          <a:pt x="488" y="165"/>
                          <a:pt x="490" y="157"/>
                        </a:cubicBezTo>
                        <a:cubicBezTo>
                          <a:pt x="495" y="144"/>
                          <a:pt x="499" y="131"/>
                          <a:pt x="507" y="121"/>
                        </a:cubicBezTo>
                        <a:cubicBezTo>
                          <a:pt x="536" y="87"/>
                          <a:pt x="537" y="88"/>
                          <a:pt x="578" y="108"/>
                        </a:cubicBezTo>
                        <a:cubicBezTo>
                          <a:pt x="619" y="127"/>
                          <a:pt x="650" y="111"/>
                          <a:pt x="651" y="68"/>
                        </a:cubicBezTo>
                        <a:cubicBezTo>
                          <a:pt x="652" y="48"/>
                          <a:pt x="662" y="41"/>
                          <a:pt x="676" y="36"/>
                        </a:cubicBezTo>
                        <a:cubicBezTo>
                          <a:pt x="692" y="31"/>
                          <a:pt x="706" y="27"/>
                          <a:pt x="711" y="8"/>
                        </a:cubicBezTo>
                        <a:cubicBezTo>
                          <a:pt x="713" y="3"/>
                          <a:pt x="728" y="1"/>
                          <a:pt x="737" y="0"/>
                        </a:cubicBezTo>
                        <a:cubicBezTo>
                          <a:pt x="738" y="0"/>
                          <a:pt x="741" y="11"/>
                          <a:pt x="743" y="16"/>
                        </a:cubicBezTo>
                        <a:cubicBezTo>
                          <a:pt x="747" y="24"/>
                          <a:pt x="751" y="32"/>
                          <a:pt x="755" y="40"/>
                        </a:cubicBezTo>
                        <a:cubicBezTo>
                          <a:pt x="757" y="44"/>
                          <a:pt x="761" y="46"/>
                          <a:pt x="762" y="50"/>
                        </a:cubicBezTo>
                        <a:cubicBezTo>
                          <a:pt x="769" y="70"/>
                          <a:pt x="784" y="80"/>
                          <a:pt x="803" y="83"/>
                        </a:cubicBezTo>
                        <a:cubicBezTo>
                          <a:pt x="821" y="86"/>
                          <a:pt x="829" y="96"/>
                          <a:pt x="831" y="113"/>
                        </a:cubicBezTo>
                        <a:cubicBezTo>
                          <a:pt x="832" y="115"/>
                          <a:pt x="831" y="118"/>
                          <a:pt x="832" y="119"/>
                        </a:cubicBezTo>
                        <a:cubicBezTo>
                          <a:pt x="851" y="157"/>
                          <a:pt x="837" y="189"/>
                          <a:pt x="818" y="222"/>
                        </a:cubicBezTo>
                        <a:cubicBezTo>
                          <a:pt x="807" y="241"/>
                          <a:pt x="817" y="263"/>
                          <a:pt x="839" y="268"/>
                        </a:cubicBezTo>
                        <a:cubicBezTo>
                          <a:pt x="861" y="272"/>
                          <a:pt x="884" y="273"/>
                          <a:pt x="906" y="279"/>
                        </a:cubicBezTo>
                        <a:cubicBezTo>
                          <a:pt x="933" y="287"/>
                          <a:pt x="960" y="297"/>
                          <a:pt x="977" y="323"/>
                        </a:cubicBezTo>
                        <a:cubicBezTo>
                          <a:pt x="978" y="324"/>
                          <a:pt x="980" y="326"/>
                          <a:pt x="982" y="326"/>
                        </a:cubicBezTo>
                        <a:cubicBezTo>
                          <a:pt x="1014" y="328"/>
                          <a:pt x="1012" y="355"/>
                          <a:pt x="1021" y="375"/>
                        </a:cubicBezTo>
                        <a:cubicBezTo>
                          <a:pt x="1026" y="388"/>
                          <a:pt x="1033" y="401"/>
                          <a:pt x="1035" y="415"/>
                        </a:cubicBezTo>
                        <a:cubicBezTo>
                          <a:pt x="1037" y="432"/>
                          <a:pt x="1040" y="453"/>
                          <a:pt x="1032" y="466"/>
                        </a:cubicBezTo>
                        <a:cubicBezTo>
                          <a:pt x="1025" y="478"/>
                          <a:pt x="1005" y="478"/>
                          <a:pt x="987" y="476"/>
                        </a:cubicBezTo>
                        <a:cubicBezTo>
                          <a:pt x="966" y="473"/>
                          <a:pt x="952" y="490"/>
                          <a:pt x="939" y="505"/>
                        </a:cubicBezTo>
                        <a:cubicBezTo>
                          <a:pt x="930" y="514"/>
                          <a:pt x="922" y="525"/>
                          <a:pt x="913" y="534"/>
                        </a:cubicBezTo>
                        <a:cubicBezTo>
                          <a:pt x="910" y="538"/>
                          <a:pt x="904" y="541"/>
                          <a:pt x="901" y="540"/>
                        </a:cubicBezTo>
                        <a:cubicBezTo>
                          <a:pt x="876" y="533"/>
                          <a:pt x="874" y="551"/>
                          <a:pt x="873" y="568"/>
                        </a:cubicBezTo>
                        <a:cubicBezTo>
                          <a:pt x="873" y="583"/>
                          <a:pt x="875" y="599"/>
                          <a:pt x="876" y="619"/>
                        </a:cubicBezTo>
                        <a:cubicBezTo>
                          <a:pt x="841" y="626"/>
                          <a:pt x="805" y="634"/>
                          <a:pt x="768" y="639"/>
                        </a:cubicBezTo>
                        <a:cubicBezTo>
                          <a:pt x="738" y="644"/>
                          <a:pt x="730" y="651"/>
                          <a:pt x="739" y="680"/>
                        </a:cubicBezTo>
                        <a:cubicBezTo>
                          <a:pt x="742" y="692"/>
                          <a:pt x="751" y="702"/>
                          <a:pt x="759" y="711"/>
                        </a:cubicBezTo>
                        <a:cubicBezTo>
                          <a:pt x="769" y="723"/>
                          <a:pt x="771" y="732"/>
                          <a:pt x="760" y="746"/>
                        </a:cubicBezTo>
                        <a:cubicBezTo>
                          <a:pt x="753" y="755"/>
                          <a:pt x="754" y="770"/>
                          <a:pt x="750" y="787"/>
                        </a:cubicBezTo>
                        <a:cubicBezTo>
                          <a:pt x="751" y="786"/>
                          <a:pt x="746" y="790"/>
                          <a:pt x="743" y="789"/>
                        </a:cubicBezTo>
                        <a:cubicBezTo>
                          <a:pt x="719" y="781"/>
                          <a:pt x="694" y="775"/>
                          <a:pt x="671" y="765"/>
                        </a:cubicBezTo>
                        <a:cubicBezTo>
                          <a:pt x="643" y="753"/>
                          <a:pt x="616" y="739"/>
                          <a:pt x="584" y="751"/>
                        </a:cubicBezTo>
                        <a:cubicBezTo>
                          <a:pt x="573" y="755"/>
                          <a:pt x="561" y="756"/>
                          <a:pt x="549" y="758"/>
                        </a:cubicBezTo>
                        <a:cubicBezTo>
                          <a:pt x="544" y="758"/>
                          <a:pt x="537" y="756"/>
                          <a:pt x="533" y="759"/>
                        </a:cubicBezTo>
                        <a:cubicBezTo>
                          <a:pt x="498" y="783"/>
                          <a:pt x="457" y="768"/>
                          <a:pt x="419" y="773"/>
                        </a:cubicBezTo>
                        <a:cubicBezTo>
                          <a:pt x="400" y="776"/>
                          <a:pt x="382" y="769"/>
                          <a:pt x="370" y="753"/>
                        </a:cubicBezTo>
                        <a:cubicBezTo>
                          <a:pt x="361" y="741"/>
                          <a:pt x="352" y="738"/>
                          <a:pt x="340" y="750"/>
                        </a:cubicBezTo>
                        <a:cubicBezTo>
                          <a:pt x="327" y="766"/>
                          <a:pt x="308" y="759"/>
                          <a:pt x="292" y="756"/>
                        </a:cubicBezTo>
                        <a:cubicBezTo>
                          <a:pt x="287" y="756"/>
                          <a:pt x="282" y="753"/>
                          <a:pt x="277" y="751"/>
                        </a:cubicBezTo>
                        <a:cubicBezTo>
                          <a:pt x="239" y="735"/>
                          <a:pt x="226" y="740"/>
                          <a:pt x="206" y="777"/>
                        </a:cubicBezTo>
                        <a:cubicBezTo>
                          <a:pt x="203" y="783"/>
                          <a:pt x="194" y="792"/>
                          <a:pt x="190" y="791"/>
                        </a:cubicBezTo>
                        <a:cubicBezTo>
                          <a:pt x="176" y="787"/>
                          <a:pt x="156" y="796"/>
                          <a:pt x="151" y="773"/>
                        </a:cubicBezTo>
                        <a:cubicBezTo>
                          <a:pt x="147" y="755"/>
                          <a:pt x="143" y="737"/>
                          <a:pt x="136" y="720"/>
                        </a:cubicBezTo>
                        <a:cubicBezTo>
                          <a:pt x="131" y="711"/>
                          <a:pt x="120" y="703"/>
                          <a:pt x="110" y="698"/>
                        </a:cubicBezTo>
                        <a:cubicBezTo>
                          <a:pt x="97" y="691"/>
                          <a:pt x="80" y="689"/>
                          <a:pt x="87" y="667"/>
                        </a:cubicBezTo>
                        <a:cubicBezTo>
                          <a:pt x="82" y="667"/>
                          <a:pt x="80" y="666"/>
                          <a:pt x="77" y="666"/>
                        </a:cubicBezTo>
                        <a:cubicBezTo>
                          <a:pt x="50" y="667"/>
                          <a:pt x="45" y="663"/>
                          <a:pt x="53" y="637"/>
                        </a:cubicBezTo>
                        <a:cubicBezTo>
                          <a:pt x="59" y="616"/>
                          <a:pt x="47" y="605"/>
                          <a:pt x="33" y="594"/>
                        </a:cubicBezTo>
                        <a:cubicBezTo>
                          <a:pt x="23" y="587"/>
                          <a:pt x="20" y="583"/>
                          <a:pt x="28" y="568"/>
                        </a:cubicBezTo>
                        <a:cubicBezTo>
                          <a:pt x="40" y="545"/>
                          <a:pt x="57" y="521"/>
                          <a:pt x="40" y="491"/>
                        </a:cubicBezTo>
                        <a:cubicBezTo>
                          <a:pt x="32" y="476"/>
                          <a:pt x="25" y="463"/>
                          <a:pt x="5" y="469"/>
                        </a:cubicBezTo>
                        <a:cubicBezTo>
                          <a:pt x="3" y="470"/>
                          <a:pt x="0" y="468"/>
                          <a:pt x="0" y="468"/>
                        </a:cubicBezTo>
                        <a:cubicBezTo>
                          <a:pt x="2" y="452"/>
                          <a:pt x="3" y="439"/>
                          <a:pt x="5" y="425"/>
                        </a:cubicBezTo>
                        <a:cubicBezTo>
                          <a:pt x="6" y="421"/>
                          <a:pt x="10" y="418"/>
                          <a:pt x="13" y="415"/>
                        </a:cubicBezTo>
                        <a:cubicBezTo>
                          <a:pt x="19" y="410"/>
                          <a:pt x="27" y="406"/>
                          <a:pt x="32" y="400"/>
                        </a:cubicBezTo>
                        <a:cubicBezTo>
                          <a:pt x="43" y="386"/>
                          <a:pt x="54" y="384"/>
                          <a:pt x="68" y="398"/>
                        </a:cubicBezTo>
                        <a:cubicBezTo>
                          <a:pt x="72" y="401"/>
                          <a:pt x="84" y="398"/>
                          <a:pt x="91" y="395"/>
                        </a:cubicBezTo>
                        <a:cubicBezTo>
                          <a:pt x="96" y="393"/>
                          <a:pt x="100" y="387"/>
                          <a:pt x="105" y="381"/>
                        </a:cubicBezTo>
                        <a:cubicBezTo>
                          <a:pt x="107" y="386"/>
                          <a:pt x="108" y="388"/>
                          <a:pt x="108" y="390"/>
                        </a:cubicBezTo>
                        <a:cubicBezTo>
                          <a:pt x="111" y="397"/>
                          <a:pt x="112" y="409"/>
                          <a:pt x="115" y="410"/>
                        </a:cubicBezTo>
                        <a:cubicBezTo>
                          <a:pt x="124" y="410"/>
                          <a:pt x="137" y="409"/>
                          <a:pt x="141" y="404"/>
                        </a:cubicBezTo>
                        <a:cubicBezTo>
                          <a:pt x="160" y="379"/>
                          <a:pt x="189" y="382"/>
                          <a:pt x="214" y="372"/>
                        </a:cubicBezTo>
                        <a:cubicBezTo>
                          <a:pt x="219" y="369"/>
                          <a:pt x="227" y="370"/>
                          <a:pt x="233" y="372"/>
                        </a:cubicBezTo>
                        <a:cubicBezTo>
                          <a:pt x="250" y="376"/>
                          <a:pt x="264" y="377"/>
                          <a:pt x="277" y="363"/>
                        </a:cubicBezTo>
                        <a:cubicBezTo>
                          <a:pt x="282" y="358"/>
                          <a:pt x="294" y="361"/>
                          <a:pt x="302" y="359"/>
                        </a:cubicBezTo>
                        <a:cubicBezTo>
                          <a:pt x="313" y="357"/>
                          <a:pt x="326" y="355"/>
                          <a:pt x="334" y="348"/>
                        </a:cubicBezTo>
                        <a:cubicBezTo>
                          <a:pt x="383" y="313"/>
                          <a:pt x="398" y="263"/>
                          <a:pt x="393" y="205"/>
                        </a:cubicBezTo>
                        <a:cubicBezTo>
                          <a:pt x="392" y="197"/>
                          <a:pt x="388" y="188"/>
                          <a:pt x="384" y="17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81" name="Freeform 40"/>
                  <p:cNvSpPr/>
                  <p:nvPr/>
                </p:nvSpPr>
                <p:spPr bwMode="auto">
                  <a:xfrm>
                    <a:off x="1411354" y="3625054"/>
                    <a:ext cx="2086697" cy="1275004"/>
                  </a:xfrm>
                  <a:custGeom>
                    <a:avLst/>
                    <a:gdLst>
                      <a:gd name="T0" fmla="*/ 18 w 1018"/>
                      <a:gd name="T1" fmla="*/ 178 h 625"/>
                      <a:gd name="T2" fmla="*/ 49 w 1018"/>
                      <a:gd name="T3" fmla="*/ 131 h 625"/>
                      <a:gd name="T4" fmla="*/ 60 w 1018"/>
                      <a:gd name="T5" fmla="*/ 58 h 625"/>
                      <a:gd name="T6" fmla="*/ 109 w 1018"/>
                      <a:gd name="T7" fmla="*/ 30 h 625"/>
                      <a:gd name="T8" fmla="*/ 154 w 1018"/>
                      <a:gd name="T9" fmla="*/ 13 h 625"/>
                      <a:gd name="T10" fmla="*/ 188 w 1018"/>
                      <a:gd name="T11" fmla="*/ 22 h 625"/>
                      <a:gd name="T12" fmla="*/ 248 w 1018"/>
                      <a:gd name="T13" fmla="*/ 0 h 625"/>
                      <a:gd name="T14" fmla="*/ 268 w 1018"/>
                      <a:gd name="T15" fmla="*/ 25 h 625"/>
                      <a:gd name="T16" fmla="*/ 319 w 1018"/>
                      <a:gd name="T17" fmla="*/ 37 h 625"/>
                      <a:gd name="T18" fmla="*/ 381 w 1018"/>
                      <a:gd name="T19" fmla="*/ 40 h 625"/>
                      <a:gd name="T20" fmla="*/ 392 w 1018"/>
                      <a:gd name="T21" fmla="*/ 39 h 625"/>
                      <a:gd name="T22" fmla="*/ 483 w 1018"/>
                      <a:gd name="T23" fmla="*/ 13 h 625"/>
                      <a:gd name="T24" fmla="*/ 573 w 1018"/>
                      <a:gd name="T25" fmla="*/ 40 h 625"/>
                      <a:gd name="T26" fmla="*/ 573 w 1018"/>
                      <a:gd name="T27" fmla="*/ 76 h 625"/>
                      <a:gd name="T28" fmla="*/ 572 w 1018"/>
                      <a:gd name="T29" fmla="*/ 107 h 625"/>
                      <a:gd name="T30" fmla="*/ 569 w 1018"/>
                      <a:gd name="T31" fmla="*/ 149 h 625"/>
                      <a:gd name="T32" fmla="*/ 573 w 1018"/>
                      <a:gd name="T33" fmla="*/ 196 h 625"/>
                      <a:gd name="T34" fmla="*/ 583 w 1018"/>
                      <a:gd name="T35" fmla="*/ 210 h 625"/>
                      <a:gd name="T36" fmla="*/ 627 w 1018"/>
                      <a:gd name="T37" fmla="*/ 226 h 625"/>
                      <a:gd name="T38" fmla="*/ 642 w 1018"/>
                      <a:gd name="T39" fmla="*/ 232 h 625"/>
                      <a:gd name="T40" fmla="*/ 687 w 1018"/>
                      <a:gd name="T41" fmla="*/ 265 h 625"/>
                      <a:gd name="T42" fmla="*/ 769 w 1018"/>
                      <a:gd name="T43" fmla="*/ 288 h 625"/>
                      <a:gd name="T44" fmla="*/ 833 w 1018"/>
                      <a:gd name="T45" fmla="*/ 317 h 625"/>
                      <a:gd name="T46" fmla="*/ 841 w 1018"/>
                      <a:gd name="T47" fmla="*/ 330 h 625"/>
                      <a:gd name="T48" fmla="*/ 870 w 1018"/>
                      <a:gd name="T49" fmla="*/ 354 h 625"/>
                      <a:gd name="T50" fmla="*/ 897 w 1018"/>
                      <a:gd name="T51" fmla="*/ 342 h 625"/>
                      <a:gd name="T52" fmla="*/ 929 w 1018"/>
                      <a:gd name="T53" fmla="*/ 342 h 625"/>
                      <a:gd name="T54" fmla="*/ 946 w 1018"/>
                      <a:gd name="T55" fmla="*/ 307 h 625"/>
                      <a:gd name="T56" fmla="*/ 992 w 1018"/>
                      <a:gd name="T57" fmla="*/ 388 h 625"/>
                      <a:gd name="T58" fmla="*/ 993 w 1018"/>
                      <a:gd name="T59" fmla="*/ 396 h 625"/>
                      <a:gd name="T60" fmla="*/ 1011 w 1018"/>
                      <a:gd name="T61" fmla="*/ 484 h 625"/>
                      <a:gd name="T62" fmla="*/ 997 w 1018"/>
                      <a:gd name="T63" fmla="*/ 524 h 625"/>
                      <a:gd name="T64" fmla="*/ 984 w 1018"/>
                      <a:gd name="T65" fmla="*/ 544 h 625"/>
                      <a:gd name="T66" fmla="*/ 972 w 1018"/>
                      <a:gd name="T67" fmla="*/ 567 h 625"/>
                      <a:gd name="T68" fmla="*/ 937 w 1018"/>
                      <a:gd name="T69" fmla="*/ 543 h 625"/>
                      <a:gd name="T70" fmla="*/ 917 w 1018"/>
                      <a:gd name="T71" fmla="*/ 579 h 625"/>
                      <a:gd name="T72" fmla="*/ 881 w 1018"/>
                      <a:gd name="T73" fmla="*/ 557 h 625"/>
                      <a:gd name="T74" fmla="*/ 842 w 1018"/>
                      <a:gd name="T75" fmla="*/ 548 h 625"/>
                      <a:gd name="T76" fmla="*/ 790 w 1018"/>
                      <a:gd name="T77" fmla="*/ 573 h 625"/>
                      <a:gd name="T78" fmla="*/ 724 w 1018"/>
                      <a:gd name="T79" fmla="*/ 613 h 625"/>
                      <a:gd name="T80" fmla="*/ 659 w 1018"/>
                      <a:gd name="T81" fmla="*/ 621 h 625"/>
                      <a:gd name="T82" fmla="*/ 646 w 1018"/>
                      <a:gd name="T83" fmla="*/ 595 h 625"/>
                      <a:gd name="T84" fmla="*/ 633 w 1018"/>
                      <a:gd name="T85" fmla="*/ 575 h 625"/>
                      <a:gd name="T86" fmla="*/ 629 w 1018"/>
                      <a:gd name="T87" fmla="*/ 573 h 625"/>
                      <a:gd name="T88" fmla="*/ 539 w 1018"/>
                      <a:gd name="T89" fmla="*/ 523 h 625"/>
                      <a:gd name="T90" fmla="*/ 515 w 1018"/>
                      <a:gd name="T91" fmla="*/ 529 h 625"/>
                      <a:gd name="T92" fmla="*/ 486 w 1018"/>
                      <a:gd name="T93" fmla="*/ 530 h 625"/>
                      <a:gd name="T94" fmla="*/ 456 w 1018"/>
                      <a:gd name="T95" fmla="*/ 524 h 625"/>
                      <a:gd name="T96" fmla="*/ 377 w 1018"/>
                      <a:gd name="T97" fmla="*/ 510 h 625"/>
                      <a:gd name="T98" fmla="*/ 317 w 1018"/>
                      <a:gd name="T99" fmla="*/ 482 h 625"/>
                      <a:gd name="T100" fmla="*/ 241 w 1018"/>
                      <a:gd name="T101" fmla="*/ 417 h 625"/>
                      <a:gd name="T102" fmla="*/ 235 w 1018"/>
                      <a:gd name="T103" fmla="*/ 411 h 625"/>
                      <a:gd name="T104" fmla="*/ 162 w 1018"/>
                      <a:gd name="T105" fmla="*/ 350 h 625"/>
                      <a:gd name="T106" fmla="*/ 153 w 1018"/>
                      <a:gd name="T107" fmla="*/ 337 h 625"/>
                      <a:gd name="T108" fmla="*/ 111 w 1018"/>
                      <a:gd name="T109" fmla="*/ 335 h 625"/>
                      <a:gd name="T110" fmla="*/ 57 w 1018"/>
                      <a:gd name="T111" fmla="*/ 278 h 625"/>
                      <a:gd name="T112" fmla="*/ 21 w 1018"/>
                      <a:gd name="T113" fmla="*/ 244 h 625"/>
                      <a:gd name="T114" fmla="*/ 8 w 1018"/>
                      <a:gd name="T115" fmla="*/ 211 h 625"/>
                      <a:gd name="T116" fmla="*/ 16 w 1018"/>
                      <a:gd name="T117" fmla="*/ 195 h 625"/>
                      <a:gd name="T118" fmla="*/ 18 w 1018"/>
                      <a:gd name="T119" fmla="*/ 178 h 6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</a:cxnLst>
                    <a:rect l="0" t="0" r="r" b="b"/>
                    <a:pathLst>
                      <a:path w="1018" h="625">
                        <a:moveTo>
                          <a:pt x="18" y="178"/>
                        </a:moveTo>
                        <a:cubicBezTo>
                          <a:pt x="51" y="174"/>
                          <a:pt x="61" y="160"/>
                          <a:pt x="49" y="131"/>
                        </a:cubicBezTo>
                        <a:cubicBezTo>
                          <a:pt x="37" y="104"/>
                          <a:pt x="34" y="81"/>
                          <a:pt x="60" y="58"/>
                        </a:cubicBezTo>
                        <a:cubicBezTo>
                          <a:pt x="83" y="66"/>
                          <a:pt x="98" y="55"/>
                          <a:pt x="109" y="30"/>
                        </a:cubicBezTo>
                        <a:cubicBezTo>
                          <a:pt x="121" y="5"/>
                          <a:pt x="128" y="4"/>
                          <a:pt x="154" y="13"/>
                        </a:cubicBezTo>
                        <a:cubicBezTo>
                          <a:pt x="165" y="16"/>
                          <a:pt x="176" y="20"/>
                          <a:pt x="188" y="22"/>
                        </a:cubicBezTo>
                        <a:cubicBezTo>
                          <a:pt x="209" y="25"/>
                          <a:pt x="231" y="29"/>
                          <a:pt x="248" y="0"/>
                        </a:cubicBezTo>
                        <a:cubicBezTo>
                          <a:pt x="256" y="10"/>
                          <a:pt x="260" y="22"/>
                          <a:pt x="268" y="25"/>
                        </a:cubicBezTo>
                        <a:cubicBezTo>
                          <a:pt x="284" y="32"/>
                          <a:pt x="302" y="35"/>
                          <a:pt x="319" y="37"/>
                        </a:cubicBezTo>
                        <a:cubicBezTo>
                          <a:pt x="339" y="39"/>
                          <a:pt x="360" y="39"/>
                          <a:pt x="381" y="40"/>
                        </a:cubicBezTo>
                        <a:cubicBezTo>
                          <a:pt x="385" y="40"/>
                          <a:pt x="390" y="41"/>
                          <a:pt x="392" y="39"/>
                        </a:cubicBezTo>
                        <a:cubicBezTo>
                          <a:pt x="420" y="21"/>
                          <a:pt x="453" y="23"/>
                          <a:pt x="483" y="13"/>
                        </a:cubicBezTo>
                        <a:cubicBezTo>
                          <a:pt x="506" y="5"/>
                          <a:pt x="562" y="19"/>
                          <a:pt x="573" y="40"/>
                        </a:cubicBezTo>
                        <a:cubicBezTo>
                          <a:pt x="578" y="49"/>
                          <a:pt x="573" y="64"/>
                          <a:pt x="573" y="76"/>
                        </a:cubicBezTo>
                        <a:cubicBezTo>
                          <a:pt x="572" y="86"/>
                          <a:pt x="568" y="98"/>
                          <a:pt x="572" y="107"/>
                        </a:cubicBezTo>
                        <a:cubicBezTo>
                          <a:pt x="577" y="122"/>
                          <a:pt x="579" y="135"/>
                          <a:pt x="569" y="149"/>
                        </a:cubicBezTo>
                        <a:cubicBezTo>
                          <a:pt x="557" y="165"/>
                          <a:pt x="559" y="181"/>
                          <a:pt x="573" y="196"/>
                        </a:cubicBezTo>
                        <a:cubicBezTo>
                          <a:pt x="577" y="200"/>
                          <a:pt x="580" y="205"/>
                          <a:pt x="583" y="210"/>
                        </a:cubicBezTo>
                        <a:cubicBezTo>
                          <a:pt x="594" y="228"/>
                          <a:pt x="605" y="241"/>
                          <a:pt x="627" y="226"/>
                        </a:cubicBezTo>
                        <a:cubicBezTo>
                          <a:pt x="630" y="224"/>
                          <a:pt x="640" y="228"/>
                          <a:pt x="642" y="232"/>
                        </a:cubicBezTo>
                        <a:cubicBezTo>
                          <a:pt x="652" y="250"/>
                          <a:pt x="668" y="260"/>
                          <a:pt x="687" y="265"/>
                        </a:cubicBezTo>
                        <a:cubicBezTo>
                          <a:pt x="714" y="273"/>
                          <a:pt x="741" y="282"/>
                          <a:pt x="769" y="288"/>
                        </a:cubicBezTo>
                        <a:cubicBezTo>
                          <a:pt x="788" y="292"/>
                          <a:pt x="820" y="302"/>
                          <a:pt x="833" y="317"/>
                        </a:cubicBezTo>
                        <a:cubicBezTo>
                          <a:pt x="836" y="320"/>
                          <a:pt x="840" y="325"/>
                          <a:pt x="841" y="330"/>
                        </a:cubicBezTo>
                        <a:cubicBezTo>
                          <a:pt x="842" y="348"/>
                          <a:pt x="856" y="353"/>
                          <a:pt x="870" y="354"/>
                        </a:cubicBezTo>
                        <a:cubicBezTo>
                          <a:pt x="879" y="354"/>
                          <a:pt x="888" y="347"/>
                          <a:pt x="897" y="342"/>
                        </a:cubicBezTo>
                        <a:cubicBezTo>
                          <a:pt x="906" y="343"/>
                          <a:pt x="922" y="348"/>
                          <a:pt x="929" y="342"/>
                        </a:cubicBezTo>
                        <a:cubicBezTo>
                          <a:pt x="937" y="335"/>
                          <a:pt x="940" y="320"/>
                          <a:pt x="946" y="307"/>
                        </a:cubicBezTo>
                        <a:cubicBezTo>
                          <a:pt x="976" y="327"/>
                          <a:pt x="990" y="354"/>
                          <a:pt x="992" y="388"/>
                        </a:cubicBezTo>
                        <a:cubicBezTo>
                          <a:pt x="993" y="391"/>
                          <a:pt x="992" y="394"/>
                          <a:pt x="993" y="396"/>
                        </a:cubicBezTo>
                        <a:cubicBezTo>
                          <a:pt x="1011" y="423"/>
                          <a:pt x="1006" y="455"/>
                          <a:pt x="1011" y="484"/>
                        </a:cubicBezTo>
                        <a:cubicBezTo>
                          <a:pt x="1014" y="499"/>
                          <a:pt x="1018" y="515"/>
                          <a:pt x="997" y="524"/>
                        </a:cubicBezTo>
                        <a:cubicBezTo>
                          <a:pt x="991" y="526"/>
                          <a:pt x="988" y="537"/>
                          <a:pt x="984" y="544"/>
                        </a:cubicBezTo>
                        <a:cubicBezTo>
                          <a:pt x="979" y="552"/>
                          <a:pt x="975" y="561"/>
                          <a:pt x="972" y="567"/>
                        </a:cubicBezTo>
                        <a:cubicBezTo>
                          <a:pt x="958" y="557"/>
                          <a:pt x="948" y="550"/>
                          <a:pt x="937" y="543"/>
                        </a:cubicBezTo>
                        <a:cubicBezTo>
                          <a:pt x="931" y="554"/>
                          <a:pt x="925" y="565"/>
                          <a:pt x="917" y="579"/>
                        </a:cubicBezTo>
                        <a:cubicBezTo>
                          <a:pt x="903" y="580"/>
                          <a:pt x="891" y="569"/>
                          <a:pt x="881" y="557"/>
                        </a:cubicBezTo>
                        <a:cubicBezTo>
                          <a:pt x="870" y="544"/>
                          <a:pt x="857" y="540"/>
                          <a:pt x="842" y="548"/>
                        </a:cubicBezTo>
                        <a:cubicBezTo>
                          <a:pt x="825" y="556"/>
                          <a:pt x="808" y="566"/>
                          <a:pt x="790" y="573"/>
                        </a:cubicBezTo>
                        <a:cubicBezTo>
                          <a:pt x="765" y="582"/>
                          <a:pt x="745" y="596"/>
                          <a:pt x="724" y="613"/>
                        </a:cubicBezTo>
                        <a:cubicBezTo>
                          <a:pt x="709" y="625"/>
                          <a:pt x="681" y="621"/>
                          <a:pt x="659" y="621"/>
                        </a:cubicBezTo>
                        <a:cubicBezTo>
                          <a:pt x="654" y="621"/>
                          <a:pt x="648" y="605"/>
                          <a:pt x="646" y="595"/>
                        </a:cubicBezTo>
                        <a:cubicBezTo>
                          <a:pt x="643" y="586"/>
                          <a:pt x="647" y="576"/>
                          <a:pt x="633" y="575"/>
                        </a:cubicBezTo>
                        <a:cubicBezTo>
                          <a:pt x="632" y="575"/>
                          <a:pt x="630" y="574"/>
                          <a:pt x="629" y="573"/>
                        </a:cubicBezTo>
                        <a:cubicBezTo>
                          <a:pt x="612" y="535"/>
                          <a:pt x="566" y="546"/>
                          <a:pt x="539" y="523"/>
                        </a:cubicBezTo>
                        <a:cubicBezTo>
                          <a:pt x="536" y="520"/>
                          <a:pt x="523" y="528"/>
                          <a:pt x="515" y="529"/>
                        </a:cubicBezTo>
                        <a:cubicBezTo>
                          <a:pt x="505" y="531"/>
                          <a:pt x="495" y="531"/>
                          <a:pt x="486" y="530"/>
                        </a:cubicBezTo>
                        <a:cubicBezTo>
                          <a:pt x="476" y="529"/>
                          <a:pt x="466" y="524"/>
                          <a:pt x="456" y="524"/>
                        </a:cubicBezTo>
                        <a:cubicBezTo>
                          <a:pt x="429" y="522"/>
                          <a:pt x="403" y="519"/>
                          <a:pt x="377" y="510"/>
                        </a:cubicBezTo>
                        <a:cubicBezTo>
                          <a:pt x="355" y="502"/>
                          <a:pt x="336" y="495"/>
                          <a:pt x="317" y="482"/>
                        </a:cubicBezTo>
                        <a:cubicBezTo>
                          <a:pt x="288" y="464"/>
                          <a:pt x="257" y="450"/>
                          <a:pt x="241" y="417"/>
                        </a:cubicBezTo>
                        <a:cubicBezTo>
                          <a:pt x="240" y="415"/>
                          <a:pt x="237" y="412"/>
                          <a:pt x="235" y="411"/>
                        </a:cubicBezTo>
                        <a:cubicBezTo>
                          <a:pt x="203" y="399"/>
                          <a:pt x="185" y="371"/>
                          <a:pt x="162" y="350"/>
                        </a:cubicBezTo>
                        <a:cubicBezTo>
                          <a:pt x="158" y="346"/>
                          <a:pt x="155" y="342"/>
                          <a:pt x="153" y="337"/>
                        </a:cubicBezTo>
                        <a:cubicBezTo>
                          <a:pt x="141" y="312"/>
                          <a:pt x="132" y="310"/>
                          <a:pt x="111" y="335"/>
                        </a:cubicBezTo>
                        <a:cubicBezTo>
                          <a:pt x="93" y="316"/>
                          <a:pt x="75" y="296"/>
                          <a:pt x="57" y="278"/>
                        </a:cubicBezTo>
                        <a:cubicBezTo>
                          <a:pt x="46" y="266"/>
                          <a:pt x="35" y="252"/>
                          <a:pt x="21" y="244"/>
                        </a:cubicBezTo>
                        <a:cubicBezTo>
                          <a:pt x="6" y="234"/>
                          <a:pt x="0" y="227"/>
                          <a:pt x="8" y="211"/>
                        </a:cubicBezTo>
                        <a:cubicBezTo>
                          <a:pt x="10" y="206"/>
                          <a:pt x="14" y="201"/>
                          <a:pt x="16" y="195"/>
                        </a:cubicBezTo>
                        <a:cubicBezTo>
                          <a:pt x="18" y="190"/>
                          <a:pt x="17" y="185"/>
                          <a:pt x="18" y="17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82" name="Freeform 41"/>
                  <p:cNvSpPr/>
                  <p:nvPr/>
                </p:nvSpPr>
                <p:spPr bwMode="auto">
                  <a:xfrm>
                    <a:off x="3442981" y="1624554"/>
                    <a:ext cx="2351276" cy="2012471"/>
                  </a:xfrm>
                  <a:custGeom>
                    <a:avLst/>
                    <a:gdLst>
                      <a:gd name="T0" fmla="*/ 156 w 1147"/>
                      <a:gd name="T1" fmla="*/ 885 h 986"/>
                      <a:gd name="T2" fmla="*/ 116 w 1147"/>
                      <a:gd name="T3" fmla="*/ 849 h 986"/>
                      <a:gd name="T4" fmla="*/ 110 w 1147"/>
                      <a:gd name="T5" fmla="*/ 778 h 986"/>
                      <a:gd name="T6" fmla="*/ 17 w 1147"/>
                      <a:gd name="T7" fmla="*/ 722 h 986"/>
                      <a:gd name="T8" fmla="*/ 0 w 1147"/>
                      <a:gd name="T9" fmla="*/ 680 h 986"/>
                      <a:gd name="T10" fmla="*/ 118 w 1147"/>
                      <a:gd name="T11" fmla="*/ 690 h 986"/>
                      <a:gd name="T12" fmla="*/ 296 w 1147"/>
                      <a:gd name="T13" fmla="*/ 744 h 986"/>
                      <a:gd name="T14" fmla="*/ 351 w 1147"/>
                      <a:gd name="T15" fmla="*/ 746 h 986"/>
                      <a:gd name="T16" fmla="*/ 594 w 1147"/>
                      <a:gd name="T17" fmla="*/ 660 h 986"/>
                      <a:gd name="T18" fmla="*/ 641 w 1147"/>
                      <a:gd name="T19" fmla="*/ 586 h 986"/>
                      <a:gd name="T20" fmla="*/ 659 w 1147"/>
                      <a:gd name="T21" fmla="*/ 534 h 986"/>
                      <a:gd name="T22" fmla="*/ 744 w 1147"/>
                      <a:gd name="T23" fmla="*/ 524 h 986"/>
                      <a:gd name="T24" fmla="*/ 818 w 1147"/>
                      <a:gd name="T25" fmla="*/ 459 h 986"/>
                      <a:gd name="T26" fmla="*/ 952 w 1147"/>
                      <a:gd name="T27" fmla="*/ 399 h 986"/>
                      <a:gd name="T28" fmla="*/ 901 w 1147"/>
                      <a:gd name="T29" fmla="*/ 324 h 986"/>
                      <a:gd name="T30" fmla="*/ 827 w 1147"/>
                      <a:gd name="T31" fmla="*/ 337 h 986"/>
                      <a:gd name="T32" fmla="*/ 791 w 1147"/>
                      <a:gd name="T33" fmla="*/ 260 h 986"/>
                      <a:gd name="T34" fmla="*/ 802 w 1147"/>
                      <a:gd name="T35" fmla="*/ 224 h 986"/>
                      <a:gd name="T36" fmla="*/ 863 w 1147"/>
                      <a:gd name="T37" fmla="*/ 227 h 986"/>
                      <a:gd name="T38" fmla="*/ 898 w 1147"/>
                      <a:gd name="T39" fmla="*/ 177 h 986"/>
                      <a:gd name="T40" fmla="*/ 910 w 1147"/>
                      <a:gd name="T41" fmla="*/ 25 h 986"/>
                      <a:gd name="T42" fmla="*/ 941 w 1147"/>
                      <a:gd name="T43" fmla="*/ 29 h 986"/>
                      <a:gd name="T44" fmla="*/ 980 w 1147"/>
                      <a:gd name="T45" fmla="*/ 44 h 986"/>
                      <a:gd name="T46" fmla="*/ 1018 w 1147"/>
                      <a:gd name="T47" fmla="*/ 86 h 986"/>
                      <a:gd name="T48" fmla="*/ 1099 w 1147"/>
                      <a:gd name="T49" fmla="*/ 67 h 986"/>
                      <a:gd name="T50" fmla="*/ 1128 w 1147"/>
                      <a:gd name="T51" fmla="*/ 113 h 986"/>
                      <a:gd name="T52" fmla="*/ 1112 w 1147"/>
                      <a:gd name="T53" fmla="*/ 261 h 986"/>
                      <a:gd name="T54" fmla="*/ 1063 w 1147"/>
                      <a:gd name="T55" fmla="*/ 304 h 986"/>
                      <a:gd name="T56" fmla="*/ 1078 w 1147"/>
                      <a:gd name="T57" fmla="*/ 365 h 986"/>
                      <a:gd name="T58" fmla="*/ 1058 w 1147"/>
                      <a:gd name="T59" fmla="*/ 408 h 986"/>
                      <a:gd name="T60" fmla="*/ 1044 w 1147"/>
                      <a:gd name="T61" fmla="*/ 432 h 986"/>
                      <a:gd name="T62" fmla="*/ 1062 w 1147"/>
                      <a:gd name="T63" fmla="*/ 490 h 986"/>
                      <a:gd name="T64" fmla="*/ 1130 w 1147"/>
                      <a:gd name="T65" fmla="*/ 551 h 986"/>
                      <a:gd name="T66" fmla="*/ 1143 w 1147"/>
                      <a:gd name="T67" fmla="*/ 585 h 986"/>
                      <a:gd name="T68" fmla="*/ 1048 w 1147"/>
                      <a:gd name="T69" fmla="*/ 643 h 986"/>
                      <a:gd name="T70" fmla="*/ 1008 w 1147"/>
                      <a:gd name="T71" fmla="*/ 666 h 986"/>
                      <a:gd name="T72" fmla="*/ 985 w 1147"/>
                      <a:gd name="T73" fmla="*/ 682 h 986"/>
                      <a:gd name="T74" fmla="*/ 951 w 1147"/>
                      <a:gd name="T75" fmla="*/ 713 h 986"/>
                      <a:gd name="T76" fmla="*/ 920 w 1147"/>
                      <a:gd name="T77" fmla="*/ 669 h 986"/>
                      <a:gd name="T78" fmla="*/ 904 w 1147"/>
                      <a:gd name="T79" fmla="*/ 641 h 986"/>
                      <a:gd name="T80" fmla="*/ 826 w 1147"/>
                      <a:gd name="T81" fmla="*/ 700 h 986"/>
                      <a:gd name="T82" fmla="*/ 794 w 1147"/>
                      <a:gd name="T83" fmla="*/ 718 h 986"/>
                      <a:gd name="T84" fmla="*/ 774 w 1147"/>
                      <a:gd name="T85" fmla="*/ 680 h 986"/>
                      <a:gd name="T86" fmla="*/ 742 w 1147"/>
                      <a:gd name="T87" fmla="*/ 759 h 986"/>
                      <a:gd name="T88" fmla="*/ 662 w 1147"/>
                      <a:gd name="T89" fmla="*/ 831 h 986"/>
                      <a:gd name="T90" fmla="*/ 606 w 1147"/>
                      <a:gd name="T91" fmla="*/ 866 h 986"/>
                      <a:gd name="T92" fmla="*/ 548 w 1147"/>
                      <a:gd name="T93" fmla="*/ 898 h 986"/>
                      <a:gd name="T94" fmla="*/ 477 w 1147"/>
                      <a:gd name="T95" fmla="*/ 973 h 986"/>
                      <a:gd name="T96" fmla="*/ 431 w 1147"/>
                      <a:gd name="T97" fmla="*/ 908 h 986"/>
                      <a:gd name="T98" fmla="*/ 383 w 1147"/>
                      <a:gd name="T99" fmla="*/ 892 h 986"/>
                      <a:gd name="T100" fmla="*/ 357 w 1147"/>
                      <a:gd name="T101" fmla="*/ 969 h 986"/>
                      <a:gd name="T102" fmla="*/ 268 w 1147"/>
                      <a:gd name="T103" fmla="*/ 957 h 986"/>
                      <a:gd name="T104" fmla="*/ 306 w 1147"/>
                      <a:gd name="T105" fmla="*/ 902 h 986"/>
                      <a:gd name="T106" fmla="*/ 260 w 1147"/>
                      <a:gd name="T107" fmla="*/ 875 h 986"/>
                      <a:gd name="T108" fmla="*/ 199 w 1147"/>
                      <a:gd name="T109" fmla="*/ 913 h 9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</a:cxnLst>
                    <a:rect l="0" t="0" r="r" b="b"/>
                    <a:pathLst>
                      <a:path w="1147" h="986">
                        <a:moveTo>
                          <a:pt x="199" y="913"/>
                        </a:moveTo>
                        <a:cubicBezTo>
                          <a:pt x="179" y="908"/>
                          <a:pt x="163" y="904"/>
                          <a:pt x="156" y="885"/>
                        </a:cubicBezTo>
                        <a:cubicBezTo>
                          <a:pt x="153" y="877"/>
                          <a:pt x="145" y="872"/>
                          <a:pt x="139" y="866"/>
                        </a:cubicBezTo>
                        <a:cubicBezTo>
                          <a:pt x="132" y="860"/>
                          <a:pt x="123" y="856"/>
                          <a:pt x="116" y="849"/>
                        </a:cubicBezTo>
                        <a:cubicBezTo>
                          <a:pt x="104" y="838"/>
                          <a:pt x="99" y="825"/>
                          <a:pt x="113" y="811"/>
                        </a:cubicBezTo>
                        <a:cubicBezTo>
                          <a:pt x="125" y="800"/>
                          <a:pt x="118" y="789"/>
                          <a:pt x="110" y="778"/>
                        </a:cubicBezTo>
                        <a:cubicBezTo>
                          <a:pt x="87" y="783"/>
                          <a:pt x="63" y="787"/>
                          <a:pt x="37" y="792"/>
                        </a:cubicBezTo>
                        <a:cubicBezTo>
                          <a:pt x="32" y="772"/>
                          <a:pt x="5" y="754"/>
                          <a:pt x="17" y="722"/>
                        </a:cubicBezTo>
                        <a:cubicBezTo>
                          <a:pt x="19" y="716"/>
                          <a:pt x="12" y="707"/>
                          <a:pt x="9" y="700"/>
                        </a:cubicBezTo>
                        <a:cubicBezTo>
                          <a:pt x="7" y="694"/>
                          <a:pt x="4" y="687"/>
                          <a:pt x="0" y="680"/>
                        </a:cubicBezTo>
                        <a:cubicBezTo>
                          <a:pt x="5" y="680"/>
                          <a:pt x="8" y="679"/>
                          <a:pt x="9" y="680"/>
                        </a:cubicBezTo>
                        <a:cubicBezTo>
                          <a:pt x="44" y="702"/>
                          <a:pt x="80" y="695"/>
                          <a:pt x="118" y="690"/>
                        </a:cubicBezTo>
                        <a:cubicBezTo>
                          <a:pt x="154" y="685"/>
                          <a:pt x="185" y="696"/>
                          <a:pt x="214" y="719"/>
                        </a:cubicBezTo>
                        <a:cubicBezTo>
                          <a:pt x="237" y="737"/>
                          <a:pt x="265" y="746"/>
                          <a:pt x="296" y="744"/>
                        </a:cubicBezTo>
                        <a:cubicBezTo>
                          <a:pt x="301" y="743"/>
                          <a:pt x="308" y="742"/>
                          <a:pt x="310" y="745"/>
                        </a:cubicBezTo>
                        <a:cubicBezTo>
                          <a:pt x="324" y="763"/>
                          <a:pt x="341" y="755"/>
                          <a:pt x="351" y="746"/>
                        </a:cubicBezTo>
                        <a:cubicBezTo>
                          <a:pt x="400" y="704"/>
                          <a:pt x="458" y="695"/>
                          <a:pt x="520" y="701"/>
                        </a:cubicBezTo>
                        <a:cubicBezTo>
                          <a:pt x="555" y="704"/>
                          <a:pt x="577" y="691"/>
                          <a:pt x="594" y="660"/>
                        </a:cubicBezTo>
                        <a:cubicBezTo>
                          <a:pt x="601" y="645"/>
                          <a:pt x="616" y="633"/>
                          <a:pt x="630" y="622"/>
                        </a:cubicBezTo>
                        <a:cubicBezTo>
                          <a:pt x="643" y="612"/>
                          <a:pt x="644" y="600"/>
                          <a:pt x="641" y="586"/>
                        </a:cubicBezTo>
                        <a:cubicBezTo>
                          <a:pt x="638" y="571"/>
                          <a:pt x="634" y="557"/>
                          <a:pt x="635" y="542"/>
                        </a:cubicBezTo>
                        <a:cubicBezTo>
                          <a:pt x="636" y="528"/>
                          <a:pt x="649" y="531"/>
                          <a:pt x="659" y="534"/>
                        </a:cubicBezTo>
                        <a:cubicBezTo>
                          <a:pt x="670" y="537"/>
                          <a:pt x="681" y="543"/>
                          <a:pt x="692" y="546"/>
                        </a:cubicBezTo>
                        <a:cubicBezTo>
                          <a:pt x="716" y="552"/>
                          <a:pt x="730" y="543"/>
                          <a:pt x="744" y="524"/>
                        </a:cubicBezTo>
                        <a:cubicBezTo>
                          <a:pt x="752" y="513"/>
                          <a:pt x="766" y="504"/>
                          <a:pt x="779" y="501"/>
                        </a:cubicBezTo>
                        <a:cubicBezTo>
                          <a:pt x="815" y="493"/>
                          <a:pt x="815" y="495"/>
                          <a:pt x="818" y="459"/>
                        </a:cubicBezTo>
                        <a:cubicBezTo>
                          <a:pt x="820" y="446"/>
                          <a:pt x="825" y="440"/>
                          <a:pt x="838" y="433"/>
                        </a:cubicBezTo>
                        <a:cubicBezTo>
                          <a:pt x="874" y="412"/>
                          <a:pt x="908" y="394"/>
                          <a:pt x="952" y="399"/>
                        </a:cubicBezTo>
                        <a:cubicBezTo>
                          <a:pt x="963" y="400"/>
                          <a:pt x="967" y="379"/>
                          <a:pt x="956" y="368"/>
                        </a:cubicBezTo>
                        <a:cubicBezTo>
                          <a:pt x="939" y="352"/>
                          <a:pt x="921" y="337"/>
                          <a:pt x="901" y="324"/>
                        </a:cubicBezTo>
                        <a:cubicBezTo>
                          <a:pt x="885" y="314"/>
                          <a:pt x="861" y="320"/>
                          <a:pt x="846" y="333"/>
                        </a:cubicBezTo>
                        <a:cubicBezTo>
                          <a:pt x="842" y="337"/>
                          <a:pt x="834" y="337"/>
                          <a:pt x="827" y="337"/>
                        </a:cubicBezTo>
                        <a:cubicBezTo>
                          <a:pt x="814" y="337"/>
                          <a:pt x="800" y="336"/>
                          <a:pt x="784" y="335"/>
                        </a:cubicBezTo>
                        <a:cubicBezTo>
                          <a:pt x="786" y="312"/>
                          <a:pt x="789" y="286"/>
                          <a:pt x="791" y="260"/>
                        </a:cubicBezTo>
                        <a:cubicBezTo>
                          <a:pt x="791" y="255"/>
                          <a:pt x="792" y="250"/>
                          <a:pt x="794" y="245"/>
                        </a:cubicBezTo>
                        <a:cubicBezTo>
                          <a:pt x="796" y="237"/>
                          <a:pt x="798" y="225"/>
                          <a:pt x="802" y="224"/>
                        </a:cubicBezTo>
                        <a:cubicBezTo>
                          <a:pt x="810" y="223"/>
                          <a:pt x="821" y="226"/>
                          <a:pt x="827" y="231"/>
                        </a:cubicBezTo>
                        <a:cubicBezTo>
                          <a:pt x="841" y="244"/>
                          <a:pt x="852" y="243"/>
                          <a:pt x="863" y="227"/>
                        </a:cubicBezTo>
                        <a:cubicBezTo>
                          <a:pt x="870" y="217"/>
                          <a:pt x="880" y="209"/>
                          <a:pt x="887" y="199"/>
                        </a:cubicBezTo>
                        <a:cubicBezTo>
                          <a:pt x="892" y="192"/>
                          <a:pt x="897" y="185"/>
                          <a:pt x="898" y="177"/>
                        </a:cubicBezTo>
                        <a:cubicBezTo>
                          <a:pt x="902" y="142"/>
                          <a:pt x="902" y="107"/>
                          <a:pt x="923" y="76"/>
                        </a:cubicBezTo>
                        <a:cubicBezTo>
                          <a:pt x="936" y="58"/>
                          <a:pt x="929" y="38"/>
                          <a:pt x="910" y="25"/>
                        </a:cubicBezTo>
                        <a:cubicBezTo>
                          <a:pt x="914" y="5"/>
                          <a:pt x="918" y="1"/>
                          <a:pt x="940" y="0"/>
                        </a:cubicBezTo>
                        <a:cubicBezTo>
                          <a:pt x="940" y="10"/>
                          <a:pt x="938" y="20"/>
                          <a:pt x="941" y="29"/>
                        </a:cubicBezTo>
                        <a:cubicBezTo>
                          <a:pt x="943" y="37"/>
                          <a:pt x="949" y="47"/>
                          <a:pt x="956" y="50"/>
                        </a:cubicBezTo>
                        <a:cubicBezTo>
                          <a:pt x="963" y="52"/>
                          <a:pt x="974" y="49"/>
                          <a:pt x="980" y="44"/>
                        </a:cubicBezTo>
                        <a:cubicBezTo>
                          <a:pt x="994" y="34"/>
                          <a:pt x="997" y="35"/>
                          <a:pt x="1002" y="52"/>
                        </a:cubicBezTo>
                        <a:cubicBezTo>
                          <a:pt x="1006" y="63"/>
                          <a:pt x="1010" y="76"/>
                          <a:pt x="1018" y="86"/>
                        </a:cubicBezTo>
                        <a:cubicBezTo>
                          <a:pt x="1027" y="98"/>
                          <a:pt x="1040" y="101"/>
                          <a:pt x="1055" y="91"/>
                        </a:cubicBezTo>
                        <a:cubicBezTo>
                          <a:pt x="1069" y="82"/>
                          <a:pt x="1083" y="73"/>
                          <a:pt x="1099" y="67"/>
                        </a:cubicBezTo>
                        <a:cubicBezTo>
                          <a:pt x="1103" y="65"/>
                          <a:pt x="1114" y="68"/>
                          <a:pt x="1116" y="72"/>
                        </a:cubicBezTo>
                        <a:cubicBezTo>
                          <a:pt x="1122" y="85"/>
                          <a:pt x="1128" y="100"/>
                          <a:pt x="1128" y="113"/>
                        </a:cubicBezTo>
                        <a:cubicBezTo>
                          <a:pt x="1127" y="158"/>
                          <a:pt x="1124" y="203"/>
                          <a:pt x="1120" y="248"/>
                        </a:cubicBezTo>
                        <a:cubicBezTo>
                          <a:pt x="1120" y="252"/>
                          <a:pt x="1114" y="261"/>
                          <a:pt x="1112" y="261"/>
                        </a:cubicBezTo>
                        <a:cubicBezTo>
                          <a:pt x="1096" y="257"/>
                          <a:pt x="1093" y="269"/>
                          <a:pt x="1087" y="278"/>
                        </a:cubicBezTo>
                        <a:cubicBezTo>
                          <a:pt x="1080" y="288"/>
                          <a:pt x="1072" y="297"/>
                          <a:pt x="1063" y="304"/>
                        </a:cubicBezTo>
                        <a:cubicBezTo>
                          <a:pt x="1049" y="315"/>
                          <a:pt x="1046" y="326"/>
                          <a:pt x="1056" y="340"/>
                        </a:cubicBezTo>
                        <a:cubicBezTo>
                          <a:pt x="1063" y="349"/>
                          <a:pt x="1073" y="356"/>
                          <a:pt x="1078" y="365"/>
                        </a:cubicBezTo>
                        <a:cubicBezTo>
                          <a:pt x="1084" y="375"/>
                          <a:pt x="1088" y="386"/>
                          <a:pt x="1088" y="396"/>
                        </a:cubicBezTo>
                        <a:cubicBezTo>
                          <a:pt x="1087" y="411"/>
                          <a:pt x="1075" y="414"/>
                          <a:pt x="1058" y="408"/>
                        </a:cubicBezTo>
                        <a:cubicBezTo>
                          <a:pt x="1051" y="406"/>
                          <a:pt x="1042" y="410"/>
                          <a:pt x="1035" y="411"/>
                        </a:cubicBezTo>
                        <a:cubicBezTo>
                          <a:pt x="1038" y="418"/>
                          <a:pt x="1039" y="428"/>
                          <a:pt x="1044" y="432"/>
                        </a:cubicBezTo>
                        <a:cubicBezTo>
                          <a:pt x="1058" y="440"/>
                          <a:pt x="1059" y="453"/>
                          <a:pt x="1060" y="466"/>
                        </a:cubicBezTo>
                        <a:cubicBezTo>
                          <a:pt x="1061" y="474"/>
                          <a:pt x="1060" y="482"/>
                          <a:pt x="1062" y="490"/>
                        </a:cubicBezTo>
                        <a:cubicBezTo>
                          <a:pt x="1069" y="517"/>
                          <a:pt x="1087" y="523"/>
                          <a:pt x="1108" y="505"/>
                        </a:cubicBezTo>
                        <a:cubicBezTo>
                          <a:pt x="1123" y="517"/>
                          <a:pt x="1131" y="530"/>
                          <a:pt x="1130" y="551"/>
                        </a:cubicBezTo>
                        <a:cubicBezTo>
                          <a:pt x="1130" y="560"/>
                          <a:pt x="1140" y="569"/>
                          <a:pt x="1147" y="580"/>
                        </a:cubicBezTo>
                        <a:cubicBezTo>
                          <a:pt x="1147" y="580"/>
                          <a:pt x="1146" y="583"/>
                          <a:pt x="1143" y="585"/>
                        </a:cubicBezTo>
                        <a:cubicBezTo>
                          <a:pt x="1120" y="596"/>
                          <a:pt x="1096" y="607"/>
                          <a:pt x="1073" y="620"/>
                        </a:cubicBezTo>
                        <a:cubicBezTo>
                          <a:pt x="1063" y="625"/>
                          <a:pt x="1056" y="635"/>
                          <a:pt x="1048" y="643"/>
                        </a:cubicBezTo>
                        <a:cubicBezTo>
                          <a:pt x="1041" y="650"/>
                          <a:pt x="1035" y="659"/>
                          <a:pt x="1026" y="666"/>
                        </a:cubicBezTo>
                        <a:cubicBezTo>
                          <a:pt x="1022" y="669"/>
                          <a:pt x="1014" y="668"/>
                          <a:pt x="1008" y="666"/>
                        </a:cubicBezTo>
                        <a:cubicBezTo>
                          <a:pt x="1000" y="664"/>
                          <a:pt x="993" y="659"/>
                          <a:pt x="986" y="656"/>
                        </a:cubicBezTo>
                        <a:cubicBezTo>
                          <a:pt x="985" y="664"/>
                          <a:pt x="986" y="673"/>
                          <a:pt x="985" y="682"/>
                        </a:cubicBezTo>
                        <a:cubicBezTo>
                          <a:pt x="985" y="690"/>
                          <a:pt x="986" y="703"/>
                          <a:pt x="981" y="707"/>
                        </a:cubicBezTo>
                        <a:cubicBezTo>
                          <a:pt x="974" y="713"/>
                          <a:pt x="959" y="717"/>
                          <a:pt x="951" y="713"/>
                        </a:cubicBezTo>
                        <a:cubicBezTo>
                          <a:pt x="944" y="709"/>
                          <a:pt x="941" y="695"/>
                          <a:pt x="939" y="685"/>
                        </a:cubicBezTo>
                        <a:cubicBezTo>
                          <a:pt x="937" y="673"/>
                          <a:pt x="939" y="660"/>
                          <a:pt x="920" y="669"/>
                        </a:cubicBezTo>
                        <a:cubicBezTo>
                          <a:pt x="917" y="661"/>
                          <a:pt x="915" y="655"/>
                          <a:pt x="912" y="649"/>
                        </a:cubicBezTo>
                        <a:cubicBezTo>
                          <a:pt x="910" y="646"/>
                          <a:pt x="907" y="642"/>
                          <a:pt x="904" y="641"/>
                        </a:cubicBezTo>
                        <a:cubicBezTo>
                          <a:pt x="896" y="637"/>
                          <a:pt x="864" y="658"/>
                          <a:pt x="862" y="668"/>
                        </a:cubicBezTo>
                        <a:cubicBezTo>
                          <a:pt x="858" y="694"/>
                          <a:pt x="852" y="698"/>
                          <a:pt x="826" y="700"/>
                        </a:cubicBezTo>
                        <a:cubicBezTo>
                          <a:pt x="819" y="700"/>
                          <a:pt x="812" y="706"/>
                          <a:pt x="805" y="710"/>
                        </a:cubicBezTo>
                        <a:cubicBezTo>
                          <a:pt x="801" y="712"/>
                          <a:pt x="796" y="719"/>
                          <a:pt x="794" y="718"/>
                        </a:cubicBezTo>
                        <a:cubicBezTo>
                          <a:pt x="789" y="716"/>
                          <a:pt x="786" y="710"/>
                          <a:pt x="783" y="705"/>
                        </a:cubicBezTo>
                        <a:cubicBezTo>
                          <a:pt x="780" y="699"/>
                          <a:pt x="778" y="691"/>
                          <a:pt x="774" y="680"/>
                        </a:cubicBezTo>
                        <a:cubicBezTo>
                          <a:pt x="761" y="703"/>
                          <a:pt x="749" y="721"/>
                          <a:pt x="740" y="740"/>
                        </a:cubicBezTo>
                        <a:cubicBezTo>
                          <a:pt x="737" y="745"/>
                          <a:pt x="739" y="753"/>
                          <a:pt x="742" y="759"/>
                        </a:cubicBezTo>
                        <a:cubicBezTo>
                          <a:pt x="751" y="779"/>
                          <a:pt x="743" y="793"/>
                          <a:pt x="722" y="794"/>
                        </a:cubicBezTo>
                        <a:cubicBezTo>
                          <a:pt x="696" y="797"/>
                          <a:pt x="677" y="807"/>
                          <a:pt x="662" y="831"/>
                        </a:cubicBezTo>
                        <a:cubicBezTo>
                          <a:pt x="655" y="844"/>
                          <a:pt x="636" y="850"/>
                          <a:pt x="622" y="859"/>
                        </a:cubicBezTo>
                        <a:cubicBezTo>
                          <a:pt x="617" y="862"/>
                          <a:pt x="611" y="863"/>
                          <a:pt x="606" y="866"/>
                        </a:cubicBezTo>
                        <a:cubicBezTo>
                          <a:pt x="604" y="867"/>
                          <a:pt x="603" y="870"/>
                          <a:pt x="602" y="870"/>
                        </a:cubicBezTo>
                        <a:cubicBezTo>
                          <a:pt x="573" y="856"/>
                          <a:pt x="569" y="892"/>
                          <a:pt x="548" y="898"/>
                        </a:cubicBezTo>
                        <a:cubicBezTo>
                          <a:pt x="527" y="905"/>
                          <a:pt x="519" y="927"/>
                          <a:pt x="518" y="950"/>
                        </a:cubicBezTo>
                        <a:cubicBezTo>
                          <a:pt x="516" y="979"/>
                          <a:pt x="502" y="986"/>
                          <a:pt x="477" y="973"/>
                        </a:cubicBezTo>
                        <a:cubicBezTo>
                          <a:pt x="469" y="968"/>
                          <a:pt x="460" y="964"/>
                          <a:pt x="451" y="959"/>
                        </a:cubicBezTo>
                        <a:cubicBezTo>
                          <a:pt x="421" y="942"/>
                          <a:pt x="420" y="941"/>
                          <a:pt x="431" y="908"/>
                        </a:cubicBezTo>
                        <a:cubicBezTo>
                          <a:pt x="436" y="894"/>
                          <a:pt x="431" y="886"/>
                          <a:pt x="420" y="880"/>
                        </a:cubicBezTo>
                        <a:cubicBezTo>
                          <a:pt x="404" y="870"/>
                          <a:pt x="391" y="878"/>
                          <a:pt x="383" y="892"/>
                        </a:cubicBezTo>
                        <a:cubicBezTo>
                          <a:pt x="376" y="904"/>
                          <a:pt x="373" y="918"/>
                          <a:pt x="368" y="932"/>
                        </a:cubicBezTo>
                        <a:cubicBezTo>
                          <a:pt x="364" y="945"/>
                          <a:pt x="365" y="964"/>
                          <a:pt x="357" y="969"/>
                        </a:cubicBezTo>
                        <a:cubicBezTo>
                          <a:pt x="340" y="978"/>
                          <a:pt x="319" y="981"/>
                          <a:pt x="300" y="983"/>
                        </a:cubicBezTo>
                        <a:cubicBezTo>
                          <a:pt x="283" y="984"/>
                          <a:pt x="271" y="976"/>
                          <a:pt x="268" y="957"/>
                        </a:cubicBezTo>
                        <a:cubicBezTo>
                          <a:pt x="266" y="943"/>
                          <a:pt x="270" y="933"/>
                          <a:pt x="282" y="925"/>
                        </a:cubicBezTo>
                        <a:cubicBezTo>
                          <a:pt x="291" y="919"/>
                          <a:pt x="300" y="911"/>
                          <a:pt x="306" y="902"/>
                        </a:cubicBezTo>
                        <a:cubicBezTo>
                          <a:pt x="314" y="888"/>
                          <a:pt x="308" y="872"/>
                          <a:pt x="296" y="865"/>
                        </a:cubicBezTo>
                        <a:cubicBezTo>
                          <a:pt x="285" y="859"/>
                          <a:pt x="268" y="858"/>
                          <a:pt x="260" y="875"/>
                        </a:cubicBezTo>
                        <a:cubicBezTo>
                          <a:pt x="252" y="889"/>
                          <a:pt x="241" y="891"/>
                          <a:pt x="226" y="886"/>
                        </a:cubicBezTo>
                        <a:cubicBezTo>
                          <a:pt x="202" y="878"/>
                          <a:pt x="194" y="884"/>
                          <a:pt x="199" y="91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83" name="Freeform 42"/>
                  <p:cNvSpPr/>
                  <p:nvPr/>
                </p:nvSpPr>
                <p:spPr bwMode="auto">
                  <a:xfrm>
                    <a:off x="2572626" y="3367658"/>
                    <a:ext cx="1352822" cy="973313"/>
                  </a:xfrm>
                  <a:custGeom>
                    <a:avLst/>
                    <a:gdLst>
                      <a:gd name="T0" fmla="*/ 590 w 660"/>
                      <a:gd name="T1" fmla="*/ 311 h 477"/>
                      <a:gd name="T2" fmla="*/ 607 w 660"/>
                      <a:gd name="T3" fmla="*/ 322 h 477"/>
                      <a:gd name="T4" fmla="*/ 605 w 660"/>
                      <a:gd name="T5" fmla="*/ 328 h 477"/>
                      <a:gd name="T6" fmla="*/ 582 w 660"/>
                      <a:gd name="T7" fmla="*/ 331 h 477"/>
                      <a:gd name="T8" fmla="*/ 560 w 660"/>
                      <a:gd name="T9" fmla="*/ 358 h 477"/>
                      <a:gd name="T10" fmla="*/ 583 w 660"/>
                      <a:gd name="T11" fmla="*/ 391 h 477"/>
                      <a:gd name="T12" fmla="*/ 568 w 660"/>
                      <a:gd name="T13" fmla="*/ 420 h 477"/>
                      <a:gd name="T14" fmla="*/ 532 w 660"/>
                      <a:gd name="T15" fmla="*/ 432 h 477"/>
                      <a:gd name="T16" fmla="*/ 505 w 660"/>
                      <a:gd name="T17" fmla="*/ 408 h 477"/>
                      <a:gd name="T18" fmla="*/ 483 w 660"/>
                      <a:gd name="T19" fmla="*/ 403 h 477"/>
                      <a:gd name="T20" fmla="*/ 460 w 660"/>
                      <a:gd name="T21" fmla="*/ 376 h 477"/>
                      <a:gd name="T22" fmla="*/ 451 w 660"/>
                      <a:gd name="T23" fmla="*/ 355 h 477"/>
                      <a:gd name="T24" fmla="*/ 430 w 660"/>
                      <a:gd name="T25" fmla="*/ 337 h 477"/>
                      <a:gd name="T26" fmla="*/ 410 w 660"/>
                      <a:gd name="T27" fmla="*/ 336 h 477"/>
                      <a:gd name="T28" fmla="*/ 388 w 660"/>
                      <a:gd name="T29" fmla="*/ 363 h 477"/>
                      <a:gd name="T30" fmla="*/ 385 w 660"/>
                      <a:gd name="T31" fmla="*/ 397 h 477"/>
                      <a:gd name="T32" fmla="*/ 366 w 660"/>
                      <a:gd name="T33" fmla="*/ 450 h 477"/>
                      <a:gd name="T34" fmla="*/ 339 w 660"/>
                      <a:gd name="T35" fmla="*/ 459 h 477"/>
                      <a:gd name="T36" fmla="*/ 321 w 660"/>
                      <a:gd name="T37" fmla="*/ 463 h 477"/>
                      <a:gd name="T38" fmla="*/ 301 w 660"/>
                      <a:gd name="T39" fmla="*/ 473 h 477"/>
                      <a:gd name="T40" fmla="*/ 282 w 660"/>
                      <a:gd name="T41" fmla="*/ 455 h 477"/>
                      <a:gd name="T42" fmla="*/ 248 w 660"/>
                      <a:gd name="T43" fmla="*/ 403 h 477"/>
                      <a:gd name="T44" fmla="*/ 237 w 660"/>
                      <a:gd name="T45" fmla="*/ 401 h 477"/>
                      <a:gd name="T46" fmla="*/ 133 w 660"/>
                      <a:gd name="T47" fmla="*/ 389 h 477"/>
                      <a:gd name="T48" fmla="*/ 78 w 660"/>
                      <a:gd name="T49" fmla="*/ 349 h 477"/>
                      <a:gd name="T50" fmla="*/ 50 w 660"/>
                      <a:gd name="T51" fmla="*/ 347 h 477"/>
                      <a:gd name="T52" fmla="*/ 31 w 660"/>
                      <a:gd name="T53" fmla="*/ 344 h 477"/>
                      <a:gd name="T54" fmla="*/ 10 w 660"/>
                      <a:gd name="T55" fmla="*/ 315 h 477"/>
                      <a:gd name="T56" fmla="*/ 9 w 660"/>
                      <a:gd name="T57" fmla="*/ 279 h 477"/>
                      <a:gd name="T58" fmla="*/ 12 w 660"/>
                      <a:gd name="T59" fmla="*/ 230 h 477"/>
                      <a:gd name="T60" fmla="*/ 14 w 660"/>
                      <a:gd name="T61" fmla="*/ 205 h 477"/>
                      <a:gd name="T62" fmla="*/ 21 w 660"/>
                      <a:gd name="T63" fmla="*/ 166 h 477"/>
                      <a:gd name="T64" fmla="*/ 50 w 660"/>
                      <a:gd name="T65" fmla="*/ 174 h 477"/>
                      <a:gd name="T66" fmla="*/ 76 w 660"/>
                      <a:gd name="T67" fmla="*/ 180 h 477"/>
                      <a:gd name="T68" fmla="*/ 91 w 660"/>
                      <a:gd name="T69" fmla="*/ 159 h 477"/>
                      <a:gd name="T70" fmla="*/ 95 w 660"/>
                      <a:gd name="T71" fmla="*/ 133 h 477"/>
                      <a:gd name="T72" fmla="*/ 89 w 660"/>
                      <a:gd name="T73" fmla="*/ 88 h 477"/>
                      <a:gd name="T74" fmla="*/ 73 w 660"/>
                      <a:gd name="T75" fmla="*/ 68 h 477"/>
                      <a:gd name="T76" fmla="*/ 96 w 660"/>
                      <a:gd name="T77" fmla="*/ 30 h 477"/>
                      <a:gd name="T78" fmla="*/ 204 w 660"/>
                      <a:gd name="T79" fmla="*/ 9 h 477"/>
                      <a:gd name="T80" fmla="*/ 343 w 660"/>
                      <a:gd name="T81" fmla="*/ 54 h 477"/>
                      <a:gd name="T82" fmla="*/ 376 w 660"/>
                      <a:gd name="T83" fmla="*/ 78 h 477"/>
                      <a:gd name="T84" fmla="*/ 387 w 660"/>
                      <a:gd name="T85" fmla="*/ 46 h 477"/>
                      <a:gd name="T86" fmla="*/ 405 w 660"/>
                      <a:gd name="T87" fmla="*/ 36 h 477"/>
                      <a:gd name="T88" fmla="*/ 459 w 660"/>
                      <a:gd name="T89" fmla="*/ 45 h 477"/>
                      <a:gd name="T90" fmla="*/ 494 w 660"/>
                      <a:gd name="T91" fmla="*/ 67 h 477"/>
                      <a:gd name="T92" fmla="*/ 536 w 660"/>
                      <a:gd name="T93" fmla="*/ 83 h 477"/>
                      <a:gd name="T94" fmla="*/ 546 w 660"/>
                      <a:gd name="T95" fmla="*/ 89 h 477"/>
                      <a:gd name="T96" fmla="*/ 615 w 660"/>
                      <a:gd name="T97" fmla="*/ 134 h 477"/>
                      <a:gd name="T98" fmla="*/ 646 w 660"/>
                      <a:gd name="T99" fmla="*/ 184 h 477"/>
                      <a:gd name="T100" fmla="*/ 650 w 660"/>
                      <a:gd name="T101" fmla="*/ 204 h 477"/>
                      <a:gd name="T102" fmla="*/ 641 w 660"/>
                      <a:gd name="T103" fmla="*/ 255 h 477"/>
                      <a:gd name="T104" fmla="*/ 636 w 660"/>
                      <a:gd name="T105" fmla="*/ 269 h 477"/>
                      <a:gd name="T106" fmla="*/ 622 w 660"/>
                      <a:gd name="T107" fmla="*/ 285 h 477"/>
                      <a:gd name="T108" fmla="*/ 590 w 660"/>
                      <a:gd name="T109" fmla="*/ 302 h 477"/>
                      <a:gd name="T110" fmla="*/ 590 w 660"/>
                      <a:gd name="T111" fmla="*/ 311 h 4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</a:cxnLst>
                    <a:rect l="0" t="0" r="r" b="b"/>
                    <a:pathLst>
                      <a:path w="660" h="477">
                        <a:moveTo>
                          <a:pt x="590" y="311"/>
                        </a:moveTo>
                        <a:cubicBezTo>
                          <a:pt x="595" y="315"/>
                          <a:pt x="601" y="318"/>
                          <a:pt x="607" y="322"/>
                        </a:cubicBezTo>
                        <a:cubicBezTo>
                          <a:pt x="606" y="324"/>
                          <a:pt x="606" y="326"/>
                          <a:pt x="605" y="328"/>
                        </a:cubicBezTo>
                        <a:cubicBezTo>
                          <a:pt x="597" y="329"/>
                          <a:pt x="589" y="331"/>
                          <a:pt x="582" y="331"/>
                        </a:cubicBezTo>
                        <a:cubicBezTo>
                          <a:pt x="558" y="330"/>
                          <a:pt x="552" y="337"/>
                          <a:pt x="560" y="358"/>
                        </a:cubicBezTo>
                        <a:cubicBezTo>
                          <a:pt x="564" y="370"/>
                          <a:pt x="574" y="379"/>
                          <a:pt x="583" y="391"/>
                        </a:cubicBezTo>
                        <a:cubicBezTo>
                          <a:pt x="559" y="391"/>
                          <a:pt x="566" y="407"/>
                          <a:pt x="568" y="420"/>
                        </a:cubicBezTo>
                        <a:cubicBezTo>
                          <a:pt x="556" y="424"/>
                          <a:pt x="545" y="428"/>
                          <a:pt x="532" y="432"/>
                        </a:cubicBezTo>
                        <a:cubicBezTo>
                          <a:pt x="525" y="426"/>
                          <a:pt x="516" y="417"/>
                          <a:pt x="505" y="408"/>
                        </a:cubicBezTo>
                        <a:cubicBezTo>
                          <a:pt x="495" y="420"/>
                          <a:pt x="490" y="413"/>
                          <a:pt x="483" y="403"/>
                        </a:cubicBezTo>
                        <a:cubicBezTo>
                          <a:pt x="476" y="394"/>
                          <a:pt x="467" y="386"/>
                          <a:pt x="460" y="376"/>
                        </a:cubicBezTo>
                        <a:cubicBezTo>
                          <a:pt x="456" y="370"/>
                          <a:pt x="452" y="362"/>
                          <a:pt x="451" y="355"/>
                        </a:cubicBezTo>
                        <a:cubicBezTo>
                          <a:pt x="450" y="341"/>
                          <a:pt x="443" y="337"/>
                          <a:pt x="430" y="337"/>
                        </a:cubicBezTo>
                        <a:cubicBezTo>
                          <a:pt x="424" y="337"/>
                          <a:pt x="417" y="336"/>
                          <a:pt x="410" y="336"/>
                        </a:cubicBezTo>
                        <a:cubicBezTo>
                          <a:pt x="391" y="334"/>
                          <a:pt x="380" y="346"/>
                          <a:pt x="388" y="363"/>
                        </a:cubicBezTo>
                        <a:cubicBezTo>
                          <a:pt x="395" y="377"/>
                          <a:pt x="388" y="386"/>
                          <a:pt x="385" y="397"/>
                        </a:cubicBezTo>
                        <a:cubicBezTo>
                          <a:pt x="379" y="415"/>
                          <a:pt x="372" y="432"/>
                          <a:pt x="366" y="450"/>
                        </a:cubicBezTo>
                        <a:cubicBezTo>
                          <a:pt x="360" y="467"/>
                          <a:pt x="355" y="468"/>
                          <a:pt x="339" y="459"/>
                        </a:cubicBezTo>
                        <a:cubicBezTo>
                          <a:pt x="335" y="456"/>
                          <a:pt x="322" y="459"/>
                          <a:pt x="321" y="463"/>
                        </a:cubicBezTo>
                        <a:cubicBezTo>
                          <a:pt x="316" y="473"/>
                          <a:pt x="309" y="477"/>
                          <a:pt x="301" y="473"/>
                        </a:cubicBezTo>
                        <a:cubicBezTo>
                          <a:pt x="293" y="469"/>
                          <a:pt x="287" y="462"/>
                          <a:pt x="282" y="455"/>
                        </a:cubicBezTo>
                        <a:cubicBezTo>
                          <a:pt x="270" y="438"/>
                          <a:pt x="260" y="420"/>
                          <a:pt x="248" y="403"/>
                        </a:cubicBezTo>
                        <a:cubicBezTo>
                          <a:pt x="246" y="400"/>
                          <a:pt x="240" y="400"/>
                          <a:pt x="237" y="401"/>
                        </a:cubicBezTo>
                        <a:cubicBezTo>
                          <a:pt x="200" y="417"/>
                          <a:pt x="167" y="401"/>
                          <a:pt x="133" y="389"/>
                        </a:cubicBezTo>
                        <a:cubicBezTo>
                          <a:pt x="111" y="382"/>
                          <a:pt x="90" y="372"/>
                          <a:pt x="78" y="349"/>
                        </a:cubicBezTo>
                        <a:cubicBezTo>
                          <a:pt x="71" y="336"/>
                          <a:pt x="61" y="333"/>
                          <a:pt x="50" y="347"/>
                        </a:cubicBezTo>
                        <a:cubicBezTo>
                          <a:pt x="43" y="356"/>
                          <a:pt x="37" y="352"/>
                          <a:pt x="31" y="344"/>
                        </a:cubicBezTo>
                        <a:cubicBezTo>
                          <a:pt x="25" y="334"/>
                          <a:pt x="18" y="324"/>
                          <a:pt x="10" y="315"/>
                        </a:cubicBezTo>
                        <a:cubicBezTo>
                          <a:pt x="1" y="303"/>
                          <a:pt x="0" y="291"/>
                          <a:pt x="9" y="279"/>
                        </a:cubicBezTo>
                        <a:cubicBezTo>
                          <a:pt x="20" y="263"/>
                          <a:pt x="19" y="247"/>
                          <a:pt x="12" y="230"/>
                        </a:cubicBezTo>
                        <a:cubicBezTo>
                          <a:pt x="9" y="223"/>
                          <a:pt x="12" y="213"/>
                          <a:pt x="14" y="205"/>
                        </a:cubicBezTo>
                        <a:cubicBezTo>
                          <a:pt x="16" y="193"/>
                          <a:pt x="18" y="182"/>
                          <a:pt x="21" y="166"/>
                        </a:cubicBezTo>
                        <a:cubicBezTo>
                          <a:pt x="30" y="168"/>
                          <a:pt x="40" y="172"/>
                          <a:pt x="50" y="174"/>
                        </a:cubicBezTo>
                        <a:cubicBezTo>
                          <a:pt x="58" y="177"/>
                          <a:pt x="67" y="179"/>
                          <a:pt x="76" y="180"/>
                        </a:cubicBezTo>
                        <a:cubicBezTo>
                          <a:pt x="91" y="180"/>
                          <a:pt x="93" y="172"/>
                          <a:pt x="91" y="159"/>
                        </a:cubicBezTo>
                        <a:cubicBezTo>
                          <a:pt x="90" y="150"/>
                          <a:pt x="91" y="140"/>
                          <a:pt x="95" y="133"/>
                        </a:cubicBezTo>
                        <a:cubicBezTo>
                          <a:pt x="106" y="115"/>
                          <a:pt x="102" y="102"/>
                          <a:pt x="89" y="88"/>
                        </a:cubicBezTo>
                        <a:cubicBezTo>
                          <a:pt x="83" y="82"/>
                          <a:pt x="76" y="76"/>
                          <a:pt x="73" y="68"/>
                        </a:cubicBezTo>
                        <a:cubicBezTo>
                          <a:pt x="62" y="43"/>
                          <a:pt x="70" y="34"/>
                          <a:pt x="96" y="30"/>
                        </a:cubicBezTo>
                        <a:cubicBezTo>
                          <a:pt x="132" y="24"/>
                          <a:pt x="168" y="15"/>
                          <a:pt x="204" y="9"/>
                        </a:cubicBezTo>
                        <a:cubicBezTo>
                          <a:pt x="258" y="0"/>
                          <a:pt x="305" y="15"/>
                          <a:pt x="343" y="54"/>
                        </a:cubicBezTo>
                        <a:cubicBezTo>
                          <a:pt x="351" y="63"/>
                          <a:pt x="362" y="68"/>
                          <a:pt x="376" y="78"/>
                        </a:cubicBezTo>
                        <a:cubicBezTo>
                          <a:pt x="380" y="65"/>
                          <a:pt x="386" y="56"/>
                          <a:pt x="387" y="46"/>
                        </a:cubicBezTo>
                        <a:cubicBezTo>
                          <a:pt x="388" y="32"/>
                          <a:pt x="395" y="30"/>
                          <a:pt x="405" y="36"/>
                        </a:cubicBezTo>
                        <a:cubicBezTo>
                          <a:pt x="422" y="47"/>
                          <a:pt x="439" y="46"/>
                          <a:pt x="459" y="45"/>
                        </a:cubicBezTo>
                        <a:cubicBezTo>
                          <a:pt x="470" y="44"/>
                          <a:pt x="484" y="57"/>
                          <a:pt x="494" y="67"/>
                        </a:cubicBezTo>
                        <a:cubicBezTo>
                          <a:pt x="506" y="79"/>
                          <a:pt x="514" y="96"/>
                          <a:pt x="536" y="83"/>
                        </a:cubicBezTo>
                        <a:cubicBezTo>
                          <a:pt x="538" y="82"/>
                          <a:pt x="543" y="86"/>
                          <a:pt x="546" y="89"/>
                        </a:cubicBezTo>
                        <a:cubicBezTo>
                          <a:pt x="569" y="104"/>
                          <a:pt x="585" y="126"/>
                          <a:pt x="615" y="134"/>
                        </a:cubicBezTo>
                        <a:cubicBezTo>
                          <a:pt x="629" y="137"/>
                          <a:pt x="636" y="166"/>
                          <a:pt x="646" y="184"/>
                        </a:cubicBezTo>
                        <a:cubicBezTo>
                          <a:pt x="649" y="190"/>
                          <a:pt x="647" y="198"/>
                          <a:pt x="650" y="204"/>
                        </a:cubicBezTo>
                        <a:cubicBezTo>
                          <a:pt x="659" y="223"/>
                          <a:pt x="660" y="240"/>
                          <a:pt x="641" y="255"/>
                        </a:cubicBezTo>
                        <a:cubicBezTo>
                          <a:pt x="638" y="258"/>
                          <a:pt x="638" y="265"/>
                          <a:pt x="636" y="269"/>
                        </a:cubicBezTo>
                        <a:cubicBezTo>
                          <a:pt x="632" y="275"/>
                          <a:pt x="628" y="281"/>
                          <a:pt x="622" y="285"/>
                        </a:cubicBezTo>
                        <a:cubicBezTo>
                          <a:pt x="612" y="292"/>
                          <a:pt x="600" y="297"/>
                          <a:pt x="590" y="302"/>
                        </a:cubicBezTo>
                        <a:cubicBezTo>
                          <a:pt x="590" y="305"/>
                          <a:pt x="590" y="308"/>
                          <a:pt x="590" y="31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84" name="Freeform 43"/>
                  <p:cNvSpPr/>
                  <p:nvPr/>
                </p:nvSpPr>
                <p:spPr bwMode="auto">
                  <a:xfrm>
                    <a:off x="3338826" y="4059632"/>
                    <a:ext cx="1180427" cy="1003243"/>
                  </a:xfrm>
                  <a:custGeom>
                    <a:avLst/>
                    <a:gdLst>
                      <a:gd name="T0" fmla="*/ 217 w 576"/>
                      <a:gd name="T1" fmla="*/ 492 h 492"/>
                      <a:gd name="T2" fmla="*/ 170 w 576"/>
                      <a:gd name="T3" fmla="*/ 392 h 492"/>
                      <a:gd name="T4" fmla="*/ 151 w 576"/>
                      <a:gd name="T5" fmla="*/ 380 h 492"/>
                      <a:gd name="T6" fmla="*/ 127 w 576"/>
                      <a:gd name="T7" fmla="*/ 361 h 492"/>
                      <a:gd name="T8" fmla="*/ 124 w 576"/>
                      <a:gd name="T9" fmla="*/ 344 h 492"/>
                      <a:gd name="T10" fmla="*/ 114 w 576"/>
                      <a:gd name="T11" fmla="*/ 336 h 492"/>
                      <a:gd name="T12" fmla="*/ 104 w 576"/>
                      <a:gd name="T13" fmla="*/ 344 h 492"/>
                      <a:gd name="T14" fmla="*/ 94 w 576"/>
                      <a:gd name="T15" fmla="*/ 366 h 492"/>
                      <a:gd name="T16" fmla="*/ 78 w 576"/>
                      <a:gd name="T17" fmla="*/ 297 h 492"/>
                      <a:gd name="T18" fmla="*/ 63 w 576"/>
                      <a:gd name="T19" fmla="*/ 192 h 492"/>
                      <a:gd name="T20" fmla="*/ 60 w 576"/>
                      <a:gd name="T21" fmla="*/ 177 h 492"/>
                      <a:gd name="T22" fmla="*/ 17 w 576"/>
                      <a:gd name="T23" fmla="*/ 93 h 492"/>
                      <a:gd name="T24" fmla="*/ 15 w 576"/>
                      <a:gd name="T25" fmla="*/ 67 h 492"/>
                      <a:gd name="T26" fmla="*/ 23 w 576"/>
                      <a:gd name="T27" fmla="*/ 29 h 492"/>
                      <a:gd name="T28" fmla="*/ 20 w 576"/>
                      <a:gd name="T29" fmla="*/ 6 h 492"/>
                      <a:gd name="T30" fmla="*/ 51 w 576"/>
                      <a:gd name="T31" fmla="*/ 5 h 492"/>
                      <a:gd name="T32" fmla="*/ 69 w 576"/>
                      <a:gd name="T33" fmla="*/ 18 h 492"/>
                      <a:gd name="T34" fmla="*/ 91 w 576"/>
                      <a:gd name="T35" fmla="*/ 50 h 492"/>
                      <a:gd name="T36" fmla="*/ 104 w 576"/>
                      <a:gd name="T37" fmla="*/ 69 h 492"/>
                      <a:gd name="T38" fmla="*/ 127 w 576"/>
                      <a:gd name="T39" fmla="*/ 83 h 492"/>
                      <a:gd name="T40" fmla="*/ 147 w 576"/>
                      <a:gd name="T41" fmla="*/ 92 h 492"/>
                      <a:gd name="T42" fmla="*/ 158 w 576"/>
                      <a:gd name="T43" fmla="*/ 111 h 492"/>
                      <a:gd name="T44" fmla="*/ 163 w 576"/>
                      <a:gd name="T45" fmla="*/ 103 h 492"/>
                      <a:gd name="T46" fmla="*/ 191 w 576"/>
                      <a:gd name="T47" fmla="*/ 91 h 492"/>
                      <a:gd name="T48" fmla="*/ 202 w 576"/>
                      <a:gd name="T49" fmla="*/ 69 h 492"/>
                      <a:gd name="T50" fmla="*/ 251 w 576"/>
                      <a:gd name="T51" fmla="*/ 50 h 492"/>
                      <a:gd name="T52" fmla="*/ 262 w 576"/>
                      <a:gd name="T53" fmla="*/ 31 h 492"/>
                      <a:gd name="T54" fmla="*/ 279 w 576"/>
                      <a:gd name="T55" fmla="*/ 0 h 492"/>
                      <a:gd name="T56" fmla="*/ 334 w 576"/>
                      <a:gd name="T57" fmla="*/ 31 h 492"/>
                      <a:gd name="T58" fmla="*/ 357 w 576"/>
                      <a:gd name="T59" fmla="*/ 60 h 492"/>
                      <a:gd name="T60" fmla="*/ 361 w 576"/>
                      <a:gd name="T61" fmla="*/ 66 h 492"/>
                      <a:gd name="T62" fmla="*/ 395 w 576"/>
                      <a:gd name="T63" fmla="*/ 101 h 492"/>
                      <a:gd name="T64" fmla="*/ 431 w 576"/>
                      <a:gd name="T65" fmla="*/ 89 h 492"/>
                      <a:gd name="T66" fmla="*/ 478 w 576"/>
                      <a:gd name="T67" fmla="*/ 92 h 492"/>
                      <a:gd name="T68" fmla="*/ 576 w 576"/>
                      <a:gd name="T69" fmla="*/ 119 h 492"/>
                      <a:gd name="T70" fmla="*/ 511 w 576"/>
                      <a:gd name="T71" fmla="*/ 214 h 492"/>
                      <a:gd name="T72" fmla="*/ 479 w 576"/>
                      <a:gd name="T73" fmla="*/ 246 h 492"/>
                      <a:gd name="T74" fmla="*/ 457 w 576"/>
                      <a:gd name="T75" fmla="*/ 249 h 492"/>
                      <a:gd name="T76" fmla="*/ 420 w 576"/>
                      <a:gd name="T77" fmla="*/ 257 h 492"/>
                      <a:gd name="T78" fmla="*/ 424 w 576"/>
                      <a:gd name="T79" fmla="*/ 298 h 492"/>
                      <a:gd name="T80" fmla="*/ 443 w 576"/>
                      <a:gd name="T81" fmla="*/ 327 h 492"/>
                      <a:gd name="T82" fmla="*/ 440 w 576"/>
                      <a:gd name="T83" fmla="*/ 331 h 492"/>
                      <a:gd name="T84" fmla="*/ 415 w 576"/>
                      <a:gd name="T85" fmla="*/ 344 h 492"/>
                      <a:gd name="T86" fmla="*/ 434 w 576"/>
                      <a:gd name="T87" fmla="*/ 367 h 492"/>
                      <a:gd name="T88" fmla="*/ 448 w 576"/>
                      <a:gd name="T89" fmla="*/ 385 h 492"/>
                      <a:gd name="T90" fmla="*/ 424 w 576"/>
                      <a:gd name="T91" fmla="*/ 398 h 492"/>
                      <a:gd name="T92" fmla="*/ 407 w 576"/>
                      <a:gd name="T93" fmla="*/ 385 h 492"/>
                      <a:gd name="T94" fmla="*/ 383 w 576"/>
                      <a:gd name="T95" fmla="*/ 376 h 492"/>
                      <a:gd name="T96" fmla="*/ 360 w 576"/>
                      <a:gd name="T97" fmla="*/ 359 h 492"/>
                      <a:gd name="T98" fmla="*/ 344 w 576"/>
                      <a:gd name="T99" fmla="*/ 336 h 492"/>
                      <a:gd name="T100" fmla="*/ 318 w 576"/>
                      <a:gd name="T101" fmla="*/ 352 h 492"/>
                      <a:gd name="T102" fmla="*/ 301 w 576"/>
                      <a:gd name="T103" fmla="*/ 357 h 492"/>
                      <a:gd name="T104" fmla="*/ 303 w 576"/>
                      <a:gd name="T105" fmla="*/ 380 h 492"/>
                      <a:gd name="T106" fmla="*/ 291 w 576"/>
                      <a:gd name="T107" fmla="*/ 402 h 492"/>
                      <a:gd name="T108" fmla="*/ 274 w 576"/>
                      <a:gd name="T109" fmla="*/ 446 h 492"/>
                      <a:gd name="T110" fmla="*/ 256 w 576"/>
                      <a:gd name="T111" fmla="*/ 468 h 492"/>
                      <a:gd name="T112" fmla="*/ 237 w 576"/>
                      <a:gd name="T113" fmla="*/ 475 h 492"/>
                      <a:gd name="T114" fmla="*/ 217 w 576"/>
                      <a:gd name="T115" fmla="*/ 492 h 4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</a:cxnLst>
                    <a:rect l="0" t="0" r="r" b="b"/>
                    <a:pathLst>
                      <a:path w="576" h="492">
                        <a:moveTo>
                          <a:pt x="217" y="492"/>
                        </a:moveTo>
                        <a:cubicBezTo>
                          <a:pt x="200" y="457"/>
                          <a:pt x="184" y="425"/>
                          <a:pt x="170" y="392"/>
                        </a:cubicBezTo>
                        <a:cubicBezTo>
                          <a:pt x="166" y="383"/>
                          <a:pt x="162" y="377"/>
                          <a:pt x="151" y="380"/>
                        </a:cubicBezTo>
                        <a:cubicBezTo>
                          <a:pt x="135" y="384"/>
                          <a:pt x="129" y="375"/>
                          <a:pt x="127" y="361"/>
                        </a:cubicBezTo>
                        <a:cubicBezTo>
                          <a:pt x="126" y="355"/>
                          <a:pt x="126" y="349"/>
                          <a:pt x="124" y="344"/>
                        </a:cubicBezTo>
                        <a:cubicBezTo>
                          <a:pt x="122" y="340"/>
                          <a:pt x="117" y="336"/>
                          <a:pt x="114" y="336"/>
                        </a:cubicBezTo>
                        <a:cubicBezTo>
                          <a:pt x="111" y="336"/>
                          <a:pt x="107" y="341"/>
                          <a:pt x="104" y="344"/>
                        </a:cubicBezTo>
                        <a:cubicBezTo>
                          <a:pt x="101" y="351"/>
                          <a:pt x="98" y="358"/>
                          <a:pt x="94" y="366"/>
                        </a:cubicBezTo>
                        <a:cubicBezTo>
                          <a:pt x="77" y="343"/>
                          <a:pt x="77" y="322"/>
                          <a:pt x="78" y="297"/>
                        </a:cubicBezTo>
                        <a:cubicBezTo>
                          <a:pt x="80" y="262"/>
                          <a:pt x="69" y="227"/>
                          <a:pt x="63" y="192"/>
                        </a:cubicBezTo>
                        <a:cubicBezTo>
                          <a:pt x="63" y="187"/>
                          <a:pt x="60" y="182"/>
                          <a:pt x="60" y="177"/>
                        </a:cubicBezTo>
                        <a:cubicBezTo>
                          <a:pt x="59" y="142"/>
                          <a:pt x="44" y="114"/>
                          <a:pt x="17" y="93"/>
                        </a:cubicBezTo>
                        <a:cubicBezTo>
                          <a:pt x="6" y="85"/>
                          <a:pt x="0" y="79"/>
                          <a:pt x="15" y="67"/>
                        </a:cubicBezTo>
                        <a:cubicBezTo>
                          <a:pt x="26" y="58"/>
                          <a:pt x="31" y="45"/>
                          <a:pt x="23" y="29"/>
                        </a:cubicBezTo>
                        <a:cubicBezTo>
                          <a:pt x="20" y="22"/>
                          <a:pt x="21" y="13"/>
                          <a:pt x="20" y="6"/>
                        </a:cubicBezTo>
                        <a:cubicBezTo>
                          <a:pt x="33" y="5"/>
                          <a:pt x="42" y="3"/>
                          <a:pt x="51" y="5"/>
                        </a:cubicBezTo>
                        <a:cubicBezTo>
                          <a:pt x="58" y="6"/>
                          <a:pt x="68" y="12"/>
                          <a:pt x="69" y="18"/>
                        </a:cubicBezTo>
                        <a:cubicBezTo>
                          <a:pt x="73" y="32"/>
                          <a:pt x="78" y="42"/>
                          <a:pt x="91" y="50"/>
                        </a:cubicBezTo>
                        <a:cubicBezTo>
                          <a:pt x="97" y="54"/>
                          <a:pt x="101" y="62"/>
                          <a:pt x="104" y="69"/>
                        </a:cubicBezTo>
                        <a:cubicBezTo>
                          <a:pt x="109" y="80"/>
                          <a:pt x="115" y="84"/>
                          <a:pt x="127" y="83"/>
                        </a:cubicBezTo>
                        <a:cubicBezTo>
                          <a:pt x="134" y="82"/>
                          <a:pt x="142" y="87"/>
                          <a:pt x="147" y="92"/>
                        </a:cubicBezTo>
                        <a:cubicBezTo>
                          <a:pt x="152" y="97"/>
                          <a:pt x="154" y="105"/>
                          <a:pt x="158" y="111"/>
                        </a:cubicBezTo>
                        <a:cubicBezTo>
                          <a:pt x="160" y="108"/>
                          <a:pt x="161" y="105"/>
                          <a:pt x="163" y="103"/>
                        </a:cubicBezTo>
                        <a:cubicBezTo>
                          <a:pt x="172" y="99"/>
                          <a:pt x="183" y="96"/>
                          <a:pt x="191" y="91"/>
                        </a:cubicBezTo>
                        <a:cubicBezTo>
                          <a:pt x="197" y="86"/>
                          <a:pt x="200" y="77"/>
                          <a:pt x="202" y="69"/>
                        </a:cubicBezTo>
                        <a:cubicBezTo>
                          <a:pt x="216" y="58"/>
                          <a:pt x="228" y="44"/>
                          <a:pt x="251" y="50"/>
                        </a:cubicBezTo>
                        <a:cubicBezTo>
                          <a:pt x="260" y="52"/>
                          <a:pt x="264" y="42"/>
                          <a:pt x="262" y="31"/>
                        </a:cubicBezTo>
                        <a:cubicBezTo>
                          <a:pt x="258" y="11"/>
                          <a:pt x="259" y="10"/>
                          <a:pt x="279" y="0"/>
                        </a:cubicBezTo>
                        <a:cubicBezTo>
                          <a:pt x="299" y="23"/>
                          <a:pt x="299" y="23"/>
                          <a:pt x="334" y="31"/>
                        </a:cubicBezTo>
                        <a:cubicBezTo>
                          <a:pt x="344" y="43"/>
                          <a:pt x="351" y="51"/>
                          <a:pt x="357" y="60"/>
                        </a:cubicBezTo>
                        <a:cubicBezTo>
                          <a:pt x="359" y="62"/>
                          <a:pt x="361" y="64"/>
                          <a:pt x="361" y="66"/>
                        </a:cubicBezTo>
                        <a:cubicBezTo>
                          <a:pt x="357" y="93"/>
                          <a:pt x="379" y="97"/>
                          <a:pt x="395" y="101"/>
                        </a:cubicBezTo>
                        <a:cubicBezTo>
                          <a:pt x="405" y="103"/>
                          <a:pt x="417" y="94"/>
                          <a:pt x="431" y="89"/>
                        </a:cubicBezTo>
                        <a:cubicBezTo>
                          <a:pt x="458" y="103"/>
                          <a:pt x="458" y="103"/>
                          <a:pt x="478" y="92"/>
                        </a:cubicBezTo>
                        <a:cubicBezTo>
                          <a:pt x="505" y="115"/>
                          <a:pt x="534" y="129"/>
                          <a:pt x="576" y="119"/>
                        </a:cubicBezTo>
                        <a:cubicBezTo>
                          <a:pt x="552" y="154"/>
                          <a:pt x="532" y="185"/>
                          <a:pt x="511" y="214"/>
                        </a:cubicBezTo>
                        <a:cubicBezTo>
                          <a:pt x="502" y="226"/>
                          <a:pt x="491" y="237"/>
                          <a:pt x="479" y="246"/>
                        </a:cubicBezTo>
                        <a:cubicBezTo>
                          <a:pt x="474" y="250"/>
                          <a:pt x="464" y="248"/>
                          <a:pt x="457" y="249"/>
                        </a:cubicBezTo>
                        <a:cubicBezTo>
                          <a:pt x="444" y="251"/>
                          <a:pt x="428" y="250"/>
                          <a:pt x="420" y="257"/>
                        </a:cubicBezTo>
                        <a:cubicBezTo>
                          <a:pt x="409" y="268"/>
                          <a:pt x="415" y="285"/>
                          <a:pt x="424" y="298"/>
                        </a:cubicBezTo>
                        <a:cubicBezTo>
                          <a:pt x="430" y="308"/>
                          <a:pt x="437" y="318"/>
                          <a:pt x="443" y="327"/>
                        </a:cubicBezTo>
                        <a:cubicBezTo>
                          <a:pt x="442" y="329"/>
                          <a:pt x="441" y="331"/>
                          <a:pt x="440" y="331"/>
                        </a:cubicBezTo>
                        <a:cubicBezTo>
                          <a:pt x="432" y="335"/>
                          <a:pt x="423" y="339"/>
                          <a:pt x="415" y="344"/>
                        </a:cubicBezTo>
                        <a:cubicBezTo>
                          <a:pt x="421" y="351"/>
                          <a:pt x="427" y="359"/>
                          <a:pt x="434" y="367"/>
                        </a:cubicBezTo>
                        <a:cubicBezTo>
                          <a:pt x="438" y="373"/>
                          <a:pt x="443" y="379"/>
                          <a:pt x="448" y="385"/>
                        </a:cubicBezTo>
                        <a:cubicBezTo>
                          <a:pt x="440" y="389"/>
                          <a:pt x="433" y="395"/>
                          <a:pt x="424" y="398"/>
                        </a:cubicBezTo>
                        <a:cubicBezTo>
                          <a:pt x="416" y="400"/>
                          <a:pt x="409" y="397"/>
                          <a:pt x="407" y="385"/>
                        </a:cubicBezTo>
                        <a:cubicBezTo>
                          <a:pt x="405" y="380"/>
                          <a:pt x="391" y="376"/>
                          <a:pt x="383" y="376"/>
                        </a:cubicBezTo>
                        <a:cubicBezTo>
                          <a:pt x="370" y="375"/>
                          <a:pt x="361" y="375"/>
                          <a:pt x="360" y="359"/>
                        </a:cubicBezTo>
                        <a:cubicBezTo>
                          <a:pt x="359" y="350"/>
                          <a:pt x="349" y="336"/>
                          <a:pt x="344" y="336"/>
                        </a:cubicBezTo>
                        <a:cubicBezTo>
                          <a:pt x="335" y="336"/>
                          <a:pt x="327" y="346"/>
                          <a:pt x="318" y="352"/>
                        </a:cubicBezTo>
                        <a:cubicBezTo>
                          <a:pt x="313" y="354"/>
                          <a:pt x="307" y="355"/>
                          <a:pt x="301" y="357"/>
                        </a:cubicBezTo>
                        <a:cubicBezTo>
                          <a:pt x="302" y="364"/>
                          <a:pt x="305" y="373"/>
                          <a:pt x="303" y="380"/>
                        </a:cubicBezTo>
                        <a:cubicBezTo>
                          <a:pt x="301" y="388"/>
                          <a:pt x="297" y="398"/>
                          <a:pt x="291" y="402"/>
                        </a:cubicBezTo>
                        <a:cubicBezTo>
                          <a:pt x="274" y="413"/>
                          <a:pt x="264" y="423"/>
                          <a:pt x="274" y="446"/>
                        </a:cubicBezTo>
                        <a:cubicBezTo>
                          <a:pt x="281" y="463"/>
                          <a:pt x="275" y="468"/>
                          <a:pt x="256" y="468"/>
                        </a:cubicBezTo>
                        <a:cubicBezTo>
                          <a:pt x="249" y="468"/>
                          <a:pt x="242" y="472"/>
                          <a:pt x="237" y="475"/>
                        </a:cubicBezTo>
                        <a:cubicBezTo>
                          <a:pt x="231" y="479"/>
                          <a:pt x="226" y="484"/>
                          <a:pt x="217" y="49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85" name="Freeform 44"/>
                  <p:cNvSpPr/>
                  <p:nvPr/>
                </p:nvSpPr>
                <p:spPr bwMode="auto">
                  <a:xfrm>
                    <a:off x="5384819" y="1579061"/>
                    <a:ext cx="1180427" cy="1067891"/>
                  </a:xfrm>
                  <a:custGeom>
                    <a:avLst/>
                    <a:gdLst>
                      <a:gd name="T0" fmla="*/ 286 w 576"/>
                      <a:gd name="T1" fmla="*/ 453 h 523"/>
                      <a:gd name="T2" fmla="*/ 248 w 576"/>
                      <a:gd name="T3" fmla="*/ 439 h 523"/>
                      <a:gd name="T4" fmla="*/ 219 w 576"/>
                      <a:gd name="T5" fmla="*/ 445 h 523"/>
                      <a:gd name="T6" fmla="*/ 187 w 576"/>
                      <a:gd name="T7" fmla="*/ 425 h 523"/>
                      <a:gd name="T8" fmla="*/ 154 w 576"/>
                      <a:gd name="T9" fmla="*/ 407 h 523"/>
                      <a:gd name="T10" fmla="*/ 118 w 576"/>
                      <a:gd name="T11" fmla="*/ 362 h 523"/>
                      <a:gd name="T12" fmla="*/ 122 w 576"/>
                      <a:gd name="T13" fmla="*/ 331 h 523"/>
                      <a:gd name="T14" fmla="*/ 143 w 576"/>
                      <a:gd name="T15" fmla="*/ 308 h 523"/>
                      <a:gd name="T16" fmla="*/ 168 w 576"/>
                      <a:gd name="T17" fmla="*/ 289 h 523"/>
                      <a:gd name="T18" fmla="*/ 179 w 576"/>
                      <a:gd name="T19" fmla="*/ 277 h 523"/>
                      <a:gd name="T20" fmla="*/ 190 w 576"/>
                      <a:gd name="T21" fmla="*/ 205 h 523"/>
                      <a:gd name="T22" fmla="*/ 186 w 576"/>
                      <a:gd name="T23" fmla="*/ 117 h 523"/>
                      <a:gd name="T24" fmla="*/ 170 w 576"/>
                      <a:gd name="T25" fmla="*/ 84 h 523"/>
                      <a:gd name="T26" fmla="*/ 143 w 576"/>
                      <a:gd name="T27" fmla="*/ 86 h 523"/>
                      <a:gd name="T28" fmla="*/ 97 w 576"/>
                      <a:gd name="T29" fmla="*/ 111 h 523"/>
                      <a:gd name="T30" fmla="*/ 64 w 576"/>
                      <a:gd name="T31" fmla="*/ 83 h 523"/>
                      <a:gd name="T32" fmla="*/ 61 w 576"/>
                      <a:gd name="T33" fmla="*/ 67 h 523"/>
                      <a:gd name="T34" fmla="*/ 31 w 576"/>
                      <a:gd name="T35" fmla="*/ 57 h 523"/>
                      <a:gd name="T36" fmla="*/ 10 w 576"/>
                      <a:gd name="T37" fmla="*/ 64 h 523"/>
                      <a:gd name="T38" fmla="*/ 0 w 576"/>
                      <a:gd name="T39" fmla="*/ 41 h 523"/>
                      <a:gd name="T40" fmla="*/ 27 w 576"/>
                      <a:gd name="T41" fmla="*/ 7 h 523"/>
                      <a:gd name="T42" fmla="*/ 82 w 576"/>
                      <a:gd name="T43" fmla="*/ 9 h 523"/>
                      <a:gd name="T44" fmla="*/ 90 w 576"/>
                      <a:gd name="T45" fmla="*/ 10 h 523"/>
                      <a:gd name="T46" fmla="*/ 201 w 576"/>
                      <a:gd name="T47" fmla="*/ 90 h 523"/>
                      <a:gd name="T48" fmla="*/ 214 w 576"/>
                      <a:gd name="T49" fmla="*/ 105 h 523"/>
                      <a:gd name="T50" fmla="*/ 250 w 576"/>
                      <a:gd name="T51" fmla="*/ 161 h 523"/>
                      <a:gd name="T52" fmla="*/ 282 w 576"/>
                      <a:gd name="T53" fmla="*/ 187 h 523"/>
                      <a:gd name="T54" fmla="*/ 366 w 576"/>
                      <a:gd name="T55" fmla="*/ 201 h 523"/>
                      <a:gd name="T56" fmla="*/ 390 w 576"/>
                      <a:gd name="T57" fmla="*/ 204 h 523"/>
                      <a:gd name="T58" fmla="*/ 408 w 576"/>
                      <a:gd name="T59" fmla="*/ 230 h 523"/>
                      <a:gd name="T60" fmla="*/ 414 w 576"/>
                      <a:gd name="T61" fmla="*/ 241 h 523"/>
                      <a:gd name="T62" fmla="*/ 443 w 576"/>
                      <a:gd name="T63" fmla="*/ 265 h 523"/>
                      <a:gd name="T64" fmla="*/ 486 w 576"/>
                      <a:gd name="T65" fmla="*/ 258 h 523"/>
                      <a:gd name="T66" fmla="*/ 507 w 576"/>
                      <a:gd name="T67" fmla="*/ 233 h 523"/>
                      <a:gd name="T68" fmla="*/ 508 w 576"/>
                      <a:gd name="T69" fmla="*/ 227 h 523"/>
                      <a:gd name="T70" fmla="*/ 561 w 576"/>
                      <a:gd name="T71" fmla="*/ 189 h 523"/>
                      <a:gd name="T72" fmla="*/ 573 w 576"/>
                      <a:gd name="T73" fmla="*/ 358 h 523"/>
                      <a:gd name="T74" fmla="*/ 543 w 576"/>
                      <a:gd name="T75" fmla="*/ 382 h 523"/>
                      <a:gd name="T76" fmla="*/ 492 w 576"/>
                      <a:gd name="T77" fmla="*/ 421 h 523"/>
                      <a:gd name="T78" fmla="*/ 502 w 576"/>
                      <a:gd name="T79" fmla="*/ 450 h 523"/>
                      <a:gd name="T80" fmla="*/ 525 w 576"/>
                      <a:gd name="T81" fmla="*/ 501 h 523"/>
                      <a:gd name="T82" fmla="*/ 488 w 576"/>
                      <a:gd name="T83" fmla="*/ 476 h 523"/>
                      <a:gd name="T84" fmla="*/ 434 w 576"/>
                      <a:gd name="T85" fmla="*/ 523 h 523"/>
                      <a:gd name="T86" fmla="*/ 405 w 576"/>
                      <a:gd name="T87" fmla="*/ 490 h 523"/>
                      <a:gd name="T88" fmla="*/ 387 w 576"/>
                      <a:gd name="T89" fmla="*/ 472 h 523"/>
                      <a:gd name="T90" fmla="*/ 372 w 576"/>
                      <a:gd name="T91" fmla="*/ 489 h 523"/>
                      <a:gd name="T92" fmla="*/ 286 w 576"/>
                      <a:gd name="T93" fmla="*/ 453 h 5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</a:cxnLst>
                    <a:rect l="0" t="0" r="r" b="b"/>
                    <a:pathLst>
                      <a:path w="576" h="523">
                        <a:moveTo>
                          <a:pt x="286" y="453"/>
                        </a:moveTo>
                        <a:cubicBezTo>
                          <a:pt x="278" y="437"/>
                          <a:pt x="265" y="432"/>
                          <a:pt x="248" y="439"/>
                        </a:cubicBezTo>
                        <a:cubicBezTo>
                          <a:pt x="239" y="442"/>
                          <a:pt x="228" y="443"/>
                          <a:pt x="219" y="445"/>
                        </a:cubicBezTo>
                        <a:cubicBezTo>
                          <a:pt x="203" y="447"/>
                          <a:pt x="191" y="442"/>
                          <a:pt x="187" y="425"/>
                        </a:cubicBezTo>
                        <a:cubicBezTo>
                          <a:pt x="182" y="404"/>
                          <a:pt x="172" y="396"/>
                          <a:pt x="154" y="407"/>
                        </a:cubicBezTo>
                        <a:cubicBezTo>
                          <a:pt x="141" y="391"/>
                          <a:pt x="130" y="377"/>
                          <a:pt x="118" y="362"/>
                        </a:cubicBezTo>
                        <a:cubicBezTo>
                          <a:pt x="108" y="350"/>
                          <a:pt x="107" y="340"/>
                          <a:pt x="122" y="331"/>
                        </a:cubicBezTo>
                        <a:cubicBezTo>
                          <a:pt x="130" y="325"/>
                          <a:pt x="137" y="316"/>
                          <a:pt x="143" y="308"/>
                        </a:cubicBezTo>
                        <a:cubicBezTo>
                          <a:pt x="150" y="299"/>
                          <a:pt x="153" y="287"/>
                          <a:pt x="168" y="289"/>
                        </a:cubicBezTo>
                        <a:cubicBezTo>
                          <a:pt x="171" y="290"/>
                          <a:pt x="178" y="282"/>
                          <a:pt x="179" y="277"/>
                        </a:cubicBezTo>
                        <a:cubicBezTo>
                          <a:pt x="183" y="253"/>
                          <a:pt x="189" y="229"/>
                          <a:pt x="190" y="205"/>
                        </a:cubicBezTo>
                        <a:cubicBezTo>
                          <a:pt x="191" y="176"/>
                          <a:pt x="190" y="146"/>
                          <a:pt x="186" y="117"/>
                        </a:cubicBezTo>
                        <a:cubicBezTo>
                          <a:pt x="185" y="106"/>
                          <a:pt x="179" y="92"/>
                          <a:pt x="170" y="84"/>
                        </a:cubicBezTo>
                        <a:cubicBezTo>
                          <a:pt x="166" y="80"/>
                          <a:pt x="151" y="82"/>
                          <a:pt x="143" y="86"/>
                        </a:cubicBezTo>
                        <a:cubicBezTo>
                          <a:pt x="127" y="93"/>
                          <a:pt x="112" y="104"/>
                          <a:pt x="97" y="111"/>
                        </a:cubicBezTo>
                        <a:cubicBezTo>
                          <a:pt x="85" y="117"/>
                          <a:pt x="68" y="101"/>
                          <a:pt x="64" y="83"/>
                        </a:cubicBezTo>
                        <a:cubicBezTo>
                          <a:pt x="62" y="78"/>
                          <a:pt x="63" y="73"/>
                          <a:pt x="61" y="67"/>
                        </a:cubicBezTo>
                        <a:cubicBezTo>
                          <a:pt x="58" y="52"/>
                          <a:pt x="44" y="48"/>
                          <a:pt x="31" y="57"/>
                        </a:cubicBezTo>
                        <a:cubicBezTo>
                          <a:pt x="25" y="62"/>
                          <a:pt x="13" y="67"/>
                          <a:pt x="10" y="64"/>
                        </a:cubicBezTo>
                        <a:cubicBezTo>
                          <a:pt x="4" y="59"/>
                          <a:pt x="0" y="49"/>
                          <a:pt x="0" y="41"/>
                        </a:cubicBezTo>
                        <a:cubicBezTo>
                          <a:pt x="0" y="24"/>
                          <a:pt x="8" y="12"/>
                          <a:pt x="27" y="7"/>
                        </a:cubicBezTo>
                        <a:cubicBezTo>
                          <a:pt x="46" y="3"/>
                          <a:pt x="64" y="0"/>
                          <a:pt x="82" y="9"/>
                        </a:cubicBezTo>
                        <a:cubicBezTo>
                          <a:pt x="84" y="10"/>
                          <a:pt x="87" y="11"/>
                          <a:pt x="90" y="10"/>
                        </a:cubicBezTo>
                        <a:cubicBezTo>
                          <a:pt x="151" y="4"/>
                          <a:pt x="176" y="47"/>
                          <a:pt x="201" y="90"/>
                        </a:cubicBezTo>
                        <a:cubicBezTo>
                          <a:pt x="204" y="96"/>
                          <a:pt x="209" y="102"/>
                          <a:pt x="214" y="105"/>
                        </a:cubicBezTo>
                        <a:cubicBezTo>
                          <a:pt x="233" y="119"/>
                          <a:pt x="245" y="138"/>
                          <a:pt x="250" y="161"/>
                        </a:cubicBezTo>
                        <a:cubicBezTo>
                          <a:pt x="254" y="178"/>
                          <a:pt x="264" y="185"/>
                          <a:pt x="282" y="187"/>
                        </a:cubicBezTo>
                        <a:cubicBezTo>
                          <a:pt x="310" y="189"/>
                          <a:pt x="338" y="197"/>
                          <a:pt x="366" y="201"/>
                        </a:cubicBezTo>
                        <a:cubicBezTo>
                          <a:pt x="375" y="203"/>
                          <a:pt x="384" y="203"/>
                          <a:pt x="390" y="204"/>
                        </a:cubicBezTo>
                        <a:cubicBezTo>
                          <a:pt x="397" y="214"/>
                          <a:pt x="403" y="222"/>
                          <a:pt x="408" y="230"/>
                        </a:cubicBezTo>
                        <a:cubicBezTo>
                          <a:pt x="411" y="233"/>
                          <a:pt x="413" y="237"/>
                          <a:pt x="414" y="241"/>
                        </a:cubicBezTo>
                        <a:cubicBezTo>
                          <a:pt x="415" y="261"/>
                          <a:pt x="426" y="267"/>
                          <a:pt x="443" y="265"/>
                        </a:cubicBezTo>
                        <a:cubicBezTo>
                          <a:pt x="458" y="264"/>
                          <a:pt x="472" y="261"/>
                          <a:pt x="486" y="258"/>
                        </a:cubicBezTo>
                        <a:cubicBezTo>
                          <a:pt x="499" y="255"/>
                          <a:pt x="508" y="247"/>
                          <a:pt x="507" y="233"/>
                        </a:cubicBezTo>
                        <a:cubicBezTo>
                          <a:pt x="507" y="231"/>
                          <a:pt x="507" y="228"/>
                          <a:pt x="508" y="227"/>
                        </a:cubicBezTo>
                        <a:cubicBezTo>
                          <a:pt x="525" y="214"/>
                          <a:pt x="541" y="200"/>
                          <a:pt x="561" y="189"/>
                        </a:cubicBezTo>
                        <a:cubicBezTo>
                          <a:pt x="573" y="247"/>
                          <a:pt x="576" y="302"/>
                          <a:pt x="573" y="358"/>
                        </a:cubicBezTo>
                        <a:cubicBezTo>
                          <a:pt x="573" y="375"/>
                          <a:pt x="561" y="383"/>
                          <a:pt x="543" y="382"/>
                        </a:cubicBezTo>
                        <a:cubicBezTo>
                          <a:pt x="524" y="381"/>
                          <a:pt x="494" y="402"/>
                          <a:pt x="492" y="421"/>
                        </a:cubicBezTo>
                        <a:cubicBezTo>
                          <a:pt x="491" y="430"/>
                          <a:pt x="498" y="440"/>
                          <a:pt x="502" y="450"/>
                        </a:cubicBezTo>
                        <a:cubicBezTo>
                          <a:pt x="509" y="465"/>
                          <a:pt x="516" y="481"/>
                          <a:pt x="525" y="501"/>
                        </a:cubicBezTo>
                        <a:cubicBezTo>
                          <a:pt x="502" y="500"/>
                          <a:pt x="490" y="494"/>
                          <a:pt x="488" y="476"/>
                        </a:cubicBezTo>
                        <a:cubicBezTo>
                          <a:pt x="441" y="497"/>
                          <a:pt x="441" y="497"/>
                          <a:pt x="434" y="523"/>
                        </a:cubicBezTo>
                        <a:cubicBezTo>
                          <a:pt x="423" y="510"/>
                          <a:pt x="414" y="500"/>
                          <a:pt x="405" y="490"/>
                        </a:cubicBezTo>
                        <a:cubicBezTo>
                          <a:pt x="399" y="484"/>
                          <a:pt x="393" y="478"/>
                          <a:pt x="387" y="472"/>
                        </a:cubicBezTo>
                        <a:cubicBezTo>
                          <a:pt x="382" y="478"/>
                          <a:pt x="377" y="483"/>
                          <a:pt x="372" y="489"/>
                        </a:cubicBezTo>
                        <a:cubicBezTo>
                          <a:pt x="346" y="475"/>
                          <a:pt x="328" y="439"/>
                          <a:pt x="286" y="45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86" name="Freeform 45"/>
                  <p:cNvSpPr/>
                  <p:nvPr/>
                </p:nvSpPr>
                <p:spPr bwMode="auto">
                  <a:xfrm>
                    <a:off x="2992839" y="2985756"/>
                    <a:ext cx="1506061" cy="1267821"/>
                  </a:xfrm>
                  <a:custGeom>
                    <a:avLst/>
                    <a:gdLst>
                      <a:gd name="T0" fmla="*/ 61 w 735"/>
                      <a:gd name="T1" fmla="*/ 86 h 621"/>
                      <a:gd name="T2" fmla="*/ 109 w 735"/>
                      <a:gd name="T3" fmla="*/ 52 h 621"/>
                      <a:gd name="T4" fmla="*/ 167 w 735"/>
                      <a:gd name="T5" fmla="*/ 21 h 621"/>
                      <a:gd name="T6" fmla="*/ 201 w 735"/>
                      <a:gd name="T7" fmla="*/ 7 h 621"/>
                      <a:gd name="T8" fmla="*/ 222 w 735"/>
                      <a:gd name="T9" fmla="*/ 78 h 621"/>
                      <a:gd name="T10" fmla="*/ 322 w 735"/>
                      <a:gd name="T11" fmla="*/ 122 h 621"/>
                      <a:gd name="T12" fmla="*/ 343 w 735"/>
                      <a:gd name="T13" fmla="*/ 198 h 621"/>
                      <a:gd name="T14" fmla="*/ 434 w 735"/>
                      <a:gd name="T15" fmla="*/ 244 h 621"/>
                      <a:gd name="T16" fmla="*/ 438 w 735"/>
                      <a:gd name="T17" fmla="*/ 224 h 621"/>
                      <a:gd name="T18" fmla="*/ 515 w 735"/>
                      <a:gd name="T19" fmla="*/ 206 h 621"/>
                      <a:gd name="T20" fmla="*/ 500 w 735"/>
                      <a:gd name="T21" fmla="*/ 251 h 621"/>
                      <a:gd name="T22" fmla="*/ 508 w 735"/>
                      <a:gd name="T23" fmla="*/ 322 h 621"/>
                      <a:gd name="T24" fmla="*/ 562 w 735"/>
                      <a:gd name="T25" fmla="*/ 368 h 621"/>
                      <a:gd name="T26" fmla="*/ 627 w 735"/>
                      <a:gd name="T27" fmla="*/ 463 h 621"/>
                      <a:gd name="T28" fmla="*/ 651 w 735"/>
                      <a:gd name="T29" fmla="*/ 399 h 621"/>
                      <a:gd name="T30" fmla="*/ 675 w 735"/>
                      <a:gd name="T31" fmla="*/ 365 h 621"/>
                      <a:gd name="T32" fmla="*/ 732 w 735"/>
                      <a:gd name="T33" fmla="*/ 409 h 621"/>
                      <a:gd name="T34" fmla="*/ 674 w 735"/>
                      <a:gd name="T35" fmla="*/ 465 h 621"/>
                      <a:gd name="T36" fmla="*/ 630 w 735"/>
                      <a:gd name="T37" fmla="*/ 481 h 621"/>
                      <a:gd name="T38" fmla="*/ 627 w 735"/>
                      <a:gd name="T39" fmla="*/ 551 h 621"/>
                      <a:gd name="T40" fmla="*/ 585 w 735"/>
                      <a:gd name="T41" fmla="*/ 591 h 621"/>
                      <a:gd name="T42" fmla="*/ 537 w 735"/>
                      <a:gd name="T43" fmla="*/ 597 h 621"/>
                      <a:gd name="T44" fmla="*/ 500 w 735"/>
                      <a:gd name="T45" fmla="*/ 549 h 621"/>
                      <a:gd name="T46" fmla="*/ 424 w 735"/>
                      <a:gd name="T47" fmla="*/ 568 h 621"/>
                      <a:gd name="T48" fmla="*/ 361 w 735"/>
                      <a:gd name="T49" fmla="*/ 530 h 621"/>
                      <a:gd name="T50" fmla="*/ 386 w 735"/>
                      <a:gd name="T51" fmla="*/ 525 h 621"/>
                      <a:gd name="T52" fmla="*/ 396 w 735"/>
                      <a:gd name="T53" fmla="*/ 490 h 621"/>
                      <a:gd name="T54" fmla="*/ 439 w 735"/>
                      <a:gd name="T55" fmla="*/ 458 h 621"/>
                      <a:gd name="T56" fmla="*/ 455 w 735"/>
                      <a:gd name="T57" fmla="*/ 401 h 621"/>
                      <a:gd name="T58" fmla="*/ 415 w 735"/>
                      <a:gd name="T59" fmla="*/ 312 h 621"/>
                      <a:gd name="T60" fmla="*/ 347 w 735"/>
                      <a:gd name="T61" fmla="*/ 271 h 621"/>
                      <a:gd name="T62" fmla="*/ 303 w 735"/>
                      <a:gd name="T63" fmla="*/ 259 h 621"/>
                      <a:gd name="T64" fmla="*/ 238 w 735"/>
                      <a:gd name="T65" fmla="*/ 226 h 621"/>
                      <a:gd name="T66" fmla="*/ 176 w 735"/>
                      <a:gd name="T67" fmla="*/ 233 h 621"/>
                      <a:gd name="T68" fmla="*/ 151 w 735"/>
                      <a:gd name="T69" fmla="*/ 244 h 621"/>
                      <a:gd name="T70" fmla="*/ 32 w 735"/>
                      <a:gd name="T71" fmla="*/ 187 h 621"/>
                      <a:gd name="T72" fmla="*/ 1 w 735"/>
                      <a:gd name="T73" fmla="*/ 116 h 6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735" h="621">
                        <a:moveTo>
                          <a:pt x="1" y="116"/>
                        </a:moveTo>
                        <a:cubicBezTo>
                          <a:pt x="33" y="122"/>
                          <a:pt x="46" y="103"/>
                          <a:pt x="61" y="86"/>
                        </a:cubicBezTo>
                        <a:cubicBezTo>
                          <a:pt x="72" y="74"/>
                          <a:pt x="85" y="64"/>
                          <a:pt x="97" y="53"/>
                        </a:cubicBezTo>
                        <a:cubicBezTo>
                          <a:pt x="100" y="51"/>
                          <a:pt x="105" y="53"/>
                          <a:pt x="109" y="52"/>
                        </a:cubicBezTo>
                        <a:cubicBezTo>
                          <a:pt x="120" y="52"/>
                          <a:pt x="132" y="52"/>
                          <a:pt x="143" y="50"/>
                        </a:cubicBezTo>
                        <a:cubicBezTo>
                          <a:pt x="158" y="47"/>
                          <a:pt x="170" y="41"/>
                          <a:pt x="167" y="21"/>
                        </a:cubicBezTo>
                        <a:cubicBezTo>
                          <a:pt x="166" y="15"/>
                          <a:pt x="171" y="3"/>
                          <a:pt x="176" y="2"/>
                        </a:cubicBezTo>
                        <a:cubicBezTo>
                          <a:pt x="184" y="0"/>
                          <a:pt x="196" y="1"/>
                          <a:pt x="201" y="7"/>
                        </a:cubicBezTo>
                        <a:cubicBezTo>
                          <a:pt x="219" y="23"/>
                          <a:pt x="236" y="42"/>
                          <a:pt x="223" y="71"/>
                        </a:cubicBezTo>
                        <a:cubicBezTo>
                          <a:pt x="222" y="73"/>
                          <a:pt x="221" y="76"/>
                          <a:pt x="222" y="78"/>
                        </a:cubicBezTo>
                        <a:cubicBezTo>
                          <a:pt x="234" y="99"/>
                          <a:pt x="246" y="120"/>
                          <a:pt x="260" y="144"/>
                        </a:cubicBezTo>
                        <a:cubicBezTo>
                          <a:pt x="274" y="116"/>
                          <a:pt x="301" y="128"/>
                          <a:pt x="322" y="122"/>
                        </a:cubicBezTo>
                        <a:cubicBezTo>
                          <a:pt x="331" y="120"/>
                          <a:pt x="335" y="128"/>
                          <a:pt x="329" y="138"/>
                        </a:cubicBezTo>
                        <a:cubicBezTo>
                          <a:pt x="313" y="166"/>
                          <a:pt x="316" y="179"/>
                          <a:pt x="343" y="198"/>
                        </a:cubicBezTo>
                        <a:cubicBezTo>
                          <a:pt x="355" y="206"/>
                          <a:pt x="367" y="212"/>
                          <a:pt x="373" y="230"/>
                        </a:cubicBezTo>
                        <a:cubicBezTo>
                          <a:pt x="378" y="250"/>
                          <a:pt x="413" y="256"/>
                          <a:pt x="434" y="244"/>
                        </a:cubicBezTo>
                        <a:cubicBezTo>
                          <a:pt x="430" y="239"/>
                          <a:pt x="427" y="235"/>
                          <a:pt x="420" y="227"/>
                        </a:cubicBezTo>
                        <a:cubicBezTo>
                          <a:pt x="427" y="226"/>
                          <a:pt x="435" y="222"/>
                          <a:pt x="438" y="224"/>
                        </a:cubicBezTo>
                        <a:cubicBezTo>
                          <a:pt x="458" y="237"/>
                          <a:pt x="473" y="229"/>
                          <a:pt x="486" y="214"/>
                        </a:cubicBezTo>
                        <a:cubicBezTo>
                          <a:pt x="495" y="204"/>
                          <a:pt x="503" y="197"/>
                          <a:pt x="515" y="206"/>
                        </a:cubicBezTo>
                        <a:cubicBezTo>
                          <a:pt x="525" y="213"/>
                          <a:pt x="523" y="233"/>
                          <a:pt x="513" y="242"/>
                        </a:cubicBezTo>
                        <a:cubicBezTo>
                          <a:pt x="509" y="246"/>
                          <a:pt x="505" y="249"/>
                          <a:pt x="500" y="251"/>
                        </a:cubicBezTo>
                        <a:cubicBezTo>
                          <a:pt x="485" y="259"/>
                          <a:pt x="479" y="271"/>
                          <a:pt x="481" y="287"/>
                        </a:cubicBezTo>
                        <a:cubicBezTo>
                          <a:pt x="483" y="304"/>
                          <a:pt x="489" y="317"/>
                          <a:pt x="508" y="322"/>
                        </a:cubicBezTo>
                        <a:cubicBezTo>
                          <a:pt x="521" y="325"/>
                          <a:pt x="536" y="327"/>
                          <a:pt x="545" y="335"/>
                        </a:cubicBezTo>
                        <a:cubicBezTo>
                          <a:pt x="554" y="342"/>
                          <a:pt x="559" y="356"/>
                          <a:pt x="562" y="368"/>
                        </a:cubicBezTo>
                        <a:cubicBezTo>
                          <a:pt x="568" y="387"/>
                          <a:pt x="570" y="407"/>
                          <a:pt x="575" y="426"/>
                        </a:cubicBezTo>
                        <a:cubicBezTo>
                          <a:pt x="579" y="441"/>
                          <a:pt x="615" y="465"/>
                          <a:pt x="627" y="463"/>
                        </a:cubicBezTo>
                        <a:cubicBezTo>
                          <a:pt x="625" y="450"/>
                          <a:pt x="627" y="439"/>
                          <a:pt x="644" y="436"/>
                        </a:cubicBezTo>
                        <a:cubicBezTo>
                          <a:pt x="655" y="434"/>
                          <a:pt x="660" y="403"/>
                          <a:pt x="651" y="399"/>
                        </a:cubicBezTo>
                        <a:cubicBezTo>
                          <a:pt x="623" y="386"/>
                          <a:pt x="639" y="365"/>
                          <a:pt x="638" y="340"/>
                        </a:cubicBezTo>
                        <a:cubicBezTo>
                          <a:pt x="653" y="351"/>
                          <a:pt x="664" y="358"/>
                          <a:pt x="675" y="365"/>
                        </a:cubicBezTo>
                        <a:cubicBezTo>
                          <a:pt x="689" y="372"/>
                          <a:pt x="702" y="379"/>
                          <a:pt x="716" y="385"/>
                        </a:cubicBezTo>
                        <a:cubicBezTo>
                          <a:pt x="727" y="390"/>
                          <a:pt x="735" y="396"/>
                          <a:pt x="732" y="409"/>
                        </a:cubicBezTo>
                        <a:cubicBezTo>
                          <a:pt x="727" y="423"/>
                          <a:pt x="732" y="443"/>
                          <a:pt x="709" y="448"/>
                        </a:cubicBezTo>
                        <a:cubicBezTo>
                          <a:pt x="697" y="451"/>
                          <a:pt x="686" y="460"/>
                          <a:pt x="674" y="465"/>
                        </a:cubicBezTo>
                        <a:cubicBezTo>
                          <a:pt x="670" y="467"/>
                          <a:pt x="663" y="470"/>
                          <a:pt x="659" y="468"/>
                        </a:cubicBezTo>
                        <a:cubicBezTo>
                          <a:pt x="644" y="461"/>
                          <a:pt x="636" y="470"/>
                          <a:pt x="630" y="481"/>
                        </a:cubicBezTo>
                        <a:cubicBezTo>
                          <a:pt x="619" y="498"/>
                          <a:pt x="611" y="516"/>
                          <a:pt x="624" y="536"/>
                        </a:cubicBezTo>
                        <a:cubicBezTo>
                          <a:pt x="626" y="540"/>
                          <a:pt x="626" y="545"/>
                          <a:pt x="627" y="551"/>
                        </a:cubicBezTo>
                        <a:cubicBezTo>
                          <a:pt x="622" y="553"/>
                          <a:pt x="618" y="555"/>
                          <a:pt x="614" y="555"/>
                        </a:cubicBezTo>
                        <a:cubicBezTo>
                          <a:pt x="591" y="558"/>
                          <a:pt x="582" y="568"/>
                          <a:pt x="585" y="591"/>
                        </a:cubicBezTo>
                        <a:cubicBezTo>
                          <a:pt x="587" y="605"/>
                          <a:pt x="578" y="620"/>
                          <a:pt x="567" y="621"/>
                        </a:cubicBezTo>
                        <a:cubicBezTo>
                          <a:pt x="556" y="621"/>
                          <a:pt x="540" y="608"/>
                          <a:pt x="537" y="597"/>
                        </a:cubicBezTo>
                        <a:cubicBezTo>
                          <a:pt x="535" y="588"/>
                          <a:pt x="529" y="580"/>
                          <a:pt x="522" y="573"/>
                        </a:cubicBezTo>
                        <a:cubicBezTo>
                          <a:pt x="521" y="559"/>
                          <a:pt x="518" y="547"/>
                          <a:pt x="500" y="549"/>
                        </a:cubicBezTo>
                        <a:cubicBezTo>
                          <a:pt x="476" y="551"/>
                          <a:pt x="460" y="542"/>
                          <a:pt x="457" y="517"/>
                        </a:cubicBezTo>
                        <a:cubicBezTo>
                          <a:pt x="427" y="521"/>
                          <a:pt x="419" y="533"/>
                          <a:pt x="424" y="568"/>
                        </a:cubicBezTo>
                        <a:cubicBezTo>
                          <a:pt x="404" y="568"/>
                          <a:pt x="385" y="573"/>
                          <a:pt x="370" y="557"/>
                        </a:cubicBezTo>
                        <a:cubicBezTo>
                          <a:pt x="364" y="551"/>
                          <a:pt x="364" y="539"/>
                          <a:pt x="361" y="530"/>
                        </a:cubicBezTo>
                        <a:cubicBezTo>
                          <a:pt x="367" y="529"/>
                          <a:pt x="374" y="527"/>
                          <a:pt x="380" y="525"/>
                        </a:cubicBezTo>
                        <a:cubicBezTo>
                          <a:pt x="382" y="525"/>
                          <a:pt x="385" y="526"/>
                          <a:pt x="386" y="525"/>
                        </a:cubicBezTo>
                        <a:cubicBezTo>
                          <a:pt x="393" y="522"/>
                          <a:pt x="404" y="520"/>
                          <a:pt x="406" y="515"/>
                        </a:cubicBezTo>
                        <a:cubicBezTo>
                          <a:pt x="408" y="509"/>
                          <a:pt x="401" y="500"/>
                          <a:pt x="396" y="490"/>
                        </a:cubicBezTo>
                        <a:cubicBezTo>
                          <a:pt x="403" y="487"/>
                          <a:pt x="411" y="484"/>
                          <a:pt x="418" y="479"/>
                        </a:cubicBezTo>
                        <a:cubicBezTo>
                          <a:pt x="426" y="473"/>
                          <a:pt x="432" y="465"/>
                          <a:pt x="439" y="458"/>
                        </a:cubicBezTo>
                        <a:cubicBezTo>
                          <a:pt x="441" y="456"/>
                          <a:pt x="441" y="450"/>
                          <a:pt x="444" y="449"/>
                        </a:cubicBezTo>
                        <a:cubicBezTo>
                          <a:pt x="464" y="436"/>
                          <a:pt x="461" y="418"/>
                          <a:pt x="455" y="401"/>
                        </a:cubicBezTo>
                        <a:cubicBezTo>
                          <a:pt x="444" y="369"/>
                          <a:pt x="432" y="338"/>
                          <a:pt x="420" y="307"/>
                        </a:cubicBezTo>
                        <a:cubicBezTo>
                          <a:pt x="418" y="309"/>
                          <a:pt x="416" y="311"/>
                          <a:pt x="415" y="312"/>
                        </a:cubicBezTo>
                        <a:cubicBezTo>
                          <a:pt x="403" y="308"/>
                          <a:pt x="391" y="306"/>
                          <a:pt x="381" y="299"/>
                        </a:cubicBezTo>
                        <a:cubicBezTo>
                          <a:pt x="368" y="291"/>
                          <a:pt x="358" y="281"/>
                          <a:pt x="347" y="271"/>
                        </a:cubicBezTo>
                        <a:cubicBezTo>
                          <a:pt x="339" y="265"/>
                          <a:pt x="333" y="257"/>
                          <a:pt x="321" y="266"/>
                        </a:cubicBezTo>
                        <a:cubicBezTo>
                          <a:pt x="318" y="268"/>
                          <a:pt x="308" y="263"/>
                          <a:pt x="303" y="259"/>
                        </a:cubicBezTo>
                        <a:cubicBezTo>
                          <a:pt x="295" y="253"/>
                          <a:pt x="289" y="245"/>
                          <a:pt x="282" y="238"/>
                        </a:cubicBezTo>
                        <a:cubicBezTo>
                          <a:pt x="270" y="226"/>
                          <a:pt x="257" y="220"/>
                          <a:pt x="238" y="226"/>
                        </a:cubicBezTo>
                        <a:cubicBezTo>
                          <a:pt x="229" y="229"/>
                          <a:pt x="216" y="222"/>
                          <a:pt x="205" y="218"/>
                        </a:cubicBezTo>
                        <a:cubicBezTo>
                          <a:pt x="183" y="207"/>
                          <a:pt x="179" y="209"/>
                          <a:pt x="176" y="233"/>
                        </a:cubicBezTo>
                        <a:cubicBezTo>
                          <a:pt x="175" y="239"/>
                          <a:pt x="172" y="247"/>
                          <a:pt x="167" y="249"/>
                        </a:cubicBezTo>
                        <a:cubicBezTo>
                          <a:pt x="164" y="251"/>
                          <a:pt x="154" y="248"/>
                          <a:pt x="151" y="244"/>
                        </a:cubicBezTo>
                        <a:cubicBezTo>
                          <a:pt x="133" y="219"/>
                          <a:pt x="107" y="205"/>
                          <a:pt x="78" y="196"/>
                        </a:cubicBezTo>
                        <a:cubicBezTo>
                          <a:pt x="63" y="192"/>
                          <a:pt x="47" y="188"/>
                          <a:pt x="32" y="187"/>
                        </a:cubicBezTo>
                        <a:cubicBezTo>
                          <a:pt x="5" y="185"/>
                          <a:pt x="3" y="185"/>
                          <a:pt x="1" y="157"/>
                        </a:cubicBezTo>
                        <a:cubicBezTo>
                          <a:pt x="0" y="144"/>
                          <a:pt x="1" y="132"/>
                          <a:pt x="1" y="11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87" name="Freeform 47"/>
                  <p:cNvSpPr/>
                  <p:nvPr/>
                </p:nvSpPr>
                <p:spPr bwMode="auto">
                  <a:xfrm>
                    <a:off x="4568337" y="4546888"/>
                    <a:ext cx="595002" cy="675214"/>
                  </a:xfrm>
                  <a:custGeom>
                    <a:avLst/>
                    <a:gdLst>
                      <a:gd name="T0" fmla="*/ 35 w 290"/>
                      <a:gd name="T1" fmla="*/ 255 h 331"/>
                      <a:gd name="T2" fmla="*/ 27 w 290"/>
                      <a:gd name="T3" fmla="*/ 197 h 331"/>
                      <a:gd name="T4" fmla="*/ 15 w 290"/>
                      <a:gd name="T5" fmla="*/ 188 h 331"/>
                      <a:gd name="T6" fmla="*/ 10 w 290"/>
                      <a:gd name="T7" fmla="*/ 165 h 331"/>
                      <a:gd name="T8" fmla="*/ 18 w 290"/>
                      <a:gd name="T9" fmla="*/ 145 h 331"/>
                      <a:gd name="T10" fmla="*/ 15 w 290"/>
                      <a:gd name="T11" fmla="*/ 77 h 331"/>
                      <a:gd name="T12" fmla="*/ 73 w 290"/>
                      <a:gd name="T13" fmla="*/ 22 h 331"/>
                      <a:gd name="T14" fmla="*/ 80 w 290"/>
                      <a:gd name="T15" fmla="*/ 21 h 331"/>
                      <a:gd name="T16" fmla="*/ 83 w 290"/>
                      <a:gd name="T17" fmla="*/ 0 h 331"/>
                      <a:gd name="T18" fmla="*/ 107 w 290"/>
                      <a:gd name="T19" fmla="*/ 4 h 331"/>
                      <a:gd name="T20" fmla="*/ 174 w 290"/>
                      <a:gd name="T21" fmla="*/ 27 h 331"/>
                      <a:gd name="T22" fmla="*/ 180 w 290"/>
                      <a:gd name="T23" fmla="*/ 27 h 331"/>
                      <a:gd name="T24" fmla="*/ 228 w 290"/>
                      <a:gd name="T25" fmla="*/ 21 h 331"/>
                      <a:gd name="T26" fmla="*/ 243 w 290"/>
                      <a:gd name="T27" fmla="*/ 31 h 331"/>
                      <a:gd name="T28" fmla="*/ 262 w 290"/>
                      <a:gd name="T29" fmla="*/ 57 h 331"/>
                      <a:gd name="T30" fmla="*/ 267 w 290"/>
                      <a:gd name="T31" fmla="*/ 111 h 331"/>
                      <a:gd name="T32" fmla="*/ 252 w 290"/>
                      <a:gd name="T33" fmla="*/ 132 h 331"/>
                      <a:gd name="T34" fmla="*/ 254 w 290"/>
                      <a:gd name="T35" fmla="*/ 149 h 331"/>
                      <a:gd name="T36" fmla="*/ 265 w 290"/>
                      <a:gd name="T37" fmla="*/ 179 h 331"/>
                      <a:gd name="T38" fmla="*/ 270 w 290"/>
                      <a:gd name="T39" fmla="*/ 202 h 331"/>
                      <a:gd name="T40" fmla="*/ 267 w 290"/>
                      <a:gd name="T41" fmla="*/ 275 h 331"/>
                      <a:gd name="T42" fmla="*/ 238 w 290"/>
                      <a:gd name="T43" fmla="*/ 265 h 331"/>
                      <a:gd name="T44" fmla="*/ 218 w 290"/>
                      <a:gd name="T45" fmla="*/ 280 h 331"/>
                      <a:gd name="T46" fmla="*/ 188 w 290"/>
                      <a:gd name="T47" fmla="*/ 308 h 331"/>
                      <a:gd name="T48" fmla="*/ 147 w 290"/>
                      <a:gd name="T49" fmla="*/ 331 h 331"/>
                      <a:gd name="T50" fmla="*/ 112 w 290"/>
                      <a:gd name="T51" fmla="*/ 311 h 331"/>
                      <a:gd name="T52" fmla="*/ 124 w 290"/>
                      <a:gd name="T53" fmla="*/ 231 h 331"/>
                      <a:gd name="T54" fmla="*/ 34 w 290"/>
                      <a:gd name="T55" fmla="*/ 254 h 331"/>
                      <a:gd name="T56" fmla="*/ 35 w 290"/>
                      <a:gd name="T57" fmla="*/ 255 h 3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</a:cxnLst>
                    <a:rect l="0" t="0" r="r" b="b"/>
                    <a:pathLst>
                      <a:path w="290" h="331">
                        <a:moveTo>
                          <a:pt x="35" y="255"/>
                        </a:moveTo>
                        <a:cubicBezTo>
                          <a:pt x="32" y="235"/>
                          <a:pt x="31" y="216"/>
                          <a:pt x="27" y="197"/>
                        </a:cubicBezTo>
                        <a:cubicBezTo>
                          <a:pt x="26" y="193"/>
                          <a:pt x="19" y="190"/>
                          <a:pt x="15" y="188"/>
                        </a:cubicBezTo>
                        <a:cubicBezTo>
                          <a:pt x="1" y="182"/>
                          <a:pt x="0" y="176"/>
                          <a:pt x="10" y="165"/>
                        </a:cubicBezTo>
                        <a:cubicBezTo>
                          <a:pt x="14" y="160"/>
                          <a:pt x="18" y="152"/>
                          <a:pt x="18" y="145"/>
                        </a:cubicBezTo>
                        <a:cubicBezTo>
                          <a:pt x="18" y="122"/>
                          <a:pt x="16" y="100"/>
                          <a:pt x="15" y="77"/>
                        </a:cubicBezTo>
                        <a:cubicBezTo>
                          <a:pt x="13" y="41"/>
                          <a:pt x="37" y="19"/>
                          <a:pt x="73" y="22"/>
                        </a:cubicBezTo>
                        <a:cubicBezTo>
                          <a:pt x="75" y="22"/>
                          <a:pt x="78" y="21"/>
                          <a:pt x="80" y="21"/>
                        </a:cubicBezTo>
                        <a:cubicBezTo>
                          <a:pt x="81" y="14"/>
                          <a:pt x="82" y="7"/>
                          <a:pt x="83" y="0"/>
                        </a:cubicBezTo>
                        <a:cubicBezTo>
                          <a:pt x="91" y="2"/>
                          <a:pt x="99" y="2"/>
                          <a:pt x="107" y="4"/>
                        </a:cubicBezTo>
                        <a:cubicBezTo>
                          <a:pt x="129" y="12"/>
                          <a:pt x="152" y="20"/>
                          <a:pt x="174" y="27"/>
                        </a:cubicBezTo>
                        <a:cubicBezTo>
                          <a:pt x="176" y="28"/>
                          <a:pt x="179" y="28"/>
                          <a:pt x="180" y="27"/>
                        </a:cubicBezTo>
                        <a:cubicBezTo>
                          <a:pt x="194" y="13"/>
                          <a:pt x="212" y="24"/>
                          <a:pt x="228" y="21"/>
                        </a:cubicBezTo>
                        <a:cubicBezTo>
                          <a:pt x="232" y="20"/>
                          <a:pt x="242" y="27"/>
                          <a:pt x="243" y="31"/>
                        </a:cubicBezTo>
                        <a:cubicBezTo>
                          <a:pt x="246" y="43"/>
                          <a:pt x="245" y="54"/>
                          <a:pt x="262" y="57"/>
                        </a:cubicBezTo>
                        <a:cubicBezTo>
                          <a:pt x="269" y="58"/>
                          <a:pt x="272" y="103"/>
                          <a:pt x="267" y="111"/>
                        </a:cubicBezTo>
                        <a:cubicBezTo>
                          <a:pt x="262" y="118"/>
                          <a:pt x="256" y="124"/>
                          <a:pt x="252" y="132"/>
                        </a:cubicBezTo>
                        <a:cubicBezTo>
                          <a:pt x="250" y="137"/>
                          <a:pt x="252" y="144"/>
                          <a:pt x="254" y="149"/>
                        </a:cubicBezTo>
                        <a:cubicBezTo>
                          <a:pt x="257" y="160"/>
                          <a:pt x="262" y="169"/>
                          <a:pt x="265" y="179"/>
                        </a:cubicBezTo>
                        <a:cubicBezTo>
                          <a:pt x="267" y="187"/>
                          <a:pt x="265" y="197"/>
                          <a:pt x="270" y="202"/>
                        </a:cubicBezTo>
                        <a:cubicBezTo>
                          <a:pt x="290" y="227"/>
                          <a:pt x="288" y="250"/>
                          <a:pt x="267" y="275"/>
                        </a:cubicBezTo>
                        <a:cubicBezTo>
                          <a:pt x="258" y="272"/>
                          <a:pt x="248" y="269"/>
                          <a:pt x="238" y="265"/>
                        </a:cubicBezTo>
                        <a:cubicBezTo>
                          <a:pt x="224" y="260"/>
                          <a:pt x="216" y="266"/>
                          <a:pt x="218" y="280"/>
                        </a:cubicBezTo>
                        <a:cubicBezTo>
                          <a:pt x="221" y="304"/>
                          <a:pt x="207" y="307"/>
                          <a:pt x="188" y="308"/>
                        </a:cubicBezTo>
                        <a:cubicBezTo>
                          <a:pt x="170" y="309"/>
                          <a:pt x="152" y="311"/>
                          <a:pt x="147" y="331"/>
                        </a:cubicBezTo>
                        <a:cubicBezTo>
                          <a:pt x="136" y="324"/>
                          <a:pt x="126" y="319"/>
                          <a:pt x="112" y="311"/>
                        </a:cubicBezTo>
                        <a:cubicBezTo>
                          <a:pt x="118" y="286"/>
                          <a:pt x="143" y="259"/>
                          <a:pt x="124" y="231"/>
                        </a:cubicBezTo>
                        <a:cubicBezTo>
                          <a:pt x="93" y="239"/>
                          <a:pt x="64" y="247"/>
                          <a:pt x="34" y="254"/>
                        </a:cubicBezTo>
                        <a:lnTo>
                          <a:pt x="35" y="255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88" name="Freeform 48"/>
                  <p:cNvSpPr/>
                  <p:nvPr/>
                </p:nvSpPr>
                <p:spPr bwMode="auto">
                  <a:xfrm>
                    <a:off x="4093054" y="5029354"/>
                    <a:ext cx="828454" cy="603382"/>
                  </a:xfrm>
                  <a:custGeom>
                    <a:avLst/>
                    <a:gdLst>
                      <a:gd name="T0" fmla="*/ 266 w 404"/>
                      <a:gd name="T1" fmla="*/ 18 h 296"/>
                      <a:gd name="T2" fmla="*/ 287 w 404"/>
                      <a:gd name="T3" fmla="*/ 23 h 296"/>
                      <a:gd name="T4" fmla="*/ 351 w 404"/>
                      <a:gd name="T5" fmla="*/ 0 h 296"/>
                      <a:gd name="T6" fmla="*/ 347 w 404"/>
                      <a:gd name="T7" fmla="*/ 49 h 296"/>
                      <a:gd name="T8" fmla="*/ 339 w 404"/>
                      <a:gd name="T9" fmla="*/ 75 h 296"/>
                      <a:gd name="T10" fmla="*/ 348 w 404"/>
                      <a:gd name="T11" fmla="*/ 88 h 296"/>
                      <a:gd name="T12" fmla="*/ 374 w 404"/>
                      <a:gd name="T13" fmla="*/ 103 h 296"/>
                      <a:gd name="T14" fmla="*/ 372 w 404"/>
                      <a:gd name="T15" fmla="*/ 110 h 296"/>
                      <a:gd name="T16" fmla="*/ 388 w 404"/>
                      <a:gd name="T17" fmla="*/ 99 h 296"/>
                      <a:gd name="T18" fmla="*/ 387 w 404"/>
                      <a:gd name="T19" fmla="*/ 129 h 296"/>
                      <a:gd name="T20" fmla="*/ 368 w 404"/>
                      <a:gd name="T21" fmla="*/ 165 h 296"/>
                      <a:gd name="T22" fmla="*/ 358 w 404"/>
                      <a:gd name="T23" fmla="*/ 188 h 296"/>
                      <a:gd name="T24" fmla="*/ 313 w 404"/>
                      <a:gd name="T25" fmla="*/ 247 h 296"/>
                      <a:gd name="T26" fmla="*/ 261 w 404"/>
                      <a:gd name="T27" fmla="*/ 295 h 296"/>
                      <a:gd name="T28" fmla="*/ 247 w 404"/>
                      <a:gd name="T29" fmla="*/ 291 h 296"/>
                      <a:gd name="T30" fmla="*/ 226 w 404"/>
                      <a:gd name="T31" fmla="*/ 267 h 296"/>
                      <a:gd name="T32" fmla="*/ 178 w 404"/>
                      <a:gd name="T33" fmla="*/ 277 h 296"/>
                      <a:gd name="T34" fmla="*/ 172 w 404"/>
                      <a:gd name="T35" fmla="*/ 275 h 296"/>
                      <a:gd name="T36" fmla="*/ 126 w 404"/>
                      <a:gd name="T37" fmla="*/ 262 h 296"/>
                      <a:gd name="T38" fmla="*/ 118 w 404"/>
                      <a:gd name="T39" fmla="*/ 236 h 296"/>
                      <a:gd name="T40" fmla="*/ 103 w 404"/>
                      <a:gd name="T41" fmla="*/ 204 h 296"/>
                      <a:gd name="T42" fmla="*/ 57 w 404"/>
                      <a:gd name="T43" fmla="*/ 192 h 296"/>
                      <a:gd name="T44" fmla="*/ 77 w 404"/>
                      <a:gd name="T45" fmla="*/ 169 h 296"/>
                      <a:gd name="T46" fmla="*/ 61 w 404"/>
                      <a:gd name="T47" fmla="*/ 144 h 296"/>
                      <a:gd name="T48" fmla="*/ 28 w 404"/>
                      <a:gd name="T49" fmla="*/ 126 h 296"/>
                      <a:gd name="T50" fmla="*/ 2 w 404"/>
                      <a:gd name="T51" fmla="*/ 111 h 296"/>
                      <a:gd name="T52" fmla="*/ 18 w 404"/>
                      <a:gd name="T53" fmla="*/ 93 h 296"/>
                      <a:gd name="T54" fmla="*/ 43 w 404"/>
                      <a:gd name="T55" fmla="*/ 91 h 296"/>
                      <a:gd name="T56" fmla="*/ 120 w 404"/>
                      <a:gd name="T57" fmla="*/ 70 h 296"/>
                      <a:gd name="T58" fmla="*/ 156 w 404"/>
                      <a:gd name="T59" fmla="*/ 68 h 296"/>
                      <a:gd name="T60" fmla="*/ 193 w 404"/>
                      <a:gd name="T61" fmla="*/ 64 h 296"/>
                      <a:gd name="T62" fmla="*/ 205 w 404"/>
                      <a:gd name="T63" fmla="*/ 59 h 296"/>
                      <a:gd name="T64" fmla="*/ 213 w 404"/>
                      <a:gd name="T65" fmla="*/ 59 h 296"/>
                      <a:gd name="T66" fmla="*/ 267 w 404"/>
                      <a:gd name="T67" fmla="*/ 19 h 296"/>
                      <a:gd name="T68" fmla="*/ 266 w 404"/>
                      <a:gd name="T69" fmla="*/ 18 h 2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</a:cxnLst>
                    <a:rect l="0" t="0" r="r" b="b"/>
                    <a:pathLst>
                      <a:path w="404" h="296">
                        <a:moveTo>
                          <a:pt x="266" y="18"/>
                        </a:moveTo>
                        <a:cubicBezTo>
                          <a:pt x="273" y="20"/>
                          <a:pt x="281" y="25"/>
                          <a:pt x="287" y="23"/>
                        </a:cubicBezTo>
                        <a:cubicBezTo>
                          <a:pt x="308" y="17"/>
                          <a:pt x="328" y="9"/>
                          <a:pt x="351" y="0"/>
                        </a:cubicBezTo>
                        <a:cubicBezTo>
                          <a:pt x="355" y="17"/>
                          <a:pt x="359" y="33"/>
                          <a:pt x="347" y="49"/>
                        </a:cubicBezTo>
                        <a:cubicBezTo>
                          <a:pt x="342" y="56"/>
                          <a:pt x="340" y="66"/>
                          <a:pt x="339" y="75"/>
                        </a:cubicBezTo>
                        <a:cubicBezTo>
                          <a:pt x="339" y="79"/>
                          <a:pt x="344" y="85"/>
                          <a:pt x="348" y="88"/>
                        </a:cubicBezTo>
                        <a:cubicBezTo>
                          <a:pt x="356" y="94"/>
                          <a:pt x="365" y="98"/>
                          <a:pt x="374" y="103"/>
                        </a:cubicBezTo>
                        <a:cubicBezTo>
                          <a:pt x="373" y="105"/>
                          <a:pt x="373" y="107"/>
                          <a:pt x="372" y="110"/>
                        </a:cubicBezTo>
                        <a:cubicBezTo>
                          <a:pt x="377" y="106"/>
                          <a:pt x="383" y="103"/>
                          <a:pt x="388" y="99"/>
                        </a:cubicBezTo>
                        <a:cubicBezTo>
                          <a:pt x="397" y="110"/>
                          <a:pt x="404" y="117"/>
                          <a:pt x="387" y="129"/>
                        </a:cubicBezTo>
                        <a:cubicBezTo>
                          <a:pt x="378" y="137"/>
                          <a:pt x="374" y="152"/>
                          <a:pt x="368" y="165"/>
                        </a:cubicBezTo>
                        <a:cubicBezTo>
                          <a:pt x="364" y="172"/>
                          <a:pt x="364" y="185"/>
                          <a:pt x="358" y="188"/>
                        </a:cubicBezTo>
                        <a:cubicBezTo>
                          <a:pt x="332" y="199"/>
                          <a:pt x="326" y="226"/>
                          <a:pt x="313" y="247"/>
                        </a:cubicBezTo>
                        <a:cubicBezTo>
                          <a:pt x="300" y="269"/>
                          <a:pt x="280" y="281"/>
                          <a:pt x="261" y="295"/>
                        </a:cubicBezTo>
                        <a:cubicBezTo>
                          <a:pt x="258" y="296"/>
                          <a:pt x="251" y="294"/>
                          <a:pt x="247" y="291"/>
                        </a:cubicBezTo>
                        <a:cubicBezTo>
                          <a:pt x="240" y="284"/>
                          <a:pt x="233" y="275"/>
                          <a:pt x="226" y="267"/>
                        </a:cubicBezTo>
                        <a:cubicBezTo>
                          <a:pt x="207" y="289"/>
                          <a:pt x="206" y="290"/>
                          <a:pt x="178" y="277"/>
                        </a:cubicBezTo>
                        <a:cubicBezTo>
                          <a:pt x="176" y="276"/>
                          <a:pt x="173" y="275"/>
                          <a:pt x="172" y="275"/>
                        </a:cubicBezTo>
                        <a:cubicBezTo>
                          <a:pt x="152" y="287"/>
                          <a:pt x="141" y="268"/>
                          <a:pt x="126" y="262"/>
                        </a:cubicBezTo>
                        <a:cubicBezTo>
                          <a:pt x="114" y="256"/>
                          <a:pt x="112" y="248"/>
                          <a:pt x="118" y="236"/>
                        </a:cubicBezTo>
                        <a:cubicBezTo>
                          <a:pt x="129" y="212"/>
                          <a:pt x="129" y="212"/>
                          <a:pt x="103" y="204"/>
                        </a:cubicBezTo>
                        <a:cubicBezTo>
                          <a:pt x="89" y="199"/>
                          <a:pt x="73" y="196"/>
                          <a:pt x="57" y="192"/>
                        </a:cubicBezTo>
                        <a:cubicBezTo>
                          <a:pt x="65" y="184"/>
                          <a:pt x="72" y="177"/>
                          <a:pt x="77" y="169"/>
                        </a:cubicBezTo>
                        <a:cubicBezTo>
                          <a:pt x="84" y="154"/>
                          <a:pt x="77" y="143"/>
                          <a:pt x="61" y="144"/>
                        </a:cubicBezTo>
                        <a:cubicBezTo>
                          <a:pt x="46" y="144"/>
                          <a:pt x="37" y="139"/>
                          <a:pt x="28" y="126"/>
                        </a:cubicBezTo>
                        <a:cubicBezTo>
                          <a:pt x="24" y="119"/>
                          <a:pt x="13" y="116"/>
                          <a:pt x="2" y="111"/>
                        </a:cubicBezTo>
                        <a:cubicBezTo>
                          <a:pt x="0" y="101"/>
                          <a:pt x="3" y="93"/>
                          <a:pt x="18" y="93"/>
                        </a:cubicBezTo>
                        <a:cubicBezTo>
                          <a:pt x="26" y="92"/>
                          <a:pt x="36" y="87"/>
                          <a:pt x="43" y="91"/>
                        </a:cubicBezTo>
                        <a:cubicBezTo>
                          <a:pt x="75" y="106"/>
                          <a:pt x="97" y="87"/>
                          <a:pt x="120" y="70"/>
                        </a:cubicBezTo>
                        <a:cubicBezTo>
                          <a:pt x="132" y="61"/>
                          <a:pt x="142" y="59"/>
                          <a:pt x="156" y="68"/>
                        </a:cubicBezTo>
                        <a:cubicBezTo>
                          <a:pt x="167" y="75"/>
                          <a:pt x="182" y="83"/>
                          <a:pt x="193" y="64"/>
                        </a:cubicBezTo>
                        <a:cubicBezTo>
                          <a:pt x="195" y="61"/>
                          <a:pt x="201" y="60"/>
                          <a:pt x="205" y="59"/>
                        </a:cubicBezTo>
                        <a:cubicBezTo>
                          <a:pt x="207" y="59"/>
                          <a:pt x="211" y="60"/>
                          <a:pt x="213" y="59"/>
                        </a:cubicBezTo>
                        <a:cubicBezTo>
                          <a:pt x="231" y="46"/>
                          <a:pt x="249" y="32"/>
                          <a:pt x="267" y="19"/>
                        </a:cubicBezTo>
                        <a:cubicBezTo>
                          <a:pt x="267" y="19"/>
                          <a:pt x="266" y="18"/>
                          <a:pt x="266" y="1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89" name="Freeform 49"/>
                  <p:cNvSpPr/>
                  <p:nvPr/>
                </p:nvSpPr>
                <p:spPr bwMode="auto">
                  <a:xfrm>
                    <a:off x="4207984" y="3391602"/>
                    <a:ext cx="538734" cy="961341"/>
                  </a:xfrm>
                  <a:custGeom>
                    <a:avLst/>
                    <a:gdLst>
                      <a:gd name="T0" fmla="*/ 263 w 263"/>
                      <a:gd name="T1" fmla="*/ 378 h 471"/>
                      <a:gd name="T2" fmla="*/ 194 w 263"/>
                      <a:gd name="T3" fmla="*/ 378 h 471"/>
                      <a:gd name="T4" fmla="*/ 190 w 263"/>
                      <a:gd name="T5" fmla="*/ 382 h 471"/>
                      <a:gd name="T6" fmla="*/ 211 w 263"/>
                      <a:gd name="T7" fmla="*/ 410 h 471"/>
                      <a:gd name="T8" fmla="*/ 193 w 263"/>
                      <a:gd name="T9" fmla="*/ 436 h 471"/>
                      <a:gd name="T10" fmla="*/ 201 w 263"/>
                      <a:gd name="T11" fmla="*/ 466 h 471"/>
                      <a:gd name="T12" fmla="*/ 195 w 263"/>
                      <a:gd name="T13" fmla="*/ 471 h 471"/>
                      <a:gd name="T14" fmla="*/ 170 w 263"/>
                      <a:gd name="T15" fmla="*/ 456 h 471"/>
                      <a:gd name="T16" fmla="*/ 129 w 263"/>
                      <a:gd name="T17" fmla="*/ 443 h 471"/>
                      <a:gd name="T18" fmla="*/ 95 w 263"/>
                      <a:gd name="T19" fmla="*/ 425 h 471"/>
                      <a:gd name="T20" fmla="*/ 62 w 263"/>
                      <a:gd name="T21" fmla="*/ 407 h 471"/>
                      <a:gd name="T22" fmla="*/ 49 w 263"/>
                      <a:gd name="T23" fmla="*/ 413 h 471"/>
                      <a:gd name="T24" fmla="*/ 5 w 263"/>
                      <a:gd name="T25" fmla="*/ 395 h 471"/>
                      <a:gd name="T26" fmla="*/ 2 w 263"/>
                      <a:gd name="T27" fmla="*/ 378 h 471"/>
                      <a:gd name="T28" fmla="*/ 13 w 263"/>
                      <a:gd name="T29" fmla="*/ 365 h 471"/>
                      <a:gd name="T30" fmla="*/ 36 w 263"/>
                      <a:gd name="T31" fmla="*/ 331 h 471"/>
                      <a:gd name="T32" fmla="*/ 46 w 263"/>
                      <a:gd name="T33" fmla="*/ 281 h 471"/>
                      <a:gd name="T34" fmla="*/ 72 w 263"/>
                      <a:gd name="T35" fmla="*/ 281 h 471"/>
                      <a:gd name="T36" fmla="*/ 96 w 263"/>
                      <a:gd name="T37" fmla="*/ 281 h 471"/>
                      <a:gd name="T38" fmla="*/ 98 w 263"/>
                      <a:gd name="T39" fmla="*/ 260 h 471"/>
                      <a:gd name="T40" fmla="*/ 111 w 263"/>
                      <a:gd name="T41" fmla="*/ 257 h 471"/>
                      <a:gd name="T42" fmla="*/ 142 w 263"/>
                      <a:gd name="T43" fmla="*/ 226 h 471"/>
                      <a:gd name="T44" fmla="*/ 114 w 263"/>
                      <a:gd name="T45" fmla="*/ 175 h 471"/>
                      <a:gd name="T46" fmla="*/ 85 w 263"/>
                      <a:gd name="T47" fmla="*/ 105 h 471"/>
                      <a:gd name="T48" fmla="*/ 109 w 263"/>
                      <a:gd name="T49" fmla="*/ 118 h 471"/>
                      <a:gd name="T50" fmla="*/ 152 w 263"/>
                      <a:gd name="T51" fmla="*/ 93 h 471"/>
                      <a:gd name="T52" fmla="*/ 193 w 263"/>
                      <a:gd name="T53" fmla="*/ 29 h 471"/>
                      <a:gd name="T54" fmla="*/ 212 w 263"/>
                      <a:gd name="T55" fmla="*/ 10 h 471"/>
                      <a:gd name="T56" fmla="*/ 242 w 263"/>
                      <a:gd name="T57" fmla="*/ 2 h 471"/>
                      <a:gd name="T58" fmla="*/ 258 w 263"/>
                      <a:gd name="T59" fmla="*/ 1 h 471"/>
                      <a:gd name="T60" fmla="*/ 251 w 263"/>
                      <a:gd name="T61" fmla="*/ 14 h 471"/>
                      <a:gd name="T62" fmla="*/ 237 w 263"/>
                      <a:gd name="T63" fmla="*/ 45 h 471"/>
                      <a:gd name="T64" fmla="*/ 231 w 263"/>
                      <a:gd name="T65" fmla="*/ 60 h 471"/>
                      <a:gd name="T66" fmla="*/ 227 w 263"/>
                      <a:gd name="T67" fmla="*/ 91 h 471"/>
                      <a:gd name="T68" fmla="*/ 225 w 263"/>
                      <a:gd name="T69" fmla="*/ 133 h 471"/>
                      <a:gd name="T70" fmla="*/ 222 w 263"/>
                      <a:gd name="T71" fmla="*/ 164 h 471"/>
                      <a:gd name="T72" fmla="*/ 223 w 263"/>
                      <a:gd name="T73" fmla="*/ 250 h 471"/>
                      <a:gd name="T74" fmla="*/ 231 w 263"/>
                      <a:gd name="T75" fmla="*/ 305 h 471"/>
                      <a:gd name="T76" fmla="*/ 234 w 263"/>
                      <a:gd name="T77" fmla="*/ 316 h 471"/>
                      <a:gd name="T78" fmla="*/ 249 w 263"/>
                      <a:gd name="T79" fmla="*/ 349 h 471"/>
                      <a:gd name="T80" fmla="*/ 263 w 263"/>
                      <a:gd name="T81" fmla="*/ 378 h 47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</a:cxnLst>
                    <a:rect l="0" t="0" r="r" b="b"/>
                    <a:pathLst>
                      <a:path w="263" h="471">
                        <a:moveTo>
                          <a:pt x="263" y="378"/>
                        </a:moveTo>
                        <a:cubicBezTo>
                          <a:pt x="236" y="378"/>
                          <a:pt x="215" y="378"/>
                          <a:pt x="194" y="378"/>
                        </a:cubicBezTo>
                        <a:cubicBezTo>
                          <a:pt x="192" y="379"/>
                          <a:pt x="191" y="381"/>
                          <a:pt x="190" y="382"/>
                        </a:cubicBezTo>
                        <a:cubicBezTo>
                          <a:pt x="198" y="392"/>
                          <a:pt x="205" y="402"/>
                          <a:pt x="211" y="410"/>
                        </a:cubicBezTo>
                        <a:cubicBezTo>
                          <a:pt x="205" y="419"/>
                          <a:pt x="195" y="427"/>
                          <a:pt x="193" y="436"/>
                        </a:cubicBezTo>
                        <a:cubicBezTo>
                          <a:pt x="191" y="445"/>
                          <a:pt x="198" y="456"/>
                          <a:pt x="201" y="466"/>
                        </a:cubicBezTo>
                        <a:cubicBezTo>
                          <a:pt x="199" y="468"/>
                          <a:pt x="197" y="469"/>
                          <a:pt x="195" y="471"/>
                        </a:cubicBezTo>
                        <a:cubicBezTo>
                          <a:pt x="187" y="466"/>
                          <a:pt x="177" y="463"/>
                          <a:pt x="170" y="456"/>
                        </a:cubicBezTo>
                        <a:cubicBezTo>
                          <a:pt x="158" y="444"/>
                          <a:pt x="146" y="438"/>
                          <a:pt x="129" y="443"/>
                        </a:cubicBezTo>
                        <a:cubicBezTo>
                          <a:pt x="113" y="449"/>
                          <a:pt x="100" y="443"/>
                          <a:pt x="95" y="425"/>
                        </a:cubicBezTo>
                        <a:cubicBezTo>
                          <a:pt x="71" y="443"/>
                          <a:pt x="68" y="421"/>
                          <a:pt x="62" y="407"/>
                        </a:cubicBezTo>
                        <a:cubicBezTo>
                          <a:pt x="57" y="409"/>
                          <a:pt x="52" y="411"/>
                          <a:pt x="49" y="413"/>
                        </a:cubicBezTo>
                        <a:cubicBezTo>
                          <a:pt x="30" y="425"/>
                          <a:pt x="10" y="416"/>
                          <a:pt x="5" y="395"/>
                        </a:cubicBezTo>
                        <a:cubicBezTo>
                          <a:pt x="3" y="389"/>
                          <a:pt x="0" y="383"/>
                          <a:pt x="2" y="378"/>
                        </a:cubicBezTo>
                        <a:cubicBezTo>
                          <a:pt x="3" y="373"/>
                          <a:pt x="9" y="365"/>
                          <a:pt x="13" y="365"/>
                        </a:cubicBezTo>
                        <a:cubicBezTo>
                          <a:pt x="41" y="364"/>
                          <a:pt x="48" y="356"/>
                          <a:pt x="36" y="331"/>
                        </a:cubicBezTo>
                        <a:cubicBezTo>
                          <a:pt x="25" y="310"/>
                          <a:pt x="37" y="296"/>
                          <a:pt x="46" y="281"/>
                        </a:cubicBezTo>
                        <a:cubicBezTo>
                          <a:pt x="54" y="269"/>
                          <a:pt x="63" y="277"/>
                          <a:pt x="72" y="281"/>
                        </a:cubicBezTo>
                        <a:cubicBezTo>
                          <a:pt x="79" y="284"/>
                          <a:pt x="89" y="283"/>
                          <a:pt x="96" y="281"/>
                        </a:cubicBezTo>
                        <a:cubicBezTo>
                          <a:pt x="99" y="280"/>
                          <a:pt x="98" y="269"/>
                          <a:pt x="98" y="260"/>
                        </a:cubicBezTo>
                        <a:cubicBezTo>
                          <a:pt x="101" y="260"/>
                          <a:pt x="106" y="258"/>
                          <a:pt x="111" y="257"/>
                        </a:cubicBezTo>
                        <a:cubicBezTo>
                          <a:pt x="130" y="255"/>
                          <a:pt x="140" y="247"/>
                          <a:pt x="142" y="226"/>
                        </a:cubicBezTo>
                        <a:cubicBezTo>
                          <a:pt x="147" y="189"/>
                          <a:pt x="149" y="190"/>
                          <a:pt x="114" y="175"/>
                        </a:cubicBezTo>
                        <a:cubicBezTo>
                          <a:pt x="71" y="156"/>
                          <a:pt x="70" y="153"/>
                          <a:pt x="85" y="105"/>
                        </a:cubicBezTo>
                        <a:cubicBezTo>
                          <a:pt x="93" y="110"/>
                          <a:pt x="101" y="114"/>
                          <a:pt x="109" y="118"/>
                        </a:cubicBezTo>
                        <a:cubicBezTo>
                          <a:pt x="132" y="129"/>
                          <a:pt x="152" y="118"/>
                          <a:pt x="152" y="93"/>
                        </a:cubicBezTo>
                        <a:cubicBezTo>
                          <a:pt x="151" y="62"/>
                          <a:pt x="164" y="41"/>
                          <a:pt x="193" y="29"/>
                        </a:cubicBezTo>
                        <a:cubicBezTo>
                          <a:pt x="200" y="26"/>
                          <a:pt x="205" y="17"/>
                          <a:pt x="212" y="10"/>
                        </a:cubicBezTo>
                        <a:cubicBezTo>
                          <a:pt x="222" y="12"/>
                          <a:pt x="234" y="19"/>
                          <a:pt x="242" y="2"/>
                        </a:cubicBezTo>
                        <a:cubicBezTo>
                          <a:pt x="243" y="0"/>
                          <a:pt x="250" y="1"/>
                          <a:pt x="258" y="1"/>
                        </a:cubicBezTo>
                        <a:cubicBezTo>
                          <a:pt x="254" y="8"/>
                          <a:pt x="253" y="13"/>
                          <a:pt x="251" y="14"/>
                        </a:cubicBezTo>
                        <a:cubicBezTo>
                          <a:pt x="237" y="21"/>
                          <a:pt x="232" y="29"/>
                          <a:pt x="237" y="45"/>
                        </a:cubicBezTo>
                        <a:cubicBezTo>
                          <a:pt x="239" y="48"/>
                          <a:pt x="234" y="56"/>
                          <a:pt x="231" y="60"/>
                        </a:cubicBezTo>
                        <a:cubicBezTo>
                          <a:pt x="222" y="70"/>
                          <a:pt x="221" y="79"/>
                          <a:pt x="227" y="91"/>
                        </a:cubicBezTo>
                        <a:cubicBezTo>
                          <a:pt x="234" y="105"/>
                          <a:pt x="242" y="118"/>
                          <a:pt x="225" y="133"/>
                        </a:cubicBezTo>
                        <a:cubicBezTo>
                          <a:pt x="219" y="138"/>
                          <a:pt x="221" y="153"/>
                          <a:pt x="222" y="164"/>
                        </a:cubicBezTo>
                        <a:cubicBezTo>
                          <a:pt x="227" y="193"/>
                          <a:pt x="231" y="221"/>
                          <a:pt x="223" y="250"/>
                        </a:cubicBezTo>
                        <a:cubicBezTo>
                          <a:pt x="217" y="268"/>
                          <a:pt x="215" y="288"/>
                          <a:pt x="231" y="305"/>
                        </a:cubicBezTo>
                        <a:cubicBezTo>
                          <a:pt x="234" y="307"/>
                          <a:pt x="233" y="312"/>
                          <a:pt x="234" y="316"/>
                        </a:cubicBezTo>
                        <a:cubicBezTo>
                          <a:pt x="239" y="327"/>
                          <a:pt x="244" y="338"/>
                          <a:pt x="249" y="349"/>
                        </a:cubicBezTo>
                        <a:cubicBezTo>
                          <a:pt x="253" y="357"/>
                          <a:pt x="257" y="365"/>
                          <a:pt x="263" y="37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90" name="Freeform 50"/>
                  <p:cNvSpPr/>
                  <p:nvPr/>
                </p:nvSpPr>
                <p:spPr bwMode="auto">
                  <a:xfrm>
                    <a:off x="4668901" y="5099988"/>
                    <a:ext cx="865566" cy="665636"/>
                  </a:xfrm>
                  <a:custGeom>
                    <a:avLst/>
                    <a:gdLst>
                      <a:gd name="T0" fmla="*/ 110 w 422"/>
                      <a:gd name="T1" fmla="*/ 48 h 326"/>
                      <a:gd name="T2" fmla="*/ 143 w 422"/>
                      <a:gd name="T3" fmla="*/ 43 h 326"/>
                      <a:gd name="T4" fmla="*/ 175 w 422"/>
                      <a:gd name="T5" fmla="*/ 9 h 326"/>
                      <a:gd name="T6" fmla="*/ 177 w 422"/>
                      <a:gd name="T7" fmla="*/ 0 h 326"/>
                      <a:gd name="T8" fmla="*/ 266 w 422"/>
                      <a:gd name="T9" fmla="*/ 19 h 326"/>
                      <a:gd name="T10" fmla="*/ 246 w 422"/>
                      <a:gd name="T11" fmla="*/ 54 h 326"/>
                      <a:gd name="T12" fmla="*/ 250 w 422"/>
                      <a:gd name="T13" fmla="*/ 57 h 326"/>
                      <a:gd name="T14" fmla="*/ 283 w 422"/>
                      <a:gd name="T15" fmla="*/ 42 h 326"/>
                      <a:gd name="T16" fmla="*/ 352 w 422"/>
                      <a:gd name="T17" fmla="*/ 36 h 326"/>
                      <a:gd name="T18" fmla="*/ 422 w 422"/>
                      <a:gd name="T19" fmla="*/ 93 h 326"/>
                      <a:gd name="T20" fmla="*/ 385 w 422"/>
                      <a:gd name="T21" fmla="*/ 139 h 326"/>
                      <a:gd name="T22" fmla="*/ 359 w 422"/>
                      <a:gd name="T23" fmla="*/ 152 h 326"/>
                      <a:gd name="T24" fmla="*/ 327 w 422"/>
                      <a:gd name="T25" fmla="*/ 183 h 326"/>
                      <a:gd name="T26" fmla="*/ 316 w 422"/>
                      <a:gd name="T27" fmla="*/ 169 h 326"/>
                      <a:gd name="T28" fmla="*/ 292 w 422"/>
                      <a:gd name="T29" fmla="*/ 163 h 326"/>
                      <a:gd name="T30" fmla="*/ 273 w 422"/>
                      <a:gd name="T31" fmla="*/ 175 h 326"/>
                      <a:gd name="T32" fmla="*/ 224 w 422"/>
                      <a:gd name="T33" fmla="*/ 164 h 326"/>
                      <a:gd name="T34" fmla="*/ 216 w 422"/>
                      <a:gd name="T35" fmla="*/ 156 h 326"/>
                      <a:gd name="T36" fmla="*/ 216 w 422"/>
                      <a:gd name="T37" fmla="*/ 208 h 326"/>
                      <a:gd name="T38" fmla="*/ 193 w 422"/>
                      <a:gd name="T39" fmla="*/ 204 h 326"/>
                      <a:gd name="T40" fmla="*/ 195 w 422"/>
                      <a:gd name="T41" fmla="*/ 209 h 326"/>
                      <a:gd name="T42" fmla="*/ 149 w 422"/>
                      <a:gd name="T43" fmla="*/ 230 h 326"/>
                      <a:gd name="T44" fmla="*/ 81 w 422"/>
                      <a:gd name="T45" fmla="*/ 255 h 326"/>
                      <a:gd name="T46" fmla="*/ 55 w 422"/>
                      <a:gd name="T47" fmla="*/ 265 h 326"/>
                      <a:gd name="T48" fmla="*/ 39 w 422"/>
                      <a:gd name="T49" fmla="*/ 282 h 326"/>
                      <a:gd name="T50" fmla="*/ 49 w 422"/>
                      <a:gd name="T51" fmla="*/ 298 h 326"/>
                      <a:gd name="T52" fmla="*/ 61 w 422"/>
                      <a:gd name="T53" fmla="*/ 318 h 326"/>
                      <a:gd name="T54" fmla="*/ 56 w 422"/>
                      <a:gd name="T55" fmla="*/ 325 h 326"/>
                      <a:gd name="T56" fmla="*/ 20 w 422"/>
                      <a:gd name="T57" fmla="*/ 320 h 326"/>
                      <a:gd name="T58" fmla="*/ 9 w 422"/>
                      <a:gd name="T59" fmla="*/ 257 h 326"/>
                      <a:gd name="T60" fmla="*/ 37 w 422"/>
                      <a:gd name="T61" fmla="*/ 214 h 326"/>
                      <a:gd name="T62" fmla="*/ 53 w 422"/>
                      <a:gd name="T63" fmla="*/ 184 h 326"/>
                      <a:gd name="T64" fmla="*/ 66 w 422"/>
                      <a:gd name="T65" fmla="*/ 170 h 326"/>
                      <a:gd name="T66" fmla="*/ 93 w 422"/>
                      <a:gd name="T67" fmla="*/ 131 h 326"/>
                      <a:gd name="T68" fmla="*/ 109 w 422"/>
                      <a:gd name="T69" fmla="*/ 100 h 326"/>
                      <a:gd name="T70" fmla="*/ 115 w 422"/>
                      <a:gd name="T71" fmla="*/ 62 h 326"/>
                      <a:gd name="T72" fmla="*/ 110 w 422"/>
                      <a:gd name="T73" fmla="*/ 48 h 3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422" h="326">
                        <a:moveTo>
                          <a:pt x="110" y="48"/>
                        </a:moveTo>
                        <a:cubicBezTo>
                          <a:pt x="122" y="46"/>
                          <a:pt x="133" y="44"/>
                          <a:pt x="143" y="43"/>
                        </a:cubicBezTo>
                        <a:cubicBezTo>
                          <a:pt x="173" y="38"/>
                          <a:pt x="173" y="38"/>
                          <a:pt x="175" y="9"/>
                        </a:cubicBezTo>
                        <a:cubicBezTo>
                          <a:pt x="175" y="6"/>
                          <a:pt x="177" y="3"/>
                          <a:pt x="177" y="0"/>
                        </a:cubicBezTo>
                        <a:cubicBezTo>
                          <a:pt x="207" y="6"/>
                          <a:pt x="235" y="12"/>
                          <a:pt x="266" y="19"/>
                        </a:cubicBezTo>
                        <a:cubicBezTo>
                          <a:pt x="259" y="32"/>
                          <a:pt x="252" y="43"/>
                          <a:pt x="246" y="54"/>
                        </a:cubicBezTo>
                        <a:cubicBezTo>
                          <a:pt x="248" y="55"/>
                          <a:pt x="249" y="56"/>
                          <a:pt x="250" y="57"/>
                        </a:cubicBezTo>
                        <a:cubicBezTo>
                          <a:pt x="261" y="52"/>
                          <a:pt x="271" y="44"/>
                          <a:pt x="283" y="42"/>
                        </a:cubicBezTo>
                        <a:cubicBezTo>
                          <a:pt x="306" y="38"/>
                          <a:pt x="329" y="36"/>
                          <a:pt x="352" y="36"/>
                        </a:cubicBezTo>
                        <a:cubicBezTo>
                          <a:pt x="373" y="35"/>
                          <a:pt x="411" y="69"/>
                          <a:pt x="422" y="93"/>
                        </a:cubicBezTo>
                        <a:cubicBezTo>
                          <a:pt x="409" y="109"/>
                          <a:pt x="398" y="125"/>
                          <a:pt x="385" y="139"/>
                        </a:cubicBezTo>
                        <a:cubicBezTo>
                          <a:pt x="379" y="145"/>
                          <a:pt x="369" y="148"/>
                          <a:pt x="359" y="152"/>
                        </a:cubicBezTo>
                        <a:cubicBezTo>
                          <a:pt x="345" y="156"/>
                          <a:pt x="327" y="156"/>
                          <a:pt x="327" y="183"/>
                        </a:cubicBezTo>
                        <a:cubicBezTo>
                          <a:pt x="320" y="175"/>
                          <a:pt x="318" y="172"/>
                          <a:pt x="316" y="169"/>
                        </a:cubicBezTo>
                        <a:cubicBezTo>
                          <a:pt x="310" y="161"/>
                          <a:pt x="303" y="153"/>
                          <a:pt x="292" y="163"/>
                        </a:cubicBezTo>
                        <a:cubicBezTo>
                          <a:pt x="286" y="168"/>
                          <a:pt x="279" y="171"/>
                          <a:pt x="273" y="175"/>
                        </a:cubicBezTo>
                        <a:cubicBezTo>
                          <a:pt x="252" y="187"/>
                          <a:pt x="239" y="184"/>
                          <a:pt x="224" y="164"/>
                        </a:cubicBezTo>
                        <a:cubicBezTo>
                          <a:pt x="223" y="162"/>
                          <a:pt x="221" y="161"/>
                          <a:pt x="216" y="156"/>
                        </a:cubicBezTo>
                        <a:cubicBezTo>
                          <a:pt x="216" y="175"/>
                          <a:pt x="216" y="190"/>
                          <a:pt x="216" y="208"/>
                        </a:cubicBezTo>
                        <a:cubicBezTo>
                          <a:pt x="208" y="207"/>
                          <a:pt x="201" y="205"/>
                          <a:pt x="193" y="204"/>
                        </a:cubicBezTo>
                        <a:cubicBezTo>
                          <a:pt x="194" y="206"/>
                          <a:pt x="195" y="207"/>
                          <a:pt x="195" y="209"/>
                        </a:cubicBezTo>
                        <a:cubicBezTo>
                          <a:pt x="180" y="216"/>
                          <a:pt x="165" y="224"/>
                          <a:pt x="149" y="230"/>
                        </a:cubicBezTo>
                        <a:cubicBezTo>
                          <a:pt x="126" y="239"/>
                          <a:pt x="104" y="247"/>
                          <a:pt x="81" y="255"/>
                        </a:cubicBezTo>
                        <a:cubicBezTo>
                          <a:pt x="72" y="259"/>
                          <a:pt x="63" y="261"/>
                          <a:pt x="55" y="265"/>
                        </a:cubicBezTo>
                        <a:cubicBezTo>
                          <a:pt x="49" y="269"/>
                          <a:pt x="42" y="275"/>
                          <a:pt x="39" y="282"/>
                        </a:cubicBezTo>
                        <a:cubicBezTo>
                          <a:pt x="38" y="285"/>
                          <a:pt x="45" y="292"/>
                          <a:pt x="49" y="298"/>
                        </a:cubicBezTo>
                        <a:cubicBezTo>
                          <a:pt x="53" y="305"/>
                          <a:pt x="57" y="312"/>
                          <a:pt x="61" y="318"/>
                        </a:cubicBezTo>
                        <a:cubicBezTo>
                          <a:pt x="59" y="321"/>
                          <a:pt x="58" y="323"/>
                          <a:pt x="56" y="325"/>
                        </a:cubicBezTo>
                        <a:cubicBezTo>
                          <a:pt x="44" y="324"/>
                          <a:pt x="29" y="326"/>
                          <a:pt x="20" y="320"/>
                        </a:cubicBezTo>
                        <a:cubicBezTo>
                          <a:pt x="6" y="311"/>
                          <a:pt x="0" y="271"/>
                          <a:pt x="9" y="257"/>
                        </a:cubicBezTo>
                        <a:cubicBezTo>
                          <a:pt x="17" y="242"/>
                          <a:pt x="28" y="229"/>
                          <a:pt x="37" y="214"/>
                        </a:cubicBezTo>
                        <a:cubicBezTo>
                          <a:pt x="43" y="205"/>
                          <a:pt x="47" y="193"/>
                          <a:pt x="53" y="184"/>
                        </a:cubicBezTo>
                        <a:cubicBezTo>
                          <a:pt x="56" y="178"/>
                          <a:pt x="61" y="173"/>
                          <a:pt x="66" y="170"/>
                        </a:cubicBezTo>
                        <a:cubicBezTo>
                          <a:pt x="81" y="161"/>
                          <a:pt x="91" y="150"/>
                          <a:pt x="93" y="131"/>
                        </a:cubicBezTo>
                        <a:cubicBezTo>
                          <a:pt x="94" y="120"/>
                          <a:pt x="101" y="106"/>
                          <a:pt x="109" y="100"/>
                        </a:cubicBezTo>
                        <a:cubicBezTo>
                          <a:pt x="127" y="88"/>
                          <a:pt x="126" y="77"/>
                          <a:pt x="115" y="62"/>
                        </a:cubicBezTo>
                        <a:cubicBezTo>
                          <a:pt x="113" y="59"/>
                          <a:pt x="112" y="55"/>
                          <a:pt x="110" y="4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91" name="Freeform 51"/>
                  <p:cNvSpPr/>
                  <p:nvPr/>
                </p:nvSpPr>
                <p:spPr bwMode="auto">
                  <a:xfrm>
                    <a:off x="5587143" y="2420683"/>
                    <a:ext cx="879933" cy="571058"/>
                  </a:xfrm>
                  <a:custGeom>
                    <a:avLst/>
                    <a:gdLst>
                      <a:gd name="T0" fmla="*/ 101 w 429"/>
                      <a:gd name="T1" fmla="*/ 168 h 280"/>
                      <a:gd name="T2" fmla="*/ 68 w 429"/>
                      <a:gd name="T3" fmla="*/ 97 h 280"/>
                      <a:gd name="T4" fmla="*/ 44 w 429"/>
                      <a:gd name="T5" fmla="*/ 117 h 280"/>
                      <a:gd name="T6" fmla="*/ 24 w 429"/>
                      <a:gd name="T7" fmla="*/ 87 h 280"/>
                      <a:gd name="T8" fmla="*/ 0 w 429"/>
                      <a:gd name="T9" fmla="*/ 28 h 280"/>
                      <a:gd name="T10" fmla="*/ 49 w 429"/>
                      <a:gd name="T11" fmla="*/ 12 h 280"/>
                      <a:gd name="T12" fmla="*/ 69 w 429"/>
                      <a:gd name="T13" fmla="*/ 0 h 280"/>
                      <a:gd name="T14" fmla="*/ 74 w 429"/>
                      <a:gd name="T15" fmla="*/ 5 h 280"/>
                      <a:gd name="T16" fmla="*/ 141 w 429"/>
                      <a:gd name="T17" fmla="*/ 38 h 280"/>
                      <a:gd name="T18" fmla="*/ 182 w 429"/>
                      <a:gd name="T19" fmla="*/ 49 h 280"/>
                      <a:gd name="T20" fmla="*/ 198 w 429"/>
                      <a:gd name="T21" fmla="*/ 50 h 280"/>
                      <a:gd name="T22" fmla="*/ 227 w 429"/>
                      <a:gd name="T23" fmla="*/ 57 h 280"/>
                      <a:gd name="T24" fmla="*/ 240 w 429"/>
                      <a:gd name="T25" fmla="*/ 67 h 280"/>
                      <a:gd name="T26" fmla="*/ 257 w 429"/>
                      <a:gd name="T27" fmla="*/ 77 h 280"/>
                      <a:gd name="T28" fmla="*/ 286 w 429"/>
                      <a:gd name="T29" fmla="*/ 82 h 280"/>
                      <a:gd name="T30" fmla="*/ 324 w 429"/>
                      <a:gd name="T31" fmla="*/ 110 h 280"/>
                      <a:gd name="T32" fmla="*/ 349 w 429"/>
                      <a:gd name="T33" fmla="*/ 101 h 280"/>
                      <a:gd name="T34" fmla="*/ 387 w 429"/>
                      <a:gd name="T35" fmla="*/ 87 h 280"/>
                      <a:gd name="T36" fmla="*/ 425 w 429"/>
                      <a:gd name="T37" fmla="*/ 102 h 280"/>
                      <a:gd name="T38" fmla="*/ 390 w 429"/>
                      <a:gd name="T39" fmla="*/ 135 h 280"/>
                      <a:gd name="T40" fmla="*/ 376 w 429"/>
                      <a:gd name="T41" fmla="*/ 146 h 280"/>
                      <a:gd name="T42" fmla="*/ 310 w 429"/>
                      <a:gd name="T43" fmla="*/ 210 h 280"/>
                      <a:gd name="T44" fmla="*/ 336 w 429"/>
                      <a:gd name="T45" fmla="*/ 241 h 280"/>
                      <a:gd name="T46" fmla="*/ 333 w 429"/>
                      <a:gd name="T47" fmla="*/ 248 h 280"/>
                      <a:gd name="T48" fmla="*/ 282 w 429"/>
                      <a:gd name="T49" fmla="*/ 239 h 280"/>
                      <a:gd name="T50" fmla="*/ 254 w 429"/>
                      <a:gd name="T51" fmla="*/ 250 h 280"/>
                      <a:gd name="T52" fmla="*/ 241 w 429"/>
                      <a:gd name="T53" fmla="*/ 280 h 280"/>
                      <a:gd name="T54" fmla="*/ 208 w 429"/>
                      <a:gd name="T55" fmla="*/ 233 h 280"/>
                      <a:gd name="T56" fmla="*/ 203 w 429"/>
                      <a:gd name="T57" fmla="*/ 221 h 280"/>
                      <a:gd name="T58" fmla="*/ 176 w 429"/>
                      <a:gd name="T59" fmla="*/ 177 h 280"/>
                      <a:gd name="T60" fmla="*/ 161 w 429"/>
                      <a:gd name="T61" fmla="*/ 171 h 280"/>
                      <a:gd name="T62" fmla="*/ 125 w 429"/>
                      <a:gd name="T63" fmla="*/ 172 h 280"/>
                      <a:gd name="T64" fmla="*/ 101 w 429"/>
                      <a:gd name="T65" fmla="*/ 168 h 28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429" h="280">
                        <a:moveTo>
                          <a:pt x="101" y="168"/>
                        </a:moveTo>
                        <a:cubicBezTo>
                          <a:pt x="91" y="145"/>
                          <a:pt x="80" y="122"/>
                          <a:pt x="68" y="97"/>
                        </a:cubicBezTo>
                        <a:cubicBezTo>
                          <a:pt x="58" y="106"/>
                          <a:pt x="51" y="111"/>
                          <a:pt x="44" y="117"/>
                        </a:cubicBezTo>
                        <a:cubicBezTo>
                          <a:pt x="29" y="113"/>
                          <a:pt x="25" y="101"/>
                          <a:pt x="24" y="87"/>
                        </a:cubicBezTo>
                        <a:cubicBezTo>
                          <a:pt x="24" y="64"/>
                          <a:pt x="23" y="42"/>
                          <a:pt x="0" y="28"/>
                        </a:cubicBezTo>
                        <a:cubicBezTo>
                          <a:pt x="29" y="37"/>
                          <a:pt x="28" y="37"/>
                          <a:pt x="49" y="12"/>
                        </a:cubicBezTo>
                        <a:cubicBezTo>
                          <a:pt x="54" y="6"/>
                          <a:pt x="63" y="4"/>
                          <a:pt x="69" y="0"/>
                        </a:cubicBezTo>
                        <a:cubicBezTo>
                          <a:pt x="72" y="3"/>
                          <a:pt x="74" y="3"/>
                          <a:pt x="74" y="5"/>
                        </a:cubicBezTo>
                        <a:cubicBezTo>
                          <a:pt x="94" y="46"/>
                          <a:pt x="96" y="48"/>
                          <a:pt x="141" y="38"/>
                        </a:cubicBezTo>
                        <a:cubicBezTo>
                          <a:pt x="157" y="34"/>
                          <a:pt x="172" y="30"/>
                          <a:pt x="182" y="49"/>
                        </a:cubicBezTo>
                        <a:cubicBezTo>
                          <a:pt x="183" y="52"/>
                          <a:pt x="193" y="52"/>
                          <a:pt x="198" y="50"/>
                        </a:cubicBezTo>
                        <a:cubicBezTo>
                          <a:pt x="210" y="46"/>
                          <a:pt x="220" y="43"/>
                          <a:pt x="227" y="57"/>
                        </a:cubicBezTo>
                        <a:cubicBezTo>
                          <a:pt x="229" y="61"/>
                          <a:pt x="236" y="64"/>
                          <a:pt x="240" y="67"/>
                        </a:cubicBezTo>
                        <a:cubicBezTo>
                          <a:pt x="246" y="70"/>
                          <a:pt x="253" y="72"/>
                          <a:pt x="257" y="77"/>
                        </a:cubicBezTo>
                        <a:cubicBezTo>
                          <a:pt x="273" y="97"/>
                          <a:pt x="277" y="97"/>
                          <a:pt x="286" y="82"/>
                        </a:cubicBezTo>
                        <a:cubicBezTo>
                          <a:pt x="297" y="90"/>
                          <a:pt x="310" y="101"/>
                          <a:pt x="324" y="110"/>
                        </a:cubicBezTo>
                        <a:cubicBezTo>
                          <a:pt x="336" y="119"/>
                          <a:pt x="346" y="120"/>
                          <a:pt x="349" y="101"/>
                        </a:cubicBezTo>
                        <a:cubicBezTo>
                          <a:pt x="350" y="91"/>
                          <a:pt x="375" y="82"/>
                          <a:pt x="387" y="87"/>
                        </a:cubicBezTo>
                        <a:cubicBezTo>
                          <a:pt x="399" y="92"/>
                          <a:pt x="412" y="97"/>
                          <a:pt x="425" y="102"/>
                        </a:cubicBezTo>
                        <a:cubicBezTo>
                          <a:pt x="429" y="130"/>
                          <a:pt x="418" y="139"/>
                          <a:pt x="390" y="135"/>
                        </a:cubicBezTo>
                        <a:cubicBezTo>
                          <a:pt x="386" y="135"/>
                          <a:pt x="376" y="141"/>
                          <a:pt x="376" y="146"/>
                        </a:cubicBezTo>
                        <a:cubicBezTo>
                          <a:pt x="368" y="186"/>
                          <a:pt x="350" y="204"/>
                          <a:pt x="310" y="210"/>
                        </a:cubicBezTo>
                        <a:cubicBezTo>
                          <a:pt x="319" y="221"/>
                          <a:pt x="328" y="231"/>
                          <a:pt x="336" y="241"/>
                        </a:cubicBezTo>
                        <a:cubicBezTo>
                          <a:pt x="335" y="243"/>
                          <a:pt x="334" y="245"/>
                          <a:pt x="333" y="248"/>
                        </a:cubicBezTo>
                        <a:cubicBezTo>
                          <a:pt x="316" y="245"/>
                          <a:pt x="299" y="243"/>
                          <a:pt x="282" y="239"/>
                        </a:cubicBezTo>
                        <a:cubicBezTo>
                          <a:pt x="269" y="236"/>
                          <a:pt x="260" y="237"/>
                          <a:pt x="254" y="250"/>
                        </a:cubicBezTo>
                        <a:cubicBezTo>
                          <a:pt x="250" y="260"/>
                          <a:pt x="246" y="269"/>
                          <a:pt x="241" y="280"/>
                        </a:cubicBezTo>
                        <a:cubicBezTo>
                          <a:pt x="222" y="268"/>
                          <a:pt x="203" y="259"/>
                          <a:pt x="208" y="233"/>
                        </a:cubicBezTo>
                        <a:cubicBezTo>
                          <a:pt x="209" y="229"/>
                          <a:pt x="206" y="223"/>
                          <a:pt x="203" y="221"/>
                        </a:cubicBezTo>
                        <a:cubicBezTo>
                          <a:pt x="188" y="210"/>
                          <a:pt x="176" y="198"/>
                          <a:pt x="176" y="177"/>
                        </a:cubicBezTo>
                        <a:cubicBezTo>
                          <a:pt x="176" y="175"/>
                          <a:pt x="166" y="171"/>
                          <a:pt x="161" y="171"/>
                        </a:cubicBezTo>
                        <a:cubicBezTo>
                          <a:pt x="149" y="170"/>
                          <a:pt x="137" y="173"/>
                          <a:pt x="125" y="172"/>
                        </a:cubicBezTo>
                        <a:cubicBezTo>
                          <a:pt x="117" y="172"/>
                          <a:pt x="108" y="170"/>
                          <a:pt x="101" y="16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92" name="Freeform 52"/>
                  <p:cNvSpPr/>
                  <p:nvPr/>
                </p:nvSpPr>
                <p:spPr bwMode="auto">
                  <a:xfrm>
                    <a:off x="4521647" y="4175760"/>
                    <a:ext cx="788946" cy="469297"/>
                  </a:xfrm>
                  <a:custGeom>
                    <a:avLst/>
                    <a:gdLst>
                      <a:gd name="T0" fmla="*/ 364 w 385"/>
                      <a:gd name="T1" fmla="*/ 106 h 230"/>
                      <a:gd name="T2" fmla="*/ 385 w 385"/>
                      <a:gd name="T3" fmla="*/ 180 h 230"/>
                      <a:gd name="T4" fmla="*/ 344 w 385"/>
                      <a:gd name="T5" fmla="*/ 193 h 230"/>
                      <a:gd name="T6" fmla="*/ 276 w 385"/>
                      <a:gd name="T7" fmla="*/ 223 h 230"/>
                      <a:gd name="T8" fmla="*/ 253 w 385"/>
                      <a:gd name="T9" fmla="*/ 195 h 230"/>
                      <a:gd name="T10" fmla="*/ 222 w 385"/>
                      <a:gd name="T11" fmla="*/ 192 h 230"/>
                      <a:gd name="T12" fmla="*/ 148 w 385"/>
                      <a:gd name="T13" fmla="*/ 189 h 230"/>
                      <a:gd name="T14" fmla="*/ 126 w 385"/>
                      <a:gd name="T15" fmla="*/ 178 h 230"/>
                      <a:gd name="T16" fmla="*/ 92 w 385"/>
                      <a:gd name="T17" fmla="*/ 197 h 230"/>
                      <a:gd name="T18" fmla="*/ 30 w 385"/>
                      <a:gd name="T19" fmla="*/ 230 h 230"/>
                      <a:gd name="T20" fmla="*/ 0 w 385"/>
                      <a:gd name="T21" fmla="*/ 167 h 230"/>
                      <a:gd name="T22" fmla="*/ 63 w 385"/>
                      <a:gd name="T23" fmla="*/ 145 h 230"/>
                      <a:gd name="T24" fmla="*/ 69 w 385"/>
                      <a:gd name="T25" fmla="*/ 98 h 230"/>
                      <a:gd name="T26" fmla="*/ 46 w 385"/>
                      <a:gd name="T27" fmla="*/ 52 h 230"/>
                      <a:gd name="T28" fmla="*/ 54 w 385"/>
                      <a:gd name="T29" fmla="*/ 40 h 230"/>
                      <a:gd name="T30" fmla="*/ 59 w 385"/>
                      <a:gd name="T31" fmla="*/ 14 h 230"/>
                      <a:gd name="T32" fmla="*/ 50 w 385"/>
                      <a:gd name="T33" fmla="*/ 3 h 230"/>
                      <a:gd name="T34" fmla="*/ 107 w 385"/>
                      <a:gd name="T35" fmla="*/ 0 h 230"/>
                      <a:gd name="T36" fmla="*/ 115 w 385"/>
                      <a:gd name="T37" fmla="*/ 5 h 230"/>
                      <a:gd name="T38" fmla="*/ 211 w 385"/>
                      <a:gd name="T39" fmla="*/ 41 h 230"/>
                      <a:gd name="T40" fmla="*/ 252 w 385"/>
                      <a:gd name="T41" fmla="*/ 42 h 230"/>
                      <a:gd name="T42" fmla="*/ 281 w 385"/>
                      <a:gd name="T43" fmla="*/ 68 h 230"/>
                      <a:gd name="T44" fmla="*/ 291 w 385"/>
                      <a:gd name="T45" fmla="*/ 72 h 230"/>
                      <a:gd name="T46" fmla="*/ 330 w 385"/>
                      <a:gd name="T47" fmla="*/ 79 h 230"/>
                      <a:gd name="T48" fmla="*/ 342 w 385"/>
                      <a:gd name="T49" fmla="*/ 83 h 230"/>
                      <a:gd name="T50" fmla="*/ 369 w 385"/>
                      <a:gd name="T51" fmla="*/ 106 h 230"/>
                      <a:gd name="T52" fmla="*/ 364 w 385"/>
                      <a:gd name="T53" fmla="*/ 106 h 2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385" h="230">
                        <a:moveTo>
                          <a:pt x="364" y="106"/>
                        </a:moveTo>
                        <a:cubicBezTo>
                          <a:pt x="371" y="130"/>
                          <a:pt x="378" y="154"/>
                          <a:pt x="385" y="180"/>
                        </a:cubicBezTo>
                        <a:cubicBezTo>
                          <a:pt x="371" y="185"/>
                          <a:pt x="357" y="188"/>
                          <a:pt x="344" y="193"/>
                        </a:cubicBezTo>
                        <a:cubicBezTo>
                          <a:pt x="321" y="202"/>
                          <a:pt x="299" y="213"/>
                          <a:pt x="276" y="223"/>
                        </a:cubicBezTo>
                        <a:cubicBezTo>
                          <a:pt x="273" y="213"/>
                          <a:pt x="274" y="195"/>
                          <a:pt x="253" y="195"/>
                        </a:cubicBezTo>
                        <a:cubicBezTo>
                          <a:pt x="244" y="195"/>
                          <a:pt x="235" y="193"/>
                          <a:pt x="222" y="192"/>
                        </a:cubicBezTo>
                        <a:cubicBezTo>
                          <a:pt x="200" y="212"/>
                          <a:pt x="174" y="197"/>
                          <a:pt x="148" y="189"/>
                        </a:cubicBezTo>
                        <a:cubicBezTo>
                          <a:pt x="140" y="186"/>
                          <a:pt x="134" y="181"/>
                          <a:pt x="126" y="178"/>
                        </a:cubicBezTo>
                        <a:cubicBezTo>
                          <a:pt x="107" y="169"/>
                          <a:pt x="98" y="173"/>
                          <a:pt x="92" y="197"/>
                        </a:cubicBezTo>
                        <a:cubicBezTo>
                          <a:pt x="60" y="185"/>
                          <a:pt x="52" y="219"/>
                          <a:pt x="30" y="230"/>
                        </a:cubicBezTo>
                        <a:cubicBezTo>
                          <a:pt x="6" y="214"/>
                          <a:pt x="4" y="188"/>
                          <a:pt x="0" y="167"/>
                        </a:cubicBezTo>
                        <a:cubicBezTo>
                          <a:pt x="23" y="159"/>
                          <a:pt x="43" y="154"/>
                          <a:pt x="63" y="145"/>
                        </a:cubicBezTo>
                        <a:cubicBezTo>
                          <a:pt x="84" y="135"/>
                          <a:pt x="88" y="111"/>
                          <a:pt x="69" y="98"/>
                        </a:cubicBezTo>
                        <a:cubicBezTo>
                          <a:pt x="50" y="86"/>
                          <a:pt x="56" y="66"/>
                          <a:pt x="46" y="52"/>
                        </a:cubicBezTo>
                        <a:cubicBezTo>
                          <a:pt x="45" y="50"/>
                          <a:pt x="51" y="41"/>
                          <a:pt x="54" y="40"/>
                        </a:cubicBezTo>
                        <a:cubicBezTo>
                          <a:pt x="79" y="35"/>
                          <a:pt x="69" y="25"/>
                          <a:pt x="59" y="14"/>
                        </a:cubicBezTo>
                        <a:cubicBezTo>
                          <a:pt x="56" y="12"/>
                          <a:pt x="54" y="8"/>
                          <a:pt x="50" y="3"/>
                        </a:cubicBezTo>
                        <a:cubicBezTo>
                          <a:pt x="71" y="2"/>
                          <a:pt x="89" y="1"/>
                          <a:pt x="107" y="0"/>
                        </a:cubicBezTo>
                        <a:cubicBezTo>
                          <a:pt x="110" y="0"/>
                          <a:pt x="113" y="3"/>
                          <a:pt x="115" y="5"/>
                        </a:cubicBezTo>
                        <a:cubicBezTo>
                          <a:pt x="141" y="33"/>
                          <a:pt x="174" y="41"/>
                          <a:pt x="211" y="41"/>
                        </a:cubicBezTo>
                        <a:cubicBezTo>
                          <a:pt x="224" y="41"/>
                          <a:pt x="237" y="42"/>
                          <a:pt x="252" y="42"/>
                        </a:cubicBezTo>
                        <a:cubicBezTo>
                          <a:pt x="250" y="66"/>
                          <a:pt x="258" y="75"/>
                          <a:pt x="281" y="68"/>
                        </a:cubicBezTo>
                        <a:cubicBezTo>
                          <a:pt x="283" y="67"/>
                          <a:pt x="288" y="70"/>
                          <a:pt x="291" y="72"/>
                        </a:cubicBezTo>
                        <a:cubicBezTo>
                          <a:pt x="303" y="81"/>
                          <a:pt x="314" y="92"/>
                          <a:pt x="330" y="79"/>
                        </a:cubicBezTo>
                        <a:cubicBezTo>
                          <a:pt x="332" y="77"/>
                          <a:pt x="338" y="81"/>
                          <a:pt x="342" y="83"/>
                        </a:cubicBezTo>
                        <a:cubicBezTo>
                          <a:pt x="351" y="90"/>
                          <a:pt x="360" y="98"/>
                          <a:pt x="369" y="106"/>
                        </a:cubicBezTo>
                        <a:cubicBezTo>
                          <a:pt x="367" y="106"/>
                          <a:pt x="366" y="106"/>
                          <a:pt x="364" y="10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93" name="Freeform 53"/>
                  <p:cNvSpPr/>
                  <p:nvPr/>
                </p:nvSpPr>
                <p:spPr bwMode="auto">
                  <a:xfrm>
                    <a:off x="4962212" y="2940263"/>
                    <a:ext cx="566270" cy="839228"/>
                  </a:xfrm>
                  <a:custGeom>
                    <a:avLst/>
                    <a:gdLst>
                      <a:gd name="T0" fmla="*/ 18 w 276"/>
                      <a:gd name="T1" fmla="*/ 166 h 411"/>
                      <a:gd name="T2" fmla="*/ 17 w 276"/>
                      <a:gd name="T3" fmla="*/ 127 h 411"/>
                      <a:gd name="T4" fmla="*/ 18 w 276"/>
                      <a:gd name="T5" fmla="*/ 74 h 411"/>
                      <a:gd name="T6" fmla="*/ 32 w 276"/>
                      <a:gd name="T7" fmla="*/ 54 h 411"/>
                      <a:gd name="T8" fmla="*/ 38 w 276"/>
                      <a:gd name="T9" fmla="*/ 70 h 411"/>
                      <a:gd name="T10" fmla="*/ 67 w 276"/>
                      <a:gd name="T11" fmla="*/ 73 h 411"/>
                      <a:gd name="T12" fmla="*/ 90 w 276"/>
                      <a:gd name="T13" fmla="*/ 61 h 411"/>
                      <a:gd name="T14" fmla="*/ 123 w 276"/>
                      <a:gd name="T15" fmla="*/ 41 h 411"/>
                      <a:gd name="T16" fmla="*/ 161 w 276"/>
                      <a:gd name="T17" fmla="*/ 0 h 411"/>
                      <a:gd name="T18" fmla="*/ 171 w 276"/>
                      <a:gd name="T19" fmla="*/ 23 h 411"/>
                      <a:gd name="T20" fmla="*/ 191 w 276"/>
                      <a:gd name="T21" fmla="*/ 37 h 411"/>
                      <a:gd name="T22" fmla="*/ 228 w 276"/>
                      <a:gd name="T23" fmla="*/ 80 h 411"/>
                      <a:gd name="T24" fmla="*/ 248 w 276"/>
                      <a:gd name="T25" fmla="*/ 118 h 411"/>
                      <a:gd name="T26" fmla="*/ 276 w 276"/>
                      <a:gd name="T27" fmla="*/ 143 h 411"/>
                      <a:gd name="T28" fmla="*/ 237 w 276"/>
                      <a:gd name="T29" fmla="*/ 191 h 411"/>
                      <a:gd name="T30" fmla="*/ 211 w 276"/>
                      <a:gd name="T31" fmla="*/ 183 h 411"/>
                      <a:gd name="T32" fmla="*/ 191 w 276"/>
                      <a:gd name="T33" fmla="*/ 146 h 411"/>
                      <a:gd name="T34" fmla="*/ 170 w 276"/>
                      <a:gd name="T35" fmla="*/ 135 h 411"/>
                      <a:gd name="T36" fmla="*/ 170 w 276"/>
                      <a:gd name="T37" fmla="*/ 114 h 411"/>
                      <a:gd name="T38" fmla="*/ 133 w 276"/>
                      <a:gd name="T39" fmla="*/ 96 h 411"/>
                      <a:gd name="T40" fmla="*/ 123 w 276"/>
                      <a:gd name="T41" fmla="*/ 98 h 411"/>
                      <a:gd name="T42" fmla="*/ 93 w 276"/>
                      <a:gd name="T43" fmla="*/ 136 h 411"/>
                      <a:gd name="T44" fmla="*/ 82 w 276"/>
                      <a:gd name="T45" fmla="*/ 164 h 411"/>
                      <a:gd name="T46" fmla="*/ 88 w 276"/>
                      <a:gd name="T47" fmla="*/ 183 h 411"/>
                      <a:gd name="T48" fmla="*/ 142 w 276"/>
                      <a:gd name="T49" fmla="*/ 201 h 411"/>
                      <a:gd name="T50" fmla="*/ 176 w 276"/>
                      <a:gd name="T51" fmla="*/ 241 h 411"/>
                      <a:gd name="T52" fmla="*/ 204 w 276"/>
                      <a:gd name="T53" fmla="*/ 261 h 411"/>
                      <a:gd name="T54" fmla="*/ 92 w 276"/>
                      <a:gd name="T55" fmla="*/ 398 h 411"/>
                      <a:gd name="T56" fmla="*/ 58 w 276"/>
                      <a:gd name="T57" fmla="*/ 406 h 411"/>
                      <a:gd name="T58" fmla="*/ 19 w 276"/>
                      <a:gd name="T59" fmla="*/ 385 h 411"/>
                      <a:gd name="T60" fmla="*/ 21 w 276"/>
                      <a:gd name="T61" fmla="*/ 358 h 411"/>
                      <a:gd name="T62" fmla="*/ 34 w 276"/>
                      <a:gd name="T63" fmla="*/ 329 h 411"/>
                      <a:gd name="T64" fmla="*/ 20 w 276"/>
                      <a:gd name="T65" fmla="*/ 282 h 411"/>
                      <a:gd name="T66" fmla="*/ 18 w 276"/>
                      <a:gd name="T67" fmla="*/ 235 h 411"/>
                      <a:gd name="T68" fmla="*/ 40 w 276"/>
                      <a:gd name="T69" fmla="*/ 203 h 411"/>
                      <a:gd name="T70" fmla="*/ 18 w 276"/>
                      <a:gd name="T71" fmla="*/ 166 h 4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276" h="411">
                        <a:moveTo>
                          <a:pt x="18" y="166"/>
                        </a:moveTo>
                        <a:cubicBezTo>
                          <a:pt x="33" y="156"/>
                          <a:pt x="31" y="142"/>
                          <a:pt x="17" y="127"/>
                        </a:cubicBezTo>
                        <a:cubicBezTo>
                          <a:pt x="0" y="109"/>
                          <a:pt x="3" y="92"/>
                          <a:pt x="18" y="74"/>
                        </a:cubicBezTo>
                        <a:cubicBezTo>
                          <a:pt x="23" y="69"/>
                          <a:pt x="26" y="62"/>
                          <a:pt x="32" y="54"/>
                        </a:cubicBezTo>
                        <a:cubicBezTo>
                          <a:pt x="34" y="61"/>
                          <a:pt x="35" y="66"/>
                          <a:pt x="38" y="70"/>
                        </a:cubicBezTo>
                        <a:cubicBezTo>
                          <a:pt x="44" y="82"/>
                          <a:pt x="59" y="85"/>
                          <a:pt x="67" y="73"/>
                        </a:cubicBezTo>
                        <a:cubicBezTo>
                          <a:pt x="73" y="64"/>
                          <a:pt x="79" y="62"/>
                          <a:pt x="90" y="61"/>
                        </a:cubicBezTo>
                        <a:cubicBezTo>
                          <a:pt x="102" y="59"/>
                          <a:pt x="121" y="50"/>
                          <a:pt x="123" y="41"/>
                        </a:cubicBezTo>
                        <a:cubicBezTo>
                          <a:pt x="129" y="20"/>
                          <a:pt x="147" y="15"/>
                          <a:pt x="161" y="0"/>
                        </a:cubicBezTo>
                        <a:cubicBezTo>
                          <a:pt x="165" y="9"/>
                          <a:pt x="166" y="17"/>
                          <a:pt x="171" y="23"/>
                        </a:cubicBezTo>
                        <a:cubicBezTo>
                          <a:pt x="175" y="28"/>
                          <a:pt x="182" y="31"/>
                          <a:pt x="191" y="37"/>
                        </a:cubicBezTo>
                        <a:cubicBezTo>
                          <a:pt x="187" y="60"/>
                          <a:pt x="195" y="79"/>
                          <a:pt x="228" y="80"/>
                        </a:cubicBezTo>
                        <a:cubicBezTo>
                          <a:pt x="217" y="104"/>
                          <a:pt x="224" y="114"/>
                          <a:pt x="248" y="118"/>
                        </a:cubicBezTo>
                        <a:cubicBezTo>
                          <a:pt x="259" y="120"/>
                          <a:pt x="267" y="134"/>
                          <a:pt x="276" y="143"/>
                        </a:cubicBezTo>
                        <a:cubicBezTo>
                          <a:pt x="269" y="163"/>
                          <a:pt x="256" y="180"/>
                          <a:pt x="237" y="191"/>
                        </a:cubicBezTo>
                        <a:cubicBezTo>
                          <a:pt x="226" y="197"/>
                          <a:pt x="217" y="199"/>
                          <a:pt x="211" y="183"/>
                        </a:cubicBezTo>
                        <a:cubicBezTo>
                          <a:pt x="207" y="170"/>
                          <a:pt x="199" y="157"/>
                          <a:pt x="191" y="146"/>
                        </a:cubicBezTo>
                        <a:cubicBezTo>
                          <a:pt x="187" y="141"/>
                          <a:pt x="178" y="139"/>
                          <a:pt x="170" y="135"/>
                        </a:cubicBezTo>
                        <a:cubicBezTo>
                          <a:pt x="170" y="130"/>
                          <a:pt x="174" y="117"/>
                          <a:pt x="170" y="114"/>
                        </a:cubicBezTo>
                        <a:cubicBezTo>
                          <a:pt x="159" y="106"/>
                          <a:pt x="145" y="101"/>
                          <a:pt x="133" y="96"/>
                        </a:cubicBezTo>
                        <a:cubicBezTo>
                          <a:pt x="130" y="95"/>
                          <a:pt x="125" y="96"/>
                          <a:pt x="123" y="98"/>
                        </a:cubicBezTo>
                        <a:cubicBezTo>
                          <a:pt x="113" y="110"/>
                          <a:pt x="102" y="122"/>
                          <a:pt x="93" y="136"/>
                        </a:cubicBezTo>
                        <a:cubicBezTo>
                          <a:pt x="88" y="144"/>
                          <a:pt x="83" y="154"/>
                          <a:pt x="82" y="164"/>
                        </a:cubicBezTo>
                        <a:cubicBezTo>
                          <a:pt x="81" y="170"/>
                          <a:pt x="84" y="181"/>
                          <a:pt x="88" y="183"/>
                        </a:cubicBezTo>
                        <a:cubicBezTo>
                          <a:pt x="105" y="190"/>
                          <a:pt x="122" y="195"/>
                          <a:pt x="142" y="201"/>
                        </a:cubicBezTo>
                        <a:cubicBezTo>
                          <a:pt x="138" y="224"/>
                          <a:pt x="149" y="238"/>
                          <a:pt x="176" y="241"/>
                        </a:cubicBezTo>
                        <a:cubicBezTo>
                          <a:pt x="185" y="242"/>
                          <a:pt x="194" y="254"/>
                          <a:pt x="204" y="261"/>
                        </a:cubicBezTo>
                        <a:cubicBezTo>
                          <a:pt x="155" y="303"/>
                          <a:pt x="102" y="331"/>
                          <a:pt x="92" y="398"/>
                        </a:cubicBezTo>
                        <a:cubicBezTo>
                          <a:pt x="83" y="400"/>
                          <a:pt x="71" y="403"/>
                          <a:pt x="58" y="406"/>
                        </a:cubicBezTo>
                        <a:cubicBezTo>
                          <a:pt x="38" y="411"/>
                          <a:pt x="27" y="398"/>
                          <a:pt x="19" y="385"/>
                        </a:cubicBezTo>
                        <a:cubicBezTo>
                          <a:pt x="15" y="379"/>
                          <a:pt x="18" y="367"/>
                          <a:pt x="21" y="358"/>
                        </a:cubicBezTo>
                        <a:cubicBezTo>
                          <a:pt x="24" y="348"/>
                          <a:pt x="30" y="339"/>
                          <a:pt x="34" y="329"/>
                        </a:cubicBezTo>
                        <a:cubicBezTo>
                          <a:pt x="42" y="311"/>
                          <a:pt x="36" y="293"/>
                          <a:pt x="20" y="282"/>
                        </a:cubicBezTo>
                        <a:cubicBezTo>
                          <a:pt x="5" y="273"/>
                          <a:pt x="4" y="245"/>
                          <a:pt x="18" y="235"/>
                        </a:cubicBezTo>
                        <a:cubicBezTo>
                          <a:pt x="31" y="227"/>
                          <a:pt x="46" y="221"/>
                          <a:pt x="40" y="203"/>
                        </a:cubicBezTo>
                        <a:cubicBezTo>
                          <a:pt x="36" y="190"/>
                          <a:pt x="27" y="180"/>
                          <a:pt x="18" y="16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94" name="Freeform 54"/>
                  <p:cNvSpPr/>
                  <p:nvPr/>
                </p:nvSpPr>
                <p:spPr bwMode="auto">
                  <a:xfrm>
                    <a:off x="3988898" y="4683367"/>
                    <a:ext cx="634509" cy="543523"/>
                  </a:xfrm>
                  <a:custGeom>
                    <a:avLst/>
                    <a:gdLst>
                      <a:gd name="T0" fmla="*/ 209 w 310"/>
                      <a:gd name="T1" fmla="*/ 6 h 266"/>
                      <a:gd name="T2" fmla="*/ 238 w 310"/>
                      <a:gd name="T3" fmla="*/ 0 h 266"/>
                      <a:gd name="T4" fmla="*/ 290 w 310"/>
                      <a:gd name="T5" fmla="*/ 56 h 266"/>
                      <a:gd name="T6" fmla="*/ 284 w 310"/>
                      <a:gd name="T7" fmla="*/ 99 h 266"/>
                      <a:gd name="T8" fmla="*/ 291 w 310"/>
                      <a:gd name="T9" fmla="*/ 125 h 266"/>
                      <a:gd name="T10" fmla="*/ 303 w 310"/>
                      <a:gd name="T11" fmla="*/ 134 h 266"/>
                      <a:gd name="T12" fmla="*/ 310 w 310"/>
                      <a:gd name="T13" fmla="*/ 182 h 266"/>
                      <a:gd name="T14" fmla="*/ 299 w 310"/>
                      <a:gd name="T15" fmla="*/ 194 h 266"/>
                      <a:gd name="T16" fmla="*/ 267 w 310"/>
                      <a:gd name="T17" fmla="*/ 215 h 266"/>
                      <a:gd name="T18" fmla="*/ 199 w 310"/>
                      <a:gd name="T19" fmla="*/ 226 h 266"/>
                      <a:gd name="T20" fmla="*/ 177 w 310"/>
                      <a:gd name="T21" fmla="*/ 228 h 266"/>
                      <a:gd name="T22" fmla="*/ 161 w 310"/>
                      <a:gd name="T23" fmla="*/ 238 h 266"/>
                      <a:gd name="T24" fmla="*/ 97 w 310"/>
                      <a:gd name="T25" fmla="*/ 254 h 266"/>
                      <a:gd name="T26" fmla="*/ 54 w 310"/>
                      <a:gd name="T27" fmla="*/ 255 h 266"/>
                      <a:gd name="T28" fmla="*/ 48 w 310"/>
                      <a:gd name="T29" fmla="*/ 176 h 266"/>
                      <a:gd name="T30" fmla="*/ 21 w 310"/>
                      <a:gd name="T31" fmla="*/ 151 h 266"/>
                      <a:gd name="T32" fmla="*/ 2 w 310"/>
                      <a:gd name="T33" fmla="*/ 137 h 266"/>
                      <a:gd name="T34" fmla="*/ 11 w 310"/>
                      <a:gd name="T35" fmla="*/ 117 h 266"/>
                      <a:gd name="T36" fmla="*/ 24 w 310"/>
                      <a:gd name="T37" fmla="*/ 114 h 266"/>
                      <a:gd name="T38" fmla="*/ 109 w 310"/>
                      <a:gd name="T39" fmla="*/ 99 h 266"/>
                      <a:gd name="T40" fmla="*/ 126 w 310"/>
                      <a:gd name="T41" fmla="*/ 93 h 266"/>
                      <a:gd name="T42" fmla="*/ 128 w 310"/>
                      <a:gd name="T43" fmla="*/ 61 h 266"/>
                      <a:gd name="T44" fmla="*/ 108 w 310"/>
                      <a:gd name="T45" fmla="*/ 45 h 266"/>
                      <a:gd name="T46" fmla="*/ 104 w 310"/>
                      <a:gd name="T47" fmla="*/ 37 h 266"/>
                      <a:gd name="T48" fmla="*/ 127 w 310"/>
                      <a:gd name="T49" fmla="*/ 36 h 266"/>
                      <a:gd name="T50" fmla="*/ 174 w 310"/>
                      <a:gd name="T51" fmla="*/ 29 h 266"/>
                      <a:gd name="T52" fmla="*/ 209 w 310"/>
                      <a:gd name="T53" fmla="*/ 6 h 2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310" h="266">
                        <a:moveTo>
                          <a:pt x="209" y="6"/>
                        </a:moveTo>
                        <a:cubicBezTo>
                          <a:pt x="218" y="21"/>
                          <a:pt x="227" y="6"/>
                          <a:pt x="238" y="0"/>
                        </a:cubicBezTo>
                        <a:cubicBezTo>
                          <a:pt x="255" y="19"/>
                          <a:pt x="251" y="58"/>
                          <a:pt x="290" y="56"/>
                        </a:cubicBezTo>
                        <a:cubicBezTo>
                          <a:pt x="295" y="71"/>
                          <a:pt x="299" y="85"/>
                          <a:pt x="284" y="99"/>
                        </a:cubicBezTo>
                        <a:cubicBezTo>
                          <a:pt x="275" y="107"/>
                          <a:pt x="276" y="120"/>
                          <a:pt x="291" y="125"/>
                        </a:cubicBezTo>
                        <a:cubicBezTo>
                          <a:pt x="296" y="127"/>
                          <a:pt x="302" y="131"/>
                          <a:pt x="303" y="134"/>
                        </a:cubicBezTo>
                        <a:cubicBezTo>
                          <a:pt x="306" y="150"/>
                          <a:pt x="309" y="166"/>
                          <a:pt x="310" y="182"/>
                        </a:cubicBezTo>
                        <a:cubicBezTo>
                          <a:pt x="310" y="186"/>
                          <a:pt x="304" y="191"/>
                          <a:pt x="299" y="194"/>
                        </a:cubicBezTo>
                        <a:cubicBezTo>
                          <a:pt x="289" y="202"/>
                          <a:pt x="279" y="213"/>
                          <a:pt x="267" y="215"/>
                        </a:cubicBezTo>
                        <a:cubicBezTo>
                          <a:pt x="245" y="220"/>
                          <a:pt x="227" y="252"/>
                          <a:pt x="199" y="226"/>
                        </a:cubicBezTo>
                        <a:cubicBezTo>
                          <a:pt x="196" y="223"/>
                          <a:pt x="184" y="225"/>
                          <a:pt x="177" y="228"/>
                        </a:cubicBezTo>
                        <a:cubicBezTo>
                          <a:pt x="171" y="229"/>
                          <a:pt x="166" y="235"/>
                          <a:pt x="161" y="238"/>
                        </a:cubicBezTo>
                        <a:cubicBezTo>
                          <a:pt x="141" y="250"/>
                          <a:pt x="124" y="266"/>
                          <a:pt x="97" y="254"/>
                        </a:cubicBezTo>
                        <a:cubicBezTo>
                          <a:pt x="87" y="249"/>
                          <a:pt x="72" y="254"/>
                          <a:pt x="54" y="255"/>
                        </a:cubicBezTo>
                        <a:cubicBezTo>
                          <a:pt x="52" y="229"/>
                          <a:pt x="50" y="202"/>
                          <a:pt x="48" y="176"/>
                        </a:cubicBezTo>
                        <a:cubicBezTo>
                          <a:pt x="47" y="152"/>
                          <a:pt x="44" y="150"/>
                          <a:pt x="21" y="151"/>
                        </a:cubicBezTo>
                        <a:cubicBezTo>
                          <a:pt x="14" y="151"/>
                          <a:pt x="4" y="144"/>
                          <a:pt x="2" y="137"/>
                        </a:cubicBezTo>
                        <a:cubicBezTo>
                          <a:pt x="0" y="133"/>
                          <a:pt x="6" y="123"/>
                          <a:pt x="11" y="117"/>
                        </a:cubicBezTo>
                        <a:cubicBezTo>
                          <a:pt x="13" y="115"/>
                          <a:pt x="19" y="115"/>
                          <a:pt x="24" y="114"/>
                        </a:cubicBezTo>
                        <a:cubicBezTo>
                          <a:pt x="52" y="109"/>
                          <a:pt x="81" y="104"/>
                          <a:pt x="109" y="99"/>
                        </a:cubicBezTo>
                        <a:cubicBezTo>
                          <a:pt x="115" y="98"/>
                          <a:pt x="121" y="96"/>
                          <a:pt x="126" y="93"/>
                        </a:cubicBezTo>
                        <a:cubicBezTo>
                          <a:pt x="143" y="84"/>
                          <a:pt x="143" y="73"/>
                          <a:pt x="128" y="61"/>
                        </a:cubicBezTo>
                        <a:cubicBezTo>
                          <a:pt x="121" y="56"/>
                          <a:pt x="114" y="50"/>
                          <a:pt x="108" y="45"/>
                        </a:cubicBezTo>
                        <a:cubicBezTo>
                          <a:pt x="107" y="44"/>
                          <a:pt x="107" y="43"/>
                          <a:pt x="104" y="37"/>
                        </a:cubicBezTo>
                        <a:cubicBezTo>
                          <a:pt x="113" y="36"/>
                          <a:pt x="122" y="33"/>
                          <a:pt x="127" y="36"/>
                        </a:cubicBezTo>
                        <a:cubicBezTo>
                          <a:pt x="145" y="46"/>
                          <a:pt x="159" y="46"/>
                          <a:pt x="174" y="29"/>
                        </a:cubicBezTo>
                        <a:cubicBezTo>
                          <a:pt x="182" y="19"/>
                          <a:pt x="196" y="14"/>
                          <a:pt x="209" y="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95" name="Freeform 57"/>
                  <p:cNvSpPr/>
                  <p:nvPr/>
                </p:nvSpPr>
                <p:spPr bwMode="auto">
                  <a:xfrm>
                    <a:off x="4671295" y="3231179"/>
                    <a:ext cx="372325" cy="762608"/>
                  </a:xfrm>
                  <a:custGeom>
                    <a:avLst/>
                    <a:gdLst>
                      <a:gd name="T0" fmla="*/ 1 w 182"/>
                      <a:gd name="T1" fmla="*/ 374 h 374"/>
                      <a:gd name="T2" fmla="*/ 4 w 182"/>
                      <a:gd name="T3" fmla="*/ 326 h 374"/>
                      <a:gd name="T4" fmla="*/ 4 w 182"/>
                      <a:gd name="T5" fmla="*/ 251 h 374"/>
                      <a:gd name="T6" fmla="*/ 11 w 182"/>
                      <a:gd name="T7" fmla="*/ 208 h 374"/>
                      <a:gd name="T8" fmla="*/ 9 w 182"/>
                      <a:gd name="T9" fmla="*/ 171 h 374"/>
                      <a:gd name="T10" fmla="*/ 11 w 182"/>
                      <a:gd name="T11" fmla="*/ 142 h 374"/>
                      <a:gd name="T12" fmla="*/ 21 w 182"/>
                      <a:gd name="T13" fmla="*/ 109 h 374"/>
                      <a:gd name="T14" fmla="*/ 40 w 182"/>
                      <a:gd name="T15" fmla="*/ 79 h 374"/>
                      <a:gd name="T16" fmla="*/ 51 w 182"/>
                      <a:gd name="T17" fmla="*/ 65 h 374"/>
                      <a:gd name="T18" fmla="*/ 66 w 182"/>
                      <a:gd name="T19" fmla="*/ 53 h 374"/>
                      <a:gd name="T20" fmla="*/ 102 w 182"/>
                      <a:gd name="T21" fmla="*/ 18 h 374"/>
                      <a:gd name="T22" fmla="*/ 119 w 182"/>
                      <a:gd name="T23" fmla="*/ 13 h 374"/>
                      <a:gd name="T24" fmla="*/ 159 w 182"/>
                      <a:gd name="T25" fmla="*/ 0 h 374"/>
                      <a:gd name="T26" fmla="*/ 156 w 182"/>
                      <a:gd name="T27" fmla="*/ 15 h 374"/>
                      <a:gd name="T28" fmla="*/ 161 w 182"/>
                      <a:gd name="T29" fmla="*/ 41 h 374"/>
                      <a:gd name="T30" fmla="*/ 163 w 182"/>
                      <a:gd name="T31" fmla="*/ 84 h 374"/>
                      <a:gd name="T32" fmla="*/ 160 w 182"/>
                      <a:gd name="T33" fmla="*/ 147 h 374"/>
                      <a:gd name="T34" fmla="*/ 170 w 182"/>
                      <a:gd name="T35" fmla="*/ 185 h 374"/>
                      <a:gd name="T36" fmla="*/ 155 w 182"/>
                      <a:gd name="T37" fmla="*/ 215 h 374"/>
                      <a:gd name="T38" fmla="*/ 155 w 182"/>
                      <a:gd name="T39" fmla="*/ 251 h 374"/>
                      <a:gd name="T40" fmla="*/ 117 w 182"/>
                      <a:gd name="T41" fmla="*/ 326 h 374"/>
                      <a:gd name="T42" fmla="*/ 18 w 182"/>
                      <a:gd name="T43" fmla="*/ 366 h 374"/>
                      <a:gd name="T44" fmla="*/ 1 w 182"/>
                      <a:gd name="T45" fmla="*/ 374 h 37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182" h="374">
                        <a:moveTo>
                          <a:pt x="1" y="374"/>
                        </a:moveTo>
                        <a:cubicBezTo>
                          <a:pt x="2" y="355"/>
                          <a:pt x="0" y="339"/>
                          <a:pt x="4" y="326"/>
                        </a:cubicBezTo>
                        <a:cubicBezTo>
                          <a:pt x="13" y="300"/>
                          <a:pt x="8" y="276"/>
                          <a:pt x="4" y="251"/>
                        </a:cubicBezTo>
                        <a:cubicBezTo>
                          <a:pt x="2" y="236"/>
                          <a:pt x="0" y="223"/>
                          <a:pt x="11" y="208"/>
                        </a:cubicBezTo>
                        <a:cubicBezTo>
                          <a:pt x="17" y="200"/>
                          <a:pt x="13" y="182"/>
                          <a:pt x="9" y="171"/>
                        </a:cubicBezTo>
                        <a:cubicBezTo>
                          <a:pt x="5" y="160"/>
                          <a:pt x="3" y="152"/>
                          <a:pt x="11" y="142"/>
                        </a:cubicBezTo>
                        <a:cubicBezTo>
                          <a:pt x="17" y="133"/>
                          <a:pt x="17" y="121"/>
                          <a:pt x="21" y="109"/>
                        </a:cubicBezTo>
                        <a:cubicBezTo>
                          <a:pt x="26" y="100"/>
                          <a:pt x="33" y="89"/>
                          <a:pt x="40" y="79"/>
                        </a:cubicBezTo>
                        <a:cubicBezTo>
                          <a:pt x="43" y="74"/>
                          <a:pt x="47" y="69"/>
                          <a:pt x="51" y="65"/>
                        </a:cubicBezTo>
                        <a:cubicBezTo>
                          <a:pt x="56" y="61"/>
                          <a:pt x="65" y="58"/>
                          <a:pt x="66" y="53"/>
                        </a:cubicBezTo>
                        <a:cubicBezTo>
                          <a:pt x="71" y="33"/>
                          <a:pt x="91" y="30"/>
                          <a:pt x="102" y="18"/>
                        </a:cubicBezTo>
                        <a:cubicBezTo>
                          <a:pt x="106" y="14"/>
                          <a:pt x="114" y="15"/>
                          <a:pt x="119" y="13"/>
                        </a:cubicBezTo>
                        <a:cubicBezTo>
                          <a:pt x="131" y="10"/>
                          <a:pt x="143" y="5"/>
                          <a:pt x="159" y="0"/>
                        </a:cubicBezTo>
                        <a:cubicBezTo>
                          <a:pt x="159" y="3"/>
                          <a:pt x="160" y="11"/>
                          <a:pt x="156" y="15"/>
                        </a:cubicBezTo>
                        <a:cubicBezTo>
                          <a:pt x="144" y="27"/>
                          <a:pt x="149" y="34"/>
                          <a:pt x="161" y="41"/>
                        </a:cubicBezTo>
                        <a:cubicBezTo>
                          <a:pt x="182" y="52"/>
                          <a:pt x="182" y="72"/>
                          <a:pt x="163" y="84"/>
                        </a:cubicBezTo>
                        <a:cubicBezTo>
                          <a:pt x="138" y="99"/>
                          <a:pt x="137" y="130"/>
                          <a:pt x="160" y="147"/>
                        </a:cubicBezTo>
                        <a:cubicBezTo>
                          <a:pt x="173" y="157"/>
                          <a:pt x="176" y="170"/>
                          <a:pt x="170" y="185"/>
                        </a:cubicBezTo>
                        <a:cubicBezTo>
                          <a:pt x="165" y="195"/>
                          <a:pt x="160" y="205"/>
                          <a:pt x="155" y="215"/>
                        </a:cubicBezTo>
                        <a:cubicBezTo>
                          <a:pt x="151" y="227"/>
                          <a:pt x="145" y="236"/>
                          <a:pt x="155" y="251"/>
                        </a:cubicBezTo>
                        <a:cubicBezTo>
                          <a:pt x="171" y="275"/>
                          <a:pt x="144" y="325"/>
                          <a:pt x="117" y="326"/>
                        </a:cubicBezTo>
                        <a:cubicBezTo>
                          <a:pt x="79" y="329"/>
                          <a:pt x="52" y="357"/>
                          <a:pt x="18" y="366"/>
                        </a:cubicBezTo>
                        <a:cubicBezTo>
                          <a:pt x="14" y="367"/>
                          <a:pt x="11" y="370"/>
                          <a:pt x="1" y="37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96" name="Freeform 59"/>
                  <p:cNvSpPr/>
                  <p:nvPr/>
                </p:nvSpPr>
                <p:spPr bwMode="auto">
                  <a:xfrm>
                    <a:off x="5417143" y="2791811"/>
                    <a:ext cx="645284" cy="508805"/>
                  </a:xfrm>
                  <a:custGeom>
                    <a:avLst/>
                    <a:gdLst>
                      <a:gd name="T0" fmla="*/ 29 w 315"/>
                      <a:gd name="T1" fmla="*/ 91 h 249"/>
                      <a:gd name="T2" fmla="*/ 80 w 315"/>
                      <a:gd name="T3" fmla="*/ 87 h 249"/>
                      <a:gd name="T4" fmla="*/ 130 w 315"/>
                      <a:gd name="T5" fmla="*/ 52 h 249"/>
                      <a:gd name="T6" fmla="*/ 173 w 315"/>
                      <a:gd name="T7" fmla="*/ 25 h 249"/>
                      <a:gd name="T8" fmla="*/ 200 w 315"/>
                      <a:gd name="T9" fmla="*/ 0 h 249"/>
                      <a:gd name="T10" fmla="*/ 248 w 315"/>
                      <a:gd name="T11" fmla="*/ 10 h 249"/>
                      <a:gd name="T12" fmla="*/ 276 w 315"/>
                      <a:gd name="T13" fmla="*/ 45 h 249"/>
                      <a:gd name="T14" fmla="*/ 282 w 315"/>
                      <a:gd name="T15" fmla="*/ 60 h 249"/>
                      <a:gd name="T16" fmla="*/ 302 w 315"/>
                      <a:gd name="T17" fmla="*/ 94 h 249"/>
                      <a:gd name="T18" fmla="*/ 304 w 315"/>
                      <a:gd name="T19" fmla="*/ 121 h 249"/>
                      <a:gd name="T20" fmla="*/ 277 w 315"/>
                      <a:gd name="T21" fmla="*/ 153 h 249"/>
                      <a:gd name="T22" fmla="*/ 218 w 315"/>
                      <a:gd name="T23" fmla="*/ 206 h 249"/>
                      <a:gd name="T24" fmla="*/ 171 w 315"/>
                      <a:gd name="T25" fmla="*/ 249 h 249"/>
                      <a:gd name="T26" fmla="*/ 151 w 315"/>
                      <a:gd name="T27" fmla="*/ 232 h 249"/>
                      <a:gd name="T28" fmla="*/ 159 w 315"/>
                      <a:gd name="T29" fmla="*/ 176 h 249"/>
                      <a:gd name="T30" fmla="*/ 116 w 315"/>
                      <a:gd name="T31" fmla="*/ 154 h 249"/>
                      <a:gd name="T32" fmla="*/ 81 w 315"/>
                      <a:gd name="T33" fmla="*/ 194 h 249"/>
                      <a:gd name="T34" fmla="*/ 46 w 315"/>
                      <a:gd name="T35" fmla="*/ 199 h 249"/>
                      <a:gd name="T36" fmla="*/ 26 w 315"/>
                      <a:gd name="T37" fmla="*/ 184 h 249"/>
                      <a:gd name="T38" fmla="*/ 16 w 315"/>
                      <a:gd name="T39" fmla="*/ 149 h 249"/>
                      <a:gd name="T40" fmla="*/ 28 w 315"/>
                      <a:gd name="T41" fmla="*/ 102 h 249"/>
                      <a:gd name="T42" fmla="*/ 29 w 315"/>
                      <a:gd name="T43" fmla="*/ 91 h 2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0" t="0" r="r" b="b"/>
                    <a:pathLst>
                      <a:path w="315" h="249">
                        <a:moveTo>
                          <a:pt x="29" y="91"/>
                        </a:moveTo>
                        <a:cubicBezTo>
                          <a:pt x="56" y="113"/>
                          <a:pt x="56" y="113"/>
                          <a:pt x="80" y="87"/>
                        </a:cubicBezTo>
                        <a:cubicBezTo>
                          <a:pt x="94" y="72"/>
                          <a:pt x="104" y="50"/>
                          <a:pt x="130" y="52"/>
                        </a:cubicBezTo>
                        <a:cubicBezTo>
                          <a:pt x="136" y="29"/>
                          <a:pt x="160" y="36"/>
                          <a:pt x="173" y="25"/>
                        </a:cubicBezTo>
                        <a:cubicBezTo>
                          <a:pt x="182" y="17"/>
                          <a:pt x="191" y="9"/>
                          <a:pt x="200" y="0"/>
                        </a:cubicBezTo>
                        <a:cubicBezTo>
                          <a:pt x="213" y="2"/>
                          <a:pt x="230" y="6"/>
                          <a:pt x="248" y="10"/>
                        </a:cubicBezTo>
                        <a:cubicBezTo>
                          <a:pt x="256" y="19"/>
                          <a:pt x="266" y="31"/>
                          <a:pt x="276" y="45"/>
                        </a:cubicBezTo>
                        <a:cubicBezTo>
                          <a:pt x="280" y="49"/>
                          <a:pt x="282" y="55"/>
                          <a:pt x="282" y="60"/>
                        </a:cubicBezTo>
                        <a:cubicBezTo>
                          <a:pt x="284" y="75"/>
                          <a:pt x="285" y="87"/>
                          <a:pt x="302" y="94"/>
                        </a:cubicBezTo>
                        <a:cubicBezTo>
                          <a:pt x="315" y="100"/>
                          <a:pt x="311" y="112"/>
                          <a:pt x="304" y="121"/>
                        </a:cubicBezTo>
                        <a:cubicBezTo>
                          <a:pt x="295" y="132"/>
                          <a:pt x="283" y="141"/>
                          <a:pt x="277" y="153"/>
                        </a:cubicBezTo>
                        <a:cubicBezTo>
                          <a:pt x="265" y="180"/>
                          <a:pt x="248" y="197"/>
                          <a:pt x="218" y="206"/>
                        </a:cubicBezTo>
                        <a:cubicBezTo>
                          <a:pt x="199" y="212"/>
                          <a:pt x="186" y="235"/>
                          <a:pt x="171" y="249"/>
                        </a:cubicBezTo>
                        <a:cubicBezTo>
                          <a:pt x="164" y="243"/>
                          <a:pt x="156" y="237"/>
                          <a:pt x="151" y="232"/>
                        </a:cubicBezTo>
                        <a:cubicBezTo>
                          <a:pt x="154" y="214"/>
                          <a:pt x="160" y="195"/>
                          <a:pt x="159" y="176"/>
                        </a:cubicBezTo>
                        <a:cubicBezTo>
                          <a:pt x="157" y="147"/>
                          <a:pt x="142" y="141"/>
                          <a:pt x="116" y="154"/>
                        </a:cubicBezTo>
                        <a:cubicBezTo>
                          <a:pt x="98" y="162"/>
                          <a:pt x="87" y="175"/>
                          <a:pt x="81" y="194"/>
                        </a:cubicBezTo>
                        <a:cubicBezTo>
                          <a:pt x="75" y="212"/>
                          <a:pt x="58" y="213"/>
                          <a:pt x="46" y="199"/>
                        </a:cubicBezTo>
                        <a:cubicBezTo>
                          <a:pt x="40" y="192"/>
                          <a:pt x="34" y="186"/>
                          <a:pt x="26" y="184"/>
                        </a:cubicBezTo>
                        <a:cubicBezTo>
                          <a:pt x="7" y="177"/>
                          <a:pt x="0" y="161"/>
                          <a:pt x="16" y="149"/>
                        </a:cubicBezTo>
                        <a:cubicBezTo>
                          <a:pt x="34" y="134"/>
                          <a:pt x="36" y="121"/>
                          <a:pt x="28" y="102"/>
                        </a:cubicBezTo>
                        <a:cubicBezTo>
                          <a:pt x="26" y="99"/>
                          <a:pt x="28" y="95"/>
                          <a:pt x="29" y="9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97" name="Freeform 60"/>
                  <p:cNvSpPr/>
                  <p:nvPr/>
                </p:nvSpPr>
                <p:spPr bwMode="auto">
                  <a:xfrm>
                    <a:off x="5181297" y="3978224"/>
                    <a:ext cx="486058" cy="579439"/>
                  </a:xfrm>
                  <a:custGeom>
                    <a:avLst/>
                    <a:gdLst>
                      <a:gd name="T0" fmla="*/ 88 w 237"/>
                      <a:gd name="T1" fmla="*/ 9 h 284"/>
                      <a:gd name="T2" fmla="*/ 121 w 237"/>
                      <a:gd name="T3" fmla="*/ 26 h 284"/>
                      <a:gd name="T4" fmla="*/ 140 w 237"/>
                      <a:gd name="T5" fmla="*/ 47 h 284"/>
                      <a:gd name="T6" fmla="*/ 197 w 237"/>
                      <a:gd name="T7" fmla="*/ 73 h 284"/>
                      <a:gd name="T8" fmla="*/ 206 w 237"/>
                      <a:gd name="T9" fmla="*/ 72 h 284"/>
                      <a:gd name="T10" fmla="*/ 199 w 237"/>
                      <a:gd name="T11" fmla="*/ 85 h 284"/>
                      <a:gd name="T12" fmla="*/ 171 w 237"/>
                      <a:gd name="T13" fmla="*/ 121 h 284"/>
                      <a:gd name="T14" fmla="*/ 178 w 237"/>
                      <a:gd name="T15" fmla="*/ 142 h 284"/>
                      <a:gd name="T16" fmla="*/ 191 w 237"/>
                      <a:gd name="T17" fmla="*/ 154 h 284"/>
                      <a:gd name="T18" fmla="*/ 220 w 237"/>
                      <a:gd name="T19" fmla="*/ 166 h 284"/>
                      <a:gd name="T20" fmla="*/ 235 w 237"/>
                      <a:gd name="T21" fmla="*/ 172 h 284"/>
                      <a:gd name="T22" fmla="*/ 234 w 237"/>
                      <a:gd name="T23" fmla="*/ 189 h 284"/>
                      <a:gd name="T24" fmla="*/ 226 w 237"/>
                      <a:gd name="T25" fmla="*/ 220 h 284"/>
                      <a:gd name="T26" fmla="*/ 205 w 237"/>
                      <a:gd name="T27" fmla="*/ 218 h 284"/>
                      <a:gd name="T28" fmla="*/ 199 w 237"/>
                      <a:gd name="T29" fmla="*/ 267 h 284"/>
                      <a:gd name="T30" fmla="*/ 147 w 237"/>
                      <a:gd name="T31" fmla="*/ 272 h 284"/>
                      <a:gd name="T32" fmla="*/ 112 w 237"/>
                      <a:gd name="T33" fmla="*/ 279 h 284"/>
                      <a:gd name="T34" fmla="*/ 109 w 237"/>
                      <a:gd name="T35" fmla="*/ 260 h 284"/>
                      <a:gd name="T36" fmla="*/ 74 w 237"/>
                      <a:gd name="T37" fmla="*/ 277 h 284"/>
                      <a:gd name="T38" fmla="*/ 58 w 237"/>
                      <a:gd name="T39" fmla="*/ 198 h 284"/>
                      <a:gd name="T40" fmla="*/ 50 w 237"/>
                      <a:gd name="T41" fmla="*/ 193 h 284"/>
                      <a:gd name="T42" fmla="*/ 43 w 237"/>
                      <a:gd name="T43" fmla="*/ 159 h 284"/>
                      <a:gd name="T44" fmla="*/ 48 w 237"/>
                      <a:gd name="T45" fmla="*/ 133 h 284"/>
                      <a:gd name="T46" fmla="*/ 33 w 237"/>
                      <a:gd name="T47" fmla="*/ 118 h 284"/>
                      <a:gd name="T48" fmla="*/ 0 w 237"/>
                      <a:gd name="T49" fmla="*/ 91 h 284"/>
                      <a:gd name="T50" fmla="*/ 31 w 237"/>
                      <a:gd name="T51" fmla="*/ 27 h 284"/>
                      <a:gd name="T52" fmla="*/ 61 w 237"/>
                      <a:gd name="T53" fmla="*/ 32 h 284"/>
                      <a:gd name="T54" fmla="*/ 68 w 237"/>
                      <a:gd name="T55" fmla="*/ 0 h 284"/>
                      <a:gd name="T56" fmla="*/ 88 w 237"/>
                      <a:gd name="T57" fmla="*/ 9 h 2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</a:cxnLst>
                    <a:rect l="0" t="0" r="r" b="b"/>
                    <a:pathLst>
                      <a:path w="237" h="284">
                        <a:moveTo>
                          <a:pt x="88" y="9"/>
                        </a:moveTo>
                        <a:cubicBezTo>
                          <a:pt x="99" y="14"/>
                          <a:pt x="111" y="19"/>
                          <a:pt x="121" y="26"/>
                        </a:cubicBezTo>
                        <a:cubicBezTo>
                          <a:pt x="129" y="31"/>
                          <a:pt x="137" y="39"/>
                          <a:pt x="140" y="47"/>
                        </a:cubicBezTo>
                        <a:cubicBezTo>
                          <a:pt x="154" y="84"/>
                          <a:pt x="161" y="88"/>
                          <a:pt x="197" y="73"/>
                        </a:cubicBezTo>
                        <a:cubicBezTo>
                          <a:pt x="198" y="72"/>
                          <a:pt x="200" y="72"/>
                          <a:pt x="206" y="72"/>
                        </a:cubicBezTo>
                        <a:cubicBezTo>
                          <a:pt x="203" y="78"/>
                          <a:pt x="202" y="85"/>
                          <a:pt x="199" y="85"/>
                        </a:cubicBezTo>
                        <a:cubicBezTo>
                          <a:pt x="180" y="89"/>
                          <a:pt x="180" y="108"/>
                          <a:pt x="171" y="121"/>
                        </a:cubicBezTo>
                        <a:cubicBezTo>
                          <a:pt x="169" y="125"/>
                          <a:pt x="174" y="135"/>
                          <a:pt x="178" y="142"/>
                        </a:cubicBezTo>
                        <a:cubicBezTo>
                          <a:pt x="181" y="147"/>
                          <a:pt x="186" y="151"/>
                          <a:pt x="191" y="154"/>
                        </a:cubicBezTo>
                        <a:cubicBezTo>
                          <a:pt x="200" y="158"/>
                          <a:pt x="210" y="162"/>
                          <a:pt x="220" y="166"/>
                        </a:cubicBezTo>
                        <a:cubicBezTo>
                          <a:pt x="225" y="168"/>
                          <a:pt x="233" y="168"/>
                          <a:pt x="235" y="172"/>
                        </a:cubicBezTo>
                        <a:cubicBezTo>
                          <a:pt x="237" y="176"/>
                          <a:pt x="235" y="183"/>
                          <a:pt x="234" y="189"/>
                        </a:cubicBezTo>
                        <a:cubicBezTo>
                          <a:pt x="232" y="199"/>
                          <a:pt x="229" y="209"/>
                          <a:pt x="226" y="220"/>
                        </a:cubicBezTo>
                        <a:cubicBezTo>
                          <a:pt x="221" y="219"/>
                          <a:pt x="214" y="219"/>
                          <a:pt x="205" y="218"/>
                        </a:cubicBezTo>
                        <a:cubicBezTo>
                          <a:pt x="211" y="236"/>
                          <a:pt x="215" y="253"/>
                          <a:pt x="199" y="267"/>
                        </a:cubicBezTo>
                        <a:cubicBezTo>
                          <a:pt x="185" y="278"/>
                          <a:pt x="160" y="284"/>
                          <a:pt x="147" y="272"/>
                        </a:cubicBezTo>
                        <a:cubicBezTo>
                          <a:pt x="131" y="256"/>
                          <a:pt x="123" y="266"/>
                          <a:pt x="112" y="279"/>
                        </a:cubicBezTo>
                        <a:cubicBezTo>
                          <a:pt x="111" y="271"/>
                          <a:pt x="110" y="266"/>
                          <a:pt x="109" y="260"/>
                        </a:cubicBezTo>
                        <a:cubicBezTo>
                          <a:pt x="98" y="265"/>
                          <a:pt x="87" y="270"/>
                          <a:pt x="74" y="277"/>
                        </a:cubicBezTo>
                        <a:cubicBezTo>
                          <a:pt x="72" y="248"/>
                          <a:pt x="44" y="229"/>
                          <a:pt x="58" y="198"/>
                        </a:cubicBezTo>
                        <a:cubicBezTo>
                          <a:pt x="55" y="196"/>
                          <a:pt x="53" y="194"/>
                          <a:pt x="50" y="193"/>
                        </a:cubicBezTo>
                        <a:cubicBezTo>
                          <a:pt x="24" y="182"/>
                          <a:pt x="24" y="178"/>
                          <a:pt x="43" y="159"/>
                        </a:cubicBezTo>
                        <a:cubicBezTo>
                          <a:pt x="48" y="153"/>
                          <a:pt x="50" y="141"/>
                          <a:pt x="48" y="133"/>
                        </a:cubicBezTo>
                        <a:cubicBezTo>
                          <a:pt x="47" y="127"/>
                          <a:pt x="39" y="118"/>
                          <a:pt x="33" y="118"/>
                        </a:cubicBezTo>
                        <a:cubicBezTo>
                          <a:pt x="13" y="117"/>
                          <a:pt x="6" y="102"/>
                          <a:pt x="0" y="91"/>
                        </a:cubicBezTo>
                        <a:cubicBezTo>
                          <a:pt x="11" y="68"/>
                          <a:pt x="21" y="48"/>
                          <a:pt x="31" y="27"/>
                        </a:cubicBezTo>
                        <a:cubicBezTo>
                          <a:pt x="41" y="17"/>
                          <a:pt x="47" y="52"/>
                          <a:pt x="61" y="32"/>
                        </a:cubicBezTo>
                        <a:cubicBezTo>
                          <a:pt x="67" y="24"/>
                          <a:pt x="66" y="11"/>
                          <a:pt x="68" y="0"/>
                        </a:cubicBezTo>
                        <a:cubicBezTo>
                          <a:pt x="72" y="2"/>
                          <a:pt x="80" y="6"/>
                          <a:pt x="88" y="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98" name="Freeform 63"/>
                  <p:cNvSpPr/>
                  <p:nvPr/>
                </p:nvSpPr>
                <p:spPr bwMode="auto">
                  <a:xfrm>
                    <a:off x="5558411" y="4344563"/>
                    <a:ext cx="390283" cy="456128"/>
                  </a:xfrm>
                  <a:custGeom>
                    <a:avLst/>
                    <a:gdLst>
                      <a:gd name="T0" fmla="*/ 185 w 190"/>
                      <a:gd name="T1" fmla="*/ 88 h 223"/>
                      <a:gd name="T2" fmla="*/ 178 w 190"/>
                      <a:gd name="T3" fmla="*/ 112 h 223"/>
                      <a:gd name="T4" fmla="*/ 176 w 190"/>
                      <a:gd name="T5" fmla="*/ 124 h 223"/>
                      <a:gd name="T6" fmla="*/ 174 w 190"/>
                      <a:gd name="T7" fmla="*/ 137 h 223"/>
                      <a:gd name="T8" fmla="*/ 154 w 190"/>
                      <a:gd name="T9" fmla="*/ 150 h 223"/>
                      <a:gd name="T10" fmla="*/ 130 w 190"/>
                      <a:gd name="T11" fmla="*/ 221 h 223"/>
                      <a:gd name="T12" fmla="*/ 83 w 190"/>
                      <a:gd name="T13" fmla="*/ 210 h 223"/>
                      <a:gd name="T14" fmla="*/ 83 w 190"/>
                      <a:gd name="T15" fmla="*/ 204 h 223"/>
                      <a:gd name="T16" fmla="*/ 76 w 190"/>
                      <a:gd name="T17" fmla="*/ 209 h 223"/>
                      <a:gd name="T18" fmla="*/ 42 w 190"/>
                      <a:gd name="T19" fmla="*/ 202 h 223"/>
                      <a:gd name="T20" fmla="*/ 6 w 190"/>
                      <a:gd name="T21" fmla="*/ 124 h 223"/>
                      <a:gd name="T22" fmla="*/ 13 w 190"/>
                      <a:gd name="T23" fmla="*/ 97 h 223"/>
                      <a:gd name="T24" fmla="*/ 34 w 190"/>
                      <a:gd name="T25" fmla="*/ 50 h 223"/>
                      <a:gd name="T26" fmla="*/ 54 w 190"/>
                      <a:gd name="T27" fmla="*/ 44 h 223"/>
                      <a:gd name="T28" fmla="*/ 95 w 190"/>
                      <a:gd name="T29" fmla="*/ 4 h 223"/>
                      <a:gd name="T30" fmla="*/ 136 w 190"/>
                      <a:gd name="T31" fmla="*/ 8 h 223"/>
                      <a:gd name="T32" fmla="*/ 104 w 190"/>
                      <a:gd name="T33" fmla="*/ 23 h 223"/>
                      <a:gd name="T34" fmla="*/ 89 w 190"/>
                      <a:gd name="T35" fmla="*/ 36 h 223"/>
                      <a:gd name="T36" fmla="*/ 103 w 190"/>
                      <a:gd name="T37" fmla="*/ 46 h 223"/>
                      <a:gd name="T38" fmla="*/ 139 w 190"/>
                      <a:gd name="T39" fmla="*/ 47 h 223"/>
                      <a:gd name="T40" fmla="*/ 176 w 190"/>
                      <a:gd name="T41" fmla="*/ 69 h 223"/>
                      <a:gd name="T42" fmla="*/ 185 w 190"/>
                      <a:gd name="T43" fmla="*/ 88 h 2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0" t="0" r="r" b="b"/>
                    <a:pathLst>
                      <a:path w="190" h="223">
                        <a:moveTo>
                          <a:pt x="185" y="88"/>
                        </a:moveTo>
                        <a:cubicBezTo>
                          <a:pt x="175" y="93"/>
                          <a:pt x="157" y="96"/>
                          <a:pt x="178" y="112"/>
                        </a:cubicBezTo>
                        <a:cubicBezTo>
                          <a:pt x="180" y="113"/>
                          <a:pt x="177" y="120"/>
                          <a:pt x="176" y="124"/>
                        </a:cubicBezTo>
                        <a:cubicBezTo>
                          <a:pt x="176" y="129"/>
                          <a:pt x="172" y="135"/>
                          <a:pt x="174" y="137"/>
                        </a:cubicBezTo>
                        <a:cubicBezTo>
                          <a:pt x="190" y="163"/>
                          <a:pt x="167" y="150"/>
                          <a:pt x="154" y="150"/>
                        </a:cubicBezTo>
                        <a:cubicBezTo>
                          <a:pt x="146" y="173"/>
                          <a:pt x="138" y="196"/>
                          <a:pt x="130" y="221"/>
                        </a:cubicBezTo>
                        <a:cubicBezTo>
                          <a:pt x="116" y="218"/>
                          <a:pt x="100" y="214"/>
                          <a:pt x="83" y="210"/>
                        </a:cubicBezTo>
                        <a:cubicBezTo>
                          <a:pt x="83" y="208"/>
                          <a:pt x="83" y="206"/>
                          <a:pt x="83" y="204"/>
                        </a:cubicBezTo>
                        <a:cubicBezTo>
                          <a:pt x="81" y="206"/>
                          <a:pt x="78" y="208"/>
                          <a:pt x="76" y="209"/>
                        </a:cubicBezTo>
                        <a:cubicBezTo>
                          <a:pt x="58" y="223"/>
                          <a:pt x="52" y="221"/>
                          <a:pt x="42" y="202"/>
                        </a:cubicBezTo>
                        <a:cubicBezTo>
                          <a:pt x="30" y="176"/>
                          <a:pt x="18" y="150"/>
                          <a:pt x="6" y="124"/>
                        </a:cubicBezTo>
                        <a:cubicBezTo>
                          <a:pt x="0" y="113"/>
                          <a:pt x="2" y="105"/>
                          <a:pt x="13" y="97"/>
                        </a:cubicBezTo>
                        <a:cubicBezTo>
                          <a:pt x="32" y="82"/>
                          <a:pt x="33" y="78"/>
                          <a:pt x="34" y="50"/>
                        </a:cubicBezTo>
                        <a:cubicBezTo>
                          <a:pt x="41" y="48"/>
                          <a:pt x="47" y="46"/>
                          <a:pt x="54" y="44"/>
                        </a:cubicBezTo>
                        <a:cubicBezTo>
                          <a:pt x="50" y="8"/>
                          <a:pt x="59" y="0"/>
                          <a:pt x="95" y="4"/>
                        </a:cubicBezTo>
                        <a:cubicBezTo>
                          <a:pt x="108" y="5"/>
                          <a:pt x="121" y="4"/>
                          <a:pt x="136" y="8"/>
                        </a:cubicBezTo>
                        <a:cubicBezTo>
                          <a:pt x="125" y="13"/>
                          <a:pt x="114" y="17"/>
                          <a:pt x="104" y="23"/>
                        </a:cubicBezTo>
                        <a:cubicBezTo>
                          <a:pt x="98" y="26"/>
                          <a:pt x="94" y="31"/>
                          <a:pt x="89" y="36"/>
                        </a:cubicBezTo>
                        <a:cubicBezTo>
                          <a:pt x="94" y="39"/>
                          <a:pt x="98" y="45"/>
                          <a:pt x="103" y="46"/>
                        </a:cubicBezTo>
                        <a:cubicBezTo>
                          <a:pt x="115" y="48"/>
                          <a:pt x="128" y="50"/>
                          <a:pt x="139" y="47"/>
                        </a:cubicBezTo>
                        <a:cubicBezTo>
                          <a:pt x="167" y="39"/>
                          <a:pt x="172" y="41"/>
                          <a:pt x="176" y="69"/>
                        </a:cubicBezTo>
                        <a:cubicBezTo>
                          <a:pt x="177" y="76"/>
                          <a:pt x="182" y="82"/>
                          <a:pt x="185" y="8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99" name="Freeform 66"/>
                  <p:cNvSpPr/>
                  <p:nvPr/>
                </p:nvSpPr>
                <p:spPr bwMode="auto">
                  <a:xfrm>
                    <a:off x="5851722" y="5032946"/>
                    <a:ext cx="189156" cy="414227"/>
                  </a:xfrm>
                  <a:custGeom>
                    <a:avLst/>
                    <a:gdLst>
                      <a:gd name="T0" fmla="*/ 48 w 92"/>
                      <a:gd name="T1" fmla="*/ 203 h 203"/>
                      <a:gd name="T2" fmla="*/ 5 w 92"/>
                      <a:gd name="T3" fmla="*/ 165 h 203"/>
                      <a:gd name="T4" fmla="*/ 0 w 92"/>
                      <a:gd name="T5" fmla="*/ 153 h 203"/>
                      <a:gd name="T6" fmla="*/ 13 w 92"/>
                      <a:gd name="T7" fmla="*/ 65 h 203"/>
                      <a:gd name="T8" fmla="*/ 46 w 92"/>
                      <a:gd name="T9" fmla="*/ 12 h 203"/>
                      <a:gd name="T10" fmla="*/ 82 w 92"/>
                      <a:gd name="T11" fmla="*/ 0 h 203"/>
                      <a:gd name="T12" fmla="*/ 48 w 92"/>
                      <a:gd name="T13" fmla="*/ 203 h 2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92" h="203">
                        <a:moveTo>
                          <a:pt x="48" y="203"/>
                        </a:moveTo>
                        <a:cubicBezTo>
                          <a:pt x="33" y="190"/>
                          <a:pt x="19" y="178"/>
                          <a:pt x="5" y="165"/>
                        </a:cubicBezTo>
                        <a:cubicBezTo>
                          <a:pt x="2" y="162"/>
                          <a:pt x="0" y="157"/>
                          <a:pt x="0" y="153"/>
                        </a:cubicBezTo>
                        <a:cubicBezTo>
                          <a:pt x="4" y="123"/>
                          <a:pt x="5" y="93"/>
                          <a:pt x="13" y="65"/>
                        </a:cubicBezTo>
                        <a:cubicBezTo>
                          <a:pt x="18" y="46"/>
                          <a:pt x="31" y="27"/>
                          <a:pt x="46" y="12"/>
                        </a:cubicBezTo>
                        <a:cubicBezTo>
                          <a:pt x="53" y="3"/>
                          <a:pt x="70" y="4"/>
                          <a:pt x="82" y="0"/>
                        </a:cubicBezTo>
                        <a:cubicBezTo>
                          <a:pt x="92" y="75"/>
                          <a:pt x="66" y="139"/>
                          <a:pt x="48" y="20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00" name="Freeform 67"/>
                  <p:cNvSpPr/>
                  <p:nvPr/>
                </p:nvSpPr>
                <p:spPr bwMode="auto">
                  <a:xfrm>
                    <a:off x="4564746" y="5796751"/>
                    <a:ext cx="262184" cy="211902"/>
                  </a:xfrm>
                  <a:custGeom>
                    <a:avLst/>
                    <a:gdLst>
                      <a:gd name="T0" fmla="*/ 128 w 128"/>
                      <a:gd name="T1" fmla="*/ 0 h 104"/>
                      <a:gd name="T2" fmla="*/ 118 w 128"/>
                      <a:gd name="T3" fmla="*/ 26 h 104"/>
                      <a:gd name="T4" fmla="*/ 107 w 128"/>
                      <a:gd name="T5" fmla="*/ 54 h 104"/>
                      <a:gd name="T6" fmla="*/ 91 w 128"/>
                      <a:gd name="T7" fmla="*/ 81 h 104"/>
                      <a:gd name="T8" fmla="*/ 30 w 128"/>
                      <a:gd name="T9" fmla="*/ 93 h 104"/>
                      <a:gd name="T10" fmla="*/ 20 w 128"/>
                      <a:gd name="T11" fmla="*/ 37 h 104"/>
                      <a:gd name="T12" fmla="*/ 37 w 128"/>
                      <a:gd name="T13" fmla="*/ 17 h 104"/>
                      <a:gd name="T14" fmla="*/ 64 w 128"/>
                      <a:gd name="T15" fmla="*/ 5 h 104"/>
                      <a:gd name="T16" fmla="*/ 128 w 128"/>
                      <a:gd name="T17" fmla="*/ 0 h 1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28" h="104">
                        <a:moveTo>
                          <a:pt x="128" y="0"/>
                        </a:moveTo>
                        <a:cubicBezTo>
                          <a:pt x="125" y="9"/>
                          <a:pt x="122" y="18"/>
                          <a:pt x="118" y="26"/>
                        </a:cubicBezTo>
                        <a:cubicBezTo>
                          <a:pt x="114" y="36"/>
                          <a:pt x="106" y="45"/>
                          <a:pt x="107" y="54"/>
                        </a:cubicBezTo>
                        <a:cubicBezTo>
                          <a:pt x="107" y="68"/>
                          <a:pt x="102" y="76"/>
                          <a:pt x="91" y="81"/>
                        </a:cubicBezTo>
                        <a:cubicBezTo>
                          <a:pt x="72" y="90"/>
                          <a:pt x="55" y="104"/>
                          <a:pt x="30" y="93"/>
                        </a:cubicBezTo>
                        <a:cubicBezTo>
                          <a:pt x="6" y="82"/>
                          <a:pt x="0" y="56"/>
                          <a:pt x="20" y="37"/>
                        </a:cubicBezTo>
                        <a:cubicBezTo>
                          <a:pt x="27" y="31"/>
                          <a:pt x="30" y="22"/>
                          <a:pt x="37" y="17"/>
                        </a:cubicBezTo>
                        <a:cubicBezTo>
                          <a:pt x="45" y="11"/>
                          <a:pt x="55" y="6"/>
                          <a:pt x="64" y="5"/>
                        </a:cubicBezTo>
                        <a:cubicBezTo>
                          <a:pt x="83" y="2"/>
                          <a:pt x="103" y="2"/>
                          <a:pt x="128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</p:grpSp>
          </p:grpSp>
          <p:sp>
            <p:nvSpPr>
              <p:cNvPr id="73" name="Freeform 68"/>
              <p:cNvSpPr/>
              <p:nvPr/>
            </p:nvSpPr>
            <p:spPr bwMode="auto">
              <a:xfrm>
                <a:off x="5134607" y="3148573"/>
                <a:ext cx="164015" cy="190353"/>
              </a:xfrm>
              <a:custGeom>
                <a:avLst/>
                <a:gdLst>
                  <a:gd name="T0" fmla="*/ 80 w 80"/>
                  <a:gd name="T1" fmla="*/ 51 h 93"/>
                  <a:gd name="T2" fmla="*/ 59 w 80"/>
                  <a:gd name="T3" fmla="*/ 71 h 93"/>
                  <a:gd name="T4" fmla="*/ 34 w 80"/>
                  <a:gd name="T5" fmla="*/ 86 h 93"/>
                  <a:gd name="T6" fmla="*/ 0 w 80"/>
                  <a:gd name="T7" fmla="*/ 71 h 93"/>
                  <a:gd name="T8" fmla="*/ 44 w 80"/>
                  <a:gd name="T9" fmla="*/ 0 h 93"/>
                  <a:gd name="T10" fmla="*/ 80 w 80"/>
                  <a:gd name="T11" fmla="*/ 16 h 93"/>
                  <a:gd name="T12" fmla="*/ 80 w 80"/>
                  <a:gd name="T13" fmla="*/ 51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0" h="93">
                    <a:moveTo>
                      <a:pt x="80" y="51"/>
                    </a:moveTo>
                    <a:cubicBezTo>
                      <a:pt x="66" y="51"/>
                      <a:pt x="59" y="55"/>
                      <a:pt x="59" y="71"/>
                    </a:cubicBezTo>
                    <a:cubicBezTo>
                      <a:pt x="60" y="88"/>
                      <a:pt x="50" y="93"/>
                      <a:pt x="34" y="86"/>
                    </a:cubicBezTo>
                    <a:cubicBezTo>
                      <a:pt x="23" y="81"/>
                      <a:pt x="13" y="76"/>
                      <a:pt x="0" y="71"/>
                    </a:cubicBezTo>
                    <a:cubicBezTo>
                      <a:pt x="14" y="47"/>
                      <a:pt x="28" y="25"/>
                      <a:pt x="44" y="0"/>
                    </a:cubicBezTo>
                    <a:cubicBezTo>
                      <a:pt x="55" y="5"/>
                      <a:pt x="67" y="10"/>
                      <a:pt x="80" y="16"/>
                    </a:cubicBezTo>
                    <a:cubicBezTo>
                      <a:pt x="80" y="27"/>
                      <a:pt x="80" y="38"/>
                      <a:pt x="80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74" name="Freeform 69"/>
              <p:cNvSpPr/>
              <p:nvPr/>
            </p:nvSpPr>
            <p:spPr bwMode="auto">
              <a:xfrm>
                <a:off x="5267494" y="3240757"/>
                <a:ext cx="120916" cy="173592"/>
              </a:xfrm>
              <a:custGeom>
                <a:avLst/>
                <a:gdLst>
                  <a:gd name="T0" fmla="*/ 34 w 59"/>
                  <a:gd name="T1" fmla="*/ 0 h 85"/>
                  <a:gd name="T2" fmla="*/ 59 w 59"/>
                  <a:gd name="T3" fmla="*/ 42 h 85"/>
                  <a:gd name="T4" fmla="*/ 38 w 59"/>
                  <a:gd name="T5" fmla="*/ 73 h 85"/>
                  <a:gd name="T6" fmla="*/ 22 w 59"/>
                  <a:gd name="T7" fmla="*/ 85 h 85"/>
                  <a:gd name="T8" fmla="*/ 0 w 59"/>
                  <a:gd name="T9" fmla="*/ 66 h 85"/>
                  <a:gd name="T10" fmla="*/ 34 w 59"/>
                  <a:gd name="T11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" h="85">
                    <a:moveTo>
                      <a:pt x="34" y="0"/>
                    </a:moveTo>
                    <a:cubicBezTo>
                      <a:pt x="43" y="15"/>
                      <a:pt x="52" y="30"/>
                      <a:pt x="59" y="42"/>
                    </a:cubicBezTo>
                    <a:cubicBezTo>
                      <a:pt x="51" y="54"/>
                      <a:pt x="45" y="64"/>
                      <a:pt x="38" y="73"/>
                    </a:cubicBezTo>
                    <a:cubicBezTo>
                      <a:pt x="34" y="78"/>
                      <a:pt x="28" y="85"/>
                      <a:pt x="22" y="85"/>
                    </a:cubicBezTo>
                    <a:cubicBezTo>
                      <a:pt x="11" y="85"/>
                      <a:pt x="0" y="82"/>
                      <a:pt x="0" y="66"/>
                    </a:cubicBezTo>
                    <a:cubicBezTo>
                      <a:pt x="0" y="38"/>
                      <a:pt x="5" y="14"/>
                      <a:pt x="3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75" name="Freeform 70"/>
              <p:cNvSpPr/>
              <p:nvPr/>
            </p:nvSpPr>
            <p:spPr bwMode="auto">
              <a:xfrm>
                <a:off x="5827778" y="4242802"/>
                <a:ext cx="99367" cy="98169"/>
              </a:xfrm>
              <a:custGeom>
                <a:avLst/>
                <a:gdLst>
                  <a:gd name="T0" fmla="*/ 49 w 49"/>
                  <a:gd name="T1" fmla="*/ 14 h 48"/>
                  <a:gd name="T2" fmla="*/ 33 w 49"/>
                  <a:gd name="T3" fmla="*/ 48 h 48"/>
                  <a:gd name="T4" fmla="*/ 0 w 49"/>
                  <a:gd name="T5" fmla="*/ 36 h 48"/>
                  <a:gd name="T6" fmla="*/ 16 w 49"/>
                  <a:gd name="T7" fmla="*/ 4 h 48"/>
                  <a:gd name="T8" fmla="*/ 49 w 49"/>
                  <a:gd name="T9" fmla="*/ 1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48">
                    <a:moveTo>
                      <a:pt x="49" y="14"/>
                    </a:moveTo>
                    <a:cubicBezTo>
                      <a:pt x="42" y="28"/>
                      <a:pt x="39" y="36"/>
                      <a:pt x="33" y="48"/>
                    </a:cubicBezTo>
                    <a:cubicBezTo>
                      <a:pt x="23" y="44"/>
                      <a:pt x="11" y="40"/>
                      <a:pt x="0" y="36"/>
                    </a:cubicBezTo>
                    <a:cubicBezTo>
                      <a:pt x="5" y="25"/>
                      <a:pt x="7" y="10"/>
                      <a:pt x="16" y="4"/>
                    </a:cubicBezTo>
                    <a:cubicBezTo>
                      <a:pt x="22" y="0"/>
                      <a:pt x="36" y="10"/>
                      <a:pt x="49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0" name="组合 22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31" name="矩形 23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EC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grpSp>
          <p:nvGrpSpPr>
            <p:cNvPr id="236" name="组合 235"/>
            <p:cNvGrpSpPr/>
            <p:nvPr/>
          </p:nvGrpSpPr>
          <p:grpSpPr>
            <a:xfrm>
              <a:off x="467263" y="393593"/>
              <a:ext cx="278862" cy="278862"/>
              <a:chOff x="252036" y="302191"/>
              <a:chExt cx="461666" cy="461666"/>
            </a:xfrm>
          </p:grpSpPr>
          <p:sp>
            <p:nvSpPr>
              <p:cNvPr id="237" name="椭圆 236"/>
              <p:cNvSpPr/>
              <p:nvPr/>
            </p:nvSpPr>
            <p:spPr>
              <a:xfrm>
                <a:off x="321213" y="371368"/>
                <a:ext cx="323312" cy="323312"/>
              </a:xfrm>
              <a:prstGeom prst="ellipse">
                <a:avLst/>
              </a:prstGeom>
              <a:solidFill>
                <a:srgbClr val="CFB1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38" name="椭圆 237"/>
              <p:cNvSpPr/>
              <p:nvPr/>
            </p:nvSpPr>
            <p:spPr>
              <a:xfrm>
                <a:off x="252036" y="302191"/>
                <a:ext cx="461666" cy="461666"/>
              </a:xfrm>
              <a:prstGeom prst="ellipse">
                <a:avLst/>
              </a:prstGeom>
              <a:noFill/>
              <a:ln>
                <a:solidFill>
                  <a:srgbClr val="CFB17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352" name="Shape 1476"/>
          <p:cNvSpPr/>
          <p:nvPr/>
        </p:nvSpPr>
        <p:spPr>
          <a:xfrm>
            <a:off x="5234730" y="5672795"/>
            <a:ext cx="41526" cy="254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089" h="15201" extrusionOk="0">
                <a:moveTo>
                  <a:pt x="7" y="572"/>
                </a:moveTo>
                <a:cubicBezTo>
                  <a:pt x="773" y="5320"/>
                  <a:pt x="4240" y="3209"/>
                  <a:pt x="7703" y="7431"/>
                </a:cubicBezTo>
                <a:cubicBezTo>
                  <a:pt x="11167" y="11653"/>
                  <a:pt x="14249" y="19547"/>
                  <a:pt x="17712" y="12178"/>
                </a:cubicBezTo>
                <a:cubicBezTo>
                  <a:pt x="21178" y="4794"/>
                  <a:pt x="-422" y="-2053"/>
                  <a:pt x="7" y="572"/>
                </a:cubicBezTo>
                <a:close/>
              </a:path>
            </a:pathLst>
          </a:custGeom>
          <a:solidFill>
            <a:srgbClr val="E5E7EB"/>
          </a:solidFill>
          <a:ln w="6350" cap="flat">
            <a:solidFill>
              <a:srgbClr val="A6AAA9"/>
            </a:solidFill>
            <a:prstDash val="solid"/>
            <a:round/>
          </a:ln>
          <a:effectLst/>
        </p:spPr>
        <p:txBody>
          <a:bodyPr wrap="square" lIns="19050" tIns="19050" rIns="19050" bIns="19050" numCol="1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8000">
                <a:solidFill>
                  <a:srgbClr val="53585F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pPr>
            <a:endParaRPr kumimoji="0" sz="4000" b="0" i="0" u="none" strike="noStrike" kern="120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Open Sans" panose="020B0606030504020204"/>
              <a:sym typeface="Open Sans" panose="020B0606030504020204"/>
            </a:endParaRPr>
          </a:p>
        </p:txBody>
      </p:sp>
      <p:grpSp>
        <p:nvGrpSpPr>
          <p:cNvPr id="438" name="Group 1543"/>
          <p:cNvGrpSpPr/>
          <p:nvPr/>
        </p:nvGrpSpPr>
        <p:grpSpPr>
          <a:xfrm>
            <a:off x="3184423" y="3511047"/>
            <a:ext cx="547514" cy="1509811"/>
            <a:chOff x="0" y="0"/>
            <a:chExt cx="1095025" cy="3019621"/>
          </a:xfrm>
        </p:grpSpPr>
        <p:sp>
          <p:nvSpPr>
            <p:cNvPr id="439" name="Shape 1540"/>
            <p:cNvSpPr/>
            <p:nvPr/>
          </p:nvSpPr>
          <p:spPr>
            <a:xfrm flipV="1">
              <a:off x="1012596" y="69756"/>
              <a:ext cx="1" cy="2949866"/>
            </a:xfrm>
            <a:prstGeom prst="line">
              <a:avLst/>
            </a:prstGeom>
            <a:noFill/>
            <a:ln w="12700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40" name="Shape 1541"/>
            <p:cNvSpPr/>
            <p:nvPr/>
          </p:nvSpPr>
          <p:spPr>
            <a:xfrm>
              <a:off x="930166" y="0"/>
              <a:ext cx="164860" cy="164860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DCDEE0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41" name="Shape 1542"/>
            <p:cNvSpPr/>
            <p:nvPr/>
          </p:nvSpPr>
          <p:spPr>
            <a:xfrm flipH="1">
              <a:off x="0" y="3012957"/>
              <a:ext cx="1020757" cy="1"/>
            </a:xfrm>
            <a:prstGeom prst="line">
              <a:avLst/>
            </a:prstGeom>
            <a:noFill/>
            <a:ln w="12700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</p:grpSp>
      <p:grpSp>
        <p:nvGrpSpPr>
          <p:cNvPr id="442" name="Group 1555"/>
          <p:cNvGrpSpPr/>
          <p:nvPr/>
        </p:nvGrpSpPr>
        <p:grpSpPr>
          <a:xfrm>
            <a:off x="4949943" y="4592308"/>
            <a:ext cx="622492" cy="1198087"/>
            <a:chOff x="0" y="0"/>
            <a:chExt cx="1244982" cy="2396173"/>
          </a:xfrm>
        </p:grpSpPr>
        <p:sp>
          <p:nvSpPr>
            <p:cNvPr id="443" name="Shape 1552"/>
            <p:cNvSpPr/>
            <p:nvPr/>
          </p:nvSpPr>
          <p:spPr>
            <a:xfrm flipV="1">
              <a:off x="82429" y="77438"/>
              <a:ext cx="1" cy="2318736"/>
            </a:xfrm>
            <a:prstGeom prst="line">
              <a:avLst/>
            </a:prstGeom>
            <a:noFill/>
            <a:ln w="12700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44" name="Shape 1553"/>
            <p:cNvSpPr/>
            <p:nvPr/>
          </p:nvSpPr>
          <p:spPr>
            <a:xfrm flipH="1">
              <a:off x="81616" y="2385939"/>
              <a:ext cx="1163367" cy="1"/>
            </a:xfrm>
            <a:prstGeom prst="line">
              <a:avLst/>
            </a:prstGeom>
            <a:noFill/>
            <a:ln w="12700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45" name="Shape 1554"/>
            <p:cNvSpPr/>
            <p:nvPr/>
          </p:nvSpPr>
          <p:spPr>
            <a:xfrm>
              <a:off x="0" y="0"/>
              <a:ext cx="164860" cy="164860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DCDEE0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</p:grpSp>
      <p:grpSp>
        <p:nvGrpSpPr>
          <p:cNvPr id="446" name="Group 1563"/>
          <p:cNvGrpSpPr/>
          <p:nvPr/>
        </p:nvGrpSpPr>
        <p:grpSpPr>
          <a:xfrm>
            <a:off x="6335067" y="1018763"/>
            <a:ext cx="617889" cy="2356379"/>
            <a:chOff x="0" y="0"/>
            <a:chExt cx="1235775" cy="4712757"/>
          </a:xfrm>
        </p:grpSpPr>
        <p:sp>
          <p:nvSpPr>
            <p:cNvPr id="447" name="Shape 1560"/>
            <p:cNvSpPr/>
            <p:nvPr/>
          </p:nvSpPr>
          <p:spPr>
            <a:xfrm flipH="1" flipV="1">
              <a:off x="72408" y="3169"/>
              <a:ext cx="1163368" cy="1"/>
            </a:xfrm>
            <a:prstGeom prst="line">
              <a:avLst/>
            </a:prstGeom>
            <a:noFill/>
            <a:ln w="12700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48" name="Shape 1561"/>
            <p:cNvSpPr/>
            <p:nvPr/>
          </p:nvSpPr>
          <p:spPr>
            <a:xfrm flipV="1">
              <a:off x="82430" y="0"/>
              <a:ext cx="1" cy="4610906"/>
            </a:xfrm>
            <a:prstGeom prst="line">
              <a:avLst/>
            </a:prstGeom>
            <a:noFill/>
            <a:ln w="12700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49" name="Shape 1562"/>
            <p:cNvSpPr/>
            <p:nvPr/>
          </p:nvSpPr>
          <p:spPr>
            <a:xfrm>
              <a:off x="0" y="4547897"/>
              <a:ext cx="164860" cy="164861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DCDEE0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</p:grpSp>
      <p:grpSp>
        <p:nvGrpSpPr>
          <p:cNvPr id="450" name="Group 1571"/>
          <p:cNvGrpSpPr/>
          <p:nvPr/>
        </p:nvGrpSpPr>
        <p:grpSpPr>
          <a:xfrm>
            <a:off x="8445201" y="1913388"/>
            <a:ext cx="1438186" cy="1584512"/>
            <a:chOff x="0" y="0"/>
            <a:chExt cx="2876369" cy="3169021"/>
          </a:xfrm>
        </p:grpSpPr>
        <p:sp>
          <p:nvSpPr>
            <p:cNvPr id="451" name="Shape 1568"/>
            <p:cNvSpPr/>
            <p:nvPr/>
          </p:nvSpPr>
          <p:spPr>
            <a:xfrm flipH="1" flipV="1">
              <a:off x="82428" y="3169"/>
              <a:ext cx="2793942" cy="1"/>
            </a:xfrm>
            <a:prstGeom prst="line">
              <a:avLst/>
            </a:prstGeom>
            <a:noFill/>
            <a:ln w="12700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52" name="Shape 1569"/>
            <p:cNvSpPr/>
            <p:nvPr/>
          </p:nvSpPr>
          <p:spPr>
            <a:xfrm flipV="1">
              <a:off x="82428" y="-1"/>
              <a:ext cx="1" cy="3101558"/>
            </a:xfrm>
            <a:prstGeom prst="line">
              <a:avLst/>
            </a:prstGeom>
            <a:noFill/>
            <a:ln w="12700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53" name="Shape 1570"/>
            <p:cNvSpPr/>
            <p:nvPr/>
          </p:nvSpPr>
          <p:spPr>
            <a:xfrm>
              <a:off x="0" y="3004162"/>
              <a:ext cx="164860" cy="164860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DCDEE0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</p:grpSp>
      <p:grpSp>
        <p:nvGrpSpPr>
          <p:cNvPr id="454" name="Group 1579"/>
          <p:cNvGrpSpPr/>
          <p:nvPr/>
        </p:nvGrpSpPr>
        <p:grpSpPr>
          <a:xfrm>
            <a:off x="8758637" y="3844585"/>
            <a:ext cx="980170" cy="1181861"/>
            <a:chOff x="0" y="0"/>
            <a:chExt cx="1960337" cy="2363721"/>
          </a:xfrm>
        </p:grpSpPr>
        <p:sp>
          <p:nvSpPr>
            <p:cNvPr id="455" name="Shape 1576"/>
            <p:cNvSpPr/>
            <p:nvPr/>
          </p:nvSpPr>
          <p:spPr>
            <a:xfrm flipH="1" flipV="1">
              <a:off x="82429" y="12673"/>
              <a:ext cx="1877909" cy="1"/>
            </a:xfrm>
            <a:prstGeom prst="line">
              <a:avLst/>
            </a:prstGeom>
            <a:noFill/>
            <a:ln w="12700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56" name="Shape 1577"/>
            <p:cNvSpPr/>
            <p:nvPr/>
          </p:nvSpPr>
          <p:spPr>
            <a:xfrm flipV="1">
              <a:off x="82428" y="0"/>
              <a:ext cx="1" cy="2296256"/>
            </a:xfrm>
            <a:prstGeom prst="line">
              <a:avLst/>
            </a:prstGeom>
            <a:noFill/>
            <a:ln w="12700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57" name="Shape 1578"/>
            <p:cNvSpPr/>
            <p:nvPr/>
          </p:nvSpPr>
          <p:spPr>
            <a:xfrm>
              <a:off x="0" y="2198862"/>
              <a:ext cx="164860" cy="164860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DCDEE0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</p:grpSp>
      <p:grpSp>
        <p:nvGrpSpPr>
          <p:cNvPr id="458" name="Group 1583"/>
          <p:cNvGrpSpPr/>
          <p:nvPr/>
        </p:nvGrpSpPr>
        <p:grpSpPr>
          <a:xfrm>
            <a:off x="2064375" y="2783981"/>
            <a:ext cx="844088" cy="833053"/>
            <a:chOff x="0" y="0"/>
            <a:chExt cx="1688173" cy="1666105"/>
          </a:xfrm>
        </p:grpSpPr>
        <p:sp>
          <p:nvSpPr>
            <p:cNvPr id="459" name="Shape 1580"/>
            <p:cNvSpPr/>
            <p:nvPr/>
          </p:nvSpPr>
          <p:spPr>
            <a:xfrm flipV="1">
              <a:off x="1605744" y="52060"/>
              <a:ext cx="1" cy="1614046"/>
            </a:xfrm>
            <a:prstGeom prst="line">
              <a:avLst/>
            </a:prstGeom>
            <a:noFill/>
            <a:ln w="12700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60" name="Shape 1581"/>
            <p:cNvSpPr/>
            <p:nvPr/>
          </p:nvSpPr>
          <p:spPr>
            <a:xfrm>
              <a:off x="1523314" y="0"/>
              <a:ext cx="164860" cy="164860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DCDEE0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61" name="Shape 1582"/>
            <p:cNvSpPr/>
            <p:nvPr/>
          </p:nvSpPr>
          <p:spPr>
            <a:xfrm flipH="1" flipV="1">
              <a:off x="0" y="1659441"/>
              <a:ext cx="1613905" cy="1"/>
            </a:xfrm>
            <a:prstGeom prst="line">
              <a:avLst/>
            </a:prstGeom>
            <a:noFill/>
            <a:ln w="12700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</p:grpSp>
      <p:sp>
        <p:nvSpPr>
          <p:cNvPr id="462" name="文本框 461"/>
          <p:cNvSpPr txBox="1"/>
          <p:nvPr/>
        </p:nvSpPr>
        <p:spPr>
          <a:xfrm>
            <a:off x="7016954" y="836553"/>
            <a:ext cx="1577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编辑标题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63" name="矩形 462"/>
          <p:cNvSpPr/>
          <p:nvPr/>
        </p:nvSpPr>
        <p:spPr>
          <a:xfrm>
            <a:off x="6522580" y="1263295"/>
            <a:ext cx="2604491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64" name="文本框 463"/>
          <p:cNvSpPr txBox="1"/>
          <p:nvPr/>
        </p:nvSpPr>
        <p:spPr>
          <a:xfrm>
            <a:off x="9918024" y="1765428"/>
            <a:ext cx="1577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编辑标题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65" name="矩形 464"/>
          <p:cNvSpPr/>
          <p:nvPr/>
        </p:nvSpPr>
        <p:spPr>
          <a:xfrm>
            <a:off x="9423650" y="2192170"/>
            <a:ext cx="2604491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66" name="文本框 465"/>
          <p:cNvSpPr txBox="1"/>
          <p:nvPr/>
        </p:nvSpPr>
        <p:spPr>
          <a:xfrm>
            <a:off x="9787028" y="3680745"/>
            <a:ext cx="1577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编辑标题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67" name="矩形 466"/>
          <p:cNvSpPr/>
          <p:nvPr/>
        </p:nvSpPr>
        <p:spPr>
          <a:xfrm>
            <a:off x="9292654" y="4107487"/>
            <a:ext cx="2604491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68" name="文本框 467"/>
          <p:cNvSpPr txBox="1"/>
          <p:nvPr/>
        </p:nvSpPr>
        <p:spPr>
          <a:xfrm>
            <a:off x="5613650" y="5597540"/>
            <a:ext cx="1577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编辑标题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69" name="矩形 468"/>
          <p:cNvSpPr/>
          <p:nvPr/>
        </p:nvSpPr>
        <p:spPr>
          <a:xfrm>
            <a:off x="5119276" y="6024282"/>
            <a:ext cx="2604491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70" name="文本框 469"/>
          <p:cNvSpPr txBox="1"/>
          <p:nvPr/>
        </p:nvSpPr>
        <p:spPr>
          <a:xfrm>
            <a:off x="1556032" y="4865528"/>
            <a:ext cx="1577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编辑标题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71" name="矩形 470"/>
          <p:cNvSpPr/>
          <p:nvPr/>
        </p:nvSpPr>
        <p:spPr>
          <a:xfrm>
            <a:off x="1061658" y="5292270"/>
            <a:ext cx="2604491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72" name="文本框 471"/>
          <p:cNvSpPr txBox="1"/>
          <p:nvPr/>
        </p:nvSpPr>
        <p:spPr>
          <a:xfrm>
            <a:off x="484730" y="3464167"/>
            <a:ext cx="1577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编辑标题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73" name="矩形 472"/>
          <p:cNvSpPr/>
          <p:nvPr/>
        </p:nvSpPr>
        <p:spPr>
          <a:xfrm>
            <a:off x="-9644" y="3890909"/>
            <a:ext cx="2604491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75" name="文本框 474"/>
          <p:cNvSpPr txBox="1"/>
          <p:nvPr/>
        </p:nvSpPr>
        <p:spPr>
          <a:xfrm>
            <a:off x="755201" y="302192"/>
            <a:ext cx="30185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国外相关研究综述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232" name="组合 231"/>
          <p:cNvGrpSpPr/>
          <p:nvPr/>
        </p:nvGrpSpPr>
        <p:grpSpPr>
          <a:xfrm>
            <a:off x="3111414" y="2090971"/>
            <a:ext cx="6781430" cy="3625846"/>
            <a:chOff x="3111414" y="2090971"/>
            <a:chExt cx="6781430" cy="3625846"/>
          </a:xfrm>
          <a:solidFill>
            <a:schemeClr val="accent1"/>
          </a:solidFill>
        </p:grpSpPr>
        <p:sp>
          <p:nvSpPr>
            <p:cNvPr id="233" name="Shape 1515"/>
            <p:cNvSpPr/>
            <p:nvPr/>
          </p:nvSpPr>
          <p:spPr>
            <a:xfrm>
              <a:off x="6564346" y="2375889"/>
              <a:ext cx="3328498" cy="11561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5" h="21544" extrusionOk="0">
                  <a:moveTo>
                    <a:pt x="21552" y="8410"/>
                  </a:moveTo>
                  <a:cubicBezTo>
                    <a:pt x="21513" y="8371"/>
                    <a:pt x="21388" y="8140"/>
                    <a:pt x="21356" y="8011"/>
                  </a:cubicBezTo>
                  <a:cubicBezTo>
                    <a:pt x="21325" y="7881"/>
                    <a:pt x="21174" y="7819"/>
                    <a:pt x="21174" y="7887"/>
                  </a:cubicBezTo>
                  <a:cubicBezTo>
                    <a:pt x="21174" y="7954"/>
                    <a:pt x="21125" y="7870"/>
                    <a:pt x="21114" y="7797"/>
                  </a:cubicBezTo>
                  <a:cubicBezTo>
                    <a:pt x="21102" y="7724"/>
                    <a:pt x="20943" y="7713"/>
                    <a:pt x="20941" y="7791"/>
                  </a:cubicBezTo>
                  <a:cubicBezTo>
                    <a:pt x="20939" y="7870"/>
                    <a:pt x="20979" y="7876"/>
                    <a:pt x="21002" y="7966"/>
                  </a:cubicBezTo>
                  <a:cubicBezTo>
                    <a:pt x="21026" y="8056"/>
                    <a:pt x="20971" y="8106"/>
                    <a:pt x="20982" y="8207"/>
                  </a:cubicBezTo>
                  <a:cubicBezTo>
                    <a:pt x="20994" y="8309"/>
                    <a:pt x="20924" y="8157"/>
                    <a:pt x="20898" y="8101"/>
                  </a:cubicBezTo>
                  <a:cubicBezTo>
                    <a:pt x="20873" y="8045"/>
                    <a:pt x="20885" y="7825"/>
                    <a:pt x="20893" y="7713"/>
                  </a:cubicBezTo>
                  <a:cubicBezTo>
                    <a:pt x="20900" y="7600"/>
                    <a:pt x="20848" y="7622"/>
                    <a:pt x="20842" y="7510"/>
                  </a:cubicBezTo>
                  <a:cubicBezTo>
                    <a:pt x="20836" y="7397"/>
                    <a:pt x="20660" y="7167"/>
                    <a:pt x="20585" y="7077"/>
                  </a:cubicBezTo>
                  <a:cubicBezTo>
                    <a:pt x="20511" y="6987"/>
                    <a:pt x="20415" y="6908"/>
                    <a:pt x="20390" y="6796"/>
                  </a:cubicBezTo>
                  <a:cubicBezTo>
                    <a:pt x="20364" y="6683"/>
                    <a:pt x="20231" y="6672"/>
                    <a:pt x="20180" y="6520"/>
                  </a:cubicBezTo>
                  <a:cubicBezTo>
                    <a:pt x="20129" y="6368"/>
                    <a:pt x="19906" y="6098"/>
                    <a:pt x="19810" y="6081"/>
                  </a:cubicBezTo>
                  <a:cubicBezTo>
                    <a:pt x="19715" y="6064"/>
                    <a:pt x="19736" y="5912"/>
                    <a:pt x="19689" y="5935"/>
                  </a:cubicBezTo>
                  <a:cubicBezTo>
                    <a:pt x="19642" y="5957"/>
                    <a:pt x="19441" y="5929"/>
                    <a:pt x="19378" y="5901"/>
                  </a:cubicBezTo>
                  <a:cubicBezTo>
                    <a:pt x="19315" y="5873"/>
                    <a:pt x="19302" y="6008"/>
                    <a:pt x="19257" y="5957"/>
                  </a:cubicBezTo>
                  <a:cubicBezTo>
                    <a:pt x="19212" y="5907"/>
                    <a:pt x="18979" y="5665"/>
                    <a:pt x="18951" y="5755"/>
                  </a:cubicBezTo>
                  <a:cubicBezTo>
                    <a:pt x="18924" y="5845"/>
                    <a:pt x="18936" y="5974"/>
                    <a:pt x="18908" y="5997"/>
                  </a:cubicBezTo>
                  <a:cubicBezTo>
                    <a:pt x="18881" y="6019"/>
                    <a:pt x="18908" y="6132"/>
                    <a:pt x="18973" y="6301"/>
                  </a:cubicBezTo>
                  <a:cubicBezTo>
                    <a:pt x="19038" y="6469"/>
                    <a:pt x="18998" y="6599"/>
                    <a:pt x="18940" y="6672"/>
                  </a:cubicBezTo>
                  <a:cubicBezTo>
                    <a:pt x="18881" y="6745"/>
                    <a:pt x="18787" y="6604"/>
                    <a:pt x="18758" y="6475"/>
                  </a:cubicBezTo>
                  <a:cubicBezTo>
                    <a:pt x="18728" y="6346"/>
                    <a:pt x="18648" y="6402"/>
                    <a:pt x="18629" y="6233"/>
                  </a:cubicBezTo>
                  <a:cubicBezTo>
                    <a:pt x="18609" y="6064"/>
                    <a:pt x="18652" y="6036"/>
                    <a:pt x="18691" y="6132"/>
                  </a:cubicBezTo>
                  <a:cubicBezTo>
                    <a:pt x="18730" y="6227"/>
                    <a:pt x="18783" y="6149"/>
                    <a:pt x="18789" y="6025"/>
                  </a:cubicBezTo>
                  <a:cubicBezTo>
                    <a:pt x="18795" y="5901"/>
                    <a:pt x="18683" y="5817"/>
                    <a:pt x="18623" y="5828"/>
                  </a:cubicBezTo>
                  <a:cubicBezTo>
                    <a:pt x="18562" y="5839"/>
                    <a:pt x="18529" y="6081"/>
                    <a:pt x="18466" y="6182"/>
                  </a:cubicBezTo>
                  <a:cubicBezTo>
                    <a:pt x="18404" y="6284"/>
                    <a:pt x="18161" y="6143"/>
                    <a:pt x="18135" y="6076"/>
                  </a:cubicBezTo>
                  <a:cubicBezTo>
                    <a:pt x="18110" y="6008"/>
                    <a:pt x="17771" y="6076"/>
                    <a:pt x="17736" y="6143"/>
                  </a:cubicBezTo>
                  <a:cubicBezTo>
                    <a:pt x="17701" y="6211"/>
                    <a:pt x="17727" y="6475"/>
                    <a:pt x="17709" y="6498"/>
                  </a:cubicBezTo>
                  <a:cubicBezTo>
                    <a:pt x="17691" y="6520"/>
                    <a:pt x="17674" y="6194"/>
                    <a:pt x="17674" y="6132"/>
                  </a:cubicBezTo>
                  <a:cubicBezTo>
                    <a:pt x="17674" y="6070"/>
                    <a:pt x="17633" y="6025"/>
                    <a:pt x="17572" y="6025"/>
                  </a:cubicBezTo>
                  <a:cubicBezTo>
                    <a:pt x="17511" y="6025"/>
                    <a:pt x="17476" y="6019"/>
                    <a:pt x="17501" y="5946"/>
                  </a:cubicBezTo>
                  <a:cubicBezTo>
                    <a:pt x="17527" y="5873"/>
                    <a:pt x="17478" y="5800"/>
                    <a:pt x="17525" y="5704"/>
                  </a:cubicBezTo>
                  <a:cubicBezTo>
                    <a:pt x="17572" y="5609"/>
                    <a:pt x="17439" y="5311"/>
                    <a:pt x="17310" y="5164"/>
                  </a:cubicBezTo>
                  <a:cubicBezTo>
                    <a:pt x="17181" y="5018"/>
                    <a:pt x="16887" y="5102"/>
                    <a:pt x="16809" y="5170"/>
                  </a:cubicBezTo>
                  <a:cubicBezTo>
                    <a:pt x="16731" y="5237"/>
                    <a:pt x="16574" y="5215"/>
                    <a:pt x="16500" y="5221"/>
                  </a:cubicBezTo>
                  <a:cubicBezTo>
                    <a:pt x="16425" y="5226"/>
                    <a:pt x="16486" y="5136"/>
                    <a:pt x="16465" y="5035"/>
                  </a:cubicBezTo>
                  <a:cubicBezTo>
                    <a:pt x="16443" y="4934"/>
                    <a:pt x="16316" y="4810"/>
                    <a:pt x="16298" y="4894"/>
                  </a:cubicBezTo>
                  <a:cubicBezTo>
                    <a:pt x="16281" y="4979"/>
                    <a:pt x="16247" y="4894"/>
                    <a:pt x="16247" y="4832"/>
                  </a:cubicBezTo>
                  <a:cubicBezTo>
                    <a:pt x="16247" y="4771"/>
                    <a:pt x="16128" y="4647"/>
                    <a:pt x="16081" y="4675"/>
                  </a:cubicBezTo>
                  <a:cubicBezTo>
                    <a:pt x="16034" y="4703"/>
                    <a:pt x="16013" y="4551"/>
                    <a:pt x="16067" y="4551"/>
                  </a:cubicBezTo>
                  <a:cubicBezTo>
                    <a:pt x="16122" y="4551"/>
                    <a:pt x="16216" y="4585"/>
                    <a:pt x="16175" y="4405"/>
                  </a:cubicBezTo>
                  <a:cubicBezTo>
                    <a:pt x="16134" y="4225"/>
                    <a:pt x="15782" y="4169"/>
                    <a:pt x="15748" y="4202"/>
                  </a:cubicBezTo>
                  <a:cubicBezTo>
                    <a:pt x="15715" y="4236"/>
                    <a:pt x="15746" y="4365"/>
                    <a:pt x="15670" y="4574"/>
                  </a:cubicBezTo>
                  <a:cubicBezTo>
                    <a:pt x="15594" y="4782"/>
                    <a:pt x="15519" y="4641"/>
                    <a:pt x="15529" y="4540"/>
                  </a:cubicBezTo>
                  <a:cubicBezTo>
                    <a:pt x="15539" y="4439"/>
                    <a:pt x="15633" y="4456"/>
                    <a:pt x="15633" y="4354"/>
                  </a:cubicBezTo>
                  <a:cubicBezTo>
                    <a:pt x="15633" y="4253"/>
                    <a:pt x="15504" y="4309"/>
                    <a:pt x="15484" y="4225"/>
                  </a:cubicBezTo>
                  <a:cubicBezTo>
                    <a:pt x="15465" y="4141"/>
                    <a:pt x="15512" y="4084"/>
                    <a:pt x="15558" y="4124"/>
                  </a:cubicBezTo>
                  <a:cubicBezTo>
                    <a:pt x="15605" y="4163"/>
                    <a:pt x="15688" y="4186"/>
                    <a:pt x="15692" y="4124"/>
                  </a:cubicBezTo>
                  <a:cubicBezTo>
                    <a:pt x="15696" y="4062"/>
                    <a:pt x="15643" y="4051"/>
                    <a:pt x="15564" y="4011"/>
                  </a:cubicBezTo>
                  <a:cubicBezTo>
                    <a:pt x="15486" y="3972"/>
                    <a:pt x="15296" y="3842"/>
                    <a:pt x="15197" y="3871"/>
                  </a:cubicBezTo>
                  <a:cubicBezTo>
                    <a:pt x="15097" y="3899"/>
                    <a:pt x="15052" y="3764"/>
                    <a:pt x="14997" y="3752"/>
                  </a:cubicBezTo>
                  <a:cubicBezTo>
                    <a:pt x="14942" y="3741"/>
                    <a:pt x="14942" y="3837"/>
                    <a:pt x="14968" y="3927"/>
                  </a:cubicBezTo>
                  <a:cubicBezTo>
                    <a:pt x="14993" y="4017"/>
                    <a:pt x="14915" y="4073"/>
                    <a:pt x="14850" y="4045"/>
                  </a:cubicBezTo>
                  <a:cubicBezTo>
                    <a:pt x="14786" y="4017"/>
                    <a:pt x="14692" y="4146"/>
                    <a:pt x="14729" y="4281"/>
                  </a:cubicBezTo>
                  <a:cubicBezTo>
                    <a:pt x="14766" y="4416"/>
                    <a:pt x="14803" y="4242"/>
                    <a:pt x="14835" y="4287"/>
                  </a:cubicBezTo>
                  <a:cubicBezTo>
                    <a:pt x="14866" y="4332"/>
                    <a:pt x="14752" y="4427"/>
                    <a:pt x="14799" y="4489"/>
                  </a:cubicBezTo>
                  <a:cubicBezTo>
                    <a:pt x="14846" y="4551"/>
                    <a:pt x="14838" y="4681"/>
                    <a:pt x="14840" y="4748"/>
                  </a:cubicBezTo>
                  <a:cubicBezTo>
                    <a:pt x="14842" y="4815"/>
                    <a:pt x="14762" y="4849"/>
                    <a:pt x="14733" y="4748"/>
                  </a:cubicBezTo>
                  <a:cubicBezTo>
                    <a:pt x="14703" y="4647"/>
                    <a:pt x="14662" y="4737"/>
                    <a:pt x="14608" y="4726"/>
                  </a:cubicBezTo>
                  <a:cubicBezTo>
                    <a:pt x="14553" y="4714"/>
                    <a:pt x="14512" y="4787"/>
                    <a:pt x="14570" y="4810"/>
                  </a:cubicBezTo>
                  <a:cubicBezTo>
                    <a:pt x="14629" y="4832"/>
                    <a:pt x="14649" y="4939"/>
                    <a:pt x="14570" y="4962"/>
                  </a:cubicBezTo>
                  <a:cubicBezTo>
                    <a:pt x="14492" y="4984"/>
                    <a:pt x="14512" y="4754"/>
                    <a:pt x="14465" y="4782"/>
                  </a:cubicBezTo>
                  <a:cubicBezTo>
                    <a:pt x="14418" y="4810"/>
                    <a:pt x="14316" y="4675"/>
                    <a:pt x="14261" y="4681"/>
                  </a:cubicBezTo>
                  <a:cubicBezTo>
                    <a:pt x="14206" y="4686"/>
                    <a:pt x="14181" y="4810"/>
                    <a:pt x="14109" y="4827"/>
                  </a:cubicBezTo>
                  <a:cubicBezTo>
                    <a:pt x="14036" y="4844"/>
                    <a:pt x="13938" y="4720"/>
                    <a:pt x="13909" y="4607"/>
                  </a:cubicBezTo>
                  <a:cubicBezTo>
                    <a:pt x="13880" y="4495"/>
                    <a:pt x="13870" y="4461"/>
                    <a:pt x="13835" y="4591"/>
                  </a:cubicBezTo>
                  <a:cubicBezTo>
                    <a:pt x="13799" y="4720"/>
                    <a:pt x="13797" y="4967"/>
                    <a:pt x="13762" y="4984"/>
                  </a:cubicBezTo>
                  <a:cubicBezTo>
                    <a:pt x="13727" y="5001"/>
                    <a:pt x="13713" y="5221"/>
                    <a:pt x="13678" y="5277"/>
                  </a:cubicBezTo>
                  <a:cubicBezTo>
                    <a:pt x="13643" y="5333"/>
                    <a:pt x="13641" y="5192"/>
                    <a:pt x="13596" y="5204"/>
                  </a:cubicBezTo>
                  <a:cubicBezTo>
                    <a:pt x="13551" y="5215"/>
                    <a:pt x="13406" y="4810"/>
                    <a:pt x="13398" y="4692"/>
                  </a:cubicBezTo>
                  <a:cubicBezTo>
                    <a:pt x="13390" y="4574"/>
                    <a:pt x="13300" y="4349"/>
                    <a:pt x="13277" y="4304"/>
                  </a:cubicBezTo>
                  <a:cubicBezTo>
                    <a:pt x="13254" y="4259"/>
                    <a:pt x="13300" y="4236"/>
                    <a:pt x="13330" y="4309"/>
                  </a:cubicBezTo>
                  <a:cubicBezTo>
                    <a:pt x="13359" y="4382"/>
                    <a:pt x="13396" y="4382"/>
                    <a:pt x="13426" y="4338"/>
                  </a:cubicBezTo>
                  <a:cubicBezTo>
                    <a:pt x="13455" y="4292"/>
                    <a:pt x="13451" y="4084"/>
                    <a:pt x="13400" y="4079"/>
                  </a:cubicBezTo>
                  <a:cubicBezTo>
                    <a:pt x="13349" y="4073"/>
                    <a:pt x="13369" y="3949"/>
                    <a:pt x="13394" y="3927"/>
                  </a:cubicBezTo>
                  <a:cubicBezTo>
                    <a:pt x="13420" y="3904"/>
                    <a:pt x="13336" y="3685"/>
                    <a:pt x="13367" y="3663"/>
                  </a:cubicBezTo>
                  <a:cubicBezTo>
                    <a:pt x="13398" y="3640"/>
                    <a:pt x="13385" y="3544"/>
                    <a:pt x="13342" y="3527"/>
                  </a:cubicBezTo>
                  <a:cubicBezTo>
                    <a:pt x="13299" y="3511"/>
                    <a:pt x="13254" y="3409"/>
                    <a:pt x="13252" y="3347"/>
                  </a:cubicBezTo>
                  <a:cubicBezTo>
                    <a:pt x="13250" y="3286"/>
                    <a:pt x="13068" y="3263"/>
                    <a:pt x="13075" y="3353"/>
                  </a:cubicBezTo>
                  <a:cubicBezTo>
                    <a:pt x="13083" y="3443"/>
                    <a:pt x="13017" y="3415"/>
                    <a:pt x="13027" y="3342"/>
                  </a:cubicBezTo>
                  <a:cubicBezTo>
                    <a:pt x="13036" y="3269"/>
                    <a:pt x="12962" y="3291"/>
                    <a:pt x="12876" y="3224"/>
                  </a:cubicBezTo>
                  <a:cubicBezTo>
                    <a:pt x="12790" y="3156"/>
                    <a:pt x="12788" y="2982"/>
                    <a:pt x="12758" y="2971"/>
                  </a:cubicBezTo>
                  <a:cubicBezTo>
                    <a:pt x="12729" y="2959"/>
                    <a:pt x="12739" y="3212"/>
                    <a:pt x="12696" y="3156"/>
                  </a:cubicBezTo>
                  <a:cubicBezTo>
                    <a:pt x="12653" y="3100"/>
                    <a:pt x="12606" y="3207"/>
                    <a:pt x="12629" y="3353"/>
                  </a:cubicBezTo>
                  <a:cubicBezTo>
                    <a:pt x="12653" y="3499"/>
                    <a:pt x="12631" y="3522"/>
                    <a:pt x="12627" y="3640"/>
                  </a:cubicBezTo>
                  <a:cubicBezTo>
                    <a:pt x="12623" y="3758"/>
                    <a:pt x="12600" y="3707"/>
                    <a:pt x="12549" y="3657"/>
                  </a:cubicBezTo>
                  <a:cubicBezTo>
                    <a:pt x="12498" y="3606"/>
                    <a:pt x="12498" y="3781"/>
                    <a:pt x="12389" y="3702"/>
                  </a:cubicBezTo>
                  <a:cubicBezTo>
                    <a:pt x="12279" y="3623"/>
                    <a:pt x="12230" y="3707"/>
                    <a:pt x="12211" y="3606"/>
                  </a:cubicBezTo>
                  <a:cubicBezTo>
                    <a:pt x="12191" y="3505"/>
                    <a:pt x="12158" y="3494"/>
                    <a:pt x="12154" y="3578"/>
                  </a:cubicBezTo>
                  <a:cubicBezTo>
                    <a:pt x="12150" y="3663"/>
                    <a:pt x="11982" y="3629"/>
                    <a:pt x="11968" y="3505"/>
                  </a:cubicBezTo>
                  <a:cubicBezTo>
                    <a:pt x="11954" y="3381"/>
                    <a:pt x="11997" y="3359"/>
                    <a:pt x="12023" y="3325"/>
                  </a:cubicBezTo>
                  <a:cubicBezTo>
                    <a:pt x="12048" y="3291"/>
                    <a:pt x="11995" y="3241"/>
                    <a:pt x="11903" y="3257"/>
                  </a:cubicBezTo>
                  <a:cubicBezTo>
                    <a:pt x="11811" y="3274"/>
                    <a:pt x="11753" y="3122"/>
                    <a:pt x="11659" y="3150"/>
                  </a:cubicBezTo>
                  <a:cubicBezTo>
                    <a:pt x="11565" y="3179"/>
                    <a:pt x="11356" y="3235"/>
                    <a:pt x="11326" y="3274"/>
                  </a:cubicBezTo>
                  <a:cubicBezTo>
                    <a:pt x="11297" y="3314"/>
                    <a:pt x="11354" y="3465"/>
                    <a:pt x="11309" y="3477"/>
                  </a:cubicBezTo>
                  <a:cubicBezTo>
                    <a:pt x="11264" y="3488"/>
                    <a:pt x="11295" y="3229"/>
                    <a:pt x="11287" y="3106"/>
                  </a:cubicBezTo>
                  <a:cubicBezTo>
                    <a:pt x="11279" y="2982"/>
                    <a:pt x="11211" y="2965"/>
                    <a:pt x="11220" y="3061"/>
                  </a:cubicBezTo>
                  <a:cubicBezTo>
                    <a:pt x="11230" y="3156"/>
                    <a:pt x="11113" y="3190"/>
                    <a:pt x="11084" y="3117"/>
                  </a:cubicBezTo>
                  <a:cubicBezTo>
                    <a:pt x="11054" y="3044"/>
                    <a:pt x="11007" y="2948"/>
                    <a:pt x="10931" y="2892"/>
                  </a:cubicBezTo>
                  <a:cubicBezTo>
                    <a:pt x="10855" y="2836"/>
                    <a:pt x="10761" y="3072"/>
                    <a:pt x="10782" y="3139"/>
                  </a:cubicBezTo>
                  <a:cubicBezTo>
                    <a:pt x="10804" y="3207"/>
                    <a:pt x="10860" y="3156"/>
                    <a:pt x="10862" y="3201"/>
                  </a:cubicBezTo>
                  <a:cubicBezTo>
                    <a:pt x="10866" y="3294"/>
                    <a:pt x="10700" y="3257"/>
                    <a:pt x="10700" y="3336"/>
                  </a:cubicBezTo>
                  <a:cubicBezTo>
                    <a:pt x="10700" y="3415"/>
                    <a:pt x="10545" y="3522"/>
                    <a:pt x="10498" y="3539"/>
                  </a:cubicBezTo>
                  <a:cubicBezTo>
                    <a:pt x="10370" y="3585"/>
                    <a:pt x="10342" y="3584"/>
                    <a:pt x="10281" y="3730"/>
                  </a:cubicBezTo>
                  <a:cubicBezTo>
                    <a:pt x="10221" y="3876"/>
                    <a:pt x="10268" y="3601"/>
                    <a:pt x="10315" y="3465"/>
                  </a:cubicBezTo>
                  <a:cubicBezTo>
                    <a:pt x="10362" y="3331"/>
                    <a:pt x="10410" y="3387"/>
                    <a:pt x="10438" y="3280"/>
                  </a:cubicBezTo>
                  <a:cubicBezTo>
                    <a:pt x="10465" y="3173"/>
                    <a:pt x="10508" y="3184"/>
                    <a:pt x="10583" y="3150"/>
                  </a:cubicBezTo>
                  <a:cubicBezTo>
                    <a:pt x="10657" y="3117"/>
                    <a:pt x="10653" y="2993"/>
                    <a:pt x="10688" y="2948"/>
                  </a:cubicBezTo>
                  <a:cubicBezTo>
                    <a:pt x="10724" y="2903"/>
                    <a:pt x="10810" y="2807"/>
                    <a:pt x="10825" y="2706"/>
                  </a:cubicBezTo>
                  <a:cubicBezTo>
                    <a:pt x="10841" y="2605"/>
                    <a:pt x="11017" y="2436"/>
                    <a:pt x="11052" y="2442"/>
                  </a:cubicBezTo>
                  <a:cubicBezTo>
                    <a:pt x="11087" y="2447"/>
                    <a:pt x="11095" y="2239"/>
                    <a:pt x="11115" y="2239"/>
                  </a:cubicBezTo>
                  <a:cubicBezTo>
                    <a:pt x="11134" y="2239"/>
                    <a:pt x="11236" y="2110"/>
                    <a:pt x="11275" y="2059"/>
                  </a:cubicBezTo>
                  <a:cubicBezTo>
                    <a:pt x="11314" y="2009"/>
                    <a:pt x="11334" y="1902"/>
                    <a:pt x="11336" y="1829"/>
                  </a:cubicBezTo>
                  <a:cubicBezTo>
                    <a:pt x="11338" y="1756"/>
                    <a:pt x="11283" y="1767"/>
                    <a:pt x="11277" y="1699"/>
                  </a:cubicBezTo>
                  <a:cubicBezTo>
                    <a:pt x="11271" y="1632"/>
                    <a:pt x="11303" y="1677"/>
                    <a:pt x="11344" y="1632"/>
                  </a:cubicBezTo>
                  <a:cubicBezTo>
                    <a:pt x="11385" y="1587"/>
                    <a:pt x="11344" y="1429"/>
                    <a:pt x="11311" y="1457"/>
                  </a:cubicBezTo>
                  <a:cubicBezTo>
                    <a:pt x="11277" y="1486"/>
                    <a:pt x="11328" y="1373"/>
                    <a:pt x="11299" y="1272"/>
                  </a:cubicBezTo>
                  <a:cubicBezTo>
                    <a:pt x="11269" y="1170"/>
                    <a:pt x="11211" y="1334"/>
                    <a:pt x="11213" y="1227"/>
                  </a:cubicBezTo>
                  <a:cubicBezTo>
                    <a:pt x="11215" y="1120"/>
                    <a:pt x="11209" y="985"/>
                    <a:pt x="11185" y="917"/>
                  </a:cubicBezTo>
                  <a:cubicBezTo>
                    <a:pt x="11162" y="850"/>
                    <a:pt x="11119" y="1035"/>
                    <a:pt x="11070" y="929"/>
                  </a:cubicBezTo>
                  <a:cubicBezTo>
                    <a:pt x="11021" y="822"/>
                    <a:pt x="10878" y="754"/>
                    <a:pt x="10878" y="799"/>
                  </a:cubicBezTo>
                  <a:cubicBezTo>
                    <a:pt x="10878" y="844"/>
                    <a:pt x="10810" y="732"/>
                    <a:pt x="10796" y="777"/>
                  </a:cubicBezTo>
                  <a:cubicBezTo>
                    <a:pt x="10782" y="822"/>
                    <a:pt x="10669" y="816"/>
                    <a:pt x="10633" y="788"/>
                  </a:cubicBezTo>
                  <a:cubicBezTo>
                    <a:pt x="10598" y="760"/>
                    <a:pt x="10549" y="827"/>
                    <a:pt x="10547" y="929"/>
                  </a:cubicBezTo>
                  <a:cubicBezTo>
                    <a:pt x="10545" y="1030"/>
                    <a:pt x="10407" y="990"/>
                    <a:pt x="10381" y="974"/>
                  </a:cubicBezTo>
                  <a:cubicBezTo>
                    <a:pt x="10356" y="957"/>
                    <a:pt x="10477" y="670"/>
                    <a:pt x="10477" y="619"/>
                  </a:cubicBezTo>
                  <a:cubicBezTo>
                    <a:pt x="10477" y="569"/>
                    <a:pt x="10272" y="630"/>
                    <a:pt x="10260" y="574"/>
                  </a:cubicBezTo>
                  <a:cubicBezTo>
                    <a:pt x="10248" y="518"/>
                    <a:pt x="10148" y="501"/>
                    <a:pt x="10103" y="507"/>
                  </a:cubicBezTo>
                  <a:cubicBezTo>
                    <a:pt x="10058" y="512"/>
                    <a:pt x="10101" y="473"/>
                    <a:pt x="10142" y="462"/>
                  </a:cubicBezTo>
                  <a:cubicBezTo>
                    <a:pt x="10183" y="450"/>
                    <a:pt x="10221" y="349"/>
                    <a:pt x="10266" y="327"/>
                  </a:cubicBezTo>
                  <a:cubicBezTo>
                    <a:pt x="10311" y="304"/>
                    <a:pt x="10301" y="259"/>
                    <a:pt x="10281" y="180"/>
                  </a:cubicBezTo>
                  <a:cubicBezTo>
                    <a:pt x="10262" y="102"/>
                    <a:pt x="10215" y="141"/>
                    <a:pt x="10170" y="102"/>
                  </a:cubicBezTo>
                  <a:cubicBezTo>
                    <a:pt x="10125" y="63"/>
                    <a:pt x="10070" y="6"/>
                    <a:pt x="10031" y="1"/>
                  </a:cubicBezTo>
                  <a:cubicBezTo>
                    <a:pt x="9992" y="-5"/>
                    <a:pt x="9949" y="57"/>
                    <a:pt x="9857" y="107"/>
                  </a:cubicBezTo>
                  <a:cubicBezTo>
                    <a:pt x="9765" y="158"/>
                    <a:pt x="9757" y="361"/>
                    <a:pt x="9710" y="422"/>
                  </a:cubicBezTo>
                  <a:cubicBezTo>
                    <a:pt x="9663" y="484"/>
                    <a:pt x="9581" y="732"/>
                    <a:pt x="9620" y="754"/>
                  </a:cubicBezTo>
                  <a:cubicBezTo>
                    <a:pt x="9659" y="777"/>
                    <a:pt x="9639" y="844"/>
                    <a:pt x="9645" y="917"/>
                  </a:cubicBezTo>
                  <a:cubicBezTo>
                    <a:pt x="9651" y="990"/>
                    <a:pt x="9616" y="1007"/>
                    <a:pt x="9571" y="985"/>
                  </a:cubicBezTo>
                  <a:cubicBezTo>
                    <a:pt x="9526" y="962"/>
                    <a:pt x="9368" y="968"/>
                    <a:pt x="9369" y="1064"/>
                  </a:cubicBezTo>
                  <a:cubicBezTo>
                    <a:pt x="9371" y="1159"/>
                    <a:pt x="9462" y="1204"/>
                    <a:pt x="9456" y="1255"/>
                  </a:cubicBezTo>
                  <a:cubicBezTo>
                    <a:pt x="9450" y="1305"/>
                    <a:pt x="9387" y="1249"/>
                    <a:pt x="9356" y="1199"/>
                  </a:cubicBezTo>
                  <a:cubicBezTo>
                    <a:pt x="9325" y="1148"/>
                    <a:pt x="9254" y="1176"/>
                    <a:pt x="9240" y="1272"/>
                  </a:cubicBezTo>
                  <a:cubicBezTo>
                    <a:pt x="9227" y="1367"/>
                    <a:pt x="9172" y="1345"/>
                    <a:pt x="9154" y="1322"/>
                  </a:cubicBezTo>
                  <a:cubicBezTo>
                    <a:pt x="9137" y="1300"/>
                    <a:pt x="9097" y="1367"/>
                    <a:pt x="9068" y="1339"/>
                  </a:cubicBezTo>
                  <a:cubicBezTo>
                    <a:pt x="9039" y="1311"/>
                    <a:pt x="9127" y="1187"/>
                    <a:pt x="9105" y="1125"/>
                  </a:cubicBezTo>
                  <a:cubicBezTo>
                    <a:pt x="9084" y="1064"/>
                    <a:pt x="8990" y="1120"/>
                    <a:pt x="8980" y="1221"/>
                  </a:cubicBezTo>
                  <a:cubicBezTo>
                    <a:pt x="8970" y="1322"/>
                    <a:pt x="8914" y="1148"/>
                    <a:pt x="8892" y="1182"/>
                  </a:cubicBezTo>
                  <a:cubicBezTo>
                    <a:pt x="8871" y="1216"/>
                    <a:pt x="8847" y="1255"/>
                    <a:pt x="8806" y="1305"/>
                  </a:cubicBezTo>
                  <a:cubicBezTo>
                    <a:pt x="8765" y="1356"/>
                    <a:pt x="8694" y="1249"/>
                    <a:pt x="8679" y="1339"/>
                  </a:cubicBezTo>
                  <a:cubicBezTo>
                    <a:pt x="8663" y="1429"/>
                    <a:pt x="8757" y="1457"/>
                    <a:pt x="8759" y="1497"/>
                  </a:cubicBezTo>
                  <a:cubicBezTo>
                    <a:pt x="8761" y="1536"/>
                    <a:pt x="8546" y="1530"/>
                    <a:pt x="8540" y="1592"/>
                  </a:cubicBezTo>
                  <a:cubicBezTo>
                    <a:pt x="8534" y="1654"/>
                    <a:pt x="8462" y="1654"/>
                    <a:pt x="8373" y="1660"/>
                  </a:cubicBezTo>
                  <a:cubicBezTo>
                    <a:pt x="8285" y="1666"/>
                    <a:pt x="8321" y="1789"/>
                    <a:pt x="8250" y="1829"/>
                  </a:cubicBezTo>
                  <a:cubicBezTo>
                    <a:pt x="8180" y="1868"/>
                    <a:pt x="8148" y="1874"/>
                    <a:pt x="8125" y="1975"/>
                  </a:cubicBezTo>
                  <a:cubicBezTo>
                    <a:pt x="8102" y="2076"/>
                    <a:pt x="8047" y="2093"/>
                    <a:pt x="8023" y="2014"/>
                  </a:cubicBezTo>
                  <a:cubicBezTo>
                    <a:pt x="8000" y="1936"/>
                    <a:pt x="7935" y="2054"/>
                    <a:pt x="7970" y="2065"/>
                  </a:cubicBezTo>
                  <a:cubicBezTo>
                    <a:pt x="8006" y="2076"/>
                    <a:pt x="7972" y="2177"/>
                    <a:pt x="7951" y="2155"/>
                  </a:cubicBezTo>
                  <a:cubicBezTo>
                    <a:pt x="7929" y="2132"/>
                    <a:pt x="7867" y="2262"/>
                    <a:pt x="7902" y="2250"/>
                  </a:cubicBezTo>
                  <a:cubicBezTo>
                    <a:pt x="7937" y="2239"/>
                    <a:pt x="7955" y="2324"/>
                    <a:pt x="7937" y="2386"/>
                  </a:cubicBezTo>
                  <a:cubicBezTo>
                    <a:pt x="7920" y="2447"/>
                    <a:pt x="7843" y="2312"/>
                    <a:pt x="7824" y="2369"/>
                  </a:cubicBezTo>
                  <a:cubicBezTo>
                    <a:pt x="7804" y="2425"/>
                    <a:pt x="7861" y="2498"/>
                    <a:pt x="7896" y="2487"/>
                  </a:cubicBezTo>
                  <a:cubicBezTo>
                    <a:pt x="7931" y="2476"/>
                    <a:pt x="7951" y="2543"/>
                    <a:pt x="7955" y="2616"/>
                  </a:cubicBezTo>
                  <a:cubicBezTo>
                    <a:pt x="7959" y="2689"/>
                    <a:pt x="7873" y="2571"/>
                    <a:pt x="7855" y="2633"/>
                  </a:cubicBezTo>
                  <a:cubicBezTo>
                    <a:pt x="7837" y="2695"/>
                    <a:pt x="7869" y="2723"/>
                    <a:pt x="7906" y="2734"/>
                  </a:cubicBezTo>
                  <a:cubicBezTo>
                    <a:pt x="7943" y="2745"/>
                    <a:pt x="7916" y="2785"/>
                    <a:pt x="7949" y="2869"/>
                  </a:cubicBezTo>
                  <a:cubicBezTo>
                    <a:pt x="7951" y="2876"/>
                    <a:pt x="7954" y="2882"/>
                    <a:pt x="7955" y="2888"/>
                  </a:cubicBezTo>
                  <a:cubicBezTo>
                    <a:pt x="7975" y="2957"/>
                    <a:pt x="7937" y="2982"/>
                    <a:pt x="7941" y="3049"/>
                  </a:cubicBezTo>
                  <a:cubicBezTo>
                    <a:pt x="7945" y="3122"/>
                    <a:pt x="7904" y="3150"/>
                    <a:pt x="7904" y="3083"/>
                  </a:cubicBezTo>
                  <a:cubicBezTo>
                    <a:pt x="7904" y="3015"/>
                    <a:pt x="7800" y="2993"/>
                    <a:pt x="7779" y="3066"/>
                  </a:cubicBezTo>
                  <a:cubicBezTo>
                    <a:pt x="7757" y="3139"/>
                    <a:pt x="7742" y="3195"/>
                    <a:pt x="7716" y="3128"/>
                  </a:cubicBezTo>
                  <a:cubicBezTo>
                    <a:pt x="7691" y="3061"/>
                    <a:pt x="7616" y="3145"/>
                    <a:pt x="7520" y="3156"/>
                  </a:cubicBezTo>
                  <a:cubicBezTo>
                    <a:pt x="7425" y="3167"/>
                    <a:pt x="7227" y="3190"/>
                    <a:pt x="7178" y="3241"/>
                  </a:cubicBezTo>
                  <a:cubicBezTo>
                    <a:pt x="7129" y="3291"/>
                    <a:pt x="7088" y="3488"/>
                    <a:pt x="7133" y="3617"/>
                  </a:cubicBezTo>
                  <a:cubicBezTo>
                    <a:pt x="7178" y="3747"/>
                    <a:pt x="7135" y="3803"/>
                    <a:pt x="7135" y="3887"/>
                  </a:cubicBezTo>
                  <a:cubicBezTo>
                    <a:pt x="7135" y="3972"/>
                    <a:pt x="7252" y="4146"/>
                    <a:pt x="7315" y="4163"/>
                  </a:cubicBezTo>
                  <a:cubicBezTo>
                    <a:pt x="7378" y="4180"/>
                    <a:pt x="7428" y="4399"/>
                    <a:pt x="7391" y="4534"/>
                  </a:cubicBezTo>
                  <a:cubicBezTo>
                    <a:pt x="7354" y="4669"/>
                    <a:pt x="7241" y="4495"/>
                    <a:pt x="7166" y="4326"/>
                  </a:cubicBezTo>
                  <a:cubicBezTo>
                    <a:pt x="7092" y="4157"/>
                    <a:pt x="6920" y="4090"/>
                    <a:pt x="6863" y="4101"/>
                  </a:cubicBezTo>
                  <a:cubicBezTo>
                    <a:pt x="6806" y="4112"/>
                    <a:pt x="6839" y="3955"/>
                    <a:pt x="6767" y="3960"/>
                  </a:cubicBezTo>
                  <a:cubicBezTo>
                    <a:pt x="6695" y="3966"/>
                    <a:pt x="6634" y="4152"/>
                    <a:pt x="6683" y="4152"/>
                  </a:cubicBezTo>
                  <a:cubicBezTo>
                    <a:pt x="6732" y="4152"/>
                    <a:pt x="6763" y="4141"/>
                    <a:pt x="6738" y="4208"/>
                  </a:cubicBezTo>
                  <a:cubicBezTo>
                    <a:pt x="6712" y="4275"/>
                    <a:pt x="6751" y="4259"/>
                    <a:pt x="6810" y="4332"/>
                  </a:cubicBezTo>
                  <a:cubicBezTo>
                    <a:pt x="6869" y="4405"/>
                    <a:pt x="6761" y="4506"/>
                    <a:pt x="6700" y="4388"/>
                  </a:cubicBezTo>
                  <a:cubicBezTo>
                    <a:pt x="6640" y="4270"/>
                    <a:pt x="6575" y="4382"/>
                    <a:pt x="6558" y="4473"/>
                  </a:cubicBezTo>
                  <a:cubicBezTo>
                    <a:pt x="6540" y="4562"/>
                    <a:pt x="6628" y="4821"/>
                    <a:pt x="6734" y="4866"/>
                  </a:cubicBezTo>
                  <a:cubicBezTo>
                    <a:pt x="6839" y="4911"/>
                    <a:pt x="6804" y="5007"/>
                    <a:pt x="6853" y="5057"/>
                  </a:cubicBezTo>
                  <a:cubicBezTo>
                    <a:pt x="6902" y="5108"/>
                    <a:pt x="6867" y="5164"/>
                    <a:pt x="6834" y="5170"/>
                  </a:cubicBezTo>
                  <a:cubicBezTo>
                    <a:pt x="6800" y="5176"/>
                    <a:pt x="6734" y="5024"/>
                    <a:pt x="6681" y="4945"/>
                  </a:cubicBezTo>
                  <a:cubicBezTo>
                    <a:pt x="6628" y="4866"/>
                    <a:pt x="6485" y="4979"/>
                    <a:pt x="6456" y="4889"/>
                  </a:cubicBezTo>
                  <a:cubicBezTo>
                    <a:pt x="6427" y="4799"/>
                    <a:pt x="6476" y="4709"/>
                    <a:pt x="6448" y="4641"/>
                  </a:cubicBezTo>
                  <a:cubicBezTo>
                    <a:pt x="6421" y="4574"/>
                    <a:pt x="6444" y="4422"/>
                    <a:pt x="6479" y="4264"/>
                  </a:cubicBezTo>
                  <a:cubicBezTo>
                    <a:pt x="6515" y="4107"/>
                    <a:pt x="6474" y="3837"/>
                    <a:pt x="6423" y="3792"/>
                  </a:cubicBezTo>
                  <a:cubicBezTo>
                    <a:pt x="6372" y="3747"/>
                    <a:pt x="6376" y="3899"/>
                    <a:pt x="6387" y="3944"/>
                  </a:cubicBezTo>
                  <a:cubicBezTo>
                    <a:pt x="6399" y="3989"/>
                    <a:pt x="6393" y="4202"/>
                    <a:pt x="6354" y="4343"/>
                  </a:cubicBezTo>
                  <a:cubicBezTo>
                    <a:pt x="6315" y="4484"/>
                    <a:pt x="6196" y="4484"/>
                    <a:pt x="6196" y="4579"/>
                  </a:cubicBezTo>
                  <a:cubicBezTo>
                    <a:pt x="6196" y="4675"/>
                    <a:pt x="6115" y="4748"/>
                    <a:pt x="6143" y="4815"/>
                  </a:cubicBezTo>
                  <a:cubicBezTo>
                    <a:pt x="6170" y="4883"/>
                    <a:pt x="6278" y="5232"/>
                    <a:pt x="6294" y="5339"/>
                  </a:cubicBezTo>
                  <a:cubicBezTo>
                    <a:pt x="6309" y="5445"/>
                    <a:pt x="6198" y="5783"/>
                    <a:pt x="6215" y="5980"/>
                  </a:cubicBezTo>
                  <a:cubicBezTo>
                    <a:pt x="6233" y="6177"/>
                    <a:pt x="6200" y="6267"/>
                    <a:pt x="6221" y="6363"/>
                  </a:cubicBezTo>
                  <a:cubicBezTo>
                    <a:pt x="6243" y="6458"/>
                    <a:pt x="6291" y="6374"/>
                    <a:pt x="6323" y="6413"/>
                  </a:cubicBezTo>
                  <a:cubicBezTo>
                    <a:pt x="6354" y="6453"/>
                    <a:pt x="6405" y="6357"/>
                    <a:pt x="6477" y="6317"/>
                  </a:cubicBezTo>
                  <a:cubicBezTo>
                    <a:pt x="6550" y="6278"/>
                    <a:pt x="6683" y="6498"/>
                    <a:pt x="6732" y="6565"/>
                  </a:cubicBezTo>
                  <a:cubicBezTo>
                    <a:pt x="6781" y="6632"/>
                    <a:pt x="6755" y="6745"/>
                    <a:pt x="6781" y="6857"/>
                  </a:cubicBezTo>
                  <a:cubicBezTo>
                    <a:pt x="6806" y="6970"/>
                    <a:pt x="6722" y="6970"/>
                    <a:pt x="6720" y="7139"/>
                  </a:cubicBezTo>
                  <a:cubicBezTo>
                    <a:pt x="6718" y="7308"/>
                    <a:pt x="6867" y="7381"/>
                    <a:pt x="6873" y="7431"/>
                  </a:cubicBezTo>
                  <a:cubicBezTo>
                    <a:pt x="6879" y="7482"/>
                    <a:pt x="6767" y="7442"/>
                    <a:pt x="6724" y="7397"/>
                  </a:cubicBezTo>
                  <a:cubicBezTo>
                    <a:pt x="6681" y="7352"/>
                    <a:pt x="6677" y="7189"/>
                    <a:pt x="6663" y="7156"/>
                  </a:cubicBezTo>
                  <a:cubicBezTo>
                    <a:pt x="6650" y="7122"/>
                    <a:pt x="6693" y="6987"/>
                    <a:pt x="6697" y="6880"/>
                  </a:cubicBezTo>
                  <a:cubicBezTo>
                    <a:pt x="6700" y="6773"/>
                    <a:pt x="6648" y="6711"/>
                    <a:pt x="6630" y="6638"/>
                  </a:cubicBezTo>
                  <a:cubicBezTo>
                    <a:pt x="6612" y="6565"/>
                    <a:pt x="6581" y="6458"/>
                    <a:pt x="6546" y="6481"/>
                  </a:cubicBezTo>
                  <a:cubicBezTo>
                    <a:pt x="6511" y="6503"/>
                    <a:pt x="6382" y="6537"/>
                    <a:pt x="6342" y="6638"/>
                  </a:cubicBezTo>
                  <a:cubicBezTo>
                    <a:pt x="6303" y="6739"/>
                    <a:pt x="6348" y="7026"/>
                    <a:pt x="6370" y="7167"/>
                  </a:cubicBezTo>
                  <a:cubicBezTo>
                    <a:pt x="6391" y="7308"/>
                    <a:pt x="6256" y="7504"/>
                    <a:pt x="6260" y="7617"/>
                  </a:cubicBezTo>
                  <a:cubicBezTo>
                    <a:pt x="6264" y="7729"/>
                    <a:pt x="6219" y="7780"/>
                    <a:pt x="6160" y="7870"/>
                  </a:cubicBezTo>
                  <a:cubicBezTo>
                    <a:pt x="6102" y="7960"/>
                    <a:pt x="6037" y="8027"/>
                    <a:pt x="6039" y="8174"/>
                  </a:cubicBezTo>
                  <a:cubicBezTo>
                    <a:pt x="6041" y="8320"/>
                    <a:pt x="5961" y="8241"/>
                    <a:pt x="5920" y="8174"/>
                  </a:cubicBezTo>
                  <a:cubicBezTo>
                    <a:pt x="5879" y="8106"/>
                    <a:pt x="5826" y="8213"/>
                    <a:pt x="5767" y="8207"/>
                  </a:cubicBezTo>
                  <a:cubicBezTo>
                    <a:pt x="5708" y="8202"/>
                    <a:pt x="5708" y="8061"/>
                    <a:pt x="5661" y="8112"/>
                  </a:cubicBezTo>
                  <a:cubicBezTo>
                    <a:pt x="5615" y="8162"/>
                    <a:pt x="5583" y="8050"/>
                    <a:pt x="5597" y="7949"/>
                  </a:cubicBezTo>
                  <a:cubicBezTo>
                    <a:pt x="5611" y="7848"/>
                    <a:pt x="5663" y="7926"/>
                    <a:pt x="5667" y="7999"/>
                  </a:cubicBezTo>
                  <a:cubicBezTo>
                    <a:pt x="5671" y="8072"/>
                    <a:pt x="5704" y="8039"/>
                    <a:pt x="5744" y="7977"/>
                  </a:cubicBezTo>
                  <a:cubicBezTo>
                    <a:pt x="5783" y="7915"/>
                    <a:pt x="5763" y="8056"/>
                    <a:pt x="5820" y="8067"/>
                  </a:cubicBezTo>
                  <a:cubicBezTo>
                    <a:pt x="5877" y="8078"/>
                    <a:pt x="5845" y="7983"/>
                    <a:pt x="5888" y="7994"/>
                  </a:cubicBezTo>
                  <a:cubicBezTo>
                    <a:pt x="5932" y="8005"/>
                    <a:pt x="5933" y="7966"/>
                    <a:pt x="5920" y="7904"/>
                  </a:cubicBezTo>
                  <a:cubicBezTo>
                    <a:pt x="5906" y="7842"/>
                    <a:pt x="5951" y="7797"/>
                    <a:pt x="5978" y="7763"/>
                  </a:cubicBezTo>
                  <a:cubicBezTo>
                    <a:pt x="6009" y="7725"/>
                    <a:pt x="5994" y="7600"/>
                    <a:pt x="6020" y="7561"/>
                  </a:cubicBezTo>
                  <a:cubicBezTo>
                    <a:pt x="6045" y="7521"/>
                    <a:pt x="6027" y="7442"/>
                    <a:pt x="6055" y="7437"/>
                  </a:cubicBezTo>
                  <a:cubicBezTo>
                    <a:pt x="6082" y="7431"/>
                    <a:pt x="6094" y="7313"/>
                    <a:pt x="6119" y="7313"/>
                  </a:cubicBezTo>
                  <a:cubicBezTo>
                    <a:pt x="6145" y="7313"/>
                    <a:pt x="6159" y="7195"/>
                    <a:pt x="6143" y="7133"/>
                  </a:cubicBezTo>
                  <a:cubicBezTo>
                    <a:pt x="6127" y="7071"/>
                    <a:pt x="6153" y="6903"/>
                    <a:pt x="6178" y="6880"/>
                  </a:cubicBezTo>
                  <a:cubicBezTo>
                    <a:pt x="6203" y="6857"/>
                    <a:pt x="6205" y="6790"/>
                    <a:pt x="6182" y="6739"/>
                  </a:cubicBezTo>
                  <a:cubicBezTo>
                    <a:pt x="6159" y="6689"/>
                    <a:pt x="6072" y="6520"/>
                    <a:pt x="6078" y="6413"/>
                  </a:cubicBezTo>
                  <a:cubicBezTo>
                    <a:pt x="6084" y="6306"/>
                    <a:pt x="6063" y="6109"/>
                    <a:pt x="6074" y="6025"/>
                  </a:cubicBezTo>
                  <a:cubicBezTo>
                    <a:pt x="6086" y="5941"/>
                    <a:pt x="6076" y="5766"/>
                    <a:pt x="6072" y="5665"/>
                  </a:cubicBezTo>
                  <a:cubicBezTo>
                    <a:pt x="6069" y="5564"/>
                    <a:pt x="6094" y="5451"/>
                    <a:pt x="6106" y="5266"/>
                  </a:cubicBezTo>
                  <a:cubicBezTo>
                    <a:pt x="6117" y="5080"/>
                    <a:pt x="6037" y="4883"/>
                    <a:pt x="5998" y="4832"/>
                  </a:cubicBezTo>
                  <a:cubicBezTo>
                    <a:pt x="5959" y="4782"/>
                    <a:pt x="5984" y="4681"/>
                    <a:pt x="6041" y="4545"/>
                  </a:cubicBezTo>
                  <a:cubicBezTo>
                    <a:pt x="6098" y="4411"/>
                    <a:pt x="6102" y="3989"/>
                    <a:pt x="6098" y="3899"/>
                  </a:cubicBezTo>
                  <a:cubicBezTo>
                    <a:pt x="6094" y="3809"/>
                    <a:pt x="5978" y="3730"/>
                    <a:pt x="5934" y="3741"/>
                  </a:cubicBezTo>
                  <a:cubicBezTo>
                    <a:pt x="5888" y="3752"/>
                    <a:pt x="5722" y="3730"/>
                    <a:pt x="5681" y="3707"/>
                  </a:cubicBezTo>
                  <a:cubicBezTo>
                    <a:pt x="5640" y="3685"/>
                    <a:pt x="5626" y="3809"/>
                    <a:pt x="5607" y="3921"/>
                  </a:cubicBezTo>
                  <a:cubicBezTo>
                    <a:pt x="5587" y="4034"/>
                    <a:pt x="5544" y="4208"/>
                    <a:pt x="5519" y="4461"/>
                  </a:cubicBezTo>
                  <a:cubicBezTo>
                    <a:pt x="5493" y="4714"/>
                    <a:pt x="5390" y="4793"/>
                    <a:pt x="5343" y="4849"/>
                  </a:cubicBezTo>
                  <a:cubicBezTo>
                    <a:pt x="5296" y="4906"/>
                    <a:pt x="5266" y="5091"/>
                    <a:pt x="5288" y="5181"/>
                  </a:cubicBezTo>
                  <a:cubicBezTo>
                    <a:pt x="5309" y="5271"/>
                    <a:pt x="5341" y="5198"/>
                    <a:pt x="5362" y="5232"/>
                  </a:cubicBezTo>
                  <a:cubicBezTo>
                    <a:pt x="5384" y="5266"/>
                    <a:pt x="5360" y="5502"/>
                    <a:pt x="5346" y="5536"/>
                  </a:cubicBezTo>
                  <a:cubicBezTo>
                    <a:pt x="5333" y="5569"/>
                    <a:pt x="5372" y="5654"/>
                    <a:pt x="5339" y="5715"/>
                  </a:cubicBezTo>
                  <a:cubicBezTo>
                    <a:pt x="5305" y="5777"/>
                    <a:pt x="5274" y="5907"/>
                    <a:pt x="5294" y="5974"/>
                  </a:cubicBezTo>
                  <a:cubicBezTo>
                    <a:pt x="5313" y="6042"/>
                    <a:pt x="5409" y="6076"/>
                    <a:pt x="5450" y="6143"/>
                  </a:cubicBezTo>
                  <a:cubicBezTo>
                    <a:pt x="5491" y="6211"/>
                    <a:pt x="5476" y="6334"/>
                    <a:pt x="5507" y="6453"/>
                  </a:cubicBezTo>
                  <a:cubicBezTo>
                    <a:pt x="5538" y="6571"/>
                    <a:pt x="5572" y="6498"/>
                    <a:pt x="5587" y="6571"/>
                  </a:cubicBezTo>
                  <a:cubicBezTo>
                    <a:pt x="5603" y="6644"/>
                    <a:pt x="5530" y="6936"/>
                    <a:pt x="5505" y="6947"/>
                  </a:cubicBezTo>
                  <a:cubicBezTo>
                    <a:pt x="5480" y="6959"/>
                    <a:pt x="5376" y="6649"/>
                    <a:pt x="5345" y="6582"/>
                  </a:cubicBezTo>
                  <a:cubicBezTo>
                    <a:pt x="5313" y="6514"/>
                    <a:pt x="5192" y="6407"/>
                    <a:pt x="5131" y="6317"/>
                  </a:cubicBezTo>
                  <a:cubicBezTo>
                    <a:pt x="5071" y="6227"/>
                    <a:pt x="5022" y="6239"/>
                    <a:pt x="4955" y="6109"/>
                  </a:cubicBezTo>
                  <a:cubicBezTo>
                    <a:pt x="4889" y="5980"/>
                    <a:pt x="4832" y="5918"/>
                    <a:pt x="4711" y="5924"/>
                  </a:cubicBezTo>
                  <a:cubicBezTo>
                    <a:pt x="4589" y="5929"/>
                    <a:pt x="4511" y="5845"/>
                    <a:pt x="4470" y="5862"/>
                  </a:cubicBezTo>
                  <a:cubicBezTo>
                    <a:pt x="4429" y="5879"/>
                    <a:pt x="4444" y="5744"/>
                    <a:pt x="4372" y="5654"/>
                  </a:cubicBezTo>
                  <a:cubicBezTo>
                    <a:pt x="4300" y="5564"/>
                    <a:pt x="4253" y="5440"/>
                    <a:pt x="4212" y="5502"/>
                  </a:cubicBezTo>
                  <a:cubicBezTo>
                    <a:pt x="4170" y="5564"/>
                    <a:pt x="4186" y="5789"/>
                    <a:pt x="4249" y="5817"/>
                  </a:cubicBezTo>
                  <a:cubicBezTo>
                    <a:pt x="4311" y="5845"/>
                    <a:pt x="4280" y="5941"/>
                    <a:pt x="4347" y="5929"/>
                  </a:cubicBezTo>
                  <a:cubicBezTo>
                    <a:pt x="4413" y="5918"/>
                    <a:pt x="4433" y="5986"/>
                    <a:pt x="4431" y="6104"/>
                  </a:cubicBezTo>
                  <a:cubicBezTo>
                    <a:pt x="4429" y="6222"/>
                    <a:pt x="4462" y="6340"/>
                    <a:pt x="4491" y="6419"/>
                  </a:cubicBezTo>
                  <a:cubicBezTo>
                    <a:pt x="4521" y="6498"/>
                    <a:pt x="4503" y="6627"/>
                    <a:pt x="4450" y="6627"/>
                  </a:cubicBezTo>
                  <a:cubicBezTo>
                    <a:pt x="4397" y="6627"/>
                    <a:pt x="4337" y="6649"/>
                    <a:pt x="4360" y="6756"/>
                  </a:cubicBezTo>
                  <a:cubicBezTo>
                    <a:pt x="4384" y="6863"/>
                    <a:pt x="4345" y="6891"/>
                    <a:pt x="4292" y="6835"/>
                  </a:cubicBezTo>
                  <a:cubicBezTo>
                    <a:pt x="4239" y="6779"/>
                    <a:pt x="4270" y="6672"/>
                    <a:pt x="4292" y="6610"/>
                  </a:cubicBezTo>
                  <a:cubicBezTo>
                    <a:pt x="4313" y="6548"/>
                    <a:pt x="4245" y="6469"/>
                    <a:pt x="4212" y="6435"/>
                  </a:cubicBezTo>
                  <a:cubicBezTo>
                    <a:pt x="4178" y="6402"/>
                    <a:pt x="4045" y="6683"/>
                    <a:pt x="4008" y="6728"/>
                  </a:cubicBezTo>
                  <a:cubicBezTo>
                    <a:pt x="3971" y="6773"/>
                    <a:pt x="3879" y="6660"/>
                    <a:pt x="3785" y="6728"/>
                  </a:cubicBezTo>
                  <a:cubicBezTo>
                    <a:pt x="3691" y="6796"/>
                    <a:pt x="3697" y="7009"/>
                    <a:pt x="3662" y="6987"/>
                  </a:cubicBezTo>
                  <a:cubicBezTo>
                    <a:pt x="3627" y="6965"/>
                    <a:pt x="3523" y="7015"/>
                    <a:pt x="3484" y="6947"/>
                  </a:cubicBezTo>
                  <a:cubicBezTo>
                    <a:pt x="3444" y="6880"/>
                    <a:pt x="3476" y="6841"/>
                    <a:pt x="3517" y="6846"/>
                  </a:cubicBezTo>
                  <a:cubicBezTo>
                    <a:pt x="3558" y="6852"/>
                    <a:pt x="3572" y="6812"/>
                    <a:pt x="3548" y="6734"/>
                  </a:cubicBezTo>
                  <a:cubicBezTo>
                    <a:pt x="3525" y="6655"/>
                    <a:pt x="3580" y="6531"/>
                    <a:pt x="3578" y="6475"/>
                  </a:cubicBezTo>
                  <a:cubicBezTo>
                    <a:pt x="3576" y="6419"/>
                    <a:pt x="3423" y="6565"/>
                    <a:pt x="3398" y="6627"/>
                  </a:cubicBezTo>
                  <a:cubicBezTo>
                    <a:pt x="3372" y="6689"/>
                    <a:pt x="3400" y="6801"/>
                    <a:pt x="3372" y="6841"/>
                  </a:cubicBezTo>
                  <a:cubicBezTo>
                    <a:pt x="3345" y="6880"/>
                    <a:pt x="3345" y="6773"/>
                    <a:pt x="3313" y="6739"/>
                  </a:cubicBezTo>
                  <a:cubicBezTo>
                    <a:pt x="3282" y="6706"/>
                    <a:pt x="3053" y="6857"/>
                    <a:pt x="3010" y="6998"/>
                  </a:cubicBezTo>
                  <a:cubicBezTo>
                    <a:pt x="2967" y="7139"/>
                    <a:pt x="2883" y="7144"/>
                    <a:pt x="2883" y="7223"/>
                  </a:cubicBezTo>
                  <a:cubicBezTo>
                    <a:pt x="2883" y="7302"/>
                    <a:pt x="2779" y="7296"/>
                    <a:pt x="2738" y="7352"/>
                  </a:cubicBezTo>
                  <a:cubicBezTo>
                    <a:pt x="2697" y="7409"/>
                    <a:pt x="2725" y="7639"/>
                    <a:pt x="2709" y="7752"/>
                  </a:cubicBezTo>
                  <a:cubicBezTo>
                    <a:pt x="2693" y="7864"/>
                    <a:pt x="2533" y="7831"/>
                    <a:pt x="2484" y="7836"/>
                  </a:cubicBezTo>
                  <a:cubicBezTo>
                    <a:pt x="2435" y="7842"/>
                    <a:pt x="2417" y="7566"/>
                    <a:pt x="2378" y="7549"/>
                  </a:cubicBezTo>
                  <a:cubicBezTo>
                    <a:pt x="2339" y="7532"/>
                    <a:pt x="2362" y="7375"/>
                    <a:pt x="2374" y="7308"/>
                  </a:cubicBezTo>
                  <a:cubicBezTo>
                    <a:pt x="2386" y="7240"/>
                    <a:pt x="2417" y="7296"/>
                    <a:pt x="2466" y="7206"/>
                  </a:cubicBezTo>
                  <a:cubicBezTo>
                    <a:pt x="2515" y="7116"/>
                    <a:pt x="2564" y="7251"/>
                    <a:pt x="2584" y="7189"/>
                  </a:cubicBezTo>
                  <a:cubicBezTo>
                    <a:pt x="2603" y="7127"/>
                    <a:pt x="2509" y="6964"/>
                    <a:pt x="2503" y="6824"/>
                  </a:cubicBezTo>
                  <a:cubicBezTo>
                    <a:pt x="2497" y="6683"/>
                    <a:pt x="2394" y="6644"/>
                    <a:pt x="2335" y="6689"/>
                  </a:cubicBezTo>
                  <a:cubicBezTo>
                    <a:pt x="2276" y="6734"/>
                    <a:pt x="2212" y="6694"/>
                    <a:pt x="2171" y="6638"/>
                  </a:cubicBezTo>
                  <a:cubicBezTo>
                    <a:pt x="2130" y="6582"/>
                    <a:pt x="2134" y="6739"/>
                    <a:pt x="2194" y="6784"/>
                  </a:cubicBezTo>
                  <a:cubicBezTo>
                    <a:pt x="2255" y="6829"/>
                    <a:pt x="2224" y="6964"/>
                    <a:pt x="2233" y="7049"/>
                  </a:cubicBezTo>
                  <a:cubicBezTo>
                    <a:pt x="2243" y="7133"/>
                    <a:pt x="2218" y="7324"/>
                    <a:pt x="2182" y="7471"/>
                  </a:cubicBezTo>
                  <a:cubicBezTo>
                    <a:pt x="2147" y="7617"/>
                    <a:pt x="2173" y="7611"/>
                    <a:pt x="2226" y="7605"/>
                  </a:cubicBezTo>
                  <a:cubicBezTo>
                    <a:pt x="2278" y="7600"/>
                    <a:pt x="2274" y="7797"/>
                    <a:pt x="2274" y="7943"/>
                  </a:cubicBezTo>
                  <a:cubicBezTo>
                    <a:pt x="2274" y="8089"/>
                    <a:pt x="2233" y="8129"/>
                    <a:pt x="2233" y="8236"/>
                  </a:cubicBezTo>
                  <a:cubicBezTo>
                    <a:pt x="2233" y="8343"/>
                    <a:pt x="2190" y="8185"/>
                    <a:pt x="2177" y="8230"/>
                  </a:cubicBezTo>
                  <a:cubicBezTo>
                    <a:pt x="2163" y="8275"/>
                    <a:pt x="2145" y="8207"/>
                    <a:pt x="2137" y="8117"/>
                  </a:cubicBezTo>
                  <a:cubicBezTo>
                    <a:pt x="2130" y="8028"/>
                    <a:pt x="2049" y="8078"/>
                    <a:pt x="2004" y="8044"/>
                  </a:cubicBezTo>
                  <a:cubicBezTo>
                    <a:pt x="1959" y="8011"/>
                    <a:pt x="1942" y="8067"/>
                    <a:pt x="1920" y="8162"/>
                  </a:cubicBezTo>
                  <a:cubicBezTo>
                    <a:pt x="1899" y="8258"/>
                    <a:pt x="1836" y="8297"/>
                    <a:pt x="1803" y="8309"/>
                  </a:cubicBezTo>
                  <a:cubicBezTo>
                    <a:pt x="1766" y="8321"/>
                    <a:pt x="1711" y="8506"/>
                    <a:pt x="1676" y="8573"/>
                  </a:cubicBezTo>
                  <a:cubicBezTo>
                    <a:pt x="1640" y="8641"/>
                    <a:pt x="1635" y="8770"/>
                    <a:pt x="1683" y="8905"/>
                  </a:cubicBezTo>
                  <a:cubicBezTo>
                    <a:pt x="1732" y="9040"/>
                    <a:pt x="1742" y="9130"/>
                    <a:pt x="1738" y="9203"/>
                  </a:cubicBezTo>
                  <a:cubicBezTo>
                    <a:pt x="1734" y="9276"/>
                    <a:pt x="1601" y="9254"/>
                    <a:pt x="1580" y="9175"/>
                  </a:cubicBezTo>
                  <a:cubicBezTo>
                    <a:pt x="1558" y="9096"/>
                    <a:pt x="1472" y="9068"/>
                    <a:pt x="1443" y="9085"/>
                  </a:cubicBezTo>
                  <a:cubicBezTo>
                    <a:pt x="1413" y="9102"/>
                    <a:pt x="1333" y="8832"/>
                    <a:pt x="1292" y="8826"/>
                  </a:cubicBezTo>
                  <a:cubicBezTo>
                    <a:pt x="1251" y="8821"/>
                    <a:pt x="1226" y="8967"/>
                    <a:pt x="1212" y="9040"/>
                  </a:cubicBezTo>
                  <a:cubicBezTo>
                    <a:pt x="1198" y="9113"/>
                    <a:pt x="1231" y="9136"/>
                    <a:pt x="1251" y="9259"/>
                  </a:cubicBezTo>
                  <a:cubicBezTo>
                    <a:pt x="1271" y="9383"/>
                    <a:pt x="1343" y="9389"/>
                    <a:pt x="1380" y="9389"/>
                  </a:cubicBezTo>
                  <a:cubicBezTo>
                    <a:pt x="1417" y="9389"/>
                    <a:pt x="1404" y="9552"/>
                    <a:pt x="1392" y="9619"/>
                  </a:cubicBezTo>
                  <a:cubicBezTo>
                    <a:pt x="1380" y="9687"/>
                    <a:pt x="1312" y="9737"/>
                    <a:pt x="1292" y="9664"/>
                  </a:cubicBezTo>
                  <a:cubicBezTo>
                    <a:pt x="1273" y="9591"/>
                    <a:pt x="1190" y="9664"/>
                    <a:pt x="1188" y="9574"/>
                  </a:cubicBezTo>
                  <a:cubicBezTo>
                    <a:pt x="1187" y="9484"/>
                    <a:pt x="1128" y="9350"/>
                    <a:pt x="1067" y="9377"/>
                  </a:cubicBezTo>
                  <a:cubicBezTo>
                    <a:pt x="1007" y="9406"/>
                    <a:pt x="995" y="9293"/>
                    <a:pt x="999" y="9158"/>
                  </a:cubicBezTo>
                  <a:cubicBezTo>
                    <a:pt x="1003" y="9023"/>
                    <a:pt x="965" y="8944"/>
                    <a:pt x="967" y="8883"/>
                  </a:cubicBezTo>
                  <a:cubicBezTo>
                    <a:pt x="969" y="8820"/>
                    <a:pt x="940" y="8697"/>
                    <a:pt x="971" y="8635"/>
                  </a:cubicBezTo>
                  <a:cubicBezTo>
                    <a:pt x="1003" y="8573"/>
                    <a:pt x="979" y="8478"/>
                    <a:pt x="981" y="8393"/>
                  </a:cubicBezTo>
                  <a:cubicBezTo>
                    <a:pt x="983" y="8309"/>
                    <a:pt x="928" y="8179"/>
                    <a:pt x="879" y="8179"/>
                  </a:cubicBezTo>
                  <a:cubicBezTo>
                    <a:pt x="830" y="8179"/>
                    <a:pt x="840" y="8039"/>
                    <a:pt x="799" y="8011"/>
                  </a:cubicBezTo>
                  <a:cubicBezTo>
                    <a:pt x="758" y="7983"/>
                    <a:pt x="676" y="7785"/>
                    <a:pt x="670" y="7701"/>
                  </a:cubicBezTo>
                  <a:cubicBezTo>
                    <a:pt x="664" y="7617"/>
                    <a:pt x="601" y="7605"/>
                    <a:pt x="623" y="7577"/>
                  </a:cubicBezTo>
                  <a:cubicBezTo>
                    <a:pt x="645" y="7549"/>
                    <a:pt x="693" y="7589"/>
                    <a:pt x="729" y="7690"/>
                  </a:cubicBezTo>
                  <a:cubicBezTo>
                    <a:pt x="764" y="7791"/>
                    <a:pt x="821" y="7881"/>
                    <a:pt x="913" y="7915"/>
                  </a:cubicBezTo>
                  <a:cubicBezTo>
                    <a:pt x="1005" y="7949"/>
                    <a:pt x="1042" y="8072"/>
                    <a:pt x="1143" y="8123"/>
                  </a:cubicBezTo>
                  <a:cubicBezTo>
                    <a:pt x="1245" y="8174"/>
                    <a:pt x="1306" y="8207"/>
                    <a:pt x="1453" y="8270"/>
                  </a:cubicBezTo>
                  <a:cubicBezTo>
                    <a:pt x="1599" y="8331"/>
                    <a:pt x="1795" y="7904"/>
                    <a:pt x="1836" y="7785"/>
                  </a:cubicBezTo>
                  <a:cubicBezTo>
                    <a:pt x="1877" y="7667"/>
                    <a:pt x="1824" y="7426"/>
                    <a:pt x="1824" y="7336"/>
                  </a:cubicBezTo>
                  <a:cubicBezTo>
                    <a:pt x="1824" y="7246"/>
                    <a:pt x="1758" y="7234"/>
                    <a:pt x="1748" y="7167"/>
                  </a:cubicBezTo>
                  <a:cubicBezTo>
                    <a:pt x="1738" y="7099"/>
                    <a:pt x="1695" y="6976"/>
                    <a:pt x="1639" y="6976"/>
                  </a:cubicBezTo>
                  <a:cubicBezTo>
                    <a:pt x="1582" y="6976"/>
                    <a:pt x="1574" y="6790"/>
                    <a:pt x="1529" y="6801"/>
                  </a:cubicBezTo>
                  <a:cubicBezTo>
                    <a:pt x="1484" y="6812"/>
                    <a:pt x="1453" y="6745"/>
                    <a:pt x="1335" y="6520"/>
                  </a:cubicBezTo>
                  <a:cubicBezTo>
                    <a:pt x="1218" y="6295"/>
                    <a:pt x="1055" y="6132"/>
                    <a:pt x="1026" y="6171"/>
                  </a:cubicBezTo>
                  <a:cubicBezTo>
                    <a:pt x="997" y="6211"/>
                    <a:pt x="977" y="6233"/>
                    <a:pt x="958" y="6149"/>
                  </a:cubicBezTo>
                  <a:cubicBezTo>
                    <a:pt x="938" y="6064"/>
                    <a:pt x="893" y="6076"/>
                    <a:pt x="862" y="6143"/>
                  </a:cubicBezTo>
                  <a:cubicBezTo>
                    <a:pt x="830" y="6211"/>
                    <a:pt x="799" y="6081"/>
                    <a:pt x="740" y="6120"/>
                  </a:cubicBezTo>
                  <a:cubicBezTo>
                    <a:pt x="682" y="6160"/>
                    <a:pt x="650" y="6047"/>
                    <a:pt x="666" y="5997"/>
                  </a:cubicBezTo>
                  <a:cubicBezTo>
                    <a:pt x="682" y="5946"/>
                    <a:pt x="768" y="5991"/>
                    <a:pt x="764" y="5907"/>
                  </a:cubicBezTo>
                  <a:cubicBezTo>
                    <a:pt x="760" y="5823"/>
                    <a:pt x="729" y="5907"/>
                    <a:pt x="676" y="5806"/>
                  </a:cubicBezTo>
                  <a:cubicBezTo>
                    <a:pt x="623" y="5704"/>
                    <a:pt x="594" y="5772"/>
                    <a:pt x="582" y="5856"/>
                  </a:cubicBezTo>
                  <a:cubicBezTo>
                    <a:pt x="570" y="5941"/>
                    <a:pt x="529" y="5918"/>
                    <a:pt x="502" y="5845"/>
                  </a:cubicBezTo>
                  <a:cubicBezTo>
                    <a:pt x="499" y="5838"/>
                    <a:pt x="496" y="5833"/>
                    <a:pt x="493" y="5827"/>
                  </a:cubicBezTo>
                  <a:cubicBezTo>
                    <a:pt x="484" y="5968"/>
                    <a:pt x="455" y="5982"/>
                    <a:pt x="425" y="5963"/>
                  </a:cubicBezTo>
                  <a:cubicBezTo>
                    <a:pt x="390" y="5941"/>
                    <a:pt x="355" y="6109"/>
                    <a:pt x="316" y="6109"/>
                  </a:cubicBezTo>
                  <a:cubicBezTo>
                    <a:pt x="277" y="6109"/>
                    <a:pt x="234" y="6233"/>
                    <a:pt x="226" y="6334"/>
                  </a:cubicBezTo>
                  <a:cubicBezTo>
                    <a:pt x="218" y="6435"/>
                    <a:pt x="175" y="6379"/>
                    <a:pt x="175" y="6447"/>
                  </a:cubicBezTo>
                  <a:cubicBezTo>
                    <a:pt x="175" y="6514"/>
                    <a:pt x="175" y="6582"/>
                    <a:pt x="155" y="6649"/>
                  </a:cubicBezTo>
                  <a:cubicBezTo>
                    <a:pt x="136" y="6717"/>
                    <a:pt x="155" y="6751"/>
                    <a:pt x="175" y="6863"/>
                  </a:cubicBezTo>
                  <a:cubicBezTo>
                    <a:pt x="195" y="6976"/>
                    <a:pt x="238" y="6964"/>
                    <a:pt x="257" y="6998"/>
                  </a:cubicBezTo>
                  <a:cubicBezTo>
                    <a:pt x="277" y="7032"/>
                    <a:pt x="351" y="7212"/>
                    <a:pt x="351" y="7279"/>
                  </a:cubicBezTo>
                  <a:cubicBezTo>
                    <a:pt x="351" y="7347"/>
                    <a:pt x="292" y="7516"/>
                    <a:pt x="269" y="7561"/>
                  </a:cubicBezTo>
                  <a:cubicBezTo>
                    <a:pt x="245" y="7605"/>
                    <a:pt x="214" y="7718"/>
                    <a:pt x="230" y="7785"/>
                  </a:cubicBezTo>
                  <a:cubicBezTo>
                    <a:pt x="245" y="7853"/>
                    <a:pt x="312" y="8134"/>
                    <a:pt x="355" y="8359"/>
                  </a:cubicBezTo>
                  <a:cubicBezTo>
                    <a:pt x="398" y="8584"/>
                    <a:pt x="339" y="8483"/>
                    <a:pt x="312" y="8584"/>
                  </a:cubicBezTo>
                  <a:cubicBezTo>
                    <a:pt x="285" y="8686"/>
                    <a:pt x="324" y="8810"/>
                    <a:pt x="331" y="8877"/>
                  </a:cubicBezTo>
                  <a:cubicBezTo>
                    <a:pt x="339" y="8944"/>
                    <a:pt x="296" y="8933"/>
                    <a:pt x="300" y="8989"/>
                  </a:cubicBezTo>
                  <a:cubicBezTo>
                    <a:pt x="304" y="9046"/>
                    <a:pt x="363" y="9068"/>
                    <a:pt x="367" y="9113"/>
                  </a:cubicBezTo>
                  <a:cubicBezTo>
                    <a:pt x="371" y="9158"/>
                    <a:pt x="328" y="9214"/>
                    <a:pt x="347" y="9304"/>
                  </a:cubicBezTo>
                  <a:cubicBezTo>
                    <a:pt x="367" y="9395"/>
                    <a:pt x="414" y="9394"/>
                    <a:pt x="418" y="9507"/>
                  </a:cubicBezTo>
                  <a:cubicBezTo>
                    <a:pt x="422" y="9619"/>
                    <a:pt x="331" y="9630"/>
                    <a:pt x="335" y="9721"/>
                  </a:cubicBezTo>
                  <a:cubicBezTo>
                    <a:pt x="339" y="9811"/>
                    <a:pt x="453" y="9923"/>
                    <a:pt x="504" y="10092"/>
                  </a:cubicBezTo>
                  <a:cubicBezTo>
                    <a:pt x="555" y="10261"/>
                    <a:pt x="551" y="10306"/>
                    <a:pt x="539" y="10396"/>
                  </a:cubicBezTo>
                  <a:cubicBezTo>
                    <a:pt x="515" y="10577"/>
                    <a:pt x="375" y="10733"/>
                    <a:pt x="343" y="10936"/>
                  </a:cubicBezTo>
                  <a:cubicBezTo>
                    <a:pt x="312" y="11138"/>
                    <a:pt x="195" y="11250"/>
                    <a:pt x="140" y="11408"/>
                  </a:cubicBezTo>
                  <a:cubicBezTo>
                    <a:pt x="117" y="11473"/>
                    <a:pt x="95" y="11559"/>
                    <a:pt x="77" y="11639"/>
                  </a:cubicBezTo>
                  <a:cubicBezTo>
                    <a:pt x="100" y="11622"/>
                    <a:pt x="118" y="11602"/>
                    <a:pt x="132" y="11583"/>
                  </a:cubicBezTo>
                  <a:cubicBezTo>
                    <a:pt x="163" y="11537"/>
                    <a:pt x="185" y="11757"/>
                    <a:pt x="216" y="11830"/>
                  </a:cubicBezTo>
                  <a:cubicBezTo>
                    <a:pt x="247" y="11903"/>
                    <a:pt x="310" y="11836"/>
                    <a:pt x="331" y="11903"/>
                  </a:cubicBezTo>
                  <a:cubicBezTo>
                    <a:pt x="353" y="11971"/>
                    <a:pt x="314" y="11976"/>
                    <a:pt x="269" y="11954"/>
                  </a:cubicBezTo>
                  <a:cubicBezTo>
                    <a:pt x="224" y="11931"/>
                    <a:pt x="212" y="12010"/>
                    <a:pt x="142" y="12077"/>
                  </a:cubicBezTo>
                  <a:cubicBezTo>
                    <a:pt x="89" y="12128"/>
                    <a:pt x="94" y="12182"/>
                    <a:pt x="77" y="12224"/>
                  </a:cubicBezTo>
                  <a:cubicBezTo>
                    <a:pt x="108" y="12356"/>
                    <a:pt x="66" y="12373"/>
                    <a:pt x="50" y="12474"/>
                  </a:cubicBezTo>
                  <a:cubicBezTo>
                    <a:pt x="32" y="12583"/>
                    <a:pt x="9" y="12600"/>
                    <a:pt x="6" y="12668"/>
                  </a:cubicBezTo>
                  <a:cubicBezTo>
                    <a:pt x="3" y="12736"/>
                    <a:pt x="12" y="12786"/>
                    <a:pt x="14" y="12887"/>
                  </a:cubicBezTo>
                  <a:cubicBezTo>
                    <a:pt x="17" y="12989"/>
                    <a:pt x="23" y="13005"/>
                    <a:pt x="44" y="13090"/>
                  </a:cubicBezTo>
                  <a:cubicBezTo>
                    <a:pt x="64" y="13174"/>
                    <a:pt x="26" y="13174"/>
                    <a:pt x="9" y="13216"/>
                  </a:cubicBezTo>
                  <a:cubicBezTo>
                    <a:pt x="-9" y="13259"/>
                    <a:pt x="3" y="13351"/>
                    <a:pt x="26" y="13419"/>
                  </a:cubicBezTo>
                  <a:cubicBezTo>
                    <a:pt x="50" y="13486"/>
                    <a:pt x="50" y="13571"/>
                    <a:pt x="41" y="13630"/>
                  </a:cubicBezTo>
                  <a:cubicBezTo>
                    <a:pt x="32" y="13689"/>
                    <a:pt x="61" y="13790"/>
                    <a:pt x="82" y="13849"/>
                  </a:cubicBezTo>
                  <a:cubicBezTo>
                    <a:pt x="102" y="13908"/>
                    <a:pt x="100" y="14069"/>
                    <a:pt x="117" y="14111"/>
                  </a:cubicBezTo>
                  <a:cubicBezTo>
                    <a:pt x="135" y="14153"/>
                    <a:pt x="155" y="14195"/>
                    <a:pt x="188" y="14170"/>
                  </a:cubicBezTo>
                  <a:cubicBezTo>
                    <a:pt x="220" y="14144"/>
                    <a:pt x="240" y="14187"/>
                    <a:pt x="255" y="14263"/>
                  </a:cubicBezTo>
                  <a:cubicBezTo>
                    <a:pt x="270" y="14339"/>
                    <a:pt x="293" y="14305"/>
                    <a:pt x="326" y="14263"/>
                  </a:cubicBezTo>
                  <a:cubicBezTo>
                    <a:pt x="358" y="14220"/>
                    <a:pt x="431" y="14339"/>
                    <a:pt x="449" y="14364"/>
                  </a:cubicBezTo>
                  <a:cubicBezTo>
                    <a:pt x="466" y="14389"/>
                    <a:pt x="458" y="14533"/>
                    <a:pt x="461" y="14625"/>
                  </a:cubicBezTo>
                  <a:cubicBezTo>
                    <a:pt x="463" y="14718"/>
                    <a:pt x="443" y="14836"/>
                    <a:pt x="475" y="14896"/>
                  </a:cubicBezTo>
                  <a:cubicBezTo>
                    <a:pt x="508" y="14955"/>
                    <a:pt x="499" y="15090"/>
                    <a:pt x="537" y="15132"/>
                  </a:cubicBezTo>
                  <a:cubicBezTo>
                    <a:pt x="575" y="15174"/>
                    <a:pt x="590" y="15326"/>
                    <a:pt x="613" y="15343"/>
                  </a:cubicBezTo>
                  <a:cubicBezTo>
                    <a:pt x="637" y="15359"/>
                    <a:pt x="681" y="15461"/>
                    <a:pt x="687" y="15537"/>
                  </a:cubicBezTo>
                  <a:cubicBezTo>
                    <a:pt x="692" y="15613"/>
                    <a:pt x="646" y="15680"/>
                    <a:pt x="619" y="15714"/>
                  </a:cubicBezTo>
                  <a:cubicBezTo>
                    <a:pt x="593" y="15748"/>
                    <a:pt x="543" y="15613"/>
                    <a:pt x="525" y="15672"/>
                  </a:cubicBezTo>
                  <a:cubicBezTo>
                    <a:pt x="508" y="15731"/>
                    <a:pt x="531" y="15840"/>
                    <a:pt x="546" y="16026"/>
                  </a:cubicBezTo>
                  <a:cubicBezTo>
                    <a:pt x="560" y="16212"/>
                    <a:pt x="572" y="16229"/>
                    <a:pt x="601" y="16229"/>
                  </a:cubicBezTo>
                  <a:cubicBezTo>
                    <a:pt x="631" y="16229"/>
                    <a:pt x="643" y="16170"/>
                    <a:pt x="663" y="16136"/>
                  </a:cubicBezTo>
                  <a:cubicBezTo>
                    <a:pt x="684" y="16102"/>
                    <a:pt x="731" y="16153"/>
                    <a:pt x="751" y="16127"/>
                  </a:cubicBezTo>
                  <a:cubicBezTo>
                    <a:pt x="772" y="16102"/>
                    <a:pt x="845" y="16094"/>
                    <a:pt x="860" y="16161"/>
                  </a:cubicBezTo>
                  <a:cubicBezTo>
                    <a:pt x="874" y="16229"/>
                    <a:pt x="889" y="16389"/>
                    <a:pt x="877" y="16448"/>
                  </a:cubicBezTo>
                  <a:cubicBezTo>
                    <a:pt x="866" y="16507"/>
                    <a:pt x="892" y="16575"/>
                    <a:pt x="907" y="16659"/>
                  </a:cubicBezTo>
                  <a:cubicBezTo>
                    <a:pt x="921" y="16743"/>
                    <a:pt x="983" y="16701"/>
                    <a:pt x="1004" y="16727"/>
                  </a:cubicBezTo>
                  <a:cubicBezTo>
                    <a:pt x="1024" y="16752"/>
                    <a:pt x="1071" y="16937"/>
                    <a:pt x="1062" y="17022"/>
                  </a:cubicBezTo>
                  <a:cubicBezTo>
                    <a:pt x="1053" y="17106"/>
                    <a:pt x="1092" y="17123"/>
                    <a:pt x="1112" y="17098"/>
                  </a:cubicBezTo>
                  <a:cubicBezTo>
                    <a:pt x="1133" y="17072"/>
                    <a:pt x="1153" y="17140"/>
                    <a:pt x="1177" y="17182"/>
                  </a:cubicBezTo>
                  <a:cubicBezTo>
                    <a:pt x="1200" y="17224"/>
                    <a:pt x="1221" y="17207"/>
                    <a:pt x="1244" y="17165"/>
                  </a:cubicBezTo>
                  <a:cubicBezTo>
                    <a:pt x="1268" y="17123"/>
                    <a:pt x="1306" y="17089"/>
                    <a:pt x="1318" y="17148"/>
                  </a:cubicBezTo>
                  <a:cubicBezTo>
                    <a:pt x="1329" y="17207"/>
                    <a:pt x="1376" y="17317"/>
                    <a:pt x="1376" y="17351"/>
                  </a:cubicBezTo>
                  <a:cubicBezTo>
                    <a:pt x="1376" y="17385"/>
                    <a:pt x="1450" y="17351"/>
                    <a:pt x="1485" y="17402"/>
                  </a:cubicBezTo>
                  <a:cubicBezTo>
                    <a:pt x="1520" y="17452"/>
                    <a:pt x="1558" y="17427"/>
                    <a:pt x="1596" y="17486"/>
                  </a:cubicBezTo>
                  <a:cubicBezTo>
                    <a:pt x="1635" y="17545"/>
                    <a:pt x="1670" y="17553"/>
                    <a:pt x="1673" y="17621"/>
                  </a:cubicBezTo>
                  <a:cubicBezTo>
                    <a:pt x="1676" y="17688"/>
                    <a:pt x="1635" y="17748"/>
                    <a:pt x="1635" y="17781"/>
                  </a:cubicBezTo>
                  <a:cubicBezTo>
                    <a:pt x="1635" y="17815"/>
                    <a:pt x="1667" y="17840"/>
                    <a:pt x="1667" y="17891"/>
                  </a:cubicBezTo>
                  <a:cubicBezTo>
                    <a:pt x="1667" y="17942"/>
                    <a:pt x="1626" y="17942"/>
                    <a:pt x="1620" y="17984"/>
                  </a:cubicBezTo>
                  <a:cubicBezTo>
                    <a:pt x="1614" y="18026"/>
                    <a:pt x="1643" y="18085"/>
                    <a:pt x="1649" y="18127"/>
                  </a:cubicBezTo>
                  <a:cubicBezTo>
                    <a:pt x="1655" y="18169"/>
                    <a:pt x="1626" y="18313"/>
                    <a:pt x="1626" y="18355"/>
                  </a:cubicBezTo>
                  <a:cubicBezTo>
                    <a:pt x="1626" y="18397"/>
                    <a:pt x="1538" y="18346"/>
                    <a:pt x="1517" y="18346"/>
                  </a:cubicBezTo>
                  <a:cubicBezTo>
                    <a:pt x="1497" y="18346"/>
                    <a:pt x="1435" y="18541"/>
                    <a:pt x="1414" y="18549"/>
                  </a:cubicBezTo>
                  <a:cubicBezTo>
                    <a:pt x="1397" y="18556"/>
                    <a:pt x="1405" y="18650"/>
                    <a:pt x="1411" y="18729"/>
                  </a:cubicBezTo>
                  <a:cubicBezTo>
                    <a:pt x="1475" y="18695"/>
                    <a:pt x="1540" y="18680"/>
                    <a:pt x="1547" y="18721"/>
                  </a:cubicBezTo>
                  <a:cubicBezTo>
                    <a:pt x="1558" y="18788"/>
                    <a:pt x="1410" y="18968"/>
                    <a:pt x="1382" y="18996"/>
                  </a:cubicBezTo>
                  <a:cubicBezTo>
                    <a:pt x="1355" y="19024"/>
                    <a:pt x="1435" y="19142"/>
                    <a:pt x="1433" y="19210"/>
                  </a:cubicBezTo>
                  <a:cubicBezTo>
                    <a:pt x="1431" y="19277"/>
                    <a:pt x="1347" y="19295"/>
                    <a:pt x="1355" y="19429"/>
                  </a:cubicBezTo>
                  <a:cubicBezTo>
                    <a:pt x="1363" y="19564"/>
                    <a:pt x="1327" y="19593"/>
                    <a:pt x="1282" y="19593"/>
                  </a:cubicBezTo>
                  <a:cubicBezTo>
                    <a:pt x="1237" y="19593"/>
                    <a:pt x="1226" y="19671"/>
                    <a:pt x="1247" y="19682"/>
                  </a:cubicBezTo>
                  <a:cubicBezTo>
                    <a:pt x="1269" y="19694"/>
                    <a:pt x="1267" y="19863"/>
                    <a:pt x="1351" y="19924"/>
                  </a:cubicBezTo>
                  <a:cubicBezTo>
                    <a:pt x="1435" y="19986"/>
                    <a:pt x="1525" y="20211"/>
                    <a:pt x="1597" y="20436"/>
                  </a:cubicBezTo>
                  <a:cubicBezTo>
                    <a:pt x="1608" y="20468"/>
                    <a:pt x="1619" y="20493"/>
                    <a:pt x="1632" y="20514"/>
                  </a:cubicBezTo>
                  <a:cubicBezTo>
                    <a:pt x="1653" y="20478"/>
                    <a:pt x="1671" y="20452"/>
                    <a:pt x="1682" y="20448"/>
                  </a:cubicBezTo>
                  <a:cubicBezTo>
                    <a:pt x="1723" y="20431"/>
                    <a:pt x="1799" y="20498"/>
                    <a:pt x="1840" y="20582"/>
                  </a:cubicBezTo>
                  <a:cubicBezTo>
                    <a:pt x="1881" y="20667"/>
                    <a:pt x="2028" y="20566"/>
                    <a:pt x="2046" y="20633"/>
                  </a:cubicBezTo>
                  <a:cubicBezTo>
                    <a:pt x="2063" y="20701"/>
                    <a:pt x="2098" y="20785"/>
                    <a:pt x="2128" y="20785"/>
                  </a:cubicBezTo>
                  <a:cubicBezTo>
                    <a:pt x="2157" y="20785"/>
                    <a:pt x="2186" y="20954"/>
                    <a:pt x="2210" y="20903"/>
                  </a:cubicBezTo>
                  <a:cubicBezTo>
                    <a:pt x="2233" y="20852"/>
                    <a:pt x="2321" y="20852"/>
                    <a:pt x="2345" y="20852"/>
                  </a:cubicBezTo>
                  <a:cubicBezTo>
                    <a:pt x="2368" y="20852"/>
                    <a:pt x="2368" y="20903"/>
                    <a:pt x="2392" y="20903"/>
                  </a:cubicBezTo>
                  <a:cubicBezTo>
                    <a:pt x="2415" y="20903"/>
                    <a:pt x="2415" y="21156"/>
                    <a:pt x="2433" y="21139"/>
                  </a:cubicBezTo>
                  <a:cubicBezTo>
                    <a:pt x="2450" y="21122"/>
                    <a:pt x="2515" y="21291"/>
                    <a:pt x="2556" y="21308"/>
                  </a:cubicBezTo>
                  <a:cubicBezTo>
                    <a:pt x="2597" y="21325"/>
                    <a:pt x="2638" y="21527"/>
                    <a:pt x="2656" y="21511"/>
                  </a:cubicBezTo>
                  <a:cubicBezTo>
                    <a:pt x="2674" y="21494"/>
                    <a:pt x="2703" y="21595"/>
                    <a:pt x="2715" y="21511"/>
                  </a:cubicBezTo>
                  <a:cubicBezTo>
                    <a:pt x="2726" y="21431"/>
                    <a:pt x="2784" y="21470"/>
                    <a:pt x="2800" y="21331"/>
                  </a:cubicBezTo>
                  <a:cubicBezTo>
                    <a:pt x="2726" y="21069"/>
                    <a:pt x="2646" y="20779"/>
                    <a:pt x="2648" y="20667"/>
                  </a:cubicBezTo>
                  <a:cubicBezTo>
                    <a:pt x="2652" y="20476"/>
                    <a:pt x="2680" y="20352"/>
                    <a:pt x="2597" y="20149"/>
                  </a:cubicBezTo>
                  <a:cubicBezTo>
                    <a:pt x="2515" y="19947"/>
                    <a:pt x="2605" y="19812"/>
                    <a:pt x="2664" y="19598"/>
                  </a:cubicBezTo>
                  <a:cubicBezTo>
                    <a:pt x="2716" y="19407"/>
                    <a:pt x="2828" y="19324"/>
                    <a:pt x="2899" y="19187"/>
                  </a:cubicBezTo>
                  <a:cubicBezTo>
                    <a:pt x="2884" y="19159"/>
                    <a:pt x="2870" y="19132"/>
                    <a:pt x="2856" y="19114"/>
                  </a:cubicBezTo>
                  <a:cubicBezTo>
                    <a:pt x="2803" y="19047"/>
                    <a:pt x="2785" y="18979"/>
                    <a:pt x="2826" y="18946"/>
                  </a:cubicBezTo>
                  <a:cubicBezTo>
                    <a:pt x="2867" y="18912"/>
                    <a:pt x="2850" y="18844"/>
                    <a:pt x="2809" y="18709"/>
                  </a:cubicBezTo>
                  <a:cubicBezTo>
                    <a:pt x="2768" y="18574"/>
                    <a:pt x="2750" y="18439"/>
                    <a:pt x="2726" y="18439"/>
                  </a:cubicBezTo>
                  <a:cubicBezTo>
                    <a:pt x="2703" y="18439"/>
                    <a:pt x="2668" y="18423"/>
                    <a:pt x="2632" y="18456"/>
                  </a:cubicBezTo>
                  <a:cubicBezTo>
                    <a:pt x="2597" y="18490"/>
                    <a:pt x="2603" y="18372"/>
                    <a:pt x="2609" y="18254"/>
                  </a:cubicBezTo>
                  <a:cubicBezTo>
                    <a:pt x="2615" y="18136"/>
                    <a:pt x="2544" y="18152"/>
                    <a:pt x="2533" y="18102"/>
                  </a:cubicBezTo>
                  <a:cubicBezTo>
                    <a:pt x="2521" y="18051"/>
                    <a:pt x="2550" y="17883"/>
                    <a:pt x="2562" y="17866"/>
                  </a:cubicBezTo>
                  <a:cubicBezTo>
                    <a:pt x="2574" y="17849"/>
                    <a:pt x="2609" y="17798"/>
                    <a:pt x="2609" y="17748"/>
                  </a:cubicBezTo>
                  <a:cubicBezTo>
                    <a:pt x="2609" y="17697"/>
                    <a:pt x="2544" y="17680"/>
                    <a:pt x="2568" y="17562"/>
                  </a:cubicBezTo>
                  <a:cubicBezTo>
                    <a:pt x="2591" y="17444"/>
                    <a:pt x="2638" y="17444"/>
                    <a:pt x="2638" y="17326"/>
                  </a:cubicBezTo>
                  <a:cubicBezTo>
                    <a:pt x="2638" y="17207"/>
                    <a:pt x="2674" y="17106"/>
                    <a:pt x="2715" y="17191"/>
                  </a:cubicBezTo>
                  <a:cubicBezTo>
                    <a:pt x="2756" y="17275"/>
                    <a:pt x="2773" y="17494"/>
                    <a:pt x="2820" y="17444"/>
                  </a:cubicBezTo>
                  <a:cubicBezTo>
                    <a:pt x="2867" y="17393"/>
                    <a:pt x="2838" y="17275"/>
                    <a:pt x="2832" y="17207"/>
                  </a:cubicBezTo>
                  <a:cubicBezTo>
                    <a:pt x="2826" y="17140"/>
                    <a:pt x="2814" y="17039"/>
                    <a:pt x="2867" y="17005"/>
                  </a:cubicBezTo>
                  <a:cubicBezTo>
                    <a:pt x="2920" y="16971"/>
                    <a:pt x="2897" y="16819"/>
                    <a:pt x="2938" y="16819"/>
                  </a:cubicBezTo>
                  <a:cubicBezTo>
                    <a:pt x="2979" y="16819"/>
                    <a:pt x="3055" y="16667"/>
                    <a:pt x="3079" y="16634"/>
                  </a:cubicBezTo>
                  <a:cubicBezTo>
                    <a:pt x="3102" y="16600"/>
                    <a:pt x="3155" y="16516"/>
                    <a:pt x="3178" y="16549"/>
                  </a:cubicBezTo>
                  <a:cubicBezTo>
                    <a:pt x="3202" y="16583"/>
                    <a:pt x="3231" y="16667"/>
                    <a:pt x="3249" y="16549"/>
                  </a:cubicBezTo>
                  <a:cubicBezTo>
                    <a:pt x="3266" y="16431"/>
                    <a:pt x="3337" y="16482"/>
                    <a:pt x="3343" y="16549"/>
                  </a:cubicBezTo>
                  <a:cubicBezTo>
                    <a:pt x="3349" y="16617"/>
                    <a:pt x="3460" y="16617"/>
                    <a:pt x="3495" y="16684"/>
                  </a:cubicBezTo>
                  <a:cubicBezTo>
                    <a:pt x="3531" y="16752"/>
                    <a:pt x="3607" y="16887"/>
                    <a:pt x="3607" y="16954"/>
                  </a:cubicBezTo>
                  <a:cubicBezTo>
                    <a:pt x="3607" y="17022"/>
                    <a:pt x="3642" y="17123"/>
                    <a:pt x="3642" y="17005"/>
                  </a:cubicBezTo>
                  <a:cubicBezTo>
                    <a:pt x="3642" y="16887"/>
                    <a:pt x="3671" y="16921"/>
                    <a:pt x="3718" y="17005"/>
                  </a:cubicBezTo>
                  <a:cubicBezTo>
                    <a:pt x="3765" y="17089"/>
                    <a:pt x="3830" y="17055"/>
                    <a:pt x="3842" y="16971"/>
                  </a:cubicBezTo>
                  <a:cubicBezTo>
                    <a:pt x="3853" y="16887"/>
                    <a:pt x="3942" y="16786"/>
                    <a:pt x="3971" y="16853"/>
                  </a:cubicBezTo>
                  <a:cubicBezTo>
                    <a:pt x="4000" y="16921"/>
                    <a:pt x="4012" y="16971"/>
                    <a:pt x="4047" y="16870"/>
                  </a:cubicBezTo>
                  <a:cubicBezTo>
                    <a:pt x="4082" y="16769"/>
                    <a:pt x="4165" y="16786"/>
                    <a:pt x="4176" y="16887"/>
                  </a:cubicBezTo>
                  <a:cubicBezTo>
                    <a:pt x="4188" y="16988"/>
                    <a:pt x="4229" y="17005"/>
                    <a:pt x="4264" y="17005"/>
                  </a:cubicBezTo>
                  <a:cubicBezTo>
                    <a:pt x="4300" y="17005"/>
                    <a:pt x="4306" y="17157"/>
                    <a:pt x="4329" y="17123"/>
                  </a:cubicBezTo>
                  <a:cubicBezTo>
                    <a:pt x="4352" y="17089"/>
                    <a:pt x="4347" y="16921"/>
                    <a:pt x="4376" y="16937"/>
                  </a:cubicBezTo>
                  <a:cubicBezTo>
                    <a:pt x="4405" y="16954"/>
                    <a:pt x="4429" y="17055"/>
                    <a:pt x="4476" y="17055"/>
                  </a:cubicBezTo>
                  <a:cubicBezTo>
                    <a:pt x="4523" y="17055"/>
                    <a:pt x="4558" y="17022"/>
                    <a:pt x="4558" y="16921"/>
                  </a:cubicBezTo>
                  <a:cubicBezTo>
                    <a:pt x="4558" y="16819"/>
                    <a:pt x="4552" y="16650"/>
                    <a:pt x="4523" y="16650"/>
                  </a:cubicBezTo>
                  <a:cubicBezTo>
                    <a:pt x="4493" y="16650"/>
                    <a:pt x="4464" y="16566"/>
                    <a:pt x="4429" y="16566"/>
                  </a:cubicBezTo>
                  <a:cubicBezTo>
                    <a:pt x="4394" y="16566"/>
                    <a:pt x="4358" y="16397"/>
                    <a:pt x="4394" y="16364"/>
                  </a:cubicBezTo>
                  <a:cubicBezTo>
                    <a:pt x="4429" y="16330"/>
                    <a:pt x="4487" y="16246"/>
                    <a:pt x="4476" y="16161"/>
                  </a:cubicBezTo>
                  <a:cubicBezTo>
                    <a:pt x="4464" y="16077"/>
                    <a:pt x="4452" y="15908"/>
                    <a:pt x="4499" y="15891"/>
                  </a:cubicBezTo>
                  <a:cubicBezTo>
                    <a:pt x="4546" y="15874"/>
                    <a:pt x="4646" y="15874"/>
                    <a:pt x="4640" y="15824"/>
                  </a:cubicBezTo>
                  <a:cubicBezTo>
                    <a:pt x="4634" y="15773"/>
                    <a:pt x="4540" y="15739"/>
                    <a:pt x="4523" y="15655"/>
                  </a:cubicBezTo>
                  <a:cubicBezTo>
                    <a:pt x="4505" y="15570"/>
                    <a:pt x="4499" y="15368"/>
                    <a:pt x="4517" y="15334"/>
                  </a:cubicBezTo>
                  <a:cubicBezTo>
                    <a:pt x="4534" y="15300"/>
                    <a:pt x="4593" y="15351"/>
                    <a:pt x="4628" y="15317"/>
                  </a:cubicBezTo>
                  <a:cubicBezTo>
                    <a:pt x="4664" y="15284"/>
                    <a:pt x="4740" y="15368"/>
                    <a:pt x="4787" y="15267"/>
                  </a:cubicBezTo>
                  <a:cubicBezTo>
                    <a:pt x="4834" y="15166"/>
                    <a:pt x="4934" y="15149"/>
                    <a:pt x="4986" y="15149"/>
                  </a:cubicBezTo>
                  <a:cubicBezTo>
                    <a:pt x="5039" y="15149"/>
                    <a:pt x="5080" y="15047"/>
                    <a:pt x="5121" y="15030"/>
                  </a:cubicBezTo>
                  <a:cubicBezTo>
                    <a:pt x="5163" y="15014"/>
                    <a:pt x="5280" y="14963"/>
                    <a:pt x="5309" y="14929"/>
                  </a:cubicBezTo>
                  <a:cubicBezTo>
                    <a:pt x="5339" y="14896"/>
                    <a:pt x="5497" y="14828"/>
                    <a:pt x="5503" y="14744"/>
                  </a:cubicBezTo>
                  <a:cubicBezTo>
                    <a:pt x="5509" y="14659"/>
                    <a:pt x="5635" y="14592"/>
                    <a:pt x="5667" y="14634"/>
                  </a:cubicBezTo>
                  <a:cubicBezTo>
                    <a:pt x="5700" y="14676"/>
                    <a:pt x="5741" y="14710"/>
                    <a:pt x="5770" y="14676"/>
                  </a:cubicBezTo>
                  <a:cubicBezTo>
                    <a:pt x="5799" y="14642"/>
                    <a:pt x="5861" y="14735"/>
                    <a:pt x="5855" y="14828"/>
                  </a:cubicBezTo>
                  <a:cubicBezTo>
                    <a:pt x="5849" y="14921"/>
                    <a:pt x="5882" y="15022"/>
                    <a:pt x="5879" y="15098"/>
                  </a:cubicBezTo>
                  <a:cubicBezTo>
                    <a:pt x="5876" y="15174"/>
                    <a:pt x="5846" y="15199"/>
                    <a:pt x="5864" y="15258"/>
                  </a:cubicBezTo>
                  <a:cubicBezTo>
                    <a:pt x="5882" y="15317"/>
                    <a:pt x="5961" y="15275"/>
                    <a:pt x="5984" y="15199"/>
                  </a:cubicBezTo>
                  <a:cubicBezTo>
                    <a:pt x="6008" y="15123"/>
                    <a:pt x="6034" y="15233"/>
                    <a:pt x="6034" y="15292"/>
                  </a:cubicBezTo>
                  <a:cubicBezTo>
                    <a:pt x="6034" y="15351"/>
                    <a:pt x="6072" y="15393"/>
                    <a:pt x="6072" y="15317"/>
                  </a:cubicBezTo>
                  <a:cubicBezTo>
                    <a:pt x="6072" y="15241"/>
                    <a:pt x="6119" y="15292"/>
                    <a:pt x="6134" y="15343"/>
                  </a:cubicBezTo>
                  <a:cubicBezTo>
                    <a:pt x="6149" y="15393"/>
                    <a:pt x="6205" y="15284"/>
                    <a:pt x="6205" y="15368"/>
                  </a:cubicBezTo>
                  <a:cubicBezTo>
                    <a:pt x="6205" y="15452"/>
                    <a:pt x="6122" y="15520"/>
                    <a:pt x="6158" y="15613"/>
                  </a:cubicBezTo>
                  <a:cubicBezTo>
                    <a:pt x="6193" y="15706"/>
                    <a:pt x="6213" y="15503"/>
                    <a:pt x="6257" y="15545"/>
                  </a:cubicBezTo>
                  <a:cubicBezTo>
                    <a:pt x="6301" y="15588"/>
                    <a:pt x="6360" y="15402"/>
                    <a:pt x="6401" y="15376"/>
                  </a:cubicBezTo>
                  <a:cubicBezTo>
                    <a:pt x="6442" y="15351"/>
                    <a:pt x="6486" y="15241"/>
                    <a:pt x="6521" y="15182"/>
                  </a:cubicBezTo>
                  <a:cubicBezTo>
                    <a:pt x="6557" y="15123"/>
                    <a:pt x="6633" y="15140"/>
                    <a:pt x="6610" y="15208"/>
                  </a:cubicBezTo>
                  <a:cubicBezTo>
                    <a:pt x="6586" y="15275"/>
                    <a:pt x="6560" y="15402"/>
                    <a:pt x="6648" y="15494"/>
                  </a:cubicBezTo>
                  <a:cubicBezTo>
                    <a:pt x="6736" y="15588"/>
                    <a:pt x="6836" y="16077"/>
                    <a:pt x="6891" y="16321"/>
                  </a:cubicBezTo>
                  <a:cubicBezTo>
                    <a:pt x="6947" y="16566"/>
                    <a:pt x="7000" y="17005"/>
                    <a:pt x="7029" y="17005"/>
                  </a:cubicBezTo>
                  <a:cubicBezTo>
                    <a:pt x="7059" y="17005"/>
                    <a:pt x="7067" y="16786"/>
                    <a:pt x="7106" y="16760"/>
                  </a:cubicBezTo>
                  <a:cubicBezTo>
                    <a:pt x="7144" y="16735"/>
                    <a:pt x="7167" y="16946"/>
                    <a:pt x="7208" y="16971"/>
                  </a:cubicBezTo>
                  <a:cubicBezTo>
                    <a:pt x="7249" y="16996"/>
                    <a:pt x="7305" y="17064"/>
                    <a:pt x="7337" y="17030"/>
                  </a:cubicBezTo>
                  <a:cubicBezTo>
                    <a:pt x="7370" y="16996"/>
                    <a:pt x="7443" y="16878"/>
                    <a:pt x="7469" y="16921"/>
                  </a:cubicBezTo>
                  <a:cubicBezTo>
                    <a:pt x="7496" y="16963"/>
                    <a:pt x="7531" y="16963"/>
                    <a:pt x="7555" y="17123"/>
                  </a:cubicBezTo>
                  <a:cubicBezTo>
                    <a:pt x="7578" y="17283"/>
                    <a:pt x="7613" y="17317"/>
                    <a:pt x="7637" y="17317"/>
                  </a:cubicBezTo>
                  <a:cubicBezTo>
                    <a:pt x="7660" y="17317"/>
                    <a:pt x="7665" y="17393"/>
                    <a:pt x="7665" y="17461"/>
                  </a:cubicBezTo>
                  <a:cubicBezTo>
                    <a:pt x="7665" y="17528"/>
                    <a:pt x="7708" y="17618"/>
                    <a:pt x="7732" y="17618"/>
                  </a:cubicBezTo>
                  <a:cubicBezTo>
                    <a:pt x="7755" y="17618"/>
                    <a:pt x="7818" y="17595"/>
                    <a:pt x="7837" y="17562"/>
                  </a:cubicBezTo>
                  <a:cubicBezTo>
                    <a:pt x="7857" y="17528"/>
                    <a:pt x="7880" y="17495"/>
                    <a:pt x="7884" y="17573"/>
                  </a:cubicBezTo>
                  <a:cubicBezTo>
                    <a:pt x="7888" y="17652"/>
                    <a:pt x="7924" y="17776"/>
                    <a:pt x="7947" y="17776"/>
                  </a:cubicBezTo>
                  <a:cubicBezTo>
                    <a:pt x="7970" y="17776"/>
                    <a:pt x="8017" y="17832"/>
                    <a:pt x="8021" y="17776"/>
                  </a:cubicBezTo>
                  <a:cubicBezTo>
                    <a:pt x="8025" y="17719"/>
                    <a:pt x="8088" y="17686"/>
                    <a:pt x="8111" y="17674"/>
                  </a:cubicBezTo>
                  <a:cubicBezTo>
                    <a:pt x="8135" y="17663"/>
                    <a:pt x="8217" y="17618"/>
                    <a:pt x="8233" y="17517"/>
                  </a:cubicBezTo>
                  <a:cubicBezTo>
                    <a:pt x="8248" y="17416"/>
                    <a:pt x="8315" y="17416"/>
                    <a:pt x="8334" y="17348"/>
                  </a:cubicBezTo>
                  <a:cubicBezTo>
                    <a:pt x="8354" y="17281"/>
                    <a:pt x="8409" y="17247"/>
                    <a:pt x="8420" y="17179"/>
                  </a:cubicBezTo>
                  <a:cubicBezTo>
                    <a:pt x="8432" y="17112"/>
                    <a:pt x="8503" y="17123"/>
                    <a:pt x="8511" y="17067"/>
                  </a:cubicBezTo>
                  <a:cubicBezTo>
                    <a:pt x="8518" y="17011"/>
                    <a:pt x="8577" y="16999"/>
                    <a:pt x="8604" y="17022"/>
                  </a:cubicBezTo>
                  <a:cubicBezTo>
                    <a:pt x="8632" y="17044"/>
                    <a:pt x="8769" y="17123"/>
                    <a:pt x="8788" y="17112"/>
                  </a:cubicBezTo>
                  <a:cubicBezTo>
                    <a:pt x="8808" y="17101"/>
                    <a:pt x="8812" y="17315"/>
                    <a:pt x="8831" y="17326"/>
                  </a:cubicBezTo>
                  <a:cubicBezTo>
                    <a:pt x="8851" y="17337"/>
                    <a:pt x="8921" y="17494"/>
                    <a:pt x="8941" y="17450"/>
                  </a:cubicBezTo>
                  <a:cubicBezTo>
                    <a:pt x="8960" y="17404"/>
                    <a:pt x="9007" y="17359"/>
                    <a:pt x="9047" y="17427"/>
                  </a:cubicBezTo>
                  <a:cubicBezTo>
                    <a:pt x="9086" y="17494"/>
                    <a:pt x="9125" y="17584"/>
                    <a:pt x="9141" y="17506"/>
                  </a:cubicBezTo>
                  <a:cubicBezTo>
                    <a:pt x="9156" y="17427"/>
                    <a:pt x="9238" y="17393"/>
                    <a:pt x="9250" y="17348"/>
                  </a:cubicBezTo>
                  <a:cubicBezTo>
                    <a:pt x="9262" y="17303"/>
                    <a:pt x="9274" y="17168"/>
                    <a:pt x="9254" y="17123"/>
                  </a:cubicBezTo>
                  <a:cubicBezTo>
                    <a:pt x="9235" y="17078"/>
                    <a:pt x="9215" y="16898"/>
                    <a:pt x="9207" y="16808"/>
                  </a:cubicBezTo>
                  <a:cubicBezTo>
                    <a:pt x="9199" y="16718"/>
                    <a:pt x="9254" y="16696"/>
                    <a:pt x="9262" y="16617"/>
                  </a:cubicBezTo>
                  <a:cubicBezTo>
                    <a:pt x="9270" y="16538"/>
                    <a:pt x="9317" y="16527"/>
                    <a:pt x="9332" y="16482"/>
                  </a:cubicBezTo>
                  <a:cubicBezTo>
                    <a:pt x="9348" y="16437"/>
                    <a:pt x="9352" y="16336"/>
                    <a:pt x="9379" y="16358"/>
                  </a:cubicBezTo>
                  <a:cubicBezTo>
                    <a:pt x="9407" y="16381"/>
                    <a:pt x="9465" y="16437"/>
                    <a:pt x="9477" y="16471"/>
                  </a:cubicBezTo>
                  <a:cubicBezTo>
                    <a:pt x="9489" y="16504"/>
                    <a:pt x="9532" y="16527"/>
                    <a:pt x="9559" y="16527"/>
                  </a:cubicBezTo>
                  <a:cubicBezTo>
                    <a:pt x="9587" y="16527"/>
                    <a:pt x="9630" y="16594"/>
                    <a:pt x="9657" y="16639"/>
                  </a:cubicBezTo>
                  <a:cubicBezTo>
                    <a:pt x="9685" y="16684"/>
                    <a:pt x="9771" y="16684"/>
                    <a:pt x="9786" y="16752"/>
                  </a:cubicBezTo>
                  <a:cubicBezTo>
                    <a:pt x="9802" y="16819"/>
                    <a:pt x="9782" y="17011"/>
                    <a:pt x="9802" y="17078"/>
                  </a:cubicBezTo>
                  <a:cubicBezTo>
                    <a:pt x="9821" y="17146"/>
                    <a:pt x="9868" y="17292"/>
                    <a:pt x="9884" y="17258"/>
                  </a:cubicBezTo>
                  <a:cubicBezTo>
                    <a:pt x="9900" y="17224"/>
                    <a:pt x="9974" y="17371"/>
                    <a:pt x="10002" y="17359"/>
                  </a:cubicBezTo>
                  <a:cubicBezTo>
                    <a:pt x="10029" y="17348"/>
                    <a:pt x="10072" y="17224"/>
                    <a:pt x="10095" y="17224"/>
                  </a:cubicBezTo>
                  <a:cubicBezTo>
                    <a:pt x="10119" y="17224"/>
                    <a:pt x="10193" y="17168"/>
                    <a:pt x="10217" y="17179"/>
                  </a:cubicBezTo>
                  <a:cubicBezTo>
                    <a:pt x="10240" y="17191"/>
                    <a:pt x="10326" y="17281"/>
                    <a:pt x="10338" y="17258"/>
                  </a:cubicBezTo>
                  <a:cubicBezTo>
                    <a:pt x="10350" y="17236"/>
                    <a:pt x="10428" y="17269"/>
                    <a:pt x="10440" y="17337"/>
                  </a:cubicBezTo>
                  <a:cubicBezTo>
                    <a:pt x="10452" y="17404"/>
                    <a:pt x="10549" y="17404"/>
                    <a:pt x="10549" y="17483"/>
                  </a:cubicBezTo>
                  <a:cubicBezTo>
                    <a:pt x="10549" y="17562"/>
                    <a:pt x="10604" y="17607"/>
                    <a:pt x="10620" y="17697"/>
                  </a:cubicBezTo>
                  <a:cubicBezTo>
                    <a:pt x="10635" y="17787"/>
                    <a:pt x="10765" y="17731"/>
                    <a:pt x="10788" y="17787"/>
                  </a:cubicBezTo>
                  <a:cubicBezTo>
                    <a:pt x="10812" y="17843"/>
                    <a:pt x="10960" y="17832"/>
                    <a:pt x="10964" y="17787"/>
                  </a:cubicBezTo>
                  <a:cubicBezTo>
                    <a:pt x="10968" y="17742"/>
                    <a:pt x="11109" y="17719"/>
                    <a:pt x="11136" y="17663"/>
                  </a:cubicBezTo>
                  <a:cubicBezTo>
                    <a:pt x="11164" y="17607"/>
                    <a:pt x="11238" y="17630"/>
                    <a:pt x="11242" y="17551"/>
                  </a:cubicBezTo>
                  <a:cubicBezTo>
                    <a:pt x="11246" y="17472"/>
                    <a:pt x="11316" y="17416"/>
                    <a:pt x="11348" y="17348"/>
                  </a:cubicBezTo>
                  <a:cubicBezTo>
                    <a:pt x="11379" y="17281"/>
                    <a:pt x="11504" y="17292"/>
                    <a:pt x="11512" y="17371"/>
                  </a:cubicBezTo>
                  <a:cubicBezTo>
                    <a:pt x="11520" y="17450"/>
                    <a:pt x="11594" y="17472"/>
                    <a:pt x="11626" y="17438"/>
                  </a:cubicBezTo>
                  <a:cubicBezTo>
                    <a:pt x="11657" y="17404"/>
                    <a:pt x="11739" y="17450"/>
                    <a:pt x="11751" y="17528"/>
                  </a:cubicBezTo>
                  <a:cubicBezTo>
                    <a:pt x="11763" y="17607"/>
                    <a:pt x="11856" y="17652"/>
                    <a:pt x="11880" y="17629"/>
                  </a:cubicBezTo>
                  <a:cubicBezTo>
                    <a:pt x="11903" y="17607"/>
                    <a:pt x="11978" y="17450"/>
                    <a:pt x="12005" y="17438"/>
                  </a:cubicBezTo>
                  <a:cubicBezTo>
                    <a:pt x="12033" y="17427"/>
                    <a:pt x="12072" y="17348"/>
                    <a:pt x="12064" y="17269"/>
                  </a:cubicBezTo>
                  <a:cubicBezTo>
                    <a:pt x="12056" y="17191"/>
                    <a:pt x="12119" y="16966"/>
                    <a:pt x="12127" y="16876"/>
                  </a:cubicBezTo>
                  <a:cubicBezTo>
                    <a:pt x="12134" y="16786"/>
                    <a:pt x="12189" y="16538"/>
                    <a:pt x="12209" y="16516"/>
                  </a:cubicBezTo>
                  <a:cubicBezTo>
                    <a:pt x="12228" y="16493"/>
                    <a:pt x="12271" y="16392"/>
                    <a:pt x="12267" y="16324"/>
                  </a:cubicBezTo>
                  <a:cubicBezTo>
                    <a:pt x="12263" y="16257"/>
                    <a:pt x="12252" y="16054"/>
                    <a:pt x="12228" y="16054"/>
                  </a:cubicBezTo>
                  <a:cubicBezTo>
                    <a:pt x="12205" y="16054"/>
                    <a:pt x="12162" y="16066"/>
                    <a:pt x="12217" y="15852"/>
                  </a:cubicBezTo>
                  <a:cubicBezTo>
                    <a:pt x="12271" y="15638"/>
                    <a:pt x="12369" y="15694"/>
                    <a:pt x="12385" y="15694"/>
                  </a:cubicBezTo>
                  <a:cubicBezTo>
                    <a:pt x="12400" y="15694"/>
                    <a:pt x="12526" y="15604"/>
                    <a:pt x="12580" y="15649"/>
                  </a:cubicBezTo>
                  <a:cubicBezTo>
                    <a:pt x="12635" y="15694"/>
                    <a:pt x="12670" y="15627"/>
                    <a:pt x="12729" y="15717"/>
                  </a:cubicBezTo>
                  <a:cubicBezTo>
                    <a:pt x="12788" y="15807"/>
                    <a:pt x="12870" y="15773"/>
                    <a:pt x="12890" y="15852"/>
                  </a:cubicBezTo>
                  <a:cubicBezTo>
                    <a:pt x="12909" y="15931"/>
                    <a:pt x="12987" y="15998"/>
                    <a:pt x="12976" y="16133"/>
                  </a:cubicBezTo>
                  <a:cubicBezTo>
                    <a:pt x="12964" y="16268"/>
                    <a:pt x="13019" y="16189"/>
                    <a:pt x="13038" y="16482"/>
                  </a:cubicBezTo>
                  <a:cubicBezTo>
                    <a:pt x="13058" y="16775"/>
                    <a:pt x="13105" y="16797"/>
                    <a:pt x="13117" y="16932"/>
                  </a:cubicBezTo>
                  <a:cubicBezTo>
                    <a:pt x="13128" y="17067"/>
                    <a:pt x="13191" y="17315"/>
                    <a:pt x="13183" y="17393"/>
                  </a:cubicBezTo>
                  <a:cubicBezTo>
                    <a:pt x="13175" y="17472"/>
                    <a:pt x="13167" y="17595"/>
                    <a:pt x="13234" y="17607"/>
                  </a:cubicBezTo>
                  <a:cubicBezTo>
                    <a:pt x="13300" y="17618"/>
                    <a:pt x="13348" y="17764"/>
                    <a:pt x="13363" y="17742"/>
                  </a:cubicBezTo>
                  <a:cubicBezTo>
                    <a:pt x="13379" y="17719"/>
                    <a:pt x="13457" y="17798"/>
                    <a:pt x="13496" y="17911"/>
                  </a:cubicBezTo>
                  <a:cubicBezTo>
                    <a:pt x="13535" y="18023"/>
                    <a:pt x="13594" y="17967"/>
                    <a:pt x="13590" y="18091"/>
                  </a:cubicBezTo>
                  <a:cubicBezTo>
                    <a:pt x="13586" y="18214"/>
                    <a:pt x="13621" y="18316"/>
                    <a:pt x="13617" y="18417"/>
                  </a:cubicBezTo>
                  <a:cubicBezTo>
                    <a:pt x="13614" y="18518"/>
                    <a:pt x="13692" y="18586"/>
                    <a:pt x="13747" y="18563"/>
                  </a:cubicBezTo>
                  <a:cubicBezTo>
                    <a:pt x="13801" y="18541"/>
                    <a:pt x="13841" y="18619"/>
                    <a:pt x="13864" y="18484"/>
                  </a:cubicBezTo>
                  <a:cubicBezTo>
                    <a:pt x="13888" y="18349"/>
                    <a:pt x="13966" y="18406"/>
                    <a:pt x="13993" y="18349"/>
                  </a:cubicBezTo>
                  <a:cubicBezTo>
                    <a:pt x="14020" y="18293"/>
                    <a:pt x="14103" y="18226"/>
                    <a:pt x="14099" y="18428"/>
                  </a:cubicBezTo>
                  <a:cubicBezTo>
                    <a:pt x="14095" y="18631"/>
                    <a:pt x="14142" y="18676"/>
                    <a:pt x="14103" y="18743"/>
                  </a:cubicBezTo>
                  <a:cubicBezTo>
                    <a:pt x="14064" y="18810"/>
                    <a:pt x="14044" y="19103"/>
                    <a:pt x="14032" y="19227"/>
                  </a:cubicBezTo>
                  <a:cubicBezTo>
                    <a:pt x="14020" y="19351"/>
                    <a:pt x="13962" y="19384"/>
                    <a:pt x="13954" y="19519"/>
                  </a:cubicBezTo>
                  <a:cubicBezTo>
                    <a:pt x="13946" y="19654"/>
                    <a:pt x="13891" y="19666"/>
                    <a:pt x="13891" y="19767"/>
                  </a:cubicBezTo>
                  <a:cubicBezTo>
                    <a:pt x="13891" y="19868"/>
                    <a:pt x="13813" y="19846"/>
                    <a:pt x="13774" y="19767"/>
                  </a:cubicBezTo>
                  <a:cubicBezTo>
                    <a:pt x="13735" y="19688"/>
                    <a:pt x="13696" y="19913"/>
                    <a:pt x="13664" y="19913"/>
                  </a:cubicBezTo>
                  <a:cubicBezTo>
                    <a:pt x="13633" y="19913"/>
                    <a:pt x="13637" y="20104"/>
                    <a:pt x="13645" y="20183"/>
                  </a:cubicBezTo>
                  <a:cubicBezTo>
                    <a:pt x="13653" y="20262"/>
                    <a:pt x="13633" y="20363"/>
                    <a:pt x="13653" y="20498"/>
                  </a:cubicBezTo>
                  <a:cubicBezTo>
                    <a:pt x="13663" y="20571"/>
                    <a:pt x="13657" y="20708"/>
                    <a:pt x="13662" y="20862"/>
                  </a:cubicBezTo>
                  <a:cubicBezTo>
                    <a:pt x="13710" y="20763"/>
                    <a:pt x="13753" y="20689"/>
                    <a:pt x="13772" y="20689"/>
                  </a:cubicBezTo>
                  <a:cubicBezTo>
                    <a:pt x="13821" y="20689"/>
                    <a:pt x="13870" y="20931"/>
                    <a:pt x="13925" y="20937"/>
                  </a:cubicBezTo>
                  <a:cubicBezTo>
                    <a:pt x="13980" y="20943"/>
                    <a:pt x="14228" y="20464"/>
                    <a:pt x="14230" y="20386"/>
                  </a:cubicBezTo>
                  <a:cubicBezTo>
                    <a:pt x="14232" y="20307"/>
                    <a:pt x="14377" y="19907"/>
                    <a:pt x="14445" y="19699"/>
                  </a:cubicBezTo>
                  <a:cubicBezTo>
                    <a:pt x="14514" y="19491"/>
                    <a:pt x="14604" y="19187"/>
                    <a:pt x="14639" y="18951"/>
                  </a:cubicBezTo>
                  <a:cubicBezTo>
                    <a:pt x="14661" y="18806"/>
                    <a:pt x="14756" y="18524"/>
                    <a:pt x="14780" y="18411"/>
                  </a:cubicBezTo>
                  <a:cubicBezTo>
                    <a:pt x="14803" y="18299"/>
                    <a:pt x="14819" y="18288"/>
                    <a:pt x="14862" y="18023"/>
                  </a:cubicBezTo>
                  <a:cubicBezTo>
                    <a:pt x="14905" y="17759"/>
                    <a:pt x="14905" y="17067"/>
                    <a:pt x="14919" y="17022"/>
                  </a:cubicBezTo>
                  <a:cubicBezTo>
                    <a:pt x="14932" y="16977"/>
                    <a:pt x="14925" y="16859"/>
                    <a:pt x="14944" y="16786"/>
                  </a:cubicBezTo>
                  <a:cubicBezTo>
                    <a:pt x="14964" y="16713"/>
                    <a:pt x="14954" y="16611"/>
                    <a:pt x="14993" y="16516"/>
                  </a:cubicBezTo>
                  <a:cubicBezTo>
                    <a:pt x="15032" y="16420"/>
                    <a:pt x="15024" y="16336"/>
                    <a:pt x="15015" y="16262"/>
                  </a:cubicBezTo>
                  <a:cubicBezTo>
                    <a:pt x="15005" y="16189"/>
                    <a:pt x="15017" y="16026"/>
                    <a:pt x="15007" y="15976"/>
                  </a:cubicBezTo>
                  <a:cubicBezTo>
                    <a:pt x="14997" y="15925"/>
                    <a:pt x="14999" y="15903"/>
                    <a:pt x="15022" y="15863"/>
                  </a:cubicBezTo>
                  <a:cubicBezTo>
                    <a:pt x="15046" y="15824"/>
                    <a:pt x="15007" y="15722"/>
                    <a:pt x="14974" y="15677"/>
                  </a:cubicBezTo>
                  <a:cubicBezTo>
                    <a:pt x="14940" y="15632"/>
                    <a:pt x="14897" y="15593"/>
                    <a:pt x="14893" y="15486"/>
                  </a:cubicBezTo>
                  <a:cubicBezTo>
                    <a:pt x="14889" y="15379"/>
                    <a:pt x="14833" y="15250"/>
                    <a:pt x="14789" y="15261"/>
                  </a:cubicBezTo>
                  <a:cubicBezTo>
                    <a:pt x="14746" y="15273"/>
                    <a:pt x="14666" y="15194"/>
                    <a:pt x="14676" y="15273"/>
                  </a:cubicBezTo>
                  <a:cubicBezTo>
                    <a:pt x="14686" y="15351"/>
                    <a:pt x="14672" y="15419"/>
                    <a:pt x="14651" y="15402"/>
                  </a:cubicBezTo>
                  <a:cubicBezTo>
                    <a:pt x="14629" y="15385"/>
                    <a:pt x="14619" y="15436"/>
                    <a:pt x="14594" y="15548"/>
                  </a:cubicBezTo>
                  <a:cubicBezTo>
                    <a:pt x="14568" y="15661"/>
                    <a:pt x="14478" y="15672"/>
                    <a:pt x="14519" y="15565"/>
                  </a:cubicBezTo>
                  <a:cubicBezTo>
                    <a:pt x="14561" y="15458"/>
                    <a:pt x="14506" y="15452"/>
                    <a:pt x="14514" y="15340"/>
                  </a:cubicBezTo>
                  <a:cubicBezTo>
                    <a:pt x="14522" y="15227"/>
                    <a:pt x="14555" y="15115"/>
                    <a:pt x="14510" y="15188"/>
                  </a:cubicBezTo>
                  <a:cubicBezTo>
                    <a:pt x="14465" y="15261"/>
                    <a:pt x="14465" y="15436"/>
                    <a:pt x="14428" y="15458"/>
                  </a:cubicBezTo>
                  <a:cubicBezTo>
                    <a:pt x="14390" y="15481"/>
                    <a:pt x="14402" y="15154"/>
                    <a:pt x="14412" y="15070"/>
                  </a:cubicBezTo>
                  <a:cubicBezTo>
                    <a:pt x="14422" y="14986"/>
                    <a:pt x="14343" y="15076"/>
                    <a:pt x="14261" y="15059"/>
                  </a:cubicBezTo>
                  <a:cubicBezTo>
                    <a:pt x="14179" y="15042"/>
                    <a:pt x="14201" y="14879"/>
                    <a:pt x="14267" y="14777"/>
                  </a:cubicBezTo>
                  <a:cubicBezTo>
                    <a:pt x="14334" y="14676"/>
                    <a:pt x="14322" y="14581"/>
                    <a:pt x="14355" y="14541"/>
                  </a:cubicBezTo>
                  <a:cubicBezTo>
                    <a:pt x="14388" y="14502"/>
                    <a:pt x="14475" y="14339"/>
                    <a:pt x="14525" y="14254"/>
                  </a:cubicBezTo>
                  <a:cubicBezTo>
                    <a:pt x="14576" y="14170"/>
                    <a:pt x="14586" y="14074"/>
                    <a:pt x="14598" y="13979"/>
                  </a:cubicBezTo>
                  <a:cubicBezTo>
                    <a:pt x="14610" y="13883"/>
                    <a:pt x="14703" y="13765"/>
                    <a:pt x="14788" y="13568"/>
                  </a:cubicBezTo>
                  <a:cubicBezTo>
                    <a:pt x="14872" y="13371"/>
                    <a:pt x="14913" y="13259"/>
                    <a:pt x="14932" y="13140"/>
                  </a:cubicBezTo>
                  <a:cubicBezTo>
                    <a:pt x="14952" y="13022"/>
                    <a:pt x="15077" y="12876"/>
                    <a:pt x="15079" y="12786"/>
                  </a:cubicBezTo>
                  <a:cubicBezTo>
                    <a:pt x="15081" y="12696"/>
                    <a:pt x="15228" y="12471"/>
                    <a:pt x="15328" y="12415"/>
                  </a:cubicBezTo>
                  <a:cubicBezTo>
                    <a:pt x="15427" y="12359"/>
                    <a:pt x="15586" y="12432"/>
                    <a:pt x="15615" y="12516"/>
                  </a:cubicBezTo>
                  <a:cubicBezTo>
                    <a:pt x="15645" y="12600"/>
                    <a:pt x="15666" y="12567"/>
                    <a:pt x="15684" y="12511"/>
                  </a:cubicBezTo>
                  <a:cubicBezTo>
                    <a:pt x="15701" y="12454"/>
                    <a:pt x="15740" y="12482"/>
                    <a:pt x="15807" y="12505"/>
                  </a:cubicBezTo>
                  <a:cubicBezTo>
                    <a:pt x="15874" y="12527"/>
                    <a:pt x="15889" y="12415"/>
                    <a:pt x="15934" y="12454"/>
                  </a:cubicBezTo>
                  <a:cubicBezTo>
                    <a:pt x="15979" y="12494"/>
                    <a:pt x="16016" y="12516"/>
                    <a:pt x="16044" y="12364"/>
                  </a:cubicBezTo>
                  <a:cubicBezTo>
                    <a:pt x="16071" y="12212"/>
                    <a:pt x="16200" y="12241"/>
                    <a:pt x="16230" y="12303"/>
                  </a:cubicBezTo>
                  <a:cubicBezTo>
                    <a:pt x="16259" y="12365"/>
                    <a:pt x="16283" y="12449"/>
                    <a:pt x="16330" y="12359"/>
                  </a:cubicBezTo>
                  <a:cubicBezTo>
                    <a:pt x="16376" y="12269"/>
                    <a:pt x="16376" y="12477"/>
                    <a:pt x="16421" y="12494"/>
                  </a:cubicBezTo>
                  <a:cubicBezTo>
                    <a:pt x="16466" y="12511"/>
                    <a:pt x="16437" y="12623"/>
                    <a:pt x="16398" y="12612"/>
                  </a:cubicBezTo>
                  <a:cubicBezTo>
                    <a:pt x="16359" y="12600"/>
                    <a:pt x="16310" y="12668"/>
                    <a:pt x="16355" y="12741"/>
                  </a:cubicBezTo>
                  <a:cubicBezTo>
                    <a:pt x="16400" y="12814"/>
                    <a:pt x="16453" y="12674"/>
                    <a:pt x="16488" y="12685"/>
                  </a:cubicBezTo>
                  <a:cubicBezTo>
                    <a:pt x="16523" y="12696"/>
                    <a:pt x="16578" y="12707"/>
                    <a:pt x="16627" y="12617"/>
                  </a:cubicBezTo>
                  <a:cubicBezTo>
                    <a:pt x="16676" y="12527"/>
                    <a:pt x="16690" y="12691"/>
                    <a:pt x="16721" y="12612"/>
                  </a:cubicBezTo>
                  <a:cubicBezTo>
                    <a:pt x="16752" y="12533"/>
                    <a:pt x="16823" y="12511"/>
                    <a:pt x="16858" y="12516"/>
                  </a:cubicBezTo>
                  <a:cubicBezTo>
                    <a:pt x="16893" y="12522"/>
                    <a:pt x="16864" y="12398"/>
                    <a:pt x="16805" y="12398"/>
                  </a:cubicBezTo>
                  <a:cubicBezTo>
                    <a:pt x="16746" y="12398"/>
                    <a:pt x="16748" y="12308"/>
                    <a:pt x="16795" y="12077"/>
                  </a:cubicBezTo>
                  <a:cubicBezTo>
                    <a:pt x="16842" y="11847"/>
                    <a:pt x="16932" y="11723"/>
                    <a:pt x="16989" y="11583"/>
                  </a:cubicBezTo>
                  <a:cubicBezTo>
                    <a:pt x="17046" y="11442"/>
                    <a:pt x="17087" y="11510"/>
                    <a:pt x="17087" y="11419"/>
                  </a:cubicBezTo>
                  <a:cubicBezTo>
                    <a:pt x="17087" y="11329"/>
                    <a:pt x="17114" y="11076"/>
                    <a:pt x="17157" y="11071"/>
                  </a:cubicBezTo>
                  <a:cubicBezTo>
                    <a:pt x="17200" y="11065"/>
                    <a:pt x="17308" y="11121"/>
                    <a:pt x="17374" y="11014"/>
                  </a:cubicBezTo>
                  <a:cubicBezTo>
                    <a:pt x="17441" y="10907"/>
                    <a:pt x="17435" y="11093"/>
                    <a:pt x="17462" y="11121"/>
                  </a:cubicBezTo>
                  <a:cubicBezTo>
                    <a:pt x="17490" y="11149"/>
                    <a:pt x="17527" y="10958"/>
                    <a:pt x="17558" y="11014"/>
                  </a:cubicBezTo>
                  <a:cubicBezTo>
                    <a:pt x="17590" y="11071"/>
                    <a:pt x="17511" y="11206"/>
                    <a:pt x="17494" y="11369"/>
                  </a:cubicBezTo>
                  <a:cubicBezTo>
                    <a:pt x="17476" y="11532"/>
                    <a:pt x="17535" y="11470"/>
                    <a:pt x="17568" y="11515"/>
                  </a:cubicBezTo>
                  <a:cubicBezTo>
                    <a:pt x="17601" y="11560"/>
                    <a:pt x="17525" y="11628"/>
                    <a:pt x="17533" y="11672"/>
                  </a:cubicBezTo>
                  <a:cubicBezTo>
                    <a:pt x="17541" y="11717"/>
                    <a:pt x="17607" y="11717"/>
                    <a:pt x="17693" y="11470"/>
                  </a:cubicBezTo>
                  <a:cubicBezTo>
                    <a:pt x="17779" y="11223"/>
                    <a:pt x="17858" y="11155"/>
                    <a:pt x="17912" y="11172"/>
                  </a:cubicBezTo>
                  <a:cubicBezTo>
                    <a:pt x="17967" y="11189"/>
                    <a:pt x="17936" y="11031"/>
                    <a:pt x="17940" y="10801"/>
                  </a:cubicBezTo>
                  <a:cubicBezTo>
                    <a:pt x="17944" y="10570"/>
                    <a:pt x="18112" y="10503"/>
                    <a:pt x="18167" y="10570"/>
                  </a:cubicBezTo>
                  <a:cubicBezTo>
                    <a:pt x="18222" y="10637"/>
                    <a:pt x="18218" y="10699"/>
                    <a:pt x="18165" y="10660"/>
                  </a:cubicBezTo>
                  <a:cubicBezTo>
                    <a:pt x="18112" y="10621"/>
                    <a:pt x="18063" y="10756"/>
                    <a:pt x="18065" y="10947"/>
                  </a:cubicBezTo>
                  <a:cubicBezTo>
                    <a:pt x="18067" y="11138"/>
                    <a:pt x="18018" y="11200"/>
                    <a:pt x="18044" y="11273"/>
                  </a:cubicBezTo>
                  <a:cubicBezTo>
                    <a:pt x="18069" y="11346"/>
                    <a:pt x="18006" y="11363"/>
                    <a:pt x="18004" y="11442"/>
                  </a:cubicBezTo>
                  <a:cubicBezTo>
                    <a:pt x="18002" y="11521"/>
                    <a:pt x="18004" y="11583"/>
                    <a:pt x="17965" y="11616"/>
                  </a:cubicBezTo>
                  <a:cubicBezTo>
                    <a:pt x="17926" y="11650"/>
                    <a:pt x="17795" y="11689"/>
                    <a:pt x="17791" y="11836"/>
                  </a:cubicBezTo>
                  <a:cubicBezTo>
                    <a:pt x="17787" y="11982"/>
                    <a:pt x="17717" y="11999"/>
                    <a:pt x="17683" y="12179"/>
                  </a:cubicBezTo>
                  <a:cubicBezTo>
                    <a:pt x="17650" y="12359"/>
                    <a:pt x="17523" y="12466"/>
                    <a:pt x="17439" y="12826"/>
                  </a:cubicBezTo>
                  <a:cubicBezTo>
                    <a:pt x="17355" y="13186"/>
                    <a:pt x="17222" y="13186"/>
                    <a:pt x="17222" y="13253"/>
                  </a:cubicBezTo>
                  <a:cubicBezTo>
                    <a:pt x="17222" y="13321"/>
                    <a:pt x="17130" y="13315"/>
                    <a:pt x="17098" y="13326"/>
                  </a:cubicBezTo>
                  <a:cubicBezTo>
                    <a:pt x="17067" y="13337"/>
                    <a:pt x="17128" y="13557"/>
                    <a:pt x="17053" y="13787"/>
                  </a:cubicBezTo>
                  <a:cubicBezTo>
                    <a:pt x="16979" y="14018"/>
                    <a:pt x="16930" y="14339"/>
                    <a:pt x="16932" y="14659"/>
                  </a:cubicBezTo>
                  <a:cubicBezTo>
                    <a:pt x="16934" y="14980"/>
                    <a:pt x="16971" y="15903"/>
                    <a:pt x="17005" y="16066"/>
                  </a:cubicBezTo>
                  <a:cubicBezTo>
                    <a:pt x="17038" y="16229"/>
                    <a:pt x="17018" y="16628"/>
                    <a:pt x="17046" y="16713"/>
                  </a:cubicBezTo>
                  <a:cubicBezTo>
                    <a:pt x="17073" y="16797"/>
                    <a:pt x="17063" y="16937"/>
                    <a:pt x="17081" y="16988"/>
                  </a:cubicBezTo>
                  <a:cubicBezTo>
                    <a:pt x="17098" y="17039"/>
                    <a:pt x="17171" y="16763"/>
                    <a:pt x="17220" y="16645"/>
                  </a:cubicBezTo>
                  <a:cubicBezTo>
                    <a:pt x="17269" y="16527"/>
                    <a:pt x="17253" y="16488"/>
                    <a:pt x="17286" y="16426"/>
                  </a:cubicBezTo>
                  <a:cubicBezTo>
                    <a:pt x="17320" y="16364"/>
                    <a:pt x="17306" y="16105"/>
                    <a:pt x="17316" y="16037"/>
                  </a:cubicBezTo>
                  <a:cubicBezTo>
                    <a:pt x="17325" y="15970"/>
                    <a:pt x="17386" y="15936"/>
                    <a:pt x="17406" y="15863"/>
                  </a:cubicBezTo>
                  <a:cubicBezTo>
                    <a:pt x="17425" y="15790"/>
                    <a:pt x="17476" y="15835"/>
                    <a:pt x="17504" y="15807"/>
                  </a:cubicBezTo>
                  <a:cubicBezTo>
                    <a:pt x="17531" y="15779"/>
                    <a:pt x="17501" y="15593"/>
                    <a:pt x="17492" y="15486"/>
                  </a:cubicBezTo>
                  <a:cubicBezTo>
                    <a:pt x="17482" y="15379"/>
                    <a:pt x="17572" y="15233"/>
                    <a:pt x="17619" y="15137"/>
                  </a:cubicBezTo>
                  <a:cubicBezTo>
                    <a:pt x="17666" y="15042"/>
                    <a:pt x="17725" y="15199"/>
                    <a:pt x="17777" y="15059"/>
                  </a:cubicBezTo>
                  <a:cubicBezTo>
                    <a:pt x="17830" y="14918"/>
                    <a:pt x="17774" y="14755"/>
                    <a:pt x="17754" y="14682"/>
                  </a:cubicBezTo>
                  <a:cubicBezTo>
                    <a:pt x="17734" y="14609"/>
                    <a:pt x="17807" y="14254"/>
                    <a:pt x="17848" y="14220"/>
                  </a:cubicBezTo>
                  <a:cubicBezTo>
                    <a:pt x="17889" y="14187"/>
                    <a:pt x="17910" y="14305"/>
                    <a:pt x="17950" y="14204"/>
                  </a:cubicBezTo>
                  <a:cubicBezTo>
                    <a:pt x="17989" y="14102"/>
                    <a:pt x="17914" y="13939"/>
                    <a:pt x="17887" y="13951"/>
                  </a:cubicBezTo>
                  <a:cubicBezTo>
                    <a:pt x="17860" y="13962"/>
                    <a:pt x="17850" y="13664"/>
                    <a:pt x="17914" y="13523"/>
                  </a:cubicBezTo>
                  <a:cubicBezTo>
                    <a:pt x="17979" y="13383"/>
                    <a:pt x="17953" y="13354"/>
                    <a:pt x="17910" y="13321"/>
                  </a:cubicBezTo>
                  <a:cubicBezTo>
                    <a:pt x="17867" y="13287"/>
                    <a:pt x="17860" y="13332"/>
                    <a:pt x="17826" y="13337"/>
                  </a:cubicBezTo>
                  <a:cubicBezTo>
                    <a:pt x="17793" y="13343"/>
                    <a:pt x="17760" y="13140"/>
                    <a:pt x="17811" y="12944"/>
                  </a:cubicBezTo>
                  <a:cubicBezTo>
                    <a:pt x="17862" y="12747"/>
                    <a:pt x="17910" y="12769"/>
                    <a:pt x="17922" y="12606"/>
                  </a:cubicBezTo>
                  <a:cubicBezTo>
                    <a:pt x="17934" y="12443"/>
                    <a:pt x="18004" y="12212"/>
                    <a:pt x="18022" y="12128"/>
                  </a:cubicBezTo>
                  <a:cubicBezTo>
                    <a:pt x="18040" y="12044"/>
                    <a:pt x="18110" y="12128"/>
                    <a:pt x="18138" y="12111"/>
                  </a:cubicBezTo>
                  <a:cubicBezTo>
                    <a:pt x="18165" y="12094"/>
                    <a:pt x="18155" y="12263"/>
                    <a:pt x="18188" y="12179"/>
                  </a:cubicBezTo>
                  <a:cubicBezTo>
                    <a:pt x="18222" y="12094"/>
                    <a:pt x="18276" y="11813"/>
                    <a:pt x="18321" y="11813"/>
                  </a:cubicBezTo>
                  <a:cubicBezTo>
                    <a:pt x="18366" y="11813"/>
                    <a:pt x="18337" y="12021"/>
                    <a:pt x="18349" y="12145"/>
                  </a:cubicBezTo>
                  <a:cubicBezTo>
                    <a:pt x="18361" y="12269"/>
                    <a:pt x="18386" y="12111"/>
                    <a:pt x="18472" y="11943"/>
                  </a:cubicBezTo>
                  <a:cubicBezTo>
                    <a:pt x="18558" y="11774"/>
                    <a:pt x="18746" y="11790"/>
                    <a:pt x="18803" y="11869"/>
                  </a:cubicBezTo>
                  <a:cubicBezTo>
                    <a:pt x="18860" y="11948"/>
                    <a:pt x="18869" y="12134"/>
                    <a:pt x="18901" y="12111"/>
                  </a:cubicBezTo>
                  <a:cubicBezTo>
                    <a:pt x="18948" y="12077"/>
                    <a:pt x="18908" y="11926"/>
                    <a:pt x="18955" y="11886"/>
                  </a:cubicBezTo>
                  <a:cubicBezTo>
                    <a:pt x="19002" y="11847"/>
                    <a:pt x="19085" y="11706"/>
                    <a:pt x="19147" y="11577"/>
                  </a:cubicBezTo>
                  <a:cubicBezTo>
                    <a:pt x="19210" y="11447"/>
                    <a:pt x="19192" y="11543"/>
                    <a:pt x="19225" y="11425"/>
                  </a:cubicBezTo>
                  <a:cubicBezTo>
                    <a:pt x="19259" y="11307"/>
                    <a:pt x="19292" y="11358"/>
                    <a:pt x="19302" y="11279"/>
                  </a:cubicBezTo>
                  <a:cubicBezTo>
                    <a:pt x="19312" y="11200"/>
                    <a:pt x="19401" y="11071"/>
                    <a:pt x="19525" y="10992"/>
                  </a:cubicBezTo>
                  <a:cubicBezTo>
                    <a:pt x="19648" y="10913"/>
                    <a:pt x="19808" y="10677"/>
                    <a:pt x="19801" y="10604"/>
                  </a:cubicBezTo>
                  <a:cubicBezTo>
                    <a:pt x="19793" y="10531"/>
                    <a:pt x="19848" y="10497"/>
                    <a:pt x="19854" y="10570"/>
                  </a:cubicBezTo>
                  <a:cubicBezTo>
                    <a:pt x="19859" y="10643"/>
                    <a:pt x="19906" y="10615"/>
                    <a:pt x="19971" y="10654"/>
                  </a:cubicBezTo>
                  <a:cubicBezTo>
                    <a:pt x="20035" y="10694"/>
                    <a:pt x="20065" y="10767"/>
                    <a:pt x="20116" y="10621"/>
                  </a:cubicBezTo>
                  <a:cubicBezTo>
                    <a:pt x="20167" y="10474"/>
                    <a:pt x="20110" y="10424"/>
                    <a:pt x="20112" y="10311"/>
                  </a:cubicBezTo>
                  <a:cubicBezTo>
                    <a:pt x="20114" y="10199"/>
                    <a:pt x="20024" y="10081"/>
                    <a:pt x="20035" y="9963"/>
                  </a:cubicBezTo>
                  <a:cubicBezTo>
                    <a:pt x="20047" y="9844"/>
                    <a:pt x="19969" y="9529"/>
                    <a:pt x="19945" y="9591"/>
                  </a:cubicBezTo>
                  <a:cubicBezTo>
                    <a:pt x="19922" y="9653"/>
                    <a:pt x="19867" y="9541"/>
                    <a:pt x="19867" y="9451"/>
                  </a:cubicBezTo>
                  <a:cubicBezTo>
                    <a:pt x="19867" y="9361"/>
                    <a:pt x="19863" y="9254"/>
                    <a:pt x="19826" y="9321"/>
                  </a:cubicBezTo>
                  <a:cubicBezTo>
                    <a:pt x="19789" y="9389"/>
                    <a:pt x="19726" y="9355"/>
                    <a:pt x="19715" y="9254"/>
                  </a:cubicBezTo>
                  <a:cubicBezTo>
                    <a:pt x="19703" y="9153"/>
                    <a:pt x="19787" y="9079"/>
                    <a:pt x="19846" y="9147"/>
                  </a:cubicBezTo>
                  <a:cubicBezTo>
                    <a:pt x="19904" y="9214"/>
                    <a:pt x="19887" y="9282"/>
                    <a:pt x="19916" y="9333"/>
                  </a:cubicBezTo>
                  <a:cubicBezTo>
                    <a:pt x="19945" y="9383"/>
                    <a:pt x="20026" y="9361"/>
                    <a:pt x="20067" y="9304"/>
                  </a:cubicBezTo>
                  <a:cubicBezTo>
                    <a:pt x="20108" y="9248"/>
                    <a:pt x="20223" y="9141"/>
                    <a:pt x="20243" y="9046"/>
                  </a:cubicBezTo>
                  <a:cubicBezTo>
                    <a:pt x="20262" y="8950"/>
                    <a:pt x="20241" y="8905"/>
                    <a:pt x="20280" y="8849"/>
                  </a:cubicBezTo>
                  <a:cubicBezTo>
                    <a:pt x="20319" y="8792"/>
                    <a:pt x="20290" y="8674"/>
                    <a:pt x="20257" y="8624"/>
                  </a:cubicBezTo>
                  <a:cubicBezTo>
                    <a:pt x="20223" y="8573"/>
                    <a:pt x="20231" y="8438"/>
                    <a:pt x="20266" y="8438"/>
                  </a:cubicBezTo>
                  <a:cubicBezTo>
                    <a:pt x="20302" y="8438"/>
                    <a:pt x="20292" y="8320"/>
                    <a:pt x="20315" y="8314"/>
                  </a:cubicBezTo>
                  <a:cubicBezTo>
                    <a:pt x="20339" y="8309"/>
                    <a:pt x="20343" y="8365"/>
                    <a:pt x="20386" y="8303"/>
                  </a:cubicBezTo>
                  <a:cubicBezTo>
                    <a:pt x="20429" y="8241"/>
                    <a:pt x="20388" y="8399"/>
                    <a:pt x="20368" y="8506"/>
                  </a:cubicBezTo>
                  <a:cubicBezTo>
                    <a:pt x="20349" y="8612"/>
                    <a:pt x="20409" y="8702"/>
                    <a:pt x="20415" y="8764"/>
                  </a:cubicBezTo>
                  <a:cubicBezTo>
                    <a:pt x="20421" y="8826"/>
                    <a:pt x="20505" y="8849"/>
                    <a:pt x="20552" y="8776"/>
                  </a:cubicBezTo>
                  <a:cubicBezTo>
                    <a:pt x="20599" y="8702"/>
                    <a:pt x="20750" y="8866"/>
                    <a:pt x="20759" y="8972"/>
                  </a:cubicBezTo>
                  <a:cubicBezTo>
                    <a:pt x="20769" y="9079"/>
                    <a:pt x="20791" y="9209"/>
                    <a:pt x="20853" y="9299"/>
                  </a:cubicBezTo>
                  <a:cubicBezTo>
                    <a:pt x="20916" y="9389"/>
                    <a:pt x="20973" y="9350"/>
                    <a:pt x="20984" y="9434"/>
                  </a:cubicBezTo>
                  <a:cubicBezTo>
                    <a:pt x="20996" y="9518"/>
                    <a:pt x="21020" y="9563"/>
                    <a:pt x="21055" y="9541"/>
                  </a:cubicBezTo>
                  <a:cubicBezTo>
                    <a:pt x="21090" y="9518"/>
                    <a:pt x="21110" y="9630"/>
                    <a:pt x="21135" y="9563"/>
                  </a:cubicBezTo>
                  <a:cubicBezTo>
                    <a:pt x="21161" y="9496"/>
                    <a:pt x="21174" y="9603"/>
                    <a:pt x="21208" y="9518"/>
                  </a:cubicBezTo>
                  <a:cubicBezTo>
                    <a:pt x="21241" y="9434"/>
                    <a:pt x="21135" y="9377"/>
                    <a:pt x="21149" y="9310"/>
                  </a:cubicBezTo>
                  <a:cubicBezTo>
                    <a:pt x="21163" y="9242"/>
                    <a:pt x="21184" y="9361"/>
                    <a:pt x="21213" y="9355"/>
                  </a:cubicBezTo>
                  <a:cubicBezTo>
                    <a:pt x="21243" y="9350"/>
                    <a:pt x="21206" y="9186"/>
                    <a:pt x="21227" y="9169"/>
                  </a:cubicBezTo>
                  <a:cubicBezTo>
                    <a:pt x="21249" y="9153"/>
                    <a:pt x="21231" y="8815"/>
                    <a:pt x="21208" y="8792"/>
                  </a:cubicBezTo>
                  <a:cubicBezTo>
                    <a:pt x="21184" y="8770"/>
                    <a:pt x="21204" y="8652"/>
                    <a:pt x="21249" y="8747"/>
                  </a:cubicBezTo>
                  <a:cubicBezTo>
                    <a:pt x="21294" y="8843"/>
                    <a:pt x="21364" y="8837"/>
                    <a:pt x="21397" y="8837"/>
                  </a:cubicBezTo>
                  <a:cubicBezTo>
                    <a:pt x="21431" y="8837"/>
                    <a:pt x="21399" y="8747"/>
                    <a:pt x="21366" y="8731"/>
                  </a:cubicBezTo>
                  <a:cubicBezTo>
                    <a:pt x="21333" y="8714"/>
                    <a:pt x="21372" y="8635"/>
                    <a:pt x="21395" y="8697"/>
                  </a:cubicBezTo>
                  <a:cubicBezTo>
                    <a:pt x="21419" y="8759"/>
                    <a:pt x="21464" y="8787"/>
                    <a:pt x="21468" y="8719"/>
                  </a:cubicBezTo>
                  <a:cubicBezTo>
                    <a:pt x="21472" y="8652"/>
                    <a:pt x="21495" y="8506"/>
                    <a:pt x="21536" y="8511"/>
                  </a:cubicBezTo>
                  <a:cubicBezTo>
                    <a:pt x="21577" y="8517"/>
                    <a:pt x="21591" y="8449"/>
                    <a:pt x="21552" y="841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234" name="Shape 1518"/>
            <p:cNvSpPr/>
            <p:nvPr/>
          </p:nvSpPr>
          <p:spPr>
            <a:xfrm>
              <a:off x="6564346" y="2375889"/>
              <a:ext cx="3328498" cy="11561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5" h="21544" extrusionOk="0">
                  <a:moveTo>
                    <a:pt x="21552" y="8410"/>
                  </a:moveTo>
                  <a:cubicBezTo>
                    <a:pt x="21513" y="8371"/>
                    <a:pt x="21388" y="8140"/>
                    <a:pt x="21356" y="8011"/>
                  </a:cubicBezTo>
                  <a:cubicBezTo>
                    <a:pt x="21325" y="7881"/>
                    <a:pt x="21174" y="7819"/>
                    <a:pt x="21174" y="7887"/>
                  </a:cubicBezTo>
                  <a:cubicBezTo>
                    <a:pt x="21174" y="7954"/>
                    <a:pt x="21125" y="7870"/>
                    <a:pt x="21114" y="7797"/>
                  </a:cubicBezTo>
                  <a:cubicBezTo>
                    <a:pt x="21102" y="7724"/>
                    <a:pt x="20943" y="7713"/>
                    <a:pt x="20941" y="7791"/>
                  </a:cubicBezTo>
                  <a:cubicBezTo>
                    <a:pt x="20939" y="7870"/>
                    <a:pt x="20979" y="7876"/>
                    <a:pt x="21002" y="7966"/>
                  </a:cubicBezTo>
                  <a:cubicBezTo>
                    <a:pt x="21026" y="8056"/>
                    <a:pt x="20971" y="8106"/>
                    <a:pt x="20982" y="8207"/>
                  </a:cubicBezTo>
                  <a:cubicBezTo>
                    <a:pt x="20994" y="8309"/>
                    <a:pt x="20924" y="8157"/>
                    <a:pt x="20898" y="8101"/>
                  </a:cubicBezTo>
                  <a:cubicBezTo>
                    <a:pt x="20873" y="8045"/>
                    <a:pt x="20885" y="7825"/>
                    <a:pt x="20893" y="7713"/>
                  </a:cubicBezTo>
                  <a:cubicBezTo>
                    <a:pt x="20900" y="7600"/>
                    <a:pt x="20848" y="7622"/>
                    <a:pt x="20842" y="7510"/>
                  </a:cubicBezTo>
                  <a:cubicBezTo>
                    <a:pt x="20836" y="7397"/>
                    <a:pt x="20660" y="7167"/>
                    <a:pt x="20585" y="7077"/>
                  </a:cubicBezTo>
                  <a:cubicBezTo>
                    <a:pt x="20511" y="6987"/>
                    <a:pt x="20415" y="6908"/>
                    <a:pt x="20390" y="6796"/>
                  </a:cubicBezTo>
                  <a:cubicBezTo>
                    <a:pt x="20364" y="6683"/>
                    <a:pt x="20231" y="6672"/>
                    <a:pt x="20180" y="6520"/>
                  </a:cubicBezTo>
                  <a:cubicBezTo>
                    <a:pt x="20129" y="6368"/>
                    <a:pt x="19906" y="6098"/>
                    <a:pt x="19810" y="6081"/>
                  </a:cubicBezTo>
                  <a:cubicBezTo>
                    <a:pt x="19715" y="6064"/>
                    <a:pt x="19736" y="5912"/>
                    <a:pt x="19689" y="5935"/>
                  </a:cubicBezTo>
                  <a:cubicBezTo>
                    <a:pt x="19642" y="5957"/>
                    <a:pt x="19441" y="5929"/>
                    <a:pt x="19378" y="5901"/>
                  </a:cubicBezTo>
                  <a:cubicBezTo>
                    <a:pt x="19315" y="5873"/>
                    <a:pt x="19302" y="6008"/>
                    <a:pt x="19257" y="5957"/>
                  </a:cubicBezTo>
                  <a:cubicBezTo>
                    <a:pt x="19212" y="5907"/>
                    <a:pt x="18979" y="5665"/>
                    <a:pt x="18951" y="5755"/>
                  </a:cubicBezTo>
                  <a:cubicBezTo>
                    <a:pt x="18924" y="5845"/>
                    <a:pt x="18936" y="5974"/>
                    <a:pt x="18908" y="5997"/>
                  </a:cubicBezTo>
                  <a:cubicBezTo>
                    <a:pt x="18881" y="6019"/>
                    <a:pt x="18908" y="6132"/>
                    <a:pt x="18973" y="6301"/>
                  </a:cubicBezTo>
                  <a:cubicBezTo>
                    <a:pt x="19038" y="6469"/>
                    <a:pt x="18998" y="6599"/>
                    <a:pt x="18940" y="6672"/>
                  </a:cubicBezTo>
                  <a:cubicBezTo>
                    <a:pt x="18881" y="6745"/>
                    <a:pt x="18787" y="6604"/>
                    <a:pt x="18758" y="6475"/>
                  </a:cubicBezTo>
                  <a:cubicBezTo>
                    <a:pt x="18728" y="6346"/>
                    <a:pt x="18648" y="6402"/>
                    <a:pt x="18629" y="6233"/>
                  </a:cubicBezTo>
                  <a:cubicBezTo>
                    <a:pt x="18609" y="6064"/>
                    <a:pt x="18652" y="6036"/>
                    <a:pt x="18691" y="6132"/>
                  </a:cubicBezTo>
                  <a:cubicBezTo>
                    <a:pt x="18730" y="6227"/>
                    <a:pt x="18783" y="6149"/>
                    <a:pt x="18789" y="6025"/>
                  </a:cubicBezTo>
                  <a:cubicBezTo>
                    <a:pt x="18795" y="5901"/>
                    <a:pt x="18683" y="5817"/>
                    <a:pt x="18623" y="5828"/>
                  </a:cubicBezTo>
                  <a:cubicBezTo>
                    <a:pt x="18562" y="5839"/>
                    <a:pt x="18529" y="6081"/>
                    <a:pt x="18466" y="6182"/>
                  </a:cubicBezTo>
                  <a:cubicBezTo>
                    <a:pt x="18404" y="6284"/>
                    <a:pt x="18161" y="6143"/>
                    <a:pt x="18135" y="6076"/>
                  </a:cubicBezTo>
                  <a:cubicBezTo>
                    <a:pt x="18110" y="6008"/>
                    <a:pt x="17771" y="6076"/>
                    <a:pt x="17736" y="6143"/>
                  </a:cubicBezTo>
                  <a:cubicBezTo>
                    <a:pt x="17701" y="6211"/>
                    <a:pt x="17727" y="6475"/>
                    <a:pt x="17709" y="6498"/>
                  </a:cubicBezTo>
                  <a:cubicBezTo>
                    <a:pt x="17691" y="6520"/>
                    <a:pt x="17674" y="6194"/>
                    <a:pt x="17674" y="6132"/>
                  </a:cubicBezTo>
                  <a:cubicBezTo>
                    <a:pt x="17674" y="6070"/>
                    <a:pt x="17633" y="6025"/>
                    <a:pt x="17572" y="6025"/>
                  </a:cubicBezTo>
                  <a:cubicBezTo>
                    <a:pt x="17511" y="6025"/>
                    <a:pt x="17476" y="6019"/>
                    <a:pt x="17501" y="5946"/>
                  </a:cubicBezTo>
                  <a:cubicBezTo>
                    <a:pt x="17527" y="5873"/>
                    <a:pt x="17478" y="5800"/>
                    <a:pt x="17525" y="5704"/>
                  </a:cubicBezTo>
                  <a:cubicBezTo>
                    <a:pt x="17572" y="5609"/>
                    <a:pt x="17439" y="5311"/>
                    <a:pt x="17310" y="5164"/>
                  </a:cubicBezTo>
                  <a:cubicBezTo>
                    <a:pt x="17181" y="5018"/>
                    <a:pt x="16887" y="5102"/>
                    <a:pt x="16809" y="5170"/>
                  </a:cubicBezTo>
                  <a:cubicBezTo>
                    <a:pt x="16731" y="5237"/>
                    <a:pt x="16574" y="5215"/>
                    <a:pt x="16500" y="5221"/>
                  </a:cubicBezTo>
                  <a:cubicBezTo>
                    <a:pt x="16425" y="5226"/>
                    <a:pt x="16486" y="5136"/>
                    <a:pt x="16465" y="5035"/>
                  </a:cubicBezTo>
                  <a:cubicBezTo>
                    <a:pt x="16443" y="4934"/>
                    <a:pt x="16316" y="4810"/>
                    <a:pt x="16298" y="4894"/>
                  </a:cubicBezTo>
                  <a:cubicBezTo>
                    <a:pt x="16281" y="4979"/>
                    <a:pt x="16247" y="4894"/>
                    <a:pt x="16247" y="4832"/>
                  </a:cubicBezTo>
                  <a:cubicBezTo>
                    <a:pt x="16247" y="4771"/>
                    <a:pt x="16128" y="4647"/>
                    <a:pt x="16081" y="4675"/>
                  </a:cubicBezTo>
                  <a:cubicBezTo>
                    <a:pt x="16034" y="4703"/>
                    <a:pt x="16013" y="4551"/>
                    <a:pt x="16067" y="4551"/>
                  </a:cubicBezTo>
                  <a:cubicBezTo>
                    <a:pt x="16122" y="4551"/>
                    <a:pt x="16216" y="4585"/>
                    <a:pt x="16175" y="4405"/>
                  </a:cubicBezTo>
                  <a:cubicBezTo>
                    <a:pt x="16134" y="4225"/>
                    <a:pt x="15782" y="4169"/>
                    <a:pt x="15748" y="4202"/>
                  </a:cubicBezTo>
                  <a:cubicBezTo>
                    <a:pt x="15715" y="4236"/>
                    <a:pt x="15746" y="4365"/>
                    <a:pt x="15670" y="4574"/>
                  </a:cubicBezTo>
                  <a:cubicBezTo>
                    <a:pt x="15594" y="4782"/>
                    <a:pt x="15519" y="4641"/>
                    <a:pt x="15529" y="4540"/>
                  </a:cubicBezTo>
                  <a:cubicBezTo>
                    <a:pt x="15539" y="4439"/>
                    <a:pt x="15633" y="4456"/>
                    <a:pt x="15633" y="4354"/>
                  </a:cubicBezTo>
                  <a:cubicBezTo>
                    <a:pt x="15633" y="4253"/>
                    <a:pt x="15504" y="4309"/>
                    <a:pt x="15484" y="4225"/>
                  </a:cubicBezTo>
                  <a:cubicBezTo>
                    <a:pt x="15465" y="4141"/>
                    <a:pt x="15512" y="4084"/>
                    <a:pt x="15558" y="4124"/>
                  </a:cubicBezTo>
                  <a:cubicBezTo>
                    <a:pt x="15605" y="4163"/>
                    <a:pt x="15688" y="4186"/>
                    <a:pt x="15692" y="4124"/>
                  </a:cubicBezTo>
                  <a:cubicBezTo>
                    <a:pt x="15696" y="4062"/>
                    <a:pt x="15643" y="4051"/>
                    <a:pt x="15564" y="4011"/>
                  </a:cubicBezTo>
                  <a:cubicBezTo>
                    <a:pt x="15486" y="3972"/>
                    <a:pt x="15296" y="3842"/>
                    <a:pt x="15197" y="3871"/>
                  </a:cubicBezTo>
                  <a:cubicBezTo>
                    <a:pt x="15097" y="3899"/>
                    <a:pt x="15052" y="3764"/>
                    <a:pt x="14997" y="3752"/>
                  </a:cubicBezTo>
                  <a:cubicBezTo>
                    <a:pt x="14942" y="3741"/>
                    <a:pt x="14942" y="3837"/>
                    <a:pt x="14968" y="3927"/>
                  </a:cubicBezTo>
                  <a:cubicBezTo>
                    <a:pt x="14993" y="4017"/>
                    <a:pt x="14915" y="4073"/>
                    <a:pt x="14850" y="4045"/>
                  </a:cubicBezTo>
                  <a:cubicBezTo>
                    <a:pt x="14786" y="4017"/>
                    <a:pt x="14692" y="4146"/>
                    <a:pt x="14729" y="4281"/>
                  </a:cubicBezTo>
                  <a:cubicBezTo>
                    <a:pt x="14766" y="4416"/>
                    <a:pt x="14803" y="4242"/>
                    <a:pt x="14835" y="4287"/>
                  </a:cubicBezTo>
                  <a:cubicBezTo>
                    <a:pt x="14866" y="4332"/>
                    <a:pt x="14752" y="4427"/>
                    <a:pt x="14799" y="4489"/>
                  </a:cubicBezTo>
                  <a:cubicBezTo>
                    <a:pt x="14846" y="4551"/>
                    <a:pt x="14838" y="4681"/>
                    <a:pt x="14840" y="4748"/>
                  </a:cubicBezTo>
                  <a:cubicBezTo>
                    <a:pt x="14842" y="4815"/>
                    <a:pt x="14762" y="4849"/>
                    <a:pt x="14733" y="4748"/>
                  </a:cubicBezTo>
                  <a:cubicBezTo>
                    <a:pt x="14703" y="4647"/>
                    <a:pt x="14662" y="4737"/>
                    <a:pt x="14608" y="4726"/>
                  </a:cubicBezTo>
                  <a:cubicBezTo>
                    <a:pt x="14553" y="4714"/>
                    <a:pt x="14512" y="4787"/>
                    <a:pt x="14570" y="4810"/>
                  </a:cubicBezTo>
                  <a:cubicBezTo>
                    <a:pt x="14629" y="4832"/>
                    <a:pt x="14649" y="4939"/>
                    <a:pt x="14570" y="4962"/>
                  </a:cubicBezTo>
                  <a:cubicBezTo>
                    <a:pt x="14492" y="4984"/>
                    <a:pt x="14512" y="4754"/>
                    <a:pt x="14465" y="4782"/>
                  </a:cubicBezTo>
                  <a:cubicBezTo>
                    <a:pt x="14418" y="4810"/>
                    <a:pt x="14316" y="4675"/>
                    <a:pt x="14261" y="4681"/>
                  </a:cubicBezTo>
                  <a:cubicBezTo>
                    <a:pt x="14206" y="4686"/>
                    <a:pt x="14181" y="4810"/>
                    <a:pt x="14109" y="4827"/>
                  </a:cubicBezTo>
                  <a:cubicBezTo>
                    <a:pt x="14036" y="4844"/>
                    <a:pt x="13938" y="4720"/>
                    <a:pt x="13909" y="4607"/>
                  </a:cubicBezTo>
                  <a:cubicBezTo>
                    <a:pt x="13880" y="4495"/>
                    <a:pt x="13870" y="4461"/>
                    <a:pt x="13835" y="4591"/>
                  </a:cubicBezTo>
                  <a:cubicBezTo>
                    <a:pt x="13799" y="4720"/>
                    <a:pt x="13797" y="4967"/>
                    <a:pt x="13762" y="4984"/>
                  </a:cubicBezTo>
                  <a:cubicBezTo>
                    <a:pt x="13727" y="5001"/>
                    <a:pt x="13713" y="5221"/>
                    <a:pt x="13678" y="5277"/>
                  </a:cubicBezTo>
                  <a:cubicBezTo>
                    <a:pt x="13643" y="5333"/>
                    <a:pt x="13641" y="5192"/>
                    <a:pt x="13596" y="5204"/>
                  </a:cubicBezTo>
                  <a:cubicBezTo>
                    <a:pt x="13551" y="5215"/>
                    <a:pt x="13406" y="4810"/>
                    <a:pt x="13398" y="4692"/>
                  </a:cubicBezTo>
                  <a:cubicBezTo>
                    <a:pt x="13390" y="4574"/>
                    <a:pt x="13300" y="4349"/>
                    <a:pt x="13277" y="4304"/>
                  </a:cubicBezTo>
                  <a:cubicBezTo>
                    <a:pt x="13254" y="4259"/>
                    <a:pt x="13300" y="4236"/>
                    <a:pt x="13330" y="4309"/>
                  </a:cubicBezTo>
                  <a:cubicBezTo>
                    <a:pt x="13359" y="4382"/>
                    <a:pt x="13396" y="4382"/>
                    <a:pt x="13426" y="4338"/>
                  </a:cubicBezTo>
                  <a:cubicBezTo>
                    <a:pt x="13455" y="4292"/>
                    <a:pt x="13451" y="4084"/>
                    <a:pt x="13400" y="4079"/>
                  </a:cubicBezTo>
                  <a:cubicBezTo>
                    <a:pt x="13349" y="4073"/>
                    <a:pt x="13369" y="3949"/>
                    <a:pt x="13394" y="3927"/>
                  </a:cubicBezTo>
                  <a:cubicBezTo>
                    <a:pt x="13420" y="3904"/>
                    <a:pt x="13336" y="3685"/>
                    <a:pt x="13367" y="3663"/>
                  </a:cubicBezTo>
                  <a:cubicBezTo>
                    <a:pt x="13398" y="3640"/>
                    <a:pt x="13385" y="3544"/>
                    <a:pt x="13342" y="3527"/>
                  </a:cubicBezTo>
                  <a:cubicBezTo>
                    <a:pt x="13299" y="3511"/>
                    <a:pt x="13254" y="3409"/>
                    <a:pt x="13252" y="3347"/>
                  </a:cubicBezTo>
                  <a:cubicBezTo>
                    <a:pt x="13250" y="3286"/>
                    <a:pt x="13068" y="3263"/>
                    <a:pt x="13075" y="3353"/>
                  </a:cubicBezTo>
                  <a:cubicBezTo>
                    <a:pt x="13083" y="3443"/>
                    <a:pt x="13017" y="3415"/>
                    <a:pt x="13027" y="3342"/>
                  </a:cubicBezTo>
                  <a:cubicBezTo>
                    <a:pt x="13036" y="3269"/>
                    <a:pt x="12962" y="3291"/>
                    <a:pt x="12876" y="3224"/>
                  </a:cubicBezTo>
                  <a:cubicBezTo>
                    <a:pt x="12790" y="3156"/>
                    <a:pt x="12788" y="2982"/>
                    <a:pt x="12758" y="2971"/>
                  </a:cubicBezTo>
                  <a:cubicBezTo>
                    <a:pt x="12729" y="2959"/>
                    <a:pt x="12739" y="3212"/>
                    <a:pt x="12696" y="3156"/>
                  </a:cubicBezTo>
                  <a:cubicBezTo>
                    <a:pt x="12653" y="3100"/>
                    <a:pt x="12606" y="3207"/>
                    <a:pt x="12629" y="3353"/>
                  </a:cubicBezTo>
                  <a:cubicBezTo>
                    <a:pt x="12653" y="3499"/>
                    <a:pt x="12631" y="3522"/>
                    <a:pt x="12627" y="3640"/>
                  </a:cubicBezTo>
                  <a:cubicBezTo>
                    <a:pt x="12623" y="3758"/>
                    <a:pt x="12600" y="3707"/>
                    <a:pt x="12549" y="3657"/>
                  </a:cubicBezTo>
                  <a:cubicBezTo>
                    <a:pt x="12498" y="3606"/>
                    <a:pt x="12498" y="3781"/>
                    <a:pt x="12389" y="3702"/>
                  </a:cubicBezTo>
                  <a:cubicBezTo>
                    <a:pt x="12279" y="3623"/>
                    <a:pt x="12230" y="3707"/>
                    <a:pt x="12211" y="3606"/>
                  </a:cubicBezTo>
                  <a:cubicBezTo>
                    <a:pt x="12191" y="3505"/>
                    <a:pt x="12158" y="3494"/>
                    <a:pt x="12154" y="3578"/>
                  </a:cubicBezTo>
                  <a:cubicBezTo>
                    <a:pt x="12150" y="3663"/>
                    <a:pt x="11982" y="3629"/>
                    <a:pt x="11968" y="3505"/>
                  </a:cubicBezTo>
                  <a:cubicBezTo>
                    <a:pt x="11954" y="3381"/>
                    <a:pt x="11997" y="3359"/>
                    <a:pt x="12023" y="3325"/>
                  </a:cubicBezTo>
                  <a:cubicBezTo>
                    <a:pt x="12048" y="3291"/>
                    <a:pt x="11995" y="3241"/>
                    <a:pt x="11903" y="3257"/>
                  </a:cubicBezTo>
                  <a:cubicBezTo>
                    <a:pt x="11811" y="3274"/>
                    <a:pt x="11753" y="3122"/>
                    <a:pt x="11659" y="3150"/>
                  </a:cubicBezTo>
                  <a:cubicBezTo>
                    <a:pt x="11565" y="3179"/>
                    <a:pt x="11356" y="3235"/>
                    <a:pt x="11326" y="3274"/>
                  </a:cubicBezTo>
                  <a:cubicBezTo>
                    <a:pt x="11297" y="3314"/>
                    <a:pt x="11354" y="3465"/>
                    <a:pt x="11309" y="3477"/>
                  </a:cubicBezTo>
                  <a:cubicBezTo>
                    <a:pt x="11264" y="3488"/>
                    <a:pt x="11295" y="3229"/>
                    <a:pt x="11287" y="3106"/>
                  </a:cubicBezTo>
                  <a:cubicBezTo>
                    <a:pt x="11279" y="2982"/>
                    <a:pt x="11211" y="2965"/>
                    <a:pt x="11220" y="3061"/>
                  </a:cubicBezTo>
                  <a:cubicBezTo>
                    <a:pt x="11230" y="3156"/>
                    <a:pt x="11113" y="3190"/>
                    <a:pt x="11084" y="3117"/>
                  </a:cubicBezTo>
                  <a:cubicBezTo>
                    <a:pt x="11054" y="3044"/>
                    <a:pt x="11007" y="2948"/>
                    <a:pt x="10931" y="2892"/>
                  </a:cubicBezTo>
                  <a:cubicBezTo>
                    <a:pt x="10855" y="2836"/>
                    <a:pt x="10761" y="3072"/>
                    <a:pt x="10782" y="3139"/>
                  </a:cubicBezTo>
                  <a:cubicBezTo>
                    <a:pt x="10804" y="3207"/>
                    <a:pt x="10860" y="3156"/>
                    <a:pt x="10862" y="3201"/>
                  </a:cubicBezTo>
                  <a:cubicBezTo>
                    <a:pt x="10866" y="3294"/>
                    <a:pt x="10700" y="3257"/>
                    <a:pt x="10700" y="3336"/>
                  </a:cubicBezTo>
                  <a:cubicBezTo>
                    <a:pt x="10700" y="3415"/>
                    <a:pt x="10545" y="3522"/>
                    <a:pt x="10498" y="3539"/>
                  </a:cubicBezTo>
                  <a:cubicBezTo>
                    <a:pt x="10370" y="3585"/>
                    <a:pt x="10342" y="3584"/>
                    <a:pt x="10281" y="3730"/>
                  </a:cubicBezTo>
                  <a:cubicBezTo>
                    <a:pt x="10221" y="3876"/>
                    <a:pt x="10268" y="3601"/>
                    <a:pt x="10315" y="3465"/>
                  </a:cubicBezTo>
                  <a:cubicBezTo>
                    <a:pt x="10362" y="3331"/>
                    <a:pt x="10410" y="3387"/>
                    <a:pt x="10438" y="3280"/>
                  </a:cubicBezTo>
                  <a:cubicBezTo>
                    <a:pt x="10465" y="3173"/>
                    <a:pt x="10508" y="3184"/>
                    <a:pt x="10583" y="3150"/>
                  </a:cubicBezTo>
                  <a:cubicBezTo>
                    <a:pt x="10657" y="3117"/>
                    <a:pt x="10653" y="2993"/>
                    <a:pt x="10688" y="2948"/>
                  </a:cubicBezTo>
                  <a:cubicBezTo>
                    <a:pt x="10724" y="2903"/>
                    <a:pt x="10810" y="2807"/>
                    <a:pt x="10825" y="2706"/>
                  </a:cubicBezTo>
                  <a:cubicBezTo>
                    <a:pt x="10841" y="2605"/>
                    <a:pt x="11017" y="2436"/>
                    <a:pt x="11052" y="2442"/>
                  </a:cubicBezTo>
                  <a:cubicBezTo>
                    <a:pt x="11087" y="2447"/>
                    <a:pt x="11095" y="2239"/>
                    <a:pt x="11115" y="2239"/>
                  </a:cubicBezTo>
                  <a:cubicBezTo>
                    <a:pt x="11134" y="2239"/>
                    <a:pt x="11236" y="2110"/>
                    <a:pt x="11275" y="2059"/>
                  </a:cubicBezTo>
                  <a:cubicBezTo>
                    <a:pt x="11314" y="2009"/>
                    <a:pt x="11334" y="1902"/>
                    <a:pt x="11336" y="1829"/>
                  </a:cubicBezTo>
                  <a:cubicBezTo>
                    <a:pt x="11338" y="1756"/>
                    <a:pt x="11283" y="1767"/>
                    <a:pt x="11277" y="1699"/>
                  </a:cubicBezTo>
                  <a:cubicBezTo>
                    <a:pt x="11271" y="1632"/>
                    <a:pt x="11303" y="1677"/>
                    <a:pt x="11344" y="1632"/>
                  </a:cubicBezTo>
                  <a:cubicBezTo>
                    <a:pt x="11385" y="1587"/>
                    <a:pt x="11344" y="1429"/>
                    <a:pt x="11311" y="1457"/>
                  </a:cubicBezTo>
                  <a:cubicBezTo>
                    <a:pt x="11277" y="1486"/>
                    <a:pt x="11328" y="1373"/>
                    <a:pt x="11299" y="1272"/>
                  </a:cubicBezTo>
                  <a:cubicBezTo>
                    <a:pt x="11269" y="1170"/>
                    <a:pt x="11211" y="1334"/>
                    <a:pt x="11213" y="1227"/>
                  </a:cubicBezTo>
                  <a:cubicBezTo>
                    <a:pt x="11215" y="1120"/>
                    <a:pt x="11209" y="985"/>
                    <a:pt x="11185" y="917"/>
                  </a:cubicBezTo>
                  <a:cubicBezTo>
                    <a:pt x="11162" y="850"/>
                    <a:pt x="11119" y="1035"/>
                    <a:pt x="11070" y="929"/>
                  </a:cubicBezTo>
                  <a:cubicBezTo>
                    <a:pt x="11021" y="822"/>
                    <a:pt x="10878" y="754"/>
                    <a:pt x="10878" y="799"/>
                  </a:cubicBezTo>
                  <a:cubicBezTo>
                    <a:pt x="10878" y="844"/>
                    <a:pt x="10810" y="732"/>
                    <a:pt x="10796" y="777"/>
                  </a:cubicBezTo>
                  <a:cubicBezTo>
                    <a:pt x="10782" y="822"/>
                    <a:pt x="10669" y="816"/>
                    <a:pt x="10633" y="788"/>
                  </a:cubicBezTo>
                  <a:cubicBezTo>
                    <a:pt x="10598" y="760"/>
                    <a:pt x="10549" y="827"/>
                    <a:pt x="10547" y="929"/>
                  </a:cubicBezTo>
                  <a:cubicBezTo>
                    <a:pt x="10545" y="1030"/>
                    <a:pt x="10407" y="990"/>
                    <a:pt x="10381" y="974"/>
                  </a:cubicBezTo>
                  <a:cubicBezTo>
                    <a:pt x="10356" y="957"/>
                    <a:pt x="10477" y="670"/>
                    <a:pt x="10477" y="619"/>
                  </a:cubicBezTo>
                  <a:cubicBezTo>
                    <a:pt x="10477" y="569"/>
                    <a:pt x="10272" y="630"/>
                    <a:pt x="10260" y="574"/>
                  </a:cubicBezTo>
                  <a:cubicBezTo>
                    <a:pt x="10248" y="518"/>
                    <a:pt x="10148" y="501"/>
                    <a:pt x="10103" y="507"/>
                  </a:cubicBezTo>
                  <a:cubicBezTo>
                    <a:pt x="10058" y="512"/>
                    <a:pt x="10101" y="473"/>
                    <a:pt x="10142" y="462"/>
                  </a:cubicBezTo>
                  <a:cubicBezTo>
                    <a:pt x="10183" y="450"/>
                    <a:pt x="10221" y="349"/>
                    <a:pt x="10266" y="327"/>
                  </a:cubicBezTo>
                  <a:cubicBezTo>
                    <a:pt x="10311" y="304"/>
                    <a:pt x="10301" y="259"/>
                    <a:pt x="10281" y="180"/>
                  </a:cubicBezTo>
                  <a:cubicBezTo>
                    <a:pt x="10262" y="102"/>
                    <a:pt x="10215" y="141"/>
                    <a:pt x="10170" y="102"/>
                  </a:cubicBezTo>
                  <a:cubicBezTo>
                    <a:pt x="10125" y="63"/>
                    <a:pt x="10070" y="6"/>
                    <a:pt x="10031" y="1"/>
                  </a:cubicBezTo>
                  <a:cubicBezTo>
                    <a:pt x="9992" y="-5"/>
                    <a:pt x="9949" y="57"/>
                    <a:pt x="9857" y="107"/>
                  </a:cubicBezTo>
                  <a:cubicBezTo>
                    <a:pt x="9765" y="158"/>
                    <a:pt x="9757" y="361"/>
                    <a:pt x="9710" y="422"/>
                  </a:cubicBezTo>
                  <a:cubicBezTo>
                    <a:pt x="9663" y="484"/>
                    <a:pt x="9581" y="732"/>
                    <a:pt x="9620" y="754"/>
                  </a:cubicBezTo>
                  <a:cubicBezTo>
                    <a:pt x="9659" y="777"/>
                    <a:pt x="9639" y="844"/>
                    <a:pt x="9645" y="917"/>
                  </a:cubicBezTo>
                  <a:cubicBezTo>
                    <a:pt x="9651" y="990"/>
                    <a:pt x="9616" y="1007"/>
                    <a:pt x="9571" y="985"/>
                  </a:cubicBezTo>
                  <a:cubicBezTo>
                    <a:pt x="9526" y="962"/>
                    <a:pt x="9368" y="968"/>
                    <a:pt x="9369" y="1064"/>
                  </a:cubicBezTo>
                  <a:cubicBezTo>
                    <a:pt x="9371" y="1159"/>
                    <a:pt x="9462" y="1204"/>
                    <a:pt x="9456" y="1255"/>
                  </a:cubicBezTo>
                  <a:cubicBezTo>
                    <a:pt x="9450" y="1305"/>
                    <a:pt x="9387" y="1249"/>
                    <a:pt x="9356" y="1199"/>
                  </a:cubicBezTo>
                  <a:cubicBezTo>
                    <a:pt x="9325" y="1148"/>
                    <a:pt x="9254" y="1176"/>
                    <a:pt x="9240" y="1272"/>
                  </a:cubicBezTo>
                  <a:cubicBezTo>
                    <a:pt x="9227" y="1367"/>
                    <a:pt x="9172" y="1345"/>
                    <a:pt x="9154" y="1322"/>
                  </a:cubicBezTo>
                  <a:cubicBezTo>
                    <a:pt x="9137" y="1300"/>
                    <a:pt x="9097" y="1367"/>
                    <a:pt x="9068" y="1339"/>
                  </a:cubicBezTo>
                  <a:cubicBezTo>
                    <a:pt x="9039" y="1311"/>
                    <a:pt x="9127" y="1187"/>
                    <a:pt x="9105" y="1125"/>
                  </a:cubicBezTo>
                  <a:cubicBezTo>
                    <a:pt x="9084" y="1064"/>
                    <a:pt x="8990" y="1120"/>
                    <a:pt x="8980" y="1221"/>
                  </a:cubicBezTo>
                  <a:cubicBezTo>
                    <a:pt x="8970" y="1322"/>
                    <a:pt x="8914" y="1148"/>
                    <a:pt x="8892" y="1182"/>
                  </a:cubicBezTo>
                  <a:cubicBezTo>
                    <a:pt x="8871" y="1216"/>
                    <a:pt x="8847" y="1255"/>
                    <a:pt x="8806" y="1305"/>
                  </a:cubicBezTo>
                  <a:cubicBezTo>
                    <a:pt x="8765" y="1356"/>
                    <a:pt x="8694" y="1249"/>
                    <a:pt x="8679" y="1339"/>
                  </a:cubicBezTo>
                  <a:cubicBezTo>
                    <a:pt x="8663" y="1429"/>
                    <a:pt x="8757" y="1457"/>
                    <a:pt x="8759" y="1497"/>
                  </a:cubicBezTo>
                  <a:cubicBezTo>
                    <a:pt x="8761" y="1536"/>
                    <a:pt x="8546" y="1530"/>
                    <a:pt x="8540" y="1592"/>
                  </a:cubicBezTo>
                  <a:cubicBezTo>
                    <a:pt x="8534" y="1654"/>
                    <a:pt x="8462" y="1654"/>
                    <a:pt x="8373" y="1660"/>
                  </a:cubicBezTo>
                  <a:cubicBezTo>
                    <a:pt x="8285" y="1666"/>
                    <a:pt x="8321" y="1789"/>
                    <a:pt x="8250" y="1829"/>
                  </a:cubicBezTo>
                  <a:cubicBezTo>
                    <a:pt x="8180" y="1868"/>
                    <a:pt x="8148" y="1874"/>
                    <a:pt x="8125" y="1975"/>
                  </a:cubicBezTo>
                  <a:cubicBezTo>
                    <a:pt x="8102" y="2076"/>
                    <a:pt x="8047" y="2093"/>
                    <a:pt x="8023" y="2014"/>
                  </a:cubicBezTo>
                  <a:cubicBezTo>
                    <a:pt x="8000" y="1936"/>
                    <a:pt x="7935" y="2054"/>
                    <a:pt x="7970" y="2065"/>
                  </a:cubicBezTo>
                  <a:cubicBezTo>
                    <a:pt x="8006" y="2076"/>
                    <a:pt x="7972" y="2177"/>
                    <a:pt x="7951" y="2155"/>
                  </a:cubicBezTo>
                  <a:cubicBezTo>
                    <a:pt x="7929" y="2132"/>
                    <a:pt x="7867" y="2262"/>
                    <a:pt x="7902" y="2250"/>
                  </a:cubicBezTo>
                  <a:cubicBezTo>
                    <a:pt x="7937" y="2239"/>
                    <a:pt x="7955" y="2324"/>
                    <a:pt x="7937" y="2386"/>
                  </a:cubicBezTo>
                  <a:cubicBezTo>
                    <a:pt x="7920" y="2447"/>
                    <a:pt x="7843" y="2312"/>
                    <a:pt x="7824" y="2369"/>
                  </a:cubicBezTo>
                  <a:cubicBezTo>
                    <a:pt x="7804" y="2425"/>
                    <a:pt x="7861" y="2498"/>
                    <a:pt x="7896" y="2487"/>
                  </a:cubicBezTo>
                  <a:cubicBezTo>
                    <a:pt x="7931" y="2476"/>
                    <a:pt x="7951" y="2543"/>
                    <a:pt x="7955" y="2616"/>
                  </a:cubicBezTo>
                  <a:cubicBezTo>
                    <a:pt x="7959" y="2689"/>
                    <a:pt x="7873" y="2571"/>
                    <a:pt x="7855" y="2633"/>
                  </a:cubicBezTo>
                  <a:cubicBezTo>
                    <a:pt x="7837" y="2695"/>
                    <a:pt x="7869" y="2723"/>
                    <a:pt x="7906" y="2734"/>
                  </a:cubicBezTo>
                  <a:cubicBezTo>
                    <a:pt x="7943" y="2745"/>
                    <a:pt x="7916" y="2785"/>
                    <a:pt x="7949" y="2869"/>
                  </a:cubicBezTo>
                  <a:cubicBezTo>
                    <a:pt x="7951" y="2876"/>
                    <a:pt x="7954" y="2882"/>
                    <a:pt x="7955" y="2888"/>
                  </a:cubicBezTo>
                  <a:cubicBezTo>
                    <a:pt x="7975" y="2957"/>
                    <a:pt x="7937" y="2982"/>
                    <a:pt x="7941" y="3049"/>
                  </a:cubicBezTo>
                  <a:cubicBezTo>
                    <a:pt x="7945" y="3122"/>
                    <a:pt x="7904" y="3150"/>
                    <a:pt x="7904" y="3083"/>
                  </a:cubicBezTo>
                  <a:cubicBezTo>
                    <a:pt x="7904" y="3015"/>
                    <a:pt x="7800" y="2993"/>
                    <a:pt x="7779" y="3066"/>
                  </a:cubicBezTo>
                  <a:cubicBezTo>
                    <a:pt x="7757" y="3139"/>
                    <a:pt x="7742" y="3195"/>
                    <a:pt x="7716" y="3128"/>
                  </a:cubicBezTo>
                  <a:cubicBezTo>
                    <a:pt x="7691" y="3061"/>
                    <a:pt x="7616" y="3145"/>
                    <a:pt x="7520" y="3156"/>
                  </a:cubicBezTo>
                  <a:cubicBezTo>
                    <a:pt x="7425" y="3167"/>
                    <a:pt x="7227" y="3190"/>
                    <a:pt x="7178" y="3241"/>
                  </a:cubicBezTo>
                  <a:cubicBezTo>
                    <a:pt x="7129" y="3291"/>
                    <a:pt x="7088" y="3488"/>
                    <a:pt x="7133" y="3617"/>
                  </a:cubicBezTo>
                  <a:cubicBezTo>
                    <a:pt x="7178" y="3747"/>
                    <a:pt x="7135" y="3803"/>
                    <a:pt x="7135" y="3887"/>
                  </a:cubicBezTo>
                  <a:cubicBezTo>
                    <a:pt x="7135" y="3972"/>
                    <a:pt x="7252" y="4146"/>
                    <a:pt x="7315" y="4163"/>
                  </a:cubicBezTo>
                  <a:cubicBezTo>
                    <a:pt x="7378" y="4180"/>
                    <a:pt x="7428" y="4399"/>
                    <a:pt x="7391" y="4534"/>
                  </a:cubicBezTo>
                  <a:cubicBezTo>
                    <a:pt x="7354" y="4669"/>
                    <a:pt x="7241" y="4495"/>
                    <a:pt x="7166" y="4326"/>
                  </a:cubicBezTo>
                  <a:cubicBezTo>
                    <a:pt x="7092" y="4157"/>
                    <a:pt x="6920" y="4090"/>
                    <a:pt x="6863" y="4101"/>
                  </a:cubicBezTo>
                  <a:cubicBezTo>
                    <a:pt x="6806" y="4112"/>
                    <a:pt x="6839" y="3955"/>
                    <a:pt x="6767" y="3960"/>
                  </a:cubicBezTo>
                  <a:cubicBezTo>
                    <a:pt x="6695" y="3966"/>
                    <a:pt x="6634" y="4152"/>
                    <a:pt x="6683" y="4152"/>
                  </a:cubicBezTo>
                  <a:cubicBezTo>
                    <a:pt x="6732" y="4152"/>
                    <a:pt x="6763" y="4141"/>
                    <a:pt x="6738" y="4208"/>
                  </a:cubicBezTo>
                  <a:cubicBezTo>
                    <a:pt x="6712" y="4275"/>
                    <a:pt x="6751" y="4259"/>
                    <a:pt x="6810" y="4332"/>
                  </a:cubicBezTo>
                  <a:cubicBezTo>
                    <a:pt x="6869" y="4405"/>
                    <a:pt x="6761" y="4506"/>
                    <a:pt x="6700" y="4388"/>
                  </a:cubicBezTo>
                  <a:cubicBezTo>
                    <a:pt x="6640" y="4270"/>
                    <a:pt x="6575" y="4382"/>
                    <a:pt x="6558" y="4473"/>
                  </a:cubicBezTo>
                  <a:cubicBezTo>
                    <a:pt x="6540" y="4562"/>
                    <a:pt x="6628" y="4821"/>
                    <a:pt x="6734" y="4866"/>
                  </a:cubicBezTo>
                  <a:cubicBezTo>
                    <a:pt x="6839" y="4911"/>
                    <a:pt x="6804" y="5007"/>
                    <a:pt x="6853" y="5057"/>
                  </a:cubicBezTo>
                  <a:cubicBezTo>
                    <a:pt x="6902" y="5108"/>
                    <a:pt x="6867" y="5164"/>
                    <a:pt x="6834" y="5170"/>
                  </a:cubicBezTo>
                  <a:cubicBezTo>
                    <a:pt x="6800" y="5176"/>
                    <a:pt x="6734" y="5024"/>
                    <a:pt x="6681" y="4945"/>
                  </a:cubicBezTo>
                  <a:cubicBezTo>
                    <a:pt x="6628" y="4866"/>
                    <a:pt x="6485" y="4979"/>
                    <a:pt x="6456" y="4889"/>
                  </a:cubicBezTo>
                  <a:cubicBezTo>
                    <a:pt x="6427" y="4799"/>
                    <a:pt x="6476" y="4709"/>
                    <a:pt x="6448" y="4641"/>
                  </a:cubicBezTo>
                  <a:cubicBezTo>
                    <a:pt x="6421" y="4574"/>
                    <a:pt x="6444" y="4422"/>
                    <a:pt x="6479" y="4264"/>
                  </a:cubicBezTo>
                  <a:cubicBezTo>
                    <a:pt x="6515" y="4107"/>
                    <a:pt x="6474" y="3837"/>
                    <a:pt x="6423" y="3792"/>
                  </a:cubicBezTo>
                  <a:cubicBezTo>
                    <a:pt x="6372" y="3747"/>
                    <a:pt x="6376" y="3899"/>
                    <a:pt x="6387" y="3944"/>
                  </a:cubicBezTo>
                  <a:cubicBezTo>
                    <a:pt x="6399" y="3989"/>
                    <a:pt x="6393" y="4202"/>
                    <a:pt x="6354" y="4343"/>
                  </a:cubicBezTo>
                  <a:cubicBezTo>
                    <a:pt x="6315" y="4484"/>
                    <a:pt x="6196" y="4484"/>
                    <a:pt x="6196" y="4579"/>
                  </a:cubicBezTo>
                  <a:cubicBezTo>
                    <a:pt x="6196" y="4675"/>
                    <a:pt x="6115" y="4748"/>
                    <a:pt x="6143" y="4815"/>
                  </a:cubicBezTo>
                  <a:cubicBezTo>
                    <a:pt x="6170" y="4883"/>
                    <a:pt x="6278" y="5232"/>
                    <a:pt x="6294" y="5339"/>
                  </a:cubicBezTo>
                  <a:cubicBezTo>
                    <a:pt x="6309" y="5445"/>
                    <a:pt x="6198" y="5783"/>
                    <a:pt x="6215" y="5980"/>
                  </a:cubicBezTo>
                  <a:cubicBezTo>
                    <a:pt x="6233" y="6177"/>
                    <a:pt x="6200" y="6267"/>
                    <a:pt x="6221" y="6363"/>
                  </a:cubicBezTo>
                  <a:cubicBezTo>
                    <a:pt x="6243" y="6458"/>
                    <a:pt x="6291" y="6374"/>
                    <a:pt x="6323" y="6413"/>
                  </a:cubicBezTo>
                  <a:cubicBezTo>
                    <a:pt x="6354" y="6453"/>
                    <a:pt x="6405" y="6357"/>
                    <a:pt x="6477" y="6317"/>
                  </a:cubicBezTo>
                  <a:cubicBezTo>
                    <a:pt x="6550" y="6278"/>
                    <a:pt x="6683" y="6498"/>
                    <a:pt x="6732" y="6565"/>
                  </a:cubicBezTo>
                  <a:cubicBezTo>
                    <a:pt x="6781" y="6632"/>
                    <a:pt x="6755" y="6745"/>
                    <a:pt x="6781" y="6857"/>
                  </a:cubicBezTo>
                  <a:cubicBezTo>
                    <a:pt x="6806" y="6970"/>
                    <a:pt x="6722" y="6970"/>
                    <a:pt x="6720" y="7139"/>
                  </a:cubicBezTo>
                  <a:cubicBezTo>
                    <a:pt x="6718" y="7308"/>
                    <a:pt x="6867" y="7381"/>
                    <a:pt x="6873" y="7431"/>
                  </a:cubicBezTo>
                  <a:cubicBezTo>
                    <a:pt x="6879" y="7482"/>
                    <a:pt x="6767" y="7442"/>
                    <a:pt x="6724" y="7397"/>
                  </a:cubicBezTo>
                  <a:cubicBezTo>
                    <a:pt x="6681" y="7352"/>
                    <a:pt x="6677" y="7189"/>
                    <a:pt x="6663" y="7156"/>
                  </a:cubicBezTo>
                  <a:cubicBezTo>
                    <a:pt x="6650" y="7122"/>
                    <a:pt x="6693" y="6987"/>
                    <a:pt x="6697" y="6880"/>
                  </a:cubicBezTo>
                  <a:cubicBezTo>
                    <a:pt x="6700" y="6773"/>
                    <a:pt x="6648" y="6711"/>
                    <a:pt x="6630" y="6638"/>
                  </a:cubicBezTo>
                  <a:cubicBezTo>
                    <a:pt x="6612" y="6565"/>
                    <a:pt x="6581" y="6458"/>
                    <a:pt x="6546" y="6481"/>
                  </a:cubicBezTo>
                  <a:cubicBezTo>
                    <a:pt x="6511" y="6503"/>
                    <a:pt x="6382" y="6537"/>
                    <a:pt x="6342" y="6638"/>
                  </a:cubicBezTo>
                  <a:cubicBezTo>
                    <a:pt x="6303" y="6739"/>
                    <a:pt x="6348" y="7026"/>
                    <a:pt x="6370" y="7167"/>
                  </a:cubicBezTo>
                  <a:cubicBezTo>
                    <a:pt x="6391" y="7308"/>
                    <a:pt x="6256" y="7504"/>
                    <a:pt x="6260" y="7617"/>
                  </a:cubicBezTo>
                  <a:cubicBezTo>
                    <a:pt x="6264" y="7729"/>
                    <a:pt x="6219" y="7780"/>
                    <a:pt x="6160" y="7870"/>
                  </a:cubicBezTo>
                  <a:cubicBezTo>
                    <a:pt x="6102" y="7960"/>
                    <a:pt x="6037" y="8027"/>
                    <a:pt x="6039" y="8174"/>
                  </a:cubicBezTo>
                  <a:cubicBezTo>
                    <a:pt x="6041" y="8320"/>
                    <a:pt x="5961" y="8241"/>
                    <a:pt x="5920" y="8174"/>
                  </a:cubicBezTo>
                  <a:cubicBezTo>
                    <a:pt x="5879" y="8106"/>
                    <a:pt x="5826" y="8213"/>
                    <a:pt x="5767" y="8207"/>
                  </a:cubicBezTo>
                  <a:cubicBezTo>
                    <a:pt x="5708" y="8202"/>
                    <a:pt x="5708" y="8061"/>
                    <a:pt x="5661" y="8112"/>
                  </a:cubicBezTo>
                  <a:cubicBezTo>
                    <a:pt x="5615" y="8162"/>
                    <a:pt x="5583" y="8050"/>
                    <a:pt x="5597" y="7949"/>
                  </a:cubicBezTo>
                  <a:cubicBezTo>
                    <a:pt x="5611" y="7848"/>
                    <a:pt x="5663" y="7926"/>
                    <a:pt x="5667" y="7999"/>
                  </a:cubicBezTo>
                  <a:cubicBezTo>
                    <a:pt x="5671" y="8072"/>
                    <a:pt x="5704" y="8039"/>
                    <a:pt x="5744" y="7977"/>
                  </a:cubicBezTo>
                  <a:cubicBezTo>
                    <a:pt x="5783" y="7915"/>
                    <a:pt x="5763" y="8056"/>
                    <a:pt x="5820" y="8067"/>
                  </a:cubicBezTo>
                  <a:cubicBezTo>
                    <a:pt x="5877" y="8078"/>
                    <a:pt x="5845" y="7983"/>
                    <a:pt x="5888" y="7994"/>
                  </a:cubicBezTo>
                  <a:cubicBezTo>
                    <a:pt x="5932" y="8005"/>
                    <a:pt x="5933" y="7966"/>
                    <a:pt x="5920" y="7904"/>
                  </a:cubicBezTo>
                  <a:cubicBezTo>
                    <a:pt x="5906" y="7842"/>
                    <a:pt x="5951" y="7797"/>
                    <a:pt x="5978" y="7763"/>
                  </a:cubicBezTo>
                  <a:cubicBezTo>
                    <a:pt x="6009" y="7725"/>
                    <a:pt x="5994" y="7600"/>
                    <a:pt x="6020" y="7561"/>
                  </a:cubicBezTo>
                  <a:cubicBezTo>
                    <a:pt x="6045" y="7521"/>
                    <a:pt x="6027" y="7442"/>
                    <a:pt x="6055" y="7437"/>
                  </a:cubicBezTo>
                  <a:cubicBezTo>
                    <a:pt x="6082" y="7431"/>
                    <a:pt x="6094" y="7313"/>
                    <a:pt x="6119" y="7313"/>
                  </a:cubicBezTo>
                  <a:cubicBezTo>
                    <a:pt x="6145" y="7313"/>
                    <a:pt x="6159" y="7195"/>
                    <a:pt x="6143" y="7133"/>
                  </a:cubicBezTo>
                  <a:cubicBezTo>
                    <a:pt x="6127" y="7071"/>
                    <a:pt x="6153" y="6903"/>
                    <a:pt x="6178" y="6880"/>
                  </a:cubicBezTo>
                  <a:cubicBezTo>
                    <a:pt x="6203" y="6857"/>
                    <a:pt x="6205" y="6790"/>
                    <a:pt x="6182" y="6739"/>
                  </a:cubicBezTo>
                  <a:cubicBezTo>
                    <a:pt x="6159" y="6689"/>
                    <a:pt x="6072" y="6520"/>
                    <a:pt x="6078" y="6413"/>
                  </a:cubicBezTo>
                  <a:cubicBezTo>
                    <a:pt x="6084" y="6306"/>
                    <a:pt x="6063" y="6109"/>
                    <a:pt x="6074" y="6025"/>
                  </a:cubicBezTo>
                  <a:cubicBezTo>
                    <a:pt x="6086" y="5941"/>
                    <a:pt x="6076" y="5766"/>
                    <a:pt x="6072" y="5665"/>
                  </a:cubicBezTo>
                  <a:cubicBezTo>
                    <a:pt x="6069" y="5564"/>
                    <a:pt x="6094" y="5451"/>
                    <a:pt x="6106" y="5266"/>
                  </a:cubicBezTo>
                  <a:cubicBezTo>
                    <a:pt x="6117" y="5080"/>
                    <a:pt x="6037" y="4883"/>
                    <a:pt x="5998" y="4832"/>
                  </a:cubicBezTo>
                  <a:cubicBezTo>
                    <a:pt x="5959" y="4782"/>
                    <a:pt x="5984" y="4681"/>
                    <a:pt x="6041" y="4545"/>
                  </a:cubicBezTo>
                  <a:cubicBezTo>
                    <a:pt x="6098" y="4411"/>
                    <a:pt x="6102" y="3989"/>
                    <a:pt x="6098" y="3899"/>
                  </a:cubicBezTo>
                  <a:cubicBezTo>
                    <a:pt x="6094" y="3809"/>
                    <a:pt x="5978" y="3730"/>
                    <a:pt x="5934" y="3741"/>
                  </a:cubicBezTo>
                  <a:cubicBezTo>
                    <a:pt x="5888" y="3752"/>
                    <a:pt x="5722" y="3730"/>
                    <a:pt x="5681" y="3707"/>
                  </a:cubicBezTo>
                  <a:cubicBezTo>
                    <a:pt x="5640" y="3685"/>
                    <a:pt x="5626" y="3809"/>
                    <a:pt x="5607" y="3921"/>
                  </a:cubicBezTo>
                  <a:cubicBezTo>
                    <a:pt x="5587" y="4034"/>
                    <a:pt x="5544" y="4208"/>
                    <a:pt x="5519" y="4461"/>
                  </a:cubicBezTo>
                  <a:cubicBezTo>
                    <a:pt x="5493" y="4714"/>
                    <a:pt x="5390" y="4793"/>
                    <a:pt x="5343" y="4849"/>
                  </a:cubicBezTo>
                  <a:cubicBezTo>
                    <a:pt x="5296" y="4906"/>
                    <a:pt x="5266" y="5091"/>
                    <a:pt x="5288" y="5181"/>
                  </a:cubicBezTo>
                  <a:cubicBezTo>
                    <a:pt x="5309" y="5271"/>
                    <a:pt x="5341" y="5198"/>
                    <a:pt x="5362" y="5232"/>
                  </a:cubicBezTo>
                  <a:cubicBezTo>
                    <a:pt x="5384" y="5266"/>
                    <a:pt x="5360" y="5502"/>
                    <a:pt x="5346" y="5536"/>
                  </a:cubicBezTo>
                  <a:cubicBezTo>
                    <a:pt x="5333" y="5569"/>
                    <a:pt x="5372" y="5654"/>
                    <a:pt x="5339" y="5715"/>
                  </a:cubicBezTo>
                  <a:cubicBezTo>
                    <a:pt x="5305" y="5777"/>
                    <a:pt x="5274" y="5907"/>
                    <a:pt x="5294" y="5974"/>
                  </a:cubicBezTo>
                  <a:cubicBezTo>
                    <a:pt x="5313" y="6042"/>
                    <a:pt x="5409" y="6076"/>
                    <a:pt x="5450" y="6143"/>
                  </a:cubicBezTo>
                  <a:cubicBezTo>
                    <a:pt x="5491" y="6211"/>
                    <a:pt x="5476" y="6334"/>
                    <a:pt x="5507" y="6453"/>
                  </a:cubicBezTo>
                  <a:cubicBezTo>
                    <a:pt x="5538" y="6571"/>
                    <a:pt x="5572" y="6498"/>
                    <a:pt x="5587" y="6571"/>
                  </a:cubicBezTo>
                  <a:cubicBezTo>
                    <a:pt x="5603" y="6644"/>
                    <a:pt x="5530" y="6936"/>
                    <a:pt x="5505" y="6947"/>
                  </a:cubicBezTo>
                  <a:cubicBezTo>
                    <a:pt x="5480" y="6959"/>
                    <a:pt x="5376" y="6649"/>
                    <a:pt x="5345" y="6582"/>
                  </a:cubicBezTo>
                  <a:cubicBezTo>
                    <a:pt x="5313" y="6514"/>
                    <a:pt x="5192" y="6407"/>
                    <a:pt x="5131" y="6317"/>
                  </a:cubicBezTo>
                  <a:cubicBezTo>
                    <a:pt x="5071" y="6227"/>
                    <a:pt x="5022" y="6239"/>
                    <a:pt x="4955" y="6109"/>
                  </a:cubicBezTo>
                  <a:cubicBezTo>
                    <a:pt x="4889" y="5980"/>
                    <a:pt x="4832" y="5918"/>
                    <a:pt x="4711" y="5924"/>
                  </a:cubicBezTo>
                  <a:cubicBezTo>
                    <a:pt x="4589" y="5929"/>
                    <a:pt x="4511" y="5845"/>
                    <a:pt x="4470" y="5862"/>
                  </a:cubicBezTo>
                  <a:cubicBezTo>
                    <a:pt x="4429" y="5879"/>
                    <a:pt x="4444" y="5744"/>
                    <a:pt x="4372" y="5654"/>
                  </a:cubicBezTo>
                  <a:cubicBezTo>
                    <a:pt x="4300" y="5564"/>
                    <a:pt x="4253" y="5440"/>
                    <a:pt x="4212" y="5502"/>
                  </a:cubicBezTo>
                  <a:cubicBezTo>
                    <a:pt x="4170" y="5564"/>
                    <a:pt x="4186" y="5789"/>
                    <a:pt x="4249" y="5817"/>
                  </a:cubicBezTo>
                  <a:cubicBezTo>
                    <a:pt x="4311" y="5845"/>
                    <a:pt x="4280" y="5941"/>
                    <a:pt x="4347" y="5929"/>
                  </a:cubicBezTo>
                  <a:cubicBezTo>
                    <a:pt x="4413" y="5918"/>
                    <a:pt x="4433" y="5986"/>
                    <a:pt x="4431" y="6104"/>
                  </a:cubicBezTo>
                  <a:cubicBezTo>
                    <a:pt x="4429" y="6222"/>
                    <a:pt x="4462" y="6340"/>
                    <a:pt x="4491" y="6419"/>
                  </a:cubicBezTo>
                  <a:cubicBezTo>
                    <a:pt x="4521" y="6498"/>
                    <a:pt x="4503" y="6627"/>
                    <a:pt x="4450" y="6627"/>
                  </a:cubicBezTo>
                  <a:cubicBezTo>
                    <a:pt x="4397" y="6627"/>
                    <a:pt x="4337" y="6649"/>
                    <a:pt x="4360" y="6756"/>
                  </a:cubicBezTo>
                  <a:cubicBezTo>
                    <a:pt x="4384" y="6863"/>
                    <a:pt x="4345" y="6891"/>
                    <a:pt x="4292" y="6835"/>
                  </a:cubicBezTo>
                  <a:cubicBezTo>
                    <a:pt x="4239" y="6779"/>
                    <a:pt x="4270" y="6672"/>
                    <a:pt x="4292" y="6610"/>
                  </a:cubicBezTo>
                  <a:cubicBezTo>
                    <a:pt x="4313" y="6548"/>
                    <a:pt x="4245" y="6469"/>
                    <a:pt x="4212" y="6435"/>
                  </a:cubicBezTo>
                  <a:cubicBezTo>
                    <a:pt x="4178" y="6402"/>
                    <a:pt x="4045" y="6683"/>
                    <a:pt x="4008" y="6728"/>
                  </a:cubicBezTo>
                  <a:cubicBezTo>
                    <a:pt x="3971" y="6773"/>
                    <a:pt x="3879" y="6660"/>
                    <a:pt x="3785" y="6728"/>
                  </a:cubicBezTo>
                  <a:cubicBezTo>
                    <a:pt x="3691" y="6796"/>
                    <a:pt x="3697" y="7009"/>
                    <a:pt x="3662" y="6987"/>
                  </a:cubicBezTo>
                  <a:cubicBezTo>
                    <a:pt x="3627" y="6965"/>
                    <a:pt x="3523" y="7015"/>
                    <a:pt x="3484" y="6947"/>
                  </a:cubicBezTo>
                  <a:cubicBezTo>
                    <a:pt x="3444" y="6880"/>
                    <a:pt x="3476" y="6841"/>
                    <a:pt x="3517" y="6846"/>
                  </a:cubicBezTo>
                  <a:cubicBezTo>
                    <a:pt x="3558" y="6852"/>
                    <a:pt x="3572" y="6812"/>
                    <a:pt x="3548" y="6734"/>
                  </a:cubicBezTo>
                  <a:cubicBezTo>
                    <a:pt x="3525" y="6655"/>
                    <a:pt x="3580" y="6531"/>
                    <a:pt x="3578" y="6475"/>
                  </a:cubicBezTo>
                  <a:cubicBezTo>
                    <a:pt x="3576" y="6419"/>
                    <a:pt x="3423" y="6565"/>
                    <a:pt x="3398" y="6627"/>
                  </a:cubicBezTo>
                  <a:cubicBezTo>
                    <a:pt x="3372" y="6689"/>
                    <a:pt x="3400" y="6801"/>
                    <a:pt x="3372" y="6841"/>
                  </a:cubicBezTo>
                  <a:cubicBezTo>
                    <a:pt x="3345" y="6880"/>
                    <a:pt x="3345" y="6773"/>
                    <a:pt x="3313" y="6739"/>
                  </a:cubicBezTo>
                  <a:cubicBezTo>
                    <a:pt x="3282" y="6706"/>
                    <a:pt x="3053" y="6857"/>
                    <a:pt x="3010" y="6998"/>
                  </a:cubicBezTo>
                  <a:cubicBezTo>
                    <a:pt x="2967" y="7139"/>
                    <a:pt x="2883" y="7144"/>
                    <a:pt x="2883" y="7223"/>
                  </a:cubicBezTo>
                  <a:cubicBezTo>
                    <a:pt x="2883" y="7302"/>
                    <a:pt x="2779" y="7296"/>
                    <a:pt x="2738" y="7352"/>
                  </a:cubicBezTo>
                  <a:cubicBezTo>
                    <a:pt x="2697" y="7409"/>
                    <a:pt x="2725" y="7639"/>
                    <a:pt x="2709" y="7752"/>
                  </a:cubicBezTo>
                  <a:cubicBezTo>
                    <a:pt x="2693" y="7864"/>
                    <a:pt x="2533" y="7831"/>
                    <a:pt x="2484" y="7836"/>
                  </a:cubicBezTo>
                  <a:cubicBezTo>
                    <a:pt x="2435" y="7842"/>
                    <a:pt x="2417" y="7566"/>
                    <a:pt x="2378" y="7549"/>
                  </a:cubicBezTo>
                  <a:cubicBezTo>
                    <a:pt x="2339" y="7532"/>
                    <a:pt x="2362" y="7375"/>
                    <a:pt x="2374" y="7308"/>
                  </a:cubicBezTo>
                  <a:cubicBezTo>
                    <a:pt x="2386" y="7240"/>
                    <a:pt x="2417" y="7296"/>
                    <a:pt x="2466" y="7206"/>
                  </a:cubicBezTo>
                  <a:cubicBezTo>
                    <a:pt x="2515" y="7116"/>
                    <a:pt x="2564" y="7251"/>
                    <a:pt x="2584" y="7189"/>
                  </a:cubicBezTo>
                  <a:cubicBezTo>
                    <a:pt x="2603" y="7127"/>
                    <a:pt x="2509" y="6964"/>
                    <a:pt x="2503" y="6824"/>
                  </a:cubicBezTo>
                  <a:cubicBezTo>
                    <a:pt x="2497" y="6683"/>
                    <a:pt x="2394" y="6644"/>
                    <a:pt x="2335" y="6689"/>
                  </a:cubicBezTo>
                  <a:cubicBezTo>
                    <a:pt x="2276" y="6734"/>
                    <a:pt x="2212" y="6694"/>
                    <a:pt x="2171" y="6638"/>
                  </a:cubicBezTo>
                  <a:cubicBezTo>
                    <a:pt x="2130" y="6582"/>
                    <a:pt x="2134" y="6739"/>
                    <a:pt x="2194" y="6784"/>
                  </a:cubicBezTo>
                  <a:cubicBezTo>
                    <a:pt x="2255" y="6829"/>
                    <a:pt x="2224" y="6964"/>
                    <a:pt x="2233" y="7049"/>
                  </a:cubicBezTo>
                  <a:cubicBezTo>
                    <a:pt x="2243" y="7133"/>
                    <a:pt x="2218" y="7324"/>
                    <a:pt x="2182" y="7471"/>
                  </a:cubicBezTo>
                  <a:cubicBezTo>
                    <a:pt x="2147" y="7617"/>
                    <a:pt x="2173" y="7611"/>
                    <a:pt x="2226" y="7605"/>
                  </a:cubicBezTo>
                  <a:cubicBezTo>
                    <a:pt x="2278" y="7600"/>
                    <a:pt x="2274" y="7797"/>
                    <a:pt x="2274" y="7943"/>
                  </a:cubicBezTo>
                  <a:cubicBezTo>
                    <a:pt x="2274" y="8089"/>
                    <a:pt x="2233" y="8129"/>
                    <a:pt x="2233" y="8236"/>
                  </a:cubicBezTo>
                  <a:cubicBezTo>
                    <a:pt x="2233" y="8343"/>
                    <a:pt x="2190" y="8185"/>
                    <a:pt x="2177" y="8230"/>
                  </a:cubicBezTo>
                  <a:cubicBezTo>
                    <a:pt x="2163" y="8275"/>
                    <a:pt x="2145" y="8207"/>
                    <a:pt x="2137" y="8117"/>
                  </a:cubicBezTo>
                  <a:cubicBezTo>
                    <a:pt x="2130" y="8028"/>
                    <a:pt x="2049" y="8078"/>
                    <a:pt x="2004" y="8044"/>
                  </a:cubicBezTo>
                  <a:cubicBezTo>
                    <a:pt x="1959" y="8011"/>
                    <a:pt x="1942" y="8067"/>
                    <a:pt x="1920" y="8162"/>
                  </a:cubicBezTo>
                  <a:cubicBezTo>
                    <a:pt x="1899" y="8258"/>
                    <a:pt x="1836" y="8297"/>
                    <a:pt x="1803" y="8309"/>
                  </a:cubicBezTo>
                  <a:cubicBezTo>
                    <a:pt x="1766" y="8321"/>
                    <a:pt x="1711" y="8506"/>
                    <a:pt x="1676" y="8573"/>
                  </a:cubicBezTo>
                  <a:cubicBezTo>
                    <a:pt x="1640" y="8641"/>
                    <a:pt x="1635" y="8770"/>
                    <a:pt x="1683" y="8905"/>
                  </a:cubicBezTo>
                  <a:cubicBezTo>
                    <a:pt x="1732" y="9040"/>
                    <a:pt x="1742" y="9130"/>
                    <a:pt x="1738" y="9203"/>
                  </a:cubicBezTo>
                  <a:cubicBezTo>
                    <a:pt x="1734" y="9276"/>
                    <a:pt x="1601" y="9254"/>
                    <a:pt x="1580" y="9175"/>
                  </a:cubicBezTo>
                  <a:cubicBezTo>
                    <a:pt x="1558" y="9096"/>
                    <a:pt x="1472" y="9068"/>
                    <a:pt x="1443" y="9085"/>
                  </a:cubicBezTo>
                  <a:cubicBezTo>
                    <a:pt x="1413" y="9102"/>
                    <a:pt x="1333" y="8832"/>
                    <a:pt x="1292" y="8826"/>
                  </a:cubicBezTo>
                  <a:cubicBezTo>
                    <a:pt x="1251" y="8821"/>
                    <a:pt x="1226" y="8967"/>
                    <a:pt x="1212" y="9040"/>
                  </a:cubicBezTo>
                  <a:cubicBezTo>
                    <a:pt x="1198" y="9113"/>
                    <a:pt x="1231" y="9136"/>
                    <a:pt x="1251" y="9259"/>
                  </a:cubicBezTo>
                  <a:cubicBezTo>
                    <a:pt x="1271" y="9383"/>
                    <a:pt x="1343" y="9389"/>
                    <a:pt x="1380" y="9389"/>
                  </a:cubicBezTo>
                  <a:cubicBezTo>
                    <a:pt x="1417" y="9389"/>
                    <a:pt x="1404" y="9552"/>
                    <a:pt x="1392" y="9619"/>
                  </a:cubicBezTo>
                  <a:cubicBezTo>
                    <a:pt x="1380" y="9687"/>
                    <a:pt x="1312" y="9737"/>
                    <a:pt x="1292" y="9664"/>
                  </a:cubicBezTo>
                  <a:cubicBezTo>
                    <a:pt x="1273" y="9591"/>
                    <a:pt x="1190" y="9664"/>
                    <a:pt x="1188" y="9574"/>
                  </a:cubicBezTo>
                  <a:cubicBezTo>
                    <a:pt x="1187" y="9484"/>
                    <a:pt x="1128" y="9350"/>
                    <a:pt x="1067" y="9377"/>
                  </a:cubicBezTo>
                  <a:cubicBezTo>
                    <a:pt x="1007" y="9406"/>
                    <a:pt x="995" y="9293"/>
                    <a:pt x="999" y="9158"/>
                  </a:cubicBezTo>
                  <a:cubicBezTo>
                    <a:pt x="1003" y="9023"/>
                    <a:pt x="965" y="8944"/>
                    <a:pt x="967" y="8883"/>
                  </a:cubicBezTo>
                  <a:cubicBezTo>
                    <a:pt x="969" y="8820"/>
                    <a:pt x="940" y="8697"/>
                    <a:pt x="971" y="8635"/>
                  </a:cubicBezTo>
                  <a:cubicBezTo>
                    <a:pt x="1003" y="8573"/>
                    <a:pt x="979" y="8478"/>
                    <a:pt x="981" y="8393"/>
                  </a:cubicBezTo>
                  <a:cubicBezTo>
                    <a:pt x="983" y="8309"/>
                    <a:pt x="928" y="8179"/>
                    <a:pt x="879" y="8179"/>
                  </a:cubicBezTo>
                  <a:cubicBezTo>
                    <a:pt x="830" y="8179"/>
                    <a:pt x="840" y="8039"/>
                    <a:pt x="799" y="8011"/>
                  </a:cubicBezTo>
                  <a:cubicBezTo>
                    <a:pt x="758" y="7983"/>
                    <a:pt x="676" y="7785"/>
                    <a:pt x="670" y="7701"/>
                  </a:cubicBezTo>
                  <a:cubicBezTo>
                    <a:pt x="664" y="7617"/>
                    <a:pt x="601" y="7605"/>
                    <a:pt x="623" y="7577"/>
                  </a:cubicBezTo>
                  <a:cubicBezTo>
                    <a:pt x="645" y="7549"/>
                    <a:pt x="693" y="7589"/>
                    <a:pt x="729" y="7690"/>
                  </a:cubicBezTo>
                  <a:cubicBezTo>
                    <a:pt x="764" y="7791"/>
                    <a:pt x="821" y="7881"/>
                    <a:pt x="913" y="7915"/>
                  </a:cubicBezTo>
                  <a:cubicBezTo>
                    <a:pt x="1005" y="7949"/>
                    <a:pt x="1042" y="8072"/>
                    <a:pt x="1143" y="8123"/>
                  </a:cubicBezTo>
                  <a:cubicBezTo>
                    <a:pt x="1245" y="8174"/>
                    <a:pt x="1306" y="8207"/>
                    <a:pt x="1453" y="8270"/>
                  </a:cubicBezTo>
                  <a:cubicBezTo>
                    <a:pt x="1599" y="8331"/>
                    <a:pt x="1795" y="7904"/>
                    <a:pt x="1836" y="7785"/>
                  </a:cubicBezTo>
                  <a:cubicBezTo>
                    <a:pt x="1877" y="7667"/>
                    <a:pt x="1824" y="7426"/>
                    <a:pt x="1824" y="7336"/>
                  </a:cubicBezTo>
                  <a:cubicBezTo>
                    <a:pt x="1824" y="7246"/>
                    <a:pt x="1758" y="7234"/>
                    <a:pt x="1748" y="7167"/>
                  </a:cubicBezTo>
                  <a:cubicBezTo>
                    <a:pt x="1738" y="7099"/>
                    <a:pt x="1695" y="6976"/>
                    <a:pt x="1639" y="6976"/>
                  </a:cubicBezTo>
                  <a:cubicBezTo>
                    <a:pt x="1582" y="6976"/>
                    <a:pt x="1574" y="6790"/>
                    <a:pt x="1529" y="6801"/>
                  </a:cubicBezTo>
                  <a:cubicBezTo>
                    <a:pt x="1484" y="6812"/>
                    <a:pt x="1453" y="6745"/>
                    <a:pt x="1335" y="6520"/>
                  </a:cubicBezTo>
                  <a:cubicBezTo>
                    <a:pt x="1218" y="6295"/>
                    <a:pt x="1055" y="6132"/>
                    <a:pt x="1026" y="6171"/>
                  </a:cubicBezTo>
                  <a:cubicBezTo>
                    <a:pt x="997" y="6211"/>
                    <a:pt x="977" y="6233"/>
                    <a:pt x="958" y="6149"/>
                  </a:cubicBezTo>
                  <a:cubicBezTo>
                    <a:pt x="938" y="6064"/>
                    <a:pt x="893" y="6076"/>
                    <a:pt x="862" y="6143"/>
                  </a:cubicBezTo>
                  <a:cubicBezTo>
                    <a:pt x="830" y="6211"/>
                    <a:pt x="799" y="6081"/>
                    <a:pt x="740" y="6120"/>
                  </a:cubicBezTo>
                  <a:cubicBezTo>
                    <a:pt x="682" y="6160"/>
                    <a:pt x="650" y="6047"/>
                    <a:pt x="666" y="5997"/>
                  </a:cubicBezTo>
                  <a:cubicBezTo>
                    <a:pt x="682" y="5946"/>
                    <a:pt x="768" y="5991"/>
                    <a:pt x="764" y="5907"/>
                  </a:cubicBezTo>
                  <a:cubicBezTo>
                    <a:pt x="760" y="5823"/>
                    <a:pt x="729" y="5907"/>
                    <a:pt x="676" y="5806"/>
                  </a:cubicBezTo>
                  <a:cubicBezTo>
                    <a:pt x="623" y="5704"/>
                    <a:pt x="594" y="5772"/>
                    <a:pt x="582" y="5856"/>
                  </a:cubicBezTo>
                  <a:cubicBezTo>
                    <a:pt x="570" y="5941"/>
                    <a:pt x="529" y="5918"/>
                    <a:pt x="502" y="5845"/>
                  </a:cubicBezTo>
                  <a:cubicBezTo>
                    <a:pt x="499" y="5838"/>
                    <a:pt x="496" y="5833"/>
                    <a:pt x="493" y="5827"/>
                  </a:cubicBezTo>
                  <a:cubicBezTo>
                    <a:pt x="484" y="5968"/>
                    <a:pt x="455" y="5982"/>
                    <a:pt x="425" y="5963"/>
                  </a:cubicBezTo>
                  <a:cubicBezTo>
                    <a:pt x="390" y="5941"/>
                    <a:pt x="355" y="6109"/>
                    <a:pt x="316" y="6109"/>
                  </a:cubicBezTo>
                  <a:cubicBezTo>
                    <a:pt x="277" y="6109"/>
                    <a:pt x="234" y="6233"/>
                    <a:pt x="226" y="6334"/>
                  </a:cubicBezTo>
                  <a:cubicBezTo>
                    <a:pt x="218" y="6435"/>
                    <a:pt x="175" y="6379"/>
                    <a:pt x="175" y="6447"/>
                  </a:cubicBezTo>
                  <a:cubicBezTo>
                    <a:pt x="175" y="6514"/>
                    <a:pt x="175" y="6582"/>
                    <a:pt x="155" y="6649"/>
                  </a:cubicBezTo>
                  <a:cubicBezTo>
                    <a:pt x="136" y="6717"/>
                    <a:pt x="155" y="6751"/>
                    <a:pt x="175" y="6863"/>
                  </a:cubicBezTo>
                  <a:cubicBezTo>
                    <a:pt x="195" y="6976"/>
                    <a:pt x="238" y="6964"/>
                    <a:pt x="257" y="6998"/>
                  </a:cubicBezTo>
                  <a:cubicBezTo>
                    <a:pt x="277" y="7032"/>
                    <a:pt x="351" y="7212"/>
                    <a:pt x="351" y="7279"/>
                  </a:cubicBezTo>
                  <a:cubicBezTo>
                    <a:pt x="351" y="7347"/>
                    <a:pt x="292" y="7516"/>
                    <a:pt x="269" y="7561"/>
                  </a:cubicBezTo>
                  <a:cubicBezTo>
                    <a:pt x="245" y="7605"/>
                    <a:pt x="214" y="7718"/>
                    <a:pt x="230" y="7785"/>
                  </a:cubicBezTo>
                  <a:cubicBezTo>
                    <a:pt x="245" y="7853"/>
                    <a:pt x="312" y="8134"/>
                    <a:pt x="355" y="8359"/>
                  </a:cubicBezTo>
                  <a:cubicBezTo>
                    <a:pt x="398" y="8584"/>
                    <a:pt x="339" y="8483"/>
                    <a:pt x="312" y="8584"/>
                  </a:cubicBezTo>
                  <a:cubicBezTo>
                    <a:pt x="285" y="8686"/>
                    <a:pt x="324" y="8810"/>
                    <a:pt x="331" y="8877"/>
                  </a:cubicBezTo>
                  <a:cubicBezTo>
                    <a:pt x="339" y="8944"/>
                    <a:pt x="296" y="8933"/>
                    <a:pt x="300" y="8989"/>
                  </a:cubicBezTo>
                  <a:cubicBezTo>
                    <a:pt x="304" y="9046"/>
                    <a:pt x="363" y="9068"/>
                    <a:pt x="367" y="9113"/>
                  </a:cubicBezTo>
                  <a:cubicBezTo>
                    <a:pt x="371" y="9158"/>
                    <a:pt x="328" y="9214"/>
                    <a:pt x="347" y="9304"/>
                  </a:cubicBezTo>
                  <a:cubicBezTo>
                    <a:pt x="367" y="9395"/>
                    <a:pt x="414" y="9394"/>
                    <a:pt x="418" y="9507"/>
                  </a:cubicBezTo>
                  <a:cubicBezTo>
                    <a:pt x="422" y="9619"/>
                    <a:pt x="331" y="9630"/>
                    <a:pt x="335" y="9721"/>
                  </a:cubicBezTo>
                  <a:cubicBezTo>
                    <a:pt x="339" y="9811"/>
                    <a:pt x="453" y="9923"/>
                    <a:pt x="504" y="10092"/>
                  </a:cubicBezTo>
                  <a:cubicBezTo>
                    <a:pt x="555" y="10261"/>
                    <a:pt x="551" y="10306"/>
                    <a:pt x="539" y="10396"/>
                  </a:cubicBezTo>
                  <a:cubicBezTo>
                    <a:pt x="515" y="10577"/>
                    <a:pt x="375" y="10733"/>
                    <a:pt x="343" y="10936"/>
                  </a:cubicBezTo>
                  <a:cubicBezTo>
                    <a:pt x="312" y="11138"/>
                    <a:pt x="195" y="11250"/>
                    <a:pt x="140" y="11408"/>
                  </a:cubicBezTo>
                  <a:cubicBezTo>
                    <a:pt x="117" y="11473"/>
                    <a:pt x="95" y="11559"/>
                    <a:pt x="77" y="11639"/>
                  </a:cubicBezTo>
                  <a:cubicBezTo>
                    <a:pt x="100" y="11622"/>
                    <a:pt x="118" y="11602"/>
                    <a:pt x="132" y="11583"/>
                  </a:cubicBezTo>
                  <a:cubicBezTo>
                    <a:pt x="163" y="11537"/>
                    <a:pt x="185" y="11757"/>
                    <a:pt x="216" y="11830"/>
                  </a:cubicBezTo>
                  <a:cubicBezTo>
                    <a:pt x="247" y="11903"/>
                    <a:pt x="310" y="11836"/>
                    <a:pt x="331" y="11903"/>
                  </a:cubicBezTo>
                  <a:cubicBezTo>
                    <a:pt x="353" y="11971"/>
                    <a:pt x="314" y="11976"/>
                    <a:pt x="269" y="11954"/>
                  </a:cubicBezTo>
                  <a:cubicBezTo>
                    <a:pt x="224" y="11931"/>
                    <a:pt x="212" y="12010"/>
                    <a:pt x="142" y="12077"/>
                  </a:cubicBezTo>
                  <a:cubicBezTo>
                    <a:pt x="89" y="12128"/>
                    <a:pt x="94" y="12182"/>
                    <a:pt x="77" y="12224"/>
                  </a:cubicBezTo>
                  <a:cubicBezTo>
                    <a:pt x="108" y="12356"/>
                    <a:pt x="66" y="12373"/>
                    <a:pt x="50" y="12474"/>
                  </a:cubicBezTo>
                  <a:cubicBezTo>
                    <a:pt x="32" y="12583"/>
                    <a:pt x="9" y="12600"/>
                    <a:pt x="6" y="12668"/>
                  </a:cubicBezTo>
                  <a:cubicBezTo>
                    <a:pt x="3" y="12736"/>
                    <a:pt x="12" y="12786"/>
                    <a:pt x="14" y="12887"/>
                  </a:cubicBezTo>
                  <a:cubicBezTo>
                    <a:pt x="17" y="12989"/>
                    <a:pt x="23" y="13005"/>
                    <a:pt x="44" y="13090"/>
                  </a:cubicBezTo>
                  <a:cubicBezTo>
                    <a:pt x="64" y="13174"/>
                    <a:pt x="26" y="13174"/>
                    <a:pt x="9" y="13216"/>
                  </a:cubicBezTo>
                  <a:cubicBezTo>
                    <a:pt x="-9" y="13259"/>
                    <a:pt x="3" y="13351"/>
                    <a:pt x="26" y="13419"/>
                  </a:cubicBezTo>
                  <a:cubicBezTo>
                    <a:pt x="50" y="13486"/>
                    <a:pt x="50" y="13571"/>
                    <a:pt x="41" y="13630"/>
                  </a:cubicBezTo>
                  <a:cubicBezTo>
                    <a:pt x="32" y="13689"/>
                    <a:pt x="61" y="13790"/>
                    <a:pt x="82" y="13849"/>
                  </a:cubicBezTo>
                  <a:cubicBezTo>
                    <a:pt x="102" y="13908"/>
                    <a:pt x="100" y="14069"/>
                    <a:pt x="117" y="14111"/>
                  </a:cubicBezTo>
                  <a:cubicBezTo>
                    <a:pt x="135" y="14153"/>
                    <a:pt x="155" y="14195"/>
                    <a:pt x="188" y="14170"/>
                  </a:cubicBezTo>
                  <a:cubicBezTo>
                    <a:pt x="220" y="14144"/>
                    <a:pt x="240" y="14187"/>
                    <a:pt x="255" y="14263"/>
                  </a:cubicBezTo>
                  <a:cubicBezTo>
                    <a:pt x="270" y="14339"/>
                    <a:pt x="293" y="14305"/>
                    <a:pt x="326" y="14263"/>
                  </a:cubicBezTo>
                  <a:cubicBezTo>
                    <a:pt x="358" y="14220"/>
                    <a:pt x="431" y="14339"/>
                    <a:pt x="449" y="14364"/>
                  </a:cubicBezTo>
                  <a:cubicBezTo>
                    <a:pt x="466" y="14389"/>
                    <a:pt x="458" y="14533"/>
                    <a:pt x="461" y="14625"/>
                  </a:cubicBezTo>
                  <a:cubicBezTo>
                    <a:pt x="463" y="14718"/>
                    <a:pt x="443" y="14836"/>
                    <a:pt x="475" y="14896"/>
                  </a:cubicBezTo>
                  <a:cubicBezTo>
                    <a:pt x="508" y="14955"/>
                    <a:pt x="499" y="15090"/>
                    <a:pt x="537" y="15132"/>
                  </a:cubicBezTo>
                  <a:cubicBezTo>
                    <a:pt x="575" y="15174"/>
                    <a:pt x="590" y="15326"/>
                    <a:pt x="613" y="15343"/>
                  </a:cubicBezTo>
                  <a:cubicBezTo>
                    <a:pt x="637" y="15359"/>
                    <a:pt x="681" y="15461"/>
                    <a:pt x="687" y="15537"/>
                  </a:cubicBezTo>
                  <a:cubicBezTo>
                    <a:pt x="692" y="15613"/>
                    <a:pt x="646" y="15680"/>
                    <a:pt x="619" y="15714"/>
                  </a:cubicBezTo>
                  <a:cubicBezTo>
                    <a:pt x="593" y="15748"/>
                    <a:pt x="543" y="15613"/>
                    <a:pt x="525" y="15672"/>
                  </a:cubicBezTo>
                  <a:cubicBezTo>
                    <a:pt x="508" y="15731"/>
                    <a:pt x="531" y="15840"/>
                    <a:pt x="546" y="16026"/>
                  </a:cubicBezTo>
                  <a:cubicBezTo>
                    <a:pt x="560" y="16212"/>
                    <a:pt x="572" y="16229"/>
                    <a:pt x="601" y="16229"/>
                  </a:cubicBezTo>
                  <a:cubicBezTo>
                    <a:pt x="631" y="16229"/>
                    <a:pt x="643" y="16170"/>
                    <a:pt x="663" y="16136"/>
                  </a:cubicBezTo>
                  <a:cubicBezTo>
                    <a:pt x="684" y="16102"/>
                    <a:pt x="731" y="16153"/>
                    <a:pt x="751" y="16127"/>
                  </a:cubicBezTo>
                  <a:cubicBezTo>
                    <a:pt x="772" y="16102"/>
                    <a:pt x="845" y="16094"/>
                    <a:pt x="860" y="16161"/>
                  </a:cubicBezTo>
                  <a:cubicBezTo>
                    <a:pt x="874" y="16229"/>
                    <a:pt x="889" y="16389"/>
                    <a:pt x="877" y="16448"/>
                  </a:cubicBezTo>
                  <a:cubicBezTo>
                    <a:pt x="866" y="16507"/>
                    <a:pt x="892" y="16575"/>
                    <a:pt x="907" y="16659"/>
                  </a:cubicBezTo>
                  <a:cubicBezTo>
                    <a:pt x="921" y="16743"/>
                    <a:pt x="983" y="16701"/>
                    <a:pt x="1004" y="16727"/>
                  </a:cubicBezTo>
                  <a:cubicBezTo>
                    <a:pt x="1024" y="16752"/>
                    <a:pt x="1071" y="16937"/>
                    <a:pt x="1062" y="17022"/>
                  </a:cubicBezTo>
                  <a:cubicBezTo>
                    <a:pt x="1053" y="17106"/>
                    <a:pt x="1092" y="17123"/>
                    <a:pt x="1112" y="17098"/>
                  </a:cubicBezTo>
                  <a:cubicBezTo>
                    <a:pt x="1133" y="17072"/>
                    <a:pt x="1153" y="17140"/>
                    <a:pt x="1177" y="17182"/>
                  </a:cubicBezTo>
                  <a:cubicBezTo>
                    <a:pt x="1200" y="17224"/>
                    <a:pt x="1221" y="17207"/>
                    <a:pt x="1244" y="17165"/>
                  </a:cubicBezTo>
                  <a:cubicBezTo>
                    <a:pt x="1268" y="17123"/>
                    <a:pt x="1306" y="17089"/>
                    <a:pt x="1318" y="17148"/>
                  </a:cubicBezTo>
                  <a:cubicBezTo>
                    <a:pt x="1329" y="17207"/>
                    <a:pt x="1376" y="17317"/>
                    <a:pt x="1376" y="17351"/>
                  </a:cubicBezTo>
                  <a:cubicBezTo>
                    <a:pt x="1376" y="17385"/>
                    <a:pt x="1450" y="17351"/>
                    <a:pt x="1485" y="17402"/>
                  </a:cubicBezTo>
                  <a:cubicBezTo>
                    <a:pt x="1520" y="17452"/>
                    <a:pt x="1558" y="17427"/>
                    <a:pt x="1596" y="17486"/>
                  </a:cubicBezTo>
                  <a:cubicBezTo>
                    <a:pt x="1635" y="17545"/>
                    <a:pt x="1670" y="17553"/>
                    <a:pt x="1673" y="17621"/>
                  </a:cubicBezTo>
                  <a:cubicBezTo>
                    <a:pt x="1676" y="17688"/>
                    <a:pt x="1635" y="17748"/>
                    <a:pt x="1635" y="17781"/>
                  </a:cubicBezTo>
                  <a:cubicBezTo>
                    <a:pt x="1635" y="17815"/>
                    <a:pt x="1667" y="17840"/>
                    <a:pt x="1667" y="17891"/>
                  </a:cubicBezTo>
                  <a:cubicBezTo>
                    <a:pt x="1667" y="17942"/>
                    <a:pt x="1626" y="17942"/>
                    <a:pt x="1620" y="17984"/>
                  </a:cubicBezTo>
                  <a:cubicBezTo>
                    <a:pt x="1614" y="18026"/>
                    <a:pt x="1643" y="18085"/>
                    <a:pt x="1649" y="18127"/>
                  </a:cubicBezTo>
                  <a:cubicBezTo>
                    <a:pt x="1655" y="18169"/>
                    <a:pt x="1626" y="18313"/>
                    <a:pt x="1626" y="18355"/>
                  </a:cubicBezTo>
                  <a:cubicBezTo>
                    <a:pt x="1626" y="18397"/>
                    <a:pt x="1538" y="18346"/>
                    <a:pt x="1517" y="18346"/>
                  </a:cubicBezTo>
                  <a:cubicBezTo>
                    <a:pt x="1497" y="18346"/>
                    <a:pt x="1435" y="18541"/>
                    <a:pt x="1414" y="18549"/>
                  </a:cubicBezTo>
                  <a:cubicBezTo>
                    <a:pt x="1397" y="18556"/>
                    <a:pt x="1405" y="18650"/>
                    <a:pt x="1411" y="18729"/>
                  </a:cubicBezTo>
                  <a:cubicBezTo>
                    <a:pt x="1475" y="18695"/>
                    <a:pt x="1540" y="18680"/>
                    <a:pt x="1547" y="18721"/>
                  </a:cubicBezTo>
                  <a:cubicBezTo>
                    <a:pt x="1558" y="18788"/>
                    <a:pt x="1410" y="18968"/>
                    <a:pt x="1382" y="18996"/>
                  </a:cubicBezTo>
                  <a:cubicBezTo>
                    <a:pt x="1355" y="19024"/>
                    <a:pt x="1435" y="19142"/>
                    <a:pt x="1433" y="19210"/>
                  </a:cubicBezTo>
                  <a:cubicBezTo>
                    <a:pt x="1431" y="19277"/>
                    <a:pt x="1347" y="19295"/>
                    <a:pt x="1355" y="19429"/>
                  </a:cubicBezTo>
                  <a:cubicBezTo>
                    <a:pt x="1363" y="19564"/>
                    <a:pt x="1327" y="19593"/>
                    <a:pt x="1282" y="19593"/>
                  </a:cubicBezTo>
                  <a:cubicBezTo>
                    <a:pt x="1237" y="19593"/>
                    <a:pt x="1226" y="19671"/>
                    <a:pt x="1247" y="19682"/>
                  </a:cubicBezTo>
                  <a:cubicBezTo>
                    <a:pt x="1269" y="19694"/>
                    <a:pt x="1267" y="19863"/>
                    <a:pt x="1351" y="19924"/>
                  </a:cubicBezTo>
                  <a:cubicBezTo>
                    <a:pt x="1435" y="19986"/>
                    <a:pt x="1525" y="20211"/>
                    <a:pt x="1597" y="20436"/>
                  </a:cubicBezTo>
                  <a:cubicBezTo>
                    <a:pt x="1608" y="20468"/>
                    <a:pt x="1619" y="20493"/>
                    <a:pt x="1632" y="20514"/>
                  </a:cubicBezTo>
                  <a:cubicBezTo>
                    <a:pt x="1653" y="20478"/>
                    <a:pt x="1671" y="20452"/>
                    <a:pt x="1682" y="20448"/>
                  </a:cubicBezTo>
                  <a:cubicBezTo>
                    <a:pt x="1723" y="20431"/>
                    <a:pt x="1799" y="20498"/>
                    <a:pt x="1840" y="20582"/>
                  </a:cubicBezTo>
                  <a:cubicBezTo>
                    <a:pt x="1881" y="20667"/>
                    <a:pt x="2028" y="20566"/>
                    <a:pt x="2046" y="20633"/>
                  </a:cubicBezTo>
                  <a:cubicBezTo>
                    <a:pt x="2063" y="20701"/>
                    <a:pt x="2098" y="20785"/>
                    <a:pt x="2128" y="20785"/>
                  </a:cubicBezTo>
                  <a:cubicBezTo>
                    <a:pt x="2157" y="20785"/>
                    <a:pt x="2186" y="20954"/>
                    <a:pt x="2210" y="20903"/>
                  </a:cubicBezTo>
                  <a:cubicBezTo>
                    <a:pt x="2233" y="20852"/>
                    <a:pt x="2321" y="20852"/>
                    <a:pt x="2345" y="20852"/>
                  </a:cubicBezTo>
                  <a:cubicBezTo>
                    <a:pt x="2368" y="20852"/>
                    <a:pt x="2368" y="20903"/>
                    <a:pt x="2392" y="20903"/>
                  </a:cubicBezTo>
                  <a:cubicBezTo>
                    <a:pt x="2415" y="20903"/>
                    <a:pt x="2415" y="21156"/>
                    <a:pt x="2433" y="21139"/>
                  </a:cubicBezTo>
                  <a:cubicBezTo>
                    <a:pt x="2450" y="21122"/>
                    <a:pt x="2515" y="21291"/>
                    <a:pt x="2556" y="21308"/>
                  </a:cubicBezTo>
                  <a:cubicBezTo>
                    <a:pt x="2597" y="21325"/>
                    <a:pt x="2638" y="21527"/>
                    <a:pt x="2656" y="21511"/>
                  </a:cubicBezTo>
                  <a:cubicBezTo>
                    <a:pt x="2674" y="21494"/>
                    <a:pt x="2703" y="21595"/>
                    <a:pt x="2715" y="21511"/>
                  </a:cubicBezTo>
                  <a:cubicBezTo>
                    <a:pt x="2726" y="21431"/>
                    <a:pt x="2784" y="21470"/>
                    <a:pt x="2800" y="21331"/>
                  </a:cubicBezTo>
                  <a:cubicBezTo>
                    <a:pt x="2726" y="21069"/>
                    <a:pt x="2646" y="20779"/>
                    <a:pt x="2648" y="20667"/>
                  </a:cubicBezTo>
                  <a:cubicBezTo>
                    <a:pt x="2652" y="20476"/>
                    <a:pt x="2680" y="20352"/>
                    <a:pt x="2597" y="20149"/>
                  </a:cubicBezTo>
                  <a:cubicBezTo>
                    <a:pt x="2515" y="19947"/>
                    <a:pt x="2605" y="19812"/>
                    <a:pt x="2664" y="19598"/>
                  </a:cubicBezTo>
                  <a:cubicBezTo>
                    <a:pt x="2716" y="19407"/>
                    <a:pt x="2828" y="19324"/>
                    <a:pt x="2899" y="19187"/>
                  </a:cubicBezTo>
                  <a:cubicBezTo>
                    <a:pt x="2884" y="19159"/>
                    <a:pt x="2870" y="19132"/>
                    <a:pt x="2856" y="19114"/>
                  </a:cubicBezTo>
                  <a:cubicBezTo>
                    <a:pt x="2803" y="19047"/>
                    <a:pt x="2785" y="18979"/>
                    <a:pt x="2826" y="18946"/>
                  </a:cubicBezTo>
                  <a:cubicBezTo>
                    <a:pt x="2867" y="18912"/>
                    <a:pt x="2850" y="18844"/>
                    <a:pt x="2809" y="18709"/>
                  </a:cubicBezTo>
                  <a:cubicBezTo>
                    <a:pt x="2768" y="18574"/>
                    <a:pt x="2750" y="18439"/>
                    <a:pt x="2726" y="18439"/>
                  </a:cubicBezTo>
                  <a:cubicBezTo>
                    <a:pt x="2703" y="18439"/>
                    <a:pt x="2668" y="18423"/>
                    <a:pt x="2632" y="18456"/>
                  </a:cubicBezTo>
                  <a:cubicBezTo>
                    <a:pt x="2597" y="18490"/>
                    <a:pt x="2603" y="18372"/>
                    <a:pt x="2609" y="18254"/>
                  </a:cubicBezTo>
                  <a:cubicBezTo>
                    <a:pt x="2615" y="18136"/>
                    <a:pt x="2544" y="18152"/>
                    <a:pt x="2533" y="18102"/>
                  </a:cubicBezTo>
                  <a:cubicBezTo>
                    <a:pt x="2521" y="18051"/>
                    <a:pt x="2550" y="17883"/>
                    <a:pt x="2562" y="17866"/>
                  </a:cubicBezTo>
                  <a:cubicBezTo>
                    <a:pt x="2574" y="17849"/>
                    <a:pt x="2609" y="17798"/>
                    <a:pt x="2609" y="17748"/>
                  </a:cubicBezTo>
                  <a:cubicBezTo>
                    <a:pt x="2609" y="17697"/>
                    <a:pt x="2544" y="17680"/>
                    <a:pt x="2568" y="17562"/>
                  </a:cubicBezTo>
                  <a:cubicBezTo>
                    <a:pt x="2591" y="17444"/>
                    <a:pt x="2638" y="17444"/>
                    <a:pt x="2638" y="17326"/>
                  </a:cubicBezTo>
                  <a:cubicBezTo>
                    <a:pt x="2638" y="17207"/>
                    <a:pt x="2674" y="17106"/>
                    <a:pt x="2715" y="17191"/>
                  </a:cubicBezTo>
                  <a:cubicBezTo>
                    <a:pt x="2756" y="17275"/>
                    <a:pt x="2773" y="17494"/>
                    <a:pt x="2820" y="17444"/>
                  </a:cubicBezTo>
                  <a:cubicBezTo>
                    <a:pt x="2867" y="17393"/>
                    <a:pt x="2838" y="17275"/>
                    <a:pt x="2832" y="17207"/>
                  </a:cubicBezTo>
                  <a:cubicBezTo>
                    <a:pt x="2826" y="17140"/>
                    <a:pt x="2814" y="17039"/>
                    <a:pt x="2867" y="17005"/>
                  </a:cubicBezTo>
                  <a:cubicBezTo>
                    <a:pt x="2920" y="16971"/>
                    <a:pt x="2897" y="16819"/>
                    <a:pt x="2938" y="16819"/>
                  </a:cubicBezTo>
                  <a:cubicBezTo>
                    <a:pt x="2979" y="16819"/>
                    <a:pt x="3055" y="16667"/>
                    <a:pt x="3079" y="16634"/>
                  </a:cubicBezTo>
                  <a:cubicBezTo>
                    <a:pt x="3102" y="16600"/>
                    <a:pt x="3155" y="16516"/>
                    <a:pt x="3178" y="16549"/>
                  </a:cubicBezTo>
                  <a:cubicBezTo>
                    <a:pt x="3202" y="16583"/>
                    <a:pt x="3231" y="16667"/>
                    <a:pt x="3249" y="16549"/>
                  </a:cubicBezTo>
                  <a:cubicBezTo>
                    <a:pt x="3266" y="16431"/>
                    <a:pt x="3337" y="16482"/>
                    <a:pt x="3343" y="16549"/>
                  </a:cubicBezTo>
                  <a:cubicBezTo>
                    <a:pt x="3349" y="16617"/>
                    <a:pt x="3460" y="16617"/>
                    <a:pt x="3495" y="16684"/>
                  </a:cubicBezTo>
                  <a:cubicBezTo>
                    <a:pt x="3531" y="16752"/>
                    <a:pt x="3607" y="16887"/>
                    <a:pt x="3607" y="16954"/>
                  </a:cubicBezTo>
                  <a:cubicBezTo>
                    <a:pt x="3607" y="17022"/>
                    <a:pt x="3642" y="17123"/>
                    <a:pt x="3642" y="17005"/>
                  </a:cubicBezTo>
                  <a:cubicBezTo>
                    <a:pt x="3642" y="16887"/>
                    <a:pt x="3671" y="16921"/>
                    <a:pt x="3718" y="17005"/>
                  </a:cubicBezTo>
                  <a:cubicBezTo>
                    <a:pt x="3765" y="17089"/>
                    <a:pt x="3830" y="17055"/>
                    <a:pt x="3842" y="16971"/>
                  </a:cubicBezTo>
                  <a:cubicBezTo>
                    <a:pt x="3853" y="16887"/>
                    <a:pt x="3942" y="16786"/>
                    <a:pt x="3971" y="16853"/>
                  </a:cubicBezTo>
                  <a:cubicBezTo>
                    <a:pt x="4000" y="16921"/>
                    <a:pt x="4012" y="16971"/>
                    <a:pt x="4047" y="16870"/>
                  </a:cubicBezTo>
                  <a:cubicBezTo>
                    <a:pt x="4082" y="16769"/>
                    <a:pt x="4165" y="16786"/>
                    <a:pt x="4176" y="16887"/>
                  </a:cubicBezTo>
                  <a:cubicBezTo>
                    <a:pt x="4188" y="16988"/>
                    <a:pt x="4229" y="17005"/>
                    <a:pt x="4264" y="17005"/>
                  </a:cubicBezTo>
                  <a:cubicBezTo>
                    <a:pt x="4300" y="17005"/>
                    <a:pt x="4306" y="17157"/>
                    <a:pt x="4329" y="17123"/>
                  </a:cubicBezTo>
                  <a:cubicBezTo>
                    <a:pt x="4352" y="17089"/>
                    <a:pt x="4347" y="16921"/>
                    <a:pt x="4376" y="16937"/>
                  </a:cubicBezTo>
                  <a:cubicBezTo>
                    <a:pt x="4405" y="16954"/>
                    <a:pt x="4429" y="17055"/>
                    <a:pt x="4476" y="17055"/>
                  </a:cubicBezTo>
                  <a:cubicBezTo>
                    <a:pt x="4523" y="17055"/>
                    <a:pt x="4558" y="17022"/>
                    <a:pt x="4558" y="16921"/>
                  </a:cubicBezTo>
                  <a:cubicBezTo>
                    <a:pt x="4558" y="16819"/>
                    <a:pt x="4552" y="16650"/>
                    <a:pt x="4523" y="16650"/>
                  </a:cubicBezTo>
                  <a:cubicBezTo>
                    <a:pt x="4493" y="16650"/>
                    <a:pt x="4464" y="16566"/>
                    <a:pt x="4429" y="16566"/>
                  </a:cubicBezTo>
                  <a:cubicBezTo>
                    <a:pt x="4394" y="16566"/>
                    <a:pt x="4358" y="16397"/>
                    <a:pt x="4394" y="16364"/>
                  </a:cubicBezTo>
                  <a:cubicBezTo>
                    <a:pt x="4429" y="16330"/>
                    <a:pt x="4487" y="16246"/>
                    <a:pt x="4476" y="16161"/>
                  </a:cubicBezTo>
                  <a:cubicBezTo>
                    <a:pt x="4464" y="16077"/>
                    <a:pt x="4452" y="15908"/>
                    <a:pt x="4499" y="15891"/>
                  </a:cubicBezTo>
                  <a:cubicBezTo>
                    <a:pt x="4546" y="15874"/>
                    <a:pt x="4646" y="15874"/>
                    <a:pt x="4640" y="15824"/>
                  </a:cubicBezTo>
                  <a:cubicBezTo>
                    <a:pt x="4634" y="15773"/>
                    <a:pt x="4540" y="15739"/>
                    <a:pt x="4523" y="15655"/>
                  </a:cubicBezTo>
                  <a:cubicBezTo>
                    <a:pt x="4505" y="15570"/>
                    <a:pt x="4499" y="15368"/>
                    <a:pt x="4517" y="15334"/>
                  </a:cubicBezTo>
                  <a:cubicBezTo>
                    <a:pt x="4534" y="15300"/>
                    <a:pt x="4593" y="15351"/>
                    <a:pt x="4628" y="15317"/>
                  </a:cubicBezTo>
                  <a:cubicBezTo>
                    <a:pt x="4664" y="15284"/>
                    <a:pt x="4740" y="15368"/>
                    <a:pt x="4787" y="15267"/>
                  </a:cubicBezTo>
                  <a:cubicBezTo>
                    <a:pt x="4834" y="15166"/>
                    <a:pt x="4934" y="15149"/>
                    <a:pt x="4986" y="15149"/>
                  </a:cubicBezTo>
                  <a:cubicBezTo>
                    <a:pt x="5039" y="15149"/>
                    <a:pt x="5080" y="15047"/>
                    <a:pt x="5121" y="15030"/>
                  </a:cubicBezTo>
                  <a:cubicBezTo>
                    <a:pt x="5163" y="15014"/>
                    <a:pt x="5280" y="14963"/>
                    <a:pt x="5309" y="14929"/>
                  </a:cubicBezTo>
                  <a:cubicBezTo>
                    <a:pt x="5339" y="14896"/>
                    <a:pt x="5497" y="14828"/>
                    <a:pt x="5503" y="14744"/>
                  </a:cubicBezTo>
                  <a:cubicBezTo>
                    <a:pt x="5509" y="14659"/>
                    <a:pt x="5635" y="14592"/>
                    <a:pt x="5667" y="14634"/>
                  </a:cubicBezTo>
                  <a:cubicBezTo>
                    <a:pt x="5700" y="14676"/>
                    <a:pt x="5741" y="14710"/>
                    <a:pt x="5770" y="14676"/>
                  </a:cubicBezTo>
                  <a:cubicBezTo>
                    <a:pt x="5799" y="14642"/>
                    <a:pt x="5861" y="14735"/>
                    <a:pt x="5855" y="14828"/>
                  </a:cubicBezTo>
                  <a:cubicBezTo>
                    <a:pt x="5849" y="14921"/>
                    <a:pt x="5882" y="15022"/>
                    <a:pt x="5879" y="15098"/>
                  </a:cubicBezTo>
                  <a:cubicBezTo>
                    <a:pt x="5876" y="15174"/>
                    <a:pt x="5846" y="15199"/>
                    <a:pt x="5864" y="15258"/>
                  </a:cubicBezTo>
                  <a:cubicBezTo>
                    <a:pt x="5882" y="15317"/>
                    <a:pt x="5961" y="15275"/>
                    <a:pt x="5984" y="15199"/>
                  </a:cubicBezTo>
                  <a:cubicBezTo>
                    <a:pt x="6008" y="15123"/>
                    <a:pt x="6034" y="15233"/>
                    <a:pt x="6034" y="15292"/>
                  </a:cubicBezTo>
                  <a:cubicBezTo>
                    <a:pt x="6034" y="15351"/>
                    <a:pt x="6072" y="15393"/>
                    <a:pt x="6072" y="15317"/>
                  </a:cubicBezTo>
                  <a:cubicBezTo>
                    <a:pt x="6072" y="15241"/>
                    <a:pt x="6119" y="15292"/>
                    <a:pt x="6134" y="15343"/>
                  </a:cubicBezTo>
                  <a:cubicBezTo>
                    <a:pt x="6149" y="15393"/>
                    <a:pt x="6205" y="15284"/>
                    <a:pt x="6205" y="15368"/>
                  </a:cubicBezTo>
                  <a:cubicBezTo>
                    <a:pt x="6205" y="15452"/>
                    <a:pt x="6122" y="15520"/>
                    <a:pt x="6158" y="15613"/>
                  </a:cubicBezTo>
                  <a:cubicBezTo>
                    <a:pt x="6193" y="15706"/>
                    <a:pt x="6213" y="15503"/>
                    <a:pt x="6257" y="15545"/>
                  </a:cubicBezTo>
                  <a:cubicBezTo>
                    <a:pt x="6301" y="15588"/>
                    <a:pt x="6360" y="15402"/>
                    <a:pt x="6401" y="15376"/>
                  </a:cubicBezTo>
                  <a:cubicBezTo>
                    <a:pt x="6442" y="15351"/>
                    <a:pt x="6486" y="15241"/>
                    <a:pt x="6521" y="15182"/>
                  </a:cubicBezTo>
                  <a:cubicBezTo>
                    <a:pt x="6557" y="15123"/>
                    <a:pt x="6633" y="15140"/>
                    <a:pt x="6610" y="15208"/>
                  </a:cubicBezTo>
                  <a:cubicBezTo>
                    <a:pt x="6586" y="15275"/>
                    <a:pt x="6560" y="15402"/>
                    <a:pt x="6648" y="15494"/>
                  </a:cubicBezTo>
                  <a:cubicBezTo>
                    <a:pt x="6736" y="15588"/>
                    <a:pt x="6836" y="16077"/>
                    <a:pt x="6891" y="16321"/>
                  </a:cubicBezTo>
                  <a:cubicBezTo>
                    <a:pt x="6947" y="16566"/>
                    <a:pt x="7000" y="17005"/>
                    <a:pt x="7029" y="17005"/>
                  </a:cubicBezTo>
                  <a:cubicBezTo>
                    <a:pt x="7059" y="17005"/>
                    <a:pt x="7067" y="16786"/>
                    <a:pt x="7106" y="16760"/>
                  </a:cubicBezTo>
                  <a:cubicBezTo>
                    <a:pt x="7144" y="16735"/>
                    <a:pt x="7167" y="16946"/>
                    <a:pt x="7208" y="16971"/>
                  </a:cubicBezTo>
                  <a:cubicBezTo>
                    <a:pt x="7249" y="16996"/>
                    <a:pt x="7305" y="17064"/>
                    <a:pt x="7337" y="17030"/>
                  </a:cubicBezTo>
                  <a:cubicBezTo>
                    <a:pt x="7370" y="16996"/>
                    <a:pt x="7443" y="16878"/>
                    <a:pt x="7469" y="16921"/>
                  </a:cubicBezTo>
                  <a:cubicBezTo>
                    <a:pt x="7496" y="16963"/>
                    <a:pt x="7531" y="16963"/>
                    <a:pt x="7555" y="17123"/>
                  </a:cubicBezTo>
                  <a:cubicBezTo>
                    <a:pt x="7578" y="17283"/>
                    <a:pt x="7613" y="17317"/>
                    <a:pt x="7637" y="17317"/>
                  </a:cubicBezTo>
                  <a:cubicBezTo>
                    <a:pt x="7660" y="17317"/>
                    <a:pt x="7665" y="17393"/>
                    <a:pt x="7665" y="17461"/>
                  </a:cubicBezTo>
                  <a:cubicBezTo>
                    <a:pt x="7665" y="17528"/>
                    <a:pt x="7708" y="17618"/>
                    <a:pt x="7732" y="17618"/>
                  </a:cubicBezTo>
                  <a:cubicBezTo>
                    <a:pt x="7755" y="17618"/>
                    <a:pt x="7818" y="17595"/>
                    <a:pt x="7837" y="17562"/>
                  </a:cubicBezTo>
                  <a:cubicBezTo>
                    <a:pt x="7857" y="17528"/>
                    <a:pt x="7880" y="17495"/>
                    <a:pt x="7884" y="17573"/>
                  </a:cubicBezTo>
                  <a:cubicBezTo>
                    <a:pt x="7888" y="17652"/>
                    <a:pt x="7924" y="17776"/>
                    <a:pt x="7947" y="17776"/>
                  </a:cubicBezTo>
                  <a:cubicBezTo>
                    <a:pt x="7970" y="17776"/>
                    <a:pt x="8017" y="17832"/>
                    <a:pt x="8021" y="17776"/>
                  </a:cubicBezTo>
                  <a:cubicBezTo>
                    <a:pt x="8025" y="17719"/>
                    <a:pt x="8088" y="17686"/>
                    <a:pt x="8111" y="17674"/>
                  </a:cubicBezTo>
                  <a:cubicBezTo>
                    <a:pt x="8135" y="17663"/>
                    <a:pt x="8217" y="17618"/>
                    <a:pt x="8233" y="17517"/>
                  </a:cubicBezTo>
                  <a:cubicBezTo>
                    <a:pt x="8248" y="17416"/>
                    <a:pt x="8315" y="17416"/>
                    <a:pt x="8334" y="17348"/>
                  </a:cubicBezTo>
                  <a:cubicBezTo>
                    <a:pt x="8354" y="17281"/>
                    <a:pt x="8409" y="17247"/>
                    <a:pt x="8420" y="17179"/>
                  </a:cubicBezTo>
                  <a:cubicBezTo>
                    <a:pt x="8432" y="17112"/>
                    <a:pt x="8503" y="17123"/>
                    <a:pt x="8511" y="17067"/>
                  </a:cubicBezTo>
                  <a:cubicBezTo>
                    <a:pt x="8518" y="17011"/>
                    <a:pt x="8577" y="16999"/>
                    <a:pt x="8604" y="17022"/>
                  </a:cubicBezTo>
                  <a:cubicBezTo>
                    <a:pt x="8632" y="17044"/>
                    <a:pt x="8769" y="17123"/>
                    <a:pt x="8788" y="17112"/>
                  </a:cubicBezTo>
                  <a:cubicBezTo>
                    <a:pt x="8808" y="17101"/>
                    <a:pt x="8812" y="17315"/>
                    <a:pt x="8831" y="17326"/>
                  </a:cubicBezTo>
                  <a:cubicBezTo>
                    <a:pt x="8851" y="17337"/>
                    <a:pt x="8921" y="17494"/>
                    <a:pt x="8941" y="17450"/>
                  </a:cubicBezTo>
                  <a:cubicBezTo>
                    <a:pt x="8960" y="17404"/>
                    <a:pt x="9007" y="17359"/>
                    <a:pt x="9047" y="17427"/>
                  </a:cubicBezTo>
                  <a:cubicBezTo>
                    <a:pt x="9086" y="17494"/>
                    <a:pt x="9125" y="17584"/>
                    <a:pt x="9141" y="17506"/>
                  </a:cubicBezTo>
                  <a:cubicBezTo>
                    <a:pt x="9156" y="17427"/>
                    <a:pt x="9238" y="17393"/>
                    <a:pt x="9250" y="17348"/>
                  </a:cubicBezTo>
                  <a:cubicBezTo>
                    <a:pt x="9262" y="17303"/>
                    <a:pt x="9274" y="17168"/>
                    <a:pt x="9254" y="17123"/>
                  </a:cubicBezTo>
                  <a:cubicBezTo>
                    <a:pt x="9235" y="17078"/>
                    <a:pt x="9215" y="16898"/>
                    <a:pt x="9207" y="16808"/>
                  </a:cubicBezTo>
                  <a:cubicBezTo>
                    <a:pt x="9199" y="16718"/>
                    <a:pt x="9254" y="16696"/>
                    <a:pt x="9262" y="16617"/>
                  </a:cubicBezTo>
                  <a:cubicBezTo>
                    <a:pt x="9270" y="16538"/>
                    <a:pt x="9317" y="16527"/>
                    <a:pt x="9332" y="16482"/>
                  </a:cubicBezTo>
                  <a:cubicBezTo>
                    <a:pt x="9348" y="16437"/>
                    <a:pt x="9352" y="16336"/>
                    <a:pt x="9379" y="16358"/>
                  </a:cubicBezTo>
                  <a:cubicBezTo>
                    <a:pt x="9407" y="16381"/>
                    <a:pt x="9465" y="16437"/>
                    <a:pt x="9477" y="16471"/>
                  </a:cubicBezTo>
                  <a:cubicBezTo>
                    <a:pt x="9489" y="16504"/>
                    <a:pt x="9532" y="16527"/>
                    <a:pt x="9559" y="16527"/>
                  </a:cubicBezTo>
                  <a:cubicBezTo>
                    <a:pt x="9587" y="16527"/>
                    <a:pt x="9630" y="16594"/>
                    <a:pt x="9657" y="16639"/>
                  </a:cubicBezTo>
                  <a:cubicBezTo>
                    <a:pt x="9685" y="16684"/>
                    <a:pt x="9771" y="16684"/>
                    <a:pt x="9786" y="16752"/>
                  </a:cubicBezTo>
                  <a:cubicBezTo>
                    <a:pt x="9802" y="16819"/>
                    <a:pt x="9782" y="17011"/>
                    <a:pt x="9802" y="17078"/>
                  </a:cubicBezTo>
                  <a:cubicBezTo>
                    <a:pt x="9821" y="17146"/>
                    <a:pt x="9868" y="17292"/>
                    <a:pt x="9884" y="17258"/>
                  </a:cubicBezTo>
                  <a:cubicBezTo>
                    <a:pt x="9900" y="17224"/>
                    <a:pt x="9974" y="17371"/>
                    <a:pt x="10002" y="17359"/>
                  </a:cubicBezTo>
                  <a:cubicBezTo>
                    <a:pt x="10029" y="17348"/>
                    <a:pt x="10072" y="17224"/>
                    <a:pt x="10095" y="17224"/>
                  </a:cubicBezTo>
                  <a:cubicBezTo>
                    <a:pt x="10119" y="17224"/>
                    <a:pt x="10193" y="17168"/>
                    <a:pt x="10217" y="17179"/>
                  </a:cubicBezTo>
                  <a:cubicBezTo>
                    <a:pt x="10240" y="17191"/>
                    <a:pt x="10326" y="17281"/>
                    <a:pt x="10338" y="17258"/>
                  </a:cubicBezTo>
                  <a:cubicBezTo>
                    <a:pt x="10350" y="17236"/>
                    <a:pt x="10428" y="17269"/>
                    <a:pt x="10440" y="17337"/>
                  </a:cubicBezTo>
                  <a:cubicBezTo>
                    <a:pt x="10452" y="17404"/>
                    <a:pt x="10549" y="17404"/>
                    <a:pt x="10549" y="17483"/>
                  </a:cubicBezTo>
                  <a:cubicBezTo>
                    <a:pt x="10549" y="17562"/>
                    <a:pt x="10604" y="17607"/>
                    <a:pt x="10620" y="17697"/>
                  </a:cubicBezTo>
                  <a:cubicBezTo>
                    <a:pt x="10635" y="17787"/>
                    <a:pt x="10765" y="17731"/>
                    <a:pt x="10788" y="17787"/>
                  </a:cubicBezTo>
                  <a:cubicBezTo>
                    <a:pt x="10812" y="17843"/>
                    <a:pt x="10960" y="17832"/>
                    <a:pt x="10964" y="17787"/>
                  </a:cubicBezTo>
                  <a:cubicBezTo>
                    <a:pt x="10968" y="17742"/>
                    <a:pt x="11109" y="17719"/>
                    <a:pt x="11136" y="17663"/>
                  </a:cubicBezTo>
                  <a:cubicBezTo>
                    <a:pt x="11164" y="17607"/>
                    <a:pt x="11238" y="17630"/>
                    <a:pt x="11242" y="17551"/>
                  </a:cubicBezTo>
                  <a:cubicBezTo>
                    <a:pt x="11246" y="17472"/>
                    <a:pt x="11316" y="17416"/>
                    <a:pt x="11348" y="17348"/>
                  </a:cubicBezTo>
                  <a:cubicBezTo>
                    <a:pt x="11379" y="17281"/>
                    <a:pt x="11504" y="17292"/>
                    <a:pt x="11512" y="17371"/>
                  </a:cubicBezTo>
                  <a:cubicBezTo>
                    <a:pt x="11520" y="17450"/>
                    <a:pt x="11594" y="17472"/>
                    <a:pt x="11626" y="17438"/>
                  </a:cubicBezTo>
                  <a:cubicBezTo>
                    <a:pt x="11657" y="17404"/>
                    <a:pt x="11739" y="17450"/>
                    <a:pt x="11751" y="17528"/>
                  </a:cubicBezTo>
                  <a:cubicBezTo>
                    <a:pt x="11763" y="17607"/>
                    <a:pt x="11856" y="17652"/>
                    <a:pt x="11880" y="17629"/>
                  </a:cubicBezTo>
                  <a:cubicBezTo>
                    <a:pt x="11903" y="17607"/>
                    <a:pt x="11978" y="17450"/>
                    <a:pt x="12005" y="17438"/>
                  </a:cubicBezTo>
                  <a:cubicBezTo>
                    <a:pt x="12033" y="17427"/>
                    <a:pt x="12072" y="17348"/>
                    <a:pt x="12064" y="17269"/>
                  </a:cubicBezTo>
                  <a:cubicBezTo>
                    <a:pt x="12056" y="17191"/>
                    <a:pt x="12119" y="16966"/>
                    <a:pt x="12127" y="16876"/>
                  </a:cubicBezTo>
                  <a:cubicBezTo>
                    <a:pt x="12134" y="16786"/>
                    <a:pt x="12189" y="16538"/>
                    <a:pt x="12209" y="16516"/>
                  </a:cubicBezTo>
                  <a:cubicBezTo>
                    <a:pt x="12228" y="16493"/>
                    <a:pt x="12271" y="16392"/>
                    <a:pt x="12267" y="16324"/>
                  </a:cubicBezTo>
                  <a:cubicBezTo>
                    <a:pt x="12263" y="16257"/>
                    <a:pt x="12252" y="16054"/>
                    <a:pt x="12228" y="16054"/>
                  </a:cubicBezTo>
                  <a:cubicBezTo>
                    <a:pt x="12205" y="16054"/>
                    <a:pt x="12162" y="16066"/>
                    <a:pt x="12217" y="15852"/>
                  </a:cubicBezTo>
                  <a:cubicBezTo>
                    <a:pt x="12271" y="15638"/>
                    <a:pt x="12369" y="15694"/>
                    <a:pt x="12385" y="15694"/>
                  </a:cubicBezTo>
                  <a:cubicBezTo>
                    <a:pt x="12400" y="15694"/>
                    <a:pt x="12526" y="15604"/>
                    <a:pt x="12580" y="15649"/>
                  </a:cubicBezTo>
                  <a:cubicBezTo>
                    <a:pt x="12635" y="15694"/>
                    <a:pt x="12670" y="15627"/>
                    <a:pt x="12729" y="15717"/>
                  </a:cubicBezTo>
                  <a:cubicBezTo>
                    <a:pt x="12788" y="15807"/>
                    <a:pt x="12870" y="15773"/>
                    <a:pt x="12890" y="15852"/>
                  </a:cubicBezTo>
                  <a:cubicBezTo>
                    <a:pt x="12909" y="15931"/>
                    <a:pt x="12987" y="15998"/>
                    <a:pt x="12976" y="16133"/>
                  </a:cubicBezTo>
                  <a:cubicBezTo>
                    <a:pt x="12964" y="16268"/>
                    <a:pt x="13019" y="16189"/>
                    <a:pt x="13038" y="16482"/>
                  </a:cubicBezTo>
                  <a:cubicBezTo>
                    <a:pt x="13058" y="16775"/>
                    <a:pt x="13105" y="16797"/>
                    <a:pt x="13117" y="16932"/>
                  </a:cubicBezTo>
                  <a:cubicBezTo>
                    <a:pt x="13128" y="17067"/>
                    <a:pt x="13191" y="17315"/>
                    <a:pt x="13183" y="17393"/>
                  </a:cubicBezTo>
                  <a:cubicBezTo>
                    <a:pt x="13175" y="17472"/>
                    <a:pt x="13167" y="17595"/>
                    <a:pt x="13234" y="17607"/>
                  </a:cubicBezTo>
                  <a:cubicBezTo>
                    <a:pt x="13300" y="17618"/>
                    <a:pt x="13348" y="17764"/>
                    <a:pt x="13363" y="17742"/>
                  </a:cubicBezTo>
                  <a:cubicBezTo>
                    <a:pt x="13379" y="17719"/>
                    <a:pt x="13457" y="17798"/>
                    <a:pt x="13496" y="17911"/>
                  </a:cubicBezTo>
                  <a:cubicBezTo>
                    <a:pt x="13535" y="18023"/>
                    <a:pt x="13594" y="17967"/>
                    <a:pt x="13590" y="18091"/>
                  </a:cubicBezTo>
                  <a:cubicBezTo>
                    <a:pt x="13586" y="18214"/>
                    <a:pt x="13621" y="18316"/>
                    <a:pt x="13617" y="18417"/>
                  </a:cubicBezTo>
                  <a:cubicBezTo>
                    <a:pt x="13614" y="18518"/>
                    <a:pt x="13692" y="18586"/>
                    <a:pt x="13747" y="18563"/>
                  </a:cubicBezTo>
                  <a:cubicBezTo>
                    <a:pt x="13801" y="18541"/>
                    <a:pt x="13841" y="18619"/>
                    <a:pt x="13864" y="18484"/>
                  </a:cubicBezTo>
                  <a:cubicBezTo>
                    <a:pt x="13888" y="18349"/>
                    <a:pt x="13966" y="18406"/>
                    <a:pt x="13993" y="18349"/>
                  </a:cubicBezTo>
                  <a:cubicBezTo>
                    <a:pt x="14020" y="18293"/>
                    <a:pt x="14103" y="18226"/>
                    <a:pt x="14099" y="18428"/>
                  </a:cubicBezTo>
                  <a:cubicBezTo>
                    <a:pt x="14095" y="18631"/>
                    <a:pt x="14142" y="18676"/>
                    <a:pt x="14103" y="18743"/>
                  </a:cubicBezTo>
                  <a:cubicBezTo>
                    <a:pt x="14064" y="18810"/>
                    <a:pt x="14044" y="19103"/>
                    <a:pt x="14032" y="19227"/>
                  </a:cubicBezTo>
                  <a:cubicBezTo>
                    <a:pt x="14020" y="19351"/>
                    <a:pt x="13962" y="19384"/>
                    <a:pt x="13954" y="19519"/>
                  </a:cubicBezTo>
                  <a:cubicBezTo>
                    <a:pt x="13946" y="19654"/>
                    <a:pt x="13891" y="19666"/>
                    <a:pt x="13891" y="19767"/>
                  </a:cubicBezTo>
                  <a:cubicBezTo>
                    <a:pt x="13891" y="19868"/>
                    <a:pt x="13813" y="19846"/>
                    <a:pt x="13774" y="19767"/>
                  </a:cubicBezTo>
                  <a:cubicBezTo>
                    <a:pt x="13735" y="19688"/>
                    <a:pt x="13696" y="19913"/>
                    <a:pt x="13664" y="19913"/>
                  </a:cubicBezTo>
                  <a:cubicBezTo>
                    <a:pt x="13633" y="19913"/>
                    <a:pt x="13637" y="20104"/>
                    <a:pt x="13645" y="20183"/>
                  </a:cubicBezTo>
                  <a:cubicBezTo>
                    <a:pt x="13653" y="20262"/>
                    <a:pt x="13633" y="20363"/>
                    <a:pt x="13653" y="20498"/>
                  </a:cubicBezTo>
                  <a:cubicBezTo>
                    <a:pt x="13663" y="20571"/>
                    <a:pt x="13657" y="20708"/>
                    <a:pt x="13662" y="20862"/>
                  </a:cubicBezTo>
                  <a:cubicBezTo>
                    <a:pt x="13710" y="20763"/>
                    <a:pt x="13753" y="20689"/>
                    <a:pt x="13772" y="20689"/>
                  </a:cubicBezTo>
                  <a:cubicBezTo>
                    <a:pt x="13821" y="20689"/>
                    <a:pt x="13870" y="20931"/>
                    <a:pt x="13925" y="20937"/>
                  </a:cubicBezTo>
                  <a:cubicBezTo>
                    <a:pt x="13980" y="20943"/>
                    <a:pt x="14228" y="20464"/>
                    <a:pt x="14230" y="20386"/>
                  </a:cubicBezTo>
                  <a:cubicBezTo>
                    <a:pt x="14232" y="20307"/>
                    <a:pt x="14377" y="19907"/>
                    <a:pt x="14445" y="19699"/>
                  </a:cubicBezTo>
                  <a:cubicBezTo>
                    <a:pt x="14514" y="19491"/>
                    <a:pt x="14604" y="19187"/>
                    <a:pt x="14639" y="18951"/>
                  </a:cubicBezTo>
                  <a:cubicBezTo>
                    <a:pt x="14661" y="18806"/>
                    <a:pt x="14756" y="18524"/>
                    <a:pt x="14780" y="18411"/>
                  </a:cubicBezTo>
                  <a:cubicBezTo>
                    <a:pt x="14803" y="18299"/>
                    <a:pt x="14819" y="18288"/>
                    <a:pt x="14862" y="18023"/>
                  </a:cubicBezTo>
                  <a:cubicBezTo>
                    <a:pt x="14905" y="17759"/>
                    <a:pt x="14905" y="17067"/>
                    <a:pt x="14919" y="17022"/>
                  </a:cubicBezTo>
                  <a:cubicBezTo>
                    <a:pt x="14932" y="16977"/>
                    <a:pt x="14925" y="16859"/>
                    <a:pt x="14944" y="16786"/>
                  </a:cubicBezTo>
                  <a:cubicBezTo>
                    <a:pt x="14964" y="16713"/>
                    <a:pt x="14954" y="16611"/>
                    <a:pt x="14993" y="16516"/>
                  </a:cubicBezTo>
                  <a:cubicBezTo>
                    <a:pt x="15032" y="16420"/>
                    <a:pt x="15024" y="16336"/>
                    <a:pt x="15015" y="16262"/>
                  </a:cubicBezTo>
                  <a:cubicBezTo>
                    <a:pt x="15005" y="16189"/>
                    <a:pt x="15017" y="16026"/>
                    <a:pt x="15007" y="15976"/>
                  </a:cubicBezTo>
                  <a:cubicBezTo>
                    <a:pt x="14997" y="15925"/>
                    <a:pt x="14999" y="15903"/>
                    <a:pt x="15022" y="15863"/>
                  </a:cubicBezTo>
                  <a:cubicBezTo>
                    <a:pt x="15046" y="15824"/>
                    <a:pt x="15007" y="15722"/>
                    <a:pt x="14974" y="15677"/>
                  </a:cubicBezTo>
                  <a:cubicBezTo>
                    <a:pt x="14940" y="15632"/>
                    <a:pt x="14897" y="15593"/>
                    <a:pt x="14893" y="15486"/>
                  </a:cubicBezTo>
                  <a:cubicBezTo>
                    <a:pt x="14889" y="15379"/>
                    <a:pt x="14833" y="15250"/>
                    <a:pt x="14789" y="15261"/>
                  </a:cubicBezTo>
                  <a:cubicBezTo>
                    <a:pt x="14746" y="15273"/>
                    <a:pt x="14666" y="15194"/>
                    <a:pt x="14676" y="15273"/>
                  </a:cubicBezTo>
                  <a:cubicBezTo>
                    <a:pt x="14686" y="15351"/>
                    <a:pt x="14672" y="15419"/>
                    <a:pt x="14651" y="15402"/>
                  </a:cubicBezTo>
                  <a:cubicBezTo>
                    <a:pt x="14629" y="15385"/>
                    <a:pt x="14619" y="15436"/>
                    <a:pt x="14594" y="15548"/>
                  </a:cubicBezTo>
                  <a:cubicBezTo>
                    <a:pt x="14568" y="15661"/>
                    <a:pt x="14478" y="15672"/>
                    <a:pt x="14519" y="15565"/>
                  </a:cubicBezTo>
                  <a:cubicBezTo>
                    <a:pt x="14561" y="15458"/>
                    <a:pt x="14506" y="15452"/>
                    <a:pt x="14514" y="15340"/>
                  </a:cubicBezTo>
                  <a:cubicBezTo>
                    <a:pt x="14522" y="15227"/>
                    <a:pt x="14555" y="15115"/>
                    <a:pt x="14510" y="15188"/>
                  </a:cubicBezTo>
                  <a:cubicBezTo>
                    <a:pt x="14465" y="15261"/>
                    <a:pt x="14465" y="15436"/>
                    <a:pt x="14428" y="15458"/>
                  </a:cubicBezTo>
                  <a:cubicBezTo>
                    <a:pt x="14390" y="15481"/>
                    <a:pt x="14402" y="15154"/>
                    <a:pt x="14412" y="15070"/>
                  </a:cubicBezTo>
                  <a:cubicBezTo>
                    <a:pt x="14422" y="14986"/>
                    <a:pt x="14343" y="15076"/>
                    <a:pt x="14261" y="15059"/>
                  </a:cubicBezTo>
                  <a:cubicBezTo>
                    <a:pt x="14179" y="15042"/>
                    <a:pt x="14201" y="14879"/>
                    <a:pt x="14267" y="14777"/>
                  </a:cubicBezTo>
                  <a:cubicBezTo>
                    <a:pt x="14334" y="14676"/>
                    <a:pt x="14322" y="14581"/>
                    <a:pt x="14355" y="14541"/>
                  </a:cubicBezTo>
                  <a:cubicBezTo>
                    <a:pt x="14388" y="14502"/>
                    <a:pt x="14475" y="14339"/>
                    <a:pt x="14525" y="14254"/>
                  </a:cubicBezTo>
                  <a:cubicBezTo>
                    <a:pt x="14576" y="14170"/>
                    <a:pt x="14586" y="14074"/>
                    <a:pt x="14598" y="13979"/>
                  </a:cubicBezTo>
                  <a:cubicBezTo>
                    <a:pt x="14610" y="13883"/>
                    <a:pt x="14703" y="13765"/>
                    <a:pt x="14788" y="13568"/>
                  </a:cubicBezTo>
                  <a:cubicBezTo>
                    <a:pt x="14872" y="13371"/>
                    <a:pt x="14913" y="13259"/>
                    <a:pt x="14932" y="13140"/>
                  </a:cubicBezTo>
                  <a:cubicBezTo>
                    <a:pt x="14952" y="13022"/>
                    <a:pt x="15077" y="12876"/>
                    <a:pt x="15079" y="12786"/>
                  </a:cubicBezTo>
                  <a:cubicBezTo>
                    <a:pt x="15081" y="12696"/>
                    <a:pt x="15228" y="12471"/>
                    <a:pt x="15328" y="12415"/>
                  </a:cubicBezTo>
                  <a:cubicBezTo>
                    <a:pt x="15427" y="12359"/>
                    <a:pt x="15586" y="12432"/>
                    <a:pt x="15615" y="12516"/>
                  </a:cubicBezTo>
                  <a:cubicBezTo>
                    <a:pt x="15645" y="12600"/>
                    <a:pt x="15666" y="12567"/>
                    <a:pt x="15684" y="12511"/>
                  </a:cubicBezTo>
                  <a:cubicBezTo>
                    <a:pt x="15701" y="12454"/>
                    <a:pt x="15740" y="12482"/>
                    <a:pt x="15807" y="12505"/>
                  </a:cubicBezTo>
                  <a:cubicBezTo>
                    <a:pt x="15874" y="12527"/>
                    <a:pt x="15889" y="12415"/>
                    <a:pt x="15934" y="12454"/>
                  </a:cubicBezTo>
                  <a:cubicBezTo>
                    <a:pt x="15979" y="12494"/>
                    <a:pt x="16016" y="12516"/>
                    <a:pt x="16044" y="12364"/>
                  </a:cubicBezTo>
                  <a:cubicBezTo>
                    <a:pt x="16071" y="12212"/>
                    <a:pt x="16200" y="12241"/>
                    <a:pt x="16230" y="12303"/>
                  </a:cubicBezTo>
                  <a:cubicBezTo>
                    <a:pt x="16259" y="12365"/>
                    <a:pt x="16283" y="12449"/>
                    <a:pt x="16330" y="12359"/>
                  </a:cubicBezTo>
                  <a:cubicBezTo>
                    <a:pt x="16376" y="12269"/>
                    <a:pt x="16376" y="12477"/>
                    <a:pt x="16421" y="12494"/>
                  </a:cubicBezTo>
                  <a:cubicBezTo>
                    <a:pt x="16466" y="12511"/>
                    <a:pt x="16437" y="12623"/>
                    <a:pt x="16398" y="12612"/>
                  </a:cubicBezTo>
                  <a:cubicBezTo>
                    <a:pt x="16359" y="12600"/>
                    <a:pt x="16310" y="12668"/>
                    <a:pt x="16355" y="12741"/>
                  </a:cubicBezTo>
                  <a:cubicBezTo>
                    <a:pt x="16400" y="12814"/>
                    <a:pt x="16453" y="12674"/>
                    <a:pt x="16488" y="12685"/>
                  </a:cubicBezTo>
                  <a:cubicBezTo>
                    <a:pt x="16523" y="12696"/>
                    <a:pt x="16578" y="12707"/>
                    <a:pt x="16627" y="12617"/>
                  </a:cubicBezTo>
                  <a:cubicBezTo>
                    <a:pt x="16676" y="12527"/>
                    <a:pt x="16690" y="12691"/>
                    <a:pt x="16721" y="12612"/>
                  </a:cubicBezTo>
                  <a:cubicBezTo>
                    <a:pt x="16752" y="12533"/>
                    <a:pt x="16823" y="12511"/>
                    <a:pt x="16858" y="12516"/>
                  </a:cubicBezTo>
                  <a:cubicBezTo>
                    <a:pt x="16893" y="12522"/>
                    <a:pt x="16864" y="12398"/>
                    <a:pt x="16805" y="12398"/>
                  </a:cubicBezTo>
                  <a:cubicBezTo>
                    <a:pt x="16746" y="12398"/>
                    <a:pt x="16748" y="12308"/>
                    <a:pt x="16795" y="12077"/>
                  </a:cubicBezTo>
                  <a:cubicBezTo>
                    <a:pt x="16842" y="11847"/>
                    <a:pt x="16932" y="11723"/>
                    <a:pt x="16989" y="11583"/>
                  </a:cubicBezTo>
                  <a:cubicBezTo>
                    <a:pt x="17046" y="11442"/>
                    <a:pt x="17087" y="11510"/>
                    <a:pt x="17087" y="11419"/>
                  </a:cubicBezTo>
                  <a:cubicBezTo>
                    <a:pt x="17087" y="11329"/>
                    <a:pt x="17114" y="11076"/>
                    <a:pt x="17157" y="11071"/>
                  </a:cubicBezTo>
                  <a:cubicBezTo>
                    <a:pt x="17200" y="11065"/>
                    <a:pt x="17308" y="11121"/>
                    <a:pt x="17374" y="11014"/>
                  </a:cubicBezTo>
                  <a:cubicBezTo>
                    <a:pt x="17441" y="10907"/>
                    <a:pt x="17435" y="11093"/>
                    <a:pt x="17462" y="11121"/>
                  </a:cubicBezTo>
                  <a:cubicBezTo>
                    <a:pt x="17490" y="11149"/>
                    <a:pt x="17527" y="10958"/>
                    <a:pt x="17558" y="11014"/>
                  </a:cubicBezTo>
                  <a:cubicBezTo>
                    <a:pt x="17590" y="11071"/>
                    <a:pt x="17511" y="11206"/>
                    <a:pt x="17494" y="11369"/>
                  </a:cubicBezTo>
                  <a:cubicBezTo>
                    <a:pt x="17476" y="11532"/>
                    <a:pt x="17535" y="11470"/>
                    <a:pt x="17568" y="11515"/>
                  </a:cubicBezTo>
                  <a:cubicBezTo>
                    <a:pt x="17601" y="11560"/>
                    <a:pt x="17525" y="11628"/>
                    <a:pt x="17533" y="11672"/>
                  </a:cubicBezTo>
                  <a:cubicBezTo>
                    <a:pt x="17541" y="11717"/>
                    <a:pt x="17607" y="11717"/>
                    <a:pt x="17693" y="11470"/>
                  </a:cubicBezTo>
                  <a:cubicBezTo>
                    <a:pt x="17779" y="11223"/>
                    <a:pt x="17858" y="11155"/>
                    <a:pt x="17912" y="11172"/>
                  </a:cubicBezTo>
                  <a:cubicBezTo>
                    <a:pt x="17967" y="11189"/>
                    <a:pt x="17936" y="11031"/>
                    <a:pt x="17940" y="10801"/>
                  </a:cubicBezTo>
                  <a:cubicBezTo>
                    <a:pt x="17944" y="10570"/>
                    <a:pt x="18112" y="10503"/>
                    <a:pt x="18167" y="10570"/>
                  </a:cubicBezTo>
                  <a:cubicBezTo>
                    <a:pt x="18222" y="10637"/>
                    <a:pt x="18218" y="10699"/>
                    <a:pt x="18165" y="10660"/>
                  </a:cubicBezTo>
                  <a:cubicBezTo>
                    <a:pt x="18112" y="10621"/>
                    <a:pt x="18063" y="10756"/>
                    <a:pt x="18065" y="10947"/>
                  </a:cubicBezTo>
                  <a:cubicBezTo>
                    <a:pt x="18067" y="11138"/>
                    <a:pt x="18018" y="11200"/>
                    <a:pt x="18044" y="11273"/>
                  </a:cubicBezTo>
                  <a:cubicBezTo>
                    <a:pt x="18069" y="11346"/>
                    <a:pt x="18006" y="11363"/>
                    <a:pt x="18004" y="11442"/>
                  </a:cubicBezTo>
                  <a:cubicBezTo>
                    <a:pt x="18002" y="11521"/>
                    <a:pt x="18004" y="11583"/>
                    <a:pt x="17965" y="11616"/>
                  </a:cubicBezTo>
                  <a:cubicBezTo>
                    <a:pt x="17926" y="11650"/>
                    <a:pt x="17795" y="11689"/>
                    <a:pt x="17791" y="11836"/>
                  </a:cubicBezTo>
                  <a:cubicBezTo>
                    <a:pt x="17787" y="11982"/>
                    <a:pt x="17717" y="11999"/>
                    <a:pt x="17683" y="12179"/>
                  </a:cubicBezTo>
                  <a:cubicBezTo>
                    <a:pt x="17650" y="12359"/>
                    <a:pt x="17523" y="12466"/>
                    <a:pt x="17439" y="12826"/>
                  </a:cubicBezTo>
                  <a:cubicBezTo>
                    <a:pt x="17355" y="13186"/>
                    <a:pt x="17222" y="13186"/>
                    <a:pt x="17222" y="13253"/>
                  </a:cubicBezTo>
                  <a:cubicBezTo>
                    <a:pt x="17222" y="13321"/>
                    <a:pt x="17130" y="13315"/>
                    <a:pt x="17098" y="13326"/>
                  </a:cubicBezTo>
                  <a:cubicBezTo>
                    <a:pt x="17067" y="13337"/>
                    <a:pt x="17128" y="13557"/>
                    <a:pt x="17053" y="13787"/>
                  </a:cubicBezTo>
                  <a:cubicBezTo>
                    <a:pt x="16979" y="14018"/>
                    <a:pt x="16930" y="14339"/>
                    <a:pt x="16932" y="14659"/>
                  </a:cubicBezTo>
                  <a:cubicBezTo>
                    <a:pt x="16934" y="14980"/>
                    <a:pt x="16971" y="15903"/>
                    <a:pt x="17005" y="16066"/>
                  </a:cubicBezTo>
                  <a:cubicBezTo>
                    <a:pt x="17038" y="16229"/>
                    <a:pt x="17018" y="16628"/>
                    <a:pt x="17046" y="16713"/>
                  </a:cubicBezTo>
                  <a:cubicBezTo>
                    <a:pt x="17073" y="16797"/>
                    <a:pt x="17063" y="16937"/>
                    <a:pt x="17081" y="16988"/>
                  </a:cubicBezTo>
                  <a:cubicBezTo>
                    <a:pt x="17098" y="17039"/>
                    <a:pt x="17171" y="16763"/>
                    <a:pt x="17220" y="16645"/>
                  </a:cubicBezTo>
                  <a:cubicBezTo>
                    <a:pt x="17269" y="16527"/>
                    <a:pt x="17253" y="16488"/>
                    <a:pt x="17286" y="16426"/>
                  </a:cubicBezTo>
                  <a:cubicBezTo>
                    <a:pt x="17320" y="16364"/>
                    <a:pt x="17306" y="16105"/>
                    <a:pt x="17316" y="16037"/>
                  </a:cubicBezTo>
                  <a:cubicBezTo>
                    <a:pt x="17325" y="15970"/>
                    <a:pt x="17386" y="15936"/>
                    <a:pt x="17406" y="15863"/>
                  </a:cubicBezTo>
                  <a:cubicBezTo>
                    <a:pt x="17425" y="15790"/>
                    <a:pt x="17476" y="15835"/>
                    <a:pt x="17504" y="15807"/>
                  </a:cubicBezTo>
                  <a:cubicBezTo>
                    <a:pt x="17531" y="15779"/>
                    <a:pt x="17501" y="15593"/>
                    <a:pt x="17492" y="15486"/>
                  </a:cubicBezTo>
                  <a:cubicBezTo>
                    <a:pt x="17482" y="15379"/>
                    <a:pt x="17572" y="15233"/>
                    <a:pt x="17619" y="15137"/>
                  </a:cubicBezTo>
                  <a:cubicBezTo>
                    <a:pt x="17666" y="15042"/>
                    <a:pt x="17725" y="15199"/>
                    <a:pt x="17777" y="15059"/>
                  </a:cubicBezTo>
                  <a:cubicBezTo>
                    <a:pt x="17830" y="14918"/>
                    <a:pt x="17774" y="14755"/>
                    <a:pt x="17754" y="14682"/>
                  </a:cubicBezTo>
                  <a:cubicBezTo>
                    <a:pt x="17734" y="14609"/>
                    <a:pt x="17807" y="14254"/>
                    <a:pt x="17848" y="14220"/>
                  </a:cubicBezTo>
                  <a:cubicBezTo>
                    <a:pt x="17889" y="14187"/>
                    <a:pt x="17910" y="14305"/>
                    <a:pt x="17950" y="14204"/>
                  </a:cubicBezTo>
                  <a:cubicBezTo>
                    <a:pt x="17989" y="14102"/>
                    <a:pt x="17914" y="13939"/>
                    <a:pt x="17887" y="13951"/>
                  </a:cubicBezTo>
                  <a:cubicBezTo>
                    <a:pt x="17860" y="13962"/>
                    <a:pt x="17850" y="13664"/>
                    <a:pt x="17914" y="13523"/>
                  </a:cubicBezTo>
                  <a:cubicBezTo>
                    <a:pt x="17979" y="13383"/>
                    <a:pt x="17953" y="13354"/>
                    <a:pt x="17910" y="13321"/>
                  </a:cubicBezTo>
                  <a:cubicBezTo>
                    <a:pt x="17867" y="13287"/>
                    <a:pt x="17860" y="13332"/>
                    <a:pt x="17826" y="13337"/>
                  </a:cubicBezTo>
                  <a:cubicBezTo>
                    <a:pt x="17793" y="13343"/>
                    <a:pt x="17760" y="13140"/>
                    <a:pt x="17811" y="12944"/>
                  </a:cubicBezTo>
                  <a:cubicBezTo>
                    <a:pt x="17862" y="12747"/>
                    <a:pt x="17910" y="12769"/>
                    <a:pt x="17922" y="12606"/>
                  </a:cubicBezTo>
                  <a:cubicBezTo>
                    <a:pt x="17934" y="12443"/>
                    <a:pt x="18004" y="12212"/>
                    <a:pt x="18022" y="12128"/>
                  </a:cubicBezTo>
                  <a:cubicBezTo>
                    <a:pt x="18040" y="12044"/>
                    <a:pt x="18110" y="12128"/>
                    <a:pt x="18138" y="12111"/>
                  </a:cubicBezTo>
                  <a:cubicBezTo>
                    <a:pt x="18165" y="12094"/>
                    <a:pt x="18155" y="12263"/>
                    <a:pt x="18188" y="12179"/>
                  </a:cubicBezTo>
                  <a:cubicBezTo>
                    <a:pt x="18222" y="12094"/>
                    <a:pt x="18276" y="11813"/>
                    <a:pt x="18321" y="11813"/>
                  </a:cubicBezTo>
                  <a:cubicBezTo>
                    <a:pt x="18366" y="11813"/>
                    <a:pt x="18337" y="12021"/>
                    <a:pt x="18349" y="12145"/>
                  </a:cubicBezTo>
                  <a:cubicBezTo>
                    <a:pt x="18361" y="12269"/>
                    <a:pt x="18386" y="12111"/>
                    <a:pt x="18472" y="11943"/>
                  </a:cubicBezTo>
                  <a:cubicBezTo>
                    <a:pt x="18558" y="11774"/>
                    <a:pt x="18746" y="11790"/>
                    <a:pt x="18803" y="11869"/>
                  </a:cubicBezTo>
                  <a:cubicBezTo>
                    <a:pt x="18860" y="11948"/>
                    <a:pt x="18869" y="12134"/>
                    <a:pt x="18901" y="12111"/>
                  </a:cubicBezTo>
                  <a:cubicBezTo>
                    <a:pt x="18948" y="12077"/>
                    <a:pt x="18908" y="11926"/>
                    <a:pt x="18955" y="11886"/>
                  </a:cubicBezTo>
                  <a:cubicBezTo>
                    <a:pt x="19002" y="11847"/>
                    <a:pt x="19085" y="11706"/>
                    <a:pt x="19147" y="11577"/>
                  </a:cubicBezTo>
                  <a:cubicBezTo>
                    <a:pt x="19210" y="11447"/>
                    <a:pt x="19192" y="11543"/>
                    <a:pt x="19225" y="11425"/>
                  </a:cubicBezTo>
                  <a:cubicBezTo>
                    <a:pt x="19259" y="11307"/>
                    <a:pt x="19292" y="11358"/>
                    <a:pt x="19302" y="11279"/>
                  </a:cubicBezTo>
                  <a:cubicBezTo>
                    <a:pt x="19312" y="11200"/>
                    <a:pt x="19401" y="11071"/>
                    <a:pt x="19525" y="10992"/>
                  </a:cubicBezTo>
                  <a:cubicBezTo>
                    <a:pt x="19648" y="10913"/>
                    <a:pt x="19808" y="10677"/>
                    <a:pt x="19801" y="10604"/>
                  </a:cubicBezTo>
                  <a:cubicBezTo>
                    <a:pt x="19793" y="10531"/>
                    <a:pt x="19848" y="10497"/>
                    <a:pt x="19854" y="10570"/>
                  </a:cubicBezTo>
                  <a:cubicBezTo>
                    <a:pt x="19859" y="10643"/>
                    <a:pt x="19906" y="10615"/>
                    <a:pt x="19971" y="10654"/>
                  </a:cubicBezTo>
                  <a:cubicBezTo>
                    <a:pt x="20035" y="10694"/>
                    <a:pt x="20065" y="10767"/>
                    <a:pt x="20116" y="10621"/>
                  </a:cubicBezTo>
                  <a:cubicBezTo>
                    <a:pt x="20167" y="10474"/>
                    <a:pt x="20110" y="10424"/>
                    <a:pt x="20112" y="10311"/>
                  </a:cubicBezTo>
                  <a:cubicBezTo>
                    <a:pt x="20114" y="10199"/>
                    <a:pt x="20024" y="10081"/>
                    <a:pt x="20035" y="9963"/>
                  </a:cubicBezTo>
                  <a:cubicBezTo>
                    <a:pt x="20047" y="9844"/>
                    <a:pt x="19969" y="9529"/>
                    <a:pt x="19945" y="9591"/>
                  </a:cubicBezTo>
                  <a:cubicBezTo>
                    <a:pt x="19922" y="9653"/>
                    <a:pt x="19867" y="9541"/>
                    <a:pt x="19867" y="9451"/>
                  </a:cubicBezTo>
                  <a:cubicBezTo>
                    <a:pt x="19867" y="9361"/>
                    <a:pt x="19863" y="9254"/>
                    <a:pt x="19826" y="9321"/>
                  </a:cubicBezTo>
                  <a:cubicBezTo>
                    <a:pt x="19789" y="9389"/>
                    <a:pt x="19726" y="9355"/>
                    <a:pt x="19715" y="9254"/>
                  </a:cubicBezTo>
                  <a:cubicBezTo>
                    <a:pt x="19703" y="9153"/>
                    <a:pt x="19787" y="9079"/>
                    <a:pt x="19846" y="9147"/>
                  </a:cubicBezTo>
                  <a:cubicBezTo>
                    <a:pt x="19904" y="9214"/>
                    <a:pt x="19887" y="9282"/>
                    <a:pt x="19916" y="9333"/>
                  </a:cubicBezTo>
                  <a:cubicBezTo>
                    <a:pt x="19945" y="9383"/>
                    <a:pt x="20026" y="9361"/>
                    <a:pt x="20067" y="9304"/>
                  </a:cubicBezTo>
                  <a:cubicBezTo>
                    <a:pt x="20108" y="9248"/>
                    <a:pt x="20223" y="9141"/>
                    <a:pt x="20243" y="9046"/>
                  </a:cubicBezTo>
                  <a:cubicBezTo>
                    <a:pt x="20262" y="8950"/>
                    <a:pt x="20241" y="8905"/>
                    <a:pt x="20280" y="8849"/>
                  </a:cubicBezTo>
                  <a:cubicBezTo>
                    <a:pt x="20319" y="8792"/>
                    <a:pt x="20290" y="8674"/>
                    <a:pt x="20257" y="8624"/>
                  </a:cubicBezTo>
                  <a:cubicBezTo>
                    <a:pt x="20223" y="8573"/>
                    <a:pt x="20231" y="8438"/>
                    <a:pt x="20266" y="8438"/>
                  </a:cubicBezTo>
                  <a:cubicBezTo>
                    <a:pt x="20302" y="8438"/>
                    <a:pt x="20292" y="8320"/>
                    <a:pt x="20315" y="8314"/>
                  </a:cubicBezTo>
                  <a:cubicBezTo>
                    <a:pt x="20339" y="8309"/>
                    <a:pt x="20343" y="8365"/>
                    <a:pt x="20386" y="8303"/>
                  </a:cubicBezTo>
                  <a:cubicBezTo>
                    <a:pt x="20429" y="8241"/>
                    <a:pt x="20388" y="8399"/>
                    <a:pt x="20368" y="8506"/>
                  </a:cubicBezTo>
                  <a:cubicBezTo>
                    <a:pt x="20349" y="8612"/>
                    <a:pt x="20409" y="8702"/>
                    <a:pt x="20415" y="8764"/>
                  </a:cubicBezTo>
                  <a:cubicBezTo>
                    <a:pt x="20421" y="8826"/>
                    <a:pt x="20505" y="8849"/>
                    <a:pt x="20552" y="8776"/>
                  </a:cubicBezTo>
                  <a:cubicBezTo>
                    <a:pt x="20599" y="8702"/>
                    <a:pt x="20750" y="8866"/>
                    <a:pt x="20759" y="8972"/>
                  </a:cubicBezTo>
                  <a:cubicBezTo>
                    <a:pt x="20769" y="9079"/>
                    <a:pt x="20791" y="9209"/>
                    <a:pt x="20853" y="9299"/>
                  </a:cubicBezTo>
                  <a:cubicBezTo>
                    <a:pt x="20916" y="9389"/>
                    <a:pt x="20973" y="9350"/>
                    <a:pt x="20984" y="9434"/>
                  </a:cubicBezTo>
                  <a:cubicBezTo>
                    <a:pt x="20996" y="9518"/>
                    <a:pt x="21020" y="9563"/>
                    <a:pt x="21055" y="9541"/>
                  </a:cubicBezTo>
                  <a:cubicBezTo>
                    <a:pt x="21090" y="9518"/>
                    <a:pt x="21110" y="9630"/>
                    <a:pt x="21135" y="9563"/>
                  </a:cubicBezTo>
                  <a:cubicBezTo>
                    <a:pt x="21161" y="9496"/>
                    <a:pt x="21174" y="9603"/>
                    <a:pt x="21208" y="9518"/>
                  </a:cubicBezTo>
                  <a:cubicBezTo>
                    <a:pt x="21241" y="9434"/>
                    <a:pt x="21135" y="9377"/>
                    <a:pt x="21149" y="9310"/>
                  </a:cubicBezTo>
                  <a:cubicBezTo>
                    <a:pt x="21163" y="9242"/>
                    <a:pt x="21184" y="9361"/>
                    <a:pt x="21213" y="9355"/>
                  </a:cubicBezTo>
                  <a:cubicBezTo>
                    <a:pt x="21243" y="9350"/>
                    <a:pt x="21206" y="9186"/>
                    <a:pt x="21227" y="9169"/>
                  </a:cubicBezTo>
                  <a:cubicBezTo>
                    <a:pt x="21249" y="9153"/>
                    <a:pt x="21231" y="8815"/>
                    <a:pt x="21208" y="8792"/>
                  </a:cubicBezTo>
                  <a:cubicBezTo>
                    <a:pt x="21184" y="8770"/>
                    <a:pt x="21204" y="8652"/>
                    <a:pt x="21249" y="8747"/>
                  </a:cubicBezTo>
                  <a:cubicBezTo>
                    <a:pt x="21294" y="8843"/>
                    <a:pt x="21364" y="8837"/>
                    <a:pt x="21397" y="8837"/>
                  </a:cubicBezTo>
                  <a:cubicBezTo>
                    <a:pt x="21431" y="8837"/>
                    <a:pt x="21399" y="8747"/>
                    <a:pt x="21366" y="8731"/>
                  </a:cubicBezTo>
                  <a:cubicBezTo>
                    <a:pt x="21333" y="8714"/>
                    <a:pt x="21372" y="8635"/>
                    <a:pt x="21395" y="8697"/>
                  </a:cubicBezTo>
                  <a:cubicBezTo>
                    <a:pt x="21419" y="8759"/>
                    <a:pt x="21464" y="8787"/>
                    <a:pt x="21468" y="8719"/>
                  </a:cubicBezTo>
                  <a:cubicBezTo>
                    <a:pt x="21472" y="8652"/>
                    <a:pt x="21495" y="8506"/>
                    <a:pt x="21536" y="8511"/>
                  </a:cubicBezTo>
                  <a:cubicBezTo>
                    <a:pt x="21577" y="8517"/>
                    <a:pt x="21591" y="8449"/>
                    <a:pt x="21552" y="841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235" name="Shape 1354"/>
            <p:cNvSpPr/>
            <p:nvPr/>
          </p:nvSpPr>
          <p:spPr>
            <a:xfrm>
              <a:off x="6252294" y="4784123"/>
              <a:ext cx="259224" cy="2574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9" h="21447" extrusionOk="0">
                  <a:moveTo>
                    <a:pt x="7962" y="20644"/>
                  </a:moveTo>
                  <a:cubicBezTo>
                    <a:pt x="7962" y="20293"/>
                    <a:pt x="8565" y="19639"/>
                    <a:pt x="8915" y="20141"/>
                  </a:cubicBezTo>
                  <a:cubicBezTo>
                    <a:pt x="9268" y="20644"/>
                    <a:pt x="9117" y="21349"/>
                    <a:pt x="9819" y="21349"/>
                  </a:cubicBezTo>
                  <a:cubicBezTo>
                    <a:pt x="10521" y="21349"/>
                    <a:pt x="11776" y="21600"/>
                    <a:pt x="11977" y="21298"/>
                  </a:cubicBezTo>
                  <a:cubicBezTo>
                    <a:pt x="12177" y="20996"/>
                    <a:pt x="13081" y="20746"/>
                    <a:pt x="13081" y="20192"/>
                  </a:cubicBezTo>
                  <a:cubicBezTo>
                    <a:pt x="13081" y="19639"/>
                    <a:pt x="13081" y="9378"/>
                    <a:pt x="13081" y="8976"/>
                  </a:cubicBezTo>
                  <a:cubicBezTo>
                    <a:pt x="13081" y="8572"/>
                    <a:pt x="14787" y="8976"/>
                    <a:pt x="14787" y="8321"/>
                  </a:cubicBezTo>
                  <a:cubicBezTo>
                    <a:pt x="14787" y="7667"/>
                    <a:pt x="14787" y="2487"/>
                    <a:pt x="14787" y="2487"/>
                  </a:cubicBezTo>
                  <a:cubicBezTo>
                    <a:pt x="14787" y="2487"/>
                    <a:pt x="16042" y="2387"/>
                    <a:pt x="16393" y="2287"/>
                  </a:cubicBezTo>
                  <a:cubicBezTo>
                    <a:pt x="16745" y="2186"/>
                    <a:pt x="18000" y="1531"/>
                    <a:pt x="18301" y="1733"/>
                  </a:cubicBezTo>
                  <a:cubicBezTo>
                    <a:pt x="18603" y="1933"/>
                    <a:pt x="19003" y="2638"/>
                    <a:pt x="19204" y="2385"/>
                  </a:cubicBezTo>
                  <a:cubicBezTo>
                    <a:pt x="19404" y="2134"/>
                    <a:pt x="19907" y="1631"/>
                    <a:pt x="20409" y="1631"/>
                  </a:cubicBezTo>
                  <a:cubicBezTo>
                    <a:pt x="20682" y="1631"/>
                    <a:pt x="21131" y="1513"/>
                    <a:pt x="21549" y="1413"/>
                  </a:cubicBezTo>
                  <a:cubicBezTo>
                    <a:pt x="21466" y="1265"/>
                    <a:pt x="21413" y="1127"/>
                    <a:pt x="21413" y="1022"/>
                  </a:cubicBezTo>
                  <a:cubicBezTo>
                    <a:pt x="21413" y="595"/>
                    <a:pt x="18358" y="1105"/>
                    <a:pt x="17848" y="1275"/>
                  </a:cubicBezTo>
                  <a:cubicBezTo>
                    <a:pt x="17339" y="1445"/>
                    <a:pt x="15728" y="1700"/>
                    <a:pt x="15218" y="1445"/>
                  </a:cubicBezTo>
                  <a:cubicBezTo>
                    <a:pt x="14709" y="1191"/>
                    <a:pt x="11484" y="1445"/>
                    <a:pt x="11484" y="1445"/>
                  </a:cubicBezTo>
                  <a:lnTo>
                    <a:pt x="10889" y="849"/>
                  </a:lnTo>
                  <a:cubicBezTo>
                    <a:pt x="10889" y="849"/>
                    <a:pt x="5627" y="849"/>
                    <a:pt x="5034" y="849"/>
                  </a:cubicBezTo>
                  <a:cubicBezTo>
                    <a:pt x="4439" y="849"/>
                    <a:pt x="4014" y="764"/>
                    <a:pt x="3506" y="426"/>
                  </a:cubicBezTo>
                  <a:cubicBezTo>
                    <a:pt x="2995" y="85"/>
                    <a:pt x="2488" y="85"/>
                    <a:pt x="1892" y="339"/>
                  </a:cubicBezTo>
                  <a:cubicBezTo>
                    <a:pt x="1299" y="595"/>
                    <a:pt x="1554" y="0"/>
                    <a:pt x="1130" y="0"/>
                  </a:cubicBezTo>
                  <a:cubicBezTo>
                    <a:pt x="705" y="0"/>
                    <a:pt x="535" y="426"/>
                    <a:pt x="535" y="426"/>
                  </a:cubicBezTo>
                  <a:lnTo>
                    <a:pt x="5" y="565"/>
                  </a:lnTo>
                  <a:cubicBezTo>
                    <a:pt x="-51" y="1084"/>
                    <a:pt x="407" y="2039"/>
                    <a:pt x="961" y="2789"/>
                  </a:cubicBezTo>
                  <a:cubicBezTo>
                    <a:pt x="1539" y="3569"/>
                    <a:pt x="2240" y="5027"/>
                    <a:pt x="2617" y="6260"/>
                  </a:cubicBezTo>
                  <a:cubicBezTo>
                    <a:pt x="2994" y="7492"/>
                    <a:pt x="4074" y="8874"/>
                    <a:pt x="4349" y="9805"/>
                  </a:cubicBezTo>
                  <a:cubicBezTo>
                    <a:pt x="4626" y="10736"/>
                    <a:pt x="4149" y="12069"/>
                    <a:pt x="4424" y="12672"/>
                  </a:cubicBezTo>
                  <a:cubicBezTo>
                    <a:pt x="4700" y="13276"/>
                    <a:pt x="4875" y="14307"/>
                    <a:pt x="5027" y="15339"/>
                  </a:cubicBezTo>
                  <a:cubicBezTo>
                    <a:pt x="5177" y="16370"/>
                    <a:pt x="5252" y="18557"/>
                    <a:pt x="6180" y="19462"/>
                  </a:cubicBezTo>
                  <a:cubicBezTo>
                    <a:pt x="6533" y="19807"/>
                    <a:pt x="6898" y="20285"/>
                    <a:pt x="7235" y="20821"/>
                  </a:cubicBezTo>
                  <a:cubicBezTo>
                    <a:pt x="7648" y="20860"/>
                    <a:pt x="7962" y="20910"/>
                    <a:pt x="7962" y="20644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241" name="Shape 1355"/>
            <p:cNvSpPr/>
            <p:nvPr/>
          </p:nvSpPr>
          <p:spPr>
            <a:xfrm>
              <a:off x="6510077" y="4756988"/>
              <a:ext cx="160632" cy="1422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4" h="21600" extrusionOk="0">
                  <a:moveTo>
                    <a:pt x="14301" y="1003"/>
                  </a:moveTo>
                  <a:lnTo>
                    <a:pt x="13904" y="0"/>
                  </a:lnTo>
                  <a:lnTo>
                    <a:pt x="11590" y="88"/>
                  </a:lnTo>
                  <a:cubicBezTo>
                    <a:pt x="10073" y="545"/>
                    <a:pt x="10073" y="1095"/>
                    <a:pt x="10073" y="1646"/>
                  </a:cubicBezTo>
                  <a:cubicBezTo>
                    <a:pt x="10073" y="2196"/>
                    <a:pt x="8637" y="3478"/>
                    <a:pt x="7600" y="3845"/>
                  </a:cubicBezTo>
                  <a:cubicBezTo>
                    <a:pt x="6564" y="4212"/>
                    <a:pt x="5446" y="6964"/>
                    <a:pt x="4808" y="7329"/>
                  </a:cubicBezTo>
                  <a:cubicBezTo>
                    <a:pt x="4171" y="7696"/>
                    <a:pt x="2017" y="6778"/>
                    <a:pt x="1378" y="6688"/>
                  </a:cubicBezTo>
                  <a:cubicBezTo>
                    <a:pt x="1086" y="6646"/>
                    <a:pt x="560" y="6777"/>
                    <a:pt x="0" y="6930"/>
                  </a:cubicBezTo>
                  <a:cubicBezTo>
                    <a:pt x="400" y="7736"/>
                    <a:pt x="1233" y="8694"/>
                    <a:pt x="1539" y="8694"/>
                  </a:cubicBezTo>
                  <a:cubicBezTo>
                    <a:pt x="1942" y="8694"/>
                    <a:pt x="2076" y="11952"/>
                    <a:pt x="3021" y="12417"/>
                  </a:cubicBezTo>
                  <a:cubicBezTo>
                    <a:pt x="3965" y="12881"/>
                    <a:pt x="5719" y="13967"/>
                    <a:pt x="5719" y="14586"/>
                  </a:cubicBezTo>
                  <a:cubicBezTo>
                    <a:pt x="5719" y="15208"/>
                    <a:pt x="6801" y="15982"/>
                    <a:pt x="6801" y="16913"/>
                  </a:cubicBezTo>
                  <a:cubicBezTo>
                    <a:pt x="6801" y="17844"/>
                    <a:pt x="7868" y="19115"/>
                    <a:pt x="8687" y="19082"/>
                  </a:cubicBezTo>
                  <a:cubicBezTo>
                    <a:pt x="10412" y="19019"/>
                    <a:pt x="10592" y="19843"/>
                    <a:pt x="10592" y="20394"/>
                  </a:cubicBezTo>
                  <a:cubicBezTo>
                    <a:pt x="10592" y="20943"/>
                    <a:pt x="12865" y="20394"/>
                    <a:pt x="13163" y="20943"/>
                  </a:cubicBezTo>
                  <a:cubicBezTo>
                    <a:pt x="13440" y="21451"/>
                    <a:pt x="15684" y="21259"/>
                    <a:pt x="16230" y="21600"/>
                  </a:cubicBezTo>
                  <a:cubicBezTo>
                    <a:pt x="17167" y="20553"/>
                    <a:pt x="18507" y="19174"/>
                    <a:pt x="18968" y="18467"/>
                  </a:cubicBezTo>
                  <a:cubicBezTo>
                    <a:pt x="19685" y="17369"/>
                    <a:pt x="19087" y="15856"/>
                    <a:pt x="19685" y="15443"/>
                  </a:cubicBezTo>
                  <a:cubicBezTo>
                    <a:pt x="20283" y="15029"/>
                    <a:pt x="21600" y="13242"/>
                    <a:pt x="21122" y="13104"/>
                  </a:cubicBezTo>
                  <a:cubicBezTo>
                    <a:pt x="20642" y="12968"/>
                    <a:pt x="21001" y="11592"/>
                    <a:pt x="20283" y="10766"/>
                  </a:cubicBezTo>
                  <a:cubicBezTo>
                    <a:pt x="19567" y="9941"/>
                    <a:pt x="21122" y="9530"/>
                    <a:pt x="21001" y="8017"/>
                  </a:cubicBezTo>
                  <a:cubicBezTo>
                    <a:pt x="20882" y="6505"/>
                    <a:pt x="21241" y="3478"/>
                    <a:pt x="20882" y="3203"/>
                  </a:cubicBezTo>
                  <a:cubicBezTo>
                    <a:pt x="20523" y="2927"/>
                    <a:pt x="18847" y="2791"/>
                    <a:pt x="17771" y="1965"/>
                  </a:cubicBezTo>
                  <a:cubicBezTo>
                    <a:pt x="16694" y="1140"/>
                    <a:pt x="14301" y="1003"/>
                    <a:pt x="14301" y="1003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242" name="Shape 1356"/>
            <p:cNvSpPr/>
            <p:nvPr/>
          </p:nvSpPr>
          <p:spPr>
            <a:xfrm>
              <a:off x="6408321" y="4804474"/>
              <a:ext cx="182096" cy="1953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46" extrusionOk="0">
                  <a:moveTo>
                    <a:pt x="19882" y="8745"/>
                  </a:moveTo>
                  <a:cubicBezTo>
                    <a:pt x="19147" y="8769"/>
                    <a:pt x="18189" y="7854"/>
                    <a:pt x="18189" y="7184"/>
                  </a:cubicBezTo>
                  <a:cubicBezTo>
                    <a:pt x="18189" y="6515"/>
                    <a:pt x="17217" y="5957"/>
                    <a:pt x="17217" y="5510"/>
                  </a:cubicBezTo>
                  <a:cubicBezTo>
                    <a:pt x="17217" y="5064"/>
                    <a:pt x="15643" y="4282"/>
                    <a:pt x="14796" y="3949"/>
                  </a:cubicBezTo>
                  <a:cubicBezTo>
                    <a:pt x="13948" y="3614"/>
                    <a:pt x="13827" y="1269"/>
                    <a:pt x="13465" y="1269"/>
                  </a:cubicBezTo>
                  <a:cubicBezTo>
                    <a:pt x="13191" y="1269"/>
                    <a:pt x="12443" y="580"/>
                    <a:pt x="12084" y="0"/>
                  </a:cubicBezTo>
                  <a:cubicBezTo>
                    <a:pt x="11487" y="131"/>
                    <a:pt x="10846" y="287"/>
                    <a:pt x="10457" y="287"/>
                  </a:cubicBezTo>
                  <a:cubicBezTo>
                    <a:pt x="9740" y="287"/>
                    <a:pt x="9023" y="946"/>
                    <a:pt x="8737" y="1276"/>
                  </a:cubicBezTo>
                  <a:cubicBezTo>
                    <a:pt x="8450" y="1607"/>
                    <a:pt x="7879" y="682"/>
                    <a:pt x="7449" y="420"/>
                  </a:cubicBezTo>
                  <a:cubicBezTo>
                    <a:pt x="7019" y="155"/>
                    <a:pt x="5229" y="1014"/>
                    <a:pt x="4727" y="1146"/>
                  </a:cubicBezTo>
                  <a:cubicBezTo>
                    <a:pt x="4225" y="1278"/>
                    <a:pt x="2434" y="1409"/>
                    <a:pt x="2434" y="1409"/>
                  </a:cubicBezTo>
                  <a:cubicBezTo>
                    <a:pt x="2434" y="1409"/>
                    <a:pt x="2434" y="8204"/>
                    <a:pt x="2434" y="9062"/>
                  </a:cubicBezTo>
                  <a:cubicBezTo>
                    <a:pt x="2434" y="9921"/>
                    <a:pt x="0" y="9392"/>
                    <a:pt x="0" y="9921"/>
                  </a:cubicBezTo>
                  <a:cubicBezTo>
                    <a:pt x="0" y="10167"/>
                    <a:pt x="0" y="13217"/>
                    <a:pt x="0" y="16483"/>
                  </a:cubicBezTo>
                  <a:cubicBezTo>
                    <a:pt x="526" y="16659"/>
                    <a:pt x="1024" y="16894"/>
                    <a:pt x="1147" y="17178"/>
                  </a:cubicBezTo>
                  <a:cubicBezTo>
                    <a:pt x="1433" y="17839"/>
                    <a:pt x="2077" y="19290"/>
                    <a:pt x="1934" y="19686"/>
                  </a:cubicBezTo>
                  <a:cubicBezTo>
                    <a:pt x="1792" y="20081"/>
                    <a:pt x="1433" y="19818"/>
                    <a:pt x="1433" y="20214"/>
                  </a:cubicBezTo>
                  <a:cubicBezTo>
                    <a:pt x="1433" y="20610"/>
                    <a:pt x="1147" y="21204"/>
                    <a:pt x="1863" y="21204"/>
                  </a:cubicBezTo>
                  <a:cubicBezTo>
                    <a:pt x="2578" y="21204"/>
                    <a:pt x="3796" y="21600"/>
                    <a:pt x="4297" y="21071"/>
                  </a:cubicBezTo>
                  <a:cubicBezTo>
                    <a:pt x="4798" y="20543"/>
                    <a:pt x="6446" y="19355"/>
                    <a:pt x="6518" y="18762"/>
                  </a:cubicBezTo>
                  <a:cubicBezTo>
                    <a:pt x="6589" y="18168"/>
                    <a:pt x="6947" y="16849"/>
                    <a:pt x="8164" y="17575"/>
                  </a:cubicBezTo>
                  <a:cubicBezTo>
                    <a:pt x="9383" y="18299"/>
                    <a:pt x="9454" y="18432"/>
                    <a:pt x="11030" y="18432"/>
                  </a:cubicBezTo>
                  <a:cubicBezTo>
                    <a:pt x="12605" y="18432"/>
                    <a:pt x="13034" y="18365"/>
                    <a:pt x="13321" y="17443"/>
                  </a:cubicBezTo>
                  <a:cubicBezTo>
                    <a:pt x="13607" y="16519"/>
                    <a:pt x="13321" y="15793"/>
                    <a:pt x="14252" y="15793"/>
                  </a:cubicBezTo>
                  <a:cubicBezTo>
                    <a:pt x="15183" y="15793"/>
                    <a:pt x="16329" y="15001"/>
                    <a:pt x="16329" y="14407"/>
                  </a:cubicBezTo>
                  <a:cubicBezTo>
                    <a:pt x="16329" y="13813"/>
                    <a:pt x="16758" y="12891"/>
                    <a:pt x="17332" y="12891"/>
                  </a:cubicBezTo>
                  <a:cubicBezTo>
                    <a:pt x="17905" y="12891"/>
                    <a:pt x="19120" y="12230"/>
                    <a:pt x="19266" y="11570"/>
                  </a:cubicBezTo>
                  <a:cubicBezTo>
                    <a:pt x="19408" y="10911"/>
                    <a:pt x="20411" y="11174"/>
                    <a:pt x="20769" y="10778"/>
                  </a:cubicBezTo>
                  <a:cubicBezTo>
                    <a:pt x="20945" y="10584"/>
                    <a:pt x="21292" y="10122"/>
                    <a:pt x="21600" y="9700"/>
                  </a:cubicBezTo>
                  <a:cubicBezTo>
                    <a:pt x="21600" y="9696"/>
                    <a:pt x="21592" y="9693"/>
                    <a:pt x="21592" y="9693"/>
                  </a:cubicBezTo>
                  <a:cubicBezTo>
                    <a:pt x="21592" y="9293"/>
                    <a:pt x="21431" y="8700"/>
                    <a:pt x="19882" y="874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243" name="Shape 1357"/>
            <p:cNvSpPr/>
            <p:nvPr/>
          </p:nvSpPr>
          <p:spPr>
            <a:xfrm>
              <a:off x="6625401" y="4974068"/>
              <a:ext cx="27434" cy="337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4" extrusionOk="0">
                  <a:moveTo>
                    <a:pt x="10933" y="0"/>
                  </a:moveTo>
                  <a:cubicBezTo>
                    <a:pt x="6958" y="0"/>
                    <a:pt x="0" y="7735"/>
                    <a:pt x="0" y="9330"/>
                  </a:cubicBezTo>
                  <a:cubicBezTo>
                    <a:pt x="0" y="10934"/>
                    <a:pt x="4966" y="21071"/>
                    <a:pt x="9932" y="21335"/>
                  </a:cubicBezTo>
                  <a:cubicBezTo>
                    <a:pt x="14913" y="21600"/>
                    <a:pt x="18543" y="21335"/>
                    <a:pt x="18888" y="18400"/>
                  </a:cubicBezTo>
                  <a:cubicBezTo>
                    <a:pt x="19044" y="16947"/>
                    <a:pt x="20332" y="15772"/>
                    <a:pt x="21600" y="14944"/>
                  </a:cubicBezTo>
                  <a:cubicBezTo>
                    <a:pt x="21209" y="12429"/>
                    <a:pt x="20390" y="7042"/>
                    <a:pt x="20098" y="3804"/>
                  </a:cubicBezTo>
                  <a:cubicBezTo>
                    <a:pt x="17177" y="2226"/>
                    <a:pt x="13499" y="0"/>
                    <a:pt x="10933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244" name="Shape 1358"/>
            <p:cNvSpPr/>
            <p:nvPr/>
          </p:nvSpPr>
          <p:spPr>
            <a:xfrm>
              <a:off x="6550779" y="5035122"/>
              <a:ext cx="45870" cy="46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21" extrusionOk="0">
                  <a:moveTo>
                    <a:pt x="15351" y="629"/>
                  </a:moveTo>
                  <a:cubicBezTo>
                    <a:pt x="14213" y="-1479"/>
                    <a:pt x="6826" y="2213"/>
                    <a:pt x="5684" y="4315"/>
                  </a:cubicBezTo>
                  <a:cubicBezTo>
                    <a:pt x="4551" y="6428"/>
                    <a:pt x="0" y="12219"/>
                    <a:pt x="0" y="12219"/>
                  </a:cubicBezTo>
                  <a:lnTo>
                    <a:pt x="5684" y="19598"/>
                  </a:lnTo>
                  <a:lnTo>
                    <a:pt x="9658" y="20121"/>
                  </a:lnTo>
                  <a:cubicBezTo>
                    <a:pt x="9658" y="20121"/>
                    <a:pt x="10803" y="17496"/>
                    <a:pt x="11942" y="15379"/>
                  </a:cubicBezTo>
                  <a:cubicBezTo>
                    <a:pt x="13074" y="13275"/>
                    <a:pt x="18190" y="15914"/>
                    <a:pt x="18190" y="13804"/>
                  </a:cubicBezTo>
                  <a:cubicBezTo>
                    <a:pt x="18190" y="11696"/>
                    <a:pt x="21600" y="9588"/>
                    <a:pt x="21600" y="7475"/>
                  </a:cubicBezTo>
                  <a:cubicBezTo>
                    <a:pt x="21600" y="5370"/>
                    <a:pt x="16487" y="2736"/>
                    <a:pt x="15351" y="62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245" name="Shape 1359"/>
            <p:cNvSpPr/>
            <p:nvPr/>
          </p:nvSpPr>
          <p:spPr>
            <a:xfrm>
              <a:off x="6340483" y="4892664"/>
              <a:ext cx="327801" cy="2871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3" extrusionOk="0">
                  <a:moveTo>
                    <a:pt x="16449" y="13090"/>
                  </a:moveTo>
                  <a:cubicBezTo>
                    <a:pt x="16449" y="13452"/>
                    <a:pt x="15733" y="12999"/>
                    <a:pt x="15575" y="13360"/>
                  </a:cubicBezTo>
                  <a:cubicBezTo>
                    <a:pt x="15416" y="13724"/>
                    <a:pt x="15255" y="14174"/>
                    <a:pt x="15255" y="14174"/>
                  </a:cubicBezTo>
                  <a:lnTo>
                    <a:pt x="14699" y="14084"/>
                  </a:lnTo>
                  <a:lnTo>
                    <a:pt x="13904" y="12818"/>
                  </a:lnTo>
                  <a:cubicBezTo>
                    <a:pt x="13904" y="12818"/>
                    <a:pt x="14541" y="11823"/>
                    <a:pt x="14699" y="11460"/>
                  </a:cubicBezTo>
                  <a:cubicBezTo>
                    <a:pt x="14859" y="11100"/>
                    <a:pt x="15893" y="10466"/>
                    <a:pt x="16052" y="10828"/>
                  </a:cubicBezTo>
                  <a:cubicBezTo>
                    <a:pt x="16211" y="11189"/>
                    <a:pt x="16926" y="11642"/>
                    <a:pt x="16926" y="12003"/>
                  </a:cubicBezTo>
                  <a:cubicBezTo>
                    <a:pt x="16926" y="12366"/>
                    <a:pt x="16449" y="12728"/>
                    <a:pt x="16449" y="13090"/>
                  </a:cubicBezTo>
                  <a:close/>
                  <a:moveTo>
                    <a:pt x="20597" y="8033"/>
                  </a:moveTo>
                  <a:cubicBezTo>
                    <a:pt x="20597" y="8033"/>
                    <a:pt x="20590" y="7971"/>
                    <a:pt x="20580" y="7873"/>
                  </a:cubicBezTo>
                  <a:cubicBezTo>
                    <a:pt x="20474" y="7971"/>
                    <a:pt x="20366" y="8110"/>
                    <a:pt x="20353" y="8282"/>
                  </a:cubicBezTo>
                  <a:cubicBezTo>
                    <a:pt x="20324" y="8629"/>
                    <a:pt x="20020" y="8660"/>
                    <a:pt x="19603" y="8629"/>
                  </a:cubicBezTo>
                  <a:cubicBezTo>
                    <a:pt x="19188" y="8598"/>
                    <a:pt x="18772" y="7399"/>
                    <a:pt x="18772" y="7210"/>
                  </a:cubicBezTo>
                  <a:cubicBezTo>
                    <a:pt x="18772" y="7021"/>
                    <a:pt x="19354" y="6107"/>
                    <a:pt x="19687" y="6107"/>
                  </a:cubicBezTo>
                  <a:cubicBezTo>
                    <a:pt x="19902" y="6107"/>
                    <a:pt x="20210" y="6370"/>
                    <a:pt x="20454" y="6556"/>
                  </a:cubicBezTo>
                  <a:cubicBezTo>
                    <a:pt x="20445" y="6418"/>
                    <a:pt x="20443" y="6313"/>
                    <a:pt x="20448" y="6270"/>
                  </a:cubicBezTo>
                  <a:cubicBezTo>
                    <a:pt x="20478" y="6066"/>
                    <a:pt x="20687" y="3724"/>
                    <a:pt x="20328" y="3487"/>
                  </a:cubicBezTo>
                  <a:cubicBezTo>
                    <a:pt x="19970" y="3249"/>
                    <a:pt x="19612" y="875"/>
                    <a:pt x="19493" y="636"/>
                  </a:cubicBezTo>
                  <a:cubicBezTo>
                    <a:pt x="19374" y="400"/>
                    <a:pt x="18061" y="535"/>
                    <a:pt x="17911" y="264"/>
                  </a:cubicBezTo>
                  <a:cubicBezTo>
                    <a:pt x="17764" y="-5"/>
                    <a:pt x="16657" y="256"/>
                    <a:pt x="16633" y="0"/>
                  </a:cubicBezTo>
                  <a:cubicBezTo>
                    <a:pt x="16462" y="289"/>
                    <a:pt x="16269" y="606"/>
                    <a:pt x="16172" y="739"/>
                  </a:cubicBezTo>
                  <a:cubicBezTo>
                    <a:pt x="15973" y="1011"/>
                    <a:pt x="15416" y="830"/>
                    <a:pt x="15337" y="1282"/>
                  </a:cubicBezTo>
                  <a:cubicBezTo>
                    <a:pt x="15255" y="1734"/>
                    <a:pt x="14581" y="2188"/>
                    <a:pt x="14262" y="2188"/>
                  </a:cubicBezTo>
                  <a:cubicBezTo>
                    <a:pt x="13943" y="2188"/>
                    <a:pt x="13705" y="2820"/>
                    <a:pt x="13705" y="3227"/>
                  </a:cubicBezTo>
                  <a:cubicBezTo>
                    <a:pt x="13705" y="3635"/>
                    <a:pt x="13068" y="4178"/>
                    <a:pt x="12551" y="4178"/>
                  </a:cubicBezTo>
                  <a:cubicBezTo>
                    <a:pt x="12034" y="4178"/>
                    <a:pt x="12193" y="4675"/>
                    <a:pt x="12034" y="5309"/>
                  </a:cubicBezTo>
                  <a:cubicBezTo>
                    <a:pt x="11875" y="5941"/>
                    <a:pt x="11637" y="5987"/>
                    <a:pt x="10761" y="5987"/>
                  </a:cubicBezTo>
                  <a:cubicBezTo>
                    <a:pt x="9886" y="5987"/>
                    <a:pt x="9846" y="5896"/>
                    <a:pt x="9169" y="5399"/>
                  </a:cubicBezTo>
                  <a:cubicBezTo>
                    <a:pt x="8493" y="4901"/>
                    <a:pt x="8295" y="5806"/>
                    <a:pt x="8255" y="6213"/>
                  </a:cubicBezTo>
                  <a:cubicBezTo>
                    <a:pt x="8215" y="6620"/>
                    <a:pt x="7300" y="7434"/>
                    <a:pt x="7021" y="7796"/>
                  </a:cubicBezTo>
                  <a:cubicBezTo>
                    <a:pt x="6743" y="8159"/>
                    <a:pt x="6066" y="7887"/>
                    <a:pt x="5669" y="7887"/>
                  </a:cubicBezTo>
                  <a:cubicBezTo>
                    <a:pt x="5271" y="7887"/>
                    <a:pt x="5430" y="7480"/>
                    <a:pt x="5430" y="7209"/>
                  </a:cubicBezTo>
                  <a:cubicBezTo>
                    <a:pt x="5430" y="6937"/>
                    <a:pt x="5630" y="7117"/>
                    <a:pt x="5709" y="6846"/>
                  </a:cubicBezTo>
                  <a:cubicBezTo>
                    <a:pt x="5788" y="6575"/>
                    <a:pt x="5430" y="5580"/>
                    <a:pt x="5271" y="5127"/>
                  </a:cubicBezTo>
                  <a:cubicBezTo>
                    <a:pt x="5203" y="4932"/>
                    <a:pt x="4926" y="4771"/>
                    <a:pt x="4634" y="4650"/>
                  </a:cubicBezTo>
                  <a:cubicBezTo>
                    <a:pt x="4634" y="7216"/>
                    <a:pt x="4634" y="9974"/>
                    <a:pt x="4634" y="10240"/>
                  </a:cubicBezTo>
                  <a:cubicBezTo>
                    <a:pt x="4634" y="10738"/>
                    <a:pt x="3918" y="10963"/>
                    <a:pt x="3759" y="11235"/>
                  </a:cubicBezTo>
                  <a:cubicBezTo>
                    <a:pt x="3600" y="11506"/>
                    <a:pt x="2605" y="11281"/>
                    <a:pt x="2049" y="11281"/>
                  </a:cubicBezTo>
                  <a:cubicBezTo>
                    <a:pt x="1492" y="11281"/>
                    <a:pt x="1612" y="10646"/>
                    <a:pt x="1332" y="10194"/>
                  </a:cubicBezTo>
                  <a:cubicBezTo>
                    <a:pt x="1055" y="9742"/>
                    <a:pt x="576" y="10330"/>
                    <a:pt x="576" y="10646"/>
                  </a:cubicBezTo>
                  <a:cubicBezTo>
                    <a:pt x="576" y="10885"/>
                    <a:pt x="327" y="10841"/>
                    <a:pt x="0" y="10805"/>
                  </a:cubicBezTo>
                  <a:cubicBezTo>
                    <a:pt x="437" y="11589"/>
                    <a:pt x="817" y="12505"/>
                    <a:pt x="1015" y="13248"/>
                  </a:cubicBezTo>
                  <a:cubicBezTo>
                    <a:pt x="1332" y="14448"/>
                    <a:pt x="2108" y="15578"/>
                    <a:pt x="2307" y="16279"/>
                  </a:cubicBezTo>
                  <a:cubicBezTo>
                    <a:pt x="2506" y="16980"/>
                    <a:pt x="2724" y="17636"/>
                    <a:pt x="2307" y="17703"/>
                  </a:cubicBezTo>
                  <a:cubicBezTo>
                    <a:pt x="1889" y="17771"/>
                    <a:pt x="1889" y="18179"/>
                    <a:pt x="2326" y="18949"/>
                  </a:cubicBezTo>
                  <a:cubicBezTo>
                    <a:pt x="2765" y="19717"/>
                    <a:pt x="2387" y="20170"/>
                    <a:pt x="2765" y="20260"/>
                  </a:cubicBezTo>
                  <a:cubicBezTo>
                    <a:pt x="3142" y="20350"/>
                    <a:pt x="3023" y="20622"/>
                    <a:pt x="3321" y="20645"/>
                  </a:cubicBezTo>
                  <a:cubicBezTo>
                    <a:pt x="3620" y="20667"/>
                    <a:pt x="3839" y="21006"/>
                    <a:pt x="4037" y="21300"/>
                  </a:cubicBezTo>
                  <a:cubicBezTo>
                    <a:pt x="4236" y="21595"/>
                    <a:pt x="4694" y="21595"/>
                    <a:pt x="4912" y="21232"/>
                  </a:cubicBezTo>
                  <a:cubicBezTo>
                    <a:pt x="5132" y="20870"/>
                    <a:pt x="5808" y="20758"/>
                    <a:pt x="6504" y="20758"/>
                  </a:cubicBezTo>
                  <a:cubicBezTo>
                    <a:pt x="7200" y="20758"/>
                    <a:pt x="7061" y="20418"/>
                    <a:pt x="7737" y="20192"/>
                  </a:cubicBezTo>
                  <a:cubicBezTo>
                    <a:pt x="8413" y="19967"/>
                    <a:pt x="9229" y="19943"/>
                    <a:pt x="9806" y="20170"/>
                  </a:cubicBezTo>
                  <a:cubicBezTo>
                    <a:pt x="10383" y="20395"/>
                    <a:pt x="10820" y="20192"/>
                    <a:pt x="11099" y="19989"/>
                  </a:cubicBezTo>
                  <a:cubicBezTo>
                    <a:pt x="11378" y="19785"/>
                    <a:pt x="11914" y="20305"/>
                    <a:pt x="11955" y="19785"/>
                  </a:cubicBezTo>
                  <a:cubicBezTo>
                    <a:pt x="11995" y="19264"/>
                    <a:pt x="12551" y="19355"/>
                    <a:pt x="13068" y="19355"/>
                  </a:cubicBezTo>
                  <a:cubicBezTo>
                    <a:pt x="13585" y="19355"/>
                    <a:pt x="14838" y="18427"/>
                    <a:pt x="15833" y="17364"/>
                  </a:cubicBezTo>
                  <a:cubicBezTo>
                    <a:pt x="16829" y="16302"/>
                    <a:pt x="18479" y="13971"/>
                    <a:pt x="19036" y="12909"/>
                  </a:cubicBezTo>
                  <a:cubicBezTo>
                    <a:pt x="19593" y="11846"/>
                    <a:pt x="20508" y="10940"/>
                    <a:pt x="20965" y="10466"/>
                  </a:cubicBezTo>
                  <a:cubicBezTo>
                    <a:pt x="21307" y="10110"/>
                    <a:pt x="21505" y="8859"/>
                    <a:pt x="21600" y="7947"/>
                  </a:cubicBezTo>
                  <a:cubicBezTo>
                    <a:pt x="21129" y="7940"/>
                    <a:pt x="20597" y="8033"/>
                    <a:pt x="20597" y="8033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246" name="Shape 1360"/>
            <p:cNvSpPr/>
            <p:nvPr/>
          </p:nvSpPr>
          <p:spPr>
            <a:xfrm>
              <a:off x="6252294" y="4553475"/>
              <a:ext cx="238889" cy="2512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8" h="21407" extrusionOk="0">
                  <a:moveTo>
                    <a:pt x="1223" y="19818"/>
                  </a:moveTo>
                  <a:cubicBezTo>
                    <a:pt x="1685" y="19818"/>
                    <a:pt x="1407" y="20426"/>
                    <a:pt x="2052" y="20164"/>
                  </a:cubicBezTo>
                  <a:cubicBezTo>
                    <a:pt x="2700" y="19905"/>
                    <a:pt x="3252" y="19905"/>
                    <a:pt x="3807" y="20253"/>
                  </a:cubicBezTo>
                  <a:cubicBezTo>
                    <a:pt x="4360" y="20600"/>
                    <a:pt x="4822" y="20687"/>
                    <a:pt x="5469" y="20687"/>
                  </a:cubicBezTo>
                  <a:cubicBezTo>
                    <a:pt x="6114" y="20687"/>
                    <a:pt x="11837" y="20687"/>
                    <a:pt x="11837" y="20687"/>
                  </a:cubicBezTo>
                  <a:lnTo>
                    <a:pt x="12484" y="21296"/>
                  </a:lnTo>
                  <a:cubicBezTo>
                    <a:pt x="12484" y="21296"/>
                    <a:pt x="15992" y="21036"/>
                    <a:pt x="16546" y="21296"/>
                  </a:cubicBezTo>
                  <a:cubicBezTo>
                    <a:pt x="17100" y="21557"/>
                    <a:pt x="18852" y="21296"/>
                    <a:pt x="19406" y="21122"/>
                  </a:cubicBezTo>
                  <a:cubicBezTo>
                    <a:pt x="19502" y="21091"/>
                    <a:pt x="19683" y="21052"/>
                    <a:pt x="19912" y="21008"/>
                  </a:cubicBezTo>
                  <a:lnTo>
                    <a:pt x="17807" y="18295"/>
                  </a:lnTo>
                  <a:lnTo>
                    <a:pt x="17996" y="12507"/>
                  </a:lnTo>
                  <a:lnTo>
                    <a:pt x="20736" y="12597"/>
                  </a:lnTo>
                  <a:lnTo>
                    <a:pt x="21208" y="12150"/>
                  </a:lnTo>
                  <a:lnTo>
                    <a:pt x="21598" y="8694"/>
                  </a:lnTo>
                  <a:cubicBezTo>
                    <a:pt x="21454" y="8629"/>
                    <a:pt x="21288" y="8602"/>
                    <a:pt x="21098" y="8677"/>
                  </a:cubicBezTo>
                  <a:cubicBezTo>
                    <a:pt x="20525" y="8908"/>
                    <a:pt x="20035" y="8831"/>
                    <a:pt x="19461" y="8831"/>
                  </a:cubicBezTo>
                  <a:cubicBezTo>
                    <a:pt x="18888" y="8831"/>
                    <a:pt x="18807" y="9372"/>
                    <a:pt x="18479" y="9294"/>
                  </a:cubicBezTo>
                  <a:cubicBezTo>
                    <a:pt x="18151" y="9217"/>
                    <a:pt x="18397" y="8291"/>
                    <a:pt x="18479" y="7905"/>
                  </a:cubicBezTo>
                  <a:cubicBezTo>
                    <a:pt x="18561" y="7519"/>
                    <a:pt x="17988" y="6825"/>
                    <a:pt x="17578" y="6516"/>
                  </a:cubicBezTo>
                  <a:cubicBezTo>
                    <a:pt x="17169" y="6208"/>
                    <a:pt x="18068" y="4278"/>
                    <a:pt x="17824" y="4047"/>
                  </a:cubicBezTo>
                  <a:cubicBezTo>
                    <a:pt x="17578" y="3815"/>
                    <a:pt x="17496" y="3198"/>
                    <a:pt x="17496" y="2658"/>
                  </a:cubicBezTo>
                  <a:cubicBezTo>
                    <a:pt x="17496" y="2117"/>
                    <a:pt x="17087" y="2427"/>
                    <a:pt x="16268" y="2427"/>
                  </a:cubicBezTo>
                  <a:cubicBezTo>
                    <a:pt x="15449" y="2427"/>
                    <a:pt x="15368" y="2041"/>
                    <a:pt x="15368" y="2041"/>
                  </a:cubicBezTo>
                  <a:cubicBezTo>
                    <a:pt x="15368" y="2041"/>
                    <a:pt x="14385" y="1809"/>
                    <a:pt x="13894" y="2041"/>
                  </a:cubicBezTo>
                  <a:cubicBezTo>
                    <a:pt x="13403" y="2273"/>
                    <a:pt x="13484" y="3661"/>
                    <a:pt x="13158" y="3584"/>
                  </a:cubicBezTo>
                  <a:cubicBezTo>
                    <a:pt x="12829" y="3506"/>
                    <a:pt x="11846" y="3661"/>
                    <a:pt x="11028" y="3893"/>
                  </a:cubicBezTo>
                  <a:cubicBezTo>
                    <a:pt x="10210" y="4124"/>
                    <a:pt x="9882" y="3738"/>
                    <a:pt x="9472" y="2813"/>
                  </a:cubicBezTo>
                  <a:cubicBezTo>
                    <a:pt x="9063" y="1886"/>
                    <a:pt x="8571" y="2195"/>
                    <a:pt x="8735" y="1501"/>
                  </a:cubicBezTo>
                  <a:cubicBezTo>
                    <a:pt x="8899" y="805"/>
                    <a:pt x="8408" y="34"/>
                    <a:pt x="8408" y="34"/>
                  </a:cubicBezTo>
                  <a:cubicBezTo>
                    <a:pt x="8408" y="34"/>
                    <a:pt x="3005" y="-43"/>
                    <a:pt x="2431" y="34"/>
                  </a:cubicBezTo>
                  <a:cubicBezTo>
                    <a:pt x="2199" y="65"/>
                    <a:pt x="1791" y="301"/>
                    <a:pt x="1388" y="570"/>
                  </a:cubicBezTo>
                  <a:cubicBezTo>
                    <a:pt x="1722" y="1757"/>
                    <a:pt x="2769" y="3737"/>
                    <a:pt x="3005" y="4202"/>
                  </a:cubicBezTo>
                  <a:cubicBezTo>
                    <a:pt x="3250" y="4691"/>
                    <a:pt x="2704" y="5127"/>
                    <a:pt x="2704" y="6028"/>
                  </a:cubicBezTo>
                  <a:cubicBezTo>
                    <a:pt x="2704" y="6928"/>
                    <a:pt x="3741" y="8574"/>
                    <a:pt x="3850" y="9681"/>
                  </a:cubicBezTo>
                  <a:cubicBezTo>
                    <a:pt x="3961" y="10787"/>
                    <a:pt x="3196" y="11480"/>
                    <a:pt x="2540" y="12201"/>
                  </a:cubicBezTo>
                  <a:cubicBezTo>
                    <a:pt x="1885" y="12922"/>
                    <a:pt x="1204" y="14542"/>
                    <a:pt x="1204" y="15545"/>
                  </a:cubicBezTo>
                  <a:cubicBezTo>
                    <a:pt x="1204" y="16548"/>
                    <a:pt x="220" y="17526"/>
                    <a:pt x="247" y="17988"/>
                  </a:cubicBezTo>
                  <a:cubicBezTo>
                    <a:pt x="276" y="18452"/>
                    <a:pt x="112" y="19816"/>
                    <a:pt x="3" y="20329"/>
                  </a:cubicBezTo>
                  <a:cubicBezTo>
                    <a:pt x="-2" y="20350"/>
                    <a:pt x="1" y="20375"/>
                    <a:pt x="0" y="20395"/>
                  </a:cubicBezTo>
                  <a:lnTo>
                    <a:pt x="577" y="20253"/>
                  </a:lnTo>
                  <a:cubicBezTo>
                    <a:pt x="577" y="20253"/>
                    <a:pt x="761" y="19818"/>
                    <a:pt x="1223" y="1981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247" name="Shape 1361"/>
            <p:cNvSpPr/>
            <p:nvPr/>
          </p:nvSpPr>
          <p:spPr>
            <a:xfrm>
              <a:off x="6449023" y="4600962"/>
              <a:ext cx="235133" cy="2052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07" extrusionOk="0">
                  <a:moveTo>
                    <a:pt x="16608" y="876"/>
                  </a:moveTo>
                  <a:cubicBezTo>
                    <a:pt x="16357" y="876"/>
                    <a:pt x="15763" y="426"/>
                    <a:pt x="15253" y="0"/>
                  </a:cubicBezTo>
                  <a:cubicBezTo>
                    <a:pt x="14892" y="457"/>
                    <a:pt x="13620" y="381"/>
                    <a:pt x="12995" y="381"/>
                  </a:cubicBezTo>
                  <a:cubicBezTo>
                    <a:pt x="12330" y="381"/>
                    <a:pt x="12913" y="1419"/>
                    <a:pt x="12496" y="1798"/>
                  </a:cubicBezTo>
                  <a:cubicBezTo>
                    <a:pt x="12080" y="2175"/>
                    <a:pt x="11914" y="2742"/>
                    <a:pt x="12247" y="2930"/>
                  </a:cubicBezTo>
                  <a:cubicBezTo>
                    <a:pt x="12580" y="3119"/>
                    <a:pt x="12164" y="4724"/>
                    <a:pt x="12164" y="5292"/>
                  </a:cubicBezTo>
                  <a:cubicBezTo>
                    <a:pt x="12164" y="5858"/>
                    <a:pt x="11498" y="7086"/>
                    <a:pt x="11747" y="7274"/>
                  </a:cubicBezTo>
                  <a:cubicBezTo>
                    <a:pt x="11997" y="7463"/>
                    <a:pt x="12412" y="8786"/>
                    <a:pt x="12995" y="8975"/>
                  </a:cubicBezTo>
                  <a:cubicBezTo>
                    <a:pt x="13578" y="9164"/>
                    <a:pt x="13994" y="8503"/>
                    <a:pt x="14243" y="8503"/>
                  </a:cubicBezTo>
                  <a:cubicBezTo>
                    <a:pt x="14493" y="8503"/>
                    <a:pt x="14493" y="9352"/>
                    <a:pt x="14493" y="10014"/>
                  </a:cubicBezTo>
                  <a:cubicBezTo>
                    <a:pt x="14493" y="10675"/>
                    <a:pt x="14160" y="10958"/>
                    <a:pt x="14160" y="10958"/>
                  </a:cubicBezTo>
                  <a:cubicBezTo>
                    <a:pt x="14160" y="10958"/>
                    <a:pt x="13244" y="11336"/>
                    <a:pt x="12829" y="10958"/>
                  </a:cubicBezTo>
                  <a:cubicBezTo>
                    <a:pt x="12412" y="10581"/>
                    <a:pt x="12080" y="9543"/>
                    <a:pt x="12080" y="9164"/>
                  </a:cubicBezTo>
                  <a:cubicBezTo>
                    <a:pt x="12080" y="8786"/>
                    <a:pt x="11083" y="8786"/>
                    <a:pt x="10666" y="8786"/>
                  </a:cubicBezTo>
                  <a:cubicBezTo>
                    <a:pt x="10251" y="8786"/>
                    <a:pt x="9835" y="7935"/>
                    <a:pt x="9668" y="7558"/>
                  </a:cubicBezTo>
                  <a:cubicBezTo>
                    <a:pt x="9501" y="7181"/>
                    <a:pt x="9003" y="7653"/>
                    <a:pt x="9003" y="7935"/>
                  </a:cubicBezTo>
                  <a:cubicBezTo>
                    <a:pt x="9003" y="8220"/>
                    <a:pt x="8586" y="8220"/>
                    <a:pt x="8171" y="8220"/>
                  </a:cubicBezTo>
                  <a:cubicBezTo>
                    <a:pt x="7754" y="8220"/>
                    <a:pt x="6922" y="7463"/>
                    <a:pt x="6590" y="7653"/>
                  </a:cubicBezTo>
                  <a:cubicBezTo>
                    <a:pt x="6257" y="7842"/>
                    <a:pt x="5924" y="6992"/>
                    <a:pt x="6007" y="6613"/>
                  </a:cubicBezTo>
                  <a:cubicBezTo>
                    <a:pt x="6091" y="6235"/>
                    <a:pt x="5175" y="6520"/>
                    <a:pt x="4842" y="6709"/>
                  </a:cubicBezTo>
                  <a:cubicBezTo>
                    <a:pt x="4510" y="6898"/>
                    <a:pt x="4344" y="6235"/>
                    <a:pt x="4344" y="6235"/>
                  </a:cubicBezTo>
                  <a:cubicBezTo>
                    <a:pt x="4344" y="6235"/>
                    <a:pt x="4152" y="5856"/>
                    <a:pt x="3852" y="5690"/>
                  </a:cubicBezTo>
                  <a:lnTo>
                    <a:pt x="3456" y="9921"/>
                  </a:lnTo>
                  <a:lnTo>
                    <a:pt x="2976" y="10467"/>
                  </a:lnTo>
                  <a:lnTo>
                    <a:pt x="192" y="10357"/>
                  </a:lnTo>
                  <a:lnTo>
                    <a:pt x="0" y="17442"/>
                  </a:lnTo>
                  <a:lnTo>
                    <a:pt x="2139" y="20762"/>
                  </a:lnTo>
                  <a:cubicBezTo>
                    <a:pt x="3253" y="20504"/>
                    <a:pt x="5565" y="20142"/>
                    <a:pt x="5565" y="20584"/>
                  </a:cubicBezTo>
                  <a:cubicBezTo>
                    <a:pt x="5565" y="20716"/>
                    <a:pt x="5623" y="20889"/>
                    <a:pt x="5715" y="21074"/>
                  </a:cubicBezTo>
                  <a:cubicBezTo>
                    <a:pt x="6105" y="20969"/>
                    <a:pt x="6470" y="20879"/>
                    <a:pt x="6673" y="20908"/>
                  </a:cubicBezTo>
                  <a:cubicBezTo>
                    <a:pt x="7117" y="20970"/>
                    <a:pt x="8615" y="21600"/>
                    <a:pt x="9058" y="21348"/>
                  </a:cubicBezTo>
                  <a:cubicBezTo>
                    <a:pt x="9501" y="21097"/>
                    <a:pt x="10279" y="19207"/>
                    <a:pt x="10999" y="18955"/>
                  </a:cubicBezTo>
                  <a:cubicBezTo>
                    <a:pt x="11720" y="18703"/>
                    <a:pt x="12719" y="17823"/>
                    <a:pt x="12719" y="17445"/>
                  </a:cubicBezTo>
                  <a:cubicBezTo>
                    <a:pt x="12719" y="17066"/>
                    <a:pt x="12719" y="16689"/>
                    <a:pt x="13773" y="16375"/>
                  </a:cubicBezTo>
                  <a:lnTo>
                    <a:pt x="15382" y="16315"/>
                  </a:lnTo>
                  <a:lnTo>
                    <a:pt x="15491" y="16311"/>
                  </a:lnTo>
                  <a:lnTo>
                    <a:pt x="15104" y="14736"/>
                  </a:lnTo>
                  <a:cubicBezTo>
                    <a:pt x="15104" y="14736"/>
                    <a:pt x="20018" y="12652"/>
                    <a:pt x="20299" y="12601"/>
                  </a:cubicBezTo>
                  <a:cubicBezTo>
                    <a:pt x="20083" y="12099"/>
                    <a:pt x="19861" y="11726"/>
                    <a:pt x="19968" y="11665"/>
                  </a:cubicBezTo>
                  <a:cubicBezTo>
                    <a:pt x="20160" y="11556"/>
                    <a:pt x="20255" y="10030"/>
                    <a:pt x="20255" y="9595"/>
                  </a:cubicBezTo>
                  <a:cubicBezTo>
                    <a:pt x="20255" y="9159"/>
                    <a:pt x="21408" y="9486"/>
                    <a:pt x="21023" y="9048"/>
                  </a:cubicBezTo>
                  <a:cubicBezTo>
                    <a:pt x="20640" y="8614"/>
                    <a:pt x="20736" y="6108"/>
                    <a:pt x="20928" y="5561"/>
                  </a:cubicBezTo>
                  <a:cubicBezTo>
                    <a:pt x="21120" y="5017"/>
                    <a:pt x="21600" y="5561"/>
                    <a:pt x="21600" y="5127"/>
                  </a:cubicBezTo>
                  <a:cubicBezTo>
                    <a:pt x="21600" y="4689"/>
                    <a:pt x="21023" y="3272"/>
                    <a:pt x="20736" y="2837"/>
                  </a:cubicBezTo>
                  <a:cubicBezTo>
                    <a:pt x="20528" y="2523"/>
                    <a:pt x="18816" y="1746"/>
                    <a:pt x="18336" y="1638"/>
                  </a:cubicBezTo>
                  <a:cubicBezTo>
                    <a:pt x="17856" y="1530"/>
                    <a:pt x="17087" y="876"/>
                    <a:pt x="16608" y="87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248" name="Shape 1362"/>
            <p:cNvSpPr/>
            <p:nvPr/>
          </p:nvSpPr>
          <p:spPr>
            <a:xfrm>
              <a:off x="6591482" y="4451719"/>
              <a:ext cx="39218" cy="333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4" h="20517" extrusionOk="0">
                  <a:moveTo>
                    <a:pt x="17539" y="0"/>
                  </a:moveTo>
                  <a:cubicBezTo>
                    <a:pt x="15120" y="776"/>
                    <a:pt x="12532" y="1673"/>
                    <a:pt x="11466" y="2278"/>
                  </a:cubicBezTo>
                  <a:cubicBezTo>
                    <a:pt x="9899" y="3184"/>
                    <a:pt x="9092" y="3739"/>
                    <a:pt x="5981" y="3380"/>
                  </a:cubicBezTo>
                  <a:cubicBezTo>
                    <a:pt x="5606" y="3898"/>
                    <a:pt x="5178" y="4343"/>
                    <a:pt x="4639" y="4559"/>
                  </a:cubicBezTo>
                  <a:cubicBezTo>
                    <a:pt x="1956" y="5678"/>
                    <a:pt x="2437" y="12649"/>
                    <a:pt x="2437" y="12649"/>
                  </a:cubicBezTo>
                  <a:cubicBezTo>
                    <a:pt x="2437" y="12649"/>
                    <a:pt x="0" y="12931"/>
                    <a:pt x="0" y="16278"/>
                  </a:cubicBezTo>
                  <a:cubicBezTo>
                    <a:pt x="0" y="18551"/>
                    <a:pt x="1342" y="19531"/>
                    <a:pt x="2202" y="19922"/>
                  </a:cubicBezTo>
                  <a:cubicBezTo>
                    <a:pt x="3579" y="19984"/>
                    <a:pt x="4846" y="20110"/>
                    <a:pt x="5834" y="20310"/>
                  </a:cubicBezTo>
                  <a:cubicBezTo>
                    <a:pt x="12026" y="21600"/>
                    <a:pt x="11466" y="16449"/>
                    <a:pt x="11466" y="16449"/>
                  </a:cubicBezTo>
                  <a:cubicBezTo>
                    <a:pt x="11466" y="16449"/>
                    <a:pt x="20479" y="17090"/>
                    <a:pt x="21033" y="13869"/>
                  </a:cubicBezTo>
                  <a:cubicBezTo>
                    <a:pt x="21600" y="10653"/>
                    <a:pt x="19345" y="5506"/>
                    <a:pt x="19345" y="5506"/>
                  </a:cubicBezTo>
                  <a:cubicBezTo>
                    <a:pt x="19345" y="5506"/>
                    <a:pt x="17539" y="0"/>
                    <a:pt x="17539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249" name="Shape 1363"/>
            <p:cNvSpPr/>
            <p:nvPr/>
          </p:nvSpPr>
          <p:spPr>
            <a:xfrm>
              <a:off x="6835697" y="4180369"/>
              <a:ext cx="210840" cy="2817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4" h="21385" extrusionOk="0">
                  <a:moveTo>
                    <a:pt x="5027" y="3875"/>
                  </a:moveTo>
                  <a:cubicBezTo>
                    <a:pt x="5396" y="4012"/>
                    <a:pt x="5998" y="4733"/>
                    <a:pt x="6414" y="4803"/>
                  </a:cubicBezTo>
                  <a:cubicBezTo>
                    <a:pt x="6830" y="4871"/>
                    <a:pt x="9139" y="5456"/>
                    <a:pt x="10618" y="5902"/>
                  </a:cubicBezTo>
                  <a:cubicBezTo>
                    <a:pt x="12096" y="6349"/>
                    <a:pt x="13021" y="6384"/>
                    <a:pt x="13483" y="6384"/>
                  </a:cubicBezTo>
                  <a:cubicBezTo>
                    <a:pt x="13945" y="6384"/>
                    <a:pt x="14639" y="6487"/>
                    <a:pt x="14222" y="6727"/>
                  </a:cubicBezTo>
                  <a:cubicBezTo>
                    <a:pt x="13806" y="6967"/>
                    <a:pt x="9279" y="10370"/>
                    <a:pt x="8678" y="10851"/>
                  </a:cubicBezTo>
                  <a:cubicBezTo>
                    <a:pt x="8077" y="11332"/>
                    <a:pt x="7707" y="11160"/>
                    <a:pt x="6367" y="11160"/>
                  </a:cubicBezTo>
                  <a:cubicBezTo>
                    <a:pt x="5027" y="11160"/>
                    <a:pt x="4011" y="12260"/>
                    <a:pt x="3642" y="12226"/>
                  </a:cubicBezTo>
                  <a:cubicBezTo>
                    <a:pt x="3423" y="12205"/>
                    <a:pt x="2635" y="12307"/>
                    <a:pt x="1954" y="12421"/>
                  </a:cubicBezTo>
                  <a:lnTo>
                    <a:pt x="959" y="13505"/>
                  </a:lnTo>
                  <a:lnTo>
                    <a:pt x="0" y="14615"/>
                  </a:lnTo>
                  <a:lnTo>
                    <a:pt x="107" y="20168"/>
                  </a:lnTo>
                  <a:lnTo>
                    <a:pt x="1140" y="21385"/>
                  </a:lnTo>
                  <a:cubicBezTo>
                    <a:pt x="1955" y="20575"/>
                    <a:pt x="4147" y="19016"/>
                    <a:pt x="5766" y="17749"/>
                  </a:cubicBezTo>
                  <a:cubicBezTo>
                    <a:pt x="7523" y="16374"/>
                    <a:pt x="8417" y="16053"/>
                    <a:pt x="9401" y="15686"/>
                  </a:cubicBezTo>
                  <a:cubicBezTo>
                    <a:pt x="10387" y="15320"/>
                    <a:pt x="12882" y="13509"/>
                    <a:pt x="14578" y="11905"/>
                  </a:cubicBezTo>
                  <a:cubicBezTo>
                    <a:pt x="15645" y="10895"/>
                    <a:pt x="16825" y="9774"/>
                    <a:pt x="16980" y="9042"/>
                  </a:cubicBezTo>
                  <a:cubicBezTo>
                    <a:pt x="17133" y="8308"/>
                    <a:pt x="18119" y="7346"/>
                    <a:pt x="18858" y="6636"/>
                  </a:cubicBezTo>
                  <a:cubicBezTo>
                    <a:pt x="19598" y="5926"/>
                    <a:pt x="20830" y="4116"/>
                    <a:pt x="20800" y="3566"/>
                  </a:cubicBezTo>
                  <a:cubicBezTo>
                    <a:pt x="20769" y="3016"/>
                    <a:pt x="21415" y="1847"/>
                    <a:pt x="21509" y="862"/>
                  </a:cubicBezTo>
                  <a:cubicBezTo>
                    <a:pt x="21600" y="-122"/>
                    <a:pt x="20492" y="-215"/>
                    <a:pt x="20153" y="336"/>
                  </a:cubicBezTo>
                  <a:cubicBezTo>
                    <a:pt x="19813" y="885"/>
                    <a:pt x="17165" y="1252"/>
                    <a:pt x="15470" y="1274"/>
                  </a:cubicBezTo>
                  <a:cubicBezTo>
                    <a:pt x="13776" y="1297"/>
                    <a:pt x="12760" y="1413"/>
                    <a:pt x="12144" y="1847"/>
                  </a:cubicBezTo>
                  <a:cubicBezTo>
                    <a:pt x="11526" y="2283"/>
                    <a:pt x="9987" y="1733"/>
                    <a:pt x="9433" y="2214"/>
                  </a:cubicBezTo>
                  <a:cubicBezTo>
                    <a:pt x="8879" y="2695"/>
                    <a:pt x="6690" y="3108"/>
                    <a:pt x="5983" y="2008"/>
                  </a:cubicBezTo>
                  <a:cubicBezTo>
                    <a:pt x="5684" y="1544"/>
                    <a:pt x="5288" y="1287"/>
                    <a:pt x="4914" y="1124"/>
                  </a:cubicBezTo>
                  <a:cubicBezTo>
                    <a:pt x="4317" y="1577"/>
                    <a:pt x="3604" y="2249"/>
                    <a:pt x="3733" y="2465"/>
                  </a:cubicBezTo>
                  <a:cubicBezTo>
                    <a:pt x="3919" y="2775"/>
                    <a:pt x="4658" y="3737"/>
                    <a:pt x="5027" y="387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250" name="Shape 1364"/>
            <p:cNvSpPr/>
            <p:nvPr/>
          </p:nvSpPr>
          <p:spPr>
            <a:xfrm>
              <a:off x="5743512" y="3658020"/>
              <a:ext cx="245360" cy="1941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6" h="21412" extrusionOk="0">
                  <a:moveTo>
                    <a:pt x="7957" y="21412"/>
                  </a:moveTo>
                  <a:cubicBezTo>
                    <a:pt x="7928" y="19937"/>
                    <a:pt x="7888" y="18483"/>
                    <a:pt x="7917" y="18341"/>
                  </a:cubicBezTo>
                  <a:cubicBezTo>
                    <a:pt x="7975" y="18047"/>
                    <a:pt x="10372" y="16286"/>
                    <a:pt x="10782" y="15992"/>
                  </a:cubicBezTo>
                  <a:cubicBezTo>
                    <a:pt x="11191" y="15699"/>
                    <a:pt x="11951" y="16139"/>
                    <a:pt x="11951" y="15552"/>
                  </a:cubicBezTo>
                  <a:cubicBezTo>
                    <a:pt x="11951" y="14965"/>
                    <a:pt x="12945" y="15259"/>
                    <a:pt x="13531" y="15111"/>
                  </a:cubicBezTo>
                  <a:cubicBezTo>
                    <a:pt x="14115" y="14965"/>
                    <a:pt x="14466" y="14451"/>
                    <a:pt x="14466" y="13791"/>
                  </a:cubicBezTo>
                  <a:cubicBezTo>
                    <a:pt x="14466" y="13130"/>
                    <a:pt x="15285" y="13276"/>
                    <a:pt x="15810" y="13202"/>
                  </a:cubicBezTo>
                  <a:cubicBezTo>
                    <a:pt x="16338" y="13130"/>
                    <a:pt x="16278" y="12543"/>
                    <a:pt x="16630" y="12543"/>
                  </a:cubicBezTo>
                  <a:cubicBezTo>
                    <a:pt x="16981" y="12543"/>
                    <a:pt x="16805" y="11883"/>
                    <a:pt x="16863" y="11149"/>
                  </a:cubicBezTo>
                  <a:cubicBezTo>
                    <a:pt x="16922" y="10416"/>
                    <a:pt x="16922" y="10562"/>
                    <a:pt x="17448" y="10562"/>
                  </a:cubicBezTo>
                  <a:cubicBezTo>
                    <a:pt x="17973" y="10562"/>
                    <a:pt x="18501" y="10195"/>
                    <a:pt x="18501" y="9754"/>
                  </a:cubicBezTo>
                  <a:cubicBezTo>
                    <a:pt x="18501" y="9314"/>
                    <a:pt x="20781" y="9606"/>
                    <a:pt x="21133" y="9606"/>
                  </a:cubicBezTo>
                  <a:cubicBezTo>
                    <a:pt x="21483" y="9606"/>
                    <a:pt x="21600" y="9094"/>
                    <a:pt x="21542" y="8726"/>
                  </a:cubicBezTo>
                  <a:cubicBezTo>
                    <a:pt x="21483" y="8360"/>
                    <a:pt x="21191" y="7259"/>
                    <a:pt x="20839" y="7185"/>
                  </a:cubicBezTo>
                  <a:cubicBezTo>
                    <a:pt x="20489" y="7112"/>
                    <a:pt x="20723" y="6012"/>
                    <a:pt x="20723" y="5130"/>
                  </a:cubicBezTo>
                  <a:cubicBezTo>
                    <a:pt x="20723" y="4250"/>
                    <a:pt x="20606" y="3442"/>
                    <a:pt x="20197" y="2783"/>
                  </a:cubicBezTo>
                  <a:cubicBezTo>
                    <a:pt x="20111" y="2642"/>
                    <a:pt x="20009" y="2390"/>
                    <a:pt x="19902" y="2089"/>
                  </a:cubicBezTo>
                  <a:cubicBezTo>
                    <a:pt x="19262" y="2104"/>
                    <a:pt x="18487" y="1501"/>
                    <a:pt x="17821" y="1477"/>
                  </a:cubicBezTo>
                  <a:cubicBezTo>
                    <a:pt x="16892" y="1444"/>
                    <a:pt x="15460" y="2044"/>
                    <a:pt x="14772" y="1078"/>
                  </a:cubicBezTo>
                  <a:cubicBezTo>
                    <a:pt x="14081" y="112"/>
                    <a:pt x="13604" y="-188"/>
                    <a:pt x="13101" y="112"/>
                  </a:cubicBezTo>
                  <a:cubicBezTo>
                    <a:pt x="12597" y="411"/>
                    <a:pt x="11669" y="3741"/>
                    <a:pt x="11138" y="4705"/>
                  </a:cubicBezTo>
                  <a:cubicBezTo>
                    <a:pt x="10607" y="5672"/>
                    <a:pt x="9123" y="6338"/>
                    <a:pt x="8407" y="6338"/>
                  </a:cubicBezTo>
                  <a:cubicBezTo>
                    <a:pt x="7690" y="6338"/>
                    <a:pt x="7611" y="7701"/>
                    <a:pt x="7054" y="8268"/>
                  </a:cubicBezTo>
                  <a:cubicBezTo>
                    <a:pt x="6497" y="8833"/>
                    <a:pt x="6709" y="9733"/>
                    <a:pt x="6046" y="10397"/>
                  </a:cubicBezTo>
                  <a:cubicBezTo>
                    <a:pt x="5383" y="11063"/>
                    <a:pt x="5701" y="13094"/>
                    <a:pt x="6046" y="13827"/>
                  </a:cubicBezTo>
                  <a:cubicBezTo>
                    <a:pt x="6390" y="14558"/>
                    <a:pt x="4826" y="16856"/>
                    <a:pt x="3925" y="17522"/>
                  </a:cubicBezTo>
                  <a:cubicBezTo>
                    <a:pt x="3023" y="18187"/>
                    <a:pt x="2732" y="19451"/>
                    <a:pt x="1299" y="19752"/>
                  </a:cubicBezTo>
                  <a:cubicBezTo>
                    <a:pt x="742" y="19869"/>
                    <a:pt x="325" y="20168"/>
                    <a:pt x="0" y="20550"/>
                  </a:cubicBezTo>
                  <a:cubicBezTo>
                    <a:pt x="2230" y="20550"/>
                    <a:pt x="5537" y="20550"/>
                    <a:pt x="6670" y="20550"/>
                  </a:cubicBezTo>
                  <a:cubicBezTo>
                    <a:pt x="8053" y="20550"/>
                    <a:pt x="7735" y="20939"/>
                    <a:pt x="7957" y="21412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251" name="Shape 1365"/>
            <p:cNvSpPr/>
            <p:nvPr/>
          </p:nvSpPr>
          <p:spPr>
            <a:xfrm>
              <a:off x="6164105" y="3624101"/>
              <a:ext cx="84937" cy="1633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86" h="21297" extrusionOk="0">
                  <a:moveTo>
                    <a:pt x="5221" y="5167"/>
                  </a:moveTo>
                  <a:cubicBezTo>
                    <a:pt x="6409" y="6113"/>
                    <a:pt x="4926" y="7685"/>
                    <a:pt x="3736" y="8001"/>
                  </a:cubicBezTo>
                  <a:cubicBezTo>
                    <a:pt x="2549" y="8316"/>
                    <a:pt x="1659" y="9734"/>
                    <a:pt x="471" y="9734"/>
                  </a:cubicBezTo>
                  <a:cubicBezTo>
                    <a:pt x="-714" y="9734"/>
                    <a:pt x="471" y="12095"/>
                    <a:pt x="2549" y="12568"/>
                  </a:cubicBezTo>
                  <a:cubicBezTo>
                    <a:pt x="4627" y="13040"/>
                    <a:pt x="4627" y="13825"/>
                    <a:pt x="4627" y="14298"/>
                  </a:cubicBezTo>
                  <a:cubicBezTo>
                    <a:pt x="4627" y="14770"/>
                    <a:pt x="7599" y="15243"/>
                    <a:pt x="8489" y="15874"/>
                  </a:cubicBezTo>
                  <a:cubicBezTo>
                    <a:pt x="9380" y="16503"/>
                    <a:pt x="10862" y="19494"/>
                    <a:pt x="10862" y="20597"/>
                  </a:cubicBezTo>
                  <a:cubicBezTo>
                    <a:pt x="10862" y="20879"/>
                    <a:pt x="11042" y="21110"/>
                    <a:pt x="11307" y="21297"/>
                  </a:cubicBezTo>
                  <a:cubicBezTo>
                    <a:pt x="12070" y="21021"/>
                    <a:pt x="13006" y="20705"/>
                    <a:pt x="13388" y="20321"/>
                  </a:cubicBezTo>
                  <a:cubicBezTo>
                    <a:pt x="14056" y="19652"/>
                    <a:pt x="14575" y="18510"/>
                    <a:pt x="14279" y="18195"/>
                  </a:cubicBezTo>
                  <a:cubicBezTo>
                    <a:pt x="13980" y="17881"/>
                    <a:pt x="14056" y="17330"/>
                    <a:pt x="14725" y="17014"/>
                  </a:cubicBezTo>
                  <a:cubicBezTo>
                    <a:pt x="15391" y="16700"/>
                    <a:pt x="18065" y="15204"/>
                    <a:pt x="18583" y="15086"/>
                  </a:cubicBezTo>
                  <a:cubicBezTo>
                    <a:pt x="19102" y="14967"/>
                    <a:pt x="20808" y="15127"/>
                    <a:pt x="20735" y="14260"/>
                  </a:cubicBezTo>
                  <a:cubicBezTo>
                    <a:pt x="20705" y="13914"/>
                    <a:pt x="20783" y="13385"/>
                    <a:pt x="20886" y="12872"/>
                  </a:cubicBezTo>
                  <a:cubicBezTo>
                    <a:pt x="19682" y="12461"/>
                    <a:pt x="18955" y="11979"/>
                    <a:pt x="18955" y="11740"/>
                  </a:cubicBezTo>
                  <a:cubicBezTo>
                    <a:pt x="18955" y="11230"/>
                    <a:pt x="17618" y="10362"/>
                    <a:pt x="16878" y="10835"/>
                  </a:cubicBezTo>
                  <a:cubicBezTo>
                    <a:pt x="16134" y="11307"/>
                    <a:pt x="13315" y="10914"/>
                    <a:pt x="12942" y="9930"/>
                  </a:cubicBezTo>
                  <a:cubicBezTo>
                    <a:pt x="12571" y="8946"/>
                    <a:pt x="14797" y="8985"/>
                    <a:pt x="16878" y="8081"/>
                  </a:cubicBezTo>
                  <a:cubicBezTo>
                    <a:pt x="18955" y="7174"/>
                    <a:pt x="19250" y="5441"/>
                    <a:pt x="17024" y="4497"/>
                  </a:cubicBezTo>
                  <a:cubicBezTo>
                    <a:pt x="14797" y="3552"/>
                    <a:pt x="16357" y="3041"/>
                    <a:pt x="17915" y="2176"/>
                  </a:cubicBezTo>
                  <a:cubicBezTo>
                    <a:pt x="19474" y="1311"/>
                    <a:pt x="18065" y="838"/>
                    <a:pt x="17248" y="1231"/>
                  </a:cubicBezTo>
                  <a:cubicBezTo>
                    <a:pt x="16429" y="1624"/>
                    <a:pt x="15096" y="1743"/>
                    <a:pt x="14873" y="797"/>
                  </a:cubicBezTo>
                  <a:cubicBezTo>
                    <a:pt x="14652" y="-147"/>
                    <a:pt x="9824" y="-303"/>
                    <a:pt x="7970" y="601"/>
                  </a:cubicBezTo>
                  <a:cubicBezTo>
                    <a:pt x="7320" y="918"/>
                    <a:pt x="6324" y="1015"/>
                    <a:pt x="5271" y="1011"/>
                  </a:cubicBezTo>
                  <a:cubicBezTo>
                    <a:pt x="4828" y="2576"/>
                    <a:pt x="4430" y="4536"/>
                    <a:pt x="5221" y="5167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252" name="Shape 1366"/>
            <p:cNvSpPr/>
            <p:nvPr/>
          </p:nvSpPr>
          <p:spPr>
            <a:xfrm>
              <a:off x="5838485" y="3630884"/>
              <a:ext cx="425427" cy="4079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9" h="21551" extrusionOk="0">
                  <a:moveTo>
                    <a:pt x="7403" y="4077"/>
                  </a:moveTo>
                  <a:cubicBezTo>
                    <a:pt x="7403" y="4499"/>
                    <a:pt x="7267" y="5026"/>
                    <a:pt x="7470" y="5062"/>
                  </a:cubicBezTo>
                  <a:cubicBezTo>
                    <a:pt x="7673" y="5097"/>
                    <a:pt x="7842" y="5624"/>
                    <a:pt x="7876" y="5800"/>
                  </a:cubicBezTo>
                  <a:cubicBezTo>
                    <a:pt x="7909" y="5976"/>
                    <a:pt x="7842" y="6222"/>
                    <a:pt x="7640" y="6222"/>
                  </a:cubicBezTo>
                  <a:cubicBezTo>
                    <a:pt x="7436" y="6222"/>
                    <a:pt x="6119" y="6081"/>
                    <a:pt x="6119" y="6292"/>
                  </a:cubicBezTo>
                  <a:cubicBezTo>
                    <a:pt x="6119" y="6503"/>
                    <a:pt x="5815" y="6680"/>
                    <a:pt x="5511" y="6680"/>
                  </a:cubicBezTo>
                  <a:cubicBezTo>
                    <a:pt x="5207" y="6680"/>
                    <a:pt x="5207" y="6609"/>
                    <a:pt x="5173" y="6960"/>
                  </a:cubicBezTo>
                  <a:cubicBezTo>
                    <a:pt x="5140" y="7312"/>
                    <a:pt x="5241" y="7628"/>
                    <a:pt x="5039" y="7628"/>
                  </a:cubicBezTo>
                  <a:cubicBezTo>
                    <a:pt x="4835" y="7628"/>
                    <a:pt x="4870" y="7910"/>
                    <a:pt x="4565" y="7944"/>
                  </a:cubicBezTo>
                  <a:cubicBezTo>
                    <a:pt x="4261" y="7980"/>
                    <a:pt x="3788" y="7910"/>
                    <a:pt x="3788" y="8226"/>
                  </a:cubicBezTo>
                  <a:cubicBezTo>
                    <a:pt x="3788" y="8543"/>
                    <a:pt x="3586" y="8789"/>
                    <a:pt x="3248" y="8859"/>
                  </a:cubicBezTo>
                  <a:cubicBezTo>
                    <a:pt x="2910" y="8930"/>
                    <a:pt x="2336" y="8789"/>
                    <a:pt x="2336" y="9070"/>
                  </a:cubicBezTo>
                  <a:cubicBezTo>
                    <a:pt x="2336" y="9351"/>
                    <a:pt x="1897" y="9140"/>
                    <a:pt x="1661" y="9281"/>
                  </a:cubicBezTo>
                  <a:cubicBezTo>
                    <a:pt x="1424" y="9422"/>
                    <a:pt x="39" y="10265"/>
                    <a:pt x="6" y="10406"/>
                  </a:cubicBezTo>
                  <a:cubicBezTo>
                    <a:pt x="-11" y="10474"/>
                    <a:pt x="12" y="11171"/>
                    <a:pt x="29" y="11878"/>
                  </a:cubicBezTo>
                  <a:cubicBezTo>
                    <a:pt x="64" y="11940"/>
                    <a:pt x="122" y="12005"/>
                    <a:pt x="232" y="12071"/>
                  </a:cubicBezTo>
                  <a:cubicBezTo>
                    <a:pt x="742" y="12374"/>
                    <a:pt x="9994" y="18745"/>
                    <a:pt x="10286" y="19049"/>
                  </a:cubicBezTo>
                  <a:cubicBezTo>
                    <a:pt x="10577" y="19351"/>
                    <a:pt x="10941" y="20034"/>
                    <a:pt x="10941" y="20034"/>
                  </a:cubicBezTo>
                  <a:cubicBezTo>
                    <a:pt x="10941" y="20034"/>
                    <a:pt x="11597" y="20110"/>
                    <a:pt x="12107" y="20414"/>
                  </a:cubicBezTo>
                  <a:cubicBezTo>
                    <a:pt x="12617" y="20717"/>
                    <a:pt x="12617" y="21551"/>
                    <a:pt x="12617" y="21551"/>
                  </a:cubicBezTo>
                  <a:cubicBezTo>
                    <a:pt x="12617" y="21551"/>
                    <a:pt x="13272" y="21399"/>
                    <a:pt x="13637" y="21324"/>
                  </a:cubicBezTo>
                  <a:cubicBezTo>
                    <a:pt x="14001" y="21248"/>
                    <a:pt x="15240" y="20792"/>
                    <a:pt x="15240" y="20792"/>
                  </a:cubicBezTo>
                  <a:lnTo>
                    <a:pt x="17133" y="19201"/>
                  </a:lnTo>
                  <a:lnTo>
                    <a:pt x="21578" y="16318"/>
                  </a:lnTo>
                  <a:cubicBezTo>
                    <a:pt x="21578" y="16318"/>
                    <a:pt x="21582" y="16318"/>
                    <a:pt x="21589" y="16318"/>
                  </a:cubicBezTo>
                  <a:cubicBezTo>
                    <a:pt x="21452" y="15808"/>
                    <a:pt x="21305" y="15398"/>
                    <a:pt x="21067" y="15398"/>
                  </a:cubicBezTo>
                  <a:cubicBezTo>
                    <a:pt x="20799" y="15398"/>
                    <a:pt x="20608" y="15160"/>
                    <a:pt x="20302" y="15160"/>
                  </a:cubicBezTo>
                  <a:cubicBezTo>
                    <a:pt x="19996" y="15160"/>
                    <a:pt x="19614" y="15001"/>
                    <a:pt x="19576" y="14722"/>
                  </a:cubicBezTo>
                  <a:cubicBezTo>
                    <a:pt x="19538" y="14444"/>
                    <a:pt x="19690" y="14244"/>
                    <a:pt x="19461" y="13887"/>
                  </a:cubicBezTo>
                  <a:cubicBezTo>
                    <a:pt x="19232" y="13528"/>
                    <a:pt x="19003" y="13369"/>
                    <a:pt x="19003" y="13210"/>
                  </a:cubicBezTo>
                  <a:cubicBezTo>
                    <a:pt x="19003" y="13051"/>
                    <a:pt x="19392" y="12741"/>
                    <a:pt x="19453" y="12677"/>
                  </a:cubicBezTo>
                  <a:cubicBezTo>
                    <a:pt x="19514" y="12613"/>
                    <a:pt x="19299" y="12358"/>
                    <a:pt x="19299" y="12182"/>
                  </a:cubicBezTo>
                  <a:cubicBezTo>
                    <a:pt x="19299" y="12007"/>
                    <a:pt x="19146" y="11704"/>
                    <a:pt x="19299" y="11513"/>
                  </a:cubicBezTo>
                  <a:cubicBezTo>
                    <a:pt x="19453" y="11321"/>
                    <a:pt x="19544" y="11130"/>
                    <a:pt x="19376" y="10779"/>
                  </a:cubicBezTo>
                  <a:cubicBezTo>
                    <a:pt x="19207" y="10428"/>
                    <a:pt x="19606" y="10109"/>
                    <a:pt x="19407" y="9646"/>
                  </a:cubicBezTo>
                  <a:cubicBezTo>
                    <a:pt x="19207" y="9184"/>
                    <a:pt x="18901" y="8818"/>
                    <a:pt x="18931" y="8658"/>
                  </a:cubicBezTo>
                  <a:cubicBezTo>
                    <a:pt x="18945" y="8590"/>
                    <a:pt x="19043" y="8515"/>
                    <a:pt x="19161" y="8432"/>
                  </a:cubicBezTo>
                  <a:cubicBezTo>
                    <a:pt x="19106" y="8356"/>
                    <a:pt x="19069" y="8262"/>
                    <a:pt x="19069" y="8148"/>
                  </a:cubicBezTo>
                  <a:cubicBezTo>
                    <a:pt x="19069" y="7701"/>
                    <a:pt x="18763" y="6489"/>
                    <a:pt x="18579" y="6234"/>
                  </a:cubicBezTo>
                  <a:cubicBezTo>
                    <a:pt x="18396" y="5979"/>
                    <a:pt x="17782" y="5787"/>
                    <a:pt x="17782" y="5596"/>
                  </a:cubicBezTo>
                  <a:cubicBezTo>
                    <a:pt x="17782" y="5404"/>
                    <a:pt x="17782" y="5086"/>
                    <a:pt x="17354" y="4895"/>
                  </a:cubicBezTo>
                  <a:cubicBezTo>
                    <a:pt x="16925" y="4703"/>
                    <a:pt x="16680" y="3747"/>
                    <a:pt x="16925" y="3747"/>
                  </a:cubicBezTo>
                  <a:cubicBezTo>
                    <a:pt x="17170" y="3747"/>
                    <a:pt x="17354" y="3172"/>
                    <a:pt x="17598" y="3044"/>
                  </a:cubicBezTo>
                  <a:cubicBezTo>
                    <a:pt x="17844" y="2917"/>
                    <a:pt x="18150" y="2279"/>
                    <a:pt x="17905" y="1896"/>
                  </a:cubicBezTo>
                  <a:cubicBezTo>
                    <a:pt x="17742" y="1641"/>
                    <a:pt x="17824" y="846"/>
                    <a:pt x="17915" y="212"/>
                  </a:cubicBezTo>
                  <a:cubicBezTo>
                    <a:pt x="17510" y="209"/>
                    <a:pt x="17060" y="56"/>
                    <a:pt x="16940" y="15"/>
                  </a:cubicBezTo>
                  <a:cubicBezTo>
                    <a:pt x="16756" y="-49"/>
                    <a:pt x="16220" y="110"/>
                    <a:pt x="15883" y="126"/>
                  </a:cubicBezTo>
                  <a:cubicBezTo>
                    <a:pt x="15546" y="142"/>
                    <a:pt x="14719" y="700"/>
                    <a:pt x="14443" y="429"/>
                  </a:cubicBezTo>
                  <a:cubicBezTo>
                    <a:pt x="14168" y="159"/>
                    <a:pt x="11348" y="636"/>
                    <a:pt x="10552" y="668"/>
                  </a:cubicBezTo>
                  <a:cubicBezTo>
                    <a:pt x="9755" y="700"/>
                    <a:pt x="9418" y="1562"/>
                    <a:pt x="8944" y="1562"/>
                  </a:cubicBezTo>
                  <a:cubicBezTo>
                    <a:pt x="8469" y="1562"/>
                    <a:pt x="7718" y="1976"/>
                    <a:pt x="7320" y="2438"/>
                  </a:cubicBezTo>
                  <a:cubicBezTo>
                    <a:pt x="7207" y="2569"/>
                    <a:pt x="7074" y="2617"/>
                    <a:pt x="6928" y="2620"/>
                  </a:cubicBezTo>
                  <a:cubicBezTo>
                    <a:pt x="6990" y="2764"/>
                    <a:pt x="7049" y="2885"/>
                    <a:pt x="7099" y="2952"/>
                  </a:cubicBezTo>
                  <a:cubicBezTo>
                    <a:pt x="7335" y="3268"/>
                    <a:pt x="7403" y="3655"/>
                    <a:pt x="7403" y="4077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77" name="Shape 1367"/>
            <p:cNvSpPr/>
            <p:nvPr/>
          </p:nvSpPr>
          <p:spPr>
            <a:xfrm>
              <a:off x="6211592" y="3725857"/>
              <a:ext cx="308834" cy="2977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9" h="21600" extrusionOk="0">
                  <a:moveTo>
                    <a:pt x="2370" y="1232"/>
                  </a:moveTo>
                  <a:cubicBezTo>
                    <a:pt x="2224" y="1297"/>
                    <a:pt x="1470" y="2130"/>
                    <a:pt x="1282" y="2305"/>
                  </a:cubicBezTo>
                  <a:cubicBezTo>
                    <a:pt x="1093" y="2480"/>
                    <a:pt x="1071" y="2787"/>
                    <a:pt x="1156" y="2962"/>
                  </a:cubicBezTo>
                  <a:cubicBezTo>
                    <a:pt x="1239" y="3137"/>
                    <a:pt x="1093" y="3773"/>
                    <a:pt x="905" y="4145"/>
                  </a:cubicBezTo>
                  <a:cubicBezTo>
                    <a:pt x="716" y="4517"/>
                    <a:pt x="45" y="4780"/>
                    <a:pt x="3" y="4999"/>
                  </a:cubicBezTo>
                  <a:cubicBezTo>
                    <a:pt x="-38" y="5218"/>
                    <a:pt x="380" y="5721"/>
                    <a:pt x="653" y="6356"/>
                  </a:cubicBezTo>
                  <a:cubicBezTo>
                    <a:pt x="925" y="6992"/>
                    <a:pt x="380" y="7430"/>
                    <a:pt x="611" y="7912"/>
                  </a:cubicBezTo>
                  <a:cubicBezTo>
                    <a:pt x="842" y="8393"/>
                    <a:pt x="716" y="8656"/>
                    <a:pt x="506" y="8920"/>
                  </a:cubicBezTo>
                  <a:cubicBezTo>
                    <a:pt x="297" y="9182"/>
                    <a:pt x="506" y="9598"/>
                    <a:pt x="506" y="9839"/>
                  </a:cubicBezTo>
                  <a:cubicBezTo>
                    <a:pt x="506" y="10080"/>
                    <a:pt x="800" y="10430"/>
                    <a:pt x="716" y="10518"/>
                  </a:cubicBezTo>
                  <a:cubicBezTo>
                    <a:pt x="632" y="10606"/>
                    <a:pt x="102" y="11032"/>
                    <a:pt x="102" y="11251"/>
                  </a:cubicBezTo>
                  <a:cubicBezTo>
                    <a:pt x="102" y="11469"/>
                    <a:pt x="415" y="11687"/>
                    <a:pt x="728" y="12180"/>
                  </a:cubicBezTo>
                  <a:cubicBezTo>
                    <a:pt x="1041" y="12670"/>
                    <a:pt x="833" y="12945"/>
                    <a:pt x="885" y="13326"/>
                  </a:cubicBezTo>
                  <a:cubicBezTo>
                    <a:pt x="937" y="13709"/>
                    <a:pt x="1460" y="13928"/>
                    <a:pt x="1877" y="13928"/>
                  </a:cubicBezTo>
                  <a:cubicBezTo>
                    <a:pt x="2296" y="13928"/>
                    <a:pt x="2557" y="14255"/>
                    <a:pt x="2923" y="14255"/>
                  </a:cubicBezTo>
                  <a:cubicBezTo>
                    <a:pt x="3248" y="14255"/>
                    <a:pt x="3450" y="14818"/>
                    <a:pt x="3637" y="15518"/>
                  </a:cubicBezTo>
                  <a:cubicBezTo>
                    <a:pt x="3793" y="15521"/>
                    <a:pt x="5150" y="15543"/>
                    <a:pt x="5712" y="15935"/>
                  </a:cubicBezTo>
                  <a:cubicBezTo>
                    <a:pt x="6311" y="16352"/>
                    <a:pt x="6609" y="16873"/>
                    <a:pt x="6609" y="16873"/>
                  </a:cubicBezTo>
                  <a:lnTo>
                    <a:pt x="8999" y="15518"/>
                  </a:lnTo>
                  <a:lnTo>
                    <a:pt x="19814" y="21600"/>
                  </a:lnTo>
                  <a:lnTo>
                    <a:pt x="19814" y="20816"/>
                  </a:lnTo>
                  <a:lnTo>
                    <a:pt x="21125" y="20816"/>
                  </a:lnTo>
                  <a:cubicBezTo>
                    <a:pt x="21125" y="20816"/>
                    <a:pt x="21125" y="7295"/>
                    <a:pt x="21125" y="6290"/>
                  </a:cubicBezTo>
                  <a:cubicBezTo>
                    <a:pt x="21125" y="5286"/>
                    <a:pt x="20688" y="4646"/>
                    <a:pt x="21125" y="4098"/>
                  </a:cubicBezTo>
                  <a:cubicBezTo>
                    <a:pt x="21562" y="3550"/>
                    <a:pt x="20950" y="3276"/>
                    <a:pt x="21300" y="2271"/>
                  </a:cubicBezTo>
                  <a:cubicBezTo>
                    <a:pt x="21341" y="2153"/>
                    <a:pt x="21384" y="2029"/>
                    <a:pt x="21429" y="1903"/>
                  </a:cubicBezTo>
                  <a:cubicBezTo>
                    <a:pt x="21416" y="1884"/>
                    <a:pt x="21396" y="1865"/>
                    <a:pt x="21389" y="1845"/>
                  </a:cubicBezTo>
                  <a:cubicBezTo>
                    <a:pt x="21284" y="1539"/>
                    <a:pt x="20719" y="1516"/>
                    <a:pt x="19483" y="1319"/>
                  </a:cubicBezTo>
                  <a:cubicBezTo>
                    <a:pt x="18247" y="1123"/>
                    <a:pt x="18707" y="246"/>
                    <a:pt x="17325" y="159"/>
                  </a:cubicBezTo>
                  <a:cubicBezTo>
                    <a:pt x="15943" y="71"/>
                    <a:pt x="14184" y="1232"/>
                    <a:pt x="14163" y="1845"/>
                  </a:cubicBezTo>
                  <a:cubicBezTo>
                    <a:pt x="14142" y="2459"/>
                    <a:pt x="14811" y="3137"/>
                    <a:pt x="14351" y="3773"/>
                  </a:cubicBezTo>
                  <a:cubicBezTo>
                    <a:pt x="13891" y="4407"/>
                    <a:pt x="12886" y="4473"/>
                    <a:pt x="12172" y="3794"/>
                  </a:cubicBezTo>
                  <a:cubicBezTo>
                    <a:pt x="11461" y="3116"/>
                    <a:pt x="10413" y="2808"/>
                    <a:pt x="9555" y="2808"/>
                  </a:cubicBezTo>
                  <a:cubicBezTo>
                    <a:pt x="8696" y="2808"/>
                    <a:pt x="8089" y="2239"/>
                    <a:pt x="8151" y="1758"/>
                  </a:cubicBezTo>
                  <a:cubicBezTo>
                    <a:pt x="8214" y="1277"/>
                    <a:pt x="7942" y="1056"/>
                    <a:pt x="7230" y="904"/>
                  </a:cubicBezTo>
                  <a:cubicBezTo>
                    <a:pt x="6518" y="751"/>
                    <a:pt x="5911" y="137"/>
                    <a:pt x="4655" y="356"/>
                  </a:cubicBezTo>
                  <a:cubicBezTo>
                    <a:pt x="3982" y="473"/>
                    <a:pt x="3411" y="263"/>
                    <a:pt x="3020" y="0"/>
                  </a:cubicBezTo>
                  <a:cubicBezTo>
                    <a:pt x="2991" y="286"/>
                    <a:pt x="2969" y="580"/>
                    <a:pt x="2977" y="772"/>
                  </a:cubicBezTo>
                  <a:cubicBezTo>
                    <a:pt x="2998" y="1255"/>
                    <a:pt x="2517" y="1166"/>
                    <a:pt x="2370" y="1232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78" name="Shape 1368"/>
            <p:cNvSpPr/>
            <p:nvPr/>
          </p:nvSpPr>
          <p:spPr>
            <a:xfrm>
              <a:off x="5675675" y="4146450"/>
              <a:ext cx="59054" cy="174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159" extrusionOk="0">
                  <a:moveTo>
                    <a:pt x="10704" y="10096"/>
                  </a:moveTo>
                  <a:cubicBezTo>
                    <a:pt x="12241" y="6113"/>
                    <a:pt x="14758" y="14072"/>
                    <a:pt x="16986" y="14866"/>
                  </a:cubicBezTo>
                  <a:cubicBezTo>
                    <a:pt x="19223" y="15667"/>
                    <a:pt x="21600" y="11290"/>
                    <a:pt x="21600" y="11290"/>
                  </a:cubicBezTo>
                  <a:cubicBezTo>
                    <a:pt x="21600" y="11290"/>
                    <a:pt x="21178" y="10496"/>
                    <a:pt x="17546" y="9703"/>
                  </a:cubicBezTo>
                  <a:cubicBezTo>
                    <a:pt x="13917" y="8909"/>
                    <a:pt x="13636" y="-3441"/>
                    <a:pt x="10424" y="936"/>
                  </a:cubicBezTo>
                  <a:cubicBezTo>
                    <a:pt x="7225" y="5312"/>
                    <a:pt x="4988" y="6500"/>
                    <a:pt x="967" y="5340"/>
                  </a:cubicBezTo>
                  <a:cubicBezTo>
                    <a:pt x="911" y="8833"/>
                    <a:pt x="217" y="13513"/>
                    <a:pt x="0" y="18159"/>
                  </a:cubicBezTo>
                  <a:cubicBezTo>
                    <a:pt x="1031" y="17413"/>
                    <a:pt x="1817" y="16923"/>
                    <a:pt x="2184" y="16854"/>
                  </a:cubicBezTo>
                  <a:cubicBezTo>
                    <a:pt x="4421" y="16461"/>
                    <a:pt x="9166" y="14065"/>
                    <a:pt x="10704" y="1009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79" name="Shape 1369"/>
            <p:cNvSpPr/>
            <p:nvPr/>
          </p:nvSpPr>
          <p:spPr>
            <a:xfrm>
              <a:off x="5662107" y="4085396"/>
              <a:ext cx="116375" cy="911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99" h="20769" extrusionOk="0">
                  <a:moveTo>
                    <a:pt x="4138" y="20279"/>
                  </a:moveTo>
                  <a:cubicBezTo>
                    <a:pt x="4821" y="20365"/>
                    <a:pt x="6187" y="19233"/>
                    <a:pt x="6187" y="19233"/>
                  </a:cubicBezTo>
                  <a:cubicBezTo>
                    <a:pt x="6187" y="19233"/>
                    <a:pt x="10760" y="18799"/>
                    <a:pt x="11510" y="18714"/>
                  </a:cubicBezTo>
                  <a:cubicBezTo>
                    <a:pt x="11776" y="18682"/>
                    <a:pt x="12110" y="18829"/>
                    <a:pt x="12431" y="19023"/>
                  </a:cubicBezTo>
                  <a:cubicBezTo>
                    <a:pt x="12445" y="18777"/>
                    <a:pt x="12442" y="18593"/>
                    <a:pt x="12442" y="18593"/>
                  </a:cubicBezTo>
                  <a:cubicBezTo>
                    <a:pt x="12442" y="18593"/>
                    <a:pt x="14869" y="19211"/>
                    <a:pt x="15032" y="19933"/>
                  </a:cubicBezTo>
                  <a:cubicBezTo>
                    <a:pt x="15193" y="20656"/>
                    <a:pt x="18511" y="21171"/>
                    <a:pt x="20372" y="20347"/>
                  </a:cubicBezTo>
                  <a:cubicBezTo>
                    <a:pt x="20509" y="20287"/>
                    <a:pt x="20640" y="20225"/>
                    <a:pt x="20775" y="20164"/>
                  </a:cubicBezTo>
                  <a:cubicBezTo>
                    <a:pt x="20797" y="19220"/>
                    <a:pt x="20825" y="17685"/>
                    <a:pt x="20752" y="17218"/>
                  </a:cubicBezTo>
                  <a:cubicBezTo>
                    <a:pt x="20643" y="16530"/>
                    <a:pt x="19456" y="15019"/>
                    <a:pt x="18810" y="14192"/>
                  </a:cubicBezTo>
                  <a:cubicBezTo>
                    <a:pt x="18162" y="13368"/>
                    <a:pt x="18268" y="11305"/>
                    <a:pt x="18268" y="11305"/>
                  </a:cubicBezTo>
                  <a:lnTo>
                    <a:pt x="17598" y="10037"/>
                  </a:lnTo>
                  <a:cubicBezTo>
                    <a:pt x="17598" y="10037"/>
                    <a:pt x="17084" y="7419"/>
                    <a:pt x="15544" y="6765"/>
                  </a:cubicBezTo>
                  <a:cubicBezTo>
                    <a:pt x="14004" y="6112"/>
                    <a:pt x="12977" y="2514"/>
                    <a:pt x="12977" y="2514"/>
                  </a:cubicBezTo>
                  <a:lnTo>
                    <a:pt x="11694" y="2514"/>
                  </a:lnTo>
                  <a:cubicBezTo>
                    <a:pt x="11694" y="2514"/>
                    <a:pt x="10669" y="879"/>
                    <a:pt x="9644" y="224"/>
                  </a:cubicBezTo>
                  <a:cubicBezTo>
                    <a:pt x="8617" y="-429"/>
                    <a:pt x="6822" y="552"/>
                    <a:pt x="6822" y="552"/>
                  </a:cubicBezTo>
                  <a:cubicBezTo>
                    <a:pt x="6822" y="552"/>
                    <a:pt x="4769" y="879"/>
                    <a:pt x="3486" y="552"/>
                  </a:cubicBezTo>
                  <a:cubicBezTo>
                    <a:pt x="2203" y="224"/>
                    <a:pt x="2460" y="2514"/>
                    <a:pt x="1433" y="2841"/>
                  </a:cubicBezTo>
                  <a:cubicBezTo>
                    <a:pt x="1392" y="2855"/>
                    <a:pt x="1314" y="2882"/>
                    <a:pt x="1246" y="2902"/>
                  </a:cubicBezTo>
                  <a:cubicBezTo>
                    <a:pt x="1129" y="4233"/>
                    <a:pt x="952" y="5596"/>
                    <a:pt x="411" y="6625"/>
                  </a:cubicBezTo>
                  <a:cubicBezTo>
                    <a:pt x="-775" y="8896"/>
                    <a:pt x="896" y="12197"/>
                    <a:pt x="1759" y="13228"/>
                  </a:cubicBezTo>
                  <a:cubicBezTo>
                    <a:pt x="1938" y="13442"/>
                    <a:pt x="1991" y="13750"/>
                    <a:pt x="1975" y="14106"/>
                  </a:cubicBezTo>
                  <a:cubicBezTo>
                    <a:pt x="3940" y="14360"/>
                    <a:pt x="5033" y="14100"/>
                    <a:pt x="6597" y="13143"/>
                  </a:cubicBezTo>
                  <a:cubicBezTo>
                    <a:pt x="8166" y="12187"/>
                    <a:pt x="8303" y="14887"/>
                    <a:pt x="10077" y="15060"/>
                  </a:cubicBezTo>
                  <a:cubicBezTo>
                    <a:pt x="11851" y="15234"/>
                    <a:pt x="12057" y="15407"/>
                    <a:pt x="12057" y="15407"/>
                  </a:cubicBezTo>
                  <a:cubicBezTo>
                    <a:pt x="12057" y="15407"/>
                    <a:pt x="10896" y="16364"/>
                    <a:pt x="9803" y="16189"/>
                  </a:cubicBezTo>
                  <a:cubicBezTo>
                    <a:pt x="8714" y="16015"/>
                    <a:pt x="7484" y="14275"/>
                    <a:pt x="6733" y="15146"/>
                  </a:cubicBezTo>
                  <a:cubicBezTo>
                    <a:pt x="5982" y="16014"/>
                    <a:pt x="3663" y="16538"/>
                    <a:pt x="2570" y="16624"/>
                  </a:cubicBezTo>
                  <a:cubicBezTo>
                    <a:pt x="2391" y="16639"/>
                    <a:pt x="2007" y="16746"/>
                    <a:pt x="1503" y="16909"/>
                  </a:cubicBezTo>
                  <a:cubicBezTo>
                    <a:pt x="1424" y="17680"/>
                    <a:pt x="1478" y="18439"/>
                    <a:pt x="1920" y="19078"/>
                  </a:cubicBezTo>
                  <a:cubicBezTo>
                    <a:pt x="2059" y="19275"/>
                    <a:pt x="2175" y="19455"/>
                    <a:pt x="2287" y="19633"/>
                  </a:cubicBezTo>
                  <a:cubicBezTo>
                    <a:pt x="4136" y="19037"/>
                    <a:pt x="3567" y="20205"/>
                    <a:pt x="4138" y="2027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80" name="Shape 1370"/>
            <p:cNvSpPr/>
            <p:nvPr/>
          </p:nvSpPr>
          <p:spPr>
            <a:xfrm>
              <a:off x="5675675" y="4166801"/>
              <a:ext cx="56755" cy="338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4" extrusionOk="0">
                  <a:moveTo>
                    <a:pt x="11283" y="20133"/>
                  </a:moveTo>
                  <a:cubicBezTo>
                    <a:pt x="13006" y="18121"/>
                    <a:pt x="16451" y="12927"/>
                    <a:pt x="17658" y="13791"/>
                  </a:cubicBezTo>
                  <a:cubicBezTo>
                    <a:pt x="18863" y="14660"/>
                    <a:pt x="20418" y="12927"/>
                    <a:pt x="20418" y="11776"/>
                  </a:cubicBezTo>
                  <a:cubicBezTo>
                    <a:pt x="20418" y="10629"/>
                    <a:pt x="18003" y="6877"/>
                    <a:pt x="19898" y="5721"/>
                  </a:cubicBezTo>
                  <a:cubicBezTo>
                    <a:pt x="21202" y="4941"/>
                    <a:pt x="21519" y="2407"/>
                    <a:pt x="21600" y="877"/>
                  </a:cubicBezTo>
                  <a:cubicBezTo>
                    <a:pt x="20917" y="333"/>
                    <a:pt x="20206" y="-76"/>
                    <a:pt x="19640" y="13"/>
                  </a:cubicBezTo>
                  <a:cubicBezTo>
                    <a:pt x="18041" y="249"/>
                    <a:pt x="8304" y="1463"/>
                    <a:pt x="8304" y="1463"/>
                  </a:cubicBezTo>
                  <a:cubicBezTo>
                    <a:pt x="8304" y="1463"/>
                    <a:pt x="5394" y="4625"/>
                    <a:pt x="3941" y="4385"/>
                  </a:cubicBezTo>
                  <a:cubicBezTo>
                    <a:pt x="2724" y="4178"/>
                    <a:pt x="3936" y="915"/>
                    <a:pt x="0" y="2580"/>
                  </a:cubicBezTo>
                  <a:cubicBezTo>
                    <a:pt x="1970" y="6691"/>
                    <a:pt x="2229" y="8740"/>
                    <a:pt x="6230" y="10629"/>
                  </a:cubicBezTo>
                  <a:cubicBezTo>
                    <a:pt x="10710" y="12737"/>
                    <a:pt x="5887" y="16587"/>
                    <a:pt x="9557" y="20424"/>
                  </a:cubicBezTo>
                  <a:cubicBezTo>
                    <a:pt x="9902" y="20782"/>
                    <a:pt x="10172" y="21157"/>
                    <a:pt x="10447" y="21524"/>
                  </a:cubicBezTo>
                  <a:cubicBezTo>
                    <a:pt x="10792" y="20870"/>
                    <a:pt x="11089" y="20369"/>
                    <a:pt x="11283" y="20133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81" name="Shape 1371"/>
            <p:cNvSpPr/>
            <p:nvPr/>
          </p:nvSpPr>
          <p:spPr>
            <a:xfrm>
              <a:off x="6306564" y="4200720"/>
              <a:ext cx="250761" cy="1750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84" extrusionOk="0">
                  <a:moveTo>
                    <a:pt x="19973" y="12077"/>
                  </a:moveTo>
                  <a:cubicBezTo>
                    <a:pt x="19973" y="11615"/>
                    <a:pt x="19974" y="11154"/>
                    <a:pt x="19323" y="10385"/>
                  </a:cubicBezTo>
                  <a:cubicBezTo>
                    <a:pt x="18673" y="9616"/>
                    <a:pt x="18238" y="9462"/>
                    <a:pt x="18238" y="9000"/>
                  </a:cubicBezTo>
                  <a:cubicBezTo>
                    <a:pt x="18238" y="8539"/>
                    <a:pt x="18021" y="8385"/>
                    <a:pt x="17479" y="7464"/>
                  </a:cubicBezTo>
                  <a:cubicBezTo>
                    <a:pt x="16937" y="6541"/>
                    <a:pt x="16069" y="6541"/>
                    <a:pt x="16069" y="6541"/>
                  </a:cubicBezTo>
                  <a:lnTo>
                    <a:pt x="15851" y="5773"/>
                  </a:lnTo>
                  <a:lnTo>
                    <a:pt x="15092" y="5618"/>
                  </a:lnTo>
                  <a:cubicBezTo>
                    <a:pt x="15092" y="5618"/>
                    <a:pt x="14658" y="5157"/>
                    <a:pt x="15310" y="4696"/>
                  </a:cubicBezTo>
                  <a:cubicBezTo>
                    <a:pt x="15960" y="4234"/>
                    <a:pt x="15310" y="3003"/>
                    <a:pt x="15201" y="2542"/>
                  </a:cubicBezTo>
                  <a:cubicBezTo>
                    <a:pt x="15107" y="2141"/>
                    <a:pt x="14191" y="574"/>
                    <a:pt x="13955" y="176"/>
                  </a:cubicBezTo>
                  <a:cubicBezTo>
                    <a:pt x="13840" y="169"/>
                    <a:pt x="13731" y="146"/>
                    <a:pt x="13650" y="79"/>
                  </a:cubicBezTo>
                  <a:cubicBezTo>
                    <a:pt x="13287" y="-216"/>
                    <a:pt x="12558" y="375"/>
                    <a:pt x="12195" y="890"/>
                  </a:cubicBezTo>
                  <a:cubicBezTo>
                    <a:pt x="11831" y="1407"/>
                    <a:pt x="12090" y="1702"/>
                    <a:pt x="11831" y="2071"/>
                  </a:cubicBezTo>
                  <a:cubicBezTo>
                    <a:pt x="11571" y="2439"/>
                    <a:pt x="10686" y="3545"/>
                    <a:pt x="10115" y="4579"/>
                  </a:cubicBezTo>
                  <a:cubicBezTo>
                    <a:pt x="9542" y="5610"/>
                    <a:pt x="8086" y="4947"/>
                    <a:pt x="7619" y="5315"/>
                  </a:cubicBezTo>
                  <a:cubicBezTo>
                    <a:pt x="7151" y="5684"/>
                    <a:pt x="7826" y="6274"/>
                    <a:pt x="7514" y="6643"/>
                  </a:cubicBezTo>
                  <a:cubicBezTo>
                    <a:pt x="7203" y="7011"/>
                    <a:pt x="6266" y="7601"/>
                    <a:pt x="5955" y="7822"/>
                  </a:cubicBezTo>
                  <a:cubicBezTo>
                    <a:pt x="5643" y="8044"/>
                    <a:pt x="4394" y="7969"/>
                    <a:pt x="4030" y="8634"/>
                  </a:cubicBezTo>
                  <a:cubicBezTo>
                    <a:pt x="3667" y="9296"/>
                    <a:pt x="3250" y="7896"/>
                    <a:pt x="2885" y="8634"/>
                  </a:cubicBezTo>
                  <a:cubicBezTo>
                    <a:pt x="2522" y="9371"/>
                    <a:pt x="2105" y="9445"/>
                    <a:pt x="1899" y="9224"/>
                  </a:cubicBezTo>
                  <a:cubicBezTo>
                    <a:pt x="1848" y="9171"/>
                    <a:pt x="1798" y="9080"/>
                    <a:pt x="1744" y="8961"/>
                  </a:cubicBezTo>
                  <a:cubicBezTo>
                    <a:pt x="1406" y="9404"/>
                    <a:pt x="995" y="9901"/>
                    <a:pt x="858" y="10513"/>
                  </a:cubicBezTo>
                  <a:cubicBezTo>
                    <a:pt x="624" y="11563"/>
                    <a:pt x="0" y="12504"/>
                    <a:pt x="0" y="13001"/>
                  </a:cubicBezTo>
                  <a:cubicBezTo>
                    <a:pt x="0" y="13499"/>
                    <a:pt x="234" y="14163"/>
                    <a:pt x="234" y="15047"/>
                  </a:cubicBezTo>
                  <a:cubicBezTo>
                    <a:pt x="234" y="15932"/>
                    <a:pt x="390" y="16374"/>
                    <a:pt x="741" y="17038"/>
                  </a:cubicBezTo>
                  <a:cubicBezTo>
                    <a:pt x="1092" y="17701"/>
                    <a:pt x="1014" y="18532"/>
                    <a:pt x="1014" y="18532"/>
                  </a:cubicBezTo>
                  <a:cubicBezTo>
                    <a:pt x="1014" y="18532"/>
                    <a:pt x="1130" y="18864"/>
                    <a:pt x="1404" y="19360"/>
                  </a:cubicBezTo>
                  <a:cubicBezTo>
                    <a:pt x="1677" y="19858"/>
                    <a:pt x="2456" y="20577"/>
                    <a:pt x="2534" y="20965"/>
                  </a:cubicBezTo>
                  <a:cubicBezTo>
                    <a:pt x="2571" y="21143"/>
                    <a:pt x="2704" y="21283"/>
                    <a:pt x="2838" y="21384"/>
                  </a:cubicBezTo>
                  <a:cubicBezTo>
                    <a:pt x="2872" y="21305"/>
                    <a:pt x="2906" y="21218"/>
                    <a:pt x="2945" y="21149"/>
                  </a:cubicBezTo>
                  <a:cubicBezTo>
                    <a:pt x="3379" y="20380"/>
                    <a:pt x="3270" y="19303"/>
                    <a:pt x="3270" y="19303"/>
                  </a:cubicBezTo>
                  <a:lnTo>
                    <a:pt x="4246" y="18997"/>
                  </a:lnTo>
                  <a:lnTo>
                    <a:pt x="5005" y="18691"/>
                  </a:lnTo>
                  <a:lnTo>
                    <a:pt x="6524" y="18997"/>
                  </a:lnTo>
                  <a:lnTo>
                    <a:pt x="6524" y="17307"/>
                  </a:lnTo>
                  <a:cubicBezTo>
                    <a:pt x="6524" y="17307"/>
                    <a:pt x="7608" y="15306"/>
                    <a:pt x="8368" y="15306"/>
                  </a:cubicBezTo>
                  <a:cubicBezTo>
                    <a:pt x="9127" y="15306"/>
                    <a:pt x="9779" y="16691"/>
                    <a:pt x="9779" y="16691"/>
                  </a:cubicBezTo>
                  <a:lnTo>
                    <a:pt x="13140" y="17614"/>
                  </a:lnTo>
                  <a:cubicBezTo>
                    <a:pt x="13140" y="17614"/>
                    <a:pt x="13358" y="16230"/>
                    <a:pt x="13682" y="15922"/>
                  </a:cubicBezTo>
                  <a:cubicBezTo>
                    <a:pt x="14008" y="15615"/>
                    <a:pt x="14658" y="16230"/>
                    <a:pt x="15092" y="15922"/>
                  </a:cubicBezTo>
                  <a:cubicBezTo>
                    <a:pt x="15526" y="15615"/>
                    <a:pt x="16177" y="15153"/>
                    <a:pt x="16937" y="15153"/>
                  </a:cubicBezTo>
                  <a:cubicBezTo>
                    <a:pt x="17696" y="15153"/>
                    <a:pt x="18021" y="15767"/>
                    <a:pt x="18347" y="14845"/>
                  </a:cubicBezTo>
                  <a:cubicBezTo>
                    <a:pt x="18673" y="13923"/>
                    <a:pt x="20298" y="15153"/>
                    <a:pt x="20298" y="15153"/>
                  </a:cubicBezTo>
                  <a:lnTo>
                    <a:pt x="21600" y="14845"/>
                  </a:lnTo>
                  <a:lnTo>
                    <a:pt x="21166" y="13308"/>
                  </a:lnTo>
                  <a:cubicBezTo>
                    <a:pt x="21166" y="13308"/>
                    <a:pt x="19973" y="12538"/>
                    <a:pt x="19973" y="12077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82" name="Shape 1372"/>
            <p:cNvSpPr/>
            <p:nvPr/>
          </p:nvSpPr>
          <p:spPr>
            <a:xfrm>
              <a:off x="6069132" y="4146450"/>
              <a:ext cx="240882" cy="196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8" h="21063" extrusionOk="0">
                  <a:moveTo>
                    <a:pt x="13211" y="15447"/>
                  </a:moveTo>
                  <a:cubicBezTo>
                    <a:pt x="13427" y="15382"/>
                    <a:pt x="13908" y="15576"/>
                    <a:pt x="14284" y="15253"/>
                  </a:cubicBezTo>
                  <a:cubicBezTo>
                    <a:pt x="14660" y="14930"/>
                    <a:pt x="15464" y="15706"/>
                    <a:pt x="15571" y="16352"/>
                  </a:cubicBezTo>
                  <a:cubicBezTo>
                    <a:pt x="15679" y="17000"/>
                    <a:pt x="16001" y="16093"/>
                    <a:pt x="16322" y="15382"/>
                  </a:cubicBezTo>
                  <a:cubicBezTo>
                    <a:pt x="16644" y="14670"/>
                    <a:pt x="17662" y="12537"/>
                    <a:pt x="17662" y="12020"/>
                  </a:cubicBezTo>
                  <a:cubicBezTo>
                    <a:pt x="17662" y="11502"/>
                    <a:pt x="18522" y="11050"/>
                    <a:pt x="18522" y="10726"/>
                  </a:cubicBezTo>
                  <a:cubicBezTo>
                    <a:pt x="18522" y="10403"/>
                    <a:pt x="18467" y="9692"/>
                    <a:pt x="18736" y="9562"/>
                  </a:cubicBezTo>
                  <a:cubicBezTo>
                    <a:pt x="19004" y="9433"/>
                    <a:pt x="19218" y="8463"/>
                    <a:pt x="19165" y="8139"/>
                  </a:cubicBezTo>
                  <a:cubicBezTo>
                    <a:pt x="19111" y="7816"/>
                    <a:pt x="20076" y="6006"/>
                    <a:pt x="20237" y="5745"/>
                  </a:cubicBezTo>
                  <a:cubicBezTo>
                    <a:pt x="20398" y="5486"/>
                    <a:pt x="21256" y="5618"/>
                    <a:pt x="21311" y="5035"/>
                  </a:cubicBezTo>
                  <a:cubicBezTo>
                    <a:pt x="21363" y="4454"/>
                    <a:pt x="21524" y="3806"/>
                    <a:pt x="21202" y="3678"/>
                  </a:cubicBezTo>
                  <a:cubicBezTo>
                    <a:pt x="20880" y="3548"/>
                    <a:pt x="20452" y="3095"/>
                    <a:pt x="20452" y="2771"/>
                  </a:cubicBezTo>
                  <a:cubicBezTo>
                    <a:pt x="20452" y="2590"/>
                    <a:pt x="20471" y="2058"/>
                    <a:pt x="20564" y="1593"/>
                  </a:cubicBezTo>
                  <a:cubicBezTo>
                    <a:pt x="20134" y="1520"/>
                    <a:pt x="20112" y="1002"/>
                    <a:pt x="19860" y="702"/>
                  </a:cubicBezTo>
                  <a:cubicBezTo>
                    <a:pt x="19594" y="380"/>
                    <a:pt x="19594" y="121"/>
                    <a:pt x="19218" y="250"/>
                  </a:cubicBezTo>
                  <a:cubicBezTo>
                    <a:pt x="18842" y="380"/>
                    <a:pt x="18414" y="1479"/>
                    <a:pt x="17931" y="1672"/>
                  </a:cubicBezTo>
                  <a:cubicBezTo>
                    <a:pt x="17449" y="1866"/>
                    <a:pt x="16751" y="1413"/>
                    <a:pt x="16429" y="1220"/>
                  </a:cubicBezTo>
                  <a:cubicBezTo>
                    <a:pt x="16108" y="1025"/>
                    <a:pt x="14605" y="1220"/>
                    <a:pt x="14123" y="1156"/>
                  </a:cubicBezTo>
                  <a:cubicBezTo>
                    <a:pt x="13640" y="1090"/>
                    <a:pt x="13157" y="1931"/>
                    <a:pt x="12783" y="2189"/>
                  </a:cubicBezTo>
                  <a:cubicBezTo>
                    <a:pt x="12407" y="2449"/>
                    <a:pt x="11335" y="2319"/>
                    <a:pt x="11013" y="2189"/>
                  </a:cubicBezTo>
                  <a:cubicBezTo>
                    <a:pt x="10691" y="2060"/>
                    <a:pt x="9940" y="1285"/>
                    <a:pt x="9618" y="1285"/>
                  </a:cubicBezTo>
                  <a:cubicBezTo>
                    <a:pt x="9296" y="1285"/>
                    <a:pt x="8653" y="1413"/>
                    <a:pt x="8117" y="1801"/>
                  </a:cubicBezTo>
                  <a:cubicBezTo>
                    <a:pt x="7580" y="2189"/>
                    <a:pt x="7419" y="1090"/>
                    <a:pt x="7098" y="638"/>
                  </a:cubicBezTo>
                  <a:cubicBezTo>
                    <a:pt x="6776" y="186"/>
                    <a:pt x="6078" y="573"/>
                    <a:pt x="5649" y="121"/>
                  </a:cubicBezTo>
                  <a:cubicBezTo>
                    <a:pt x="5220" y="-333"/>
                    <a:pt x="4952" y="638"/>
                    <a:pt x="4577" y="573"/>
                  </a:cubicBezTo>
                  <a:cubicBezTo>
                    <a:pt x="4202" y="509"/>
                    <a:pt x="3236" y="250"/>
                    <a:pt x="2914" y="573"/>
                  </a:cubicBezTo>
                  <a:cubicBezTo>
                    <a:pt x="2593" y="897"/>
                    <a:pt x="2646" y="2125"/>
                    <a:pt x="2486" y="2319"/>
                  </a:cubicBezTo>
                  <a:cubicBezTo>
                    <a:pt x="2325" y="2514"/>
                    <a:pt x="1681" y="3418"/>
                    <a:pt x="1681" y="3872"/>
                  </a:cubicBezTo>
                  <a:cubicBezTo>
                    <a:pt x="1681" y="4081"/>
                    <a:pt x="1617" y="4227"/>
                    <a:pt x="1509" y="4305"/>
                  </a:cubicBezTo>
                  <a:cubicBezTo>
                    <a:pt x="1581" y="4841"/>
                    <a:pt x="1671" y="5527"/>
                    <a:pt x="1694" y="5779"/>
                  </a:cubicBezTo>
                  <a:cubicBezTo>
                    <a:pt x="1734" y="6215"/>
                    <a:pt x="1895" y="8397"/>
                    <a:pt x="1492" y="8882"/>
                  </a:cubicBezTo>
                  <a:cubicBezTo>
                    <a:pt x="1090" y="9367"/>
                    <a:pt x="809" y="10143"/>
                    <a:pt x="809" y="10143"/>
                  </a:cubicBezTo>
                  <a:cubicBezTo>
                    <a:pt x="809" y="10143"/>
                    <a:pt x="165" y="10677"/>
                    <a:pt x="44" y="11744"/>
                  </a:cubicBezTo>
                  <a:cubicBezTo>
                    <a:pt x="-76" y="12811"/>
                    <a:pt x="85" y="13491"/>
                    <a:pt x="85" y="14315"/>
                  </a:cubicBezTo>
                  <a:cubicBezTo>
                    <a:pt x="85" y="14898"/>
                    <a:pt x="443" y="15317"/>
                    <a:pt x="640" y="16039"/>
                  </a:cubicBezTo>
                  <a:cubicBezTo>
                    <a:pt x="648" y="16049"/>
                    <a:pt x="655" y="16050"/>
                    <a:pt x="662" y="16061"/>
                  </a:cubicBezTo>
                  <a:cubicBezTo>
                    <a:pt x="983" y="16579"/>
                    <a:pt x="2512" y="16676"/>
                    <a:pt x="3369" y="16902"/>
                  </a:cubicBezTo>
                  <a:cubicBezTo>
                    <a:pt x="4228" y="17129"/>
                    <a:pt x="5112" y="18583"/>
                    <a:pt x="5087" y="19133"/>
                  </a:cubicBezTo>
                  <a:cubicBezTo>
                    <a:pt x="5060" y="19683"/>
                    <a:pt x="5649" y="20750"/>
                    <a:pt x="6052" y="21008"/>
                  </a:cubicBezTo>
                  <a:cubicBezTo>
                    <a:pt x="6454" y="21267"/>
                    <a:pt x="7446" y="20523"/>
                    <a:pt x="7902" y="20523"/>
                  </a:cubicBezTo>
                  <a:cubicBezTo>
                    <a:pt x="8358" y="20523"/>
                    <a:pt x="9993" y="20557"/>
                    <a:pt x="10315" y="20200"/>
                  </a:cubicBezTo>
                  <a:cubicBezTo>
                    <a:pt x="10410" y="20095"/>
                    <a:pt x="10507" y="20108"/>
                    <a:pt x="10606" y="20183"/>
                  </a:cubicBezTo>
                  <a:cubicBezTo>
                    <a:pt x="10993" y="18939"/>
                    <a:pt x="11134" y="17837"/>
                    <a:pt x="11134" y="17837"/>
                  </a:cubicBezTo>
                  <a:cubicBezTo>
                    <a:pt x="11134" y="17837"/>
                    <a:pt x="12996" y="15512"/>
                    <a:pt x="13211" y="15447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83" name="Shape 1373"/>
            <p:cNvSpPr/>
            <p:nvPr/>
          </p:nvSpPr>
          <p:spPr>
            <a:xfrm>
              <a:off x="6028430" y="4173585"/>
              <a:ext cx="60274" cy="1256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8" h="21344" extrusionOk="0">
                  <a:moveTo>
                    <a:pt x="14319" y="13568"/>
                  </a:moveTo>
                  <a:cubicBezTo>
                    <a:pt x="14796" y="11875"/>
                    <a:pt x="17328" y="11028"/>
                    <a:pt x="17328" y="11028"/>
                  </a:cubicBezTo>
                  <a:cubicBezTo>
                    <a:pt x="17328" y="11028"/>
                    <a:pt x="18436" y="9797"/>
                    <a:pt x="20017" y="9027"/>
                  </a:cubicBezTo>
                  <a:cubicBezTo>
                    <a:pt x="21600" y="8258"/>
                    <a:pt x="20968" y="4796"/>
                    <a:pt x="20810" y="4104"/>
                  </a:cubicBezTo>
                  <a:cubicBezTo>
                    <a:pt x="20721" y="3704"/>
                    <a:pt x="20365" y="2617"/>
                    <a:pt x="20083" y="1766"/>
                  </a:cubicBezTo>
                  <a:cubicBezTo>
                    <a:pt x="19583" y="1913"/>
                    <a:pt x="18825" y="1917"/>
                    <a:pt x="17802" y="1696"/>
                  </a:cubicBezTo>
                  <a:cubicBezTo>
                    <a:pt x="15902" y="1284"/>
                    <a:pt x="17595" y="359"/>
                    <a:pt x="15483" y="52"/>
                  </a:cubicBezTo>
                  <a:cubicBezTo>
                    <a:pt x="13370" y="-256"/>
                    <a:pt x="12530" y="872"/>
                    <a:pt x="12951" y="1696"/>
                  </a:cubicBezTo>
                  <a:cubicBezTo>
                    <a:pt x="13370" y="2513"/>
                    <a:pt x="11898" y="2513"/>
                    <a:pt x="11051" y="3027"/>
                  </a:cubicBezTo>
                  <a:cubicBezTo>
                    <a:pt x="10206" y="3541"/>
                    <a:pt x="6408" y="3640"/>
                    <a:pt x="5141" y="3640"/>
                  </a:cubicBezTo>
                  <a:cubicBezTo>
                    <a:pt x="3874" y="3640"/>
                    <a:pt x="2400" y="4771"/>
                    <a:pt x="1133" y="4976"/>
                  </a:cubicBezTo>
                  <a:cubicBezTo>
                    <a:pt x="848" y="5022"/>
                    <a:pt x="453" y="5029"/>
                    <a:pt x="0" y="5013"/>
                  </a:cubicBezTo>
                  <a:cubicBezTo>
                    <a:pt x="293" y="7718"/>
                    <a:pt x="1218" y="7511"/>
                    <a:pt x="3874" y="8258"/>
                  </a:cubicBezTo>
                  <a:cubicBezTo>
                    <a:pt x="6881" y="9105"/>
                    <a:pt x="4034" y="10258"/>
                    <a:pt x="5299" y="10874"/>
                  </a:cubicBezTo>
                  <a:cubicBezTo>
                    <a:pt x="6564" y="11491"/>
                    <a:pt x="6089" y="13028"/>
                    <a:pt x="6408" y="14952"/>
                  </a:cubicBezTo>
                  <a:cubicBezTo>
                    <a:pt x="6598" y="16116"/>
                    <a:pt x="6846" y="19136"/>
                    <a:pt x="7015" y="21344"/>
                  </a:cubicBezTo>
                  <a:cubicBezTo>
                    <a:pt x="8752" y="21181"/>
                    <a:pt x="10563" y="21135"/>
                    <a:pt x="11788" y="21135"/>
                  </a:cubicBezTo>
                  <a:cubicBezTo>
                    <a:pt x="14057" y="21135"/>
                    <a:pt x="15424" y="19676"/>
                    <a:pt x="16664" y="20382"/>
                  </a:cubicBezTo>
                  <a:cubicBezTo>
                    <a:pt x="15889" y="19236"/>
                    <a:pt x="14478" y="18570"/>
                    <a:pt x="14478" y="17646"/>
                  </a:cubicBezTo>
                  <a:cubicBezTo>
                    <a:pt x="14478" y="16339"/>
                    <a:pt x="13846" y="15261"/>
                    <a:pt x="14319" y="1356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84" name="Shape 1374"/>
            <p:cNvSpPr/>
            <p:nvPr/>
          </p:nvSpPr>
          <p:spPr>
            <a:xfrm>
              <a:off x="6014862" y="4200720"/>
              <a:ext cx="37997" cy="1059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4" extrusionOk="0">
                  <a:moveTo>
                    <a:pt x="18809" y="7570"/>
                  </a:moveTo>
                  <a:cubicBezTo>
                    <a:pt x="16751" y="6831"/>
                    <a:pt x="21382" y="5449"/>
                    <a:pt x="16491" y="4433"/>
                  </a:cubicBezTo>
                  <a:cubicBezTo>
                    <a:pt x="12172" y="3538"/>
                    <a:pt x="10667" y="3786"/>
                    <a:pt x="10191" y="543"/>
                  </a:cubicBezTo>
                  <a:cubicBezTo>
                    <a:pt x="7707" y="486"/>
                    <a:pt x="4048" y="101"/>
                    <a:pt x="1393" y="6"/>
                  </a:cubicBezTo>
                  <a:cubicBezTo>
                    <a:pt x="838" y="-16"/>
                    <a:pt x="395" y="30"/>
                    <a:pt x="0" y="95"/>
                  </a:cubicBezTo>
                  <a:cubicBezTo>
                    <a:pt x="555" y="1269"/>
                    <a:pt x="1371" y="2578"/>
                    <a:pt x="2335" y="2773"/>
                  </a:cubicBezTo>
                  <a:cubicBezTo>
                    <a:pt x="4139" y="3142"/>
                    <a:pt x="5423" y="3881"/>
                    <a:pt x="5167" y="5263"/>
                  </a:cubicBezTo>
                  <a:cubicBezTo>
                    <a:pt x="4907" y="6648"/>
                    <a:pt x="3879" y="9691"/>
                    <a:pt x="5423" y="11078"/>
                  </a:cubicBezTo>
                  <a:cubicBezTo>
                    <a:pt x="6969" y="12460"/>
                    <a:pt x="8513" y="14673"/>
                    <a:pt x="8513" y="16795"/>
                  </a:cubicBezTo>
                  <a:cubicBezTo>
                    <a:pt x="8513" y="18119"/>
                    <a:pt x="10611" y="20088"/>
                    <a:pt x="12759" y="21584"/>
                  </a:cubicBezTo>
                  <a:cubicBezTo>
                    <a:pt x="13652" y="21414"/>
                    <a:pt x="14463" y="21238"/>
                    <a:pt x="15115" y="21039"/>
                  </a:cubicBezTo>
                  <a:cubicBezTo>
                    <a:pt x="16651" y="20576"/>
                    <a:pt x="19082" y="20298"/>
                    <a:pt x="21600" y="20124"/>
                  </a:cubicBezTo>
                  <a:cubicBezTo>
                    <a:pt x="21325" y="17477"/>
                    <a:pt x="20922" y="13855"/>
                    <a:pt x="20613" y="12460"/>
                  </a:cubicBezTo>
                  <a:cubicBezTo>
                    <a:pt x="20094" y="10153"/>
                    <a:pt x="20866" y="8309"/>
                    <a:pt x="18809" y="757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85" name="Shape 1375"/>
            <p:cNvSpPr/>
            <p:nvPr/>
          </p:nvSpPr>
          <p:spPr>
            <a:xfrm>
              <a:off x="6191240" y="4160018"/>
              <a:ext cx="151337" cy="2350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016" y="20558"/>
                  </a:moveTo>
                  <a:cubicBezTo>
                    <a:pt x="9016" y="20558"/>
                    <a:pt x="15847" y="20790"/>
                    <a:pt x="16746" y="20674"/>
                  </a:cubicBezTo>
                  <a:cubicBezTo>
                    <a:pt x="17643" y="20558"/>
                    <a:pt x="20878" y="21600"/>
                    <a:pt x="20878" y="21600"/>
                  </a:cubicBezTo>
                  <a:cubicBezTo>
                    <a:pt x="20878" y="21600"/>
                    <a:pt x="21032" y="20551"/>
                    <a:pt x="21600" y="19925"/>
                  </a:cubicBezTo>
                  <a:cubicBezTo>
                    <a:pt x="21377" y="19849"/>
                    <a:pt x="21157" y="19743"/>
                    <a:pt x="21096" y="19609"/>
                  </a:cubicBezTo>
                  <a:cubicBezTo>
                    <a:pt x="20966" y="19318"/>
                    <a:pt x="19675" y="18777"/>
                    <a:pt x="19223" y="18402"/>
                  </a:cubicBezTo>
                  <a:cubicBezTo>
                    <a:pt x="18770" y="18029"/>
                    <a:pt x="18577" y="17779"/>
                    <a:pt x="18577" y="17779"/>
                  </a:cubicBezTo>
                  <a:cubicBezTo>
                    <a:pt x="18577" y="17779"/>
                    <a:pt x="18707" y="17154"/>
                    <a:pt x="18124" y="16655"/>
                  </a:cubicBezTo>
                  <a:cubicBezTo>
                    <a:pt x="17543" y="16156"/>
                    <a:pt x="17285" y="15823"/>
                    <a:pt x="17285" y="15157"/>
                  </a:cubicBezTo>
                  <a:cubicBezTo>
                    <a:pt x="17285" y="14492"/>
                    <a:pt x="16897" y="13992"/>
                    <a:pt x="16897" y="13618"/>
                  </a:cubicBezTo>
                  <a:cubicBezTo>
                    <a:pt x="16897" y="13243"/>
                    <a:pt x="17930" y="12536"/>
                    <a:pt x="18318" y="11746"/>
                  </a:cubicBezTo>
                  <a:cubicBezTo>
                    <a:pt x="18545" y="11285"/>
                    <a:pt x="19227" y="10911"/>
                    <a:pt x="19786" y="10578"/>
                  </a:cubicBezTo>
                  <a:cubicBezTo>
                    <a:pt x="19499" y="10290"/>
                    <a:pt x="19186" y="9773"/>
                    <a:pt x="18921" y="9222"/>
                  </a:cubicBezTo>
                  <a:cubicBezTo>
                    <a:pt x="18577" y="8500"/>
                    <a:pt x="17631" y="8279"/>
                    <a:pt x="16508" y="7614"/>
                  </a:cubicBezTo>
                  <a:cubicBezTo>
                    <a:pt x="15388" y="6948"/>
                    <a:pt x="15820" y="6559"/>
                    <a:pt x="15820" y="6282"/>
                  </a:cubicBezTo>
                  <a:cubicBezTo>
                    <a:pt x="15820" y="6005"/>
                    <a:pt x="17285" y="6004"/>
                    <a:pt x="18318" y="6059"/>
                  </a:cubicBezTo>
                  <a:cubicBezTo>
                    <a:pt x="19351" y="6116"/>
                    <a:pt x="19955" y="5949"/>
                    <a:pt x="19525" y="5783"/>
                  </a:cubicBezTo>
                  <a:cubicBezTo>
                    <a:pt x="19092" y="5615"/>
                    <a:pt x="18232" y="4340"/>
                    <a:pt x="18318" y="3453"/>
                  </a:cubicBezTo>
                  <a:cubicBezTo>
                    <a:pt x="18405" y="2565"/>
                    <a:pt x="17888" y="2289"/>
                    <a:pt x="17973" y="1788"/>
                  </a:cubicBezTo>
                  <a:cubicBezTo>
                    <a:pt x="18059" y="1289"/>
                    <a:pt x="17025" y="13"/>
                    <a:pt x="16162" y="13"/>
                  </a:cubicBezTo>
                  <a:cubicBezTo>
                    <a:pt x="16103" y="13"/>
                    <a:pt x="16053" y="5"/>
                    <a:pt x="16000" y="0"/>
                  </a:cubicBezTo>
                  <a:cubicBezTo>
                    <a:pt x="15851" y="399"/>
                    <a:pt x="15820" y="855"/>
                    <a:pt x="15820" y="1011"/>
                  </a:cubicBezTo>
                  <a:cubicBezTo>
                    <a:pt x="15820" y="1289"/>
                    <a:pt x="16508" y="1677"/>
                    <a:pt x="17025" y="1788"/>
                  </a:cubicBezTo>
                  <a:cubicBezTo>
                    <a:pt x="17543" y="1899"/>
                    <a:pt x="17285" y="2454"/>
                    <a:pt x="17200" y="2953"/>
                  </a:cubicBezTo>
                  <a:cubicBezTo>
                    <a:pt x="17112" y="3453"/>
                    <a:pt x="15734" y="3340"/>
                    <a:pt x="15475" y="3562"/>
                  </a:cubicBezTo>
                  <a:cubicBezTo>
                    <a:pt x="15216" y="3786"/>
                    <a:pt x="13665" y="5339"/>
                    <a:pt x="13752" y="5615"/>
                  </a:cubicBezTo>
                  <a:cubicBezTo>
                    <a:pt x="13838" y="5894"/>
                    <a:pt x="13494" y="6726"/>
                    <a:pt x="13064" y="6836"/>
                  </a:cubicBezTo>
                  <a:cubicBezTo>
                    <a:pt x="12631" y="6948"/>
                    <a:pt x="12719" y="7558"/>
                    <a:pt x="12719" y="7835"/>
                  </a:cubicBezTo>
                  <a:cubicBezTo>
                    <a:pt x="12719" y="8112"/>
                    <a:pt x="11338" y="8500"/>
                    <a:pt x="11338" y="8945"/>
                  </a:cubicBezTo>
                  <a:cubicBezTo>
                    <a:pt x="11338" y="9388"/>
                    <a:pt x="9702" y="11218"/>
                    <a:pt x="9185" y="11829"/>
                  </a:cubicBezTo>
                  <a:cubicBezTo>
                    <a:pt x="8669" y="12439"/>
                    <a:pt x="8152" y="13217"/>
                    <a:pt x="7978" y="12661"/>
                  </a:cubicBezTo>
                  <a:cubicBezTo>
                    <a:pt x="7806" y="12107"/>
                    <a:pt x="6513" y="11442"/>
                    <a:pt x="5910" y="11719"/>
                  </a:cubicBezTo>
                  <a:cubicBezTo>
                    <a:pt x="5305" y="11996"/>
                    <a:pt x="4532" y="11829"/>
                    <a:pt x="4186" y="11885"/>
                  </a:cubicBezTo>
                  <a:cubicBezTo>
                    <a:pt x="3841" y="11941"/>
                    <a:pt x="849" y="13935"/>
                    <a:pt x="849" y="13935"/>
                  </a:cubicBezTo>
                  <a:cubicBezTo>
                    <a:pt x="849" y="13935"/>
                    <a:pt x="622" y="14880"/>
                    <a:pt x="0" y="15947"/>
                  </a:cubicBezTo>
                  <a:cubicBezTo>
                    <a:pt x="382" y="16100"/>
                    <a:pt x="788" y="16597"/>
                    <a:pt x="1215" y="16988"/>
                  </a:cubicBezTo>
                  <a:cubicBezTo>
                    <a:pt x="1817" y="17543"/>
                    <a:pt x="2979" y="17127"/>
                    <a:pt x="3454" y="17294"/>
                  </a:cubicBezTo>
                  <a:cubicBezTo>
                    <a:pt x="3929" y="17460"/>
                    <a:pt x="4445" y="18765"/>
                    <a:pt x="4272" y="19125"/>
                  </a:cubicBezTo>
                  <a:cubicBezTo>
                    <a:pt x="4106" y="19472"/>
                    <a:pt x="3393" y="20353"/>
                    <a:pt x="3723" y="20790"/>
                  </a:cubicBezTo>
                  <a:lnTo>
                    <a:pt x="7758" y="20790"/>
                  </a:lnTo>
                  <a:cubicBezTo>
                    <a:pt x="7758" y="20790"/>
                    <a:pt x="9016" y="20558"/>
                    <a:pt x="9016" y="2055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86" name="Shape 1376"/>
            <p:cNvSpPr/>
            <p:nvPr/>
          </p:nvSpPr>
          <p:spPr>
            <a:xfrm>
              <a:off x="5838485" y="4214288"/>
              <a:ext cx="124599" cy="1272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3" h="21206" extrusionOk="0">
                  <a:moveTo>
                    <a:pt x="20141" y="17733"/>
                  </a:moveTo>
                  <a:cubicBezTo>
                    <a:pt x="19677" y="17128"/>
                    <a:pt x="18593" y="14563"/>
                    <a:pt x="18670" y="13960"/>
                  </a:cubicBezTo>
                  <a:cubicBezTo>
                    <a:pt x="18747" y="13355"/>
                    <a:pt x="20063" y="11544"/>
                    <a:pt x="19986" y="10640"/>
                  </a:cubicBezTo>
                  <a:cubicBezTo>
                    <a:pt x="19909" y="9735"/>
                    <a:pt x="21303" y="9131"/>
                    <a:pt x="21303" y="8376"/>
                  </a:cubicBezTo>
                  <a:cubicBezTo>
                    <a:pt x="21303" y="7801"/>
                    <a:pt x="20942" y="4951"/>
                    <a:pt x="20085" y="3093"/>
                  </a:cubicBezTo>
                  <a:cubicBezTo>
                    <a:pt x="19909" y="3103"/>
                    <a:pt x="19693" y="3014"/>
                    <a:pt x="19444" y="2770"/>
                  </a:cubicBezTo>
                  <a:cubicBezTo>
                    <a:pt x="18825" y="2166"/>
                    <a:pt x="16246" y="2265"/>
                    <a:pt x="15317" y="3272"/>
                  </a:cubicBezTo>
                  <a:cubicBezTo>
                    <a:pt x="14388" y="4279"/>
                    <a:pt x="12530" y="2366"/>
                    <a:pt x="12220" y="1866"/>
                  </a:cubicBezTo>
                  <a:cubicBezTo>
                    <a:pt x="11910" y="1360"/>
                    <a:pt x="10568" y="254"/>
                    <a:pt x="9535" y="958"/>
                  </a:cubicBezTo>
                  <a:cubicBezTo>
                    <a:pt x="8501" y="1662"/>
                    <a:pt x="8194" y="1463"/>
                    <a:pt x="8296" y="555"/>
                  </a:cubicBezTo>
                  <a:cubicBezTo>
                    <a:pt x="8401" y="-351"/>
                    <a:pt x="6748" y="-49"/>
                    <a:pt x="6542" y="756"/>
                  </a:cubicBezTo>
                  <a:cubicBezTo>
                    <a:pt x="6337" y="1561"/>
                    <a:pt x="4994" y="2265"/>
                    <a:pt x="4580" y="1662"/>
                  </a:cubicBezTo>
                  <a:cubicBezTo>
                    <a:pt x="4167" y="1059"/>
                    <a:pt x="3240" y="254"/>
                    <a:pt x="2826" y="1160"/>
                  </a:cubicBezTo>
                  <a:cubicBezTo>
                    <a:pt x="2539" y="1787"/>
                    <a:pt x="2052" y="1733"/>
                    <a:pt x="1644" y="1437"/>
                  </a:cubicBezTo>
                  <a:cubicBezTo>
                    <a:pt x="1384" y="2558"/>
                    <a:pt x="1064" y="3840"/>
                    <a:pt x="1639" y="4150"/>
                  </a:cubicBezTo>
                  <a:cubicBezTo>
                    <a:pt x="2335" y="4528"/>
                    <a:pt x="2412" y="5283"/>
                    <a:pt x="2258" y="5736"/>
                  </a:cubicBezTo>
                  <a:cubicBezTo>
                    <a:pt x="2103" y="6188"/>
                    <a:pt x="3419" y="7321"/>
                    <a:pt x="2877" y="7849"/>
                  </a:cubicBezTo>
                  <a:cubicBezTo>
                    <a:pt x="2335" y="8376"/>
                    <a:pt x="1639" y="7321"/>
                    <a:pt x="1251" y="8074"/>
                  </a:cubicBezTo>
                  <a:cubicBezTo>
                    <a:pt x="865" y="8830"/>
                    <a:pt x="2025" y="9509"/>
                    <a:pt x="1561" y="10113"/>
                  </a:cubicBezTo>
                  <a:cubicBezTo>
                    <a:pt x="1097" y="10715"/>
                    <a:pt x="400" y="10790"/>
                    <a:pt x="555" y="11999"/>
                  </a:cubicBezTo>
                  <a:cubicBezTo>
                    <a:pt x="709" y="13205"/>
                    <a:pt x="631" y="14034"/>
                    <a:pt x="167" y="14413"/>
                  </a:cubicBezTo>
                  <a:cubicBezTo>
                    <a:pt x="-297" y="14789"/>
                    <a:pt x="244" y="14789"/>
                    <a:pt x="1329" y="15469"/>
                  </a:cubicBezTo>
                  <a:cubicBezTo>
                    <a:pt x="2412" y="16146"/>
                    <a:pt x="4193" y="16902"/>
                    <a:pt x="4039" y="18034"/>
                  </a:cubicBezTo>
                  <a:cubicBezTo>
                    <a:pt x="3898" y="19064"/>
                    <a:pt x="3436" y="19301"/>
                    <a:pt x="3005" y="21206"/>
                  </a:cubicBezTo>
                  <a:cubicBezTo>
                    <a:pt x="5105" y="21249"/>
                    <a:pt x="8872" y="19758"/>
                    <a:pt x="13304" y="19015"/>
                  </a:cubicBezTo>
                  <a:cubicBezTo>
                    <a:pt x="16074" y="18552"/>
                    <a:pt x="18416" y="18932"/>
                    <a:pt x="20080" y="19402"/>
                  </a:cubicBezTo>
                  <a:cubicBezTo>
                    <a:pt x="20258" y="18759"/>
                    <a:pt x="20375" y="18037"/>
                    <a:pt x="20141" y="17733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87" name="Shape 1377"/>
            <p:cNvSpPr/>
            <p:nvPr/>
          </p:nvSpPr>
          <p:spPr>
            <a:xfrm>
              <a:off x="5947025" y="4200720"/>
              <a:ext cx="86738" cy="1315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5" h="21460" extrusionOk="0">
                  <a:moveTo>
                    <a:pt x="18297" y="8795"/>
                  </a:moveTo>
                  <a:cubicBezTo>
                    <a:pt x="17624" y="7685"/>
                    <a:pt x="18072" y="5248"/>
                    <a:pt x="18185" y="4139"/>
                  </a:cubicBezTo>
                  <a:cubicBezTo>
                    <a:pt x="18297" y="3032"/>
                    <a:pt x="17737" y="2441"/>
                    <a:pt x="16951" y="2144"/>
                  </a:cubicBezTo>
                  <a:cubicBezTo>
                    <a:pt x="16530" y="1989"/>
                    <a:pt x="16175" y="940"/>
                    <a:pt x="15933" y="0"/>
                  </a:cubicBezTo>
                  <a:cubicBezTo>
                    <a:pt x="15042" y="265"/>
                    <a:pt x="14969" y="1228"/>
                    <a:pt x="14595" y="816"/>
                  </a:cubicBezTo>
                  <a:cubicBezTo>
                    <a:pt x="14145" y="323"/>
                    <a:pt x="2474" y="27"/>
                    <a:pt x="1880" y="618"/>
                  </a:cubicBezTo>
                  <a:cubicBezTo>
                    <a:pt x="1280" y="1208"/>
                    <a:pt x="2924" y="3379"/>
                    <a:pt x="2777" y="3969"/>
                  </a:cubicBezTo>
                  <a:cubicBezTo>
                    <a:pt x="2686" y="4322"/>
                    <a:pt x="2434" y="4561"/>
                    <a:pt x="2058" y="4581"/>
                  </a:cubicBezTo>
                  <a:cubicBezTo>
                    <a:pt x="3299" y="6400"/>
                    <a:pt x="3823" y="9191"/>
                    <a:pt x="3823" y="9754"/>
                  </a:cubicBezTo>
                  <a:cubicBezTo>
                    <a:pt x="3823" y="10493"/>
                    <a:pt x="1802" y="11084"/>
                    <a:pt x="1913" y="11971"/>
                  </a:cubicBezTo>
                  <a:cubicBezTo>
                    <a:pt x="2026" y="12856"/>
                    <a:pt x="118" y="14630"/>
                    <a:pt x="6" y="15222"/>
                  </a:cubicBezTo>
                  <a:cubicBezTo>
                    <a:pt x="-105" y="15812"/>
                    <a:pt x="1465" y="18324"/>
                    <a:pt x="2138" y="18916"/>
                  </a:cubicBezTo>
                  <a:cubicBezTo>
                    <a:pt x="2478" y="19213"/>
                    <a:pt x="2307" y="19920"/>
                    <a:pt x="2051" y="20550"/>
                  </a:cubicBezTo>
                  <a:cubicBezTo>
                    <a:pt x="4089" y="20937"/>
                    <a:pt x="5431" y="21385"/>
                    <a:pt x="5841" y="21452"/>
                  </a:cubicBezTo>
                  <a:cubicBezTo>
                    <a:pt x="6740" y="21600"/>
                    <a:pt x="13097" y="19679"/>
                    <a:pt x="15643" y="18842"/>
                  </a:cubicBezTo>
                  <a:cubicBezTo>
                    <a:pt x="17676" y="18171"/>
                    <a:pt x="19938" y="17751"/>
                    <a:pt x="21495" y="17208"/>
                  </a:cubicBezTo>
                  <a:cubicBezTo>
                    <a:pt x="20558" y="16011"/>
                    <a:pt x="19644" y="14434"/>
                    <a:pt x="19644" y="13374"/>
                  </a:cubicBezTo>
                  <a:cubicBezTo>
                    <a:pt x="19644" y="11674"/>
                    <a:pt x="18971" y="9902"/>
                    <a:pt x="18297" y="879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88" name="Shape 1378"/>
            <p:cNvSpPr/>
            <p:nvPr/>
          </p:nvSpPr>
          <p:spPr>
            <a:xfrm>
              <a:off x="5702809" y="4166801"/>
              <a:ext cx="152391" cy="1142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5" h="21094" extrusionOk="0">
                  <a:moveTo>
                    <a:pt x="7194" y="11449"/>
                  </a:moveTo>
                  <a:cubicBezTo>
                    <a:pt x="7257" y="10530"/>
                    <a:pt x="7826" y="10864"/>
                    <a:pt x="8521" y="11032"/>
                  </a:cubicBezTo>
                  <a:cubicBezTo>
                    <a:pt x="9216" y="11200"/>
                    <a:pt x="10037" y="10448"/>
                    <a:pt x="10669" y="10448"/>
                  </a:cubicBezTo>
                  <a:cubicBezTo>
                    <a:pt x="11301" y="10448"/>
                    <a:pt x="12943" y="13372"/>
                    <a:pt x="12943" y="14208"/>
                  </a:cubicBezTo>
                  <a:cubicBezTo>
                    <a:pt x="12943" y="15043"/>
                    <a:pt x="13007" y="15796"/>
                    <a:pt x="13323" y="16465"/>
                  </a:cubicBezTo>
                  <a:cubicBezTo>
                    <a:pt x="13364" y="16551"/>
                    <a:pt x="13392" y="16641"/>
                    <a:pt x="13411" y="16728"/>
                  </a:cubicBezTo>
                  <a:cubicBezTo>
                    <a:pt x="14430" y="16419"/>
                    <a:pt x="15274" y="16255"/>
                    <a:pt x="15471" y="16255"/>
                  </a:cubicBezTo>
                  <a:cubicBezTo>
                    <a:pt x="15781" y="16255"/>
                    <a:pt x="16404" y="18226"/>
                    <a:pt x="16278" y="19460"/>
                  </a:cubicBezTo>
                  <a:cubicBezTo>
                    <a:pt x="16154" y="20694"/>
                    <a:pt x="17210" y="21600"/>
                    <a:pt x="17647" y="20778"/>
                  </a:cubicBezTo>
                  <a:cubicBezTo>
                    <a:pt x="18082" y="19954"/>
                    <a:pt x="18640" y="18885"/>
                    <a:pt x="18765" y="19625"/>
                  </a:cubicBezTo>
                  <a:cubicBezTo>
                    <a:pt x="18803" y="19844"/>
                    <a:pt x="19035" y="20034"/>
                    <a:pt x="19331" y="20190"/>
                  </a:cubicBezTo>
                  <a:cubicBezTo>
                    <a:pt x="19488" y="19703"/>
                    <a:pt x="19827" y="19509"/>
                    <a:pt x="20084" y="19058"/>
                  </a:cubicBezTo>
                  <a:cubicBezTo>
                    <a:pt x="20462" y="18388"/>
                    <a:pt x="19515" y="17636"/>
                    <a:pt x="19831" y="16798"/>
                  </a:cubicBezTo>
                  <a:cubicBezTo>
                    <a:pt x="20147" y="15964"/>
                    <a:pt x="20715" y="17133"/>
                    <a:pt x="21158" y="16550"/>
                  </a:cubicBezTo>
                  <a:cubicBezTo>
                    <a:pt x="21600" y="15964"/>
                    <a:pt x="20526" y="14709"/>
                    <a:pt x="20652" y="14208"/>
                  </a:cubicBezTo>
                  <a:cubicBezTo>
                    <a:pt x="20779" y="13707"/>
                    <a:pt x="20715" y="12870"/>
                    <a:pt x="20147" y="12452"/>
                  </a:cubicBezTo>
                  <a:cubicBezTo>
                    <a:pt x="19679" y="12108"/>
                    <a:pt x="19940" y="10687"/>
                    <a:pt x="20151" y="9446"/>
                  </a:cubicBezTo>
                  <a:cubicBezTo>
                    <a:pt x="20007" y="9306"/>
                    <a:pt x="19870" y="9117"/>
                    <a:pt x="19768" y="8916"/>
                  </a:cubicBezTo>
                  <a:cubicBezTo>
                    <a:pt x="19430" y="8249"/>
                    <a:pt x="19685" y="6798"/>
                    <a:pt x="19095" y="6798"/>
                  </a:cubicBezTo>
                  <a:cubicBezTo>
                    <a:pt x="18504" y="6798"/>
                    <a:pt x="18589" y="5682"/>
                    <a:pt x="19095" y="5459"/>
                  </a:cubicBezTo>
                  <a:cubicBezTo>
                    <a:pt x="19600" y="5240"/>
                    <a:pt x="18083" y="4458"/>
                    <a:pt x="18083" y="3678"/>
                  </a:cubicBezTo>
                  <a:cubicBezTo>
                    <a:pt x="18083" y="2901"/>
                    <a:pt x="17325" y="1001"/>
                    <a:pt x="16987" y="891"/>
                  </a:cubicBezTo>
                  <a:cubicBezTo>
                    <a:pt x="16650" y="780"/>
                    <a:pt x="15471" y="2787"/>
                    <a:pt x="14966" y="2787"/>
                  </a:cubicBezTo>
                  <a:cubicBezTo>
                    <a:pt x="14459" y="2787"/>
                    <a:pt x="13366" y="1448"/>
                    <a:pt x="13028" y="2563"/>
                  </a:cubicBezTo>
                  <a:cubicBezTo>
                    <a:pt x="12691" y="3678"/>
                    <a:pt x="11933" y="2005"/>
                    <a:pt x="11427" y="2901"/>
                  </a:cubicBezTo>
                  <a:cubicBezTo>
                    <a:pt x="10922" y="3788"/>
                    <a:pt x="10586" y="1895"/>
                    <a:pt x="10586" y="1895"/>
                  </a:cubicBezTo>
                  <a:cubicBezTo>
                    <a:pt x="10586" y="1895"/>
                    <a:pt x="10594" y="1631"/>
                    <a:pt x="10604" y="1273"/>
                  </a:cubicBezTo>
                  <a:cubicBezTo>
                    <a:pt x="10499" y="1322"/>
                    <a:pt x="10396" y="1372"/>
                    <a:pt x="10290" y="1421"/>
                  </a:cubicBezTo>
                  <a:cubicBezTo>
                    <a:pt x="8836" y="2089"/>
                    <a:pt x="6246" y="1672"/>
                    <a:pt x="6120" y="1086"/>
                  </a:cubicBezTo>
                  <a:cubicBezTo>
                    <a:pt x="5993" y="500"/>
                    <a:pt x="4098" y="0"/>
                    <a:pt x="4098" y="0"/>
                  </a:cubicBezTo>
                  <a:cubicBezTo>
                    <a:pt x="4098" y="0"/>
                    <a:pt x="4160" y="1421"/>
                    <a:pt x="3465" y="1754"/>
                  </a:cubicBezTo>
                  <a:cubicBezTo>
                    <a:pt x="2771" y="2089"/>
                    <a:pt x="3656" y="3177"/>
                    <a:pt x="3656" y="3510"/>
                  </a:cubicBezTo>
                  <a:cubicBezTo>
                    <a:pt x="3656" y="3843"/>
                    <a:pt x="3086" y="4346"/>
                    <a:pt x="2644" y="4094"/>
                  </a:cubicBezTo>
                  <a:cubicBezTo>
                    <a:pt x="2202" y="3843"/>
                    <a:pt x="938" y="5350"/>
                    <a:pt x="306" y="5933"/>
                  </a:cubicBezTo>
                  <a:cubicBezTo>
                    <a:pt x="235" y="6002"/>
                    <a:pt x="127" y="6147"/>
                    <a:pt x="0" y="6337"/>
                  </a:cubicBezTo>
                  <a:cubicBezTo>
                    <a:pt x="975" y="7372"/>
                    <a:pt x="889" y="8529"/>
                    <a:pt x="2034" y="9638"/>
                  </a:cubicBezTo>
                  <a:cubicBezTo>
                    <a:pt x="3090" y="10665"/>
                    <a:pt x="4436" y="12053"/>
                    <a:pt x="5242" y="14268"/>
                  </a:cubicBezTo>
                  <a:cubicBezTo>
                    <a:pt x="6058" y="13354"/>
                    <a:pt x="7150" y="12077"/>
                    <a:pt x="7194" y="1144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89" name="Shape 1379"/>
            <p:cNvSpPr/>
            <p:nvPr/>
          </p:nvSpPr>
          <p:spPr>
            <a:xfrm>
              <a:off x="5777431" y="4254990"/>
              <a:ext cx="85299" cy="81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8" h="21600" extrusionOk="0">
                  <a:moveTo>
                    <a:pt x="17400" y="12504"/>
                  </a:moveTo>
                  <a:cubicBezTo>
                    <a:pt x="15809" y="11426"/>
                    <a:pt x="15015" y="11426"/>
                    <a:pt x="15696" y="10829"/>
                  </a:cubicBezTo>
                  <a:cubicBezTo>
                    <a:pt x="16377" y="10229"/>
                    <a:pt x="16491" y="8914"/>
                    <a:pt x="16265" y="7001"/>
                  </a:cubicBezTo>
                  <a:cubicBezTo>
                    <a:pt x="16194" y="6388"/>
                    <a:pt x="16257" y="5968"/>
                    <a:pt x="16388" y="5632"/>
                  </a:cubicBezTo>
                  <a:cubicBezTo>
                    <a:pt x="15856" y="5408"/>
                    <a:pt x="15438" y="5137"/>
                    <a:pt x="15371" y="4824"/>
                  </a:cubicBezTo>
                  <a:cubicBezTo>
                    <a:pt x="15146" y="3765"/>
                    <a:pt x="14143" y="5295"/>
                    <a:pt x="13363" y="6474"/>
                  </a:cubicBezTo>
                  <a:cubicBezTo>
                    <a:pt x="12577" y="7650"/>
                    <a:pt x="10679" y="6353"/>
                    <a:pt x="10902" y="4587"/>
                  </a:cubicBezTo>
                  <a:cubicBezTo>
                    <a:pt x="11128" y="2821"/>
                    <a:pt x="10008" y="0"/>
                    <a:pt x="9452" y="0"/>
                  </a:cubicBezTo>
                  <a:cubicBezTo>
                    <a:pt x="9098" y="0"/>
                    <a:pt x="7582" y="235"/>
                    <a:pt x="5751" y="677"/>
                  </a:cubicBezTo>
                  <a:cubicBezTo>
                    <a:pt x="5993" y="1535"/>
                    <a:pt x="5450" y="2470"/>
                    <a:pt x="5251" y="3411"/>
                  </a:cubicBezTo>
                  <a:cubicBezTo>
                    <a:pt x="5025" y="4488"/>
                    <a:pt x="2298" y="6044"/>
                    <a:pt x="1164" y="7001"/>
                  </a:cubicBezTo>
                  <a:cubicBezTo>
                    <a:pt x="848" y="7269"/>
                    <a:pt x="433" y="7955"/>
                    <a:pt x="0" y="8816"/>
                  </a:cubicBezTo>
                  <a:cubicBezTo>
                    <a:pt x="2135" y="10237"/>
                    <a:pt x="4627" y="11888"/>
                    <a:pt x="6653" y="13502"/>
                  </a:cubicBezTo>
                  <a:cubicBezTo>
                    <a:pt x="10360" y="16452"/>
                    <a:pt x="15963" y="20361"/>
                    <a:pt x="18613" y="21397"/>
                  </a:cubicBezTo>
                  <a:cubicBezTo>
                    <a:pt x="18965" y="21535"/>
                    <a:pt x="19386" y="21593"/>
                    <a:pt x="19858" y="21600"/>
                  </a:cubicBezTo>
                  <a:cubicBezTo>
                    <a:pt x="20490" y="18579"/>
                    <a:pt x="21167" y="18204"/>
                    <a:pt x="21374" y="16570"/>
                  </a:cubicBezTo>
                  <a:cubicBezTo>
                    <a:pt x="21600" y="14776"/>
                    <a:pt x="18989" y="13577"/>
                    <a:pt x="17400" y="12504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90" name="Shape 1380"/>
            <p:cNvSpPr/>
            <p:nvPr/>
          </p:nvSpPr>
          <p:spPr>
            <a:xfrm>
              <a:off x="5743512" y="4227855"/>
              <a:ext cx="58787" cy="648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2" h="21600" extrusionOk="0">
                  <a:moveTo>
                    <a:pt x="20298" y="14784"/>
                  </a:moveTo>
                  <a:cubicBezTo>
                    <a:pt x="20623" y="13427"/>
                    <a:pt x="21600" y="12067"/>
                    <a:pt x="20787" y="10862"/>
                  </a:cubicBezTo>
                  <a:cubicBezTo>
                    <a:pt x="19975" y="9654"/>
                    <a:pt x="19811" y="8295"/>
                    <a:pt x="19811" y="6787"/>
                  </a:cubicBezTo>
                  <a:cubicBezTo>
                    <a:pt x="19811" y="5277"/>
                    <a:pt x="15585" y="0"/>
                    <a:pt x="13959" y="0"/>
                  </a:cubicBezTo>
                  <a:cubicBezTo>
                    <a:pt x="12334" y="0"/>
                    <a:pt x="10222" y="1357"/>
                    <a:pt x="8434" y="1055"/>
                  </a:cubicBezTo>
                  <a:cubicBezTo>
                    <a:pt x="6646" y="750"/>
                    <a:pt x="5182" y="148"/>
                    <a:pt x="5020" y="1808"/>
                  </a:cubicBezTo>
                  <a:cubicBezTo>
                    <a:pt x="4908" y="2940"/>
                    <a:pt x="2099" y="5247"/>
                    <a:pt x="0" y="6895"/>
                  </a:cubicBezTo>
                  <a:cubicBezTo>
                    <a:pt x="407" y="7679"/>
                    <a:pt x="784" y="8498"/>
                    <a:pt x="1069" y="9405"/>
                  </a:cubicBezTo>
                  <a:cubicBezTo>
                    <a:pt x="2799" y="14932"/>
                    <a:pt x="4424" y="16042"/>
                    <a:pt x="6919" y="17949"/>
                  </a:cubicBezTo>
                  <a:cubicBezTo>
                    <a:pt x="8046" y="18819"/>
                    <a:pt x="10246" y="20110"/>
                    <a:pt x="12781" y="21600"/>
                  </a:cubicBezTo>
                  <a:cubicBezTo>
                    <a:pt x="13400" y="20514"/>
                    <a:pt x="13995" y="19649"/>
                    <a:pt x="14448" y="19311"/>
                  </a:cubicBezTo>
                  <a:cubicBezTo>
                    <a:pt x="16071" y="18104"/>
                    <a:pt x="19975" y="16142"/>
                    <a:pt x="20298" y="14784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91" name="Shape 1381"/>
            <p:cNvSpPr/>
            <p:nvPr/>
          </p:nvSpPr>
          <p:spPr>
            <a:xfrm>
              <a:off x="5668891" y="3847964"/>
              <a:ext cx="171151" cy="1390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0" h="21600" extrusionOk="0">
                  <a:moveTo>
                    <a:pt x="10115" y="16637"/>
                  </a:moveTo>
                  <a:cubicBezTo>
                    <a:pt x="10115" y="15912"/>
                    <a:pt x="12792" y="14984"/>
                    <a:pt x="12792" y="14260"/>
                  </a:cubicBezTo>
                  <a:cubicBezTo>
                    <a:pt x="12792" y="13537"/>
                    <a:pt x="12792" y="5782"/>
                    <a:pt x="12792" y="5782"/>
                  </a:cubicBezTo>
                  <a:cubicBezTo>
                    <a:pt x="12792" y="5782"/>
                    <a:pt x="21154" y="5988"/>
                    <a:pt x="21405" y="5782"/>
                  </a:cubicBezTo>
                  <a:cubicBezTo>
                    <a:pt x="21534" y="5674"/>
                    <a:pt x="21508" y="3425"/>
                    <a:pt x="21463" y="1214"/>
                  </a:cubicBezTo>
                  <a:cubicBezTo>
                    <a:pt x="21145" y="548"/>
                    <a:pt x="21600" y="0"/>
                    <a:pt x="19622" y="0"/>
                  </a:cubicBezTo>
                  <a:cubicBezTo>
                    <a:pt x="18002" y="0"/>
                    <a:pt x="13274" y="0"/>
                    <a:pt x="10085" y="0"/>
                  </a:cubicBezTo>
                  <a:cubicBezTo>
                    <a:pt x="9355" y="847"/>
                    <a:pt x="8960" y="1990"/>
                    <a:pt x="8681" y="2909"/>
                  </a:cubicBezTo>
                  <a:cubicBezTo>
                    <a:pt x="8226" y="4407"/>
                    <a:pt x="5382" y="6612"/>
                    <a:pt x="5268" y="8723"/>
                  </a:cubicBezTo>
                  <a:cubicBezTo>
                    <a:pt x="5154" y="10833"/>
                    <a:pt x="2499" y="14115"/>
                    <a:pt x="755" y="18617"/>
                  </a:cubicBezTo>
                  <a:cubicBezTo>
                    <a:pt x="275" y="19858"/>
                    <a:pt x="56" y="20822"/>
                    <a:pt x="0" y="21600"/>
                  </a:cubicBezTo>
                  <a:lnTo>
                    <a:pt x="10115" y="21600"/>
                  </a:lnTo>
                  <a:cubicBezTo>
                    <a:pt x="10115" y="21600"/>
                    <a:pt x="10115" y="17361"/>
                    <a:pt x="10115" y="16637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92" name="Shape 1382"/>
            <p:cNvSpPr/>
            <p:nvPr/>
          </p:nvSpPr>
          <p:spPr>
            <a:xfrm>
              <a:off x="5662107" y="3854748"/>
              <a:ext cx="247175" cy="271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8" h="21600" extrusionOk="0">
                  <a:moveTo>
                    <a:pt x="1610" y="18665"/>
                  </a:moveTo>
                  <a:cubicBezTo>
                    <a:pt x="2234" y="18780"/>
                    <a:pt x="3234" y="18665"/>
                    <a:pt x="3234" y="18665"/>
                  </a:cubicBezTo>
                  <a:cubicBezTo>
                    <a:pt x="3234" y="18665"/>
                    <a:pt x="4108" y="18323"/>
                    <a:pt x="4608" y="18551"/>
                  </a:cubicBezTo>
                  <a:cubicBezTo>
                    <a:pt x="5107" y="18780"/>
                    <a:pt x="5606" y="19350"/>
                    <a:pt x="5606" y="19350"/>
                  </a:cubicBezTo>
                  <a:lnTo>
                    <a:pt x="6231" y="19350"/>
                  </a:lnTo>
                  <a:cubicBezTo>
                    <a:pt x="6231" y="19350"/>
                    <a:pt x="6731" y="20606"/>
                    <a:pt x="7480" y="20834"/>
                  </a:cubicBezTo>
                  <a:cubicBezTo>
                    <a:pt x="7911" y="20965"/>
                    <a:pt x="8174" y="21321"/>
                    <a:pt x="8322" y="21600"/>
                  </a:cubicBezTo>
                  <a:cubicBezTo>
                    <a:pt x="8856" y="21588"/>
                    <a:pt x="9270" y="21427"/>
                    <a:pt x="9270" y="21076"/>
                  </a:cubicBezTo>
                  <a:cubicBezTo>
                    <a:pt x="9270" y="20640"/>
                    <a:pt x="9510" y="20057"/>
                    <a:pt x="10306" y="20713"/>
                  </a:cubicBezTo>
                  <a:cubicBezTo>
                    <a:pt x="11103" y="21368"/>
                    <a:pt x="11103" y="20785"/>
                    <a:pt x="11262" y="20567"/>
                  </a:cubicBezTo>
                  <a:cubicBezTo>
                    <a:pt x="11422" y="20349"/>
                    <a:pt x="11980" y="20640"/>
                    <a:pt x="12457" y="20640"/>
                  </a:cubicBezTo>
                  <a:cubicBezTo>
                    <a:pt x="12936" y="20640"/>
                    <a:pt x="13573" y="20349"/>
                    <a:pt x="13573" y="20349"/>
                  </a:cubicBezTo>
                  <a:cubicBezTo>
                    <a:pt x="13573" y="20349"/>
                    <a:pt x="20188" y="20421"/>
                    <a:pt x="20507" y="20275"/>
                  </a:cubicBezTo>
                  <a:cubicBezTo>
                    <a:pt x="20824" y="20131"/>
                    <a:pt x="20746" y="18892"/>
                    <a:pt x="20746" y="18892"/>
                  </a:cubicBezTo>
                  <a:lnTo>
                    <a:pt x="20188" y="18384"/>
                  </a:lnTo>
                  <a:lnTo>
                    <a:pt x="18514" y="4041"/>
                  </a:lnTo>
                  <a:lnTo>
                    <a:pt x="21508" y="4041"/>
                  </a:lnTo>
                  <a:cubicBezTo>
                    <a:pt x="18313" y="2111"/>
                    <a:pt x="15574" y="473"/>
                    <a:pt x="15226" y="292"/>
                  </a:cubicBezTo>
                  <a:cubicBezTo>
                    <a:pt x="15036" y="192"/>
                    <a:pt x="14938" y="95"/>
                    <a:pt x="14877" y="0"/>
                  </a:cubicBezTo>
                  <a:cubicBezTo>
                    <a:pt x="14908" y="1131"/>
                    <a:pt x="14926" y="2283"/>
                    <a:pt x="14837" y="2338"/>
                  </a:cubicBezTo>
                  <a:cubicBezTo>
                    <a:pt x="14663" y="2443"/>
                    <a:pt x="8871" y="2338"/>
                    <a:pt x="8871" y="2338"/>
                  </a:cubicBezTo>
                  <a:cubicBezTo>
                    <a:pt x="8871" y="2338"/>
                    <a:pt x="8871" y="6307"/>
                    <a:pt x="8871" y="6676"/>
                  </a:cubicBezTo>
                  <a:cubicBezTo>
                    <a:pt x="8871" y="7047"/>
                    <a:pt x="7016" y="7522"/>
                    <a:pt x="7016" y="7893"/>
                  </a:cubicBezTo>
                  <a:cubicBezTo>
                    <a:pt x="7016" y="8264"/>
                    <a:pt x="7016" y="10433"/>
                    <a:pt x="7016" y="10433"/>
                  </a:cubicBezTo>
                  <a:lnTo>
                    <a:pt x="9" y="10433"/>
                  </a:lnTo>
                  <a:cubicBezTo>
                    <a:pt x="-92" y="11479"/>
                    <a:pt x="606" y="11849"/>
                    <a:pt x="1005" y="12266"/>
                  </a:cubicBezTo>
                  <a:cubicBezTo>
                    <a:pt x="1557" y="12842"/>
                    <a:pt x="585" y="13850"/>
                    <a:pt x="1399" y="14882"/>
                  </a:cubicBezTo>
                  <a:cubicBezTo>
                    <a:pt x="2213" y="15914"/>
                    <a:pt x="1216" y="17498"/>
                    <a:pt x="821" y="18074"/>
                  </a:cubicBezTo>
                  <a:cubicBezTo>
                    <a:pt x="608" y="18388"/>
                    <a:pt x="585" y="18930"/>
                    <a:pt x="519" y="19485"/>
                  </a:cubicBezTo>
                  <a:cubicBezTo>
                    <a:pt x="552" y="19479"/>
                    <a:pt x="590" y="19469"/>
                    <a:pt x="610" y="19464"/>
                  </a:cubicBezTo>
                  <a:cubicBezTo>
                    <a:pt x="1110" y="19350"/>
                    <a:pt x="985" y="18551"/>
                    <a:pt x="1610" y="1866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93" name="Shape 1383"/>
            <p:cNvSpPr/>
            <p:nvPr/>
          </p:nvSpPr>
          <p:spPr>
            <a:xfrm>
              <a:off x="5763863" y="3902235"/>
              <a:ext cx="340958" cy="3170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3" h="21447" extrusionOk="0">
                  <a:moveTo>
                    <a:pt x="20461" y="8949"/>
                  </a:moveTo>
                  <a:cubicBezTo>
                    <a:pt x="20461" y="8949"/>
                    <a:pt x="20461" y="7881"/>
                    <a:pt x="19824" y="7492"/>
                  </a:cubicBezTo>
                  <a:cubicBezTo>
                    <a:pt x="19189" y="7104"/>
                    <a:pt x="18371" y="7006"/>
                    <a:pt x="18371" y="7006"/>
                  </a:cubicBezTo>
                  <a:cubicBezTo>
                    <a:pt x="18371" y="7006"/>
                    <a:pt x="17918" y="6132"/>
                    <a:pt x="17554" y="5744"/>
                  </a:cubicBezTo>
                  <a:cubicBezTo>
                    <a:pt x="17336" y="5511"/>
                    <a:pt x="13085" y="2472"/>
                    <a:pt x="9588" y="0"/>
                  </a:cubicBezTo>
                  <a:lnTo>
                    <a:pt x="7411" y="0"/>
                  </a:lnTo>
                  <a:lnTo>
                    <a:pt x="8628" y="12205"/>
                  </a:lnTo>
                  <a:lnTo>
                    <a:pt x="9034" y="12638"/>
                  </a:lnTo>
                  <a:cubicBezTo>
                    <a:pt x="9034" y="12638"/>
                    <a:pt x="9091" y="13691"/>
                    <a:pt x="8860" y="13815"/>
                  </a:cubicBezTo>
                  <a:cubicBezTo>
                    <a:pt x="8628" y="13939"/>
                    <a:pt x="3819" y="13877"/>
                    <a:pt x="3819" y="13877"/>
                  </a:cubicBezTo>
                  <a:cubicBezTo>
                    <a:pt x="3819" y="13877"/>
                    <a:pt x="3355" y="14125"/>
                    <a:pt x="3007" y="14125"/>
                  </a:cubicBezTo>
                  <a:cubicBezTo>
                    <a:pt x="2660" y="14125"/>
                    <a:pt x="2254" y="13877"/>
                    <a:pt x="2138" y="14063"/>
                  </a:cubicBezTo>
                  <a:cubicBezTo>
                    <a:pt x="2022" y="14248"/>
                    <a:pt x="2022" y="14744"/>
                    <a:pt x="1443" y="14187"/>
                  </a:cubicBezTo>
                  <a:cubicBezTo>
                    <a:pt x="864" y="13629"/>
                    <a:pt x="689" y="14125"/>
                    <a:pt x="689" y="14496"/>
                  </a:cubicBezTo>
                  <a:cubicBezTo>
                    <a:pt x="689" y="14795"/>
                    <a:pt x="389" y="14932"/>
                    <a:pt x="0" y="14942"/>
                  </a:cubicBezTo>
                  <a:cubicBezTo>
                    <a:pt x="80" y="15119"/>
                    <a:pt x="115" y="15261"/>
                    <a:pt x="115" y="15261"/>
                  </a:cubicBezTo>
                  <a:lnTo>
                    <a:pt x="353" y="15638"/>
                  </a:lnTo>
                  <a:cubicBezTo>
                    <a:pt x="353" y="15638"/>
                    <a:pt x="315" y="16250"/>
                    <a:pt x="544" y="16495"/>
                  </a:cubicBezTo>
                  <a:cubicBezTo>
                    <a:pt x="773" y="16741"/>
                    <a:pt x="1194" y="17189"/>
                    <a:pt x="1232" y="17394"/>
                  </a:cubicBezTo>
                  <a:cubicBezTo>
                    <a:pt x="1269" y="17598"/>
                    <a:pt x="1232" y="18497"/>
                    <a:pt x="1232" y="18497"/>
                  </a:cubicBezTo>
                  <a:cubicBezTo>
                    <a:pt x="1232" y="18497"/>
                    <a:pt x="1384" y="19190"/>
                    <a:pt x="1613" y="18865"/>
                  </a:cubicBezTo>
                  <a:cubicBezTo>
                    <a:pt x="1843" y="18537"/>
                    <a:pt x="2186" y="19150"/>
                    <a:pt x="2339" y="18741"/>
                  </a:cubicBezTo>
                  <a:cubicBezTo>
                    <a:pt x="2493" y="18333"/>
                    <a:pt x="2988" y="18823"/>
                    <a:pt x="3218" y="18823"/>
                  </a:cubicBezTo>
                  <a:cubicBezTo>
                    <a:pt x="3447" y="18823"/>
                    <a:pt x="3982" y="18088"/>
                    <a:pt x="4134" y="18129"/>
                  </a:cubicBezTo>
                  <a:cubicBezTo>
                    <a:pt x="4288" y="18169"/>
                    <a:pt x="4631" y="18865"/>
                    <a:pt x="4631" y="19150"/>
                  </a:cubicBezTo>
                  <a:cubicBezTo>
                    <a:pt x="4631" y="19436"/>
                    <a:pt x="5319" y="19722"/>
                    <a:pt x="5090" y="19802"/>
                  </a:cubicBezTo>
                  <a:cubicBezTo>
                    <a:pt x="4860" y="19884"/>
                    <a:pt x="4822" y="20293"/>
                    <a:pt x="5090" y="20293"/>
                  </a:cubicBezTo>
                  <a:cubicBezTo>
                    <a:pt x="5357" y="20293"/>
                    <a:pt x="5242" y="20825"/>
                    <a:pt x="5395" y="21069"/>
                  </a:cubicBezTo>
                  <a:cubicBezTo>
                    <a:pt x="5548" y="21314"/>
                    <a:pt x="5853" y="21519"/>
                    <a:pt x="6007" y="21151"/>
                  </a:cubicBezTo>
                  <a:cubicBezTo>
                    <a:pt x="6160" y="20783"/>
                    <a:pt x="6503" y="21110"/>
                    <a:pt x="6656" y="21355"/>
                  </a:cubicBezTo>
                  <a:cubicBezTo>
                    <a:pt x="6809" y="21600"/>
                    <a:pt x="7306" y="21314"/>
                    <a:pt x="7382" y="20987"/>
                  </a:cubicBezTo>
                  <a:cubicBezTo>
                    <a:pt x="7458" y="20661"/>
                    <a:pt x="8069" y="20538"/>
                    <a:pt x="8031" y="20906"/>
                  </a:cubicBezTo>
                  <a:cubicBezTo>
                    <a:pt x="7993" y="21274"/>
                    <a:pt x="8107" y="21355"/>
                    <a:pt x="8489" y="21069"/>
                  </a:cubicBezTo>
                  <a:cubicBezTo>
                    <a:pt x="8606" y="20983"/>
                    <a:pt x="8731" y="20969"/>
                    <a:pt x="8855" y="20989"/>
                  </a:cubicBezTo>
                  <a:cubicBezTo>
                    <a:pt x="8990" y="20514"/>
                    <a:pt x="9146" y="20075"/>
                    <a:pt x="9215" y="19926"/>
                  </a:cubicBezTo>
                  <a:cubicBezTo>
                    <a:pt x="9330" y="19681"/>
                    <a:pt x="8948" y="19110"/>
                    <a:pt x="9138" y="19027"/>
                  </a:cubicBezTo>
                  <a:cubicBezTo>
                    <a:pt x="9330" y="18945"/>
                    <a:pt x="9979" y="19110"/>
                    <a:pt x="10170" y="18537"/>
                  </a:cubicBezTo>
                  <a:cubicBezTo>
                    <a:pt x="10361" y="17966"/>
                    <a:pt x="10590" y="17679"/>
                    <a:pt x="10590" y="17679"/>
                  </a:cubicBezTo>
                  <a:cubicBezTo>
                    <a:pt x="10590" y="17679"/>
                    <a:pt x="10666" y="16455"/>
                    <a:pt x="11010" y="16659"/>
                  </a:cubicBezTo>
                  <a:cubicBezTo>
                    <a:pt x="11354" y="16863"/>
                    <a:pt x="11774" y="17189"/>
                    <a:pt x="11812" y="16699"/>
                  </a:cubicBezTo>
                  <a:cubicBezTo>
                    <a:pt x="11851" y="16209"/>
                    <a:pt x="12271" y="16495"/>
                    <a:pt x="12385" y="16046"/>
                  </a:cubicBezTo>
                  <a:cubicBezTo>
                    <a:pt x="12500" y="15596"/>
                    <a:pt x="12729" y="15638"/>
                    <a:pt x="12997" y="15719"/>
                  </a:cubicBezTo>
                  <a:cubicBezTo>
                    <a:pt x="13264" y="15801"/>
                    <a:pt x="13493" y="15679"/>
                    <a:pt x="13493" y="15433"/>
                  </a:cubicBezTo>
                  <a:cubicBezTo>
                    <a:pt x="13493" y="15189"/>
                    <a:pt x="14104" y="15311"/>
                    <a:pt x="14601" y="14943"/>
                  </a:cubicBezTo>
                  <a:cubicBezTo>
                    <a:pt x="15097" y="14576"/>
                    <a:pt x="15365" y="14290"/>
                    <a:pt x="15556" y="14493"/>
                  </a:cubicBezTo>
                  <a:cubicBezTo>
                    <a:pt x="15748" y="14698"/>
                    <a:pt x="17008" y="14657"/>
                    <a:pt x="17199" y="14576"/>
                  </a:cubicBezTo>
                  <a:cubicBezTo>
                    <a:pt x="17390" y="14493"/>
                    <a:pt x="17772" y="14127"/>
                    <a:pt x="18230" y="14208"/>
                  </a:cubicBezTo>
                  <a:cubicBezTo>
                    <a:pt x="18688" y="14290"/>
                    <a:pt x="19796" y="14003"/>
                    <a:pt x="20254" y="14003"/>
                  </a:cubicBezTo>
                  <a:cubicBezTo>
                    <a:pt x="20713" y="14003"/>
                    <a:pt x="20904" y="13554"/>
                    <a:pt x="21057" y="13391"/>
                  </a:cubicBezTo>
                  <a:cubicBezTo>
                    <a:pt x="21210" y="13229"/>
                    <a:pt x="21324" y="12493"/>
                    <a:pt x="21477" y="12370"/>
                  </a:cubicBezTo>
                  <a:cubicBezTo>
                    <a:pt x="21600" y="12272"/>
                    <a:pt x="21575" y="9707"/>
                    <a:pt x="21560" y="8695"/>
                  </a:cubicBezTo>
                  <a:cubicBezTo>
                    <a:pt x="21099" y="8797"/>
                    <a:pt x="20461" y="8949"/>
                    <a:pt x="20461" y="894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94" name="Shape 1384"/>
            <p:cNvSpPr/>
            <p:nvPr/>
          </p:nvSpPr>
          <p:spPr>
            <a:xfrm>
              <a:off x="5899538" y="4119315"/>
              <a:ext cx="167112" cy="1138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3" h="20464" extrusionOk="0">
                  <a:moveTo>
                    <a:pt x="21442" y="11756"/>
                  </a:moveTo>
                  <a:cubicBezTo>
                    <a:pt x="21047" y="11245"/>
                    <a:pt x="20516" y="11088"/>
                    <a:pt x="20378" y="11088"/>
                  </a:cubicBezTo>
                  <a:cubicBezTo>
                    <a:pt x="20146" y="11088"/>
                    <a:pt x="20320" y="9298"/>
                    <a:pt x="20204" y="9054"/>
                  </a:cubicBezTo>
                  <a:cubicBezTo>
                    <a:pt x="20087" y="8810"/>
                    <a:pt x="19331" y="9542"/>
                    <a:pt x="18865" y="9298"/>
                  </a:cubicBezTo>
                  <a:cubicBezTo>
                    <a:pt x="18400" y="9054"/>
                    <a:pt x="18226" y="7996"/>
                    <a:pt x="17818" y="7996"/>
                  </a:cubicBezTo>
                  <a:cubicBezTo>
                    <a:pt x="17411" y="7996"/>
                    <a:pt x="17353" y="7345"/>
                    <a:pt x="17353" y="6611"/>
                  </a:cubicBezTo>
                  <a:cubicBezTo>
                    <a:pt x="17353" y="5877"/>
                    <a:pt x="16597" y="5147"/>
                    <a:pt x="16131" y="4658"/>
                  </a:cubicBezTo>
                  <a:cubicBezTo>
                    <a:pt x="15666" y="4170"/>
                    <a:pt x="15549" y="2787"/>
                    <a:pt x="15258" y="2541"/>
                  </a:cubicBezTo>
                  <a:cubicBezTo>
                    <a:pt x="15091" y="2401"/>
                    <a:pt x="15156" y="1403"/>
                    <a:pt x="15240" y="572"/>
                  </a:cubicBezTo>
                  <a:cubicBezTo>
                    <a:pt x="14516" y="557"/>
                    <a:pt x="13800" y="449"/>
                    <a:pt x="13608" y="180"/>
                  </a:cubicBezTo>
                  <a:cubicBezTo>
                    <a:pt x="13222" y="-361"/>
                    <a:pt x="12678" y="399"/>
                    <a:pt x="11671" y="1375"/>
                  </a:cubicBezTo>
                  <a:cubicBezTo>
                    <a:pt x="10661" y="2353"/>
                    <a:pt x="9420" y="2028"/>
                    <a:pt x="9420" y="2677"/>
                  </a:cubicBezTo>
                  <a:cubicBezTo>
                    <a:pt x="9420" y="3330"/>
                    <a:pt x="8954" y="3656"/>
                    <a:pt x="8412" y="3437"/>
                  </a:cubicBezTo>
                  <a:cubicBezTo>
                    <a:pt x="7869" y="3222"/>
                    <a:pt x="7403" y="3111"/>
                    <a:pt x="7170" y="4307"/>
                  </a:cubicBezTo>
                  <a:cubicBezTo>
                    <a:pt x="6938" y="5500"/>
                    <a:pt x="6085" y="4739"/>
                    <a:pt x="6007" y="6042"/>
                  </a:cubicBezTo>
                  <a:cubicBezTo>
                    <a:pt x="5929" y="7345"/>
                    <a:pt x="5076" y="6477"/>
                    <a:pt x="4378" y="5935"/>
                  </a:cubicBezTo>
                  <a:cubicBezTo>
                    <a:pt x="3679" y="5393"/>
                    <a:pt x="3525" y="8645"/>
                    <a:pt x="3525" y="8645"/>
                  </a:cubicBezTo>
                  <a:cubicBezTo>
                    <a:pt x="3525" y="8645"/>
                    <a:pt x="3060" y="9409"/>
                    <a:pt x="2670" y="10926"/>
                  </a:cubicBezTo>
                  <a:cubicBezTo>
                    <a:pt x="2283" y="12448"/>
                    <a:pt x="965" y="12011"/>
                    <a:pt x="576" y="12229"/>
                  </a:cubicBezTo>
                  <a:cubicBezTo>
                    <a:pt x="189" y="12448"/>
                    <a:pt x="965" y="13966"/>
                    <a:pt x="732" y="14618"/>
                  </a:cubicBezTo>
                  <a:cubicBezTo>
                    <a:pt x="591" y="15014"/>
                    <a:pt x="275" y="16180"/>
                    <a:pt x="0" y="17442"/>
                  </a:cubicBezTo>
                  <a:cubicBezTo>
                    <a:pt x="574" y="17574"/>
                    <a:pt x="1113" y="18256"/>
                    <a:pt x="1276" y="18635"/>
                  </a:cubicBezTo>
                  <a:cubicBezTo>
                    <a:pt x="1508" y="19175"/>
                    <a:pt x="2905" y="21239"/>
                    <a:pt x="3603" y="20153"/>
                  </a:cubicBezTo>
                  <a:cubicBezTo>
                    <a:pt x="4302" y="19067"/>
                    <a:pt x="6240" y="18959"/>
                    <a:pt x="6705" y="19611"/>
                  </a:cubicBezTo>
                  <a:cubicBezTo>
                    <a:pt x="7170" y="20264"/>
                    <a:pt x="7482" y="19935"/>
                    <a:pt x="7560" y="19286"/>
                  </a:cubicBezTo>
                  <a:cubicBezTo>
                    <a:pt x="7636" y="18635"/>
                    <a:pt x="6784" y="16244"/>
                    <a:pt x="7095" y="15594"/>
                  </a:cubicBezTo>
                  <a:cubicBezTo>
                    <a:pt x="7403" y="14942"/>
                    <a:pt x="13454" y="15269"/>
                    <a:pt x="13688" y="15812"/>
                  </a:cubicBezTo>
                  <a:cubicBezTo>
                    <a:pt x="13920" y="16355"/>
                    <a:pt x="13920" y="14727"/>
                    <a:pt x="14696" y="14834"/>
                  </a:cubicBezTo>
                  <a:cubicBezTo>
                    <a:pt x="15472" y="14942"/>
                    <a:pt x="16636" y="15485"/>
                    <a:pt x="17102" y="15269"/>
                  </a:cubicBezTo>
                  <a:cubicBezTo>
                    <a:pt x="17567" y="15052"/>
                    <a:pt x="18109" y="13855"/>
                    <a:pt x="18575" y="13855"/>
                  </a:cubicBezTo>
                  <a:cubicBezTo>
                    <a:pt x="19041" y="13855"/>
                    <a:pt x="20437" y="13750"/>
                    <a:pt x="20747" y="13206"/>
                  </a:cubicBezTo>
                  <a:cubicBezTo>
                    <a:pt x="21059" y="12663"/>
                    <a:pt x="21600" y="12663"/>
                    <a:pt x="21446" y="11798"/>
                  </a:cubicBezTo>
                  <a:cubicBezTo>
                    <a:pt x="21444" y="11784"/>
                    <a:pt x="21444" y="11771"/>
                    <a:pt x="21442" y="1175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95" name="Shape 1385"/>
            <p:cNvSpPr/>
            <p:nvPr/>
          </p:nvSpPr>
          <p:spPr>
            <a:xfrm>
              <a:off x="6021646" y="3936154"/>
              <a:ext cx="315127" cy="2467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8" h="21484" extrusionOk="0">
                  <a:moveTo>
                    <a:pt x="20582" y="3146"/>
                  </a:moveTo>
                  <a:cubicBezTo>
                    <a:pt x="20582" y="2888"/>
                    <a:pt x="20535" y="1727"/>
                    <a:pt x="20501" y="862"/>
                  </a:cubicBezTo>
                  <a:lnTo>
                    <a:pt x="19398" y="1626"/>
                  </a:lnTo>
                  <a:cubicBezTo>
                    <a:pt x="19398" y="1626"/>
                    <a:pt x="19105" y="1001"/>
                    <a:pt x="18519" y="500"/>
                  </a:cubicBezTo>
                  <a:cubicBezTo>
                    <a:pt x="17934" y="0"/>
                    <a:pt x="16469" y="0"/>
                    <a:pt x="16469" y="0"/>
                  </a:cubicBezTo>
                  <a:lnTo>
                    <a:pt x="10511" y="4752"/>
                  </a:lnTo>
                  <a:lnTo>
                    <a:pt x="7972" y="7376"/>
                  </a:lnTo>
                  <a:cubicBezTo>
                    <a:pt x="7972" y="7376"/>
                    <a:pt x="6312" y="8126"/>
                    <a:pt x="5823" y="8251"/>
                  </a:cubicBezTo>
                  <a:cubicBezTo>
                    <a:pt x="5767" y="8266"/>
                    <a:pt x="5703" y="8282"/>
                    <a:pt x="5638" y="8300"/>
                  </a:cubicBezTo>
                  <a:cubicBezTo>
                    <a:pt x="5654" y="9602"/>
                    <a:pt x="5681" y="12904"/>
                    <a:pt x="5549" y="13031"/>
                  </a:cubicBezTo>
                  <a:cubicBezTo>
                    <a:pt x="5385" y="13189"/>
                    <a:pt x="5261" y="14136"/>
                    <a:pt x="5097" y="14344"/>
                  </a:cubicBezTo>
                  <a:cubicBezTo>
                    <a:pt x="4933" y="14555"/>
                    <a:pt x="4727" y="15133"/>
                    <a:pt x="4234" y="15133"/>
                  </a:cubicBezTo>
                  <a:cubicBezTo>
                    <a:pt x="3741" y="15133"/>
                    <a:pt x="2550" y="15502"/>
                    <a:pt x="2058" y="15396"/>
                  </a:cubicBezTo>
                  <a:cubicBezTo>
                    <a:pt x="1565" y="15292"/>
                    <a:pt x="1154" y="15764"/>
                    <a:pt x="949" y="15870"/>
                  </a:cubicBezTo>
                  <a:cubicBezTo>
                    <a:pt x="845" y="15922"/>
                    <a:pt x="442" y="15962"/>
                    <a:pt x="46" y="15953"/>
                  </a:cubicBezTo>
                  <a:cubicBezTo>
                    <a:pt x="1" y="16356"/>
                    <a:pt x="-33" y="16839"/>
                    <a:pt x="55" y="16908"/>
                  </a:cubicBezTo>
                  <a:cubicBezTo>
                    <a:pt x="209" y="17026"/>
                    <a:pt x="271" y="17696"/>
                    <a:pt x="518" y="17933"/>
                  </a:cubicBezTo>
                  <a:cubicBezTo>
                    <a:pt x="764" y="18170"/>
                    <a:pt x="1164" y="18523"/>
                    <a:pt x="1164" y="18879"/>
                  </a:cubicBezTo>
                  <a:cubicBezTo>
                    <a:pt x="1164" y="19234"/>
                    <a:pt x="1195" y="19550"/>
                    <a:pt x="1411" y="19550"/>
                  </a:cubicBezTo>
                  <a:cubicBezTo>
                    <a:pt x="1626" y="19550"/>
                    <a:pt x="1719" y="20062"/>
                    <a:pt x="1965" y="20180"/>
                  </a:cubicBezTo>
                  <a:cubicBezTo>
                    <a:pt x="2212" y="20299"/>
                    <a:pt x="2612" y="19944"/>
                    <a:pt x="2674" y="20062"/>
                  </a:cubicBezTo>
                  <a:cubicBezTo>
                    <a:pt x="2735" y="20180"/>
                    <a:pt x="2643" y="21047"/>
                    <a:pt x="2766" y="21047"/>
                  </a:cubicBezTo>
                  <a:cubicBezTo>
                    <a:pt x="2839" y="21047"/>
                    <a:pt x="3120" y="21123"/>
                    <a:pt x="3329" y="21371"/>
                  </a:cubicBezTo>
                  <a:cubicBezTo>
                    <a:pt x="3255" y="20952"/>
                    <a:pt x="3419" y="20393"/>
                    <a:pt x="3824" y="20549"/>
                  </a:cubicBezTo>
                  <a:cubicBezTo>
                    <a:pt x="4235" y="20706"/>
                    <a:pt x="3906" y="21180"/>
                    <a:pt x="4276" y="21391"/>
                  </a:cubicBezTo>
                  <a:cubicBezTo>
                    <a:pt x="4645" y="21600"/>
                    <a:pt x="4851" y="21443"/>
                    <a:pt x="4851" y="21075"/>
                  </a:cubicBezTo>
                  <a:cubicBezTo>
                    <a:pt x="4851" y="20706"/>
                    <a:pt x="5344" y="19971"/>
                    <a:pt x="5467" y="19813"/>
                  </a:cubicBezTo>
                  <a:cubicBezTo>
                    <a:pt x="5590" y="19655"/>
                    <a:pt x="5549" y="18657"/>
                    <a:pt x="5796" y="18393"/>
                  </a:cubicBezTo>
                  <a:cubicBezTo>
                    <a:pt x="6042" y="18130"/>
                    <a:pt x="6782" y="18341"/>
                    <a:pt x="7069" y="18393"/>
                  </a:cubicBezTo>
                  <a:cubicBezTo>
                    <a:pt x="7356" y="18446"/>
                    <a:pt x="7562" y="17656"/>
                    <a:pt x="7890" y="18026"/>
                  </a:cubicBezTo>
                  <a:cubicBezTo>
                    <a:pt x="8219" y="18393"/>
                    <a:pt x="8753" y="18078"/>
                    <a:pt x="9000" y="18446"/>
                  </a:cubicBezTo>
                  <a:cubicBezTo>
                    <a:pt x="9246" y="18814"/>
                    <a:pt x="9369" y="19707"/>
                    <a:pt x="9780" y="19392"/>
                  </a:cubicBezTo>
                  <a:cubicBezTo>
                    <a:pt x="10190" y="19076"/>
                    <a:pt x="10683" y="18972"/>
                    <a:pt x="10929" y="18972"/>
                  </a:cubicBezTo>
                  <a:cubicBezTo>
                    <a:pt x="11176" y="18972"/>
                    <a:pt x="11751" y="19602"/>
                    <a:pt x="11998" y="19707"/>
                  </a:cubicBezTo>
                  <a:cubicBezTo>
                    <a:pt x="12244" y="19813"/>
                    <a:pt x="13065" y="19918"/>
                    <a:pt x="13353" y="19707"/>
                  </a:cubicBezTo>
                  <a:cubicBezTo>
                    <a:pt x="13640" y="19497"/>
                    <a:pt x="14010" y="18814"/>
                    <a:pt x="14379" y="18867"/>
                  </a:cubicBezTo>
                  <a:cubicBezTo>
                    <a:pt x="14749" y="18919"/>
                    <a:pt x="15900" y="18761"/>
                    <a:pt x="16146" y="18919"/>
                  </a:cubicBezTo>
                  <a:cubicBezTo>
                    <a:pt x="16393" y="19076"/>
                    <a:pt x="16927" y="19444"/>
                    <a:pt x="17296" y="19286"/>
                  </a:cubicBezTo>
                  <a:cubicBezTo>
                    <a:pt x="17666" y="19129"/>
                    <a:pt x="17994" y="18236"/>
                    <a:pt x="18282" y="18130"/>
                  </a:cubicBezTo>
                  <a:cubicBezTo>
                    <a:pt x="18373" y="18097"/>
                    <a:pt x="18430" y="18104"/>
                    <a:pt x="18480" y="18125"/>
                  </a:cubicBezTo>
                  <a:cubicBezTo>
                    <a:pt x="18484" y="17920"/>
                    <a:pt x="18487" y="17725"/>
                    <a:pt x="18487" y="17552"/>
                  </a:cubicBezTo>
                  <a:cubicBezTo>
                    <a:pt x="18487" y="16605"/>
                    <a:pt x="18652" y="16973"/>
                    <a:pt x="18775" y="16028"/>
                  </a:cubicBezTo>
                  <a:cubicBezTo>
                    <a:pt x="18898" y="15081"/>
                    <a:pt x="20828" y="12610"/>
                    <a:pt x="20993" y="12452"/>
                  </a:cubicBezTo>
                  <a:cubicBezTo>
                    <a:pt x="21158" y="12294"/>
                    <a:pt x="21156" y="8562"/>
                    <a:pt x="21156" y="8036"/>
                  </a:cubicBezTo>
                  <a:cubicBezTo>
                    <a:pt x="21156" y="7511"/>
                    <a:pt x="21239" y="6880"/>
                    <a:pt x="21402" y="6143"/>
                  </a:cubicBezTo>
                  <a:cubicBezTo>
                    <a:pt x="21567" y="5407"/>
                    <a:pt x="21116" y="5460"/>
                    <a:pt x="21156" y="4776"/>
                  </a:cubicBezTo>
                  <a:cubicBezTo>
                    <a:pt x="21197" y="4094"/>
                    <a:pt x="20582" y="3568"/>
                    <a:pt x="20582" y="314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96" name="Shape 1386"/>
            <p:cNvSpPr/>
            <p:nvPr/>
          </p:nvSpPr>
          <p:spPr>
            <a:xfrm>
              <a:off x="6292996" y="3936154"/>
              <a:ext cx="204010" cy="3389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8" h="21542" extrusionOk="0">
                  <a:moveTo>
                    <a:pt x="21466" y="5328"/>
                  </a:moveTo>
                  <a:lnTo>
                    <a:pt x="5050" y="0"/>
                  </a:lnTo>
                  <a:lnTo>
                    <a:pt x="3129" y="629"/>
                  </a:lnTo>
                  <a:cubicBezTo>
                    <a:pt x="3183" y="1260"/>
                    <a:pt x="3255" y="2108"/>
                    <a:pt x="3255" y="2296"/>
                  </a:cubicBezTo>
                  <a:cubicBezTo>
                    <a:pt x="3255" y="2604"/>
                    <a:pt x="4208" y="2988"/>
                    <a:pt x="4144" y="3486"/>
                  </a:cubicBezTo>
                  <a:cubicBezTo>
                    <a:pt x="4081" y="3986"/>
                    <a:pt x="4780" y="3946"/>
                    <a:pt x="4525" y="4484"/>
                  </a:cubicBezTo>
                  <a:cubicBezTo>
                    <a:pt x="4272" y="5022"/>
                    <a:pt x="4144" y="5482"/>
                    <a:pt x="4144" y="5865"/>
                  </a:cubicBezTo>
                  <a:cubicBezTo>
                    <a:pt x="4144" y="6249"/>
                    <a:pt x="4146" y="8974"/>
                    <a:pt x="3891" y="9089"/>
                  </a:cubicBezTo>
                  <a:cubicBezTo>
                    <a:pt x="3636" y="9204"/>
                    <a:pt x="648" y="11008"/>
                    <a:pt x="458" y="11699"/>
                  </a:cubicBezTo>
                  <a:cubicBezTo>
                    <a:pt x="267" y="12389"/>
                    <a:pt x="11" y="12121"/>
                    <a:pt x="11" y="12812"/>
                  </a:cubicBezTo>
                  <a:cubicBezTo>
                    <a:pt x="11" y="12938"/>
                    <a:pt x="7" y="13080"/>
                    <a:pt x="0" y="13230"/>
                  </a:cubicBezTo>
                  <a:cubicBezTo>
                    <a:pt x="164" y="13264"/>
                    <a:pt x="238" y="13371"/>
                    <a:pt x="455" y="13502"/>
                  </a:cubicBezTo>
                  <a:cubicBezTo>
                    <a:pt x="775" y="13694"/>
                    <a:pt x="775" y="14039"/>
                    <a:pt x="1409" y="14039"/>
                  </a:cubicBezTo>
                  <a:cubicBezTo>
                    <a:pt x="2045" y="14039"/>
                    <a:pt x="2809" y="14922"/>
                    <a:pt x="2745" y="15268"/>
                  </a:cubicBezTo>
                  <a:cubicBezTo>
                    <a:pt x="2682" y="15614"/>
                    <a:pt x="3064" y="15805"/>
                    <a:pt x="3000" y="16419"/>
                  </a:cubicBezTo>
                  <a:cubicBezTo>
                    <a:pt x="2936" y="17033"/>
                    <a:pt x="3571" y="17915"/>
                    <a:pt x="3891" y="18031"/>
                  </a:cubicBezTo>
                  <a:cubicBezTo>
                    <a:pt x="4208" y="18146"/>
                    <a:pt x="3762" y="18261"/>
                    <a:pt x="3000" y="18222"/>
                  </a:cubicBezTo>
                  <a:cubicBezTo>
                    <a:pt x="2237" y="18184"/>
                    <a:pt x="1156" y="18185"/>
                    <a:pt x="1156" y="18376"/>
                  </a:cubicBezTo>
                  <a:cubicBezTo>
                    <a:pt x="1156" y="18568"/>
                    <a:pt x="837" y="18837"/>
                    <a:pt x="1664" y="19298"/>
                  </a:cubicBezTo>
                  <a:cubicBezTo>
                    <a:pt x="2492" y="19758"/>
                    <a:pt x="3191" y="19911"/>
                    <a:pt x="3445" y="20410"/>
                  </a:cubicBezTo>
                  <a:cubicBezTo>
                    <a:pt x="3700" y="20909"/>
                    <a:pt x="4016" y="21369"/>
                    <a:pt x="4272" y="21485"/>
                  </a:cubicBezTo>
                  <a:cubicBezTo>
                    <a:pt x="4525" y="21600"/>
                    <a:pt x="5035" y="21561"/>
                    <a:pt x="5479" y="21178"/>
                  </a:cubicBezTo>
                  <a:cubicBezTo>
                    <a:pt x="5925" y="20794"/>
                    <a:pt x="6435" y="21523"/>
                    <a:pt x="6879" y="21178"/>
                  </a:cubicBezTo>
                  <a:cubicBezTo>
                    <a:pt x="7324" y="20832"/>
                    <a:pt x="8850" y="20871"/>
                    <a:pt x="9232" y="20755"/>
                  </a:cubicBezTo>
                  <a:cubicBezTo>
                    <a:pt x="9613" y="20640"/>
                    <a:pt x="10758" y="20333"/>
                    <a:pt x="11139" y="20141"/>
                  </a:cubicBezTo>
                  <a:cubicBezTo>
                    <a:pt x="11521" y="19949"/>
                    <a:pt x="10695" y="19642"/>
                    <a:pt x="11267" y="19450"/>
                  </a:cubicBezTo>
                  <a:cubicBezTo>
                    <a:pt x="11838" y="19259"/>
                    <a:pt x="13619" y="19604"/>
                    <a:pt x="14320" y="19067"/>
                  </a:cubicBezTo>
                  <a:cubicBezTo>
                    <a:pt x="15018" y="18529"/>
                    <a:pt x="16100" y="17954"/>
                    <a:pt x="16418" y="17762"/>
                  </a:cubicBezTo>
                  <a:cubicBezTo>
                    <a:pt x="16734" y="17570"/>
                    <a:pt x="16418" y="17417"/>
                    <a:pt x="16863" y="17147"/>
                  </a:cubicBezTo>
                  <a:cubicBezTo>
                    <a:pt x="17307" y="16880"/>
                    <a:pt x="18198" y="16572"/>
                    <a:pt x="18641" y="16726"/>
                  </a:cubicBezTo>
                  <a:cubicBezTo>
                    <a:pt x="18741" y="16760"/>
                    <a:pt x="18874" y="16772"/>
                    <a:pt x="19015" y="16776"/>
                  </a:cubicBezTo>
                  <a:cubicBezTo>
                    <a:pt x="18973" y="16746"/>
                    <a:pt x="18946" y="16727"/>
                    <a:pt x="18946" y="16727"/>
                  </a:cubicBezTo>
                  <a:lnTo>
                    <a:pt x="19212" y="16167"/>
                  </a:lnTo>
                  <a:cubicBezTo>
                    <a:pt x="19212" y="16167"/>
                    <a:pt x="18151" y="15846"/>
                    <a:pt x="18151" y="15366"/>
                  </a:cubicBezTo>
                  <a:cubicBezTo>
                    <a:pt x="18151" y="14885"/>
                    <a:pt x="18415" y="14407"/>
                    <a:pt x="17753" y="14407"/>
                  </a:cubicBezTo>
                  <a:cubicBezTo>
                    <a:pt x="17090" y="14407"/>
                    <a:pt x="16956" y="14005"/>
                    <a:pt x="17487" y="13686"/>
                  </a:cubicBezTo>
                  <a:cubicBezTo>
                    <a:pt x="18018" y="13365"/>
                    <a:pt x="16691" y="12725"/>
                    <a:pt x="17620" y="12725"/>
                  </a:cubicBezTo>
                  <a:cubicBezTo>
                    <a:pt x="18549" y="12725"/>
                    <a:pt x="17886" y="11845"/>
                    <a:pt x="18549" y="11765"/>
                  </a:cubicBezTo>
                  <a:cubicBezTo>
                    <a:pt x="19212" y="11684"/>
                    <a:pt x="19343" y="11364"/>
                    <a:pt x="19343" y="10964"/>
                  </a:cubicBezTo>
                  <a:cubicBezTo>
                    <a:pt x="19343" y="10564"/>
                    <a:pt x="20803" y="10323"/>
                    <a:pt x="21201" y="10243"/>
                  </a:cubicBezTo>
                  <a:cubicBezTo>
                    <a:pt x="21600" y="10164"/>
                    <a:pt x="21466" y="8884"/>
                    <a:pt x="21466" y="8884"/>
                  </a:cubicBezTo>
                  <a:cubicBezTo>
                    <a:pt x="21466" y="8884"/>
                    <a:pt x="21466" y="5328"/>
                    <a:pt x="21466" y="532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97" name="Shape 1387"/>
            <p:cNvSpPr/>
            <p:nvPr/>
          </p:nvSpPr>
          <p:spPr>
            <a:xfrm>
              <a:off x="6510077" y="3752992"/>
              <a:ext cx="218741" cy="2226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7" h="21600" extrusionOk="0">
                  <a:moveTo>
                    <a:pt x="19837" y="4682"/>
                  </a:moveTo>
                  <a:lnTo>
                    <a:pt x="18420" y="1193"/>
                  </a:lnTo>
                  <a:cubicBezTo>
                    <a:pt x="18319" y="1352"/>
                    <a:pt x="18241" y="1464"/>
                    <a:pt x="18199" y="1505"/>
                  </a:cubicBezTo>
                  <a:cubicBezTo>
                    <a:pt x="17965" y="1740"/>
                    <a:pt x="17003" y="1154"/>
                    <a:pt x="16099" y="1388"/>
                  </a:cubicBezTo>
                  <a:cubicBezTo>
                    <a:pt x="15194" y="1622"/>
                    <a:pt x="14493" y="1300"/>
                    <a:pt x="13618" y="861"/>
                  </a:cubicBezTo>
                  <a:cubicBezTo>
                    <a:pt x="12744" y="421"/>
                    <a:pt x="9885" y="977"/>
                    <a:pt x="9505" y="1535"/>
                  </a:cubicBezTo>
                  <a:cubicBezTo>
                    <a:pt x="9127" y="2091"/>
                    <a:pt x="8163" y="2091"/>
                    <a:pt x="7288" y="1740"/>
                  </a:cubicBezTo>
                  <a:cubicBezTo>
                    <a:pt x="6414" y="1388"/>
                    <a:pt x="5277" y="861"/>
                    <a:pt x="3673" y="714"/>
                  </a:cubicBezTo>
                  <a:cubicBezTo>
                    <a:pt x="2173" y="578"/>
                    <a:pt x="966" y="362"/>
                    <a:pt x="694" y="0"/>
                  </a:cubicBezTo>
                  <a:cubicBezTo>
                    <a:pt x="631" y="169"/>
                    <a:pt x="571" y="335"/>
                    <a:pt x="514" y="493"/>
                  </a:cubicBezTo>
                  <a:cubicBezTo>
                    <a:pt x="27" y="1837"/>
                    <a:pt x="879" y="2204"/>
                    <a:pt x="270" y="2936"/>
                  </a:cubicBezTo>
                  <a:cubicBezTo>
                    <a:pt x="-338" y="3670"/>
                    <a:pt x="270" y="4526"/>
                    <a:pt x="270" y="5868"/>
                  </a:cubicBezTo>
                  <a:cubicBezTo>
                    <a:pt x="270" y="6796"/>
                    <a:pt x="270" y="15705"/>
                    <a:pt x="270" y="21131"/>
                  </a:cubicBezTo>
                  <a:lnTo>
                    <a:pt x="12305" y="21131"/>
                  </a:lnTo>
                  <a:cubicBezTo>
                    <a:pt x="12305" y="21131"/>
                    <a:pt x="12656" y="20897"/>
                    <a:pt x="13006" y="20661"/>
                  </a:cubicBezTo>
                  <a:cubicBezTo>
                    <a:pt x="13357" y="20428"/>
                    <a:pt x="13940" y="21013"/>
                    <a:pt x="13940" y="21013"/>
                  </a:cubicBezTo>
                  <a:lnTo>
                    <a:pt x="16506" y="21013"/>
                  </a:lnTo>
                  <a:cubicBezTo>
                    <a:pt x="16506" y="21013"/>
                    <a:pt x="16974" y="21600"/>
                    <a:pt x="17556" y="21600"/>
                  </a:cubicBezTo>
                  <a:cubicBezTo>
                    <a:pt x="18140" y="21600"/>
                    <a:pt x="17790" y="20661"/>
                    <a:pt x="18724" y="20661"/>
                  </a:cubicBezTo>
                  <a:cubicBezTo>
                    <a:pt x="19656" y="20661"/>
                    <a:pt x="19424" y="19255"/>
                    <a:pt x="20007" y="19255"/>
                  </a:cubicBezTo>
                  <a:cubicBezTo>
                    <a:pt x="20590" y="19255"/>
                    <a:pt x="20474" y="19374"/>
                    <a:pt x="21057" y="18553"/>
                  </a:cubicBezTo>
                  <a:cubicBezTo>
                    <a:pt x="21074" y="18528"/>
                    <a:pt x="21103" y="18496"/>
                    <a:pt x="21122" y="18471"/>
                  </a:cubicBezTo>
                  <a:cubicBezTo>
                    <a:pt x="21078" y="18216"/>
                    <a:pt x="21073" y="17950"/>
                    <a:pt x="21115" y="17674"/>
                  </a:cubicBezTo>
                  <a:cubicBezTo>
                    <a:pt x="21262" y="16737"/>
                    <a:pt x="20619" y="16795"/>
                    <a:pt x="20212" y="15478"/>
                  </a:cubicBezTo>
                  <a:cubicBezTo>
                    <a:pt x="19804" y="14159"/>
                    <a:pt x="18169" y="12197"/>
                    <a:pt x="18112" y="11435"/>
                  </a:cubicBezTo>
                  <a:cubicBezTo>
                    <a:pt x="18052" y="10674"/>
                    <a:pt x="17149" y="10234"/>
                    <a:pt x="17178" y="9414"/>
                  </a:cubicBezTo>
                  <a:cubicBezTo>
                    <a:pt x="17206" y="8594"/>
                    <a:pt x="16741" y="8506"/>
                    <a:pt x="15836" y="7217"/>
                  </a:cubicBezTo>
                  <a:cubicBezTo>
                    <a:pt x="14931" y="5929"/>
                    <a:pt x="14668" y="3672"/>
                    <a:pt x="14931" y="3585"/>
                  </a:cubicBezTo>
                  <a:cubicBezTo>
                    <a:pt x="15194" y="3497"/>
                    <a:pt x="15952" y="5489"/>
                    <a:pt x="16243" y="6133"/>
                  </a:cubicBezTo>
                  <a:cubicBezTo>
                    <a:pt x="16535" y="6779"/>
                    <a:pt x="17527" y="8741"/>
                    <a:pt x="18228" y="8741"/>
                  </a:cubicBezTo>
                  <a:cubicBezTo>
                    <a:pt x="18929" y="8741"/>
                    <a:pt x="19191" y="5782"/>
                    <a:pt x="19424" y="5929"/>
                  </a:cubicBezTo>
                  <a:cubicBezTo>
                    <a:pt x="19445" y="5941"/>
                    <a:pt x="19459" y="5974"/>
                    <a:pt x="19473" y="6015"/>
                  </a:cubicBezTo>
                  <a:lnTo>
                    <a:pt x="19548" y="5479"/>
                  </a:lnTo>
                  <a:cubicBezTo>
                    <a:pt x="19548" y="5479"/>
                    <a:pt x="19837" y="4682"/>
                    <a:pt x="19837" y="4682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98" name="Shape 1388"/>
            <p:cNvSpPr/>
            <p:nvPr/>
          </p:nvSpPr>
          <p:spPr>
            <a:xfrm>
              <a:off x="6198024" y="4383882"/>
              <a:ext cx="112212" cy="1278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28" h="21600" extrusionOk="0">
                  <a:moveTo>
                    <a:pt x="10267" y="20616"/>
                  </a:moveTo>
                  <a:cubicBezTo>
                    <a:pt x="12141" y="20616"/>
                    <a:pt x="11439" y="19551"/>
                    <a:pt x="10735" y="17844"/>
                  </a:cubicBezTo>
                  <a:cubicBezTo>
                    <a:pt x="10034" y="16140"/>
                    <a:pt x="11909" y="16353"/>
                    <a:pt x="13080" y="16353"/>
                  </a:cubicBezTo>
                  <a:cubicBezTo>
                    <a:pt x="14253" y="16353"/>
                    <a:pt x="13782" y="14433"/>
                    <a:pt x="14719" y="14433"/>
                  </a:cubicBezTo>
                  <a:cubicBezTo>
                    <a:pt x="15657" y="14433"/>
                    <a:pt x="15889" y="16778"/>
                    <a:pt x="16828" y="16566"/>
                  </a:cubicBezTo>
                  <a:cubicBezTo>
                    <a:pt x="17765" y="16353"/>
                    <a:pt x="18467" y="17206"/>
                    <a:pt x="19639" y="16993"/>
                  </a:cubicBezTo>
                  <a:cubicBezTo>
                    <a:pt x="20809" y="16778"/>
                    <a:pt x="20809" y="14647"/>
                    <a:pt x="20809" y="12942"/>
                  </a:cubicBezTo>
                  <a:cubicBezTo>
                    <a:pt x="20809" y="11236"/>
                    <a:pt x="21044" y="9957"/>
                    <a:pt x="19872" y="9317"/>
                  </a:cubicBezTo>
                  <a:cubicBezTo>
                    <a:pt x="18700" y="8676"/>
                    <a:pt x="17765" y="7185"/>
                    <a:pt x="19171" y="6545"/>
                  </a:cubicBezTo>
                  <a:cubicBezTo>
                    <a:pt x="20578" y="5906"/>
                    <a:pt x="20809" y="4625"/>
                    <a:pt x="19639" y="3774"/>
                  </a:cubicBezTo>
                  <a:cubicBezTo>
                    <a:pt x="18467" y="2919"/>
                    <a:pt x="15889" y="4625"/>
                    <a:pt x="15889" y="3774"/>
                  </a:cubicBezTo>
                  <a:cubicBezTo>
                    <a:pt x="15889" y="3308"/>
                    <a:pt x="16097" y="1643"/>
                    <a:pt x="16289" y="219"/>
                  </a:cubicBezTo>
                  <a:cubicBezTo>
                    <a:pt x="13576" y="139"/>
                    <a:pt x="10656" y="0"/>
                    <a:pt x="10656" y="0"/>
                  </a:cubicBezTo>
                  <a:lnTo>
                    <a:pt x="9956" y="184"/>
                  </a:lnTo>
                  <a:cubicBezTo>
                    <a:pt x="10120" y="2683"/>
                    <a:pt x="9800" y="4627"/>
                    <a:pt x="9800" y="4627"/>
                  </a:cubicBezTo>
                  <a:cubicBezTo>
                    <a:pt x="9800" y="4627"/>
                    <a:pt x="5581" y="4841"/>
                    <a:pt x="4643" y="4841"/>
                  </a:cubicBezTo>
                  <a:cubicBezTo>
                    <a:pt x="4440" y="4841"/>
                    <a:pt x="3798" y="4921"/>
                    <a:pt x="2892" y="5050"/>
                  </a:cubicBezTo>
                  <a:cubicBezTo>
                    <a:pt x="2700" y="5325"/>
                    <a:pt x="2441" y="5599"/>
                    <a:pt x="2246" y="5777"/>
                  </a:cubicBezTo>
                  <a:cubicBezTo>
                    <a:pt x="1742" y="6235"/>
                    <a:pt x="3423" y="6848"/>
                    <a:pt x="3705" y="7510"/>
                  </a:cubicBezTo>
                  <a:cubicBezTo>
                    <a:pt x="3984" y="8173"/>
                    <a:pt x="1574" y="7968"/>
                    <a:pt x="1628" y="8939"/>
                  </a:cubicBezTo>
                  <a:cubicBezTo>
                    <a:pt x="1687" y="9906"/>
                    <a:pt x="789" y="10673"/>
                    <a:pt x="117" y="11130"/>
                  </a:cubicBezTo>
                  <a:cubicBezTo>
                    <a:pt x="-556" y="11588"/>
                    <a:pt x="1909" y="13529"/>
                    <a:pt x="1965" y="14189"/>
                  </a:cubicBezTo>
                  <a:cubicBezTo>
                    <a:pt x="2022" y="14852"/>
                    <a:pt x="2583" y="15463"/>
                    <a:pt x="4712" y="17351"/>
                  </a:cubicBezTo>
                  <a:cubicBezTo>
                    <a:pt x="6744" y="19153"/>
                    <a:pt x="5774" y="19612"/>
                    <a:pt x="8460" y="21600"/>
                  </a:cubicBezTo>
                  <a:cubicBezTo>
                    <a:pt x="8818" y="21095"/>
                    <a:pt x="9382" y="20616"/>
                    <a:pt x="10267" y="2061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99" name="Shape 1389"/>
            <p:cNvSpPr/>
            <p:nvPr/>
          </p:nvSpPr>
          <p:spPr>
            <a:xfrm>
              <a:off x="6204807" y="4383882"/>
              <a:ext cx="42925" cy="288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43" h="21600" extrusionOk="0">
                  <a:moveTo>
                    <a:pt x="20020" y="19723"/>
                  </a:moveTo>
                  <a:cubicBezTo>
                    <a:pt x="20020" y="19723"/>
                    <a:pt x="20844" y="11096"/>
                    <a:pt x="20422" y="0"/>
                  </a:cubicBezTo>
                  <a:lnTo>
                    <a:pt x="18008" y="1073"/>
                  </a:lnTo>
                  <a:lnTo>
                    <a:pt x="4478" y="1073"/>
                  </a:lnTo>
                  <a:cubicBezTo>
                    <a:pt x="4516" y="1212"/>
                    <a:pt x="4531" y="1391"/>
                    <a:pt x="4586" y="1520"/>
                  </a:cubicBezTo>
                  <a:cubicBezTo>
                    <a:pt x="6033" y="4912"/>
                    <a:pt x="5312" y="9889"/>
                    <a:pt x="2276" y="11473"/>
                  </a:cubicBezTo>
                  <a:cubicBezTo>
                    <a:pt x="-756" y="13067"/>
                    <a:pt x="-613" y="17358"/>
                    <a:pt x="1842" y="17577"/>
                  </a:cubicBezTo>
                  <a:cubicBezTo>
                    <a:pt x="3351" y="17726"/>
                    <a:pt x="3001" y="19663"/>
                    <a:pt x="2208" y="21600"/>
                  </a:cubicBezTo>
                  <a:cubicBezTo>
                    <a:pt x="4545" y="21029"/>
                    <a:pt x="6200" y="20671"/>
                    <a:pt x="6723" y="20671"/>
                  </a:cubicBezTo>
                  <a:cubicBezTo>
                    <a:pt x="9142" y="20671"/>
                    <a:pt x="20020" y="19723"/>
                    <a:pt x="20020" y="19723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00" name="Shape 1390"/>
            <p:cNvSpPr/>
            <p:nvPr/>
          </p:nvSpPr>
          <p:spPr>
            <a:xfrm>
              <a:off x="6238726" y="4356746"/>
              <a:ext cx="143317" cy="1800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3" h="21600" extrusionOk="0">
                  <a:moveTo>
                    <a:pt x="5804" y="20383"/>
                  </a:moveTo>
                  <a:cubicBezTo>
                    <a:pt x="6370" y="20536"/>
                    <a:pt x="6748" y="21292"/>
                    <a:pt x="7881" y="20536"/>
                  </a:cubicBezTo>
                  <a:cubicBezTo>
                    <a:pt x="9015" y="19778"/>
                    <a:pt x="10338" y="19931"/>
                    <a:pt x="10338" y="20688"/>
                  </a:cubicBezTo>
                  <a:cubicBezTo>
                    <a:pt x="10338" y="21444"/>
                    <a:pt x="10716" y="21292"/>
                    <a:pt x="11661" y="20536"/>
                  </a:cubicBezTo>
                  <a:cubicBezTo>
                    <a:pt x="12604" y="19778"/>
                    <a:pt x="13549" y="20687"/>
                    <a:pt x="13549" y="19172"/>
                  </a:cubicBezTo>
                  <a:cubicBezTo>
                    <a:pt x="13549" y="17658"/>
                    <a:pt x="14683" y="19021"/>
                    <a:pt x="14683" y="17356"/>
                  </a:cubicBezTo>
                  <a:cubicBezTo>
                    <a:pt x="14683" y="15690"/>
                    <a:pt x="14872" y="14024"/>
                    <a:pt x="14872" y="13268"/>
                  </a:cubicBezTo>
                  <a:cubicBezTo>
                    <a:pt x="14872" y="12510"/>
                    <a:pt x="17517" y="11754"/>
                    <a:pt x="17517" y="10543"/>
                  </a:cubicBezTo>
                  <a:cubicBezTo>
                    <a:pt x="17517" y="9332"/>
                    <a:pt x="19784" y="6910"/>
                    <a:pt x="19784" y="5396"/>
                  </a:cubicBezTo>
                  <a:cubicBezTo>
                    <a:pt x="19784" y="3882"/>
                    <a:pt x="20352" y="3578"/>
                    <a:pt x="20920" y="2822"/>
                  </a:cubicBezTo>
                  <a:cubicBezTo>
                    <a:pt x="21311" y="2298"/>
                    <a:pt x="21600" y="1267"/>
                    <a:pt x="21373" y="282"/>
                  </a:cubicBezTo>
                  <a:lnTo>
                    <a:pt x="21373" y="301"/>
                  </a:lnTo>
                  <a:lnTo>
                    <a:pt x="18733" y="0"/>
                  </a:lnTo>
                  <a:lnTo>
                    <a:pt x="17415" y="301"/>
                  </a:lnTo>
                  <a:lnTo>
                    <a:pt x="15719" y="602"/>
                  </a:lnTo>
                  <a:cubicBezTo>
                    <a:pt x="15719" y="602"/>
                    <a:pt x="15908" y="1659"/>
                    <a:pt x="15154" y="2415"/>
                  </a:cubicBezTo>
                  <a:cubicBezTo>
                    <a:pt x="14400" y="3171"/>
                    <a:pt x="14211" y="4832"/>
                    <a:pt x="14211" y="4832"/>
                  </a:cubicBezTo>
                  <a:cubicBezTo>
                    <a:pt x="14211" y="4832"/>
                    <a:pt x="10819" y="3472"/>
                    <a:pt x="9878" y="3623"/>
                  </a:cubicBezTo>
                  <a:cubicBezTo>
                    <a:pt x="9474" y="3688"/>
                    <a:pt x="7940" y="3670"/>
                    <a:pt x="6313" y="3628"/>
                  </a:cubicBezTo>
                  <a:cubicBezTo>
                    <a:pt x="6159" y="4639"/>
                    <a:pt x="5991" y="5821"/>
                    <a:pt x="5991" y="6153"/>
                  </a:cubicBezTo>
                  <a:cubicBezTo>
                    <a:pt x="5991" y="6757"/>
                    <a:pt x="8070" y="5546"/>
                    <a:pt x="9015" y="6153"/>
                  </a:cubicBezTo>
                  <a:cubicBezTo>
                    <a:pt x="9959" y="6757"/>
                    <a:pt x="9772" y="7666"/>
                    <a:pt x="8638" y="8120"/>
                  </a:cubicBezTo>
                  <a:cubicBezTo>
                    <a:pt x="7503" y="8575"/>
                    <a:pt x="8258" y="9633"/>
                    <a:pt x="9203" y="10088"/>
                  </a:cubicBezTo>
                  <a:cubicBezTo>
                    <a:pt x="10148" y="10543"/>
                    <a:pt x="9959" y="11451"/>
                    <a:pt x="9959" y="12663"/>
                  </a:cubicBezTo>
                  <a:cubicBezTo>
                    <a:pt x="9959" y="13873"/>
                    <a:pt x="9959" y="15387"/>
                    <a:pt x="9015" y="15539"/>
                  </a:cubicBezTo>
                  <a:cubicBezTo>
                    <a:pt x="8070" y="15690"/>
                    <a:pt x="7503" y="15085"/>
                    <a:pt x="6748" y="15236"/>
                  </a:cubicBezTo>
                  <a:cubicBezTo>
                    <a:pt x="5991" y="15387"/>
                    <a:pt x="5804" y="13721"/>
                    <a:pt x="5047" y="13721"/>
                  </a:cubicBezTo>
                  <a:cubicBezTo>
                    <a:pt x="4291" y="13721"/>
                    <a:pt x="4671" y="15085"/>
                    <a:pt x="3725" y="15085"/>
                  </a:cubicBezTo>
                  <a:cubicBezTo>
                    <a:pt x="2781" y="15085"/>
                    <a:pt x="1269" y="14934"/>
                    <a:pt x="1834" y="16143"/>
                  </a:cubicBezTo>
                  <a:cubicBezTo>
                    <a:pt x="2402" y="17356"/>
                    <a:pt x="2969" y="18112"/>
                    <a:pt x="1457" y="18112"/>
                  </a:cubicBezTo>
                  <a:cubicBezTo>
                    <a:pt x="743" y="18112"/>
                    <a:pt x="288" y="18453"/>
                    <a:pt x="0" y="18811"/>
                  </a:cubicBezTo>
                  <a:cubicBezTo>
                    <a:pt x="102" y="18878"/>
                    <a:pt x="203" y="18944"/>
                    <a:pt x="322" y="19015"/>
                  </a:cubicBezTo>
                  <a:cubicBezTo>
                    <a:pt x="1587" y="19800"/>
                    <a:pt x="2393" y="20697"/>
                    <a:pt x="2940" y="21600"/>
                  </a:cubicBezTo>
                  <a:cubicBezTo>
                    <a:pt x="4196" y="20913"/>
                    <a:pt x="5490" y="20302"/>
                    <a:pt x="5804" y="20383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01" name="Shape 1391"/>
            <p:cNvSpPr/>
            <p:nvPr/>
          </p:nvSpPr>
          <p:spPr>
            <a:xfrm>
              <a:off x="6455807" y="3942937"/>
              <a:ext cx="334081" cy="4152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6" h="21490" extrusionOk="0">
                  <a:moveTo>
                    <a:pt x="16846" y="418"/>
                  </a:moveTo>
                  <a:cubicBezTo>
                    <a:pt x="16462" y="418"/>
                    <a:pt x="16615" y="1168"/>
                    <a:pt x="16000" y="1168"/>
                  </a:cubicBezTo>
                  <a:cubicBezTo>
                    <a:pt x="15383" y="1168"/>
                    <a:pt x="15614" y="1669"/>
                    <a:pt x="15228" y="1669"/>
                  </a:cubicBezTo>
                  <a:cubicBezTo>
                    <a:pt x="14844" y="1669"/>
                    <a:pt x="14535" y="1356"/>
                    <a:pt x="14535" y="1356"/>
                  </a:cubicBezTo>
                  <a:lnTo>
                    <a:pt x="12840" y="1356"/>
                  </a:lnTo>
                  <a:cubicBezTo>
                    <a:pt x="12840" y="1356"/>
                    <a:pt x="12455" y="1044"/>
                    <a:pt x="12224" y="1168"/>
                  </a:cubicBezTo>
                  <a:cubicBezTo>
                    <a:pt x="11992" y="1294"/>
                    <a:pt x="11761" y="1419"/>
                    <a:pt x="11761" y="1419"/>
                  </a:cubicBezTo>
                  <a:lnTo>
                    <a:pt x="3814" y="1419"/>
                  </a:lnTo>
                  <a:cubicBezTo>
                    <a:pt x="3814" y="2716"/>
                    <a:pt x="3814" y="3640"/>
                    <a:pt x="3814" y="3640"/>
                  </a:cubicBezTo>
                  <a:lnTo>
                    <a:pt x="2609" y="3640"/>
                  </a:lnTo>
                  <a:lnTo>
                    <a:pt x="2609" y="7093"/>
                  </a:lnTo>
                  <a:cubicBezTo>
                    <a:pt x="2609" y="7093"/>
                    <a:pt x="2690" y="8136"/>
                    <a:pt x="2448" y="8200"/>
                  </a:cubicBezTo>
                  <a:cubicBezTo>
                    <a:pt x="2207" y="8265"/>
                    <a:pt x="1323" y="8461"/>
                    <a:pt x="1323" y="8787"/>
                  </a:cubicBezTo>
                  <a:cubicBezTo>
                    <a:pt x="1323" y="9113"/>
                    <a:pt x="1243" y="9373"/>
                    <a:pt x="841" y="9439"/>
                  </a:cubicBezTo>
                  <a:cubicBezTo>
                    <a:pt x="440" y="9504"/>
                    <a:pt x="841" y="10220"/>
                    <a:pt x="279" y="10220"/>
                  </a:cubicBezTo>
                  <a:cubicBezTo>
                    <a:pt x="-284" y="10220"/>
                    <a:pt x="520" y="10742"/>
                    <a:pt x="198" y="11003"/>
                  </a:cubicBezTo>
                  <a:cubicBezTo>
                    <a:pt x="-124" y="11263"/>
                    <a:pt x="-43" y="11590"/>
                    <a:pt x="359" y="11590"/>
                  </a:cubicBezTo>
                  <a:cubicBezTo>
                    <a:pt x="760" y="11590"/>
                    <a:pt x="600" y="11979"/>
                    <a:pt x="600" y="12371"/>
                  </a:cubicBezTo>
                  <a:cubicBezTo>
                    <a:pt x="600" y="12762"/>
                    <a:pt x="1243" y="13023"/>
                    <a:pt x="1243" y="13023"/>
                  </a:cubicBezTo>
                  <a:lnTo>
                    <a:pt x="1082" y="13479"/>
                  </a:lnTo>
                  <a:cubicBezTo>
                    <a:pt x="1082" y="13479"/>
                    <a:pt x="1966" y="14326"/>
                    <a:pt x="2047" y="14521"/>
                  </a:cubicBezTo>
                  <a:cubicBezTo>
                    <a:pt x="2127" y="14716"/>
                    <a:pt x="2609" y="15238"/>
                    <a:pt x="2127" y="15434"/>
                  </a:cubicBezTo>
                  <a:cubicBezTo>
                    <a:pt x="1644" y="15629"/>
                    <a:pt x="1966" y="15824"/>
                    <a:pt x="1966" y="15824"/>
                  </a:cubicBezTo>
                  <a:lnTo>
                    <a:pt x="2528" y="15890"/>
                  </a:lnTo>
                  <a:lnTo>
                    <a:pt x="2690" y="16216"/>
                  </a:lnTo>
                  <a:cubicBezTo>
                    <a:pt x="2690" y="16216"/>
                    <a:pt x="3332" y="16216"/>
                    <a:pt x="3734" y="16606"/>
                  </a:cubicBezTo>
                  <a:cubicBezTo>
                    <a:pt x="4136" y="16997"/>
                    <a:pt x="4296" y="17062"/>
                    <a:pt x="4296" y="17257"/>
                  </a:cubicBezTo>
                  <a:cubicBezTo>
                    <a:pt x="4296" y="17453"/>
                    <a:pt x="4618" y="17518"/>
                    <a:pt x="5100" y="17844"/>
                  </a:cubicBezTo>
                  <a:cubicBezTo>
                    <a:pt x="5582" y="18170"/>
                    <a:pt x="5581" y="18365"/>
                    <a:pt x="5581" y="18561"/>
                  </a:cubicBezTo>
                  <a:cubicBezTo>
                    <a:pt x="5581" y="18756"/>
                    <a:pt x="6465" y="19082"/>
                    <a:pt x="6465" y="19082"/>
                  </a:cubicBezTo>
                  <a:lnTo>
                    <a:pt x="6766" y="19691"/>
                  </a:lnTo>
                  <a:cubicBezTo>
                    <a:pt x="6918" y="19756"/>
                    <a:pt x="7038" y="19834"/>
                    <a:pt x="7104" y="19967"/>
                  </a:cubicBezTo>
                  <a:cubicBezTo>
                    <a:pt x="7265" y="20294"/>
                    <a:pt x="7667" y="20490"/>
                    <a:pt x="7667" y="20490"/>
                  </a:cubicBezTo>
                  <a:cubicBezTo>
                    <a:pt x="7667" y="20490"/>
                    <a:pt x="8151" y="20751"/>
                    <a:pt x="8473" y="20490"/>
                  </a:cubicBezTo>
                  <a:cubicBezTo>
                    <a:pt x="8795" y="20228"/>
                    <a:pt x="9198" y="20556"/>
                    <a:pt x="9198" y="20556"/>
                  </a:cubicBezTo>
                  <a:cubicBezTo>
                    <a:pt x="9198" y="20556"/>
                    <a:pt x="9601" y="20294"/>
                    <a:pt x="9842" y="20425"/>
                  </a:cubicBezTo>
                  <a:cubicBezTo>
                    <a:pt x="10006" y="20513"/>
                    <a:pt x="10724" y="20993"/>
                    <a:pt x="11347" y="21454"/>
                  </a:cubicBezTo>
                  <a:cubicBezTo>
                    <a:pt x="11440" y="21427"/>
                    <a:pt x="12044" y="21247"/>
                    <a:pt x="12310" y="21226"/>
                  </a:cubicBezTo>
                  <a:cubicBezTo>
                    <a:pt x="12599" y="21202"/>
                    <a:pt x="13003" y="21600"/>
                    <a:pt x="13119" y="21459"/>
                  </a:cubicBezTo>
                  <a:cubicBezTo>
                    <a:pt x="13235" y="21319"/>
                    <a:pt x="13842" y="21108"/>
                    <a:pt x="14073" y="21202"/>
                  </a:cubicBezTo>
                  <a:cubicBezTo>
                    <a:pt x="14304" y="21296"/>
                    <a:pt x="14852" y="21319"/>
                    <a:pt x="14881" y="21155"/>
                  </a:cubicBezTo>
                  <a:cubicBezTo>
                    <a:pt x="14901" y="21044"/>
                    <a:pt x="15147" y="20932"/>
                    <a:pt x="15322" y="20812"/>
                  </a:cubicBezTo>
                  <a:cubicBezTo>
                    <a:pt x="15403" y="20757"/>
                    <a:pt x="15470" y="20699"/>
                    <a:pt x="15488" y="20640"/>
                  </a:cubicBezTo>
                  <a:cubicBezTo>
                    <a:pt x="15546" y="20452"/>
                    <a:pt x="16239" y="20124"/>
                    <a:pt x="16528" y="20077"/>
                  </a:cubicBezTo>
                  <a:cubicBezTo>
                    <a:pt x="16818" y="20030"/>
                    <a:pt x="17164" y="20007"/>
                    <a:pt x="17309" y="20147"/>
                  </a:cubicBezTo>
                  <a:cubicBezTo>
                    <a:pt x="17376" y="20213"/>
                    <a:pt x="17501" y="20263"/>
                    <a:pt x="17633" y="20307"/>
                  </a:cubicBezTo>
                  <a:cubicBezTo>
                    <a:pt x="17732" y="19707"/>
                    <a:pt x="17896" y="19380"/>
                    <a:pt x="17655" y="19380"/>
                  </a:cubicBezTo>
                  <a:cubicBezTo>
                    <a:pt x="17333" y="19380"/>
                    <a:pt x="16688" y="19119"/>
                    <a:pt x="16447" y="18596"/>
                  </a:cubicBezTo>
                  <a:cubicBezTo>
                    <a:pt x="16205" y="18074"/>
                    <a:pt x="15480" y="17747"/>
                    <a:pt x="15320" y="17419"/>
                  </a:cubicBezTo>
                  <a:cubicBezTo>
                    <a:pt x="15158" y="17093"/>
                    <a:pt x="14272" y="17159"/>
                    <a:pt x="14111" y="16898"/>
                  </a:cubicBezTo>
                  <a:cubicBezTo>
                    <a:pt x="13949" y="16636"/>
                    <a:pt x="14353" y="16636"/>
                    <a:pt x="14353" y="16310"/>
                  </a:cubicBezTo>
                  <a:cubicBezTo>
                    <a:pt x="14353" y="15984"/>
                    <a:pt x="15320" y="16179"/>
                    <a:pt x="15400" y="16113"/>
                  </a:cubicBezTo>
                  <a:cubicBezTo>
                    <a:pt x="15480" y="16048"/>
                    <a:pt x="15561" y="15330"/>
                    <a:pt x="15561" y="14938"/>
                  </a:cubicBezTo>
                  <a:cubicBezTo>
                    <a:pt x="15561" y="14546"/>
                    <a:pt x="16205" y="14155"/>
                    <a:pt x="15963" y="13958"/>
                  </a:cubicBezTo>
                  <a:cubicBezTo>
                    <a:pt x="15722" y="13762"/>
                    <a:pt x="16205" y="13697"/>
                    <a:pt x="16528" y="13501"/>
                  </a:cubicBezTo>
                  <a:cubicBezTo>
                    <a:pt x="16850" y="13305"/>
                    <a:pt x="16608" y="12717"/>
                    <a:pt x="16930" y="12455"/>
                  </a:cubicBezTo>
                  <a:cubicBezTo>
                    <a:pt x="17253" y="12195"/>
                    <a:pt x="17494" y="11672"/>
                    <a:pt x="17735" y="11672"/>
                  </a:cubicBezTo>
                  <a:cubicBezTo>
                    <a:pt x="17978" y="11672"/>
                    <a:pt x="18299" y="11410"/>
                    <a:pt x="18299" y="11149"/>
                  </a:cubicBezTo>
                  <a:cubicBezTo>
                    <a:pt x="18299" y="10889"/>
                    <a:pt x="18863" y="10366"/>
                    <a:pt x="18783" y="9908"/>
                  </a:cubicBezTo>
                  <a:cubicBezTo>
                    <a:pt x="18701" y="9451"/>
                    <a:pt x="18461" y="8863"/>
                    <a:pt x="18863" y="8471"/>
                  </a:cubicBezTo>
                  <a:cubicBezTo>
                    <a:pt x="19265" y="8080"/>
                    <a:pt x="19427" y="7753"/>
                    <a:pt x="19347" y="7427"/>
                  </a:cubicBezTo>
                  <a:cubicBezTo>
                    <a:pt x="19265" y="7100"/>
                    <a:pt x="19829" y="7034"/>
                    <a:pt x="20072" y="6839"/>
                  </a:cubicBezTo>
                  <a:cubicBezTo>
                    <a:pt x="20242" y="6699"/>
                    <a:pt x="20857" y="6493"/>
                    <a:pt x="21316" y="5898"/>
                  </a:cubicBezTo>
                  <a:cubicBezTo>
                    <a:pt x="21023" y="5607"/>
                    <a:pt x="20708" y="5367"/>
                    <a:pt x="20507" y="5292"/>
                  </a:cubicBezTo>
                  <a:cubicBezTo>
                    <a:pt x="20044" y="5121"/>
                    <a:pt x="19736" y="4465"/>
                    <a:pt x="19736" y="3637"/>
                  </a:cubicBezTo>
                  <a:cubicBezTo>
                    <a:pt x="19736" y="2809"/>
                    <a:pt x="19485" y="2152"/>
                    <a:pt x="19446" y="1888"/>
                  </a:cubicBezTo>
                  <a:cubicBezTo>
                    <a:pt x="19408" y="1621"/>
                    <a:pt x="18907" y="1059"/>
                    <a:pt x="18311" y="793"/>
                  </a:cubicBezTo>
                  <a:cubicBezTo>
                    <a:pt x="17888" y="606"/>
                    <a:pt x="17653" y="325"/>
                    <a:pt x="17583" y="0"/>
                  </a:cubicBezTo>
                  <a:cubicBezTo>
                    <a:pt x="17570" y="14"/>
                    <a:pt x="17551" y="31"/>
                    <a:pt x="17540" y="44"/>
                  </a:cubicBezTo>
                  <a:cubicBezTo>
                    <a:pt x="17155" y="482"/>
                    <a:pt x="17232" y="418"/>
                    <a:pt x="16846" y="41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02" name="Shape 1392"/>
            <p:cNvSpPr/>
            <p:nvPr/>
          </p:nvSpPr>
          <p:spPr>
            <a:xfrm>
              <a:off x="6856048" y="4166801"/>
              <a:ext cx="35480" cy="38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00" h="21600" extrusionOk="0">
                  <a:moveTo>
                    <a:pt x="6734" y="2547"/>
                  </a:moveTo>
                  <a:cubicBezTo>
                    <a:pt x="6103" y="3625"/>
                    <a:pt x="3471" y="8001"/>
                    <a:pt x="1367" y="10493"/>
                  </a:cubicBezTo>
                  <a:cubicBezTo>
                    <a:pt x="-1046" y="13329"/>
                    <a:pt x="331" y="18668"/>
                    <a:pt x="1019" y="20086"/>
                  </a:cubicBezTo>
                  <a:cubicBezTo>
                    <a:pt x="1711" y="21515"/>
                    <a:pt x="5156" y="21156"/>
                    <a:pt x="7225" y="19730"/>
                  </a:cubicBezTo>
                  <a:cubicBezTo>
                    <a:pt x="8827" y="18627"/>
                    <a:pt x="10032" y="19264"/>
                    <a:pt x="12434" y="21600"/>
                  </a:cubicBezTo>
                  <a:cubicBezTo>
                    <a:pt x="13681" y="19730"/>
                    <a:pt x="15420" y="17646"/>
                    <a:pt x="17001" y="15961"/>
                  </a:cubicBezTo>
                  <a:cubicBezTo>
                    <a:pt x="14269" y="14321"/>
                    <a:pt x="11749" y="14051"/>
                    <a:pt x="11082" y="13362"/>
                  </a:cubicBezTo>
                  <a:cubicBezTo>
                    <a:pt x="9946" y="12188"/>
                    <a:pt x="14352" y="8812"/>
                    <a:pt x="17453" y="8134"/>
                  </a:cubicBezTo>
                  <a:cubicBezTo>
                    <a:pt x="20554" y="7460"/>
                    <a:pt x="19084" y="3751"/>
                    <a:pt x="16478" y="1385"/>
                  </a:cubicBezTo>
                  <a:cubicBezTo>
                    <a:pt x="16048" y="996"/>
                    <a:pt x="15549" y="515"/>
                    <a:pt x="15011" y="0"/>
                  </a:cubicBezTo>
                  <a:cubicBezTo>
                    <a:pt x="13552" y="881"/>
                    <a:pt x="12359" y="1677"/>
                    <a:pt x="12018" y="2155"/>
                  </a:cubicBezTo>
                  <a:cubicBezTo>
                    <a:pt x="11208" y="3273"/>
                    <a:pt x="9394" y="2858"/>
                    <a:pt x="6734" y="2547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03" name="Shape 1393"/>
            <p:cNvSpPr/>
            <p:nvPr/>
          </p:nvSpPr>
          <p:spPr>
            <a:xfrm>
              <a:off x="6747508" y="4058261"/>
              <a:ext cx="135572" cy="1174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3" h="21474" extrusionOk="0">
                  <a:moveTo>
                    <a:pt x="3512" y="3323"/>
                  </a:moveTo>
                  <a:cubicBezTo>
                    <a:pt x="2919" y="4015"/>
                    <a:pt x="1539" y="4246"/>
                    <a:pt x="1737" y="5400"/>
                  </a:cubicBezTo>
                  <a:cubicBezTo>
                    <a:pt x="1934" y="6554"/>
                    <a:pt x="1539" y="7707"/>
                    <a:pt x="554" y="9091"/>
                  </a:cubicBezTo>
                  <a:cubicBezTo>
                    <a:pt x="-427" y="10467"/>
                    <a:pt x="152" y="12527"/>
                    <a:pt x="354" y="14138"/>
                  </a:cubicBezTo>
                  <a:cubicBezTo>
                    <a:pt x="1542" y="14041"/>
                    <a:pt x="2775" y="14017"/>
                    <a:pt x="3021" y="14301"/>
                  </a:cubicBezTo>
                  <a:cubicBezTo>
                    <a:pt x="3518" y="14881"/>
                    <a:pt x="3717" y="14301"/>
                    <a:pt x="4016" y="13140"/>
                  </a:cubicBezTo>
                  <a:cubicBezTo>
                    <a:pt x="4315" y="11975"/>
                    <a:pt x="4910" y="12093"/>
                    <a:pt x="5508" y="12675"/>
                  </a:cubicBezTo>
                  <a:cubicBezTo>
                    <a:pt x="6102" y="13257"/>
                    <a:pt x="6499" y="14187"/>
                    <a:pt x="7493" y="13605"/>
                  </a:cubicBezTo>
                  <a:cubicBezTo>
                    <a:pt x="8487" y="13023"/>
                    <a:pt x="8388" y="13371"/>
                    <a:pt x="8886" y="13605"/>
                  </a:cubicBezTo>
                  <a:cubicBezTo>
                    <a:pt x="9382" y="13838"/>
                    <a:pt x="11370" y="13488"/>
                    <a:pt x="12065" y="13605"/>
                  </a:cubicBezTo>
                  <a:cubicBezTo>
                    <a:pt x="12762" y="13721"/>
                    <a:pt x="18826" y="21283"/>
                    <a:pt x="18826" y="21283"/>
                  </a:cubicBezTo>
                  <a:cubicBezTo>
                    <a:pt x="18826" y="21283"/>
                    <a:pt x="18811" y="21311"/>
                    <a:pt x="18784" y="21363"/>
                  </a:cubicBezTo>
                  <a:cubicBezTo>
                    <a:pt x="19552" y="21464"/>
                    <a:pt x="20075" y="21600"/>
                    <a:pt x="20309" y="21234"/>
                  </a:cubicBezTo>
                  <a:cubicBezTo>
                    <a:pt x="20407" y="21078"/>
                    <a:pt x="20752" y="20818"/>
                    <a:pt x="21173" y="20529"/>
                  </a:cubicBezTo>
                  <a:cubicBezTo>
                    <a:pt x="20398" y="19677"/>
                    <a:pt x="19274" y="18281"/>
                    <a:pt x="17777" y="16070"/>
                  </a:cubicBezTo>
                  <a:cubicBezTo>
                    <a:pt x="15984" y="13421"/>
                    <a:pt x="13863" y="11988"/>
                    <a:pt x="12731" y="11988"/>
                  </a:cubicBezTo>
                  <a:cubicBezTo>
                    <a:pt x="11600" y="11988"/>
                    <a:pt x="11411" y="9726"/>
                    <a:pt x="10706" y="9614"/>
                  </a:cubicBezTo>
                  <a:cubicBezTo>
                    <a:pt x="9998" y="9505"/>
                    <a:pt x="8394" y="6248"/>
                    <a:pt x="8347" y="4150"/>
                  </a:cubicBezTo>
                  <a:cubicBezTo>
                    <a:pt x="8320" y="2969"/>
                    <a:pt x="7482" y="1330"/>
                    <a:pt x="6558" y="0"/>
                  </a:cubicBezTo>
                  <a:cubicBezTo>
                    <a:pt x="5434" y="2101"/>
                    <a:pt x="3929" y="2830"/>
                    <a:pt x="3512" y="3323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04" name="Shape 1394"/>
            <p:cNvSpPr/>
            <p:nvPr/>
          </p:nvSpPr>
          <p:spPr>
            <a:xfrm>
              <a:off x="6672887" y="4119315"/>
              <a:ext cx="303271" cy="2362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6" h="21324" extrusionOk="0">
                  <a:moveTo>
                    <a:pt x="1370" y="14050"/>
                  </a:moveTo>
                  <a:cubicBezTo>
                    <a:pt x="1547" y="14621"/>
                    <a:pt x="2343" y="15191"/>
                    <a:pt x="2609" y="16102"/>
                  </a:cubicBezTo>
                  <a:cubicBezTo>
                    <a:pt x="2874" y="17014"/>
                    <a:pt x="3583" y="17469"/>
                    <a:pt x="3937" y="17469"/>
                  </a:cubicBezTo>
                  <a:cubicBezTo>
                    <a:pt x="4201" y="17469"/>
                    <a:pt x="4022" y="18041"/>
                    <a:pt x="3913" y="19087"/>
                  </a:cubicBezTo>
                  <a:cubicBezTo>
                    <a:pt x="4082" y="19175"/>
                    <a:pt x="4263" y="19253"/>
                    <a:pt x="4381" y="19340"/>
                  </a:cubicBezTo>
                  <a:cubicBezTo>
                    <a:pt x="4604" y="19503"/>
                    <a:pt x="5524" y="19340"/>
                    <a:pt x="5842" y="19708"/>
                  </a:cubicBezTo>
                  <a:cubicBezTo>
                    <a:pt x="6159" y="20076"/>
                    <a:pt x="7175" y="20934"/>
                    <a:pt x="7493" y="20934"/>
                  </a:cubicBezTo>
                  <a:cubicBezTo>
                    <a:pt x="7811" y="20934"/>
                    <a:pt x="8954" y="21138"/>
                    <a:pt x="9144" y="21302"/>
                  </a:cubicBezTo>
                  <a:cubicBezTo>
                    <a:pt x="9334" y="21466"/>
                    <a:pt x="9589" y="20689"/>
                    <a:pt x="10097" y="20320"/>
                  </a:cubicBezTo>
                  <a:cubicBezTo>
                    <a:pt x="10605" y="19953"/>
                    <a:pt x="11240" y="19708"/>
                    <a:pt x="11335" y="19994"/>
                  </a:cubicBezTo>
                  <a:cubicBezTo>
                    <a:pt x="11430" y="20280"/>
                    <a:pt x="11780" y="20525"/>
                    <a:pt x="12033" y="20362"/>
                  </a:cubicBezTo>
                  <a:cubicBezTo>
                    <a:pt x="12138" y="20295"/>
                    <a:pt x="12425" y="20196"/>
                    <a:pt x="12747" y="20103"/>
                  </a:cubicBezTo>
                  <a:cubicBezTo>
                    <a:pt x="13215" y="19968"/>
                    <a:pt x="13756" y="19847"/>
                    <a:pt x="13907" y="19872"/>
                  </a:cubicBezTo>
                  <a:cubicBezTo>
                    <a:pt x="14161" y="19912"/>
                    <a:pt x="14859" y="18604"/>
                    <a:pt x="15780" y="18604"/>
                  </a:cubicBezTo>
                  <a:cubicBezTo>
                    <a:pt x="16701" y="18604"/>
                    <a:pt x="16955" y="18808"/>
                    <a:pt x="17368" y="18236"/>
                  </a:cubicBezTo>
                  <a:cubicBezTo>
                    <a:pt x="17781" y="17664"/>
                    <a:pt x="20892" y="13618"/>
                    <a:pt x="21178" y="13331"/>
                  </a:cubicBezTo>
                  <a:cubicBezTo>
                    <a:pt x="21464" y="13046"/>
                    <a:pt x="20987" y="12924"/>
                    <a:pt x="20670" y="12924"/>
                  </a:cubicBezTo>
                  <a:cubicBezTo>
                    <a:pt x="20352" y="12924"/>
                    <a:pt x="19717" y="12882"/>
                    <a:pt x="18701" y="12351"/>
                  </a:cubicBezTo>
                  <a:cubicBezTo>
                    <a:pt x="17685" y="11820"/>
                    <a:pt x="16098" y="11125"/>
                    <a:pt x="15812" y="11044"/>
                  </a:cubicBezTo>
                  <a:cubicBezTo>
                    <a:pt x="15526" y="10961"/>
                    <a:pt x="15113" y="10104"/>
                    <a:pt x="14859" y="9940"/>
                  </a:cubicBezTo>
                  <a:cubicBezTo>
                    <a:pt x="14606" y="9776"/>
                    <a:pt x="14098" y="8632"/>
                    <a:pt x="13970" y="8264"/>
                  </a:cubicBezTo>
                  <a:cubicBezTo>
                    <a:pt x="13926" y="8137"/>
                    <a:pt x="14027" y="7874"/>
                    <a:pt x="14188" y="7578"/>
                  </a:cubicBezTo>
                  <a:cubicBezTo>
                    <a:pt x="13877" y="7201"/>
                    <a:pt x="13721" y="7098"/>
                    <a:pt x="13513" y="7276"/>
                  </a:cubicBezTo>
                  <a:cubicBezTo>
                    <a:pt x="13245" y="7507"/>
                    <a:pt x="12799" y="7565"/>
                    <a:pt x="12709" y="7334"/>
                  </a:cubicBezTo>
                  <a:cubicBezTo>
                    <a:pt x="12620" y="7105"/>
                    <a:pt x="12441" y="6243"/>
                    <a:pt x="12754" y="5785"/>
                  </a:cubicBezTo>
                  <a:cubicBezTo>
                    <a:pt x="13067" y="5324"/>
                    <a:pt x="13468" y="4462"/>
                    <a:pt x="13468" y="4462"/>
                  </a:cubicBezTo>
                  <a:cubicBezTo>
                    <a:pt x="13468" y="4462"/>
                    <a:pt x="10746" y="728"/>
                    <a:pt x="10433" y="671"/>
                  </a:cubicBezTo>
                  <a:cubicBezTo>
                    <a:pt x="10120" y="613"/>
                    <a:pt x="9228" y="786"/>
                    <a:pt x="9005" y="671"/>
                  </a:cubicBezTo>
                  <a:cubicBezTo>
                    <a:pt x="8782" y="555"/>
                    <a:pt x="8826" y="384"/>
                    <a:pt x="8380" y="671"/>
                  </a:cubicBezTo>
                  <a:cubicBezTo>
                    <a:pt x="7933" y="958"/>
                    <a:pt x="7755" y="499"/>
                    <a:pt x="7488" y="212"/>
                  </a:cubicBezTo>
                  <a:cubicBezTo>
                    <a:pt x="7220" y="-75"/>
                    <a:pt x="6953" y="-134"/>
                    <a:pt x="6819" y="441"/>
                  </a:cubicBezTo>
                  <a:cubicBezTo>
                    <a:pt x="6684" y="1015"/>
                    <a:pt x="6595" y="1301"/>
                    <a:pt x="6372" y="1015"/>
                  </a:cubicBezTo>
                  <a:cubicBezTo>
                    <a:pt x="6262" y="874"/>
                    <a:pt x="5708" y="886"/>
                    <a:pt x="5175" y="934"/>
                  </a:cubicBezTo>
                  <a:cubicBezTo>
                    <a:pt x="5175" y="939"/>
                    <a:pt x="5175" y="944"/>
                    <a:pt x="5176" y="948"/>
                  </a:cubicBezTo>
                  <a:cubicBezTo>
                    <a:pt x="5264" y="1747"/>
                    <a:pt x="4644" y="2658"/>
                    <a:pt x="4644" y="3113"/>
                  </a:cubicBezTo>
                  <a:cubicBezTo>
                    <a:pt x="4644" y="3569"/>
                    <a:pt x="4291" y="4025"/>
                    <a:pt x="4025" y="4025"/>
                  </a:cubicBezTo>
                  <a:cubicBezTo>
                    <a:pt x="3759" y="4025"/>
                    <a:pt x="3494" y="4937"/>
                    <a:pt x="3140" y="5391"/>
                  </a:cubicBezTo>
                  <a:cubicBezTo>
                    <a:pt x="2785" y="5848"/>
                    <a:pt x="3052" y="6873"/>
                    <a:pt x="2698" y="7215"/>
                  </a:cubicBezTo>
                  <a:cubicBezTo>
                    <a:pt x="2343" y="7558"/>
                    <a:pt x="1813" y="7671"/>
                    <a:pt x="2078" y="8013"/>
                  </a:cubicBezTo>
                  <a:cubicBezTo>
                    <a:pt x="2343" y="8355"/>
                    <a:pt x="1635" y="9038"/>
                    <a:pt x="1635" y="9722"/>
                  </a:cubicBezTo>
                  <a:cubicBezTo>
                    <a:pt x="1635" y="10406"/>
                    <a:pt x="1547" y="11658"/>
                    <a:pt x="1458" y="11772"/>
                  </a:cubicBezTo>
                  <a:cubicBezTo>
                    <a:pt x="1370" y="11887"/>
                    <a:pt x="308" y="11546"/>
                    <a:pt x="308" y="12115"/>
                  </a:cubicBezTo>
                  <a:cubicBezTo>
                    <a:pt x="308" y="12684"/>
                    <a:pt x="-136" y="12684"/>
                    <a:pt x="42" y="13140"/>
                  </a:cubicBezTo>
                  <a:cubicBezTo>
                    <a:pt x="219" y="13596"/>
                    <a:pt x="1193" y="13481"/>
                    <a:pt x="1370" y="1405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05" name="Shape 1395"/>
            <p:cNvSpPr/>
            <p:nvPr/>
          </p:nvSpPr>
          <p:spPr>
            <a:xfrm>
              <a:off x="6720373" y="3685154"/>
              <a:ext cx="28055" cy="373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0" h="21210" extrusionOk="0">
                  <a:moveTo>
                    <a:pt x="17387" y="9026"/>
                  </a:moveTo>
                  <a:cubicBezTo>
                    <a:pt x="20036" y="7114"/>
                    <a:pt x="21600" y="-390"/>
                    <a:pt x="10588" y="16"/>
                  </a:cubicBezTo>
                  <a:cubicBezTo>
                    <a:pt x="10483" y="504"/>
                    <a:pt x="10437" y="1012"/>
                    <a:pt x="10437" y="1534"/>
                  </a:cubicBezTo>
                  <a:cubicBezTo>
                    <a:pt x="10437" y="4998"/>
                    <a:pt x="3698" y="12278"/>
                    <a:pt x="0" y="18888"/>
                  </a:cubicBezTo>
                  <a:lnTo>
                    <a:pt x="6630" y="21210"/>
                  </a:lnTo>
                  <a:cubicBezTo>
                    <a:pt x="10077" y="16149"/>
                    <a:pt x="15275" y="10544"/>
                    <a:pt x="17387" y="902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06" name="Shape 1396"/>
            <p:cNvSpPr/>
            <p:nvPr/>
          </p:nvSpPr>
          <p:spPr>
            <a:xfrm>
              <a:off x="6727157" y="3624101"/>
              <a:ext cx="140512" cy="1120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402" y="14109"/>
                  </a:moveTo>
                  <a:cubicBezTo>
                    <a:pt x="1931" y="14625"/>
                    <a:pt x="770" y="16530"/>
                    <a:pt x="0" y="18250"/>
                  </a:cubicBezTo>
                  <a:lnTo>
                    <a:pt x="161" y="18337"/>
                  </a:lnTo>
                  <a:lnTo>
                    <a:pt x="409" y="19736"/>
                  </a:lnTo>
                  <a:lnTo>
                    <a:pt x="3259" y="21600"/>
                  </a:lnTo>
                  <a:cubicBezTo>
                    <a:pt x="3259" y="21600"/>
                    <a:pt x="5366" y="19736"/>
                    <a:pt x="6236" y="19581"/>
                  </a:cubicBezTo>
                  <a:cubicBezTo>
                    <a:pt x="7101" y="19426"/>
                    <a:pt x="17014" y="12742"/>
                    <a:pt x="17014" y="12742"/>
                  </a:cubicBezTo>
                  <a:cubicBezTo>
                    <a:pt x="17014" y="12742"/>
                    <a:pt x="17883" y="11033"/>
                    <a:pt x="17760" y="10410"/>
                  </a:cubicBezTo>
                  <a:cubicBezTo>
                    <a:pt x="17634" y="9789"/>
                    <a:pt x="17511" y="8078"/>
                    <a:pt x="18006" y="7303"/>
                  </a:cubicBezTo>
                  <a:cubicBezTo>
                    <a:pt x="18503" y="6527"/>
                    <a:pt x="17388" y="5283"/>
                    <a:pt x="17760" y="4038"/>
                  </a:cubicBezTo>
                  <a:cubicBezTo>
                    <a:pt x="18131" y="2794"/>
                    <a:pt x="19741" y="2176"/>
                    <a:pt x="19741" y="2176"/>
                  </a:cubicBezTo>
                  <a:lnTo>
                    <a:pt x="21600" y="467"/>
                  </a:lnTo>
                  <a:lnTo>
                    <a:pt x="20362" y="0"/>
                  </a:lnTo>
                  <a:cubicBezTo>
                    <a:pt x="20362" y="0"/>
                    <a:pt x="18752" y="776"/>
                    <a:pt x="16892" y="621"/>
                  </a:cubicBezTo>
                  <a:cubicBezTo>
                    <a:pt x="15033" y="467"/>
                    <a:pt x="14662" y="2176"/>
                    <a:pt x="12678" y="2176"/>
                  </a:cubicBezTo>
                  <a:cubicBezTo>
                    <a:pt x="10695" y="2176"/>
                    <a:pt x="9580" y="2794"/>
                    <a:pt x="9085" y="2021"/>
                  </a:cubicBezTo>
                  <a:cubicBezTo>
                    <a:pt x="8589" y="1243"/>
                    <a:pt x="8464" y="1709"/>
                    <a:pt x="7101" y="2486"/>
                  </a:cubicBezTo>
                  <a:cubicBezTo>
                    <a:pt x="5739" y="3262"/>
                    <a:pt x="4871" y="3109"/>
                    <a:pt x="4252" y="2486"/>
                  </a:cubicBezTo>
                  <a:cubicBezTo>
                    <a:pt x="3632" y="1866"/>
                    <a:pt x="3136" y="2642"/>
                    <a:pt x="3012" y="3419"/>
                  </a:cubicBezTo>
                  <a:cubicBezTo>
                    <a:pt x="2896" y="4147"/>
                    <a:pt x="3078" y="5820"/>
                    <a:pt x="1154" y="6151"/>
                  </a:cubicBezTo>
                  <a:cubicBezTo>
                    <a:pt x="1022" y="6867"/>
                    <a:pt x="797" y="7613"/>
                    <a:pt x="1127" y="8133"/>
                  </a:cubicBezTo>
                  <a:cubicBezTo>
                    <a:pt x="1618" y="8902"/>
                    <a:pt x="1029" y="9808"/>
                    <a:pt x="884" y="11047"/>
                  </a:cubicBezTo>
                  <a:cubicBezTo>
                    <a:pt x="3343" y="10909"/>
                    <a:pt x="2994" y="13459"/>
                    <a:pt x="2402" y="14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07" name="Shape 1397"/>
            <p:cNvSpPr/>
            <p:nvPr/>
          </p:nvSpPr>
          <p:spPr>
            <a:xfrm>
              <a:off x="8572339" y="3603749"/>
              <a:ext cx="72014" cy="947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93" h="21138" extrusionOk="0">
                  <a:moveTo>
                    <a:pt x="4223" y="1809"/>
                  </a:moveTo>
                  <a:cubicBezTo>
                    <a:pt x="3714" y="2218"/>
                    <a:pt x="2199" y="2981"/>
                    <a:pt x="899" y="3827"/>
                  </a:cubicBezTo>
                  <a:cubicBezTo>
                    <a:pt x="1538" y="4684"/>
                    <a:pt x="1415" y="6147"/>
                    <a:pt x="2652" y="6240"/>
                  </a:cubicBezTo>
                  <a:cubicBezTo>
                    <a:pt x="4404" y="6377"/>
                    <a:pt x="4239" y="8533"/>
                    <a:pt x="2319" y="8194"/>
                  </a:cubicBezTo>
                  <a:cubicBezTo>
                    <a:pt x="403" y="7857"/>
                    <a:pt x="398" y="10283"/>
                    <a:pt x="2067" y="12372"/>
                  </a:cubicBezTo>
                  <a:cubicBezTo>
                    <a:pt x="3738" y="14460"/>
                    <a:pt x="-1101" y="16819"/>
                    <a:pt x="237" y="17897"/>
                  </a:cubicBezTo>
                  <a:cubicBezTo>
                    <a:pt x="1569" y="18971"/>
                    <a:pt x="486" y="20254"/>
                    <a:pt x="1068" y="20927"/>
                  </a:cubicBezTo>
                  <a:cubicBezTo>
                    <a:pt x="1653" y="21600"/>
                    <a:pt x="8741" y="20659"/>
                    <a:pt x="11826" y="18098"/>
                  </a:cubicBezTo>
                  <a:cubicBezTo>
                    <a:pt x="14914" y="15535"/>
                    <a:pt x="15743" y="15876"/>
                    <a:pt x="17329" y="16213"/>
                  </a:cubicBezTo>
                  <a:cubicBezTo>
                    <a:pt x="18916" y="16549"/>
                    <a:pt x="20499" y="15268"/>
                    <a:pt x="19661" y="14258"/>
                  </a:cubicBezTo>
                  <a:cubicBezTo>
                    <a:pt x="18828" y="13247"/>
                    <a:pt x="17911" y="10757"/>
                    <a:pt x="18160" y="7654"/>
                  </a:cubicBezTo>
                  <a:cubicBezTo>
                    <a:pt x="18308" y="5855"/>
                    <a:pt x="15269" y="2598"/>
                    <a:pt x="12322" y="0"/>
                  </a:cubicBezTo>
                  <a:cubicBezTo>
                    <a:pt x="11409" y="594"/>
                    <a:pt x="10582" y="908"/>
                    <a:pt x="9343" y="908"/>
                  </a:cubicBezTo>
                  <a:cubicBezTo>
                    <a:pt x="7337" y="908"/>
                    <a:pt x="5114" y="1087"/>
                    <a:pt x="4223" y="18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08" name="Shape 1398"/>
            <p:cNvSpPr/>
            <p:nvPr/>
          </p:nvSpPr>
          <p:spPr>
            <a:xfrm>
              <a:off x="7805775" y="3881883"/>
              <a:ext cx="85532" cy="1145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07" h="20623" extrusionOk="0">
                  <a:moveTo>
                    <a:pt x="20207" y="17137"/>
                  </a:moveTo>
                  <a:cubicBezTo>
                    <a:pt x="19357" y="13531"/>
                    <a:pt x="18881" y="10037"/>
                    <a:pt x="18257" y="10037"/>
                  </a:cubicBezTo>
                  <a:cubicBezTo>
                    <a:pt x="17393" y="10037"/>
                    <a:pt x="16238" y="13121"/>
                    <a:pt x="14795" y="12899"/>
                  </a:cubicBezTo>
                  <a:cubicBezTo>
                    <a:pt x="13347" y="12682"/>
                    <a:pt x="13347" y="8935"/>
                    <a:pt x="15080" y="8935"/>
                  </a:cubicBezTo>
                  <a:cubicBezTo>
                    <a:pt x="16814" y="8935"/>
                    <a:pt x="18836" y="6071"/>
                    <a:pt x="18836" y="5189"/>
                  </a:cubicBezTo>
                  <a:cubicBezTo>
                    <a:pt x="18836" y="4310"/>
                    <a:pt x="17107" y="4310"/>
                    <a:pt x="15371" y="4310"/>
                  </a:cubicBezTo>
                  <a:cubicBezTo>
                    <a:pt x="13635" y="4310"/>
                    <a:pt x="9879" y="4529"/>
                    <a:pt x="9879" y="4529"/>
                  </a:cubicBezTo>
                  <a:cubicBezTo>
                    <a:pt x="9879" y="4529"/>
                    <a:pt x="7564" y="3871"/>
                    <a:pt x="7564" y="2766"/>
                  </a:cubicBezTo>
                  <a:cubicBezTo>
                    <a:pt x="7564" y="1665"/>
                    <a:pt x="6699" y="782"/>
                    <a:pt x="4384" y="782"/>
                  </a:cubicBezTo>
                  <a:cubicBezTo>
                    <a:pt x="2077" y="782"/>
                    <a:pt x="2077" y="-977"/>
                    <a:pt x="340" y="782"/>
                  </a:cubicBezTo>
                  <a:cubicBezTo>
                    <a:pt x="-1393" y="2545"/>
                    <a:pt x="4099" y="2545"/>
                    <a:pt x="3520" y="3871"/>
                  </a:cubicBezTo>
                  <a:cubicBezTo>
                    <a:pt x="2941" y="5189"/>
                    <a:pt x="1207" y="4310"/>
                    <a:pt x="919" y="5410"/>
                  </a:cubicBezTo>
                  <a:cubicBezTo>
                    <a:pt x="629" y="6510"/>
                    <a:pt x="1211" y="9377"/>
                    <a:pt x="2077" y="10917"/>
                  </a:cubicBezTo>
                  <a:cubicBezTo>
                    <a:pt x="2739" y="12107"/>
                    <a:pt x="3741" y="15114"/>
                    <a:pt x="3778" y="17645"/>
                  </a:cubicBezTo>
                  <a:cubicBezTo>
                    <a:pt x="5123" y="17449"/>
                    <a:pt x="5753" y="16972"/>
                    <a:pt x="7002" y="16972"/>
                  </a:cubicBezTo>
                  <a:cubicBezTo>
                    <a:pt x="8569" y="16972"/>
                    <a:pt x="10708" y="16811"/>
                    <a:pt x="10851" y="15559"/>
                  </a:cubicBezTo>
                  <a:cubicBezTo>
                    <a:pt x="10995" y="14310"/>
                    <a:pt x="12777" y="13386"/>
                    <a:pt x="13773" y="13764"/>
                  </a:cubicBezTo>
                  <a:cubicBezTo>
                    <a:pt x="14773" y="14146"/>
                    <a:pt x="16271" y="17189"/>
                    <a:pt x="16341" y="18767"/>
                  </a:cubicBezTo>
                  <a:cubicBezTo>
                    <a:pt x="16365" y="19270"/>
                    <a:pt x="16650" y="19933"/>
                    <a:pt x="17092" y="20623"/>
                  </a:cubicBezTo>
                  <a:cubicBezTo>
                    <a:pt x="17889" y="20024"/>
                    <a:pt x="18820" y="19546"/>
                    <a:pt x="18820" y="19546"/>
                  </a:cubicBezTo>
                  <a:cubicBezTo>
                    <a:pt x="18820" y="19546"/>
                    <a:pt x="19406" y="17868"/>
                    <a:pt x="20207" y="17137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09" name="Shape 1399"/>
            <p:cNvSpPr/>
            <p:nvPr/>
          </p:nvSpPr>
          <p:spPr>
            <a:xfrm>
              <a:off x="7405533" y="3671587"/>
              <a:ext cx="567239" cy="597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9" h="21502" extrusionOk="0">
                  <a:moveTo>
                    <a:pt x="15419" y="9729"/>
                  </a:moveTo>
                  <a:cubicBezTo>
                    <a:pt x="15280" y="9422"/>
                    <a:pt x="15187" y="8849"/>
                    <a:pt x="15233" y="8630"/>
                  </a:cubicBezTo>
                  <a:cubicBezTo>
                    <a:pt x="15280" y="8410"/>
                    <a:pt x="15558" y="8586"/>
                    <a:pt x="15651" y="8322"/>
                  </a:cubicBezTo>
                  <a:cubicBezTo>
                    <a:pt x="15744" y="8058"/>
                    <a:pt x="14862" y="8058"/>
                    <a:pt x="15140" y="7706"/>
                  </a:cubicBezTo>
                  <a:cubicBezTo>
                    <a:pt x="15419" y="7354"/>
                    <a:pt x="15419" y="7706"/>
                    <a:pt x="15790" y="7706"/>
                  </a:cubicBezTo>
                  <a:cubicBezTo>
                    <a:pt x="16162" y="7706"/>
                    <a:pt x="16301" y="7882"/>
                    <a:pt x="16301" y="8102"/>
                  </a:cubicBezTo>
                  <a:cubicBezTo>
                    <a:pt x="16301" y="8322"/>
                    <a:pt x="16673" y="8454"/>
                    <a:pt x="16673" y="8454"/>
                  </a:cubicBezTo>
                  <a:cubicBezTo>
                    <a:pt x="16673" y="8454"/>
                    <a:pt x="17277" y="8410"/>
                    <a:pt x="17556" y="8410"/>
                  </a:cubicBezTo>
                  <a:cubicBezTo>
                    <a:pt x="17835" y="8410"/>
                    <a:pt x="18113" y="8410"/>
                    <a:pt x="18113" y="8586"/>
                  </a:cubicBezTo>
                  <a:cubicBezTo>
                    <a:pt x="18113" y="8762"/>
                    <a:pt x="17788" y="9334"/>
                    <a:pt x="17509" y="9334"/>
                  </a:cubicBezTo>
                  <a:cubicBezTo>
                    <a:pt x="17231" y="9334"/>
                    <a:pt x="17231" y="10082"/>
                    <a:pt x="17464" y="10125"/>
                  </a:cubicBezTo>
                  <a:cubicBezTo>
                    <a:pt x="17696" y="10170"/>
                    <a:pt x="17881" y="9554"/>
                    <a:pt x="18020" y="9554"/>
                  </a:cubicBezTo>
                  <a:cubicBezTo>
                    <a:pt x="18120" y="9554"/>
                    <a:pt x="18197" y="10251"/>
                    <a:pt x="18334" y="10971"/>
                  </a:cubicBezTo>
                  <a:cubicBezTo>
                    <a:pt x="18370" y="10931"/>
                    <a:pt x="18407" y="10901"/>
                    <a:pt x="18447" y="10901"/>
                  </a:cubicBezTo>
                  <a:cubicBezTo>
                    <a:pt x="18631" y="10901"/>
                    <a:pt x="18539" y="10293"/>
                    <a:pt x="18662" y="10119"/>
                  </a:cubicBezTo>
                  <a:cubicBezTo>
                    <a:pt x="18784" y="9945"/>
                    <a:pt x="18723" y="9394"/>
                    <a:pt x="18815" y="9394"/>
                  </a:cubicBezTo>
                  <a:cubicBezTo>
                    <a:pt x="18907" y="9394"/>
                    <a:pt x="19458" y="9568"/>
                    <a:pt x="19427" y="9423"/>
                  </a:cubicBezTo>
                  <a:cubicBezTo>
                    <a:pt x="19396" y="9278"/>
                    <a:pt x="19763" y="8785"/>
                    <a:pt x="19702" y="8524"/>
                  </a:cubicBezTo>
                  <a:cubicBezTo>
                    <a:pt x="19641" y="8263"/>
                    <a:pt x="19917" y="7944"/>
                    <a:pt x="19917" y="7626"/>
                  </a:cubicBezTo>
                  <a:cubicBezTo>
                    <a:pt x="19917" y="7307"/>
                    <a:pt x="20223" y="7220"/>
                    <a:pt x="20437" y="7046"/>
                  </a:cubicBezTo>
                  <a:cubicBezTo>
                    <a:pt x="20651" y="6872"/>
                    <a:pt x="21019" y="6640"/>
                    <a:pt x="21080" y="6785"/>
                  </a:cubicBezTo>
                  <a:cubicBezTo>
                    <a:pt x="21141" y="6929"/>
                    <a:pt x="21600" y="7046"/>
                    <a:pt x="21417" y="6785"/>
                  </a:cubicBezTo>
                  <a:cubicBezTo>
                    <a:pt x="21233" y="6523"/>
                    <a:pt x="21233" y="6350"/>
                    <a:pt x="21355" y="6292"/>
                  </a:cubicBezTo>
                  <a:cubicBezTo>
                    <a:pt x="21478" y="6234"/>
                    <a:pt x="21539" y="5944"/>
                    <a:pt x="21539" y="5944"/>
                  </a:cubicBezTo>
                  <a:cubicBezTo>
                    <a:pt x="21539" y="5944"/>
                    <a:pt x="21141" y="5886"/>
                    <a:pt x="21080" y="5712"/>
                  </a:cubicBezTo>
                  <a:cubicBezTo>
                    <a:pt x="21019" y="5538"/>
                    <a:pt x="20773" y="5364"/>
                    <a:pt x="20773" y="5219"/>
                  </a:cubicBezTo>
                  <a:cubicBezTo>
                    <a:pt x="20773" y="5074"/>
                    <a:pt x="20559" y="5132"/>
                    <a:pt x="20376" y="5277"/>
                  </a:cubicBezTo>
                  <a:cubicBezTo>
                    <a:pt x="20192" y="5422"/>
                    <a:pt x="19855" y="5103"/>
                    <a:pt x="19457" y="5306"/>
                  </a:cubicBezTo>
                  <a:cubicBezTo>
                    <a:pt x="19060" y="5509"/>
                    <a:pt x="18968" y="5741"/>
                    <a:pt x="18784" y="5712"/>
                  </a:cubicBezTo>
                  <a:cubicBezTo>
                    <a:pt x="18600" y="5682"/>
                    <a:pt x="18631" y="5857"/>
                    <a:pt x="18478" y="6002"/>
                  </a:cubicBezTo>
                  <a:cubicBezTo>
                    <a:pt x="18325" y="6147"/>
                    <a:pt x="18202" y="6321"/>
                    <a:pt x="18111" y="6321"/>
                  </a:cubicBezTo>
                  <a:cubicBezTo>
                    <a:pt x="18019" y="6321"/>
                    <a:pt x="17712" y="6466"/>
                    <a:pt x="17712" y="6466"/>
                  </a:cubicBezTo>
                  <a:cubicBezTo>
                    <a:pt x="17712" y="6466"/>
                    <a:pt x="17927" y="6900"/>
                    <a:pt x="17804" y="7103"/>
                  </a:cubicBezTo>
                  <a:cubicBezTo>
                    <a:pt x="17682" y="7307"/>
                    <a:pt x="17375" y="7103"/>
                    <a:pt x="17040" y="7191"/>
                  </a:cubicBezTo>
                  <a:cubicBezTo>
                    <a:pt x="16702" y="7278"/>
                    <a:pt x="16549" y="7075"/>
                    <a:pt x="16304" y="7133"/>
                  </a:cubicBezTo>
                  <a:cubicBezTo>
                    <a:pt x="16060" y="7191"/>
                    <a:pt x="15907" y="6988"/>
                    <a:pt x="15784" y="7016"/>
                  </a:cubicBezTo>
                  <a:cubicBezTo>
                    <a:pt x="15661" y="7046"/>
                    <a:pt x="15478" y="6755"/>
                    <a:pt x="15539" y="6523"/>
                  </a:cubicBezTo>
                  <a:cubicBezTo>
                    <a:pt x="15601" y="6292"/>
                    <a:pt x="15416" y="5973"/>
                    <a:pt x="15294" y="6147"/>
                  </a:cubicBezTo>
                  <a:cubicBezTo>
                    <a:pt x="15172" y="6321"/>
                    <a:pt x="14989" y="6234"/>
                    <a:pt x="14989" y="6495"/>
                  </a:cubicBezTo>
                  <a:cubicBezTo>
                    <a:pt x="14989" y="6755"/>
                    <a:pt x="15142" y="7075"/>
                    <a:pt x="14958" y="7249"/>
                  </a:cubicBezTo>
                  <a:cubicBezTo>
                    <a:pt x="14774" y="7423"/>
                    <a:pt x="13794" y="7510"/>
                    <a:pt x="13611" y="7365"/>
                  </a:cubicBezTo>
                  <a:cubicBezTo>
                    <a:pt x="13427" y="7220"/>
                    <a:pt x="12631" y="7133"/>
                    <a:pt x="12601" y="6988"/>
                  </a:cubicBezTo>
                  <a:cubicBezTo>
                    <a:pt x="12570" y="6842"/>
                    <a:pt x="12325" y="6582"/>
                    <a:pt x="12172" y="6582"/>
                  </a:cubicBezTo>
                  <a:cubicBezTo>
                    <a:pt x="12019" y="6582"/>
                    <a:pt x="11559" y="6785"/>
                    <a:pt x="11437" y="6697"/>
                  </a:cubicBezTo>
                  <a:cubicBezTo>
                    <a:pt x="11315" y="6611"/>
                    <a:pt x="11008" y="6379"/>
                    <a:pt x="10794" y="6350"/>
                  </a:cubicBezTo>
                  <a:cubicBezTo>
                    <a:pt x="10580" y="6321"/>
                    <a:pt x="10243" y="6176"/>
                    <a:pt x="10212" y="6060"/>
                  </a:cubicBezTo>
                  <a:cubicBezTo>
                    <a:pt x="10182" y="5944"/>
                    <a:pt x="9692" y="5886"/>
                    <a:pt x="9600" y="5770"/>
                  </a:cubicBezTo>
                  <a:cubicBezTo>
                    <a:pt x="9508" y="5654"/>
                    <a:pt x="9202" y="5625"/>
                    <a:pt x="9202" y="5480"/>
                  </a:cubicBezTo>
                  <a:cubicBezTo>
                    <a:pt x="9202" y="5335"/>
                    <a:pt x="9325" y="5103"/>
                    <a:pt x="9325" y="4929"/>
                  </a:cubicBezTo>
                  <a:cubicBezTo>
                    <a:pt x="9325" y="4755"/>
                    <a:pt x="9692" y="4582"/>
                    <a:pt x="9692" y="4465"/>
                  </a:cubicBezTo>
                  <a:cubicBezTo>
                    <a:pt x="9692" y="4349"/>
                    <a:pt x="9356" y="4146"/>
                    <a:pt x="9356" y="4146"/>
                  </a:cubicBezTo>
                  <a:cubicBezTo>
                    <a:pt x="9356" y="4146"/>
                    <a:pt x="9141" y="3769"/>
                    <a:pt x="8896" y="3769"/>
                  </a:cubicBezTo>
                  <a:cubicBezTo>
                    <a:pt x="8651" y="3769"/>
                    <a:pt x="8467" y="3364"/>
                    <a:pt x="8254" y="3335"/>
                  </a:cubicBezTo>
                  <a:cubicBezTo>
                    <a:pt x="8039" y="3306"/>
                    <a:pt x="8100" y="2899"/>
                    <a:pt x="7978" y="2754"/>
                  </a:cubicBezTo>
                  <a:cubicBezTo>
                    <a:pt x="7856" y="2610"/>
                    <a:pt x="7947" y="2262"/>
                    <a:pt x="8162" y="2436"/>
                  </a:cubicBezTo>
                  <a:cubicBezTo>
                    <a:pt x="8376" y="2610"/>
                    <a:pt x="8774" y="2436"/>
                    <a:pt x="8621" y="2175"/>
                  </a:cubicBezTo>
                  <a:cubicBezTo>
                    <a:pt x="8467" y="1914"/>
                    <a:pt x="8192" y="1682"/>
                    <a:pt x="8192" y="1537"/>
                  </a:cubicBezTo>
                  <a:cubicBezTo>
                    <a:pt x="8192" y="1392"/>
                    <a:pt x="8376" y="957"/>
                    <a:pt x="8162" y="841"/>
                  </a:cubicBezTo>
                  <a:cubicBezTo>
                    <a:pt x="7947" y="725"/>
                    <a:pt x="7764" y="551"/>
                    <a:pt x="7702" y="348"/>
                  </a:cubicBezTo>
                  <a:cubicBezTo>
                    <a:pt x="7641" y="145"/>
                    <a:pt x="7396" y="0"/>
                    <a:pt x="7396" y="0"/>
                  </a:cubicBezTo>
                  <a:lnTo>
                    <a:pt x="7090" y="29"/>
                  </a:lnTo>
                  <a:cubicBezTo>
                    <a:pt x="7090" y="29"/>
                    <a:pt x="6907" y="493"/>
                    <a:pt x="6784" y="551"/>
                  </a:cubicBezTo>
                  <a:cubicBezTo>
                    <a:pt x="6661" y="609"/>
                    <a:pt x="6233" y="696"/>
                    <a:pt x="6019" y="841"/>
                  </a:cubicBezTo>
                  <a:cubicBezTo>
                    <a:pt x="5805" y="986"/>
                    <a:pt x="5192" y="638"/>
                    <a:pt x="4856" y="638"/>
                  </a:cubicBezTo>
                  <a:cubicBezTo>
                    <a:pt x="4519" y="638"/>
                    <a:pt x="4304" y="957"/>
                    <a:pt x="4457" y="1044"/>
                  </a:cubicBezTo>
                  <a:cubicBezTo>
                    <a:pt x="4611" y="1131"/>
                    <a:pt x="4580" y="1740"/>
                    <a:pt x="4580" y="1740"/>
                  </a:cubicBezTo>
                  <a:cubicBezTo>
                    <a:pt x="4580" y="1740"/>
                    <a:pt x="4764" y="2494"/>
                    <a:pt x="5039" y="2436"/>
                  </a:cubicBezTo>
                  <a:cubicBezTo>
                    <a:pt x="5314" y="2378"/>
                    <a:pt x="5651" y="2696"/>
                    <a:pt x="5406" y="2754"/>
                  </a:cubicBezTo>
                  <a:cubicBezTo>
                    <a:pt x="5162" y="2812"/>
                    <a:pt x="5039" y="3074"/>
                    <a:pt x="5009" y="3306"/>
                  </a:cubicBezTo>
                  <a:cubicBezTo>
                    <a:pt x="4978" y="3538"/>
                    <a:pt x="5039" y="3827"/>
                    <a:pt x="4856" y="3856"/>
                  </a:cubicBezTo>
                  <a:cubicBezTo>
                    <a:pt x="4672" y="3885"/>
                    <a:pt x="4488" y="3943"/>
                    <a:pt x="4488" y="4262"/>
                  </a:cubicBezTo>
                  <a:cubicBezTo>
                    <a:pt x="4488" y="4582"/>
                    <a:pt x="4091" y="4495"/>
                    <a:pt x="4029" y="4610"/>
                  </a:cubicBezTo>
                  <a:cubicBezTo>
                    <a:pt x="3968" y="4726"/>
                    <a:pt x="3815" y="5306"/>
                    <a:pt x="3723" y="5393"/>
                  </a:cubicBezTo>
                  <a:cubicBezTo>
                    <a:pt x="3631" y="5480"/>
                    <a:pt x="3110" y="5509"/>
                    <a:pt x="3080" y="5770"/>
                  </a:cubicBezTo>
                  <a:cubicBezTo>
                    <a:pt x="3049" y="6031"/>
                    <a:pt x="2805" y="6350"/>
                    <a:pt x="2652" y="6321"/>
                  </a:cubicBezTo>
                  <a:cubicBezTo>
                    <a:pt x="2498" y="6292"/>
                    <a:pt x="2223" y="6176"/>
                    <a:pt x="2131" y="6350"/>
                  </a:cubicBezTo>
                  <a:cubicBezTo>
                    <a:pt x="2039" y="6524"/>
                    <a:pt x="1642" y="6205"/>
                    <a:pt x="1550" y="6292"/>
                  </a:cubicBezTo>
                  <a:cubicBezTo>
                    <a:pt x="1458" y="6379"/>
                    <a:pt x="967" y="6756"/>
                    <a:pt x="967" y="6988"/>
                  </a:cubicBezTo>
                  <a:cubicBezTo>
                    <a:pt x="967" y="7220"/>
                    <a:pt x="1488" y="7220"/>
                    <a:pt x="1458" y="7510"/>
                  </a:cubicBezTo>
                  <a:cubicBezTo>
                    <a:pt x="1427" y="7800"/>
                    <a:pt x="1642" y="8119"/>
                    <a:pt x="1795" y="8263"/>
                  </a:cubicBezTo>
                  <a:cubicBezTo>
                    <a:pt x="1947" y="8409"/>
                    <a:pt x="2192" y="8756"/>
                    <a:pt x="2069" y="8931"/>
                  </a:cubicBezTo>
                  <a:cubicBezTo>
                    <a:pt x="1947" y="9104"/>
                    <a:pt x="1764" y="9133"/>
                    <a:pt x="1488" y="9075"/>
                  </a:cubicBezTo>
                  <a:cubicBezTo>
                    <a:pt x="1213" y="9017"/>
                    <a:pt x="1243" y="9191"/>
                    <a:pt x="754" y="9104"/>
                  </a:cubicBezTo>
                  <a:cubicBezTo>
                    <a:pt x="264" y="9017"/>
                    <a:pt x="233" y="9365"/>
                    <a:pt x="49" y="9568"/>
                  </a:cubicBezTo>
                  <a:cubicBezTo>
                    <a:pt x="38" y="9581"/>
                    <a:pt x="21" y="9599"/>
                    <a:pt x="0" y="9622"/>
                  </a:cubicBezTo>
                  <a:cubicBezTo>
                    <a:pt x="231" y="9795"/>
                    <a:pt x="328" y="10104"/>
                    <a:pt x="713" y="10244"/>
                  </a:cubicBezTo>
                  <a:cubicBezTo>
                    <a:pt x="1160" y="10407"/>
                    <a:pt x="1561" y="9972"/>
                    <a:pt x="1561" y="10287"/>
                  </a:cubicBezTo>
                  <a:cubicBezTo>
                    <a:pt x="1561" y="10602"/>
                    <a:pt x="506" y="10537"/>
                    <a:pt x="484" y="10635"/>
                  </a:cubicBezTo>
                  <a:cubicBezTo>
                    <a:pt x="461" y="10733"/>
                    <a:pt x="1572" y="12003"/>
                    <a:pt x="2134" y="11905"/>
                  </a:cubicBezTo>
                  <a:cubicBezTo>
                    <a:pt x="2696" y="11808"/>
                    <a:pt x="3109" y="11232"/>
                    <a:pt x="2948" y="11145"/>
                  </a:cubicBezTo>
                  <a:cubicBezTo>
                    <a:pt x="2788" y="11058"/>
                    <a:pt x="3040" y="10700"/>
                    <a:pt x="3189" y="10765"/>
                  </a:cubicBezTo>
                  <a:cubicBezTo>
                    <a:pt x="3338" y="10830"/>
                    <a:pt x="3212" y="11394"/>
                    <a:pt x="3384" y="11525"/>
                  </a:cubicBezTo>
                  <a:cubicBezTo>
                    <a:pt x="3556" y="11655"/>
                    <a:pt x="3499" y="11894"/>
                    <a:pt x="3384" y="12198"/>
                  </a:cubicBezTo>
                  <a:cubicBezTo>
                    <a:pt x="3269" y="12502"/>
                    <a:pt x="3499" y="13099"/>
                    <a:pt x="3532" y="13436"/>
                  </a:cubicBezTo>
                  <a:cubicBezTo>
                    <a:pt x="3567" y="13772"/>
                    <a:pt x="3808" y="14261"/>
                    <a:pt x="3888" y="14760"/>
                  </a:cubicBezTo>
                  <a:cubicBezTo>
                    <a:pt x="3969" y="15260"/>
                    <a:pt x="4301" y="16172"/>
                    <a:pt x="4611" y="16725"/>
                  </a:cubicBezTo>
                  <a:cubicBezTo>
                    <a:pt x="4920" y="17279"/>
                    <a:pt x="5160" y="18365"/>
                    <a:pt x="5366" y="18626"/>
                  </a:cubicBezTo>
                  <a:cubicBezTo>
                    <a:pt x="5573" y="18886"/>
                    <a:pt x="6101" y="19678"/>
                    <a:pt x="6101" y="20167"/>
                  </a:cubicBezTo>
                  <a:cubicBezTo>
                    <a:pt x="6101" y="20656"/>
                    <a:pt x="6662" y="21339"/>
                    <a:pt x="6857" y="21470"/>
                  </a:cubicBezTo>
                  <a:cubicBezTo>
                    <a:pt x="7052" y="21600"/>
                    <a:pt x="7476" y="21318"/>
                    <a:pt x="7579" y="21014"/>
                  </a:cubicBezTo>
                  <a:cubicBezTo>
                    <a:pt x="7683" y="20710"/>
                    <a:pt x="8267" y="20590"/>
                    <a:pt x="8301" y="20330"/>
                  </a:cubicBezTo>
                  <a:cubicBezTo>
                    <a:pt x="8336" y="20069"/>
                    <a:pt x="8392" y="19863"/>
                    <a:pt x="8599" y="19830"/>
                  </a:cubicBezTo>
                  <a:cubicBezTo>
                    <a:pt x="8806" y="19798"/>
                    <a:pt x="8806" y="19592"/>
                    <a:pt x="8806" y="19309"/>
                  </a:cubicBezTo>
                  <a:cubicBezTo>
                    <a:pt x="8806" y="19027"/>
                    <a:pt x="8829" y="18626"/>
                    <a:pt x="9035" y="18376"/>
                  </a:cubicBezTo>
                  <a:cubicBezTo>
                    <a:pt x="9241" y="18126"/>
                    <a:pt x="9276" y="17453"/>
                    <a:pt x="9150" y="17182"/>
                  </a:cubicBezTo>
                  <a:cubicBezTo>
                    <a:pt x="9024" y="16910"/>
                    <a:pt x="9092" y="16530"/>
                    <a:pt x="9207" y="16258"/>
                  </a:cubicBezTo>
                  <a:cubicBezTo>
                    <a:pt x="9321" y="15987"/>
                    <a:pt x="9276" y="15672"/>
                    <a:pt x="9494" y="15651"/>
                  </a:cubicBezTo>
                  <a:cubicBezTo>
                    <a:pt x="9711" y="15629"/>
                    <a:pt x="10032" y="15444"/>
                    <a:pt x="10262" y="15151"/>
                  </a:cubicBezTo>
                  <a:cubicBezTo>
                    <a:pt x="10491" y="14858"/>
                    <a:pt x="11190" y="14456"/>
                    <a:pt x="11442" y="14261"/>
                  </a:cubicBezTo>
                  <a:cubicBezTo>
                    <a:pt x="11694" y="14065"/>
                    <a:pt x="12462" y="13425"/>
                    <a:pt x="12692" y="13067"/>
                  </a:cubicBezTo>
                  <a:cubicBezTo>
                    <a:pt x="12921" y="12708"/>
                    <a:pt x="13574" y="12589"/>
                    <a:pt x="13872" y="12296"/>
                  </a:cubicBezTo>
                  <a:cubicBezTo>
                    <a:pt x="14170" y="12003"/>
                    <a:pt x="14056" y="11851"/>
                    <a:pt x="14113" y="11536"/>
                  </a:cubicBezTo>
                  <a:cubicBezTo>
                    <a:pt x="14170" y="11221"/>
                    <a:pt x="15133" y="11091"/>
                    <a:pt x="15500" y="11091"/>
                  </a:cubicBezTo>
                  <a:cubicBezTo>
                    <a:pt x="15575" y="11091"/>
                    <a:pt x="15637" y="11083"/>
                    <a:pt x="15693" y="11073"/>
                  </a:cubicBezTo>
                  <a:cubicBezTo>
                    <a:pt x="15687" y="10568"/>
                    <a:pt x="15526" y="9967"/>
                    <a:pt x="15419" y="972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10" name="Shape 1400"/>
            <p:cNvSpPr/>
            <p:nvPr/>
          </p:nvSpPr>
          <p:spPr>
            <a:xfrm>
              <a:off x="7798990" y="3250994"/>
              <a:ext cx="641091" cy="2738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8" h="21424" extrusionOk="0">
                  <a:moveTo>
                    <a:pt x="20671" y="8964"/>
                  </a:moveTo>
                  <a:cubicBezTo>
                    <a:pt x="20450" y="8348"/>
                    <a:pt x="20096" y="8657"/>
                    <a:pt x="20008" y="9171"/>
                  </a:cubicBezTo>
                  <a:cubicBezTo>
                    <a:pt x="19919" y="9685"/>
                    <a:pt x="19742" y="8964"/>
                    <a:pt x="19345" y="8964"/>
                  </a:cubicBezTo>
                  <a:cubicBezTo>
                    <a:pt x="18946" y="8964"/>
                    <a:pt x="18902" y="9479"/>
                    <a:pt x="18637" y="8862"/>
                  </a:cubicBezTo>
                  <a:cubicBezTo>
                    <a:pt x="18372" y="8245"/>
                    <a:pt x="18725" y="8038"/>
                    <a:pt x="18725" y="8038"/>
                  </a:cubicBezTo>
                  <a:lnTo>
                    <a:pt x="18769" y="7215"/>
                  </a:lnTo>
                  <a:lnTo>
                    <a:pt x="19319" y="4660"/>
                  </a:lnTo>
                  <a:cubicBezTo>
                    <a:pt x="19162" y="4511"/>
                    <a:pt x="18932" y="4452"/>
                    <a:pt x="18822" y="4548"/>
                  </a:cubicBezTo>
                  <a:cubicBezTo>
                    <a:pt x="18659" y="4690"/>
                    <a:pt x="18273" y="4596"/>
                    <a:pt x="18233" y="4265"/>
                  </a:cubicBezTo>
                  <a:cubicBezTo>
                    <a:pt x="18192" y="3934"/>
                    <a:pt x="17543" y="3887"/>
                    <a:pt x="17380" y="4171"/>
                  </a:cubicBezTo>
                  <a:cubicBezTo>
                    <a:pt x="17218" y="4454"/>
                    <a:pt x="16853" y="4690"/>
                    <a:pt x="16832" y="5021"/>
                  </a:cubicBezTo>
                  <a:cubicBezTo>
                    <a:pt x="16812" y="5352"/>
                    <a:pt x="16426" y="5257"/>
                    <a:pt x="16284" y="5492"/>
                  </a:cubicBezTo>
                  <a:cubicBezTo>
                    <a:pt x="16142" y="5729"/>
                    <a:pt x="15410" y="5824"/>
                    <a:pt x="15391" y="6013"/>
                  </a:cubicBezTo>
                  <a:cubicBezTo>
                    <a:pt x="15371" y="6203"/>
                    <a:pt x="14599" y="6249"/>
                    <a:pt x="14478" y="6013"/>
                  </a:cubicBezTo>
                  <a:cubicBezTo>
                    <a:pt x="14355" y="5777"/>
                    <a:pt x="13685" y="6013"/>
                    <a:pt x="13604" y="5634"/>
                  </a:cubicBezTo>
                  <a:cubicBezTo>
                    <a:pt x="13523" y="5257"/>
                    <a:pt x="13238" y="5067"/>
                    <a:pt x="13238" y="4738"/>
                  </a:cubicBezTo>
                  <a:cubicBezTo>
                    <a:pt x="13238" y="4406"/>
                    <a:pt x="12731" y="4406"/>
                    <a:pt x="12670" y="4124"/>
                  </a:cubicBezTo>
                  <a:cubicBezTo>
                    <a:pt x="12609" y="3840"/>
                    <a:pt x="12203" y="3698"/>
                    <a:pt x="12143" y="3792"/>
                  </a:cubicBezTo>
                  <a:cubicBezTo>
                    <a:pt x="12081" y="3887"/>
                    <a:pt x="11634" y="3509"/>
                    <a:pt x="11513" y="3462"/>
                  </a:cubicBezTo>
                  <a:cubicBezTo>
                    <a:pt x="11391" y="3415"/>
                    <a:pt x="11006" y="3650"/>
                    <a:pt x="10884" y="3650"/>
                  </a:cubicBezTo>
                  <a:cubicBezTo>
                    <a:pt x="10762" y="3650"/>
                    <a:pt x="10538" y="4171"/>
                    <a:pt x="10397" y="4217"/>
                  </a:cubicBezTo>
                  <a:cubicBezTo>
                    <a:pt x="10254" y="4265"/>
                    <a:pt x="9868" y="3650"/>
                    <a:pt x="9787" y="3792"/>
                  </a:cubicBezTo>
                  <a:cubicBezTo>
                    <a:pt x="9706" y="3934"/>
                    <a:pt x="9462" y="3321"/>
                    <a:pt x="9361" y="3038"/>
                  </a:cubicBezTo>
                  <a:cubicBezTo>
                    <a:pt x="9259" y="2754"/>
                    <a:pt x="9361" y="1950"/>
                    <a:pt x="9280" y="1667"/>
                  </a:cubicBezTo>
                  <a:cubicBezTo>
                    <a:pt x="9199" y="1383"/>
                    <a:pt x="8752" y="1383"/>
                    <a:pt x="8610" y="1195"/>
                  </a:cubicBezTo>
                  <a:cubicBezTo>
                    <a:pt x="8468" y="1006"/>
                    <a:pt x="8244" y="722"/>
                    <a:pt x="8102" y="722"/>
                  </a:cubicBezTo>
                  <a:cubicBezTo>
                    <a:pt x="7960" y="722"/>
                    <a:pt x="7737" y="628"/>
                    <a:pt x="7676" y="486"/>
                  </a:cubicBezTo>
                  <a:cubicBezTo>
                    <a:pt x="7615" y="344"/>
                    <a:pt x="7310" y="108"/>
                    <a:pt x="7169" y="14"/>
                  </a:cubicBezTo>
                  <a:cubicBezTo>
                    <a:pt x="7026" y="-80"/>
                    <a:pt x="7006" y="344"/>
                    <a:pt x="6925" y="533"/>
                  </a:cubicBezTo>
                  <a:cubicBezTo>
                    <a:pt x="6844" y="722"/>
                    <a:pt x="6600" y="770"/>
                    <a:pt x="6559" y="1100"/>
                  </a:cubicBezTo>
                  <a:cubicBezTo>
                    <a:pt x="6518" y="1431"/>
                    <a:pt x="6234" y="1525"/>
                    <a:pt x="6275" y="1903"/>
                  </a:cubicBezTo>
                  <a:cubicBezTo>
                    <a:pt x="6316" y="2281"/>
                    <a:pt x="6417" y="3038"/>
                    <a:pt x="6518" y="3225"/>
                  </a:cubicBezTo>
                  <a:cubicBezTo>
                    <a:pt x="6620" y="3415"/>
                    <a:pt x="6559" y="3981"/>
                    <a:pt x="6499" y="4171"/>
                  </a:cubicBezTo>
                  <a:cubicBezTo>
                    <a:pt x="6437" y="4359"/>
                    <a:pt x="6011" y="4500"/>
                    <a:pt x="5930" y="4832"/>
                  </a:cubicBezTo>
                  <a:cubicBezTo>
                    <a:pt x="5849" y="5163"/>
                    <a:pt x="5646" y="4784"/>
                    <a:pt x="5443" y="4500"/>
                  </a:cubicBezTo>
                  <a:cubicBezTo>
                    <a:pt x="5240" y="4217"/>
                    <a:pt x="4996" y="4406"/>
                    <a:pt x="4895" y="4596"/>
                  </a:cubicBezTo>
                  <a:cubicBezTo>
                    <a:pt x="4793" y="4784"/>
                    <a:pt x="4428" y="4124"/>
                    <a:pt x="4326" y="4076"/>
                  </a:cubicBezTo>
                  <a:cubicBezTo>
                    <a:pt x="4224" y="4029"/>
                    <a:pt x="4204" y="3131"/>
                    <a:pt x="4103" y="3179"/>
                  </a:cubicBezTo>
                  <a:cubicBezTo>
                    <a:pt x="4001" y="3225"/>
                    <a:pt x="3290" y="2896"/>
                    <a:pt x="3149" y="2800"/>
                  </a:cubicBezTo>
                  <a:cubicBezTo>
                    <a:pt x="3006" y="2706"/>
                    <a:pt x="2702" y="2754"/>
                    <a:pt x="2661" y="2990"/>
                  </a:cubicBezTo>
                  <a:cubicBezTo>
                    <a:pt x="2620" y="3227"/>
                    <a:pt x="2255" y="3179"/>
                    <a:pt x="2194" y="3462"/>
                  </a:cubicBezTo>
                  <a:cubicBezTo>
                    <a:pt x="2133" y="3746"/>
                    <a:pt x="1849" y="3887"/>
                    <a:pt x="1748" y="4171"/>
                  </a:cubicBezTo>
                  <a:cubicBezTo>
                    <a:pt x="1646" y="4454"/>
                    <a:pt x="1301" y="4454"/>
                    <a:pt x="1220" y="4879"/>
                  </a:cubicBezTo>
                  <a:cubicBezTo>
                    <a:pt x="1139" y="5305"/>
                    <a:pt x="712" y="5492"/>
                    <a:pt x="591" y="5540"/>
                  </a:cubicBezTo>
                  <a:cubicBezTo>
                    <a:pt x="469" y="5588"/>
                    <a:pt x="144" y="5729"/>
                    <a:pt x="123" y="5965"/>
                  </a:cubicBezTo>
                  <a:cubicBezTo>
                    <a:pt x="115" y="6067"/>
                    <a:pt x="64" y="6080"/>
                    <a:pt x="0" y="6062"/>
                  </a:cubicBezTo>
                  <a:cubicBezTo>
                    <a:pt x="8" y="6126"/>
                    <a:pt x="17" y="6182"/>
                    <a:pt x="22" y="6253"/>
                  </a:cubicBezTo>
                  <a:cubicBezTo>
                    <a:pt x="107" y="7331"/>
                    <a:pt x="303" y="7300"/>
                    <a:pt x="514" y="7725"/>
                  </a:cubicBezTo>
                  <a:cubicBezTo>
                    <a:pt x="725" y="8149"/>
                    <a:pt x="908" y="8476"/>
                    <a:pt x="1132" y="8509"/>
                  </a:cubicBezTo>
                  <a:cubicBezTo>
                    <a:pt x="1357" y="8543"/>
                    <a:pt x="1695" y="9162"/>
                    <a:pt x="1722" y="9621"/>
                  </a:cubicBezTo>
                  <a:cubicBezTo>
                    <a:pt x="1751" y="10078"/>
                    <a:pt x="1961" y="10601"/>
                    <a:pt x="2088" y="10831"/>
                  </a:cubicBezTo>
                  <a:cubicBezTo>
                    <a:pt x="2215" y="11059"/>
                    <a:pt x="2046" y="11844"/>
                    <a:pt x="2046" y="12432"/>
                  </a:cubicBezTo>
                  <a:cubicBezTo>
                    <a:pt x="2046" y="13021"/>
                    <a:pt x="1737" y="13152"/>
                    <a:pt x="1891" y="13741"/>
                  </a:cubicBezTo>
                  <a:cubicBezTo>
                    <a:pt x="2046" y="14329"/>
                    <a:pt x="3128" y="14622"/>
                    <a:pt x="3437" y="14622"/>
                  </a:cubicBezTo>
                  <a:cubicBezTo>
                    <a:pt x="3746" y="14622"/>
                    <a:pt x="3859" y="15310"/>
                    <a:pt x="3952" y="15345"/>
                  </a:cubicBezTo>
                  <a:cubicBezTo>
                    <a:pt x="4147" y="15420"/>
                    <a:pt x="4173" y="15962"/>
                    <a:pt x="4395" y="16065"/>
                  </a:cubicBezTo>
                  <a:cubicBezTo>
                    <a:pt x="4616" y="16168"/>
                    <a:pt x="4837" y="16476"/>
                    <a:pt x="4925" y="17404"/>
                  </a:cubicBezTo>
                  <a:cubicBezTo>
                    <a:pt x="5013" y="18329"/>
                    <a:pt x="5279" y="18637"/>
                    <a:pt x="5323" y="19050"/>
                  </a:cubicBezTo>
                  <a:cubicBezTo>
                    <a:pt x="5367" y="19462"/>
                    <a:pt x="5854" y="19153"/>
                    <a:pt x="6208" y="19256"/>
                  </a:cubicBezTo>
                  <a:cubicBezTo>
                    <a:pt x="6562" y="19359"/>
                    <a:pt x="7579" y="19256"/>
                    <a:pt x="7845" y="19359"/>
                  </a:cubicBezTo>
                  <a:cubicBezTo>
                    <a:pt x="8110" y="19462"/>
                    <a:pt x="8729" y="19359"/>
                    <a:pt x="9083" y="19976"/>
                  </a:cubicBezTo>
                  <a:cubicBezTo>
                    <a:pt x="9437" y="20593"/>
                    <a:pt x="9614" y="20078"/>
                    <a:pt x="9835" y="20387"/>
                  </a:cubicBezTo>
                  <a:cubicBezTo>
                    <a:pt x="10057" y="20695"/>
                    <a:pt x="10233" y="20902"/>
                    <a:pt x="10542" y="20799"/>
                  </a:cubicBezTo>
                  <a:cubicBezTo>
                    <a:pt x="10852" y="20695"/>
                    <a:pt x="10852" y="21314"/>
                    <a:pt x="11073" y="21417"/>
                  </a:cubicBezTo>
                  <a:cubicBezTo>
                    <a:pt x="11294" y="21520"/>
                    <a:pt x="11693" y="20593"/>
                    <a:pt x="12268" y="19976"/>
                  </a:cubicBezTo>
                  <a:cubicBezTo>
                    <a:pt x="12842" y="19359"/>
                    <a:pt x="13506" y="19770"/>
                    <a:pt x="13815" y="19874"/>
                  </a:cubicBezTo>
                  <a:cubicBezTo>
                    <a:pt x="14125" y="19976"/>
                    <a:pt x="14700" y="19565"/>
                    <a:pt x="15054" y="18637"/>
                  </a:cubicBezTo>
                  <a:cubicBezTo>
                    <a:pt x="15408" y="17713"/>
                    <a:pt x="15850" y="17918"/>
                    <a:pt x="15894" y="17094"/>
                  </a:cubicBezTo>
                  <a:cubicBezTo>
                    <a:pt x="15938" y="16271"/>
                    <a:pt x="15541" y="15962"/>
                    <a:pt x="15717" y="15242"/>
                  </a:cubicBezTo>
                  <a:cubicBezTo>
                    <a:pt x="15894" y="14522"/>
                    <a:pt x="16204" y="14624"/>
                    <a:pt x="16381" y="14831"/>
                  </a:cubicBezTo>
                  <a:cubicBezTo>
                    <a:pt x="16558" y="15036"/>
                    <a:pt x="17045" y="15345"/>
                    <a:pt x="17487" y="14624"/>
                  </a:cubicBezTo>
                  <a:cubicBezTo>
                    <a:pt x="17929" y="13904"/>
                    <a:pt x="18106" y="14008"/>
                    <a:pt x="18504" y="13904"/>
                  </a:cubicBezTo>
                  <a:cubicBezTo>
                    <a:pt x="18902" y="13801"/>
                    <a:pt x="18858" y="13184"/>
                    <a:pt x="19123" y="12567"/>
                  </a:cubicBezTo>
                  <a:cubicBezTo>
                    <a:pt x="19389" y="11949"/>
                    <a:pt x="19698" y="11743"/>
                    <a:pt x="19964" y="11743"/>
                  </a:cubicBezTo>
                  <a:cubicBezTo>
                    <a:pt x="20229" y="11743"/>
                    <a:pt x="20583" y="11125"/>
                    <a:pt x="20848" y="11331"/>
                  </a:cubicBezTo>
                  <a:cubicBezTo>
                    <a:pt x="21114" y="11537"/>
                    <a:pt x="21511" y="11640"/>
                    <a:pt x="21556" y="11125"/>
                  </a:cubicBezTo>
                  <a:cubicBezTo>
                    <a:pt x="21600" y="10612"/>
                    <a:pt x="20892" y="9582"/>
                    <a:pt x="20671" y="8964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11" name="Shape 1401"/>
            <p:cNvSpPr/>
            <p:nvPr/>
          </p:nvSpPr>
          <p:spPr>
            <a:xfrm>
              <a:off x="6720373" y="3732641"/>
              <a:ext cx="10495" cy="280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9" extrusionOk="0">
                  <a:moveTo>
                    <a:pt x="8864" y="209"/>
                  </a:moveTo>
                  <a:cubicBezTo>
                    <a:pt x="2509" y="1162"/>
                    <a:pt x="0" y="10160"/>
                    <a:pt x="0" y="11572"/>
                  </a:cubicBezTo>
                  <a:cubicBezTo>
                    <a:pt x="0" y="12587"/>
                    <a:pt x="3955" y="17129"/>
                    <a:pt x="15559" y="21549"/>
                  </a:cubicBezTo>
                  <a:cubicBezTo>
                    <a:pt x="17918" y="14664"/>
                    <a:pt x="18518" y="5628"/>
                    <a:pt x="20155" y="3156"/>
                  </a:cubicBezTo>
                  <a:cubicBezTo>
                    <a:pt x="20577" y="2521"/>
                    <a:pt x="21068" y="1430"/>
                    <a:pt x="21600" y="94"/>
                  </a:cubicBezTo>
                  <a:cubicBezTo>
                    <a:pt x="15355" y="-43"/>
                    <a:pt x="10677" y="-51"/>
                    <a:pt x="8864" y="2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12" name="Shape 1402"/>
            <p:cNvSpPr/>
            <p:nvPr/>
          </p:nvSpPr>
          <p:spPr>
            <a:xfrm>
              <a:off x="6700022" y="3719073"/>
              <a:ext cx="29687" cy="853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041" y="21309"/>
                  </a:moveTo>
                  <a:cubicBezTo>
                    <a:pt x="10528" y="21405"/>
                    <a:pt x="11043" y="21502"/>
                    <a:pt x="11574" y="21600"/>
                  </a:cubicBezTo>
                  <a:cubicBezTo>
                    <a:pt x="12827" y="18496"/>
                    <a:pt x="14745" y="14847"/>
                    <a:pt x="16341" y="14109"/>
                  </a:cubicBezTo>
                  <a:cubicBezTo>
                    <a:pt x="17218" y="13700"/>
                    <a:pt x="17802" y="12736"/>
                    <a:pt x="18231" y="11600"/>
                  </a:cubicBezTo>
                  <a:cubicBezTo>
                    <a:pt x="14128" y="10146"/>
                    <a:pt x="12731" y="8653"/>
                    <a:pt x="12731" y="8319"/>
                  </a:cubicBezTo>
                  <a:cubicBezTo>
                    <a:pt x="12731" y="7855"/>
                    <a:pt x="13617" y="4896"/>
                    <a:pt x="15864" y="4582"/>
                  </a:cubicBezTo>
                  <a:cubicBezTo>
                    <a:pt x="16505" y="4497"/>
                    <a:pt x="18158" y="4499"/>
                    <a:pt x="20366" y="4545"/>
                  </a:cubicBezTo>
                  <a:cubicBezTo>
                    <a:pt x="20771" y="3618"/>
                    <a:pt x="21224" y="2306"/>
                    <a:pt x="21600" y="1111"/>
                  </a:cubicBezTo>
                  <a:lnTo>
                    <a:pt x="14095" y="0"/>
                  </a:lnTo>
                  <a:cubicBezTo>
                    <a:pt x="12976" y="846"/>
                    <a:pt x="12075" y="1674"/>
                    <a:pt x="11728" y="2422"/>
                  </a:cubicBezTo>
                  <a:cubicBezTo>
                    <a:pt x="10470" y="5180"/>
                    <a:pt x="3451" y="9730"/>
                    <a:pt x="0" y="11615"/>
                  </a:cubicBezTo>
                  <a:lnTo>
                    <a:pt x="10667" y="20712"/>
                  </a:lnTo>
                  <a:cubicBezTo>
                    <a:pt x="10667" y="20712"/>
                    <a:pt x="10041" y="21309"/>
                    <a:pt x="10041" y="213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13" name="Shape 1403"/>
            <p:cNvSpPr/>
            <p:nvPr/>
          </p:nvSpPr>
          <p:spPr>
            <a:xfrm>
              <a:off x="6720373" y="3719073"/>
              <a:ext cx="86209" cy="946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3" extrusionOk="0">
                  <a:moveTo>
                    <a:pt x="19990" y="0"/>
                  </a:moveTo>
                  <a:cubicBezTo>
                    <a:pt x="16786" y="1485"/>
                    <a:pt x="13993" y="2720"/>
                    <a:pt x="13445" y="2794"/>
                  </a:cubicBezTo>
                  <a:cubicBezTo>
                    <a:pt x="12027" y="2976"/>
                    <a:pt x="8593" y="5167"/>
                    <a:pt x="8593" y="5167"/>
                  </a:cubicBezTo>
                  <a:lnTo>
                    <a:pt x="3949" y="2976"/>
                  </a:lnTo>
                  <a:lnTo>
                    <a:pt x="3544" y="1332"/>
                  </a:lnTo>
                  <a:lnTo>
                    <a:pt x="3453" y="1298"/>
                  </a:lnTo>
                  <a:cubicBezTo>
                    <a:pt x="3258" y="2875"/>
                    <a:pt x="3013" y="4692"/>
                    <a:pt x="2852" y="5272"/>
                  </a:cubicBezTo>
                  <a:cubicBezTo>
                    <a:pt x="2548" y="6369"/>
                    <a:pt x="2548" y="11839"/>
                    <a:pt x="1642" y="12933"/>
                  </a:cubicBezTo>
                  <a:cubicBezTo>
                    <a:pt x="1092" y="13593"/>
                    <a:pt x="432" y="16860"/>
                    <a:pt x="0" y="19639"/>
                  </a:cubicBezTo>
                  <a:cubicBezTo>
                    <a:pt x="1673" y="20459"/>
                    <a:pt x="3619" y="21326"/>
                    <a:pt x="4556" y="21421"/>
                  </a:cubicBezTo>
                  <a:cubicBezTo>
                    <a:pt x="6374" y="21600"/>
                    <a:pt x="8593" y="19776"/>
                    <a:pt x="8593" y="18682"/>
                  </a:cubicBezTo>
                  <a:cubicBezTo>
                    <a:pt x="8593" y="17586"/>
                    <a:pt x="10212" y="17401"/>
                    <a:pt x="11827" y="17401"/>
                  </a:cubicBezTo>
                  <a:cubicBezTo>
                    <a:pt x="13445" y="17401"/>
                    <a:pt x="13646" y="15757"/>
                    <a:pt x="14856" y="15209"/>
                  </a:cubicBezTo>
                  <a:cubicBezTo>
                    <a:pt x="16068" y="14660"/>
                    <a:pt x="12232" y="11558"/>
                    <a:pt x="11018" y="11194"/>
                  </a:cubicBezTo>
                  <a:cubicBezTo>
                    <a:pt x="9807" y="10830"/>
                    <a:pt x="12027" y="8455"/>
                    <a:pt x="16068" y="8271"/>
                  </a:cubicBezTo>
                  <a:cubicBezTo>
                    <a:pt x="20109" y="8089"/>
                    <a:pt x="19097" y="6811"/>
                    <a:pt x="21319" y="6811"/>
                  </a:cubicBezTo>
                  <a:cubicBezTo>
                    <a:pt x="21424" y="6811"/>
                    <a:pt x="21504" y="6809"/>
                    <a:pt x="21600" y="6809"/>
                  </a:cubicBezTo>
                  <a:cubicBezTo>
                    <a:pt x="21210" y="5212"/>
                    <a:pt x="20720" y="3280"/>
                    <a:pt x="20402" y="2267"/>
                  </a:cubicBezTo>
                  <a:cubicBezTo>
                    <a:pt x="20209" y="1664"/>
                    <a:pt x="20080" y="844"/>
                    <a:pt x="1999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14" name="Shape 1404"/>
            <p:cNvSpPr/>
            <p:nvPr/>
          </p:nvSpPr>
          <p:spPr>
            <a:xfrm>
              <a:off x="7432668" y="3481642"/>
              <a:ext cx="222673" cy="938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6" h="20824" extrusionOk="0">
                  <a:moveTo>
                    <a:pt x="19872" y="3817"/>
                  </a:moveTo>
                  <a:cubicBezTo>
                    <a:pt x="19114" y="1807"/>
                    <a:pt x="18881" y="3143"/>
                    <a:pt x="18005" y="2613"/>
                  </a:cubicBezTo>
                  <a:cubicBezTo>
                    <a:pt x="17129" y="2075"/>
                    <a:pt x="13628" y="1270"/>
                    <a:pt x="12927" y="1939"/>
                  </a:cubicBezTo>
                  <a:cubicBezTo>
                    <a:pt x="12226" y="2613"/>
                    <a:pt x="10767" y="733"/>
                    <a:pt x="10301" y="198"/>
                  </a:cubicBezTo>
                  <a:cubicBezTo>
                    <a:pt x="9832" y="-339"/>
                    <a:pt x="8315" y="198"/>
                    <a:pt x="8258" y="2075"/>
                  </a:cubicBezTo>
                  <a:cubicBezTo>
                    <a:pt x="8200" y="3953"/>
                    <a:pt x="7557" y="3949"/>
                    <a:pt x="6506" y="2743"/>
                  </a:cubicBezTo>
                  <a:cubicBezTo>
                    <a:pt x="5456" y="1539"/>
                    <a:pt x="3880" y="1539"/>
                    <a:pt x="3822" y="2879"/>
                  </a:cubicBezTo>
                  <a:cubicBezTo>
                    <a:pt x="3763" y="4220"/>
                    <a:pt x="3004" y="5558"/>
                    <a:pt x="2596" y="5958"/>
                  </a:cubicBezTo>
                  <a:cubicBezTo>
                    <a:pt x="2441" y="6113"/>
                    <a:pt x="2217" y="7200"/>
                    <a:pt x="1999" y="8483"/>
                  </a:cubicBezTo>
                  <a:cubicBezTo>
                    <a:pt x="2322" y="8765"/>
                    <a:pt x="2518" y="9399"/>
                    <a:pt x="2732" y="9989"/>
                  </a:cubicBezTo>
                  <a:cubicBezTo>
                    <a:pt x="3121" y="11058"/>
                    <a:pt x="4135" y="10883"/>
                    <a:pt x="4291" y="9811"/>
                  </a:cubicBezTo>
                  <a:cubicBezTo>
                    <a:pt x="4447" y="8736"/>
                    <a:pt x="6083" y="10883"/>
                    <a:pt x="7019" y="12670"/>
                  </a:cubicBezTo>
                  <a:cubicBezTo>
                    <a:pt x="7954" y="14461"/>
                    <a:pt x="6551" y="13207"/>
                    <a:pt x="6161" y="14999"/>
                  </a:cubicBezTo>
                  <a:cubicBezTo>
                    <a:pt x="5770" y="16786"/>
                    <a:pt x="4604" y="14999"/>
                    <a:pt x="4291" y="15714"/>
                  </a:cubicBezTo>
                  <a:cubicBezTo>
                    <a:pt x="3980" y="16429"/>
                    <a:pt x="1954" y="16786"/>
                    <a:pt x="1407" y="16608"/>
                  </a:cubicBezTo>
                  <a:cubicBezTo>
                    <a:pt x="861" y="16429"/>
                    <a:pt x="-73" y="18395"/>
                    <a:pt x="4" y="19291"/>
                  </a:cubicBezTo>
                  <a:cubicBezTo>
                    <a:pt x="83" y="20187"/>
                    <a:pt x="2110" y="18754"/>
                    <a:pt x="2811" y="19828"/>
                  </a:cubicBezTo>
                  <a:cubicBezTo>
                    <a:pt x="3512" y="20902"/>
                    <a:pt x="4213" y="18754"/>
                    <a:pt x="4604" y="20006"/>
                  </a:cubicBezTo>
                  <a:cubicBezTo>
                    <a:pt x="4992" y="21261"/>
                    <a:pt x="5850" y="20365"/>
                    <a:pt x="6240" y="20724"/>
                  </a:cubicBezTo>
                  <a:cubicBezTo>
                    <a:pt x="6628" y="21081"/>
                    <a:pt x="8791" y="20372"/>
                    <a:pt x="8809" y="20365"/>
                  </a:cubicBezTo>
                  <a:cubicBezTo>
                    <a:pt x="9049" y="19722"/>
                    <a:pt x="9132" y="18862"/>
                    <a:pt x="9132" y="18120"/>
                  </a:cubicBezTo>
                  <a:cubicBezTo>
                    <a:pt x="9132" y="16914"/>
                    <a:pt x="9569" y="17215"/>
                    <a:pt x="10008" y="16914"/>
                  </a:cubicBezTo>
                  <a:cubicBezTo>
                    <a:pt x="10446" y="16610"/>
                    <a:pt x="10752" y="15305"/>
                    <a:pt x="11103" y="15305"/>
                  </a:cubicBezTo>
                  <a:cubicBezTo>
                    <a:pt x="11452" y="15305"/>
                    <a:pt x="11935" y="14098"/>
                    <a:pt x="12284" y="14402"/>
                  </a:cubicBezTo>
                  <a:cubicBezTo>
                    <a:pt x="12633" y="14704"/>
                    <a:pt x="13072" y="16110"/>
                    <a:pt x="13509" y="15305"/>
                  </a:cubicBezTo>
                  <a:cubicBezTo>
                    <a:pt x="13947" y="14501"/>
                    <a:pt x="14078" y="15203"/>
                    <a:pt x="14691" y="13495"/>
                  </a:cubicBezTo>
                  <a:cubicBezTo>
                    <a:pt x="15305" y="11787"/>
                    <a:pt x="15698" y="12089"/>
                    <a:pt x="16487" y="12291"/>
                  </a:cubicBezTo>
                  <a:cubicBezTo>
                    <a:pt x="17405" y="12526"/>
                    <a:pt x="17800" y="11485"/>
                    <a:pt x="18062" y="10281"/>
                  </a:cubicBezTo>
                  <a:cubicBezTo>
                    <a:pt x="18325" y="9076"/>
                    <a:pt x="19113" y="9076"/>
                    <a:pt x="19594" y="8272"/>
                  </a:cubicBezTo>
                  <a:cubicBezTo>
                    <a:pt x="20076" y="7466"/>
                    <a:pt x="21039" y="6564"/>
                    <a:pt x="21346" y="6262"/>
                  </a:cubicBezTo>
                  <a:cubicBezTo>
                    <a:pt x="21494" y="6114"/>
                    <a:pt x="21527" y="5760"/>
                    <a:pt x="21526" y="5287"/>
                  </a:cubicBezTo>
                  <a:cubicBezTo>
                    <a:pt x="20819" y="3986"/>
                    <a:pt x="20509" y="5505"/>
                    <a:pt x="19872" y="3817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15" name="Shape 1405"/>
            <p:cNvSpPr/>
            <p:nvPr/>
          </p:nvSpPr>
          <p:spPr>
            <a:xfrm>
              <a:off x="6815345" y="3474857"/>
              <a:ext cx="139366" cy="619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5" h="20912" extrusionOk="0">
                  <a:moveTo>
                    <a:pt x="8533" y="16448"/>
                  </a:moveTo>
                  <a:cubicBezTo>
                    <a:pt x="9544" y="15434"/>
                    <a:pt x="9914" y="17881"/>
                    <a:pt x="10741" y="20320"/>
                  </a:cubicBezTo>
                  <a:cubicBezTo>
                    <a:pt x="10797" y="20491"/>
                    <a:pt x="10834" y="20625"/>
                    <a:pt x="10876" y="20776"/>
                  </a:cubicBezTo>
                  <a:cubicBezTo>
                    <a:pt x="12012" y="20391"/>
                    <a:pt x="12875" y="19665"/>
                    <a:pt x="14029" y="19363"/>
                  </a:cubicBezTo>
                  <a:cubicBezTo>
                    <a:pt x="14859" y="19146"/>
                    <a:pt x="15940" y="19551"/>
                    <a:pt x="16789" y="19989"/>
                  </a:cubicBezTo>
                  <a:cubicBezTo>
                    <a:pt x="16637" y="19404"/>
                    <a:pt x="16543" y="18871"/>
                    <a:pt x="16630" y="18490"/>
                  </a:cubicBezTo>
                  <a:cubicBezTo>
                    <a:pt x="16906" y="17265"/>
                    <a:pt x="18286" y="18895"/>
                    <a:pt x="18749" y="19912"/>
                  </a:cubicBezTo>
                  <a:cubicBezTo>
                    <a:pt x="19207" y="20933"/>
                    <a:pt x="20681" y="21342"/>
                    <a:pt x="21141" y="20320"/>
                  </a:cubicBezTo>
                  <a:cubicBezTo>
                    <a:pt x="21600" y="19303"/>
                    <a:pt x="20404" y="18282"/>
                    <a:pt x="20129" y="17265"/>
                  </a:cubicBezTo>
                  <a:cubicBezTo>
                    <a:pt x="19990" y="16756"/>
                    <a:pt x="20354" y="15701"/>
                    <a:pt x="20754" y="14758"/>
                  </a:cubicBezTo>
                  <a:cubicBezTo>
                    <a:pt x="19954" y="13774"/>
                    <a:pt x="19128" y="12368"/>
                    <a:pt x="18839" y="12579"/>
                  </a:cubicBezTo>
                  <a:cubicBezTo>
                    <a:pt x="18425" y="12884"/>
                    <a:pt x="18425" y="8298"/>
                    <a:pt x="17872" y="8298"/>
                  </a:cubicBezTo>
                  <a:cubicBezTo>
                    <a:pt x="17320" y="8298"/>
                    <a:pt x="17320" y="7381"/>
                    <a:pt x="16768" y="7381"/>
                  </a:cubicBezTo>
                  <a:cubicBezTo>
                    <a:pt x="16214" y="7381"/>
                    <a:pt x="14145" y="7381"/>
                    <a:pt x="13594" y="8298"/>
                  </a:cubicBezTo>
                  <a:cubicBezTo>
                    <a:pt x="13041" y="9215"/>
                    <a:pt x="12351" y="6159"/>
                    <a:pt x="11661" y="6159"/>
                  </a:cubicBezTo>
                  <a:cubicBezTo>
                    <a:pt x="10970" y="6159"/>
                    <a:pt x="10142" y="4629"/>
                    <a:pt x="9728" y="3408"/>
                  </a:cubicBezTo>
                  <a:cubicBezTo>
                    <a:pt x="9313" y="2186"/>
                    <a:pt x="5863" y="4020"/>
                    <a:pt x="4896" y="2491"/>
                  </a:cubicBezTo>
                  <a:cubicBezTo>
                    <a:pt x="3929" y="964"/>
                    <a:pt x="2135" y="-258"/>
                    <a:pt x="1167" y="47"/>
                  </a:cubicBezTo>
                  <a:cubicBezTo>
                    <a:pt x="920" y="128"/>
                    <a:pt x="493" y="599"/>
                    <a:pt x="0" y="1252"/>
                  </a:cubicBezTo>
                  <a:cubicBezTo>
                    <a:pt x="1815" y="3585"/>
                    <a:pt x="4448" y="2976"/>
                    <a:pt x="4805" y="7183"/>
                  </a:cubicBezTo>
                  <a:cubicBezTo>
                    <a:pt x="5219" y="12070"/>
                    <a:pt x="6462" y="10132"/>
                    <a:pt x="6000" y="14309"/>
                  </a:cubicBezTo>
                  <a:cubicBezTo>
                    <a:pt x="5909" y="15133"/>
                    <a:pt x="5647" y="15929"/>
                    <a:pt x="5282" y="16666"/>
                  </a:cubicBezTo>
                  <a:cubicBezTo>
                    <a:pt x="6716" y="16906"/>
                    <a:pt x="8065" y="16916"/>
                    <a:pt x="8533" y="1644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16" name="Shape 1407"/>
            <p:cNvSpPr/>
            <p:nvPr/>
          </p:nvSpPr>
          <p:spPr>
            <a:xfrm>
              <a:off x="7609045" y="3658020"/>
              <a:ext cx="46815" cy="448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0" h="21410" extrusionOk="0">
                  <a:moveTo>
                    <a:pt x="10312" y="8"/>
                  </a:moveTo>
                  <a:cubicBezTo>
                    <a:pt x="7081" y="-190"/>
                    <a:pt x="885" y="3238"/>
                    <a:pt x="0" y="6354"/>
                  </a:cubicBezTo>
                  <a:cubicBezTo>
                    <a:pt x="640" y="7106"/>
                    <a:pt x="1251" y="8035"/>
                    <a:pt x="1537" y="9101"/>
                  </a:cubicBezTo>
                  <a:cubicBezTo>
                    <a:pt x="2254" y="11792"/>
                    <a:pt x="4408" y="14102"/>
                    <a:pt x="6922" y="15637"/>
                  </a:cubicBezTo>
                  <a:cubicBezTo>
                    <a:pt x="8468" y="16584"/>
                    <a:pt x="8246" y="19142"/>
                    <a:pt x="7842" y="21410"/>
                  </a:cubicBezTo>
                  <a:cubicBezTo>
                    <a:pt x="9273" y="21353"/>
                    <a:pt x="10731" y="21234"/>
                    <a:pt x="11719" y="20983"/>
                  </a:cubicBezTo>
                  <a:cubicBezTo>
                    <a:pt x="14342" y="20334"/>
                    <a:pt x="19989" y="11687"/>
                    <a:pt x="20792" y="9310"/>
                  </a:cubicBezTo>
                  <a:cubicBezTo>
                    <a:pt x="21600" y="6932"/>
                    <a:pt x="13737" y="226"/>
                    <a:pt x="10312" y="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17" name="Shape 1408"/>
            <p:cNvSpPr/>
            <p:nvPr/>
          </p:nvSpPr>
          <p:spPr>
            <a:xfrm>
              <a:off x="8531636" y="3488425"/>
              <a:ext cx="140280" cy="130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50" extrusionOk="0">
                  <a:moveTo>
                    <a:pt x="20737" y="1067"/>
                  </a:moveTo>
                  <a:cubicBezTo>
                    <a:pt x="19521" y="1495"/>
                    <a:pt x="19115" y="0"/>
                    <a:pt x="18101" y="0"/>
                  </a:cubicBezTo>
                  <a:cubicBezTo>
                    <a:pt x="17088" y="0"/>
                    <a:pt x="17292" y="2561"/>
                    <a:pt x="16281" y="2561"/>
                  </a:cubicBezTo>
                  <a:cubicBezTo>
                    <a:pt x="15266" y="2561"/>
                    <a:pt x="15468" y="4051"/>
                    <a:pt x="14051" y="4263"/>
                  </a:cubicBezTo>
                  <a:cubicBezTo>
                    <a:pt x="12636" y="4477"/>
                    <a:pt x="12228" y="4477"/>
                    <a:pt x="12836" y="5545"/>
                  </a:cubicBezTo>
                  <a:cubicBezTo>
                    <a:pt x="13444" y="6611"/>
                    <a:pt x="12028" y="6184"/>
                    <a:pt x="10811" y="6184"/>
                  </a:cubicBezTo>
                  <a:cubicBezTo>
                    <a:pt x="9595" y="6184"/>
                    <a:pt x="9595" y="5333"/>
                    <a:pt x="8786" y="5333"/>
                  </a:cubicBezTo>
                  <a:cubicBezTo>
                    <a:pt x="7977" y="5333"/>
                    <a:pt x="7369" y="6824"/>
                    <a:pt x="6761" y="7675"/>
                  </a:cubicBezTo>
                  <a:cubicBezTo>
                    <a:pt x="6153" y="8530"/>
                    <a:pt x="2103" y="10448"/>
                    <a:pt x="887" y="11088"/>
                  </a:cubicBezTo>
                  <a:cubicBezTo>
                    <a:pt x="543" y="11270"/>
                    <a:pt x="249" y="11834"/>
                    <a:pt x="0" y="12543"/>
                  </a:cubicBezTo>
                  <a:cubicBezTo>
                    <a:pt x="1452" y="12668"/>
                    <a:pt x="2948" y="13544"/>
                    <a:pt x="3597" y="14407"/>
                  </a:cubicBezTo>
                  <a:cubicBezTo>
                    <a:pt x="4481" y="15583"/>
                    <a:pt x="2574" y="16902"/>
                    <a:pt x="1737" y="17978"/>
                  </a:cubicBezTo>
                  <a:cubicBezTo>
                    <a:pt x="900" y="19057"/>
                    <a:pt x="2248" y="19105"/>
                    <a:pt x="2294" y="19986"/>
                  </a:cubicBezTo>
                  <a:cubicBezTo>
                    <a:pt x="2343" y="20865"/>
                    <a:pt x="3459" y="21600"/>
                    <a:pt x="3877" y="20819"/>
                  </a:cubicBezTo>
                  <a:cubicBezTo>
                    <a:pt x="4294" y="20038"/>
                    <a:pt x="4991" y="20329"/>
                    <a:pt x="6294" y="20329"/>
                  </a:cubicBezTo>
                  <a:cubicBezTo>
                    <a:pt x="6674" y="20329"/>
                    <a:pt x="6888" y="20518"/>
                    <a:pt x="7035" y="20777"/>
                  </a:cubicBezTo>
                  <a:cubicBezTo>
                    <a:pt x="7760" y="20163"/>
                    <a:pt x="8604" y="19608"/>
                    <a:pt x="8888" y="19311"/>
                  </a:cubicBezTo>
                  <a:cubicBezTo>
                    <a:pt x="9385" y="18787"/>
                    <a:pt x="10624" y="18657"/>
                    <a:pt x="11742" y="18657"/>
                  </a:cubicBezTo>
                  <a:cubicBezTo>
                    <a:pt x="12433" y="18657"/>
                    <a:pt x="12894" y="18428"/>
                    <a:pt x="13403" y="17997"/>
                  </a:cubicBezTo>
                  <a:cubicBezTo>
                    <a:pt x="12218" y="16639"/>
                    <a:pt x="11062" y="15526"/>
                    <a:pt x="10615" y="15240"/>
                  </a:cubicBezTo>
                  <a:cubicBezTo>
                    <a:pt x="9548" y="14556"/>
                    <a:pt x="10197" y="12646"/>
                    <a:pt x="11498" y="12305"/>
                  </a:cubicBezTo>
                  <a:cubicBezTo>
                    <a:pt x="12802" y="11962"/>
                    <a:pt x="16008" y="9368"/>
                    <a:pt x="16985" y="8781"/>
                  </a:cubicBezTo>
                  <a:cubicBezTo>
                    <a:pt x="17960" y="8194"/>
                    <a:pt x="17311" y="6286"/>
                    <a:pt x="18100" y="4768"/>
                  </a:cubicBezTo>
                  <a:cubicBezTo>
                    <a:pt x="18510" y="3975"/>
                    <a:pt x="20055" y="2464"/>
                    <a:pt x="21600" y="1199"/>
                  </a:cubicBezTo>
                  <a:cubicBezTo>
                    <a:pt x="21268" y="1050"/>
                    <a:pt x="20967" y="984"/>
                    <a:pt x="20737" y="1067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18" name="Shape 1409"/>
            <p:cNvSpPr/>
            <p:nvPr/>
          </p:nvSpPr>
          <p:spPr>
            <a:xfrm>
              <a:off x="7649748" y="3786911"/>
              <a:ext cx="153948" cy="873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1" h="20862" extrusionOk="0">
                  <a:moveTo>
                    <a:pt x="21236" y="13495"/>
                  </a:moveTo>
                  <a:cubicBezTo>
                    <a:pt x="21044" y="13469"/>
                    <a:pt x="20834" y="13457"/>
                    <a:pt x="20589" y="13469"/>
                  </a:cubicBezTo>
                  <a:cubicBezTo>
                    <a:pt x="18963" y="13578"/>
                    <a:pt x="17963" y="12172"/>
                    <a:pt x="16899" y="12280"/>
                  </a:cubicBezTo>
                  <a:cubicBezTo>
                    <a:pt x="15836" y="12387"/>
                    <a:pt x="12774" y="10334"/>
                    <a:pt x="11459" y="8496"/>
                  </a:cubicBezTo>
                  <a:cubicBezTo>
                    <a:pt x="10146" y="6658"/>
                    <a:pt x="6582" y="2766"/>
                    <a:pt x="5706" y="1253"/>
                  </a:cubicBezTo>
                  <a:cubicBezTo>
                    <a:pt x="4831" y="-260"/>
                    <a:pt x="3580" y="-260"/>
                    <a:pt x="3455" y="498"/>
                  </a:cubicBezTo>
                  <a:cubicBezTo>
                    <a:pt x="3341" y="1191"/>
                    <a:pt x="2697" y="1251"/>
                    <a:pt x="1726" y="1421"/>
                  </a:cubicBezTo>
                  <a:cubicBezTo>
                    <a:pt x="1478" y="2174"/>
                    <a:pt x="446" y="3187"/>
                    <a:pt x="446" y="4205"/>
                  </a:cubicBezTo>
                  <a:cubicBezTo>
                    <a:pt x="446" y="5361"/>
                    <a:pt x="0" y="6903"/>
                    <a:pt x="0" y="7864"/>
                  </a:cubicBezTo>
                  <a:cubicBezTo>
                    <a:pt x="0" y="8825"/>
                    <a:pt x="1113" y="9015"/>
                    <a:pt x="1446" y="9787"/>
                  </a:cubicBezTo>
                  <a:cubicBezTo>
                    <a:pt x="1780" y="10557"/>
                    <a:pt x="3563" y="10943"/>
                    <a:pt x="3673" y="11712"/>
                  </a:cubicBezTo>
                  <a:cubicBezTo>
                    <a:pt x="3785" y="12482"/>
                    <a:pt x="5009" y="13446"/>
                    <a:pt x="5789" y="13639"/>
                  </a:cubicBezTo>
                  <a:cubicBezTo>
                    <a:pt x="6568" y="13832"/>
                    <a:pt x="7682" y="15371"/>
                    <a:pt x="8128" y="15946"/>
                  </a:cubicBezTo>
                  <a:cubicBezTo>
                    <a:pt x="8572" y="16524"/>
                    <a:pt x="10242" y="15178"/>
                    <a:pt x="10799" y="15178"/>
                  </a:cubicBezTo>
                  <a:cubicBezTo>
                    <a:pt x="11356" y="15178"/>
                    <a:pt x="12248" y="16907"/>
                    <a:pt x="12359" y="17871"/>
                  </a:cubicBezTo>
                  <a:cubicBezTo>
                    <a:pt x="12469" y="18835"/>
                    <a:pt x="15364" y="19413"/>
                    <a:pt x="16032" y="20376"/>
                  </a:cubicBezTo>
                  <a:cubicBezTo>
                    <a:pt x="16699" y="21340"/>
                    <a:pt x="20263" y="20760"/>
                    <a:pt x="20931" y="19604"/>
                  </a:cubicBezTo>
                  <a:cubicBezTo>
                    <a:pt x="21600" y="18449"/>
                    <a:pt x="21044" y="16329"/>
                    <a:pt x="21044" y="14601"/>
                  </a:cubicBezTo>
                  <a:cubicBezTo>
                    <a:pt x="21044" y="14023"/>
                    <a:pt x="21121" y="13713"/>
                    <a:pt x="21236" y="1349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19" name="Shape 1410"/>
            <p:cNvSpPr/>
            <p:nvPr/>
          </p:nvSpPr>
          <p:spPr>
            <a:xfrm>
              <a:off x="7880396" y="3834397"/>
              <a:ext cx="174603" cy="382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93" extrusionOk="0">
                  <a:moveTo>
                    <a:pt x="17460" y="19506"/>
                  </a:moveTo>
                  <a:cubicBezTo>
                    <a:pt x="17460" y="19056"/>
                    <a:pt x="16663" y="19010"/>
                    <a:pt x="16663" y="18650"/>
                  </a:cubicBezTo>
                  <a:cubicBezTo>
                    <a:pt x="16663" y="18288"/>
                    <a:pt x="16663" y="17657"/>
                    <a:pt x="15666" y="17251"/>
                  </a:cubicBezTo>
                  <a:cubicBezTo>
                    <a:pt x="14667" y="16845"/>
                    <a:pt x="14168" y="16257"/>
                    <a:pt x="14767" y="16032"/>
                  </a:cubicBezTo>
                  <a:cubicBezTo>
                    <a:pt x="15367" y="15807"/>
                    <a:pt x="14867" y="15175"/>
                    <a:pt x="15167" y="15220"/>
                  </a:cubicBezTo>
                  <a:cubicBezTo>
                    <a:pt x="15466" y="15265"/>
                    <a:pt x="15866" y="14813"/>
                    <a:pt x="15266" y="14678"/>
                  </a:cubicBezTo>
                  <a:cubicBezTo>
                    <a:pt x="14667" y="14543"/>
                    <a:pt x="15266" y="14002"/>
                    <a:pt x="14767" y="13911"/>
                  </a:cubicBezTo>
                  <a:cubicBezTo>
                    <a:pt x="14268" y="13821"/>
                    <a:pt x="12873" y="13099"/>
                    <a:pt x="12873" y="12874"/>
                  </a:cubicBezTo>
                  <a:cubicBezTo>
                    <a:pt x="12873" y="12648"/>
                    <a:pt x="13273" y="11384"/>
                    <a:pt x="13371" y="11069"/>
                  </a:cubicBezTo>
                  <a:cubicBezTo>
                    <a:pt x="13471" y="10753"/>
                    <a:pt x="14467" y="10708"/>
                    <a:pt x="14767" y="10708"/>
                  </a:cubicBezTo>
                  <a:cubicBezTo>
                    <a:pt x="15067" y="10708"/>
                    <a:pt x="16264" y="10753"/>
                    <a:pt x="16663" y="10437"/>
                  </a:cubicBezTo>
                  <a:cubicBezTo>
                    <a:pt x="17063" y="10121"/>
                    <a:pt x="18756" y="10076"/>
                    <a:pt x="18956" y="9850"/>
                  </a:cubicBezTo>
                  <a:cubicBezTo>
                    <a:pt x="19156" y="9625"/>
                    <a:pt x="20254" y="9625"/>
                    <a:pt x="20254" y="9354"/>
                  </a:cubicBezTo>
                  <a:cubicBezTo>
                    <a:pt x="20254" y="9083"/>
                    <a:pt x="21548" y="8406"/>
                    <a:pt x="21548" y="8406"/>
                  </a:cubicBezTo>
                  <a:cubicBezTo>
                    <a:pt x="21568" y="8404"/>
                    <a:pt x="21582" y="8409"/>
                    <a:pt x="21600" y="8409"/>
                  </a:cubicBezTo>
                  <a:cubicBezTo>
                    <a:pt x="21451" y="8289"/>
                    <a:pt x="21121" y="8397"/>
                    <a:pt x="20462" y="8516"/>
                  </a:cubicBezTo>
                  <a:cubicBezTo>
                    <a:pt x="19343" y="8719"/>
                    <a:pt x="18783" y="8440"/>
                    <a:pt x="18895" y="8136"/>
                  </a:cubicBezTo>
                  <a:cubicBezTo>
                    <a:pt x="19006" y="7831"/>
                    <a:pt x="18111" y="7831"/>
                    <a:pt x="17493" y="7831"/>
                  </a:cubicBezTo>
                  <a:cubicBezTo>
                    <a:pt x="16878" y="7831"/>
                    <a:pt x="17270" y="7376"/>
                    <a:pt x="17493" y="7072"/>
                  </a:cubicBezTo>
                  <a:cubicBezTo>
                    <a:pt x="17719" y="6768"/>
                    <a:pt x="17270" y="6590"/>
                    <a:pt x="16542" y="6564"/>
                  </a:cubicBezTo>
                  <a:cubicBezTo>
                    <a:pt x="15814" y="6539"/>
                    <a:pt x="15478" y="5830"/>
                    <a:pt x="15757" y="5627"/>
                  </a:cubicBezTo>
                  <a:cubicBezTo>
                    <a:pt x="16039" y="5424"/>
                    <a:pt x="14246" y="5247"/>
                    <a:pt x="13462" y="5424"/>
                  </a:cubicBezTo>
                  <a:cubicBezTo>
                    <a:pt x="12677" y="5602"/>
                    <a:pt x="13237" y="5120"/>
                    <a:pt x="13014" y="4866"/>
                  </a:cubicBezTo>
                  <a:cubicBezTo>
                    <a:pt x="12788" y="4613"/>
                    <a:pt x="14022" y="3751"/>
                    <a:pt x="15086" y="3270"/>
                  </a:cubicBezTo>
                  <a:cubicBezTo>
                    <a:pt x="16150" y="2788"/>
                    <a:pt x="15703" y="2154"/>
                    <a:pt x="15703" y="1597"/>
                  </a:cubicBezTo>
                  <a:cubicBezTo>
                    <a:pt x="15703" y="1039"/>
                    <a:pt x="15198" y="1039"/>
                    <a:pt x="14695" y="1039"/>
                  </a:cubicBezTo>
                  <a:cubicBezTo>
                    <a:pt x="14190" y="1039"/>
                    <a:pt x="14133" y="710"/>
                    <a:pt x="14133" y="406"/>
                  </a:cubicBezTo>
                  <a:cubicBezTo>
                    <a:pt x="14133" y="102"/>
                    <a:pt x="13069" y="-126"/>
                    <a:pt x="12454" y="77"/>
                  </a:cubicBezTo>
                  <a:cubicBezTo>
                    <a:pt x="12368" y="105"/>
                    <a:pt x="12215" y="144"/>
                    <a:pt x="12028" y="189"/>
                  </a:cubicBezTo>
                  <a:cubicBezTo>
                    <a:pt x="12052" y="192"/>
                    <a:pt x="12075" y="194"/>
                    <a:pt x="12075" y="194"/>
                  </a:cubicBezTo>
                  <a:cubicBezTo>
                    <a:pt x="12075" y="194"/>
                    <a:pt x="11875" y="645"/>
                    <a:pt x="11475" y="736"/>
                  </a:cubicBezTo>
                  <a:cubicBezTo>
                    <a:pt x="11077" y="826"/>
                    <a:pt x="11077" y="1096"/>
                    <a:pt x="11675" y="1502"/>
                  </a:cubicBezTo>
                  <a:cubicBezTo>
                    <a:pt x="12273" y="1909"/>
                    <a:pt x="10779" y="1728"/>
                    <a:pt x="10579" y="1502"/>
                  </a:cubicBezTo>
                  <a:cubicBezTo>
                    <a:pt x="10379" y="1277"/>
                    <a:pt x="9181" y="1638"/>
                    <a:pt x="8485" y="1909"/>
                  </a:cubicBezTo>
                  <a:cubicBezTo>
                    <a:pt x="7787" y="2179"/>
                    <a:pt x="6789" y="2315"/>
                    <a:pt x="6789" y="2811"/>
                  </a:cubicBezTo>
                  <a:cubicBezTo>
                    <a:pt x="6789" y="3307"/>
                    <a:pt x="5891" y="3804"/>
                    <a:pt x="6091" y="4209"/>
                  </a:cubicBezTo>
                  <a:cubicBezTo>
                    <a:pt x="6289" y="4615"/>
                    <a:pt x="5093" y="5383"/>
                    <a:pt x="5193" y="5609"/>
                  </a:cubicBezTo>
                  <a:cubicBezTo>
                    <a:pt x="5293" y="5834"/>
                    <a:pt x="3498" y="5564"/>
                    <a:pt x="3199" y="5564"/>
                  </a:cubicBezTo>
                  <a:cubicBezTo>
                    <a:pt x="2900" y="5564"/>
                    <a:pt x="3098" y="6421"/>
                    <a:pt x="2700" y="6692"/>
                  </a:cubicBezTo>
                  <a:cubicBezTo>
                    <a:pt x="2300" y="6962"/>
                    <a:pt x="2599" y="7909"/>
                    <a:pt x="2001" y="7909"/>
                  </a:cubicBezTo>
                  <a:cubicBezTo>
                    <a:pt x="1404" y="7909"/>
                    <a:pt x="905" y="8767"/>
                    <a:pt x="905" y="8767"/>
                  </a:cubicBezTo>
                  <a:cubicBezTo>
                    <a:pt x="905" y="8767"/>
                    <a:pt x="417" y="8916"/>
                    <a:pt x="0" y="9102"/>
                  </a:cubicBezTo>
                  <a:cubicBezTo>
                    <a:pt x="488" y="9554"/>
                    <a:pt x="1381" y="10048"/>
                    <a:pt x="2371" y="10232"/>
                  </a:cubicBezTo>
                  <a:cubicBezTo>
                    <a:pt x="3827" y="10502"/>
                    <a:pt x="4798" y="11836"/>
                    <a:pt x="5247" y="12546"/>
                  </a:cubicBezTo>
                  <a:cubicBezTo>
                    <a:pt x="5694" y="13256"/>
                    <a:pt x="5395" y="13983"/>
                    <a:pt x="4874" y="14388"/>
                  </a:cubicBezTo>
                  <a:cubicBezTo>
                    <a:pt x="4349" y="14794"/>
                    <a:pt x="5059" y="14811"/>
                    <a:pt x="5918" y="15013"/>
                  </a:cubicBezTo>
                  <a:cubicBezTo>
                    <a:pt x="6778" y="15216"/>
                    <a:pt x="7748" y="15283"/>
                    <a:pt x="8382" y="14878"/>
                  </a:cubicBezTo>
                  <a:cubicBezTo>
                    <a:pt x="9019" y="14472"/>
                    <a:pt x="10325" y="14186"/>
                    <a:pt x="10512" y="13729"/>
                  </a:cubicBezTo>
                  <a:cubicBezTo>
                    <a:pt x="10699" y="13273"/>
                    <a:pt x="11297" y="13949"/>
                    <a:pt x="11820" y="14186"/>
                  </a:cubicBezTo>
                  <a:cubicBezTo>
                    <a:pt x="12343" y="14422"/>
                    <a:pt x="12716" y="14878"/>
                    <a:pt x="12828" y="15452"/>
                  </a:cubicBezTo>
                  <a:cubicBezTo>
                    <a:pt x="12939" y="16027"/>
                    <a:pt x="13051" y="17463"/>
                    <a:pt x="14133" y="17919"/>
                  </a:cubicBezTo>
                  <a:cubicBezTo>
                    <a:pt x="15217" y="18375"/>
                    <a:pt x="15404" y="19372"/>
                    <a:pt x="15105" y="19727"/>
                  </a:cubicBezTo>
                  <a:cubicBezTo>
                    <a:pt x="14808" y="20082"/>
                    <a:pt x="15666" y="20690"/>
                    <a:pt x="15441" y="21079"/>
                  </a:cubicBezTo>
                  <a:cubicBezTo>
                    <a:pt x="15396" y="21157"/>
                    <a:pt x="15348" y="21267"/>
                    <a:pt x="15294" y="21390"/>
                  </a:cubicBezTo>
                  <a:cubicBezTo>
                    <a:pt x="16268" y="21474"/>
                    <a:pt x="17460" y="19506"/>
                    <a:pt x="17460" y="1950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20" name="Shape 1411"/>
            <p:cNvSpPr/>
            <p:nvPr/>
          </p:nvSpPr>
          <p:spPr>
            <a:xfrm>
              <a:off x="7819342" y="3834397"/>
              <a:ext cx="59509" cy="33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8" h="19252" extrusionOk="0">
                  <a:moveTo>
                    <a:pt x="20787" y="6304"/>
                  </a:moveTo>
                  <a:cubicBezTo>
                    <a:pt x="16536" y="-167"/>
                    <a:pt x="15382" y="5051"/>
                    <a:pt x="12543" y="2574"/>
                  </a:cubicBezTo>
                  <a:cubicBezTo>
                    <a:pt x="9532" y="-46"/>
                    <a:pt x="8109" y="-835"/>
                    <a:pt x="6684" y="998"/>
                  </a:cubicBezTo>
                  <a:cubicBezTo>
                    <a:pt x="5254" y="2839"/>
                    <a:pt x="3036" y="2574"/>
                    <a:pt x="1611" y="8345"/>
                  </a:cubicBezTo>
                  <a:cubicBezTo>
                    <a:pt x="1145" y="10241"/>
                    <a:pt x="563" y="12011"/>
                    <a:pt x="0" y="13346"/>
                  </a:cubicBezTo>
                  <a:cubicBezTo>
                    <a:pt x="494" y="15104"/>
                    <a:pt x="1249" y="16340"/>
                    <a:pt x="1856" y="16087"/>
                  </a:cubicBezTo>
                  <a:cubicBezTo>
                    <a:pt x="2985" y="15622"/>
                    <a:pt x="4394" y="18897"/>
                    <a:pt x="6645" y="17960"/>
                  </a:cubicBezTo>
                  <a:cubicBezTo>
                    <a:pt x="8904" y="17024"/>
                    <a:pt x="10316" y="20300"/>
                    <a:pt x="13421" y="18897"/>
                  </a:cubicBezTo>
                  <a:cubicBezTo>
                    <a:pt x="16515" y="17490"/>
                    <a:pt x="19340" y="20765"/>
                    <a:pt x="20469" y="17490"/>
                  </a:cubicBezTo>
                  <a:cubicBezTo>
                    <a:pt x="21600" y="14219"/>
                    <a:pt x="19621" y="7218"/>
                    <a:pt x="19621" y="7218"/>
                  </a:cubicBezTo>
                  <a:cubicBezTo>
                    <a:pt x="19621" y="7218"/>
                    <a:pt x="20142" y="6788"/>
                    <a:pt x="20787" y="6304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21" name="Shape 1412"/>
            <p:cNvSpPr/>
            <p:nvPr/>
          </p:nvSpPr>
          <p:spPr>
            <a:xfrm>
              <a:off x="8077125" y="3942937"/>
              <a:ext cx="147568" cy="3099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4" h="21320" extrusionOk="0">
                  <a:moveTo>
                    <a:pt x="15958" y="2528"/>
                  </a:moveTo>
                  <a:cubicBezTo>
                    <a:pt x="15149" y="2473"/>
                    <a:pt x="13065" y="1753"/>
                    <a:pt x="13065" y="1475"/>
                  </a:cubicBezTo>
                  <a:cubicBezTo>
                    <a:pt x="13065" y="1197"/>
                    <a:pt x="14108" y="754"/>
                    <a:pt x="12255" y="644"/>
                  </a:cubicBezTo>
                  <a:cubicBezTo>
                    <a:pt x="10406" y="532"/>
                    <a:pt x="10174" y="199"/>
                    <a:pt x="9826" y="33"/>
                  </a:cubicBezTo>
                  <a:cubicBezTo>
                    <a:pt x="9479" y="-133"/>
                    <a:pt x="7972" y="366"/>
                    <a:pt x="7511" y="754"/>
                  </a:cubicBezTo>
                  <a:cubicBezTo>
                    <a:pt x="7050" y="1142"/>
                    <a:pt x="6586" y="644"/>
                    <a:pt x="5543" y="920"/>
                  </a:cubicBezTo>
                  <a:cubicBezTo>
                    <a:pt x="4501" y="1197"/>
                    <a:pt x="3462" y="532"/>
                    <a:pt x="2999" y="920"/>
                  </a:cubicBezTo>
                  <a:cubicBezTo>
                    <a:pt x="2535" y="1308"/>
                    <a:pt x="1378" y="699"/>
                    <a:pt x="798" y="1031"/>
                  </a:cubicBezTo>
                  <a:cubicBezTo>
                    <a:pt x="579" y="1158"/>
                    <a:pt x="290" y="1260"/>
                    <a:pt x="0" y="1329"/>
                  </a:cubicBezTo>
                  <a:cubicBezTo>
                    <a:pt x="507" y="1600"/>
                    <a:pt x="1058" y="1865"/>
                    <a:pt x="1058" y="2070"/>
                  </a:cubicBezTo>
                  <a:cubicBezTo>
                    <a:pt x="1058" y="2426"/>
                    <a:pt x="2542" y="2693"/>
                    <a:pt x="2542" y="3138"/>
                  </a:cubicBezTo>
                  <a:cubicBezTo>
                    <a:pt x="2542" y="3582"/>
                    <a:pt x="4400" y="3939"/>
                    <a:pt x="4958" y="3760"/>
                  </a:cubicBezTo>
                  <a:cubicBezTo>
                    <a:pt x="5515" y="3582"/>
                    <a:pt x="6817" y="3404"/>
                    <a:pt x="7000" y="4027"/>
                  </a:cubicBezTo>
                  <a:cubicBezTo>
                    <a:pt x="7185" y="4650"/>
                    <a:pt x="7929" y="4650"/>
                    <a:pt x="7929" y="5095"/>
                  </a:cubicBezTo>
                  <a:cubicBezTo>
                    <a:pt x="7929" y="5540"/>
                    <a:pt x="6072" y="5273"/>
                    <a:pt x="5700" y="5718"/>
                  </a:cubicBezTo>
                  <a:cubicBezTo>
                    <a:pt x="5328" y="6162"/>
                    <a:pt x="8857" y="6696"/>
                    <a:pt x="8857" y="7052"/>
                  </a:cubicBezTo>
                  <a:cubicBezTo>
                    <a:pt x="8857" y="7407"/>
                    <a:pt x="9970" y="7853"/>
                    <a:pt x="10341" y="8297"/>
                  </a:cubicBezTo>
                  <a:cubicBezTo>
                    <a:pt x="10714" y="8742"/>
                    <a:pt x="12386" y="9277"/>
                    <a:pt x="12755" y="9810"/>
                  </a:cubicBezTo>
                  <a:cubicBezTo>
                    <a:pt x="13126" y="10343"/>
                    <a:pt x="14612" y="10611"/>
                    <a:pt x="15170" y="10877"/>
                  </a:cubicBezTo>
                  <a:cubicBezTo>
                    <a:pt x="15726" y="11145"/>
                    <a:pt x="15911" y="11768"/>
                    <a:pt x="15726" y="12301"/>
                  </a:cubicBezTo>
                  <a:cubicBezTo>
                    <a:pt x="15542" y="12834"/>
                    <a:pt x="15539" y="13813"/>
                    <a:pt x="16654" y="14614"/>
                  </a:cubicBezTo>
                  <a:cubicBezTo>
                    <a:pt x="17768" y="15416"/>
                    <a:pt x="15354" y="15770"/>
                    <a:pt x="14612" y="16216"/>
                  </a:cubicBezTo>
                  <a:cubicBezTo>
                    <a:pt x="13870" y="16660"/>
                    <a:pt x="14241" y="17283"/>
                    <a:pt x="12013" y="17016"/>
                  </a:cubicBezTo>
                  <a:cubicBezTo>
                    <a:pt x="9785" y="16749"/>
                    <a:pt x="12386" y="17906"/>
                    <a:pt x="12013" y="18261"/>
                  </a:cubicBezTo>
                  <a:cubicBezTo>
                    <a:pt x="11641" y="18618"/>
                    <a:pt x="8671" y="17906"/>
                    <a:pt x="8671" y="18261"/>
                  </a:cubicBezTo>
                  <a:cubicBezTo>
                    <a:pt x="8671" y="18475"/>
                    <a:pt x="7668" y="18753"/>
                    <a:pt x="6866" y="18941"/>
                  </a:cubicBezTo>
                  <a:cubicBezTo>
                    <a:pt x="7185" y="19141"/>
                    <a:pt x="7637" y="19252"/>
                    <a:pt x="8163" y="19411"/>
                  </a:cubicBezTo>
                  <a:cubicBezTo>
                    <a:pt x="8858" y="19618"/>
                    <a:pt x="7299" y="19971"/>
                    <a:pt x="7342" y="20635"/>
                  </a:cubicBezTo>
                  <a:cubicBezTo>
                    <a:pt x="7384" y="21301"/>
                    <a:pt x="8425" y="21467"/>
                    <a:pt x="8814" y="21196"/>
                  </a:cubicBezTo>
                  <a:cubicBezTo>
                    <a:pt x="9204" y="20926"/>
                    <a:pt x="10808" y="20324"/>
                    <a:pt x="11459" y="20221"/>
                  </a:cubicBezTo>
                  <a:cubicBezTo>
                    <a:pt x="12108" y="20117"/>
                    <a:pt x="11459" y="19661"/>
                    <a:pt x="12151" y="19680"/>
                  </a:cubicBezTo>
                  <a:cubicBezTo>
                    <a:pt x="12844" y="19701"/>
                    <a:pt x="12628" y="19203"/>
                    <a:pt x="12933" y="18932"/>
                  </a:cubicBezTo>
                  <a:cubicBezTo>
                    <a:pt x="13237" y="18663"/>
                    <a:pt x="13711" y="18766"/>
                    <a:pt x="14752" y="18788"/>
                  </a:cubicBezTo>
                  <a:cubicBezTo>
                    <a:pt x="15792" y="18808"/>
                    <a:pt x="17263" y="18330"/>
                    <a:pt x="18738" y="17874"/>
                  </a:cubicBezTo>
                  <a:cubicBezTo>
                    <a:pt x="20212" y="17417"/>
                    <a:pt x="20471" y="17314"/>
                    <a:pt x="21033" y="16005"/>
                  </a:cubicBezTo>
                  <a:cubicBezTo>
                    <a:pt x="21600" y="14698"/>
                    <a:pt x="20385" y="13140"/>
                    <a:pt x="20342" y="12745"/>
                  </a:cubicBezTo>
                  <a:cubicBezTo>
                    <a:pt x="20300" y="12351"/>
                    <a:pt x="18304" y="10524"/>
                    <a:pt x="17568" y="10544"/>
                  </a:cubicBezTo>
                  <a:cubicBezTo>
                    <a:pt x="16831" y="10565"/>
                    <a:pt x="13452" y="8903"/>
                    <a:pt x="12844" y="8634"/>
                  </a:cubicBezTo>
                  <a:cubicBezTo>
                    <a:pt x="12239" y="8364"/>
                    <a:pt x="12411" y="7907"/>
                    <a:pt x="11544" y="7553"/>
                  </a:cubicBezTo>
                  <a:cubicBezTo>
                    <a:pt x="10678" y="7201"/>
                    <a:pt x="10592" y="6287"/>
                    <a:pt x="10808" y="5644"/>
                  </a:cubicBezTo>
                  <a:cubicBezTo>
                    <a:pt x="11026" y="5000"/>
                    <a:pt x="12933" y="4855"/>
                    <a:pt x="12890" y="4418"/>
                  </a:cubicBezTo>
                  <a:cubicBezTo>
                    <a:pt x="12847" y="3982"/>
                    <a:pt x="13061" y="3609"/>
                    <a:pt x="14013" y="3588"/>
                  </a:cubicBezTo>
                  <a:cubicBezTo>
                    <a:pt x="14969" y="3566"/>
                    <a:pt x="15878" y="3193"/>
                    <a:pt x="16311" y="2860"/>
                  </a:cubicBezTo>
                  <a:cubicBezTo>
                    <a:pt x="16373" y="2812"/>
                    <a:pt x="16462" y="2781"/>
                    <a:pt x="16560" y="2759"/>
                  </a:cubicBezTo>
                  <a:cubicBezTo>
                    <a:pt x="16318" y="2625"/>
                    <a:pt x="16107" y="2539"/>
                    <a:pt x="15958" y="252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22" name="Shape 1413"/>
            <p:cNvSpPr/>
            <p:nvPr/>
          </p:nvSpPr>
          <p:spPr>
            <a:xfrm>
              <a:off x="8077125" y="4132882"/>
              <a:ext cx="113988" cy="882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06" h="21454" extrusionOk="0">
                  <a:moveTo>
                    <a:pt x="9794" y="19054"/>
                  </a:moveTo>
                  <a:cubicBezTo>
                    <a:pt x="9794" y="17798"/>
                    <a:pt x="13389" y="20314"/>
                    <a:pt x="13839" y="19054"/>
                  </a:cubicBezTo>
                  <a:cubicBezTo>
                    <a:pt x="14290" y="17798"/>
                    <a:pt x="11142" y="13712"/>
                    <a:pt x="13839" y="14656"/>
                  </a:cubicBezTo>
                  <a:cubicBezTo>
                    <a:pt x="16536" y="15598"/>
                    <a:pt x="16087" y="13399"/>
                    <a:pt x="16985" y="11828"/>
                  </a:cubicBezTo>
                  <a:cubicBezTo>
                    <a:pt x="17882" y="10256"/>
                    <a:pt x="20805" y="9003"/>
                    <a:pt x="19456" y="6172"/>
                  </a:cubicBezTo>
                  <a:cubicBezTo>
                    <a:pt x="18502" y="4165"/>
                    <a:pt x="18228" y="1853"/>
                    <a:pt x="18228" y="0"/>
                  </a:cubicBezTo>
                  <a:cubicBezTo>
                    <a:pt x="17359" y="960"/>
                    <a:pt x="16304" y="1032"/>
                    <a:pt x="15710" y="702"/>
                  </a:cubicBezTo>
                  <a:cubicBezTo>
                    <a:pt x="14952" y="276"/>
                    <a:pt x="13287" y="65"/>
                    <a:pt x="13287" y="1760"/>
                  </a:cubicBezTo>
                  <a:cubicBezTo>
                    <a:pt x="13287" y="3452"/>
                    <a:pt x="12078" y="3875"/>
                    <a:pt x="12227" y="3030"/>
                  </a:cubicBezTo>
                  <a:cubicBezTo>
                    <a:pt x="12379" y="2183"/>
                    <a:pt x="11017" y="2392"/>
                    <a:pt x="10259" y="1124"/>
                  </a:cubicBezTo>
                  <a:cubicBezTo>
                    <a:pt x="9501" y="-146"/>
                    <a:pt x="6777" y="1547"/>
                    <a:pt x="5414" y="913"/>
                  </a:cubicBezTo>
                  <a:cubicBezTo>
                    <a:pt x="4050" y="276"/>
                    <a:pt x="1931" y="1969"/>
                    <a:pt x="571" y="4301"/>
                  </a:cubicBezTo>
                  <a:cubicBezTo>
                    <a:pt x="-795" y="6629"/>
                    <a:pt x="720" y="6629"/>
                    <a:pt x="720" y="8746"/>
                  </a:cubicBezTo>
                  <a:cubicBezTo>
                    <a:pt x="720" y="10866"/>
                    <a:pt x="1629" y="10866"/>
                    <a:pt x="1176" y="12556"/>
                  </a:cubicBezTo>
                  <a:cubicBezTo>
                    <a:pt x="1162" y="12599"/>
                    <a:pt x="1151" y="12659"/>
                    <a:pt x="1141" y="12707"/>
                  </a:cubicBezTo>
                  <a:cubicBezTo>
                    <a:pt x="2478" y="13528"/>
                    <a:pt x="1951" y="15859"/>
                    <a:pt x="2100" y="17176"/>
                  </a:cubicBezTo>
                  <a:cubicBezTo>
                    <a:pt x="2257" y="18565"/>
                    <a:pt x="3570" y="17758"/>
                    <a:pt x="4302" y="17686"/>
                  </a:cubicBezTo>
                  <a:cubicBezTo>
                    <a:pt x="5038" y="17613"/>
                    <a:pt x="3830" y="19297"/>
                    <a:pt x="4459" y="20327"/>
                  </a:cubicBezTo>
                  <a:cubicBezTo>
                    <a:pt x="5089" y="21353"/>
                    <a:pt x="6925" y="19447"/>
                    <a:pt x="7291" y="20696"/>
                  </a:cubicBezTo>
                  <a:cubicBezTo>
                    <a:pt x="7380" y="20989"/>
                    <a:pt x="7488" y="21235"/>
                    <a:pt x="7609" y="21454"/>
                  </a:cubicBezTo>
                  <a:cubicBezTo>
                    <a:pt x="8579" y="20792"/>
                    <a:pt x="9794" y="19811"/>
                    <a:pt x="9794" y="19054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23" name="Shape 1414"/>
            <p:cNvSpPr/>
            <p:nvPr/>
          </p:nvSpPr>
          <p:spPr>
            <a:xfrm>
              <a:off x="8036423" y="3963288"/>
              <a:ext cx="150291" cy="1819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5" h="21175" extrusionOk="0">
                  <a:moveTo>
                    <a:pt x="14575" y="9683"/>
                  </a:moveTo>
                  <a:cubicBezTo>
                    <a:pt x="14575" y="9081"/>
                    <a:pt x="11061" y="8178"/>
                    <a:pt x="11432" y="7425"/>
                  </a:cubicBezTo>
                  <a:cubicBezTo>
                    <a:pt x="11802" y="6673"/>
                    <a:pt x="13652" y="7124"/>
                    <a:pt x="13652" y="6371"/>
                  </a:cubicBezTo>
                  <a:cubicBezTo>
                    <a:pt x="13652" y="5620"/>
                    <a:pt x="12910" y="5620"/>
                    <a:pt x="12726" y="4565"/>
                  </a:cubicBezTo>
                  <a:cubicBezTo>
                    <a:pt x="12543" y="3511"/>
                    <a:pt x="11247" y="3812"/>
                    <a:pt x="10693" y="4114"/>
                  </a:cubicBezTo>
                  <a:cubicBezTo>
                    <a:pt x="10137" y="4416"/>
                    <a:pt x="8287" y="3812"/>
                    <a:pt x="8287" y="3060"/>
                  </a:cubicBezTo>
                  <a:cubicBezTo>
                    <a:pt x="8287" y="2307"/>
                    <a:pt x="6808" y="1856"/>
                    <a:pt x="6808" y="1253"/>
                  </a:cubicBezTo>
                  <a:cubicBezTo>
                    <a:pt x="6808" y="907"/>
                    <a:pt x="6260" y="459"/>
                    <a:pt x="5755" y="0"/>
                  </a:cubicBezTo>
                  <a:cubicBezTo>
                    <a:pt x="5285" y="192"/>
                    <a:pt x="4806" y="234"/>
                    <a:pt x="4592" y="58"/>
                  </a:cubicBezTo>
                  <a:cubicBezTo>
                    <a:pt x="4247" y="-223"/>
                    <a:pt x="3785" y="996"/>
                    <a:pt x="4131" y="1277"/>
                  </a:cubicBezTo>
                  <a:cubicBezTo>
                    <a:pt x="4478" y="1560"/>
                    <a:pt x="4938" y="3343"/>
                    <a:pt x="4016" y="3155"/>
                  </a:cubicBezTo>
                  <a:cubicBezTo>
                    <a:pt x="3094" y="2967"/>
                    <a:pt x="3094" y="1936"/>
                    <a:pt x="2516" y="2029"/>
                  </a:cubicBezTo>
                  <a:cubicBezTo>
                    <a:pt x="2516" y="2029"/>
                    <a:pt x="1021" y="3437"/>
                    <a:pt x="1021" y="4000"/>
                  </a:cubicBezTo>
                  <a:cubicBezTo>
                    <a:pt x="1021" y="4379"/>
                    <a:pt x="447" y="4505"/>
                    <a:pt x="0" y="4688"/>
                  </a:cubicBezTo>
                  <a:cubicBezTo>
                    <a:pt x="266" y="4881"/>
                    <a:pt x="493" y="5055"/>
                    <a:pt x="570" y="5152"/>
                  </a:cubicBezTo>
                  <a:cubicBezTo>
                    <a:pt x="822" y="5455"/>
                    <a:pt x="448" y="6266"/>
                    <a:pt x="819" y="6976"/>
                  </a:cubicBezTo>
                  <a:cubicBezTo>
                    <a:pt x="1194" y="7686"/>
                    <a:pt x="2440" y="6571"/>
                    <a:pt x="2813" y="7586"/>
                  </a:cubicBezTo>
                  <a:cubicBezTo>
                    <a:pt x="3189" y="8598"/>
                    <a:pt x="2565" y="9107"/>
                    <a:pt x="2565" y="10119"/>
                  </a:cubicBezTo>
                  <a:cubicBezTo>
                    <a:pt x="2565" y="11134"/>
                    <a:pt x="1568" y="11034"/>
                    <a:pt x="1817" y="11946"/>
                  </a:cubicBezTo>
                  <a:cubicBezTo>
                    <a:pt x="2065" y="12858"/>
                    <a:pt x="3437" y="11744"/>
                    <a:pt x="4432" y="11134"/>
                  </a:cubicBezTo>
                  <a:cubicBezTo>
                    <a:pt x="5430" y="10524"/>
                    <a:pt x="6178" y="10627"/>
                    <a:pt x="6550" y="11034"/>
                  </a:cubicBezTo>
                  <a:cubicBezTo>
                    <a:pt x="6925" y="11440"/>
                    <a:pt x="8171" y="11134"/>
                    <a:pt x="8420" y="10627"/>
                  </a:cubicBezTo>
                  <a:cubicBezTo>
                    <a:pt x="8670" y="10121"/>
                    <a:pt x="10537" y="9917"/>
                    <a:pt x="11161" y="10526"/>
                  </a:cubicBezTo>
                  <a:cubicBezTo>
                    <a:pt x="11785" y="11134"/>
                    <a:pt x="12405" y="11845"/>
                    <a:pt x="13277" y="12251"/>
                  </a:cubicBezTo>
                  <a:cubicBezTo>
                    <a:pt x="14150" y="12655"/>
                    <a:pt x="12655" y="14887"/>
                    <a:pt x="13527" y="15090"/>
                  </a:cubicBezTo>
                  <a:cubicBezTo>
                    <a:pt x="14399" y="15292"/>
                    <a:pt x="15645" y="16408"/>
                    <a:pt x="15522" y="17626"/>
                  </a:cubicBezTo>
                  <a:cubicBezTo>
                    <a:pt x="15414" y="18672"/>
                    <a:pt x="16132" y="19419"/>
                    <a:pt x="15145" y="20318"/>
                  </a:cubicBezTo>
                  <a:cubicBezTo>
                    <a:pt x="15759" y="20643"/>
                    <a:pt x="16495" y="20640"/>
                    <a:pt x="16392" y="20972"/>
                  </a:cubicBezTo>
                  <a:cubicBezTo>
                    <a:pt x="16269" y="21377"/>
                    <a:pt x="17264" y="21174"/>
                    <a:pt x="17264" y="20364"/>
                  </a:cubicBezTo>
                  <a:cubicBezTo>
                    <a:pt x="17264" y="19552"/>
                    <a:pt x="18634" y="19653"/>
                    <a:pt x="19258" y="19857"/>
                  </a:cubicBezTo>
                  <a:cubicBezTo>
                    <a:pt x="19747" y="20015"/>
                    <a:pt x="20614" y="19981"/>
                    <a:pt x="21329" y="19521"/>
                  </a:cubicBezTo>
                  <a:cubicBezTo>
                    <a:pt x="21329" y="19157"/>
                    <a:pt x="21361" y="18827"/>
                    <a:pt x="21415" y="18563"/>
                  </a:cubicBezTo>
                  <a:cubicBezTo>
                    <a:pt x="21600" y="17661"/>
                    <a:pt x="21415" y="16607"/>
                    <a:pt x="20862" y="16154"/>
                  </a:cubicBezTo>
                  <a:cubicBezTo>
                    <a:pt x="20306" y="15704"/>
                    <a:pt x="18826" y="15252"/>
                    <a:pt x="18457" y="14349"/>
                  </a:cubicBezTo>
                  <a:cubicBezTo>
                    <a:pt x="18089" y="13447"/>
                    <a:pt x="16424" y="12541"/>
                    <a:pt x="16053" y="11789"/>
                  </a:cubicBezTo>
                  <a:cubicBezTo>
                    <a:pt x="15684" y="11037"/>
                    <a:pt x="14575" y="10284"/>
                    <a:pt x="14575" y="9683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24" name="Shape 1415"/>
            <p:cNvSpPr/>
            <p:nvPr/>
          </p:nvSpPr>
          <p:spPr>
            <a:xfrm>
              <a:off x="7982152" y="4003991"/>
              <a:ext cx="162163" cy="309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1" h="21509" extrusionOk="0">
                  <a:moveTo>
                    <a:pt x="13187" y="11369"/>
                  </a:moveTo>
                  <a:cubicBezTo>
                    <a:pt x="13187" y="10763"/>
                    <a:pt x="12049" y="10763"/>
                    <a:pt x="13076" y="10097"/>
                  </a:cubicBezTo>
                  <a:cubicBezTo>
                    <a:pt x="14098" y="9429"/>
                    <a:pt x="15691" y="8945"/>
                    <a:pt x="16716" y="9127"/>
                  </a:cubicBezTo>
                  <a:cubicBezTo>
                    <a:pt x="17741" y="9309"/>
                    <a:pt x="19789" y="8824"/>
                    <a:pt x="20358" y="9187"/>
                  </a:cubicBezTo>
                  <a:cubicBezTo>
                    <a:pt x="20460" y="9253"/>
                    <a:pt x="20577" y="9300"/>
                    <a:pt x="20698" y="9342"/>
                  </a:cubicBezTo>
                  <a:cubicBezTo>
                    <a:pt x="21600" y="8805"/>
                    <a:pt x="20944" y="8358"/>
                    <a:pt x="21043" y="7733"/>
                  </a:cubicBezTo>
                  <a:cubicBezTo>
                    <a:pt x="21155" y="7005"/>
                    <a:pt x="20016" y="6338"/>
                    <a:pt x="19220" y="6217"/>
                  </a:cubicBezTo>
                  <a:cubicBezTo>
                    <a:pt x="18423" y="6096"/>
                    <a:pt x="19789" y="4762"/>
                    <a:pt x="18992" y="4520"/>
                  </a:cubicBezTo>
                  <a:cubicBezTo>
                    <a:pt x="18195" y="4277"/>
                    <a:pt x="17628" y="3853"/>
                    <a:pt x="17058" y="3489"/>
                  </a:cubicBezTo>
                  <a:cubicBezTo>
                    <a:pt x="16488" y="3125"/>
                    <a:pt x="14782" y="3247"/>
                    <a:pt x="14554" y="3550"/>
                  </a:cubicBezTo>
                  <a:cubicBezTo>
                    <a:pt x="14326" y="3853"/>
                    <a:pt x="13187" y="4035"/>
                    <a:pt x="12845" y="3793"/>
                  </a:cubicBezTo>
                  <a:cubicBezTo>
                    <a:pt x="12506" y="3550"/>
                    <a:pt x="11822" y="3488"/>
                    <a:pt x="10910" y="3853"/>
                  </a:cubicBezTo>
                  <a:cubicBezTo>
                    <a:pt x="10000" y="4217"/>
                    <a:pt x="8747" y="4883"/>
                    <a:pt x="8521" y="4338"/>
                  </a:cubicBezTo>
                  <a:cubicBezTo>
                    <a:pt x="8293" y="3793"/>
                    <a:pt x="9203" y="3853"/>
                    <a:pt x="9203" y="3246"/>
                  </a:cubicBezTo>
                  <a:cubicBezTo>
                    <a:pt x="9203" y="2641"/>
                    <a:pt x="9774" y="2337"/>
                    <a:pt x="9430" y="1732"/>
                  </a:cubicBezTo>
                  <a:cubicBezTo>
                    <a:pt x="9089" y="1125"/>
                    <a:pt x="7951" y="1792"/>
                    <a:pt x="7609" y="1367"/>
                  </a:cubicBezTo>
                  <a:cubicBezTo>
                    <a:pt x="7270" y="943"/>
                    <a:pt x="7611" y="458"/>
                    <a:pt x="7381" y="277"/>
                  </a:cubicBezTo>
                  <a:cubicBezTo>
                    <a:pt x="7311" y="219"/>
                    <a:pt x="7103" y="115"/>
                    <a:pt x="6860" y="0"/>
                  </a:cubicBezTo>
                  <a:cubicBezTo>
                    <a:pt x="6663" y="53"/>
                    <a:pt x="6491" y="115"/>
                    <a:pt x="6422" y="205"/>
                  </a:cubicBezTo>
                  <a:cubicBezTo>
                    <a:pt x="6211" y="486"/>
                    <a:pt x="4423" y="541"/>
                    <a:pt x="4001" y="934"/>
                  </a:cubicBezTo>
                  <a:cubicBezTo>
                    <a:pt x="3580" y="1327"/>
                    <a:pt x="2316" y="1271"/>
                    <a:pt x="2000" y="1271"/>
                  </a:cubicBezTo>
                  <a:cubicBezTo>
                    <a:pt x="1682" y="1271"/>
                    <a:pt x="631" y="1327"/>
                    <a:pt x="525" y="1720"/>
                  </a:cubicBezTo>
                  <a:cubicBezTo>
                    <a:pt x="422" y="2112"/>
                    <a:pt x="0" y="3682"/>
                    <a:pt x="0" y="3964"/>
                  </a:cubicBezTo>
                  <a:cubicBezTo>
                    <a:pt x="0" y="4243"/>
                    <a:pt x="1473" y="5140"/>
                    <a:pt x="2000" y="5252"/>
                  </a:cubicBezTo>
                  <a:cubicBezTo>
                    <a:pt x="2526" y="5364"/>
                    <a:pt x="1893" y="6037"/>
                    <a:pt x="2526" y="6205"/>
                  </a:cubicBezTo>
                  <a:cubicBezTo>
                    <a:pt x="3159" y="6373"/>
                    <a:pt x="2737" y="6935"/>
                    <a:pt x="2421" y="6878"/>
                  </a:cubicBezTo>
                  <a:cubicBezTo>
                    <a:pt x="2104" y="6822"/>
                    <a:pt x="2632" y="7608"/>
                    <a:pt x="2000" y="7887"/>
                  </a:cubicBezTo>
                  <a:cubicBezTo>
                    <a:pt x="1367" y="8168"/>
                    <a:pt x="1893" y="8898"/>
                    <a:pt x="2948" y="9403"/>
                  </a:cubicBezTo>
                  <a:cubicBezTo>
                    <a:pt x="4001" y="9907"/>
                    <a:pt x="4001" y="10692"/>
                    <a:pt x="4001" y="11141"/>
                  </a:cubicBezTo>
                  <a:cubicBezTo>
                    <a:pt x="4001" y="11589"/>
                    <a:pt x="4843" y="11646"/>
                    <a:pt x="4843" y="12205"/>
                  </a:cubicBezTo>
                  <a:cubicBezTo>
                    <a:pt x="4843" y="12205"/>
                    <a:pt x="3584" y="14651"/>
                    <a:pt x="2555" y="14546"/>
                  </a:cubicBezTo>
                  <a:cubicBezTo>
                    <a:pt x="2335" y="15157"/>
                    <a:pt x="2058" y="16117"/>
                    <a:pt x="1804" y="16638"/>
                  </a:cubicBezTo>
                  <a:cubicBezTo>
                    <a:pt x="1489" y="17289"/>
                    <a:pt x="1254" y="17855"/>
                    <a:pt x="1963" y="17898"/>
                  </a:cubicBezTo>
                  <a:cubicBezTo>
                    <a:pt x="2672" y="17940"/>
                    <a:pt x="4092" y="18800"/>
                    <a:pt x="5471" y="19724"/>
                  </a:cubicBezTo>
                  <a:cubicBezTo>
                    <a:pt x="5807" y="19950"/>
                    <a:pt x="6066" y="20186"/>
                    <a:pt x="6268" y="20427"/>
                  </a:cubicBezTo>
                  <a:cubicBezTo>
                    <a:pt x="6746" y="20413"/>
                    <a:pt x="7280" y="20428"/>
                    <a:pt x="7816" y="20483"/>
                  </a:cubicBezTo>
                  <a:cubicBezTo>
                    <a:pt x="8864" y="20587"/>
                    <a:pt x="9126" y="21041"/>
                    <a:pt x="9126" y="21320"/>
                  </a:cubicBezTo>
                  <a:cubicBezTo>
                    <a:pt x="9126" y="21600"/>
                    <a:pt x="10900" y="21495"/>
                    <a:pt x="11227" y="21459"/>
                  </a:cubicBezTo>
                  <a:cubicBezTo>
                    <a:pt x="11478" y="21433"/>
                    <a:pt x="11156" y="21039"/>
                    <a:pt x="12049" y="20887"/>
                  </a:cubicBezTo>
                  <a:cubicBezTo>
                    <a:pt x="11512" y="20481"/>
                    <a:pt x="10121" y="19989"/>
                    <a:pt x="8979" y="19934"/>
                  </a:cubicBezTo>
                  <a:cubicBezTo>
                    <a:pt x="7640" y="19871"/>
                    <a:pt x="7008" y="18800"/>
                    <a:pt x="7127" y="18318"/>
                  </a:cubicBezTo>
                  <a:cubicBezTo>
                    <a:pt x="7245" y="17835"/>
                    <a:pt x="6141" y="17415"/>
                    <a:pt x="6141" y="16995"/>
                  </a:cubicBezTo>
                  <a:cubicBezTo>
                    <a:pt x="6141" y="16574"/>
                    <a:pt x="5352" y="16554"/>
                    <a:pt x="4447" y="16323"/>
                  </a:cubicBezTo>
                  <a:cubicBezTo>
                    <a:pt x="3539" y="16091"/>
                    <a:pt x="4642" y="14664"/>
                    <a:pt x="4762" y="14055"/>
                  </a:cubicBezTo>
                  <a:cubicBezTo>
                    <a:pt x="4878" y="13446"/>
                    <a:pt x="6772" y="11703"/>
                    <a:pt x="6222" y="11157"/>
                  </a:cubicBezTo>
                  <a:cubicBezTo>
                    <a:pt x="5669" y="10612"/>
                    <a:pt x="8152" y="10191"/>
                    <a:pt x="8469" y="10799"/>
                  </a:cubicBezTo>
                  <a:cubicBezTo>
                    <a:pt x="8784" y="11409"/>
                    <a:pt x="8901" y="11703"/>
                    <a:pt x="10480" y="11661"/>
                  </a:cubicBezTo>
                  <a:cubicBezTo>
                    <a:pt x="12056" y="11620"/>
                    <a:pt x="12056" y="12270"/>
                    <a:pt x="13318" y="12460"/>
                  </a:cubicBezTo>
                  <a:cubicBezTo>
                    <a:pt x="13392" y="12470"/>
                    <a:pt x="13443" y="12489"/>
                    <a:pt x="13504" y="12503"/>
                  </a:cubicBezTo>
                  <a:cubicBezTo>
                    <a:pt x="13512" y="12490"/>
                    <a:pt x="13520" y="12473"/>
                    <a:pt x="13530" y="12460"/>
                  </a:cubicBezTo>
                  <a:cubicBezTo>
                    <a:pt x="13871" y="11976"/>
                    <a:pt x="13187" y="11976"/>
                    <a:pt x="13187" y="1136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25" name="Shape 1426"/>
            <p:cNvSpPr/>
            <p:nvPr/>
          </p:nvSpPr>
          <p:spPr>
            <a:xfrm>
              <a:off x="6136970" y="3298480"/>
              <a:ext cx="13532" cy="188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26" h="21600" extrusionOk="0">
                  <a:moveTo>
                    <a:pt x="11074" y="0"/>
                  </a:moveTo>
                  <a:cubicBezTo>
                    <a:pt x="4890" y="2580"/>
                    <a:pt x="-774" y="8125"/>
                    <a:pt x="88" y="19862"/>
                  </a:cubicBezTo>
                  <a:cubicBezTo>
                    <a:pt x="6124" y="19725"/>
                    <a:pt x="14657" y="20260"/>
                    <a:pt x="20826" y="21600"/>
                  </a:cubicBezTo>
                  <a:cubicBezTo>
                    <a:pt x="19322" y="8819"/>
                    <a:pt x="12613" y="4854"/>
                    <a:pt x="10880" y="2216"/>
                  </a:cubicBezTo>
                  <a:cubicBezTo>
                    <a:pt x="10375" y="1499"/>
                    <a:pt x="10543" y="751"/>
                    <a:pt x="11074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26" name="Shape 1434"/>
            <p:cNvSpPr/>
            <p:nvPr/>
          </p:nvSpPr>
          <p:spPr>
            <a:xfrm>
              <a:off x="6435456" y="3074616"/>
              <a:ext cx="148265" cy="70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8" h="21440" extrusionOk="0">
                  <a:moveTo>
                    <a:pt x="6976" y="14950"/>
                  </a:moveTo>
                  <a:cubicBezTo>
                    <a:pt x="7769" y="14950"/>
                    <a:pt x="9623" y="15791"/>
                    <a:pt x="10681" y="14950"/>
                  </a:cubicBezTo>
                  <a:cubicBezTo>
                    <a:pt x="11739" y="14114"/>
                    <a:pt x="11739" y="16631"/>
                    <a:pt x="12402" y="16346"/>
                  </a:cubicBezTo>
                  <a:cubicBezTo>
                    <a:pt x="13062" y="16067"/>
                    <a:pt x="14386" y="18022"/>
                    <a:pt x="15181" y="19421"/>
                  </a:cubicBezTo>
                  <a:cubicBezTo>
                    <a:pt x="15603" y="20165"/>
                    <a:pt x="16105" y="20759"/>
                    <a:pt x="16663" y="21440"/>
                  </a:cubicBezTo>
                  <a:cubicBezTo>
                    <a:pt x="16789" y="20984"/>
                    <a:pt x="16960" y="20534"/>
                    <a:pt x="17232" y="20104"/>
                  </a:cubicBezTo>
                  <a:cubicBezTo>
                    <a:pt x="17924" y="19010"/>
                    <a:pt x="18616" y="19555"/>
                    <a:pt x="19222" y="19555"/>
                  </a:cubicBezTo>
                  <a:cubicBezTo>
                    <a:pt x="19829" y="19555"/>
                    <a:pt x="19915" y="18094"/>
                    <a:pt x="20348" y="17363"/>
                  </a:cubicBezTo>
                  <a:cubicBezTo>
                    <a:pt x="20591" y="16952"/>
                    <a:pt x="20971" y="16718"/>
                    <a:pt x="21258" y="16592"/>
                  </a:cubicBezTo>
                  <a:cubicBezTo>
                    <a:pt x="21026" y="15581"/>
                    <a:pt x="21014" y="13610"/>
                    <a:pt x="20628" y="12797"/>
                  </a:cubicBezTo>
                  <a:cubicBezTo>
                    <a:pt x="20173" y="11840"/>
                    <a:pt x="19525" y="10193"/>
                    <a:pt x="19720" y="9236"/>
                  </a:cubicBezTo>
                  <a:cubicBezTo>
                    <a:pt x="19915" y="8276"/>
                    <a:pt x="19915" y="6908"/>
                    <a:pt x="19394" y="5813"/>
                  </a:cubicBezTo>
                  <a:cubicBezTo>
                    <a:pt x="19166" y="5333"/>
                    <a:pt x="18994" y="4772"/>
                    <a:pt x="18899" y="4236"/>
                  </a:cubicBezTo>
                  <a:cubicBezTo>
                    <a:pt x="17844" y="3950"/>
                    <a:pt x="16423" y="3626"/>
                    <a:pt x="16105" y="3851"/>
                  </a:cubicBezTo>
                  <a:cubicBezTo>
                    <a:pt x="15586" y="4218"/>
                    <a:pt x="13510" y="746"/>
                    <a:pt x="13163" y="197"/>
                  </a:cubicBezTo>
                  <a:cubicBezTo>
                    <a:pt x="12935" y="-160"/>
                    <a:pt x="11396" y="26"/>
                    <a:pt x="10009" y="299"/>
                  </a:cubicBezTo>
                  <a:cubicBezTo>
                    <a:pt x="9210" y="2166"/>
                    <a:pt x="9785" y="3539"/>
                    <a:pt x="9743" y="6407"/>
                  </a:cubicBezTo>
                  <a:cubicBezTo>
                    <a:pt x="9700" y="9331"/>
                    <a:pt x="8184" y="8783"/>
                    <a:pt x="7364" y="8783"/>
                  </a:cubicBezTo>
                  <a:cubicBezTo>
                    <a:pt x="6539" y="8783"/>
                    <a:pt x="5199" y="3578"/>
                    <a:pt x="4767" y="2387"/>
                  </a:cubicBezTo>
                  <a:cubicBezTo>
                    <a:pt x="4332" y="1202"/>
                    <a:pt x="2945" y="3851"/>
                    <a:pt x="1952" y="5126"/>
                  </a:cubicBezTo>
                  <a:cubicBezTo>
                    <a:pt x="956" y="6407"/>
                    <a:pt x="1475" y="8873"/>
                    <a:pt x="783" y="10058"/>
                  </a:cubicBezTo>
                  <a:cubicBezTo>
                    <a:pt x="92" y="11246"/>
                    <a:pt x="-342" y="13256"/>
                    <a:pt x="350" y="15905"/>
                  </a:cubicBezTo>
                  <a:cubicBezTo>
                    <a:pt x="378" y="16012"/>
                    <a:pt x="396" y="16124"/>
                    <a:pt x="423" y="16229"/>
                  </a:cubicBezTo>
                  <a:cubicBezTo>
                    <a:pt x="1289" y="16085"/>
                    <a:pt x="2210" y="15749"/>
                    <a:pt x="2742" y="14950"/>
                  </a:cubicBezTo>
                  <a:cubicBezTo>
                    <a:pt x="3668" y="13556"/>
                    <a:pt x="6184" y="14950"/>
                    <a:pt x="6976" y="1495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27" name="Shape 1435"/>
            <p:cNvSpPr/>
            <p:nvPr/>
          </p:nvSpPr>
          <p:spPr>
            <a:xfrm>
              <a:off x="6435456" y="3122102"/>
              <a:ext cx="117030" cy="71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1" h="20599" extrusionOk="0">
                  <a:moveTo>
                    <a:pt x="2767" y="10097"/>
                  </a:moveTo>
                  <a:cubicBezTo>
                    <a:pt x="3179" y="11007"/>
                    <a:pt x="4499" y="11785"/>
                    <a:pt x="4995" y="11396"/>
                  </a:cubicBezTo>
                  <a:cubicBezTo>
                    <a:pt x="5488" y="11007"/>
                    <a:pt x="7057" y="12302"/>
                    <a:pt x="7057" y="13340"/>
                  </a:cubicBezTo>
                  <a:cubicBezTo>
                    <a:pt x="7057" y="14377"/>
                    <a:pt x="6644" y="17495"/>
                    <a:pt x="7057" y="17495"/>
                  </a:cubicBezTo>
                  <a:cubicBezTo>
                    <a:pt x="7431" y="17495"/>
                    <a:pt x="9806" y="18654"/>
                    <a:pt x="9969" y="20218"/>
                  </a:cubicBezTo>
                  <a:cubicBezTo>
                    <a:pt x="11033" y="20258"/>
                    <a:pt x="12244" y="20343"/>
                    <a:pt x="12695" y="20521"/>
                  </a:cubicBezTo>
                  <a:cubicBezTo>
                    <a:pt x="13577" y="20866"/>
                    <a:pt x="14124" y="20004"/>
                    <a:pt x="14564" y="19138"/>
                  </a:cubicBezTo>
                  <a:cubicBezTo>
                    <a:pt x="15004" y="18274"/>
                    <a:pt x="16542" y="17927"/>
                    <a:pt x="16982" y="17927"/>
                  </a:cubicBezTo>
                  <a:cubicBezTo>
                    <a:pt x="17424" y="17927"/>
                    <a:pt x="17424" y="16026"/>
                    <a:pt x="17533" y="15156"/>
                  </a:cubicBezTo>
                  <a:cubicBezTo>
                    <a:pt x="17644" y="14295"/>
                    <a:pt x="18744" y="12737"/>
                    <a:pt x="19404" y="12393"/>
                  </a:cubicBezTo>
                  <a:cubicBezTo>
                    <a:pt x="20065" y="12047"/>
                    <a:pt x="19954" y="10833"/>
                    <a:pt x="20613" y="10833"/>
                  </a:cubicBezTo>
                  <a:cubicBezTo>
                    <a:pt x="21274" y="10833"/>
                    <a:pt x="21162" y="9446"/>
                    <a:pt x="21053" y="8582"/>
                  </a:cubicBezTo>
                  <a:cubicBezTo>
                    <a:pt x="20989" y="8057"/>
                    <a:pt x="21066" y="7400"/>
                    <a:pt x="21321" y="6735"/>
                  </a:cubicBezTo>
                  <a:cubicBezTo>
                    <a:pt x="20613" y="6090"/>
                    <a:pt x="19975" y="5527"/>
                    <a:pt x="19438" y="4823"/>
                  </a:cubicBezTo>
                  <a:cubicBezTo>
                    <a:pt x="18428" y="3498"/>
                    <a:pt x="16746" y="1645"/>
                    <a:pt x="15908" y="1910"/>
                  </a:cubicBezTo>
                  <a:cubicBezTo>
                    <a:pt x="15066" y="2179"/>
                    <a:pt x="15066" y="-205"/>
                    <a:pt x="13721" y="587"/>
                  </a:cubicBezTo>
                  <a:cubicBezTo>
                    <a:pt x="12377" y="1384"/>
                    <a:pt x="10021" y="587"/>
                    <a:pt x="9013" y="587"/>
                  </a:cubicBezTo>
                  <a:cubicBezTo>
                    <a:pt x="8006" y="587"/>
                    <a:pt x="4811" y="-734"/>
                    <a:pt x="3634" y="587"/>
                  </a:cubicBezTo>
                  <a:cubicBezTo>
                    <a:pt x="2958" y="1344"/>
                    <a:pt x="1787" y="1662"/>
                    <a:pt x="687" y="1798"/>
                  </a:cubicBezTo>
                  <a:cubicBezTo>
                    <a:pt x="1438" y="4214"/>
                    <a:pt x="1164" y="6658"/>
                    <a:pt x="321" y="8151"/>
                  </a:cubicBezTo>
                  <a:cubicBezTo>
                    <a:pt x="-279" y="9216"/>
                    <a:pt x="69" y="9358"/>
                    <a:pt x="508" y="9776"/>
                  </a:cubicBezTo>
                  <a:cubicBezTo>
                    <a:pt x="1412" y="9643"/>
                    <a:pt x="2437" y="9366"/>
                    <a:pt x="2767" y="10097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28" name="Shape 1438"/>
            <p:cNvSpPr/>
            <p:nvPr/>
          </p:nvSpPr>
          <p:spPr>
            <a:xfrm>
              <a:off x="6435456" y="2674374"/>
              <a:ext cx="213683" cy="3387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3" h="21394" extrusionOk="0">
                  <a:moveTo>
                    <a:pt x="18323" y="17960"/>
                  </a:moveTo>
                  <a:cubicBezTo>
                    <a:pt x="18809" y="17274"/>
                    <a:pt x="20991" y="16744"/>
                    <a:pt x="21358" y="16130"/>
                  </a:cubicBezTo>
                  <a:cubicBezTo>
                    <a:pt x="21539" y="15824"/>
                    <a:pt x="21600" y="15672"/>
                    <a:pt x="20812" y="15100"/>
                  </a:cubicBezTo>
                  <a:cubicBezTo>
                    <a:pt x="20022" y="14528"/>
                    <a:pt x="18264" y="14147"/>
                    <a:pt x="18203" y="13842"/>
                  </a:cubicBezTo>
                  <a:cubicBezTo>
                    <a:pt x="18141" y="13536"/>
                    <a:pt x="19538" y="13498"/>
                    <a:pt x="19476" y="13117"/>
                  </a:cubicBezTo>
                  <a:cubicBezTo>
                    <a:pt x="19416" y="12735"/>
                    <a:pt x="18689" y="12737"/>
                    <a:pt x="18384" y="12431"/>
                  </a:cubicBezTo>
                  <a:cubicBezTo>
                    <a:pt x="18081" y="12126"/>
                    <a:pt x="18749" y="11934"/>
                    <a:pt x="18688" y="11783"/>
                  </a:cubicBezTo>
                  <a:cubicBezTo>
                    <a:pt x="18627" y="11631"/>
                    <a:pt x="17718" y="11554"/>
                    <a:pt x="17656" y="11362"/>
                  </a:cubicBezTo>
                  <a:cubicBezTo>
                    <a:pt x="17596" y="11173"/>
                    <a:pt x="18264" y="11211"/>
                    <a:pt x="18141" y="10982"/>
                  </a:cubicBezTo>
                  <a:cubicBezTo>
                    <a:pt x="18020" y="10754"/>
                    <a:pt x="17415" y="10333"/>
                    <a:pt x="17839" y="9990"/>
                  </a:cubicBezTo>
                  <a:cubicBezTo>
                    <a:pt x="18264" y="9647"/>
                    <a:pt x="19174" y="9991"/>
                    <a:pt x="18506" y="9228"/>
                  </a:cubicBezTo>
                  <a:cubicBezTo>
                    <a:pt x="17839" y="8465"/>
                    <a:pt x="16807" y="7512"/>
                    <a:pt x="16564" y="7283"/>
                  </a:cubicBezTo>
                  <a:cubicBezTo>
                    <a:pt x="16321" y="7054"/>
                    <a:pt x="16807" y="6672"/>
                    <a:pt x="17172" y="6521"/>
                  </a:cubicBezTo>
                  <a:cubicBezTo>
                    <a:pt x="17536" y="6368"/>
                    <a:pt x="18446" y="5796"/>
                    <a:pt x="18446" y="5567"/>
                  </a:cubicBezTo>
                  <a:cubicBezTo>
                    <a:pt x="18446" y="5339"/>
                    <a:pt x="17293" y="4728"/>
                    <a:pt x="16990" y="4614"/>
                  </a:cubicBezTo>
                  <a:cubicBezTo>
                    <a:pt x="16686" y="4499"/>
                    <a:pt x="16019" y="4538"/>
                    <a:pt x="15716" y="4156"/>
                  </a:cubicBezTo>
                  <a:cubicBezTo>
                    <a:pt x="15411" y="3775"/>
                    <a:pt x="15109" y="3661"/>
                    <a:pt x="15411" y="3432"/>
                  </a:cubicBezTo>
                  <a:cubicBezTo>
                    <a:pt x="15716" y="3203"/>
                    <a:pt x="15716" y="2975"/>
                    <a:pt x="15716" y="2745"/>
                  </a:cubicBezTo>
                  <a:cubicBezTo>
                    <a:pt x="15716" y="2517"/>
                    <a:pt x="16383" y="2707"/>
                    <a:pt x="16503" y="2364"/>
                  </a:cubicBezTo>
                  <a:cubicBezTo>
                    <a:pt x="16558" y="2208"/>
                    <a:pt x="16733" y="2036"/>
                    <a:pt x="16957" y="1895"/>
                  </a:cubicBezTo>
                  <a:cubicBezTo>
                    <a:pt x="16959" y="1634"/>
                    <a:pt x="17004" y="1354"/>
                    <a:pt x="16957" y="1176"/>
                  </a:cubicBezTo>
                  <a:cubicBezTo>
                    <a:pt x="16858" y="808"/>
                    <a:pt x="15202" y="686"/>
                    <a:pt x="14813" y="257"/>
                  </a:cubicBezTo>
                  <a:cubicBezTo>
                    <a:pt x="14422" y="-171"/>
                    <a:pt x="13448" y="12"/>
                    <a:pt x="13155" y="257"/>
                  </a:cubicBezTo>
                  <a:cubicBezTo>
                    <a:pt x="12864" y="502"/>
                    <a:pt x="11108" y="196"/>
                    <a:pt x="11108" y="564"/>
                  </a:cubicBezTo>
                  <a:cubicBezTo>
                    <a:pt x="11108" y="931"/>
                    <a:pt x="9842" y="993"/>
                    <a:pt x="9842" y="1421"/>
                  </a:cubicBezTo>
                  <a:cubicBezTo>
                    <a:pt x="9842" y="1850"/>
                    <a:pt x="10426" y="2585"/>
                    <a:pt x="9451" y="2524"/>
                  </a:cubicBezTo>
                  <a:cubicBezTo>
                    <a:pt x="8477" y="2463"/>
                    <a:pt x="9158" y="2769"/>
                    <a:pt x="8574" y="3259"/>
                  </a:cubicBezTo>
                  <a:cubicBezTo>
                    <a:pt x="7988" y="3750"/>
                    <a:pt x="7988" y="2952"/>
                    <a:pt x="7404" y="3075"/>
                  </a:cubicBezTo>
                  <a:cubicBezTo>
                    <a:pt x="6820" y="3197"/>
                    <a:pt x="6137" y="2707"/>
                    <a:pt x="5844" y="3013"/>
                  </a:cubicBezTo>
                  <a:cubicBezTo>
                    <a:pt x="5552" y="3321"/>
                    <a:pt x="4578" y="3075"/>
                    <a:pt x="3603" y="2952"/>
                  </a:cubicBezTo>
                  <a:cubicBezTo>
                    <a:pt x="2628" y="2830"/>
                    <a:pt x="2142" y="1973"/>
                    <a:pt x="1361" y="1911"/>
                  </a:cubicBezTo>
                  <a:cubicBezTo>
                    <a:pt x="843" y="1871"/>
                    <a:pt x="290" y="2130"/>
                    <a:pt x="0" y="2540"/>
                  </a:cubicBezTo>
                  <a:cubicBezTo>
                    <a:pt x="756" y="2847"/>
                    <a:pt x="1251" y="3283"/>
                    <a:pt x="2237" y="3565"/>
                  </a:cubicBezTo>
                  <a:cubicBezTo>
                    <a:pt x="3310" y="3872"/>
                    <a:pt x="5259" y="4239"/>
                    <a:pt x="5164" y="4668"/>
                  </a:cubicBezTo>
                  <a:cubicBezTo>
                    <a:pt x="5065" y="5096"/>
                    <a:pt x="4772" y="5709"/>
                    <a:pt x="5259" y="5894"/>
                  </a:cubicBezTo>
                  <a:cubicBezTo>
                    <a:pt x="5748" y="6077"/>
                    <a:pt x="5164" y="6873"/>
                    <a:pt x="5748" y="7058"/>
                  </a:cubicBezTo>
                  <a:cubicBezTo>
                    <a:pt x="6332" y="7242"/>
                    <a:pt x="6137" y="8160"/>
                    <a:pt x="5649" y="8160"/>
                  </a:cubicBezTo>
                  <a:cubicBezTo>
                    <a:pt x="5164" y="8160"/>
                    <a:pt x="5748" y="8650"/>
                    <a:pt x="6041" y="8833"/>
                  </a:cubicBezTo>
                  <a:cubicBezTo>
                    <a:pt x="6173" y="8917"/>
                    <a:pt x="6281" y="9166"/>
                    <a:pt x="6329" y="9468"/>
                  </a:cubicBezTo>
                  <a:cubicBezTo>
                    <a:pt x="6927" y="9560"/>
                    <a:pt x="7460" y="9750"/>
                    <a:pt x="7980" y="9896"/>
                  </a:cubicBezTo>
                  <a:cubicBezTo>
                    <a:pt x="8800" y="10124"/>
                    <a:pt x="8677" y="10486"/>
                    <a:pt x="8708" y="10887"/>
                  </a:cubicBezTo>
                  <a:cubicBezTo>
                    <a:pt x="8738" y="11287"/>
                    <a:pt x="8768" y="11515"/>
                    <a:pt x="8344" y="11344"/>
                  </a:cubicBezTo>
                  <a:cubicBezTo>
                    <a:pt x="7919" y="11173"/>
                    <a:pt x="7464" y="11344"/>
                    <a:pt x="7221" y="11916"/>
                  </a:cubicBezTo>
                  <a:cubicBezTo>
                    <a:pt x="6977" y="12488"/>
                    <a:pt x="5826" y="13175"/>
                    <a:pt x="5128" y="13213"/>
                  </a:cubicBezTo>
                  <a:cubicBezTo>
                    <a:pt x="4429" y="13250"/>
                    <a:pt x="4491" y="13708"/>
                    <a:pt x="3914" y="13803"/>
                  </a:cubicBezTo>
                  <a:cubicBezTo>
                    <a:pt x="3339" y="13899"/>
                    <a:pt x="2793" y="14108"/>
                    <a:pt x="2823" y="14509"/>
                  </a:cubicBezTo>
                  <a:cubicBezTo>
                    <a:pt x="2853" y="14909"/>
                    <a:pt x="1974" y="14947"/>
                    <a:pt x="1397" y="14947"/>
                  </a:cubicBezTo>
                  <a:cubicBezTo>
                    <a:pt x="820" y="14947"/>
                    <a:pt x="942" y="15596"/>
                    <a:pt x="487" y="15767"/>
                  </a:cubicBezTo>
                  <a:cubicBezTo>
                    <a:pt x="32" y="15939"/>
                    <a:pt x="122" y="16167"/>
                    <a:pt x="547" y="16511"/>
                  </a:cubicBezTo>
                  <a:cubicBezTo>
                    <a:pt x="972" y="16854"/>
                    <a:pt x="608" y="17159"/>
                    <a:pt x="759" y="17407"/>
                  </a:cubicBezTo>
                  <a:cubicBezTo>
                    <a:pt x="912" y="17654"/>
                    <a:pt x="1579" y="18226"/>
                    <a:pt x="1123" y="18855"/>
                  </a:cubicBezTo>
                  <a:cubicBezTo>
                    <a:pt x="669" y="19485"/>
                    <a:pt x="184" y="20267"/>
                    <a:pt x="577" y="20191"/>
                  </a:cubicBezTo>
                  <a:cubicBezTo>
                    <a:pt x="971" y="20115"/>
                    <a:pt x="1882" y="20706"/>
                    <a:pt x="2489" y="20667"/>
                  </a:cubicBezTo>
                  <a:cubicBezTo>
                    <a:pt x="3096" y="20628"/>
                    <a:pt x="3158" y="21200"/>
                    <a:pt x="3733" y="21086"/>
                  </a:cubicBezTo>
                  <a:cubicBezTo>
                    <a:pt x="4309" y="20972"/>
                    <a:pt x="4309" y="21429"/>
                    <a:pt x="5978" y="21392"/>
                  </a:cubicBezTo>
                  <a:cubicBezTo>
                    <a:pt x="7646" y="21354"/>
                    <a:pt x="11013" y="20477"/>
                    <a:pt x="12348" y="20477"/>
                  </a:cubicBezTo>
                  <a:cubicBezTo>
                    <a:pt x="13105" y="20477"/>
                    <a:pt x="13711" y="20420"/>
                    <a:pt x="14187" y="20345"/>
                  </a:cubicBezTo>
                  <a:cubicBezTo>
                    <a:pt x="14474" y="20075"/>
                    <a:pt x="14821" y="19780"/>
                    <a:pt x="15169" y="19562"/>
                  </a:cubicBezTo>
                  <a:cubicBezTo>
                    <a:pt x="16019" y="19027"/>
                    <a:pt x="17839" y="18647"/>
                    <a:pt x="18323" y="1796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29" name="Shape 1439"/>
            <p:cNvSpPr/>
            <p:nvPr/>
          </p:nvSpPr>
          <p:spPr>
            <a:xfrm>
              <a:off x="6713589" y="3746208"/>
              <a:ext cx="429835" cy="3447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5" h="21572" extrusionOk="0">
                  <a:moveTo>
                    <a:pt x="12893" y="4512"/>
                  </a:moveTo>
                  <a:cubicBezTo>
                    <a:pt x="12893" y="4512"/>
                    <a:pt x="11316" y="4261"/>
                    <a:pt x="11073" y="4261"/>
                  </a:cubicBezTo>
                  <a:cubicBezTo>
                    <a:pt x="10830" y="4261"/>
                    <a:pt x="10224" y="4160"/>
                    <a:pt x="9860" y="3756"/>
                  </a:cubicBezTo>
                  <a:cubicBezTo>
                    <a:pt x="9495" y="3352"/>
                    <a:pt x="7716" y="1687"/>
                    <a:pt x="7393" y="1486"/>
                  </a:cubicBezTo>
                  <a:cubicBezTo>
                    <a:pt x="7069" y="1284"/>
                    <a:pt x="5735" y="73"/>
                    <a:pt x="5370" y="23"/>
                  </a:cubicBezTo>
                  <a:cubicBezTo>
                    <a:pt x="5006" y="-28"/>
                    <a:pt x="4966" y="23"/>
                    <a:pt x="4521" y="23"/>
                  </a:cubicBezTo>
                  <a:cubicBezTo>
                    <a:pt x="4076" y="23"/>
                    <a:pt x="4278" y="376"/>
                    <a:pt x="3469" y="426"/>
                  </a:cubicBezTo>
                  <a:cubicBezTo>
                    <a:pt x="2660" y="477"/>
                    <a:pt x="2215" y="1133"/>
                    <a:pt x="2458" y="1234"/>
                  </a:cubicBezTo>
                  <a:cubicBezTo>
                    <a:pt x="2701" y="1334"/>
                    <a:pt x="3469" y="2191"/>
                    <a:pt x="3226" y="2343"/>
                  </a:cubicBezTo>
                  <a:cubicBezTo>
                    <a:pt x="2984" y="2494"/>
                    <a:pt x="2944" y="2948"/>
                    <a:pt x="2620" y="2948"/>
                  </a:cubicBezTo>
                  <a:cubicBezTo>
                    <a:pt x="2297" y="2948"/>
                    <a:pt x="1972" y="2999"/>
                    <a:pt x="1972" y="3302"/>
                  </a:cubicBezTo>
                  <a:cubicBezTo>
                    <a:pt x="1972" y="3604"/>
                    <a:pt x="1528" y="4108"/>
                    <a:pt x="1164" y="4059"/>
                  </a:cubicBezTo>
                  <a:cubicBezTo>
                    <a:pt x="956" y="4030"/>
                    <a:pt x="500" y="3739"/>
                    <a:pt x="146" y="3495"/>
                  </a:cubicBezTo>
                  <a:lnTo>
                    <a:pt x="39" y="3861"/>
                  </a:lnTo>
                  <a:lnTo>
                    <a:pt x="0" y="4206"/>
                  </a:lnTo>
                  <a:cubicBezTo>
                    <a:pt x="71" y="4474"/>
                    <a:pt x="-35" y="5575"/>
                    <a:pt x="172" y="5662"/>
                  </a:cubicBezTo>
                  <a:cubicBezTo>
                    <a:pt x="399" y="5756"/>
                    <a:pt x="520" y="6266"/>
                    <a:pt x="1004" y="6928"/>
                  </a:cubicBezTo>
                  <a:cubicBezTo>
                    <a:pt x="1489" y="7588"/>
                    <a:pt x="2473" y="9364"/>
                    <a:pt x="2489" y="9798"/>
                  </a:cubicBezTo>
                  <a:cubicBezTo>
                    <a:pt x="2504" y="10233"/>
                    <a:pt x="2670" y="10705"/>
                    <a:pt x="3276" y="11215"/>
                  </a:cubicBezTo>
                  <a:cubicBezTo>
                    <a:pt x="3882" y="11725"/>
                    <a:pt x="3882" y="12348"/>
                    <a:pt x="4200" y="12651"/>
                  </a:cubicBezTo>
                  <a:cubicBezTo>
                    <a:pt x="4518" y="12953"/>
                    <a:pt x="4443" y="13312"/>
                    <a:pt x="4458" y="14068"/>
                  </a:cubicBezTo>
                  <a:cubicBezTo>
                    <a:pt x="4473" y="14823"/>
                    <a:pt x="4745" y="15805"/>
                    <a:pt x="5291" y="16222"/>
                  </a:cubicBezTo>
                  <a:cubicBezTo>
                    <a:pt x="5836" y="16637"/>
                    <a:pt x="6214" y="17090"/>
                    <a:pt x="6472" y="17902"/>
                  </a:cubicBezTo>
                  <a:cubicBezTo>
                    <a:pt x="6729" y="18715"/>
                    <a:pt x="7063" y="19413"/>
                    <a:pt x="7411" y="19849"/>
                  </a:cubicBezTo>
                  <a:cubicBezTo>
                    <a:pt x="7759" y="20282"/>
                    <a:pt x="7562" y="20509"/>
                    <a:pt x="7759" y="20830"/>
                  </a:cubicBezTo>
                  <a:cubicBezTo>
                    <a:pt x="7860" y="20995"/>
                    <a:pt x="8000" y="21277"/>
                    <a:pt x="8096" y="21572"/>
                  </a:cubicBezTo>
                  <a:cubicBezTo>
                    <a:pt x="8365" y="21411"/>
                    <a:pt x="8554" y="21287"/>
                    <a:pt x="8569" y="21250"/>
                  </a:cubicBezTo>
                  <a:cubicBezTo>
                    <a:pt x="8627" y="21104"/>
                    <a:pt x="8452" y="20701"/>
                    <a:pt x="8540" y="20556"/>
                  </a:cubicBezTo>
                  <a:cubicBezTo>
                    <a:pt x="8627" y="20410"/>
                    <a:pt x="8803" y="20153"/>
                    <a:pt x="8979" y="20081"/>
                  </a:cubicBezTo>
                  <a:cubicBezTo>
                    <a:pt x="9154" y="20008"/>
                    <a:pt x="9359" y="20300"/>
                    <a:pt x="9739" y="20227"/>
                  </a:cubicBezTo>
                  <a:cubicBezTo>
                    <a:pt x="10120" y="20155"/>
                    <a:pt x="10910" y="20264"/>
                    <a:pt x="10998" y="20373"/>
                  </a:cubicBezTo>
                  <a:cubicBezTo>
                    <a:pt x="11086" y="20483"/>
                    <a:pt x="12169" y="20410"/>
                    <a:pt x="12433" y="20666"/>
                  </a:cubicBezTo>
                  <a:cubicBezTo>
                    <a:pt x="12696" y="20921"/>
                    <a:pt x="12959" y="20848"/>
                    <a:pt x="13135" y="20337"/>
                  </a:cubicBezTo>
                  <a:cubicBezTo>
                    <a:pt x="13311" y="19826"/>
                    <a:pt x="14539" y="18731"/>
                    <a:pt x="14715" y="18620"/>
                  </a:cubicBezTo>
                  <a:cubicBezTo>
                    <a:pt x="14891" y="18511"/>
                    <a:pt x="16209" y="18620"/>
                    <a:pt x="16735" y="18475"/>
                  </a:cubicBezTo>
                  <a:cubicBezTo>
                    <a:pt x="17262" y="18329"/>
                    <a:pt x="20716" y="16942"/>
                    <a:pt x="20862" y="16796"/>
                  </a:cubicBezTo>
                  <a:cubicBezTo>
                    <a:pt x="21009" y="16650"/>
                    <a:pt x="21565" y="14387"/>
                    <a:pt x="21565" y="14131"/>
                  </a:cubicBezTo>
                  <a:cubicBezTo>
                    <a:pt x="21565" y="13875"/>
                    <a:pt x="21302" y="13182"/>
                    <a:pt x="21038" y="13218"/>
                  </a:cubicBezTo>
                  <a:cubicBezTo>
                    <a:pt x="20774" y="13254"/>
                    <a:pt x="18608" y="12962"/>
                    <a:pt x="18462" y="12853"/>
                  </a:cubicBezTo>
                  <a:cubicBezTo>
                    <a:pt x="18344" y="12765"/>
                    <a:pt x="17769" y="12224"/>
                    <a:pt x="17689" y="11481"/>
                  </a:cubicBezTo>
                  <a:cubicBezTo>
                    <a:pt x="17519" y="11318"/>
                    <a:pt x="17323" y="10968"/>
                    <a:pt x="17265" y="10664"/>
                  </a:cubicBezTo>
                  <a:cubicBezTo>
                    <a:pt x="17015" y="10704"/>
                    <a:pt x="16625" y="10632"/>
                    <a:pt x="16409" y="9929"/>
                  </a:cubicBezTo>
                  <a:cubicBezTo>
                    <a:pt x="16208" y="9757"/>
                    <a:pt x="15676" y="8814"/>
                    <a:pt x="15861" y="8551"/>
                  </a:cubicBezTo>
                  <a:cubicBezTo>
                    <a:pt x="16089" y="8231"/>
                    <a:pt x="15740" y="7551"/>
                    <a:pt x="15407" y="7173"/>
                  </a:cubicBezTo>
                  <a:cubicBezTo>
                    <a:pt x="15074" y="6795"/>
                    <a:pt x="14393" y="6096"/>
                    <a:pt x="14362" y="5662"/>
                  </a:cubicBezTo>
                  <a:cubicBezTo>
                    <a:pt x="14354" y="5542"/>
                    <a:pt x="14303" y="5345"/>
                    <a:pt x="14234" y="5119"/>
                  </a:cubicBezTo>
                  <a:lnTo>
                    <a:pt x="13419" y="5067"/>
                  </a:lnTo>
                  <a:cubicBezTo>
                    <a:pt x="13419" y="5067"/>
                    <a:pt x="12893" y="4512"/>
                    <a:pt x="12893" y="4512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30" name="Shape 1440"/>
            <p:cNvSpPr/>
            <p:nvPr/>
          </p:nvSpPr>
          <p:spPr>
            <a:xfrm>
              <a:off x="7066345" y="3902235"/>
              <a:ext cx="163187" cy="1829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2" h="21600" extrusionOk="0">
                  <a:moveTo>
                    <a:pt x="10720" y="478"/>
                  </a:moveTo>
                  <a:lnTo>
                    <a:pt x="10720" y="2304"/>
                  </a:lnTo>
                  <a:lnTo>
                    <a:pt x="9028" y="4233"/>
                  </a:lnTo>
                  <a:lnTo>
                    <a:pt x="8124" y="6262"/>
                  </a:lnTo>
                  <a:cubicBezTo>
                    <a:pt x="8381" y="6276"/>
                    <a:pt x="8578" y="6279"/>
                    <a:pt x="8672" y="6269"/>
                  </a:cubicBezTo>
                  <a:cubicBezTo>
                    <a:pt x="9363" y="6200"/>
                    <a:pt x="10052" y="7507"/>
                    <a:pt x="10052" y="7990"/>
                  </a:cubicBezTo>
                  <a:cubicBezTo>
                    <a:pt x="10052" y="8473"/>
                    <a:pt x="8596" y="12743"/>
                    <a:pt x="8213" y="13018"/>
                  </a:cubicBezTo>
                  <a:cubicBezTo>
                    <a:pt x="7936" y="13217"/>
                    <a:pt x="3159" y="14633"/>
                    <a:pt x="0" y="15511"/>
                  </a:cubicBezTo>
                  <a:cubicBezTo>
                    <a:pt x="685" y="16788"/>
                    <a:pt x="2052" y="19331"/>
                    <a:pt x="3286" y="21600"/>
                  </a:cubicBezTo>
                  <a:cubicBezTo>
                    <a:pt x="3496" y="21524"/>
                    <a:pt x="3719" y="21433"/>
                    <a:pt x="3963" y="21305"/>
                  </a:cubicBezTo>
                  <a:cubicBezTo>
                    <a:pt x="5470" y="20522"/>
                    <a:pt x="7174" y="20915"/>
                    <a:pt x="8324" y="20629"/>
                  </a:cubicBezTo>
                  <a:cubicBezTo>
                    <a:pt x="9473" y="20345"/>
                    <a:pt x="8363" y="19488"/>
                    <a:pt x="9355" y="18740"/>
                  </a:cubicBezTo>
                  <a:cubicBezTo>
                    <a:pt x="10346" y="17992"/>
                    <a:pt x="11771" y="18562"/>
                    <a:pt x="12286" y="18311"/>
                  </a:cubicBezTo>
                  <a:cubicBezTo>
                    <a:pt x="12802" y="18063"/>
                    <a:pt x="13159" y="16425"/>
                    <a:pt x="14030" y="16104"/>
                  </a:cubicBezTo>
                  <a:cubicBezTo>
                    <a:pt x="14901" y="15782"/>
                    <a:pt x="15853" y="15997"/>
                    <a:pt x="15733" y="15319"/>
                  </a:cubicBezTo>
                  <a:cubicBezTo>
                    <a:pt x="15615" y="14642"/>
                    <a:pt x="15814" y="12218"/>
                    <a:pt x="16645" y="12075"/>
                  </a:cubicBezTo>
                  <a:cubicBezTo>
                    <a:pt x="17478" y="11935"/>
                    <a:pt x="18787" y="11149"/>
                    <a:pt x="18825" y="10721"/>
                  </a:cubicBezTo>
                  <a:cubicBezTo>
                    <a:pt x="18866" y="10294"/>
                    <a:pt x="20529" y="8691"/>
                    <a:pt x="21043" y="7908"/>
                  </a:cubicBezTo>
                  <a:cubicBezTo>
                    <a:pt x="21558" y="7123"/>
                    <a:pt x="21600" y="6696"/>
                    <a:pt x="20847" y="6589"/>
                  </a:cubicBezTo>
                  <a:cubicBezTo>
                    <a:pt x="20094" y="6481"/>
                    <a:pt x="18905" y="4592"/>
                    <a:pt x="18589" y="4058"/>
                  </a:cubicBezTo>
                  <a:cubicBezTo>
                    <a:pt x="18272" y="3523"/>
                    <a:pt x="15972" y="3879"/>
                    <a:pt x="14111" y="2562"/>
                  </a:cubicBezTo>
                  <a:cubicBezTo>
                    <a:pt x="13353" y="2027"/>
                    <a:pt x="12934" y="1014"/>
                    <a:pt x="12667" y="0"/>
                  </a:cubicBezTo>
                  <a:lnTo>
                    <a:pt x="11736" y="478"/>
                  </a:lnTo>
                  <a:cubicBezTo>
                    <a:pt x="11736" y="478"/>
                    <a:pt x="10720" y="478"/>
                    <a:pt x="10720" y="47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31" name="Shape 1441"/>
            <p:cNvSpPr/>
            <p:nvPr/>
          </p:nvSpPr>
          <p:spPr>
            <a:xfrm>
              <a:off x="7039210" y="3881883"/>
              <a:ext cx="21026" cy="323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64" h="19943" extrusionOk="0">
                  <a:moveTo>
                    <a:pt x="15473" y="19855"/>
                  </a:moveTo>
                  <a:cubicBezTo>
                    <a:pt x="15017" y="18535"/>
                    <a:pt x="15041" y="17284"/>
                    <a:pt x="15852" y="16356"/>
                  </a:cubicBezTo>
                  <a:cubicBezTo>
                    <a:pt x="19402" y="12259"/>
                    <a:pt x="21600" y="1633"/>
                    <a:pt x="13659" y="140"/>
                  </a:cubicBezTo>
                  <a:cubicBezTo>
                    <a:pt x="5718" y="-1348"/>
                    <a:pt x="1339" y="9462"/>
                    <a:pt x="1339" y="12437"/>
                  </a:cubicBezTo>
                  <a:cubicBezTo>
                    <a:pt x="1339" y="12989"/>
                    <a:pt x="823" y="12976"/>
                    <a:pt x="0" y="12608"/>
                  </a:cubicBezTo>
                  <a:cubicBezTo>
                    <a:pt x="3916" y="19545"/>
                    <a:pt x="10962" y="20252"/>
                    <a:pt x="15473" y="1985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32" name="Shape 1442"/>
            <p:cNvSpPr/>
            <p:nvPr/>
          </p:nvSpPr>
          <p:spPr>
            <a:xfrm>
              <a:off x="7066345" y="3875100"/>
              <a:ext cx="97173" cy="784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0" extrusionOk="0">
                  <a:moveTo>
                    <a:pt x="3422" y="19935"/>
                  </a:moveTo>
                  <a:cubicBezTo>
                    <a:pt x="3983" y="20348"/>
                    <a:pt x="11186" y="21355"/>
                    <a:pt x="13909" y="21520"/>
                  </a:cubicBezTo>
                  <a:lnTo>
                    <a:pt x="15439" y="16804"/>
                  </a:lnTo>
                  <a:lnTo>
                    <a:pt x="18304" y="12323"/>
                  </a:lnTo>
                  <a:lnTo>
                    <a:pt x="18304" y="8079"/>
                  </a:lnTo>
                  <a:lnTo>
                    <a:pt x="20024" y="8079"/>
                  </a:lnTo>
                  <a:lnTo>
                    <a:pt x="21600" y="6968"/>
                  </a:lnTo>
                  <a:cubicBezTo>
                    <a:pt x="20934" y="3519"/>
                    <a:pt x="20833" y="53"/>
                    <a:pt x="20356" y="1"/>
                  </a:cubicBezTo>
                  <a:cubicBezTo>
                    <a:pt x="19550" y="-80"/>
                    <a:pt x="16259" y="4308"/>
                    <a:pt x="14919" y="7537"/>
                  </a:cubicBezTo>
                  <a:cubicBezTo>
                    <a:pt x="13576" y="10764"/>
                    <a:pt x="9687" y="13248"/>
                    <a:pt x="6329" y="12505"/>
                  </a:cubicBezTo>
                  <a:cubicBezTo>
                    <a:pt x="2972" y="11759"/>
                    <a:pt x="1835" y="13499"/>
                    <a:pt x="959" y="14244"/>
                  </a:cubicBezTo>
                  <a:cubicBezTo>
                    <a:pt x="736" y="14436"/>
                    <a:pt x="384" y="14282"/>
                    <a:pt x="0" y="13920"/>
                  </a:cubicBezTo>
                  <a:cubicBezTo>
                    <a:pt x="353" y="17179"/>
                    <a:pt x="2900" y="19546"/>
                    <a:pt x="3422" y="1993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33" name="Shape 1443"/>
            <p:cNvSpPr/>
            <p:nvPr/>
          </p:nvSpPr>
          <p:spPr>
            <a:xfrm>
              <a:off x="8029640" y="4295693"/>
              <a:ext cx="394526" cy="1202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7" h="21083" extrusionOk="0">
                  <a:moveTo>
                    <a:pt x="20712" y="3601"/>
                  </a:moveTo>
                  <a:cubicBezTo>
                    <a:pt x="20417" y="3811"/>
                    <a:pt x="19726" y="3705"/>
                    <a:pt x="19726" y="2751"/>
                  </a:cubicBezTo>
                  <a:cubicBezTo>
                    <a:pt x="19726" y="1799"/>
                    <a:pt x="19101" y="0"/>
                    <a:pt x="18706" y="0"/>
                  </a:cubicBezTo>
                  <a:cubicBezTo>
                    <a:pt x="18312" y="0"/>
                    <a:pt x="17851" y="2540"/>
                    <a:pt x="17818" y="3601"/>
                  </a:cubicBezTo>
                  <a:cubicBezTo>
                    <a:pt x="17786" y="4660"/>
                    <a:pt x="17161" y="4553"/>
                    <a:pt x="17226" y="6034"/>
                  </a:cubicBezTo>
                  <a:cubicBezTo>
                    <a:pt x="17252" y="6618"/>
                    <a:pt x="17136" y="6869"/>
                    <a:pt x="16985" y="7022"/>
                  </a:cubicBezTo>
                  <a:cubicBezTo>
                    <a:pt x="17086" y="8300"/>
                    <a:pt x="17142" y="9224"/>
                    <a:pt x="16996" y="9105"/>
                  </a:cubicBezTo>
                  <a:cubicBezTo>
                    <a:pt x="16733" y="8894"/>
                    <a:pt x="16667" y="9952"/>
                    <a:pt x="16273" y="9952"/>
                  </a:cubicBezTo>
                  <a:cubicBezTo>
                    <a:pt x="16138" y="9952"/>
                    <a:pt x="15910" y="8857"/>
                    <a:pt x="15670" y="7425"/>
                  </a:cubicBezTo>
                  <a:cubicBezTo>
                    <a:pt x="15663" y="7422"/>
                    <a:pt x="15655" y="7411"/>
                    <a:pt x="15648" y="7411"/>
                  </a:cubicBezTo>
                  <a:cubicBezTo>
                    <a:pt x="15385" y="7411"/>
                    <a:pt x="14793" y="10375"/>
                    <a:pt x="14662" y="12388"/>
                  </a:cubicBezTo>
                  <a:cubicBezTo>
                    <a:pt x="14530" y="14400"/>
                    <a:pt x="13939" y="13766"/>
                    <a:pt x="13051" y="13976"/>
                  </a:cubicBezTo>
                  <a:cubicBezTo>
                    <a:pt x="12163" y="14189"/>
                    <a:pt x="12524" y="17152"/>
                    <a:pt x="12327" y="18532"/>
                  </a:cubicBezTo>
                  <a:cubicBezTo>
                    <a:pt x="12147" y="19789"/>
                    <a:pt x="11172" y="17514"/>
                    <a:pt x="10679" y="17192"/>
                  </a:cubicBezTo>
                  <a:cubicBezTo>
                    <a:pt x="10761" y="18326"/>
                    <a:pt x="10878" y="19483"/>
                    <a:pt x="11011" y="19483"/>
                  </a:cubicBezTo>
                  <a:cubicBezTo>
                    <a:pt x="11275" y="19483"/>
                    <a:pt x="11670" y="21600"/>
                    <a:pt x="11932" y="20963"/>
                  </a:cubicBezTo>
                  <a:cubicBezTo>
                    <a:pt x="12196" y="20330"/>
                    <a:pt x="12984" y="20963"/>
                    <a:pt x="13379" y="20540"/>
                  </a:cubicBezTo>
                  <a:cubicBezTo>
                    <a:pt x="13774" y="20120"/>
                    <a:pt x="13840" y="19058"/>
                    <a:pt x="14498" y="19058"/>
                  </a:cubicBezTo>
                  <a:cubicBezTo>
                    <a:pt x="15155" y="19058"/>
                    <a:pt x="14892" y="20754"/>
                    <a:pt x="15549" y="19695"/>
                  </a:cubicBezTo>
                  <a:cubicBezTo>
                    <a:pt x="16208" y="18634"/>
                    <a:pt x="16602" y="19483"/>
                    <a:pt x="16535" y="17577"/>
                  </a:cubicBezTo>
                  <a:cubicBezTo>
                    <a:pt x="16470" y="15672"/>
                    <a:pt x="16930" y="15672"/>
                    <a:pt x="16864" y="14189"/>
                  </a:cubicBezTo>
                  <a:cubicBezTo>
                    <a:pt x="16799" y="12705"/>
                    <a:pt x="17589" y="13766"/>
                    <a:pt x="17522" y="11010"/>
                  </a:cubicBezTo>
                  <a:cubicBezTo>
                    <a:pt x="17457" y="8258"/>
                    <a:pt x="18706" y="8683"/>
                    <a:pt x="19232" y="8683"/>
                  </a:cubicBezTo>
                  <a:cubicBezTo>
                    <a:pt x="19354" y="8683"/>
                    <a:pt x="19543" y="8914"/>
                    <a:pt x="19758" y="9259"/>
                  </a:cubicBezTo>
                  <a:cubicBezTo>
                    <a:pt x="20148" y="8641"/>
                    <a:pt x="20706" y="7827"/>
                    <a:pt x="20449" y="7095"/>
                  </a:cubicBezTo>
                  <a:cubicBezTo>
                    <a:pt x="20154" y="6248"/>
                    <a:pt x="21337" y="6987"/>
                    <a:pt x="21468" y="5717"/>
                  </a:cubicBezTo>
                  <a:cubicBezTo>
                    <a:pt x="21600" y="4446"/>
                    <a:pt x="21008" y="3387"/>
                    <a:pt x="20712" y="3601"/>
                  </a:cubicBezTo>
                  <a:close/>
                  <a:moveTo>
                    <a:pt x="3893" y="7674"/>
                  </a:moveTo>
                  <a:cubicBezTo>
                    <a:pt x="3910" y="5293"/>
                    <a:pt x="3203" y="5559"/>
                    <a:pt x="3038" y="3919"/>
                  </a:cubicBezTo>
                  <a:cubicBezTo>
                    <a:pt x="2873" y="2277"/>
                    <a:pt x="2594" y="3229"/>
                    <a:pt x="2495" y="2170"/>
                  </a:cubicBezTo>
                  <a:cubicBezTo>
                    <a:pt x="2481" y="2012"/>
                    <a:pt x="2450" y="1838"/>
                    <a:pt x="2410" y="1659"/>
                  </a:cubicBezTo>
                  <a:cubicBezTo>
                    <a:pt x="2038" y="2044"/>
                    <a:pt x="2172" y="3037"/>
                    <a:pt x="2068" y="3103"/>
                  </a:cubicBezTo>
                  <a:cubicBezTo>
                    <a:pt x="1931" y="3194"/>
                    <a:pt x="1191" y="3458"/>
                    <a:pt x="1191" y="2751"/>
                  </a:cubicBezTo>
                  <a:cubicBezTo>
                    <a:pt x="1191" y="2047"/>
                    <a:pt x="1082" y="903"/>
                    <a:pt x="645" y="640"/>
                  </a:cubicBezTo>
                  <a:cubicBezTo>
                    <a:pt x="422" y="503"/>
                    <a:pt x="199" y="465"/>
                    <a:pt x="0" y="501"/>
                  </a:cubicBezTo>
                  <a:cubicBezTo>
                    <a:pt x="263" y="2384"/>
                    <a:pt x="297" y="4380"/>
                    <a:pt x="308" y="5981"/>
                  </a:cubicBezTo>
                  <a:cubicBezTo>
                    <a:pt x="326" y="8098"/>
                    <a:pt x="1295" y="11488"/>
                    <a:pt x="1443" y="12864"/>
                  </a:cubicBezTo>
                  <a:cubicBezTo>
                    <a:pt x="1591" y="14240"/>
                    <a:pt x="1870" y="14665"/>
                    <a:pt x="2512" y="16149"/>
                  </a:cubicBezTo>
                  <a:cubicBezTo>
                    <a:pt x="3153" y="17630"/>
                    <a:pt x="4403" y="20012"/>
                    <a:pt x="4649" y="19642"/>
                  </a:cubicBezTo>
                  <a:cubicBezTo>
                    <a:pt x="4896" y="19270"/>
                    <a:pt x="4272" y="15776"/>
                    <a:pt x="3910" y="14560"/>
                  </a:cubicBezTo>
                  <a:cubicBezTo>
                    <a:pt x="3548" y="13340"/>
                    <a:pt x="3876" y="10057"/>
                    <a:pt x="3893" y="7674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34" name="Shape 1444"/>
            <p:cNvSpPr/>
            <p:nvPr/>
          </p:nvSpPr>
          <p:spPr>
            <a:xfrm>
              <a:off x="8314556" y="4336395"/>
              <a:ext cx="25977" cy="167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58" h="21600" extrusionOk="0">
                  <a:moveTo>
                    <a:pt x="8846" y="21600"/>
                  </a:moveTo>
                  <a:cubicBezTo>
                    <a:pt x="14633" y="21600"/>
                    <a:pt x="15596" y="13798"/>
                    <a:pt x="19456" y="15356"/>
                  </a:cubicBezTo>
                  <a:cubicBezTo>
                    <a:pt x="21600" y="16230"/>
                    <a:pt x="20774" y="9421"/>
                    <a:pt x="19292" y="0"/>
                  </a:cubicBezTo>
                  <a:cubicBezTo>
                    <a:pt x="15861" y="1756"/>
                    <a:pt x="11255" y="1713"/>
                    <a:pt x="11255" y="5987"/>
                  </a:cubicBezTo>
                  <a:cubicBezTo>
                    <a:pt x="11255" y="12847"/>
                    <a:pt x="3949" y="3434"/>
                    <a:pt x="0" y="2972"/>
                  </a:cubicBezTo>
                  <a:cubicBezTo>
                    <a:pt x="3526" y="13524"/>
                    <a:pt x="6866" y="21600"/>
                    <a:pt x="8846" y="2160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35" name="Shape 1445"/>
            <p:cNvSpPr/>
            <p:nvPr/>
          </p:nvSpPr>
          <p:spPr>
            <a:xfrm>
              <a:off x="6794994" y="3624101"/>
              <a:ext cx="199830" cy="1942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83" extrusionOk="0">
                  <a:moveTo>
                    <a:pt x="18168" y="19493"/>
                  </a:moveTo>
                  <a:cubicBezTo>
                    <a:pt x="18449" y="19188"/>
                    <a:pt x="18498" y="18766"/>
                    <a:pt x="19175" y="18664"/>
                  </a:cubicBezTo>
                  <a:cubicBezTo>
                    <a:pt x="19711" y="18583"/>
                    <a:pt x="20045" y="18942"/>
                    <a:pt x="20635" y="19503"/>
                  </a:cubicBezTo>
                  <a:cubicBezTo>
                    <a:pt x="20860" y="19278"/>
                    <a:pt x="21238" y="19082"/>
                    <a:pt x="21600" y="18975"/>
                  </a:cubicBezTo>
                  <a:cubicBezTo>
                    <a:pt x="21011" y="18349"/>
                    <a:pt x="20303" y="17629"/>
                    <a:pt x="20355" y="17197"/>
                  </a:cubicBezTo>
                  <a:cubicBezTo>
                    <a:pt x="20441" y="16485"/>
                    <a:pt x="19657" y="16128"/>
                    <a:pt x="19570" y="15681"/>
                  </a:cubicBezTo>
                  <a:cubicBezTo>
                    <a:pt x="19483" y="15236"/>
                    <a:pt x="20093" y="14523"/>
                    <a:pt x="19745" y="14166"/>
                  </a:cubicBezTo>
                  <a:cubicBezTo>
                    <a:pt x="19395" y="13809"/>
                    <a:pt x="19308" y="12917"/>
                    <a:pt x="18701" y="12828"/>
                  </a:cubicBezTo>
                  <a:cubicBezTo>
                    <a:pt x="18089" y="12739"/>
                    <a:pt x="16171" y="11759"/>
                    <a:pt x="16258" y="11135"/>
                  </a:cubicBezTo>
                  <a:cubicBezTo>
                    <a:pt x="16345" y="10511"/>
                    <a:pt x="15563" y="10064"/>
                    <a:pt x="15214" y="9887"/>
                  </a:cubicBezTo>
                  <a:cubicBezTo>
                    <a:pt x="14866" y="9708"/>
                    <a:pt x="14516" y="8103"/>
                    <a:pt x="14953" y="7835"/>
                  </a:cubicBezTo>
                  <a:cubicBezTo>
                    <a:pt x="15387" y="7569"/>
                    <a:pt x="15301" y="6052"/>
                    <a:pt x="15823" y="6052"/>
                  </a:cubicBezTo>
                  <a:cubicBezTo>
                    <a:pt x="16345" y="6052"/>
                    <a:pt x="15910" y="5250"/>
                    <a:pt x="16085" y="4715"/>
                  </a:cubicBezTo>
                  <a:cubicBezTo>
                    <a:pt x="16258" y="4181"/>
                    <a:pt x="15650" y="3913"/>
                    <a:pt x="15214" y="3913"/>
                  </a:cubicBezTo>
                  <a:cubicBezTo>
                    <a:pt x="14778" y="3913"/>
                    <a:pt x="13993" y="3199"/>
                    <a:pt x="13993" y="2573"/>
                  </a:cubicBezTo>
                  <a:cubicBezTo>
                    <a:pt x="13993" y="1951"/>
                    <a:pt x="13122" y="1060"/>
                    <a:pt x="13210" y="792"/>
                  </a:cubicBezTo>
                  <a:cubicBezTo>
                    <a:pt x="13059" y="1969"/>
                    <a:pt x="11400" y="148"/>
                    <a:pt x="10879" y="416"/>
                  </a:cubicBezTo>
                  <a:cubicBezTo>
                    <a:pt x="10358" y="684"/>
                    <a:pt x="9966" y="-117"/>
                    <a:pt x="8921" y="15"/>
                  </a:cubicBezTo>
                  <a:cubicBezTo>
                    <a:pt x="8254" y="101"/>
                    <a:pt x="8277" y="460"/>
                    <a:pt x="7939" y="779"/>
                  </a:cubicBezTo>
                  <a:lnTo>
                    <a:pt x="7980" y="792"/>
                  </a:lnTo>
                  <a:lnTo>
                    <a:pt x="6673" y="1773"/>
                  </a:lnTo>
                  <a:cubicBezTo>
                    <a:pt x="6673" y="1773"/>
                    <a:pt x="5541" y="2127"/>
                    <a:pt x="5280" y="2841"/>
                  </a:cubicBezTo>
                  <a:cubicBezTo>
                    <a:pt x="5018" y="3555"/>
                    <a:pt x="5802" y="4269"/>
                    <a:pt x="5453" y="4715"/>
                  </a:cubicBezTo>
                  <a:cubicBezTo>
                    <a:pt x="5105" y="5159"/>
                    <a:pt x="5192" y="6141"/>
                    <a:pt x="5280" y="6497"/>
                  </a:cubicBezTo>
                  <a:cubicBezTo>
                    <a:pt x="5366" y="6855"/>
                    <a:pt x="4756" y="7835"/>
                    <a:pt x="4756" y="7835"/>
                  </a:cubicBezTo>
                  <a:cubicBezTo>
                    <a:pt x="4756" y="7835"/>
                    <a:pt x="2162" y="9262"/>
                    <a:pt x="0" y="10395"/>
                  </a:cubicBezTo>
                  <a:cubicBezTo>
                    <a:pt x="39" y="10807"/>
                    <a:pt x="95" y="11207"/>
                    <a:pt x="178" y="11501"/>
                  </a:cubicBezTo>
                  <a:cubicBezTo>
                    <a:pt x="315" y="11996"/>
                    <a:pt x="526" y="12939"/>
                    <a:pt x="695" y="13719"/>
                  </a:cubicBezTo>
                  <a:cubicBezTo>
                    <a:pt x="1533" y="13712"/>
                    <a:pt x="1656" y="13636"/>
                    <a:pt x="2403" y="13720"/>
                  </a:cubicBezTo>
                  <a:cubicBezTo>
                    <a:pt x="3189" y="13809"/>
                    <a:pt x="6065" y="15949"/>
                    <a:pt x="6762" y="16306"/>
                  </a:cubicBezTo>
                  <a:cubicBezTo>
                    <a:pt x="7459" y="16662"/>
                    <a:pt x="11291" y="19604"/>
                    <a:pt x="12077" y="20318"/>
                  </a:cubicBezTo>
                  <a:cubicBezTo>
                    <a:pt x="12862" y="21032"/>
                    <a:pt x="14168" y="21211"/>
                    <a:pt x="14691" y="21211"/>
                  </a:cubicBezTo>
                  <a:cubicBezTo>
                    <a:pt x="14991" y="21211"/>
                    <a:pt x="16241" y="21358"/>
                    <a:pt x="17250" y="21483"/>
                  </a:cubicBezTo>
                  <a:cubicBezTo>
                    <a:pt x="17556" y="20723"/>
                    <a:pt x="17993" y="19683"/>
                    <a:pt x="18168" y="19493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36" name="Shape 1446"/>
            <p:cNvSpPr/>
            <p:nvPr/>
          </p:nvSpPr>
          <p:spPr>
            <a:xfrm>
              <a:off x="6957805" y="3793695"/>
              <a:ext cx="39325" cy="368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37" extrusionOk="0">
                  <a:moveTo>
                    <a:pt x="6925" y="15647"/>
                  </a:moveTo>
                  <a:lnTo>
                    <a:pt x="12678" y="20758"/>
                  </a:lnTo>
                  <a:lnTo>
                    <a:pt x="21600" y="21237"/>
                  </a:lnTo>
                  <a:cubicBezTo>
                    <a:pt x="19602" y="15750"/>
                    <a:pt x="16211" y="8291"/>
                    <a:pt x="16211" y="6399"/>
                  </a:cubicBezTo>
                  <a:cubicBezTo>
                    <a:pt x="16211" y="5723"/>
                    <a:pt x="16600" y="5061"/>
                    <a:pt x="17204" y="4433"/>
                  </a:cubicBezTo>
                  <a:cubicBezTo>
                    <a:pt x="14206" y="1506"/>
                    <a:pt x="12507" y="-363"/>
                    <a:pt x="9785" y="59"/>
                  </a:cubicBezTo>
                  <a:cubicBezTo>
                    <a:pt x="6342" y="592"/>
                    <a:pt x="6091" y="2791"/>
                    <a:pt x="4665" y="4381"/>
                  </a:cubicBezTo>
                  <a:cubicBezTo>
                    <a:pt x="3777" y="5370"/>
                    <a:pt x="1554" y="10788"/>
                    <a:pt x="0" y="14750"/>
                  </a:cubicBezTo>
                  <a:cubicBezTo>
                    <a:pt x="3792" y="15231"/>
                    <a:pt x="6925" y="15647"/>
                    <a:pt x="6925" y="15647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37" name="Shape 1448"/>
            <p:cNvSpPr/>
            <p:nvPr/>
          </p:nvSpPr>
          <p:spPr>
            <a:xfrm>
              <a:off x="4162896" y="4132882"/>
              <a:ext cx="47163" cy="260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9" h="21600" extrusionOk="0">
                  <a:moveTo>
                    <a:pt x="21066" y="8317"/>
                  </a:moveTo>
                  <a:cubicBezTo>
                    <a:pt x="19481" y="4345"/>
                    <a:pt x="15316" y="9036"/>
                    <a:pt x="10950" y="3616"/>
                  </a:cubicBezTo>
                  <a:cubicBezTo>
                    <a:pt x="9808" y="2184"/>
                    <a:pt x="8391" y="999"/>
                    <a:pt x="6921" y="0"/>
                  </a:cubicBezTo>
                  <a:cubicBezTo>
                    <a:pt x="6816" y="121"/>
                    <a:pt x="6727" y="269"/>
                    <a:pt x="6586" y="362"/>
                  </a:cubicBezTo>
                  <a:cubicBezTo>
                    <a:pt x="5652" y="850"/>
                    <a:pt x="2779" y="5569"/>
                    <a:pt x="0" y="10391"/>
                  </a:cubicBezTo>
                  <a:cubicBezTo>
                    <a:pt x="3135" y="14896"/>
                    <a:pt x="14802" y="21600"/>
                    <a:pt x="17993" y="21600"/>
                  </a:cubicBezTo>
                  <a:cubicBezTo>
                    <a:pt x="19496" y="21600"/>
                    <a:pt x="20301" y="20360"/>
                    <a:pt x="20981" y="19351"/>
                  </a:cubicBezTo>
                  <a:cubicBezTo>
                    <a:pt x="21432" y="14084"/>
                    <a:pt x="21600" y="9656"/>
                    <a:pt x="21066" y="8317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38" name="Shape 1449"/>
            <p:cNvSpPr/>
            <p:nvPr/>
          </p:nvSpPr>
          <p:spPr>
            <a:xfrm>
              <a:off x="4176463" y="4098964"/>
              <a:ext cx="124968" cy="657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4" h="20364" extrusionOk="0">
                  <a:moveTo>
                    <a:pt x="9080" y="18053"/>
                  </a:moveTo>
                  <a:cubicBezTo>
                    <a:pt x="9230" y="17513"/>
                    <a:pt x="8174" y="14397"/>
                    <a:pt x="10211" y="14124"/>
                  </a:cubicBezTo>
                  <a:cubicBezTo>
                    <a:pt x="12249" y="13855"/>
                    <a:pt x="13758" y="13447"/>
                    <a:pt x="14060" y="11146"/>
                  </a:cubicBezTo>
                  <a:cubicBezTo>
                    <a:pt x="14362" y="8845"/>
                    <a:pt x="16777" y="9928"/>
                    <a:pt x="17456" y="9793"/>
                  </a:cubicBezTo>
                  <a:cubicBezTo>
                    <a:pt x="18017" y="9680"/>
                    <a:pt x="19816" y="6706"/>
                    <a:pt x="21574" y="6825"/>
                  </a:cubicBezTo>
                  <a:cubicBezTo>
                    <a:pt x="21600" y="3742"/>
                    <a:pt x="19268" y="4739"/>
                    <a:pt x="17658" y="1847"/>
                  </a:cubicBezTo>
                  <a:cubicBezTo>
                    <a:pt x="15938" y="-1236"/>
                    <a:pt x="12185" y="166"/>
                    <a:pt x="10153" y="1570"/>
                  </a:cubicBezTo>
                  <a:cubicBezTo>
                    <a:pt x="8121" y="2972"/>
                    <a:pt x="5776" y="24"/>
                    <a:pt x="3587" y="2270"/>
                  </a:cubicBezTo>
                  <a:cubicBezTo>
                    <a:pt x="3560" y="2295"/>
                    <a:pt x="3537" y="2311"/>
                    <a:pt x="3511" y="2336"/>
                  </a:cubicBezTo>
                  <a:cubicBezTo>
                    <a:pt x="3033" y="3417"/>
                    <a:pt x="2375" y="4752"/>
                    <a:pt x="1609" y="5864"/>
                  </a:cubicBezTo>
                  <a:cubicBezTo>
                    <a:pt x="136" y="8007"/>
                    <a:pt x="541" y="10127"/>
                    <a:pt x="0" y="10743"/>
                  </a:cubicBezTo>
                  <a:cubicBezTo>
                    <a:pt x="559" y="11117"/>
                    <a:pt x="1098" y="11560"/>
                    <a:pt x="1533" y="12096"/>
                  </a:cubicBezTo>
                  <a:cubicBezTo>
                    <a:pt x="3194" y="14124"/>
                    <a:pt x="4779" y="12369"/>
                    <a:pt x="5382" y="13855"/>
                  </a:cubicBezTo>
                  <a:cubicBezTo>
                    <a:pt x="5585" y="14356"/>
                    <a:pt x="5521" y="16012"/>
                    <a:pt x="5350" y="17983"/>
                  </a:cubicBezTo>
                  <a:cubicBezTo>
                    <a:pt x="5656" y="17538"/>
                    <a:pt x="5892" y="17221"/>
                    <a:pt x="6401" y="17983"/>
                  </a:cubicBezTo>
                  <a:cubicBezTo>
                    <a:pt x="6860" y="18669"/>
                    <a:pt x="6776" y="19522"/>
                    <a:pt x="6717" y="20364"/>
                  </a:cubicBezTo>
                  <a:lnTo>
                    <a:pt x="8023" y="19814"/>
                  </a:lnTo>
                  <a:cubicBezTo>
                    <a:pt x="8023" y="19814"/>
                    <a:pt x="8929" y="18597"/>
                    <a:pt x="9080" y="18053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39" name="Shape 1450"/>
            <p:cNvSpPr/>
            <p:nvPr/>
          </p:nvSpPr>
          <p:spPr>
            <a:xfrm>
              <a:off x="3606627" y="3732641"/>
              <a:ext cx="620582" cy="3866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7" h="21600" extrusionOk="0">
                  <a:moveTo>
                    <a:pt x="17975" y="20368"/>
                  </a:moveTo>
                  <a:cubicBezTo>
                    <a:pt x="18051" y="20344"/>
                    <a:pt x="18840" y="20515"/>
                    <a:pt x="18916" y="20197"/>
                  </a:cubicBezTo>
                  <a:cubicBezTo>
                    <a:pt x="18992" y="19881"/>
                    <a:pt x="18324" y="19172"/>
                    <a:pt x="18400" y="19099"/>
                  </a:cubicBezTo>
                  <a:cubicBezTo>
                    <a:pt x="18476" y="19026"/>
                    <a:pt x="18506" y="18244"/>
                    <a:pt x="18627" y="18244"/>
                  </a:cubicBezTo>
                  <a:cubicBezTo>
                    <a:pt x="18749" y="18244"/>
                    <a:pt x="19857" y="18293"/>
                    <a:pt x="19917" y="18244"/>
                  </a:cubicBezTo>
                  <a:cubicBezTo>
                    <a:pt x="19978" y="18196"/>
                    <a:pt x="20191" y="17560"/>
                    <a:pt x="20373" y="17536"/>
                  </a:cubicBezTo>
                  <a:cubicBezTo>
                    <a:pt x="20456" y="17525"/>
                    <a:pt x="20586" y="17688"/>
                    <a:pt x="20703" y="17868"/>
                  </a:cubicBezTo>
                  <a:cubicBezTo>
                    <a:pt x="20908" y="17563"/>
                    <a:pt x="20980" y="16876"/>
                    <a:pt x="21018" y="16320"/>
                  </a:cubicBezTo>
                  <a:cubicBezTo>
                    <a:pt x="21066" y="15637"/>
                    <a:pt x="20924" y="15409"/>
                    <a:pt x="21144" y="15030"/>
                  </a:cubicBezTo>
                  <a:cubicBezTo>
                    <a:pt x="21364" y="14650"/>
                    <a:pt x="21600" y="14625"/>
                    <a:pt x="21537" y="14094"/>
                  </a:cubicBezTo>
                  <a:cubicBezTo>
                    <a:pt x="21474" y="13562"/>
                    <a:pt x="21176" y="14094"/>
                    <a:pt x="20924" y="13841"/>
                  </a:cubicBezTo>
                  <a:cubicBezTo>
                    <a:pt x="20673" y="13588"/>
                    <a:pt x="20452" y="13765"/>
                    <a:pt x="19808" y="13917"/>
                  </a:cubicBezTo>
                  <a:cubicBezTo>
                    <a:pt x="19163" y="14068"/>
                    <a:pt x="18864" y="14499"/>
                    <a:pt x="18896" y="15232"/>
                  </a:cubicBezTo>
                  <a:cubicBezTo>
                    <a:pt x="18927" y="15966"/>
                    <a:pt x="18676" y="15637"/>
                    <a:pt x="18692" y="16269"/>
                  </a:cubicBezTo>
                  <a:cubicBezTo>
                    <a:pt x="18707" y="16901"/>
                    <a:pt x="18189" y="16926"/>
                    <a:pt x="18220" y="17306"/>
                  </a:cubicBezTo>
                  <a:cubicBezTo>
                    <a:pt x="18251" y="17685"/>
                    <a:pt x="17811" y="17306"/>
                    <a:pt x="17685" y="17179"/>
                  </a:cubicBezTo>
                  <a:cubicBezTo>
                    <a:pt x="17560" y="17053"/>
                    <a:pt x="16207" y="17711"/>
                    <a:pt x="16019" y="17761"/>
                  </a:cubicBezTo>
                  <a:cubicBezTo>
                    <a:pt x="15830" y="17812"/>
                    <a:pt x="15484" y="17129"/>
                    <a:pt x="15217" y="17155"/>
                  </a:cubicBezTo>
                  <a:cubicBezTo>
                    <a:pt x="14950" y="17179"/>
                    <a:pt x="14840" y="16522"/>
                    <a:pt x="14808" y="15991"/>
                  </a:cubicBezTo>
                  <a:cubicBezTo>
                    <a:pt x="14777" y="15460"/>
                    <a:pt x="14273" y="14979"/>
                    <a:pt x="14053" y="14499"/>
                  </a:cubicBezTo>
                  <a:cubicBezTo>
                    <a:pt x="13833" y="14018"/>
                    <a:pt x="13802" y="12955"/>
                    <a:pt x="13786" y="12272"/>
                  </a:cubicBezTo>
                  <a:cubicBezTo>
                    <a:pt x="13770" y="11589"/>
                    <a:pt x="13723" y="10425"/>
                    <a:pt x="14022" y="9085"/>
                  </a:cubicBezTo>
                  <a:cubicBezTo>
                    <a:pt x="14062" y="8905"/>
                    <a:pt x="14081" y="8749"/>
                    <a:pt x="14086" y="8609"/>
                  </a:cubicBezTo>
                  <a:cubicBezTo>
                    <a:pt x="13977" y="8501"/>
                    <a:pt x="13871" y="8424"/>
                    <a:pt x="13791" y="8431"/>
                  </a:cubicBezTo>
                  <a:cubicBezTo>
                    <a:pt x="13522" y="8458"/>
                    <a:pt x="12917" y="7864"/>
                    <a:pt x="12800" y="7864"/>
                  </a:cubicBezTo>
                  <a:cubicBezTo>
                    <a:pt x="12682" y="7864"/>
                    <a:pt x="12699" y="7405"/>
                    <a:pt x="12598" y="7161"/>
                  </a:cubicBezTo>
                  <a:cubicBezTo>
                    <a:pt x="12497" y="6918"/>
                    <a:pt x="12564" y="6458"/>
                    <a:pt x="12430" y="6296"/>
                  </a:cubicBezTo>
                  <a:cubicBezTo>
                    <a:pt x="12296" y="6134"/>
                    <a:pt x="11893" y="5513"/>
                    <a:pt x="11758" y="4756"/>
                  </a:cubicBezTo>
                  <a:cubicBezTo>
                    <a:pt x="11624" y="3999"/>
                    <a:pt x="10801" y="3621"/>
                    <a:pt x="10498" y="3595"/>
                  </a:cubicBezTo>
                  <a:cubicBezTo>
                    <a:pt x="10196" y="3567"/>
                    <a:pt x="10028" y="4595"/>
                    <a:pt x="9944" y="4648"/>
                  </a:cubicBezTo>
                  <a:cubicBezTo>
                    <a:pt x="9861" y="4702"/>
                    <a:pt x="9289" y="4108"/>
                    <a:pt x="9121" y="3972"/>
                  </a:cubicBezTo>
                  <a:cubicBezTo>
                    <a:pt x="8953" y="3837"/>
                    <a:pt x="8869" y="3567"/>
                    <a:pt x="8869" y="3243"/>
                  </a:cubicBezTo>
                  <a:cubicBezTo>
                    <a:pt x="8869" y="2918"/>
                    <a:pt x="8517" y="2404"/>
                    <a:pt x="8416" y="2351"/>
                  </a:cubicBezTo>
                  <a:cubicBezTo>
                    <a:pt x="8315" y="2297"/>
                    <a:pt x="7610" y="1189"/>
                    <a:pt x="7610" y="1189"/>
                  </a:cubicBezTo>
                  <a:lnTo>
                    <a:pt x="6501" y="1189"/>
                  </a:lnTo>
                  <a:lnTo>
                    <a:pt x="6266" y="1675"/>
                  </a:lnTo>
                  <a:lnTo>
                    <a:pt x="4251" y="1702"/>
                  </a:lnTo>
                  <a:cubicBezTo>
                    <a:pt x="4251" y="1702"/>
                    <a:pt x="2705" y="783"/>
                    <a:pt x="2420" y="676"/>
                  </a:cubicBezTo>
                  <a:cubicBezTo>
                    <a:pt x="2134" y="568"/>
                    <a:pt x="1630" y="0"/>
                    <a:pt x="1630" y="0"/>
                  </a:cubicBezTo>
                  <a:lnTo>
                    <a:pt x="0" y="344"/>
                  </a:lnTo>
                  <a:cubicBezTo>
                    <a:pt x="84" y="632"/>
                    <a:pt x="200" y="945"/>
                    <a:pt x="375" y="1294"/>
                  </a:cubicBezTo>
                  <a:cubicBezTo>
                    <a:pt x="705" y="1952"/>
                    <a:pt x="941" y="3115"/>
                    <a:pt x="973" y="3520"/>
                  </a:cubicBezTo>
                  <a:cubicBezTo>
                    <a:pt x="1004" y="3925"/>
                    <a:pt x="1460" y="4254"/>
                    <a:pt x="1853" y="4659"/>
                  </a:cubicBezTo>
                  <a:cubicBezTo>
                    <a:pt x="2246" y="5063"/>
                    <a:pt x="2246" y="5949"/>
                    <a:pt x="2199" y="6176"/>
                  </a:cubicBezTo>
                  <a:cubicBezTo>
                    <a:pt x="2152" y="6404"/>
                    <a:pt x="1664" y="6025"/>
                    <a:pt x="1633" y="6252"/>
                  </a:cubicBezTo>
                  <a:cubicBezTo>
                    <a:pt x="1602" y="6479"/>
                    <a:pt x="2262" y="7365"/>
                    <a:pt x="2513" y="7314"/>
                  </a:cubicBezTo>
                  <a:cubicBezTo>
                    <a:pt x="2765" y="7263"/>
                    <a:pt x="2891" y="7517"/>
                    <a:pt x="3284" y="8073"/>
                  </a:cubicBezTo>
                  <a:cubicBezTo>
                    <a:pt x="3677" y="8630"/>
                    <a:pt x="3645" y="9287"/>
                    <a:pt x="3488" y="9489"/>
                  </a:cubicBezTo>
                  <a:cubicBezTo>
                    <a:pt x="3331" y="9692"/>
                    <a:pt x="3803" y="10122"/>
                    <a:pt x="4306" y="10653"/>
                  </a:cubicBezTo>
                  <a:cubicBezTo>
                    <a:pt x="4809" y="11184"/>
                    <a:pt x="5013" y="11842"/>
                    <a:pt x="5060" y="12120"/>
                  </a:cubicBezTo>
                  <a:cubicBezTo>
                    <a:pt x="5107" y="12399"/>
                    <a:pt x="5328" y="12146"/>
                    <a:pt x="5406" y="11766"/>
                  </a:cubicBezTo>
                  <a:cubicBezTo>
                    <a:pt x="5485" y="11387"/>
                    <a:pt x="5249" y="11286"/>
                    <a:pt x="5249" y="10856"/>
                  </a:cubicBezTo>
                  <a:cubicBezTo>
                    <a:pt x="5249" y="10425"/>
                    <a:pt x="4840" y="10501"/>
                    <a:pt x="4651" y="10451"/>
                  </a:cubicBezTo>
                  <a:cubicBezTo>
                    <a:pt x="4463" y="10400"/>
                    <a:pt x="4667" y="9743"/>
                    <a:pt x="4479" y="9439"/>
                  </a:cubicBezTo>
                  <a:cubicBezTo>
                    <a:pt x="4290" y="9135"/>
                    <a:pt x="4117" y="8376"/>
                    <a:pt x="4023" y="7820"/>
                  </a:cubicBezTo>
                  <a:cubicBezTo>
                    <a:pt x="3928" y="7263"/>
                    <a:pt x="3441" y="6708"/>
                    <a:pt x="3237" y="6100"/>
                  </a:cubicBezTo>
                  <a:cubicBezTo>
                    <a:pt x="3032" y="5493"/>
                    <a:pt x="2812" y="5013"/>
                    <a:pt x="2671" y="4860"/>
                  </a:cubicBezTo>
                  <a:cubicBezTo>
                    <a:pt x="2529" y="4709"/>
                    <a:pt x="2875" y="4481"/>
                    <a:pt x="2749" y="4254"/>
                  </a:cubicBezTo>
                  <a:cubicBezTo>
                    <a:pt x="2624" y="4026"/>
                    <a:pt x="2435" y="4051"/>
                    <a:pt x="2199" y="3874"/>
                  </a:cubicBezTo>
                  <a:cubicBezTo>
                    <a:pt x="1963" y="3697"/>
                    <a:pt x="1806" y="3394"/>
                    <a:pt x="1806" y="2989"/>
                  </a:cubicBezTo>
                  <a:cubicBezTo>
                    <a:pt x="1806" y="2584"/>
                    <a:pt x="1649" y="1623"/>
                    <a:pt x="1570" y="1294"/>
                  </a:cubicBezTo>
                  <a:cubicBezTo>
                    <a:pt x="1491" y="965"/>
                    <a:pt x="1743" y="1016"/>
                    <a:pt x="1822" y="1167"/>
                  </a:cubicBezTo>
                  <a:cubicBezTo>
                    <a:pt x="1900" y="1319"/>
                    <a:pt x="1963" y="1471"/>
                    <a:pt x="2073" y="1370"/>
                  </a:cubicBezTo>
                  <a:cubicBezTo>
                    <a:pt x="2183" y="1269"/>
                    <a:pt x="2372" y="1345"/>
                    <a:pt x="2451" y="1623"/>
                  </a:cubicBezTo>
                  <a:cubicBezTo>
                    <a:pt x="2529" y="1901"/>
                    <a:pt x="2796" y="1648"/>
                    <a:pt x="2922" y="1775"/>
                  </a:cubicBezTo>
                  <a:cubicBezTo>
                    <a:pt x="3048" y="1901"/>
                    <a:pt x="2639" y="2053"/>
                    <a:pt x="3048" y="3217"/>
                  </a:cubicBezTo>
                  <a:cubicBezTo>
                    <a:pt x="3457" y="4380"/>
                    <a:pt x="3174" y="3722"/>
                    <a:pt x="3174" y="4506"/>
                  </a:cubicBezTo>
                  <a:cubicBezTo>
                    <a:pt x="3174" y="5291"/>
                    <a:pt x="3425" y="4937"/>
                    <a:pt x="3504" y="4810"/>
                  </a:cubicBezTo>
                  <a:cubicBezTo>
                    <a:pt x="3583" y="4684"/>
                    <a:pt x="3803" y="5063"/>
                    <a:pt x="4007" y="5468"/>
                  </a:cubicBezTo>
                  <a:cubicBezTo>
                    <a:pt x="4211" y="5873"/>
                    <a:pt x="4604" y="5898"/>
                    <a:pt x="4604" y="6125"/>
                  </a:cubicBezTo>
                  <a:cubicBezTo>
                    <a:pt x="4604" y="6353"/>
                    <a:pt x="4683" y="6809"/>
                    <a:pt x="4950" y="6884"/>
                  </a:cubicBezTo>
                  <a:cubicBezTo>
                    <a:pt x="5218" y="6960"/>
                    <a:pt x="5265" y="7441"/>
                    <a:pt x="5438" y="7492"/>
                  </a:cubicBezTo>
                  <a:cubicBezTo>
                    <a:pt x="5611" y="7542"/>
                    <a:pt x="5642" y="7846"/>
                    <a:pt x="5548" y="8174"/>
                  </a:cubicBezTo>
                  <a:cubicBezTo>
                    <a:pt x="5454" y="8503"/>
                    <a:pt x="5548" y="8781"/>
                    <a:pt x="5988" y="9060"/>
                  </a:cubicBezTo>
                  <a:cubicBezTo>
                    <a:pt x="6428" y="9338"/>
                    <a:pt x="6224" y="9389"/>
                    <a:pt x="6570" y="9920"/>
                  </a:cubicBezTo>
                  <a:cubicBezTo>
                    <a:pt x="6916" y="10451"/>
                    <a:pt x="7890" y="12171"/>
                    <a:pt x="8095" y="12652"/>
                  </a:cubicBezTo>
                  <a:cubicBezTo>
                    <a:pt x="8299" y="13132"/>
                    <a:pt x="8362" y="13537"/>
                    <a:pt x="8441" y="13891"/>
                  </a:cubicBezTo>
                  <a:cubicBezTo>
                    <a:pt x="8519" y="14245"/>
                    <a:pt x="8284" y="14423"/>
                    <a:pt x="8409" y="14726"/>
                  </a:cubicBezTo>
                  <a:cubicBezTo>
                    <a:pt x="8535" y="15030"/>
                    <a:pt x="8173" y="14903"/>
                    <a:pt x="8189" y="15131"/>
                  </a:cubicBezTo>
                  <a:cubicBezTo>
                    <a:pt x="8205" y="15358"/>
                    <a:pt x="8409" y="16496"/>
                    <a:pt x="8755" y="16547"/>
                  </a:cubicBezTo>
                  <a:cubicBezTo>
                    <a:pt x="9101" y="16598"/>
                    <a:pt x="9494" y="17280"/>
                    <a:pt x="9777" y="17660"/>
                  </a:cubicBezTo>
                  <a:cubicBezTo>
                    <a:pt x="10060" y="18039"/>
                    <a:pt x="10484" y="17964"/>
                    <a:pt x="10909" y="18217"/>
                  </a:cubicBezTo>
                  <a:cubicBezTo>
                    <a:pt x="11334" y="18469"/>
                    <a:pt x="11695" y="19076"/>
                    <a:pt x="12308" y="19355"/>
                  </a:cubicBezTo>
                  <a:cubicBezTo>
                    <a:pt x="12921" y="19633"/>
                    <a:pt x="13519" y="20063"/>
                    <a:pt x="13912" y="20468"/>
                  </a:cubicBezTo>
                  <a:cubicBezTo>
                    <a:pt x="14305" y="20873"/>
                    <a:pt x="14792" y="20696"/>
                    <a:pt x="15343" y="20341"/>
                  </a:cubicBezTo>
                  <a:cubicBezTo>
                    <a:pt x="15893" y="19987"/>
                    <a:pt x="16317" y="20442"/>
                    <a:pt x="16632" y="20645"/>
                  </a:cubicBezTo>
                  <a:cubicBezTo>
                    <a:pt x="16787" y="20745"/>
                    <a:pt x="17091" y="21164"/>
                    <a:pt x="17395" y="21600"/>
                  </a:cubicBezTo>
                  <a:cubicBezTo>
                    <a:pt x="17673" y="20959"/>
                    <a:pt x="17940" y="20380"/>
                    <a:pt x="17975" y="2036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40" name="Shape 1451"/>
            <p:cNvSpPr/>
            <p:nvPr/>
          </p:nvSpPr>
          <p:spPr>
            <a:xfrm>
              <a:off x="4108626" y="4058261"/>
              <a:ext cx="87159" cy="846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870" y="14384"/>
                  </a:moveTo>
                  <a:cubicBezTo>
                    <a:pt x="19971" y="13468"/>
                    <a:pt x="20915" y="12370"/>
                    <a:pt x="21600" y="11479"/>
                  </a:cubicBezTo>
                  <a:cubicBezTo>
                    <a:pt x="19841" y="12461"/>
                    <a:pt x="19305" y="11521"/>
                    <a:pt x="19562" y="10247"/>
                  </a:cubicBezTo>
                  <a:lnTo>
                    <a:pt x="17028" y="10594"/>
                  </a:lnTo>
                  <a:lnTo>
                    <a:pt x="17290" y="74"/>
                  </a:lnTo>
                  <a:cubicBezTo>
                    <a:pt x="15247" y="162"/>
                    <a:pt x="9526" y="0"/>
                    <a:pt x="8795" y="0"/>
                  </a:cubicBezTo>
                  <a:cubicBezTo>
                    <a:pt x="7930" y="0"/>
                    <a:pt x="7712" y="3570"/>
                    <a:pt x="7172" y="3903"/>
                  </a:cubicBezTo>
                  <a:cubicBezTo>
                    <a:pt x="6631" y="4239"/>
                    <a:pt x="11396" y="7473"/>
                    <a:pt x="10855" y="8919"/>
                  </a:cubicBezTo>
                  <a:cubicBezTo>
                    <a:pt x="10313" y="10371"/>
                    <a:pt x="4680" y="9587"/>
                    <a:pt x="4139" y="9698"/>
                  </a:cubicBezTo>
                  <a:cubicBezTo>
                    <a:pt x="3887" y="9754"/>
                    <a:pt x="1982" y="12397"/>
                    <a:pt x="0" y="15323"/>
                  </a:cubicBezTo>
                  <a:cubicBezTo>
                    <a:pt x="2235" y="17368"/>
                    <a:pt x="4471" y="19498"/>
                    <a:pt x="5551" y="20203"/>
                  </a:cubicBezTo>
                  <a:cubicBezTo>
                    <a:pt x="7683" y="21586"/>
                    <a:pt x="11162" y="20084"/>
                    <a:pt x="12619" y="21473"/>
                  </a:cubicBezTo>
                  <a:cubicBezTo>
                    <a:pt x="12664" y="21510"/>
                    <a:pt x="12726" y="21556"/>
                    <a:pt x="12780" y="21600"/>
                  </a:cubicBezTo>
                  <a:cubicBezTo>
                    <a:pt x="14298" y="20115"/>
                    <a:pt x="15868" y="18662"/>
                    <a:pt x="16378" y="18511"/>
                  </a:cubicBezTo>
                  <a:cubicBezTo>
                    <a:pt x="17463" y="18175"/>
                    <a:pt x="16595" y="16279"/>
                    <a:pt x="18870" y="14384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41" name="Shape 1452"/>
            <p:cNvSpPr/>
            <p:nvPr/>
          </p:nvSpPr>
          <p:spPr>
            <a:xfrm>
              <a:off x="4176463" y="4051477"/>
              <a:ext cx="26586" cy="542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0" extrusionOk="0">
                  <a:moveTo>
                    <a:pt x="3197" y="5036"/>
                  </a:moveTo>
                  <a:cubicBezTo>
                    <a:pt x="2974" y="5097"/>
                    <a:pt x="2096" y="5131"/>
                    <a:pt x="856" y="5152"/>
                  </a:cubicBezTo>
                  <a:lnTo>
                    <a:pt x="0" y="21530"/>
                  </a:lnTo>
                  <a:lnTo>
                    <a:pt x="8305" y="20991"/>
                  </a:lnTo>
                  <a:cubicBezTo>
                    <a:pt x="8900" y="19583"/>
                    <a:pt x="10792" y="17923"/>
                    <a:pt x="13510" y="16890"/>
                  </a:cubicBezTo>
                  <a:cubicBezTo>
                    <a:pt x="20131" y="14375"/>
                    <a:pt x="10194" y="4305"/>
                    <a:pt x="17921" y="3405"/>
                  </a:cubicBezTo>
                  <a:cubicBezTo>
                    <a:pt x="19345" y="3234"/>
                    <a:pt x="20526" y="2842"/>
                    <a:pt x="21600" y="2355"/>
                  </a:cubicBezTo>
                  <a:cubicBezTo>
                    <a:pt x="18852" y="1080"/>
                    <a:pt x="15803" y="-70"/>
                    <a:pt x="13852" y="4"/>
                  </a:cubicBezTo>
                  <a:cubicBezTo>
                    <a:pt x="9589" y="177"/>
                    <a:pt x="4618" y="4694"/>
                    <a:pt x="3197" y="503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42" name="Shape 1453"/>
            <p:cNvSpPr/>
            <p:nvPr/>
          </p:nvSpPr>
          <p:spPr>
            <a:xfrm>
              <a:off x="4481733" y="4010774"/>
              <a:ext cx="58767" cy="46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8" h="19927" extrusionOk="0">
                  <a:moveTo>
                    <a:pt x="9445" y="634"/>
                  </a:moveTo>
                  <a:cubicBezTo>
                    <a:pt x="6206" y="3326"/>
                    <a:pt x="14301" y="9103"/>
                    <a:pt x="14301" y="12565"/>
                  </a:cubicBezTo>
                  <a:cubicBezTo>
                    <a:pt x="14301" y="16026"/>
                    <a:pt x="1310" y="11911"/>
                    <a:pt x="55" y="15649"/>
                  </a:cubicBezTo>
                  <a:cubicBezTo>
                    <a:pt x="-592" y="17570"/>
                    <a:pt x="4587" y="20265"/>
                    <a:pt x="9445" y="18341"/>
                  </a:cubicBezTo>
                  <a:cubicBezTo>
                    <a:pt x="13966" y="16550"/>
                    <a:pt x="17071" y="18417"/>
                    <a:pt x="19573" y="19927"/>
                  </a:cubicBezTo>
                  <a:cubicBezTo>
                    <a:pt x="19936" y="14097"/>
                    <a:pt x="20496" y="7517"/>
                    <a:pt x="21008" y="3053"/>
                  </a:cubicBezTo>
                  <a:cubicBezTo>
                    <a:pt x="16906" y="1800"/>
                    <a:pt x="11801" y="-1335"/>
                    <a:pt x="9445" y="634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43" name="Shape 1454"/>
            <p:cNvSpPr/>
            <p:nvPr/>
          </p:nvSpPr>
          <p:spPr>
            <a:xfrm>
              <a:off x="4536002" y="4017559"/>
              <a:ext cx="69478" cy="414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017" extrusionOk="0">
                  <a:moveTo>
                    <a:pt x="8366" y="14416"/>
                  </a:moveTo>
                  <a:cubicBezTo>
                    <a:pt x="13434" y="11924"/>
                    <a:pt x="21600" y="16494"/>
                    <a:pt x="21600" y="10681"/>
                  </a:cubicBezTo>
                  <a:cubicBezTo>
                    <a:pt x="21600" y="4862"/>
                    <a:pt x="8084" y="-1371"/>
                    <a:pt x="4706" y="294"/>
                  </a:cubicBezTo>
                  <a:cubicBezTo>
                    <a:pt x="3788" y="741"/>
                    <a:pt x="2578" y="510"/>
                    <a:pt x="1248" y="0"/>
                  </a:cubicBezTo>
                  <a:cubicBezTo>
                    <a:pt x="803" y="4816"/>
                    <a:pt x="316" y="11915"/>
                    <a:pt x="0" y="18205"/>
                  </a:cubicBezTo>
                  <a:cubicBezTo>
                    <a:pt x="162" y="18333"/>
                    <a:pt x="326" y="18457"/>
                    <a:pt x="482" y="18570"/>
                  </a:cubicBezTo>
                  <a:cubicBezTo>
                    <a:pt x="2736" y="20229"/>
                    <a:pt x="3297" y="16908"/>
                    <a:pt x="8366" y="1441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44" name="Shape 1455"/>
            <p:cNvSpPr/>
            <p:nvPr/>
          </p:nvSpPr>
          <p:spPr>
            <a:xfrm>
              <a:off x="4217166" y="4119315"/>
              <a:ext cx="86268" cy="891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5" h="21454" extrusionOk="0">
                  <a:moveTo>
                    <a:pt x="11536" y="20299"/>
                  </a:moveTo>
                  <a:cubicBezTo>
                    <a:pt x="12651" y="20839"/>
                    <a:pt x="15437" y="20299"/>
                    <a:pt x="16552" y="21107"/>
                  </a:cubicBezTo>
                  <a:cubicBezTo>
                    <a:pt x="17092" y="21500"/>
                    <a:pt x="18008" y="21510"/>
                    <a:pt x="19061" y="21376"/>
                  </a:cubicBezTo>
                  <a:cubicBezTo>
                    <a:pt x="18736" y="20920"/>
                    <a:pt x="18486" y="20550"/>
                    <a:pt x="18362" y="20324"/>
                  </a:cubicBezTo>
                  <a:cubicBezTo>
                    <a:pt x="17575" y="18909"/>
                    <a:pt x="18924" y="16076"/>
                    <a:pt x="19598" y="14006"/>
                  </a:cubicBezTo>
                  <a:cubicBezTo>
                    <a:pt x="20272" y="11933"/>
                    <a:pt x="19035" y="6925"/>
                    <a:pt x="20272" y="5618"/>
                  </a:cubicBezTo>
                  <a:cubicBezTo>
                    <a:pt x="21508" y="4309"/>
                    <a:pt x="20834" y="3546"/>
                    <a:pt x="21396" y="497"/>
                  </a:cubicBezTo>
                  <a:cubicBezTo>
                    <a:pt x="21432" y="299"/>
                    <a:pt x="21406" y="165"/>
                    <a:pt x="21407" y="2"/>
                  </a:cubicBezTo>
                  <a:cubicBezTo>
                    <a:pt x="18879" y="-90"/>
                    <a:pt x="16292" y="2220"/>
                    <a:pt x="15487" y="2307"/>
                  </a:cubicBezTo>
                  <a:cubicBezTo>
                    <a:pt x="14509" y="2413"/>
                    <a:pt x="11037" y="1571"/>
                    <a:pt x="10603" y="3358"/>
                  </a:cubicBezTo>
                  <a:cubicBezTo>
                    <a:pt x="10168" y="5145"/>
                    <a:pt x="7999" y="5462"/>
                    <a:pt x="5069" y="5671"/>
                  </a:cubicBezTo>
                  <a:cubicBezTo>
                    <a:pt x="2140" y="5883"/>
                    <a:pt x="3658" y="8302"/>
                    <a:pt x="3441" y="8722"/>
                  </a:cubicBezTo>
                  <a:cubicBezTo>
                    <a:pt x="3224" y="9144"/>
                    <a:pt x="1923" y="10089"/>
                    <a:pt x="1923" y="10089"/>
                  </a:cubicBezTo>
                  <a:lnTo>
                    <a:pt x="44" y="10516"/>
                  </a:lnTo>
                  <a:cubicBezTo>
                    <a:pt x="-43" y="11197"/>
                    <a:pt x="-92" y="11870"/>
                    <a:pt x="826" y="12373"/>
                  </a:cubicBezTo>
                  <a:cubicBezTo>
                    <a:pt x="2624" y="13352"/>
                    <a:pt x="5096" y="17166"/>
                    <a:pt x="7007" y="18145"/>
                  </a:cubicBezTo>
                  <a:cubicBezTo>
                    <a:pt x="7927" y="18615"/>
                    <a:pt x="8497" y="19388"/>
                    <a:pt x="8742" y="20138"/>
                  </a:cubicBezTo>
                  <a:cubicBezTo>
                    <a:pt x="9843" y="20055"/>
                    <a:pt x="10961" y="20018"/>
                    <a:pt x="11536" y="2029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45" name="Shape 1457"/>
            <p:cNvSpPr/>
            <p:nvPr/>
          </p:nvSpPr>
          <p:spPr>
            <a:xfrm>
              <a:off x="4807353" y="5075824"/>
              <a:ext cx="101733" cy="1078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0" h="20896" extrusionOk="0">
                  <a:moveTo>
                    <a:pt x="21056" y="10060"/>
                  </a:moveTo>
                  <a:cubicBezTo>
                    <a:pt x="21056" y="8196"/>
                    <a:pt x="18826" y="7662"/>
                    <a:pt x="18147" y="6952"/>
                  </a:cubicBezTo>
                  <a:cubicBezTo>
                    <a:pt x="17467" y="6239"/>
                    <a:pt x="14461" y="5083"/>
                    <a:pt x="13298" y="3570"/>
                  </a:cubicBezTo>
                  <a:cubicBezTo>
                    <a:pt x="12133" y="2059"/>
                    <a:pt x="11454" y="4103"/>
                    <a:pt x="10871" y="4193"/>
                  </a:cubicBezTo>
                  <a:cubicBezTo>
                    <a:pt x="10290" y="4282"/>
                    <a:pt x="10385" y="3036"/>
                    <a:pt x="8932" y="1435"/>
                  </a:cubicBezTo>
                  <a:cubicBezTo>
                    <a:pt x="7475" y="-165"/>
                    <a:pt x="6118" y="-165"/>
                    <a:pt x="5246" y="193"/>
                  </a:cubicBezTo>
                  <a:cubicBezTo>
                    <a:pt x="4941" y="314"/>
                    <a:pt x="4491" y="335"/>
                    <a:pt x="3956" y="265"/>
                  </a:cubicBezTo>
                  <a:cubicBezTo>
                    <a:pt x="3184" y="1079"/>
                    <a:pt x="2625" y="1815"/>
                    <a:pt x="2625" y="2503"/>
                  </a:cubicBezTo>
                  <a:cubicBezTo>
                    <a:pt x="2625" y="4193"/>
                    <a:pt x="1266" y="6058"/>
                    <a:pt x="1171" y="9263"/>
                  </a:cubicBezTo>
                  <a:cubicBezTo>
                    <a:pt x="1072" y="12463"/>
                    <a:pt x="103" y="11929"/>
                    <a:pt x="7" y="14419"/>
                  </a:cubicBezTo>
                  <a:cubicBezTo>
                    <a:pt x="-90" y="16909"/>
                    <a:pt x="879" y="16464"/>
                    <a:pt x="1266" y="16821"/>
                  </a:cubicBezTo>
                  <a:cubicBezTo>
                    <a:pt x="1482" y="17015"/>
                    <a:pt x="1220" y="17810"/>
                    <a:pt x="945" y="18480"/>
                  </a:cubicBezTo>
                  <a:cubicBezTo>
                    <a:pt x="1353" y="18812"/>
                    <a:pt x="1758" y="19330"/>
                    <a:pt x="2652" y="19239"/>
                  </a:cubicBezTo>
                  <a:cubicBezTo>
                    <a:pt x="4376" y="19065"/>
                    <a:pt x="6098" y="19680"/>
                    <a:pt x="8204" y="20559"/>
                  </a:cubicBezTo>
                  <a:cubicBezTo>
                    <a:pt x="10311" y="21435"/>
                    <a:pt x="9545" y="20293"/>
                    <a:pt x="11556" y="20559"/>
                  </a:cubicBezTo>
                  <a:cubicBezTo>
                    <a:pt x="13566" y="20822"/>
                    <a:pt x="15864" y="20995"/>
                    <a:pt x="18066" y="19767"/>
                  </a:cubicBezTo>
                  <a:cubicBezTo>
                    <a:pt x="19573" y="18925"/>
                    <a:pt x="20331" y="17467"/>
                    <a:pt x="21510" y="16067"/>
                  </a:cubicBezTo>
                  <a:cubicBezTo>
                    <a:pt x="20369" y="13924"/>
                    <a:pt x="21056" y="11398"/>
                    <a:pt x="21056" y="1006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46" name="Shape 1458"/>
            <p:cNvSpPr/>
            <p:nvPr/>
          </p:nvSpPr>
          <p:spPr>
            <a:xfrm>
              <a:off x="4495300" y="4892664"/>
              <a:ext cx="410365" cy="8096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9" h="21422" extrusionOk="0">
                  <a:moveTo>
                    <a:pt x="21170" y="2114"/>
                  </a:moveTo>
                  <a:cubicBezTo>
                    <a:pt x="21062" y="2086"/>
                    <a:pt x="20736" y="2086"/>
                    <a:pt x="20469" y="2091"/>
                  </a:cubicBezTo>
                  <a:cubicBezTo>
                    <a:pt x="20469" y="2111"/>
                    <a:pt x="20469" y="2130"/>
                    <a:pt x="20474" y="2146"/>
                  </a:cubicBezTo>
                  <a:cubicBezTo>
                    <a:pt x="20538" y="2373"/>
                    <a:pt x="20250" y="2956"/>
                    <a:pt x="19931" y="2940"/>
                  </a:cubicBezTo>
                  <a:cubicBezTo>
                    <a:pt x="19612" y="2924"/>
                    <a:pt x="19356" y="3184"/>
                    <a:pt x="19100" y="3151"/>
                  </a:cubicBezTo>
                  <a:cubicBezTo>
                    <a:pt x="18844" y="3119"/>
                    <a:pt x="18492" y="3346"/>
                    <a:pt x="18172" y="3248"/>
                  </a:cubicBezTo>
                  <a:cubicBezTo>
                    <a:pt x="17853" y="3151"/>
                    <a:pt x="17406" y="3281"/>
                    <a:pt x="17150" y="3200"/>
                  </a:cubicBezTo>
                  <a:cubicBezTo>
                    <a:pt x="16894" y="3119"/>
                    <a:pt x="16159" y="3184"/>
                    <a:pt x="16159" y="3087"/>
                  </a:cubicBezTo>
                  <a:cubicBezTo>
                    <a:pt x="16159" y="2989"/>
                    <a:pt x="16511" y="3022"/>
                    <a:pt x="16511" y="2729"/>
                  </a:cubicBezTo>
                  <a:cubicBezTo>
                    <a:pt x="16511" y="2438"/>
                    <a:pt x="17469" y="2113"/>
                    <a:pt x="17342" y="2000"/>
                  </a:cubicBezTo>
                  <a:cubicBezTo>
                    <a:pt x="17214" y="1886"/>
                    <a:pt x="15583" y="1643"/>
                    <a:pt x="15360" y="1497"/>
                  </a:cubicBezTo>
                  <a:cubicBezTo>
                    <a:pt x="15136" y="1351"/>
                    <a:pt x="14816" y="1221"/>
                    <a:pt x="14177" y="1189"/>
                  </a:cubicBezTo>
                  <a:cubicBezTo>
                    <a:pt x="13538" y="1156"/>
                    <a:pt x="13570" y="994"/>
                    <a:pt x="12995" y="816"/>
                  </a:cubicBezTo>
                  <a:cubicBezTo>
                    <a:pt x="12514" y="667"/>
                    <a:pt x="11768" y="270"/>
                    <a:pt x="11516" y="48"/>
                  </a:cubicBezTo>
                  <a:cubicBezTo>
                    <a:pt x="11126" y="27"/>
                    <a:pt x="10575" y="-14"/>
                    <a:pt x="10464" y="53"/>
                  </a:cubicBezTo>
                  <a:cubicBezTo>
                    <a:pt x="10307" y="149"/>
                    <a:pt x="10055" y="596"/>
                    <a:pt x="9835" y="372"/>
                  </a:cubicBezTo>
                  <a:cubicBezTo>
                    <a:pt x="9614" y="149"/>
                    <a:pt x="9079" y="149"/>
                    <a:pt x="8607" y="116"/>
                  </a:cubicBezTo>
                  <a:cubicBezTo>
                    <a:pt x="8135" y="85"/>
                    <a:pt x="8167" y="-139"/>
                    <a:pt x="7662" y="133"/>
                  </a:cubicBezTo>
                  <a:cubicBezTo>
                    <a:pt x="7438" y="254"/>
                    <a:pt x="7147" y="373"/>
                    <a:pt x="6883" y="460"/>
                  </a:cubicBezTo>
                  <a:cubicBezTo>
                    <a:pt x="6852" y="718"/>
                    <a:pt x="6759" y="1009"/>
                    <a:pt x="6665" y="1091"/>
                  </a:cubicBezTo>
                  <a:cubicBezTo>
                    <a:pt x="6537" y="1205"/>
                    <a:pt x="5483" y="1448"/>
                    <a:pt x="5451" y="1578"/>
                  </a:cubicBezTo>
                  <a:cubicBezTo>
                    <a:pt x="5419" y="1708"/>
                    <a:pt x="5579" y="1886"/>
                    <a:pt x="5387" y="1967"/>
                  </a:cubicBezTo>
                  <a:cubicBezTo>
                    <a:pt x="5195" y="2048"/>
                    <a:pt x="5834" y="2453"/>
                    <a:pt x="5483" y="2551"/>
                  </a:cubicBezTo>
                  <a:cubicBezTo>
                    <a:pt x="5131" y="2648"/>
                    <a:pt x="5738" y="2810"/>
                    <a:pt x="5515" y="2908"/>
                  </a:cubicBezTo>
                  <a:cubicBezTo>
                    <a:pt x="5291" y="3005"/>
                    <a:pt x="4876" y="3054"/>
                    <a:pt x="4876" y="3167"/>
                  </a:cubicBezTo>
                  <a:cubicBezTo>
                    <a:pt x="4876" y="3281"/>
                    <a:pt x="4844" y="3556"/>
                    <a:pt x="4556" y="3621"/>
                  </a:cubicBezTo>
                  <a:cubicBezTo>
                    <a:pt x="4268" y="3686"/>
                    <a:pt x="4076" y="3929"/>
                    <a:pt x="4076" y="4108"/>
                  </a:cubicBezTo>
                  <a:cubicBezTo>
                    <a:pt x="4076" y="4286"/>
                    <a:pt x="3628" y="4173"/>
                    <a:pt x="3789" y="4400"/>
                  </a:cubicBezTo>
                  <a:cubicBezTo>
                    <a:pt x="3948" y="4627"/>
                    <a:pt x="4140" y="4903"/>
                    <a:pt x="3789" y="4951"/>
                  </a:cubicBezTo>
                  <a:cubicBezTo>
                    <a:pt x="3437" y="5000"/>
                    <a:pt x="3533" y="5373"/>
                    <a:pt x="3341" y="5373"/>
                  </a:cubicBezTo>
                  <a:cubicBezTo>
                    <a:pt x="3149" y="5373"/>
                    <a:pt x="3053" y="5762"/>
                    <a:pt x="3341" y="5957"/>
                  </a:cubicBezTo>
                  <a:cubicBezTo>
                    <a:pt x="3628" y="6152"/>
                    <a:pt x="3693" y="6314"/>
                    <a:pt x="3693" y="6492"/>
                  </a:cubicBezTo>
                  <a:cubicBezTo>
                    <a:pt x="3693" y="6670"/>
                    <a:pt x="4076" y="6768"/>
                    <a:pt x="3948" y="6963"/>
                  </a:cubicBezTo>
                  <a:cubicBezTo>
                    <a:pt x="3820" y="7157"/>
                    <a:pt x="3885" y="7336"/>
                    <a:pt x="3661" y="7417"/>
                  </a:cubicBezTo>
                  <a:cubicBezTo>
                    <a:pt x="3437" y="7498"/>
                    <a:pt x="3628" y="7741"/>
                    <a:pt x="3341" y="7806"/>
                  </a:cubicBezTo>
                  <a:cubicBezTo>
                    <a:pt x="3053" y="7871"/>
                    <a:pt x="3565" y="8390"/>
                    <a:pt x="3341" y="8487"/>
                  </a:cubicBezTo>
                  <a:cubicBezTo>
                    <a:pt x="3117" y="8585"/>
                    <a:pt x="2542" y="8666"/>
                    <a:pt x="2542" y="9022"/>
                  </a:cubicBezTo>
                  <a:cubicBezTo>
                    <a:pt x="2542" y="9379"/>
                    <a:pt x="2650" y="9581"/>
                    <a:pt x="2574" y="9736"/>
                  </a:cubicBezTo>
                  <a:cubicBezTo>
                    <a:pt x="2510" y="9866"/>
                    <a:pt x="2894" y="9833"/>
                    <a:pt x="2829" y="10044"/>
                  </a:cubicBezTo>
                  <a:cubicBezTo>
                    <a:pt x="2766" y="10255"/>
                    <a:pt x="2254" y="10125"/>
                    <a:pt x="2222" y="10255"/>
                  </a:cubicBezTo>
                  <a:cubicBezTo>
                    <a:pt x="2190" y="10384"/>
                    <a:pt x="2350" y="10644"/>
                    <a:pt x="2158" y="10660"/>
                  </a:cubicBezTo>
                  <a:cubicBezTo>
                    <a:pt x="1967" y="10677"/>
                    <a:pt x="1870" y="10774"/>
                    <a:pt x="1870" y="11001"/>
                  </a:cubicBezTo>
                  <a:cubicBezTo>
                    <a:pt x="1870" y="11228"/>
                    <a:pt x="1615" y="11260"/>
                    <a:pt x="1583" y="11374"/>
                  </a:cubicBezTo>
                  <a:cubicBezTo>
                    <a:pt x="1551" y="11487"/>
                    <a:pt x="1807" y="11617"/>
                    <a:pt x="1807" y="11747"/>
                  </a:cubicBezTo>
                  <a:cubicBezTo>
                    <a:pt x="1807" y="11877"/>
                    <a:pt x="1966" y="12315"/>
                    <a:pt x="1743" y="12331"/>
                  </a:cubicBezTo>
                  <a:cubicBezTo>
                    <a:pt x="1519" y="12347"/>
                    <a:pt x="1391" y="12834"/>
                    <a:pt x="1583" y="12899"/>
                  </a:cubicBezTo>
                  <a:cubicBezTo>
                    <a:pt x="1775" y="12963"/>
                    <a:pt x="1775" y="13093"/>
                    <a:pt x="1679" y="13190"/>
                  </a:cubicBezTo>
                  <a:cubicBezTo>
                    <a:pt x="1583" y="13288"/>
                    <a:pt x="2126" y="13384"/>
                    <a:pt x="1839" y="13531"/>
                  </a:cubicBezTo>
                  <a:cubicBezTo>
                    <a:pt x="1551" y="13677"/>
                    <a:pt x="1779" y="13864"/>
                    <a:pt x="2158" y="13807"/>
                  </a:cubicBezTo>
                  <a:cubicBezTo>
                    <a:pt x="2478" y="13758"/>
                    <a:pt x="2670" y="14050"/>
                    <a:pt x="2318" y="14050"/>
                  </a:cubicBezTo>
                  <a:cubicBezTo>
                    <a:pt x="1967" y="14050"/>
                    <a:pt x="1615" y="14050"/>
                    <a:pt x="1903" y="14164"/>
                  </a:cubicBezTo>
                  <a:cubicBezTo>
                    <a:pt x="2190" y="14277"/>
                    <a:pt x="2478" y="14439"/>
                    <a:pt x="2062" y="14520"/>
                  </a:cubicBezTo>
                  <a:cubicBezTo>
                    <a:pt x="1647" y="14601"/>
                    <a:pt x="1999" y="14747"/>
                    <a:pt x="1903" y="14942"/>
                  </a:cubicBezTo>
                  <a:cubicBezTo>
                    <a:pt x="1807" y="15137"/>
                    <a:pt x="2190" y="15315"/>
                    <a:pt x="1871" y="15364"/>
                  </a:cubicBezTo>
                  <a:cubicBezTo>
                    <a:pt x="1551" y="15412"/>
                    <a:pt x="1999" y="15704"/>
                    <a:pt x="1551" y="15737"/>
                  </a:cubicBezTo>
                  <a:cubicBezTo>
                    <a:pt x="1104" y="15769"/>
                    <a:pt x="1391" y="15980"/>
                    <a:pt x="1104" y="16094"/>
                  </a:cubicBezTo>
                  <a:cubicBezTo>
                    <a:pt x="815" y="16207"/>
                    <a:pt x="1487" y="16402"/>
                    <a:pt x="1135" y="16515"/>
                  </a:cubicBezTo>
                  <a:cubicBezTo>
                    <a:pt x="784" y="16628"/>
                    <a:pt x="1039" y="16888"/>
                    <a:pt x="688" y="16888"/>
                  </a:cubicBezTo>
                  <a:cubicBezTo>
                    <a:pt x="336" y="16888"/>
                    <a:pt x="144" y="17131"/>
                    <a:pt x="112" y="17245"/>
                  </a:cubicBezTo>
                  <a:cubicBezTo>
                    <a:pt x="81" y="17358"/>
                    <a:pt x="-143" y="17586"/>
                    <a:pt x="144" y="17748"/>
                  </a:cubicBezTo>
                  <a:cubicBezTo>
                    <a:pt x="432" y="17910"/>
                    <a:pt x="80" y="18040"/>
                    <a:pt x="336" y="18104"/>
                  </a:cubicBezTo>
                  <a:cubicBezTo>
                    <a:pt x="592" y="18169"/>
                    <a:pt x="1455" y="18072"/>
                    <a:pt x="1327" y="18267"/>
                  </a:cubicBezTo>
                  <a:cubicBezTo>
                    <a:pt x="1199" y="18461"/>
                    <a:pt x="1231" y="18883"/>
                    <a:pt x="1391" y="18883"/>
                  </a:cubicBezTo>
                  <a:cubicBezTo>
                    <a:pt x="1551" y="18883"/>
                    <a:pt x="1647" y="19126"/>
                    <a:pt x="1903" y="19110"/>
                  </a:cubicBezTo>
                  <a:cubicBezTo>
                    <a:pt x="2158" y="19094"/>
                    <a:pt x="3309" y="19029"/>
                    <a:pt x="3789" y="19094"/>
                  </a:cubicBezTo>
                  <a:cubicBezTo>
                    <a:pt x="4026" y="19126"/>
                    <a:pt x="4223" y="19197"/>
                    <a:pt x="4363" y="19262"/>
                  </a:cubicBezTo>
                  <a:cubicBezTo>
                    <a:pt x="4637" y="19200"/>
                    <a:pt x="5236" y="19399"/>
                    <a:pt x="5372" y="19330"/>
                  </a:cubicBezTo>
                  <a:cubicBezTo>
                    <a:pt x="5538" y="19246"/>
                    <a:pt x="4782" y="18934"/>
                    <a:pt x="4806" y="18827"/>
                  </a:cubicBezTo>
                  <a:cubicBezTo>
                    <a:pt x="4829" y="18719"/>
                    <a:pt x="4687" y="18539"/>
                    <a:pt x="4687" y="18419"/>
                  </a:cubicBezTo>
                  <a:cubicBezTo>
                    <a:pt x="4687" y="18299"/>
                    <a:pt x="4569" y="18036"/>
                    <a:pt x="4900" y="17916"/>
                  </a:cubicBezTo>
                  <a:cubicBezTo>
                    <a:pt x="5231" y="17797"/>
                    <a:pt x="5254" y="17676"/>
                    <a:pt x="5467" y="17701"/>
                  </a:cubicBezTo>
                  <a:cubicBezTo>
                    <a:pt x="5679" y="17724"/>
                    <a:pt x="6104" y="17605"/>
                    <a:pt x="6128" y="17317"/>
                  </a:cubicBezTo>
                  <a:cubicBezTo>
                    <a:pt x="6151" y="17030"/>
                    <a:pt x="6411" y="16922"/>
                    <a:pt x="6884" y="16718"/>
                  </a:cubicBezTo>
                  <a:cubicBezTo>
                    <a:pt x="7398" y="16496"/>
                    <a:pt x="8253" y="16287"/>
                    <a:pt x="8135" y="16191"/>
                  </a:cubicBezTo>
                  <a:cubicBezTo>
                    <a:pt x="8017" y="16095"/>
                    <a:pt x="8324" y="15784"/>
                    <a:pt x="8324" y="15664"/>
                  </a:cubicBezTo>
                  <a:cubicBezTo>
                    <a:pt x="8324" y="15544"/>
                    <a:pt x="7521" y="15568"/>
                    <a:pt x="7261" y="15520"/>
                  </a:cubicBezTo>
                  <a:cubicBezTo>
                    <a:pt x="7002" y="15472"/>
                    <a:pt x="6057" y="15137"/>
                    <a:pt x="6529" y="14693"/>
                  </a:cubicBezTo>
                  <a:cubicBezTo>
                    <a:pt x="7002" y="14250"/>
                    <a:pt x="7993" y="14202"/>
                    <a:pt x="8277" y="14190"/>
                  </a:cubicBezTo>
                  <a:cubicBezTo>
                    <a:pt x="8560" y="14178"/>
                    <a:pt x="8300" y="13975"/>
                    <a:pt x="8536" y="13903"/>
                  </a:cubicBezTo>
                  <a:cubicBezTo>
                    <a:pt x="8772" y="13831"/>
                    <a:pt x="8820" y="13711"/>
                    <a:pt x="8820" y="13531"/>
                  </a:cubicBezTo>
                  <a:cubicBezTo>
                    <a:pt x="8820" y="13328"/>
                    <a:pt x="8820" y="13004"/>
                    <a:pt x="9245" y="12980"/>
                  </a:cubicBezTo>
                  <a:cubicBezTo>
                    <a:pt x="9670" y="12956"/>
                    <a:pt x="9788" y="12836"/>
                    <a:pt x="9528" y="12800"/>
                  </a:cubicBezTo>
                  <a:cubicBezTo>
                    <a:pt x="9268" y="12764"/>
                    <a:pt x="9150" y="12609"/>
                    <a:pt x="9575" y="12585"/>
                  </a:cubicBezTo>
                  <a:cubicBezTo>
                    <a:pt x="10000" y="12561"/>
                    <a:pt x="9859" y="12764"/>
                    <a:pt x="10165" y="12764"/>
                  </a:cubicBezTo>
                  <a:cubicBezTo>
                    <a:pt x="10473" y="12764"/>
                    <a:pt x="10992" y="12501"/>
                    <a:pt x="10591" y="12345"/>
                  </a:cubicBezTo>
                  <a:cubicBezTo>
                    <a:pt x="10189" y="12189"/>
                    <a:pt x="10071" y="12417"/>
                    <a:pt x="9859" y="12441"/>
                  </a:cubicBezTo>
                  <a:cubicBezTo>
                    <a:pt x="9646" y="12465"/>
                    <a:pt x="9481" y="12297"/>
                    <a:pt x="9268" y="12297"/>
                  </a:cubicBezTo>
                  <a:cubicBezTo>
                    <a:pt x="9056" y="12297"/>
                    <a:pt x="9197" y="11998"/>
                    <a:pt x="9103" y="11890"/>
                  </a:cubicBezTo>
                  <a:cubicBezTo>
                    <a:pt x="9009" y="11782"/>
                    <a:pt x="8867" y="11519"/>
                    <a:pt x="9056" y="11387"/>
                  </a:cubicBezTo>
                  <a:cubicBezTo>
                    <a:pt x="9245" y="11255"/>
                    <a:pt x="10048" y="11590"/>
                    <a:pt x="10756" y="11614"/>
                  </a:cubicBezTo>
                  <a:cubicBezTo>
                    <a:pt x="11464" y="11638"/>
                    <a:pt x="11983" y="11435"/>
                    <a:pt x="11983" y="11303"/>
                  </a:cubicBezTo>
                  <a:cubicBezTo>
                    <a:pt x="11983" y="11171"/>
                    <a:pt x="11653" y="10931"/>
                    <a:pt x="12078" y="10788"/>
                  </a:cubicBezTo>
                  <a:cubicBezTo>
                    <a:pt x="12503" y="10644"/>
                    <a:pt x="12149" y="10596"/>
                    <a:pt x="12031" y="10404"/>
                  </a:cubicBezTo>
                  <a:cubicBezTo>
                    <a:pt x="11913" y="10213"/>
                    <a:pt x="12220" y="10093"/>
                    <a:pt x="12409" y="10189"/>
                  </a:cubicBezTo>
                  <a:cubicBezTo>
                    <a:pt x="12598" y="10284"/>
                    <a:pt x="13991" y="10225"/>
                    <a:pt x="15148" y="10105"/>
                  </a:cubicBezTo>
                  <a:cubicBezTo>
                    <a:pt x="16305" y="9985"/>
                    <a:pt x="17108" y="9769"/>
                    <a:pt x="17178" y="9602"/>
                  </a:cubicBezTo>
                  <a:cubicBezTo>
                    <a:pt x="17249" y="9434"/>
                    <a:pt x="17982" y="9038"/>
                    <a:pt x="18147" y="8895"/>
                  </a:cubicBezTo>
                  <a:cubicBezTo>
                    <a:pt x="18312" y="8751"/>
                    <a:pt x="18170" y="8571"/>
                    <a:pt x="17698" y="8535"/>
                  </a:cubicBezTo>
                  <a:cubicBezTo>
                    <a:pt x="17226" y="8499"/>
                    <a:pt x="17249" y="8224"/>
                    <a:pt x="17509" y="8068"/>
                  </a:cubicBezTo>
                  <a:cubicBezTo>
                    <a:pt x="17769" y="7912"/>
                    <a:pt x="17367" y="7768"/>
                    <a:pt x="16919" y="7745"/>
                  </a:cubicBezTo>
                  <a:cubicBezTo>
                    <a:pt x="16470" y="7720"/>
                    <a:pt x="15762" y="7565"/>
                    <a:pt x="16163" y="7373"/>
                  </a:cubicBezTo>
                  <a:cubicBezTo>
                    <a:pt x="16357" y="7281"/>
                    <a:pt x="16451" y="7299"/>
                    <a:pt x="16545" y="7341"/>
                  </a:cubicBezTo>
                  <a:cubicBezTo>
                    <a:pt x="16613" y="7250"/>
                    <a:pt x="16677" y="7141"/>
                    <a:pt x="16624" y="7115"/>
                  </a:cubicBezTo>
                  <a:cubicBezTo>
                    <a:pt x="16529" y="7066"/>
                    <a:pt x="16290" y="7127"/>
                    <a:pt x="16314" y="6787"/>
                  </a:cubicBezTo>
                  <a:cubicBezTo>
                    <a:pt x="16337" y="6447"/>
                    <a:pt x="16576" y="6520"/>
                    <a:pt x="16601" y="6083"/>
                  </a:cubicBezTo>
                  <a:cubicBezTo>
                    <a:pt x="16624" y="5646"/>
                    <a:pt x="16959" y="5391"/>
                    <a:pt x="16959" y="5160"/>
                  </a:cubicBezTo>
                  <a:cubicBezTo>
                    <a:pt x="16959" y="4930"/>
                    <a:pt x="17773" y="4663"/>
                    <a:pt x="18227" y="4286"/>
                  </a:cubicBezTo>
                  <a:cubicBezTo>
                    <a:pt x="18682" y="3910"/>
                    <a:pt x="19663" y="3437"/>
                    <a:pt x="20070" y="3303"/>
                  </a:cubicBezTo>
                  <a:cubicBezTo>
                    <a:pt x="20476" y="3169"/>
                    <a:pt x="21266" y="3060"/>
                    <a:pt x="21362" y="2939"/>
                  </a:cubicBezTo>
                  <a:cubicBezTo>
                    <a:pt x="21457" y="2818"/>
                    <a:pt x="21361" y="2162"/>
                    <a:pt x="21170" y="2114"/>
                  </a:cubicBezTo>
                  <a:close/>
                  <a:moveTo>
                    <a:pt x="8088" y="21031"/>
                  </a:moveTo>
                  <a:cubicBezTo>
                    <a:pt x="7497" y="21019"/>
                    <a:pt x="6340" y="20468"/>
                    <a:pt x="5986" y="20324"/>
                  </a:cubicBezTo>
                  <a:cubicBezTo>
                    <a:pt x="5632" y="20180"/>
                    <a:pt x="5892" y="20037"/>
                    <a:pt x="5467" y="20073"/>
                  </a:cubicBezTo>
                  <a:cubicBezTo>
                    <a:pt x="5042" y="20109"/>
                    <a:pt x="5325" y="19905"/>
                    <a:pt x="5561" y="19845"/>
                  </a:cubicBezTo>
                  <a:cubicBezTo>
                    <a:pt x="5778" y="19790"/>
                    <a:pt x="5477" y="19585"/>
                    <a:pt x="5188" y="19552"/>
                  </a:cubicBezTo>
                  <a:cubicBezTo>
                    <a:pt x="5156" y="19874"/>
                    <a:pt x="5024" y="21318"/>
                    <a:pt x="5195" y="21332"/>
                  </a:cubicBezTo>
                  <a:cubicBezTo>
                    <a:pt x="5367" y="21347"/>
                    <a:pt x="6620" y="21257"/>
                    <a:pt x="6989" y="21380"/>
                  </a:cubicBezTo>
                  <a:cubicBezTo>
                    <a:pt x="7131" y="21403"/>
                    <a:pt x="7326" y="21461"/>
                    <a:pt x="7473" y="21379"/>
                  </a:cubicBezTo>
                  <a:cubicBezTo>
                    <a:pt x="7710" y="21247"/>
                    <a:pt x="8418" y="21319"/>
                    <a:pt x="8796" y="21199"/>
                  </a:cubicBezTo>
                  <a:cubicBezTo>
                    <a:pt x="9174" y="21079"/>
                    <a:pt x="8678" y="21043"/>
                    <a:pt x="8088" y="21031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47" name="Shape 1459"/>
            <p:cNvSpPr/>
            <p:nvPr/>
          </p:nvSpPr>
          <p:spPr>
            <a:xfrm>
              <a:off x="4454597" y="4797691"/>
              <a:ext cx="177747" cy="919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5" h="21510" extrusionOk="0">
                  <a:moveTo>
                    <a:pt x="9578" y="19106"/>
                  </a:moveTo>
                  <a:cubicBezTo>
                    <a:pt x="8992" y="19120"/>
                    <a:pt x="8772" y="18905"/>
                    <a:pt x="8407" y="18905"/>
                  </a:cubicBezTo>
                  <a:cubicBezTo>
                    <a:pt x="8040" y="18905"/>
                    <a:pt x="7967" y="18532"/>
                    <a:pt x="8259" y="18360"/>
                  </a:cubicBezTo>
                  <a:cubicBezTo>
                    <a:pt x="8553" y="18188"/>
                    <a:pt x="6577" y="18274"/>
                    <a:pt x="5990" y="18217"/>
                  </a:cubicBezTo>
                  <a:cubicBezTo>
                    <a:pt x="5405" y="18159"/>
                    <a:pt x="6210" y="18044"/>
                    <a:pt x="5552" y="17901"/>
                  </a:cubicBezTo>
                  <a:cubicBezTo>
                    <a:pt x="4893" y="17758"/>
                    <a:pt x="5406" y="17557"/>
                    <a:pt x="5478" y="17456"/>
                  </a:cubicBezTo>
                  <a:cubicBezTo>
                    <a:pt x="5551" y="17356"/>
                    <a:pt x="5990" y="17141"/>
                    <a:pt x="6796" y="17141"/>
                  </a:cubicBezTo>
                  <a:cubicBezTo>
                    <a:pt x="7601" y="17141"/>
                    <a:pt x="7016" y="16911"/>
                    <a:pt x="7820" y="16811"/>
                  </a:cubicBezTo>
                  <a:cubicBezTo>
                    <a:pt x="8626" y="16711"/>
                    <a:pt x="7088" y="16538"/>
                    <a:pt x="7748" y="16438"/>
                  </a:cubicBezTo>
                  <a:cubicBezTo>
                    <a:pt x="8407" y="16337"/>
                    <a:pt x="7748" y="16151"/>
                    <a:pt x="8772" y="16122"/>
                  </a:cubicBezTo>
                  <a:cubicBezTo>
                    <a:pt x="9797" y="16094"/>
                    <a:pt x="8772" y="15835"/>
                    <a:pt x="9505" y="15792"/>
                  </a:cubicBezTo>
                  <a:cubicBezTo>
                    <a:pt x="10237" y="15749"/>
                    <a:pt x="9358" y="15591"/>
                    <a:pt x="9578" y="15419"/>
                  </a:cubicBezTo>
                  <a:cubicBezTo>
                    <a:pt x="9797" y="15247"/>
                    <a:pt x="8992" y="15118"/>
                    <a:pt x="9944" y="15046"/>
                  </a:cubicBezTo>
                  <a:cubicBezTo>
                    <a:pt x="10894" y="14975"/>
                    <a:pt x="10237" y="14831"/>
                    <a:pt x="9578" y="14731"/>
                  </a:cubicBezTo>
                  <a:cubicBezTo>
                    <a:pt x="8919" y="14630"/>
                    <a:pt x="9724" y="14630"/>
                    <a:pt x="10529" y="14630"/>
                  </a:cubicBezTo>
                  <a:cubicBezTo>
                    <a:pt x="11334" y="14630"/>
                    <a:pt x="10896" y="14372"/>
                    <a:pt x="10164" y="14415"/>
                  </a:cubicBezTo>
                  <a:cubicBezTo>
                    <a:pt x="9295" y="14466"/>
                    <a:pt x="8772" y="14300"/>
                    <a:pt x="9431" y="14171"/>
                  </a:cubicBezTo>
                  <a:cubicBezTo>
                    <a:pt x="10089" y="14042"/>
                    <a:pt x="8846" y="13956"/>
                    <a:pt x="9066" y="13870"/>
                  </a:cubicBezTo>
                  <a:cubicBezTo>
                    <a:pt x="9285" y="13784"/>
                    <a:pt x="9285" y="13669"/>
                    <a:pt x="8846" y="13612"/>
                  </a:cubicBezTo>
                  <a:cubicBezTo>
                    <a:pt x="8407" y="13555"/>
                    <a:pt x="8699" y="13124"/>
                    <a:pt x="9211" y="13110"/>
                  </a:cubicBezTo>
                  <a:cubicBezTo>
                    <a:pt x="9723" y="13095"/>
                    <a:pt x="9358" y="12708"/>
                    <a:pt x="9358" y="12593"/>
                  </a:cubicBezTo>
                  <a:cubicBezTo>
                    <a:pt x="9358" y="12479"/>
                    <a:pt x="8772" y="12364"/>
                    <a:pt x="8846" y="12263"/>
                  </a:cubicBezTo>
                  <a:cubicBezTo>
                    <a:pt x="8919" y="12163"/>
                    <a:pt x="9504" y="12134"/>
                    <a:pt x="9504" y="11934"/>
                  </a:cubicBezTo>
                  <a:cubicBezTo>
                    <a:pt x="9504" y="11732"/>
                    <a:pt x="9724" y="11647"/>
                    <a:pt x="10164" y="11632"/>
                  </a:cubicBezTo>
                  <a:cubicBezTo>
                    <a:pt x="10602" y="11618"/>
                    <a:pt x="10237" y="11388"/>
                    <a:pt x="10310" y="11273"/>
                  </a:cubicBezTo>
                  <a:cubicBezTo>
                    <a:pt x="10382" y="11159"/>
                    <a:pt x="11554" y="11273"/>
                    <a:pt x="11700" y="11087"/>
                  </a:cubicBezTo>
                  <a:cubicBezTo>
                    <a:pt x="11847" y="10900"/>
                    <a:pt x="10968" y="10929"/>
                    <a:pt x="11114" y="10815"/>
                  </a:cubicBezTo>
                  <a:cubicBezTo>
                    <a:pt x="11290" y="10678"/>
                    <a:pt x="11041" y="10499"/>
                    <a:pt x="11041" y="10183"/>
                  </a:cubicBezTo>
                  <a:cubicBezTo>
                    <a:pt x="11041" y="9868"/>
                    <a:pt x="12359" y="9796"/>
                    <a:pt x="12871" y="9710"/>
                  </a:cubicBezTo>
                  <a:cubicBezTo>
                    <a:pt x="13383" y="9624"/>
                    <a:pt x="12213" y="9165"/>
                    <a:pt x="12871" y="9108"/>
                  </a:cubicBezTo>
                  <a:cubicBezTo>
                    <a:pt x="13530" y="9050"/>
                    <a:pt x="13091" y="8835"/>
                    <a:pt x="13603" y="8763"/>
                  </a:cubicBezTo>
                  <a:cubicBezTo>
                    <a:pt x="14116" y="8692"/>
                    <a:pt x="13969" y="8534"/>
                    <a:pt x="14262" y="8362"/>
                  </a:cubicBezTo>
                  <a:cubicBezTo>
                    <a:pt x="14555" y="8189"/>
                    <a:pt x="13677" y="8103"/>
                    <a:pt x="13677" y="7946"/>
                  </a:cubicBezTo>
                  <a:cubicBezTo>
                    <a:pt x="13677" y="7788"/>
                    <a:pt x="13530" y="7644"/>
                    <a:pt x="12871" y="7472"/>
                  </a:cubicBezTo>
                  <a:cubicBezTo>
                    <a:pt x="12212" y="7300"/>
                    <a:pt x="12431" y="6956"/>
                    <a:pt x="12871" y="6956"/>
                  </a:cubicBezTo>
                  <a:cubicBezTo>
                    <a:pt x="13310" y="6956"/>
                    <a:pt x="13091" y="6626"/>
                    <a:pt x="13897" y="6583"/>
                  </a:cubicBezTo>
                  <a:cubicBezTo>
                    <a:pt x="14701" y="6540"/>
                    <a:pt x="14262" y="6296"/>
                    <a:pt x="13897" y="6095"/>
                  </a:cubicBezTo>
                  <a:cubicBezTo>
                    <a:pt x="13530" y="5894"/>
                    <a:pt x="14555" y="5994"/>
                    <a:pt x="14555" y="5837"/>
                  </a:cubicBezTo>
                  <a:cubicBezTo>
                    <a:pt x="14555" y="5679"/>
                    <a:pt x="14994" y="5464"/>
                    <a:pt x="15653" y="5406"/>
                  </a:cubicBezTo>
                  <a:cubicBezTo>
                    <a:pt x="16312" y="5349"/>
                    <a:pt x="16386" y="5105"/>
                    <a:pt x="16386" y="5005"/>
                  </a:cubicBezTo>
                  <a:cubicBezTo>
                    <a:pt x="16386" y="4904"/>
                    <a:pt x="17337" y="4861"/>
                    <a:pt x="17849" y="4775"/>
                  </a:cubicBezTo>
                  <a:cubicBezTo>
                    <a:pt x="18361" y="4689"/>
                    <a:pt x="16970" y="4546"/>
                    <a:pt x="17776" y="4460"/>
                  </a:cubicBezTo>
                  <a:cubicBezTo>
                    <a:pt x="18580" y="4373"/>
                    <a:pt x="17117" y="4015"/>
                    <a:pt x="17556" y="3943"/>
                  </a:cubicBezTo>
                  <a:cubicBezTo>
                    <a:pt x="17995" y="3872"/>
                    <a:pt x="17629" y="3714"/>
                    <a:pt x="17702" y="3599"/>
                  </a:cubicBezTo>
                  <a:cubicBezTo>
                    <a:pt x="17776" y="3484"/>
                    <a:pt x="20191" y="3269"/>
                    <a:pt x="20484" y="3169"/>
                  </a:cubicBezTo>
                  <a:cubicBezTo>
                    <a:pt x="20697" y="3095"/>
                    <a:pt x="20910" y="2838"/>
                    <a:pt x="20982" y="2610"/>
                  </a:cubicBezTo>
                  <a:cubicBezTo>
                    <a:pt x="20228" y="2706"/>
                    <a:pt x="19570" y="2757"/>
                    <a:pt x="19451" y="2702"/>
                  </a:cubicBezTo>
                  <a:cubicBezTo>
                    <a:pt x="19234" y="2603"/>
                    <a:pt x="19523" y="2306"/>
                    <a:pt x="18874" y="2179"/>
                  </a:cubicBezTo>
                  <a:cubicBezTo>
                    <a:pt x="18225" y="2052"/>
                    <a:pt x="18658" y="1798"/>
                    <a:pt x="18009" y="1742"/>
                  </a:cubicBezTo>
                  <a:cubicBezTo>
                    <a:pt x="17360" y="1685"/>
                    <a:pt x="16568" y="1431"/>
                    <a:pt x="17144" y="1346"/>
                  </a:cubicBezTo>
                  <a:cubicBezTo>
                    <a:pt x="17720" y="1261"/>
                    <a:pt x="17144" y="1092"/>
                    <a:pt x="17649" y="1007"/>
                  </a:cubicBezTo>
                  <a:cubicBezTo>
                    <a:pt x="18153" y="922"/>
                    <a:pt x="17360" y="908"/>
                    <a:pt x="16639" y="738"/>
                  </a:cubicBezTo>
                  <a:cubicBezTo>
                    <a:pt x="15919" y="569"/>
                    <a:pt x="16928" y="357"/>
                    <a:pt x="16062" y="229"/>
                  </a:cubicBezTo>
                  <a:cubicBezTo>
                    <a:pt x="15198" y="102"/>
                    <a:pt x="15198" y="-53"/>
                    <a:pt x="14981" y="18"/>
                  </a:cubicBezTo>
                  <a:cubicBezTo>
                    <a:pt x="14765" y="89"/>
                    <a:pt x="14693" y="329"/>
                    <a:pt x="13973" y="399"/>
                  </a:cubicBezTo>
                  <a:cubicBezTo>
                    <a:pt x="13853" y="411"/>
                    <a:pt x="13666" y="438"/>
                    <a:pt x="13443" y="475"/>
                  </a:cubicBezTo>
                  <a:cubicBezTo>
                    <a:pt x="13448" y="591"/>
                    <a:pt x="13233" y="789"/>
                    <a:pt x="13467" y="904"/>
                  </a:cubicBezTo>
                  <a:cubicBezTo>
                    <a:pt x="13791" y="1063"/>
                    <a:pt x="13954" y="1837"/>
                    <a:pt x="13630" y="2134"/>
                  </a:cubicBezTo>
                  <a:cubicBezTo>
                    <a:pt x="13305" y="2430"/>
                    <a:pt x="12980" y="2674"/>
                    <a:pt x="12656" y="2854"/>
                  </a:cubicBezTo>
                  <a:cubicBezTo>
                    <a:pt x="12332" y="3034"/>
                    <a:pt x="13413" y="3045"/>
                    <a:pt x="12980" y="3130"/>
                  </a:cubicBezTo>
                  <a:cubicBezTo>
                    <a:pt x="12549" y="3214"/>
                    <a:pt x="12710" y="3427"/>
                    <a:pt x="12710" y="3766"/>
                  </a:cubicBezTo>
                  <a:cubicBezTo>
                    <a:pt x="12710" y="4105"/>
                    <a:pt x="11683" y="4677"/>
                    <a:pt x="11628" y="4857"/>
                  </a:cubicBezTo>
                  <a:cubicBezTo>
                    <a:pt x="11575" y="5037"/>
                    <a:pt x="10872" y="5154"/>
                    <a:pt x="10980" y="5355"/>
                  </a:cubicBezTo>
                  <a:cubicBezTo>
                    <a:pt x="11088" y="5556"/>
                    <a:pt x="10494" y="5673"/>
                    <a:pt x="9899" y="5768"/>
                  </a:cubicBezTo>
                  <a:cubicBezTo>
                    <a:pt x="9304" y="5864"/>
                    <a:pt x="10872" y="6171"/>
                    <a:pt x="10818" y="6340"/>
                  </a:cubicBezTo>
                  <a:cubicBezTo>
                    <a:pt x="10764" y="6510"/>
                    <a:pt x="9628" y="6584"/>
                    <a:pt x="9899" y="6860"/>
                  </a:cubicBezTo>
                  <a:cubicBezTo>
                    <a:pt x="10237" y="7204"/>
                    <a:pt x="9899" y="7792"/>
                    <a:pt x="9899" y="7909"/>
                  </a:cubicBezTo>
                  <a:cubicBezTo>
                    <a:pt x="9899" y="8025"/>
                    <a:pt x="9196" y="8015"/>
                    <a:pt x="9358" y="8237"/>
                  </a:cubicBezTo>
                  <a:cubicBezTo>
                    <a:pt x="9520" y="8460"/>
                    <a:pt x="8655" y="8513"/>
                    <a:pt x="8493" y="8831"/>
                  </a:cubicBezTo>
                  <a:cubicBezTo>
                    <a:pt x="8331" y="9149"/>
                    <a:pt x="7087" y="9604"/>
                    <a:pt x="6601" y="9848"/>
                  </a:cubicBezTo>
                  <a:cubicBezTo>
                    <a:pt x="6114" y="10092"/>
                    <a:pt x="6114" y="10230"/>
                    <a:pt x="5465" y="10230"/>
                  </a:cubicBezTo>
                  <a:cubicBezTo>
                    <a:pt x="4816" y="10230"/>
                    <a:pt x="4654" y="10367"/>
                    <a:pt x="5140" y="10579"/>
                  </a:cubicBezTo>
                  <a:cubicBezTo>
                    <a:pt x="5627" y="10791"/>
                    <a:pt x="4816" y="10971"/>
                    <a:pt x="5465" y="11183"/>
                  </a:cubicBezTo>
                  <a:cubicBezTo>
                    <a:pt x="6114" y="11395"/>
                    <a:pt x="5897" y="11470"/>
                    <a:pt x="5573" y="11671"/>
                  </a:cubicBezTo>
                  <a:cubicBezTo>
                    <a:pt x="5249" y="11872"/>
                    <a:pt x="4816" y="11883"/>
                    <a:pt x="4816" y="12073"/>
                  </a:cubicBezTo>
                  <a:cubicBezTo>
                    <a:pt x="4816" y="12264"/>
                    <a:pt x="4059" y="12423"/>
                    <a:pt x="4492" y="12635"/>
                  </a:cubicBezTo>
                  <a:cubicBezTo>
                    <a:pt x="4925" y="12847"/>
                    <a:pt x="4816" y="12921"/>
                    <a:pt x="4275" y="12921"/>
                  </a:cubicBezTo>
                  <a:cubicBezTo>
                    <a:pt x="3735" y="12921"/>
                    <a:pt x="3464" y="13091"/>
                    <a:pt x="3248" y="13441"/>
                  </a:cubicBezTo>
                  <a:cubicBezTo>
                    <a:pt x="3032" y="13790"/>
                    <a:pt x="3086" y="13780"/>
                    <a:pt x="4384" y="13758"/>
                  </a:cubicBezTo>
                  <a:cubicBezTo>
                    <a:pt x="5681" y="13737"/>
                    <a:pt x="4654" y="12900"/>
                    <a:pt x="5465" y="12900"/>
                  </a:cubicBezTo>
                  <a:cubicBezTo>
                    <a:pt x="6277" y="12900"/>
                    <a:pt x="5573" y="12762"/>
                    <a:pt x="6384" y="12720"/>
                  </a:cubicBezTo>
                  <a:cubicBezTo>
                    <a:pt x="7195" y="12678"/>
                    <a:pt x="6492" y="12868"/>
                    <a:pt x="7033" y="12900"/>
                  </a:cubicBezTo>
                  <a:cubicBezTo>
                    <a:pt x="7574" y="12932"/>
                    <a:pt x="7953" y="13016"/>
                    <a:pt x="7195" y="13112"/>
                  </a:cubicBezTo>
                  <a:cubicBezTo>
                    <a:pt x="6438" y="13207"/>
                    <a:pt x="7357" y="13398"/>
                    <a:pt x="6979" y="13514"/>
                  </a:cubicBezTo>
                  <a:cubicBezTo>
                    <a:pt x="6601" y="13631"/>
                    <a:pt x="6060" y="13758"/>
                    <a:pt x="6384" y="13896"/>
                  </a:cubicBezTo>
                  <a:cubicBezTo>
                    <a:pt x="6708" y="14034"/>
                    <a:pt x="6005" y="14023"/>
                    <a:pt x="5952" y="14203"/>
                  </a:cubicBezTo>
                  <a:cubicBezTo>
                    <a:pt x="5897" y="14383"/>
                    <a:pt x="6438" y="14394"/>
                    <a:pt x="6060" y="14436"/>
                  </a:cubicBezTo>
                  <a:cubicBezTo>
                    <a:pt x="5681" y="14479"/>
                    <a:pt x="6547" y="14616"/>
                    <a:pt x="6005" y="14638"/>
                  </a:cubicBezTo>
                  <a:cubicBezTo>
                    <a:pt x="5465" y="14659"/>
                    <a:pt x="5789" y="14797"/>
                    <a:pt x="6114" y="14924"/>
                  </a:cubicBezTo>
                  <a:cubicBezTo>
                    <a:pt x="6438" y="15051"/>
                    <a:pt x="5411" y="14977"/>
                    <a:pt x="4870" y="15062"/>
                  </a:cubicBezTo>
                  <a:cubicBezTo>
                    <a:pt x="4329" y="15146"/>
                    <a:pt x="5411" y="15263"/>
                    <a:pt x="5087" y="15380"/>
                  </a:cubicBezTo>
                  <a:cubicBezTo>
                    <a:pt x="4763" y="15496"/>
                    <a:pt x="3897" y="15316"/>
                    <a:pt x="3519" y="15252"/>
                  </a:cubicBezTo>
                  <a:cubicBezTo>
                    <a:pt x="3140" y="15189"/>
                    <a:pt x="4113" y="15062"/>
                    <a:pt x="4600" y="14934"/>
                  </a:cubicBezTo>
                  <a:cubicBezTo>
                    <a:pt x="5087" y="14807"/>
                    <a:pt x="4113" y="14521"/>
                    <a:pt x="3302" y="14585"/>
                  </a:cubicBezTo>
                  <a:cubicBezTo>
                    <a:pt x="2491" y="14648"/>
                    <a:pt x="4113" y="14828"/>
                    <a:pt x="4113" y="14966"/>
                  </a:cubicBezTo>
                  <a:cubicBezTo>
                    <a:pt x="4113" y="15104"/>
                    <a:pt x="2762" y="14934"/>
                    <a:pt x="2815" y="15083"/>
                  </a:cubicBezTo>
                  <a:cubicBezTo>
                    <a:pt x="2870" y="15231"/>
                    <a:pt x="1897" y="15178"/>
                    <a:pt x="1410" y="15284"/>
                  </a:cubicBezTo>
                  <a:cubicBezTo>
                    <a:pt x="924" y="15390"/>
                    <a:pt x="2059" y="15486"/>
                    <a:pt x="1518" y="15518"/>
                  </a:cubicBezTo>
                  <a:cubicBezTo>
                    <a:pt x="977" y="15549"/>
                    <a:pt x="58" y="15698"/>
                    <a:pt x="4" y="15803"/>
                  </a:cubicBezTo>
                  <a:cubicBezTo>
                    <a:pt x="-50" y="15909"/>
                    <a:pt x="599" y="15931"/>
                    <a:pt x="599" y="15824"/>
                  </a:cubicBezTo>
                  <a:cubicBezTo>
                    <a:pt x="599" y="15719"/>
                    <a:pt x="1464" y="15687"/>
                    <a:pt x="1734" y="15824"/>
                  </a:cubicBezTo>
                  <a:cubicBezTo>
                    <a:pt x="2005" y="15962"/>
                    <a:pt x="2383" y="15824"/>
                    <a:pt x="3140" y="15856"/>
                  </a:cubicBezTo>
                  <a:cubicBezTo>
                    <a:pt x="3897" y="15888"/>
                    <a:pt x="3789" y="16111"/>
                    <a:pt x="3356" y="16100"/>
                  </a:cubicBezTo>
                  <a:cubicBezTo>
                    <a:pt x="2924" y="16090"/>
                    <a:pt x="2491" y="16238"/>
                    <a:pt x="2599" y="16397"/>
                  </a:cubicBezTo>
                  <a:cubicBezTo>
                    <a:pt x="2707" y="16556"/>
                    <a:pt x="4221" y="16397"/>
                    <a:pt x="4870" y="16439"/>
                  </a:cubicBezTo>
                  <a:cubicBezTo>
                    <a:pt x="5519" y="16482"/>
                    <a:pt x="5303" y="16704"/>
                    <a:pt x="4925" y="16630"/>
                  </a:cubicBezTo>
                  <a:cubicBezTo>
                    <a:pt x="4546" y="16556"/>
                    <a:pt x="3681" y="16429"/>
                    <a:pt x="3302" y="16556"/>
                  </a:cubicBezTo>
                  <a:cubicBezTo>
                    <a:pt x="2924" y="16683"/>
                    <a:pt x="2329" y="16620"/>
                    <a:pt x="1843" y="16577"/>
                  </a:cubicBezTo>
                  <a:cubicBezTo>
                    <a:pt x="1355" y="16535"/>
                    <a:pt x="-375" y="16757"/>
                    <a:pt x="220" y="16842"/>
                  </a:cubicBezTo>
                  <a:cubicBezTo>
                    <a:pt x="815" y="16927"/>
                    <a:pt x="761" y="17064"/>
                    <a:pt x="1140" y="17054"/>
                  </a:cubicBezTo>
                  <a:cubicBezTo>
                    <a:pt x="1518" y="17043"/>
                    <a:pt x="2113" y="16990"/>
                    <a:pt x="2329" y="16906"/>
                  </a:cubicBezTo>
                  <a:cubicBezTo>
                    <a:pt x="2545" y="16821"/>
                    <a:pt x="3302" y="16736"/>
                    <a:pt x="3356" y="16927"/>
                  </a:cubicBezTo>
                  <a:cubicBezTo>
                    <a:pt x="3411" y="17118"/>
                    <a:pt x="2329" y="17022"/>
                    <a:pt x="2113" y="17128"/>
                  </a:cubicBezTo>
                  <a:cubicBezTo>
                    <a:pt x="1897" y="17234"/>
                    <a:pt x="1464" y="17319"/>
                    <a:pt x="815" y="17414"/>
                  </a:cubicBezTo>
                  <a:cubicBezTo>
                    <a:pt x="166" y="17510"/>
                    <a:pt x="815" y="17669"/>
                    <a:pt x="1355" y="17616"/>
                  </a:cubicBezTo>
                  <a:cubicBezTo>
                    <a:pt x="1897" y="17562"/>
                    <a:pt x="1194" y="17743"/>
                    <a:pt x="1950" y="17764"/>
                  </a:cubicBezTo>
                  <a:cubicBezTo>
                    <a:pt x="2648" y="17784"/>
                    <a:pt x="2870" y="17679"/>
                    <a:pt x="2707" y="17573"/>
                  </a:cubicBezTo>
                  <a:cubicBezTo>
                    <a:pt x="2545" y="17467"/>
                    <a:pt x="3086" y="17234"/>
                    <a:pt x="3735" y="17351"/>
                  </a:cubicBezTo>
                  <a:cubicBezTo>
                    <a:pt x="4384" y="17467"/>
                    <a:pt x="3411" y="17584"/>
                    <a:pt x="3411" y="17690"/>
                  </a:cubicBezTo>
                  <a:cubicBezTo>
                    <a:pt x="3411" y="17796"/>
                    <a:pt x="3032" y="17934"/>
                    <a:pt x="3032" y="18050"/>
                  </a:cubicBezTo>
                  <a:cubicBezTo>
                    <a:pt x="3032" y="18166"/>
                    <a:pt x="2329" y="18103"/>
                    <a:pt x="2383" y="18230"/>
                  </a:cubicBezTo>
                  <a:cubicBezTo>
                    <a:pt x="2437" y="18357"/>
                    <a:pt x="869" y="18272"/>
                    <a:pt x="1572" y="18357"/>
                  </a:cubicBezTo>
                  <a:cubicBezTo>
                    <a:pt x="2274" y="18442"/>
                    <a:pt x="1140" y="18559"/>
                    <a:pt x="1518" y="18643"/>
                  </a:cubicBezTo>
                  <a:cubicBezTo>
                    <a:pt x="1897" y="18728"/>
                    <a:pt x="2221" y="18527"/>
                    <a:pt x="2815" y="18569"/>
                  </a:cubicBezTo>
                  <a:cubicBezTo>
                    <a:pt x="3411" y="18612"/>
                    <a:pt x="3302" y="18643"/>
                    <a:pt x="4059" y="18580"/>
                  </a:cubicBezTo>
                  <a:cubicBezTo>
                    <a:pt x="4816" y="18516"/>
                    <a:pt x="5249" y="18696"/>
                    <a:pt x="4546" y="18739"/>
                  </a:cubicBezTo>
                  <a:cubicBezTo>
                    <a:pt x="3843" y="18781"/>
                    <a:pt x="3086" y="18940"/>
                    <a:pt x="3411" y="18961"/>
                  </a:cubicBezTo>
                  <a:cubicBezTo>
                    <a:pt x="3735" y="18982"/>
                    <a:pt x="4654" y="18856"/>
                    <a:pt x="4870" y="18993"/>
                  </a:cubicBezTo>
                  <a:cubicBezTo>
                    <a:pt x="5087" y="19131"/>
                    <a:pt x="5627" y="19089"/>
                    <a:pt x="5681" y="18940"/>
                  </a:cubicBezTo>
                  <a:cubicBezTo>
                    <a:pt x="5735" y="18792"/>
                    <a:pt x="7033" y="18919"/>
                    <a:pt x="7249" y="19046"/>
                  </a:cubicBezTo>
                  <a:cubicBezTo>
                    <a:pt x="7466" y="19173"/>
                    <a:pt x="5897" y="19247"/>
                    <a:pt x="5087" y="19216"/>
                  </a:cubicBezTo>
                  <a:cubicBezTo>
                    <a:pt x="4275" y="19184"/>
                    <a:pt x="3843" y="19364"/>
                    <a:pt x="4384" y="19502"/>
                  </a:cubicBezTo>
                  <a:cubicBezTo>
                    <a:pt x="4925" y="19640"/>
                    <a:pt x="5573" y="19502"/>
                    <a:pt x="6167" y="19385"/>
                  </a:cubicBezTo>
                  <a:cubicBezTo>
                    <a:pt x="6763" y="19269"/>
                    <a:pt x="9683" y="19301"/>
                    <a:pt x="9899" y="19428"/>
                  </a:cubicBezTo>
                  <a:cubicBezTo>
                    <a:pt x="10115" y="19555"/>
                    <a:pt x="8547" y="19449"/>
                    <a:pt x="8385" y="19523"/>
                  </a:cubicBezTo>
                  <a:cubicBezTo>
                    <a:pt x="8222" y="19597"/>
                    <a:pt x="7033" y="19661"/>
                    <a:pt x="6871" y="19576"/>
                  </a:cubicBezTo>
                  <a:cubicBezTo>
                    <a:pt x="6708" y="19491"/>
                    <a:pt x="5573" y="19608"/>
                    <a:pt x="5519" y="19745"/>
                  </a:cubicBezTo>
                  <a:cubicBezTo>
                    <a:pt x="5465" y="19883"/>
                    <a:pt x="4600" y="19883"/>
                    <a:pt x="5573" y="19936"/>
                  </a:cubicBezTo>
                  <a:cubicBezTo>
                    <a:pt x="6547" y="19989"/>
                    <a:pt x="6277" y="19735"/>
                    <a:pt x="7790" y="19756"/>
                  </a:cubicBezTo>
                  <a:cubicBezTo>
                    <a:pt x="9304" y="19777"/>
                    <a:pt x="10115" y="19481"/>
                    <a:pt x="10548" y="19650"/>
                  </a:cubicBezTo>
                  <a:cubicBezTo>
                    <a:pt x="10980" y="19820"/>
                    <a:pt x="9304" y="19958"/>
                    <a:pt x="8709" y="19851"/>
                  </a:cubicBezTo>
                  <a:cubicBezTo>
                    <a:pt x="8115" y="19745"/>
                    <a:pt x="7412" y="19926"/>
                    <a:pt x="7466" y="20085"/>
                  </a:cubicBezTo>
                  <a:cubicBezTo>
                    <a:pt x="7519" y="20243"/>
                    <a:pt x="5735" y="20042"/>
                    <a:pt x="4870" y="20021"/>
                  </a:cubicBezTo>
                  <a:cubicBezTo>
                    <a:pt x="4005" y="20000"/>
                    <a:pt x="4384" y="20180"/>
                    <a:pt x="5140" y="20339"/>
                  </a:cubicBezTo>
                  <a:cubicBezTo>
                    <a:pt x="5897" y="20498"/>
                    <a:pt x="6330" y="20318"/>
                    <a:pt x="7249" y="20434"/>
                  </a:cubicBezTo>
                  <a:cubicBezTo>
                    <a:pt x="8168" y="20551"/>
                    <a:pt x="8168" y="20678"/>
                    <a:pt x="8817" y="20561"/>
                  </a:cubicBezTo>
                  <a:cubicBezTo>
                    <a:pt x="9467" y="20445"/>
                    <a:pt x="8817" y="20456"/>
                    <a:pt x="8385" y="20403"/>
                  </a:cubicBezTo>
                  <a:cubicBezTo>
                    <a:pt x="7953" y="20349"/>
                    <a:pt x="8331" y="20169"/>
                    <a:pt x="9358" y="20265"/>
                  </a:cubicBezTo>
                  <a:cubicBezTo>
                    <a:pt x="10385" y="20360"/>
                    <a:pt x="11575" y="20180"/>
                    <a:pt x="11250" y="19926"/>
                  </a:cubicBezTo>
                  <a:cubicBezTo>
                    <a:pt x="10926" y="19671"/>
                    <a:pt x="12170" y="19555"/>
                    <a:pt x="13413" y="19470"/>
                  </a:cubicBezTo>
                  <a:cubicBezTo>
                    <a:pt x="14657" y="19385"/>
                    <a:pt x="14008" y="19629"/>
                    <a:pt x="13089" y="19703"/>
                  </a:cubicBezTo>
                  <a:cubicBezTo>
                    <a:pt x="12170" y="19777"/>
                    <a:pt x="12008" y="19830"/>
                    <a:pt x="12710" y="19979"/>
                  </a:cubicBezTo>
                  <a:cubicBezTo>
                    <a:pt x="13413" y="20127"/>
                    <a:pt x="14332" y="19883"/>
                    <a:pt x="14927" y="20000"/>
                  </a:cubicBezTo>
                  <a:cubicBezTo>
                    <a:pt x="15521" y="20116"/>
                    <a:pt x="13846" y="20095"/>
                    <a:pt x="13575" y="20212"/>
                  </a:cubicBezTo>
                  <a:cubicBezTo>
                    <a:pt x="13305" y="20328"/>
                    <a:pt x="14603" y="20466"/>
                    <a:pt x="13684" y="20551"/>
                  </a:cubicBezTo>
                  <a:cubicBezTo>
                    <a:pt x="12765" y="20636"/>
                    <a:pt x="13197" y="20201"/>
                    <a:pt x="12656" y="20159"/>
                  </a:cubicBezTo>
                  <a:cubicBezTo>
                    <a:pt x="12116" y="20116"/>
                    <a:pt x="11628" y="20212"/>
                    <a:pt x="12170" y="20456"/>
                  </a:cubicBezTo>
                  <a:cubicBezTo>
                    <a:pt x="12710" y="20699"/>
                    <a:pt x="11521" y="20487"/>
                    <a:pt x="10980" y="20371"/>
                  </a:cubicBezTo>
                  <a:cubicBezTo>
                    <a:pt x="10439" y="20254"/>
                    <a:pt x="9683" y="20424"/>
                    <a:pt x="10331" y="20551"/>
                  </a:cubicBezTo>
                  <a:cubicBezTo>
                    <a:pt x="10980" y="20678"/>
                    <a:pt x="9088" y="20540"/>
                    <a:pt x="9088" y="20742"/>
                  </a:cubicBezTo>
                  <a:cubicBezTo>
                    <a:pt x="9088" y="20943"/>
                    <a:pt x="9899" y="20773"/>
                    <a:pt x="10872" y="20816"/>
                  </a:cubicBezTo>
                  <a:cubicBezTo>
                    <a:pt x="11845" y="20858"/>
                    <a:pt x="11413" y="21134"/>
                    <a:pt x="12116" y="21240"/>
                  </a:cubicBezTo>
                  <a:cubicBezTo>
                    <a:pt x="12818" y="21345"/>
                    <a:pt x="12223" y="20901"/>
                    <a:pt x="12980" y="20869"/>
                  </a:cubicBezTo>
                  <a:cubicBezTo>
                    <a:pt x="13738" y="20837"/>
                    <a:pt x="13035" y="21208"/>
                    <a:pt x="14711" y="21314"/>
                  </a:cubicBezTo>
                  <a:cubicBezTo>
                    <a:pt x="16387" y="21420"/>
                    <a:pt x="14819" y="21250"/>
                    <a:pt x="15576" y="21144"/>
                  </a:cubicBezTo>
                  <a:cubicBezTo>
                    <a:pt x="16333" y="21038"/>
                    <a:pt x="17306" y="21462"/>
                    <a:pt x="18118" y="21505"/>
                  </a:cubicBezTo>
                  <a:cubicBezTo>
                    <a:pt x="18928" y="21547"/>
                    <a:pt x="18387" y="21314"/>
                    <a:pt x="17793" y="21187"/>
                  </a:cubicBezTo>
                  <a:cubicBezTo>
                    <a:pt x="17198" y="21060"/>
                    <a:pt x="18387" y="21134"/>
                    <a:pt x="19199" y="21187"/>
                  </a:cubicBezTo>
                  <a:cubicBezTo>
                    <a:pt x="20010" y="21240"/>
                    <a:pt x="20659" y="21261"/>
                    <a:pt x="20821" y="21144"/>
                  </a:cubicBezTo>
                  <a:cubicBezTo>
                    <a:pt x="20882" y="21101"/>
                    <a:pt x="21032" y="21102"/>
                    <a:pt x="21225" y="21114"/>
                  </a:cubicBezTo>
                  <a:cubicBezTo>
                    <a:pt x="20380" y="21005"/>
                    <a:pt x="17511" y="21084"/>
                    <a:pt x="17117" y="21071"/>
                  </a:cubicBezTo>
                  <a:cubicBezTo>
                    <a:pt x="16728" y="21059"/>
                    <a:pt x="17028" y="19788"/>
                    <a:pt x="17101" y="19497"/>
                  </a:cubicBezTo>
                  <a:cubicBezTo>
                    <a:pt x="17043" y="19494"/>
                    <a:pt x="16984" y="19491"/>
                    <a:pt x="16928" y="19491"/>
                  </a:cubicBezTo>
                  <a:cubicBezTo>
                    <a:pt x="16225" y="19491"/>
                    <a:pt x="14657" y="19523"/>
                    <a:pt x="14927" y="19311"/>
                  </a:cubicBezTo>
                  <a:cubicBezTo>
                    <a:pt x="14974" y="19274"/>
                    <a:pt x="15077" y="19252"/>
                    <a:pt x="15211" y="19240"/>
                  </a:cubicBezTo>
                  <a:cubicBezTo>
                    <a:pt x="14892" y="19183"/>
                    <a:pt x="14439" y="19120"/>
                    <a:pt x="13897" y="19091"/>
                  </a:cubicBezTo>
                  <a:cubicBezTo>
                    <a:pt x="12799" y="19034"/>
                    <a:pt x="10164" y="19091"/>
                    <a:pt x="9578" y="1910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48" name="Shape 1460"/>
            <p:cNvSpPr/>
            <p:nvPr/>
          </p:nvSpPr>
          <p:spPr>
            <a:xfrm>
              <a:off x="4719164" y="4838393"/>
              <a:ext cx="176272" cy="1791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9" h="21207" extrusionOk="0">
                  <a:moveTo>
                    <a:pt x="20722" y="11590"/>
                  </a:moveTo>
                  <a:cubicBezTo>
                    <a:pt x="19845" y="11154"/>
                    <a:pt x="18968" y="12025"/>
                    <a:pt x="18674" y="12025"/>
                  </a:cubicBezTo>
                  <a:cubicBezTo>
                    <a:pt x="18381" y="12025"/>
                    <a:pt x="17723" y="10138"/>
                    <a:pt x="17503" y="9342"/>
                  </a:cubicBezTo>
                  <a:cubicBezTo>
                    <a:pt x="17283" y="8543"/>
                    <a:pt x="16407" y="6946"/>
                    <a:pt x="15821" y="7307"/>
                  </a:cubicBezTo>
                  <a:cubicBezTo>
                    <a:pt x="15236" y="7671"/>
                    <a:pt x="15382" y="7164"/>
                    <a:pt x="13700" y="7091"/>
                  </a:cubicBezTo>
                  <a:cubicBezTo>
                    <a:pt x="12017" y="7017"/>
                    <a:pt x="12090" y="6728"/>
                    <a:pt x="12455" y="5130"/>
                  </a:cubicBezTo>
                  <a:cubicBezTo>
                    <a:pt x="12821" y="3534"/>
                    <a:pt x="11358" y="2517"/>
                    <a:pt x="12016" y="2155"/>
                  </a:cubicBezTo>
                  <a:cubicBezTo>
                    <a:pt x="12513" y="1883"/>
                    <a:pt x="12467" y="1566"/>
                    <a:pt x="11912" y="865"/>
                  </a:cubicBezTo>
                  <a:cubicBezTo>
                    <a:pt x="11775" y="952"/>
                    <a:pt x="11635" y="1007"/>
                    <a:pt x="11501" y="1007"/>
                  </a:cubicBezTo>
                  <a:cubicBezTo>
                    <a:pt x="10925" y="1007"/>
                    <a:pt x="10204" y="5"/>
                    <a:pt x="9196" y="5"/>
                  </a:cubicBezTo>
                  <a:cubicBezTo>
                    <a:pt x="8186" y="5"/>
                    <a:pt x="7106" y="-66"/>
                    <a:pt x="6386" y="292"/>
                  </a:cubicBezTo>
                  <a:cubicBezTo>
                    <a:pt x="5664" y="650"/>
                    <a:pt x="4294" y="220"/>
                    <a:pt x="3430" y="794"/>
                  </a:cubicBezTo>
                  <a:cubicBezTo>
                    <a:pt x="2565" y="1366"/>
                    <a:pt x="1484" y="2578"/>
                    <a:pt x="1557" y="3079"/>
                  </a:cubicBezTo>
                  <a:cubicBezTo>
                    <a:pt x="1629" y="3581"/>
                    <a:pt x="1268" y="6655"/>
                    <a:pt x="836" y="6797"/>
                  </a:cubicBezTo>
                  <a:cubicBezTo>
                    <a:pt x="705" y="6840"/>
                    <a:pt x="384" y="6816"/>
                    <a:pt x="0" y="6776"/>
                  </a:cubicBezTo>
                  <a:cubicBezTo>
                    <a:pt x="577" y="7769"/>
                    <a:pt x="2285" y="9545"/>
                    <a:pt x="3384" y="10211"/>
                  </a:cubicBezTo>
                  <a:cubicBezTo>
                    <a:pt x="4701" y="11011"/>
                    <a:pt x="4627" y="11735"/>
                    <a:pt x="6091" y="11881"/>
                  </a:cubicBezTo>
                  <a:cubicBezTo>
                    <a:pt x="7554" y="12025"/>
                    <a:pt x="8285" y="12607"/>
                    <a:pt x="8797" y="13260"/>
                  </a:cubicBezTo>
                  <a:cubicBezTo>
                    <a:pt x="9309" y="13913"/>
                    <a:pt x="13042" y="15002"/>
                    <a:pt x="13333" y="15511"/>
                  </a:cubicBezTo>
                  <a:cubicBezTo>
                    <a:pt x="13626" y="16018"/>
                    <a:pt x="11432" y="17470"/>
                    <a:pt x="11432" y="18775"/>
                  </a:cubicBezTo>
                  <a:cubicBezTo>
                    <a:pt x="11432" y="20084"/>
                    <a:pt x="10626" y="19937"/>
                    <a:pt x="10626" y="20374"/>
                  </a:cubicBezTo>
                  <a:cubicBezTo>
                    <a:pt x="10626" y="20808"/>
                    <a:pt x="12309" y="20518"/>
                    <a:pt x="12895" y="20880"/>
                  </a:cubicBezTo>
                  <a:cubicBezTo>
                    <a:pt x="13480" y="21244"/>
                    <a:pt x="14503" y="20663"/>
                    <a:pt x="15235" y="21097"/>
                  </a:cubicBezTo>
                  <a:cubicBezTo>
                    <a:pt x="15966" y="21534"/>
                    <a:pt x="16772" y="20518"/>
                    <a:pt x="17357" y="20663"/>
                  </a:cubicBezTo>
                  <a:cubicBezTo>
                    <a:pt x="17943" y="20808"/>
                    <a:pt x="18529" y="19648"/>
                    <a:pt x="19260" y="19718"/>
                  </a:cubicBezTo>
                  <a:cubicBezTo>
                    <a:pt x="19991" y="19791"/>
                    <a:pt x="20650" y="17180"/>
                    <a:pt x="20503" y="16164"/>
                  </a:cubicBezTo>
                  <a:cubicBezTo>
                    <a:pt x="20357" y="15147"/>
                    <a:pt x="21600" y="12025"/>
                    <a:pt x="20722" y="1159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49" name="Shape 1461"/>
            <p:cNvSpPr/>
            <p:nvPr/>
          </p:nvSpPr>
          <p:spPr>
            <a:xfrm>
              <a:off x="4244301" y="4200720"/>
              <a:ext cx="66030" cy="548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4" h="21503" extrusionOk="0">
                  <a:moveTo>
                    <a:pt x="20034" y="17084"/>
                  </a:moveTo>
                  <a:cubicBezTo>
                    <a:pt x="19821" y="16161"/>
                    <a:pt x="19944" y="13800"/>
                    <a:pt x="21024" y="11997"/>
                  </a:cubicBezTo>
                  <a:cubicBezTo>
                    <a:pt x="18665" y="8866"/>
                    <a:pt x="16011" y="4637"/>
                    <a:pt x="14595" y="2117"/>
                  </a:cubicBezTo>
                  <a:cubicBezTo>
                    <a:pt x="13245" y="2335"/>
                    <a:pt x="12070" y="2319"/>
                    <a:pt x="11377" y="1677"/>
                  </a:cubicBezTo>
                  <a:cubicBezTo>
                    <a:pt x="9947" y="360"/>
                    <a:pt x="6373" y="1241"/>
                    <a:pt x="4943" y="360"/>
                  </a:cubicBezTo>
                  <a:cubicBezTo>
                    <a:pt x="4205" y="-97"/>
                    <a:pt x="2772" y="-37"/>
                    <a:pt x="1358" y="98"/>
                  </a:cubicBezTo>
                  <a:cubicBezTo>
                    <a:pt x="1697" y="1412"/>
                    <a:pt x="1539" y="2685"/>
                    <a:pt x="866" y="3244"/>
                  </a:cubicBezTo>
                  <a:cubicBezTo>
                    <a:pt x="-434" y="4312"/>
                    <a:pt x="-576" y="8573"/>
                    <a:pt x="2596" y="10173"/>
                  </a:cubicBezTo>
                  <a:cubicBezTo>
                    <a:pt x="5767" y="11766"/>
                    <a:pt x="4758" y="9282"/>
                    <a:pt x="6344" y="9282"/>
                  </a:cubicBezTo>
                  <a:cubicBezTo>
                    <a:pt x="7930" y="9282"/>
                    <a:pt x="7785" y="12301"/>
                    <a:pt x="9226" y="12301"/>
                  </a:cubicBezTo>
                  <a:cubicBezTo>
                    <a:pt x="10669" y="12301"/>
                    <a:pt x="13985" y="14431"/>
                    <a:pt x="13841" y="17273"/>
                  </a:cubicBezTo>
                  <a:cubicBezTo>
                    <a:pt x="13698" y="20113"/>
                    <a:pt x="14994" y="21358"/>
                    <a:pt x="17590" y="21358"/>
                  </a:cubicBezTo>
                  <a:cubicBezTo>
                    <a:pt x="18063" y="21358"/>
                    <a:pt x="18602" y="21412"/>
                    <a:pt x="19165" y="21503"/>
                  </a:cubicBezTo>
                  <a:cubicBezTo>
                    <a:pt x="19604" y="19604"/>
                    <a:pt x="20261" y="18068"/>
                    <a:pt x="20034" y="17084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50" name="Shape 1462"/>
            <p:cNvSpPr/>
            <p:nvPr/>
          </p:nvSpPr>
          <p:spPr>
            <a:xfrm>
              <a:off x="4305355" y="4234639"/>
              <a:ext cx="119207" cy="510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157" extrusionOk="0">
                  <a:moveTo>
                    <a:pt x="19288" y="5547"/>
                  </a:moveTo>
                  <a:cubicBezTo>
                    <a:pt x="17975" y="1466"/>
                    <a:pt x="15596" y="1807"/>
                    <a:pt x="14119" y="444"/>
                  </a:cubicBezTo>
                  <a:cubicBezTo>
                    <a:pt x="12641" y="-915"/>
                    <a:pt x="10756" y="956"/>
                    <a:pt x="8867" y="4532"/>
                  </a:cubicBezTo>
                  <a:cubicBezTo>
                    <a:pt x="6980" y="8100"/>
                    <a:pt x="4601" y="6059"/>
                    <a:pt x="2960" y="4188"/>
                  </a:cubicBezTo>
                  <a:cubicBezTo>
                    <a:pt x="2473" y="3633"/>
                    <a:pt x="1790" y="2297"/>
                    <a:pt x="1058" y="665"/>
                  </a:cubicBezTo>
                  <a:cubicBezTo>
                    <a:pt x="444" y="2392"/>
                    <a:pt x="373" y="4654"/>
                    <a:pt x="495" y="5537"/>
                  </a:cubicBezTo>
                  <a:cubicBezTo>
                    <a:pt x="624" y="6480"/>
                    <a:pt x="250" y="7950"/>
                    <a:pt x="0" y="9769"/>
                  </a:cubicBezTo>
                  <a:cubicBezTo>
                    <a:pt x="1625" y="10190"/>
                    <a:pt x="3737" y="11660"/>
                    <a:pt x="4766" y="14223"/>
                  </a:cubicBezTo>
                  <a:cubicBezTo>
                    <a:pt x="5996" y="17286"/>
                    <a:pt x="6734" y="15241"/>
                    <a:pt x="7473" y="17963"/>
                  </a:cubicBezTo>
                  <a:cubicBezTo>
                    <a:pt x="8211" y="20685"/>
                    <a:pt x="9934" y="18132"/>
                    <a:pt x="10344" y="16433"/>
                  </a:cubicBezTo>
                  <a:cubicBezTo>
                    <a:pt x="10756" y="14731"/>
                    <a:pt x="9442" y="14051"/>
                    <a:pt x="9278" y="12183"/>
                  </a:cubicBezTo>
                  <a:cubicBezTo>
                    <a:pt x="9115" y="10312"/>
                    <a:pt x="10919" y="10991"/>
                    <a:pt x="11247" y="8438"/>
                  </a:cubicBezTo>
                  <a:cubicBezTo>
                    <a:pt x="11575" y="5888"/>
                    <a:pt x="14200" y="4698"/>
                    <a:pt x="15350" y="5719"/>
                  </a:cubicBezTo>
                  <a:cubicBezTo>
                    <a:pt x="16498" y="6736"/>
                    <a:pt x="17483" y="8438"/>
                    <a:pt x="16416" y="10991"/>
                  </a:cubicBezTo>
                  <a:cubicBezTo>
                    <a:pt x="15622" y="12889"/>
                    <a:pt x="17241" y="16306"/>
                    <a:pt x="18595" y="18973"/>
                  </a:cubicBezTo>
                  <a:cubicBezTo>
                    <a:pt x="19544" y="16945"/>
                    <a:pt x="20635" y="14641"/>
                    <a:pt x="21089" y="13954"/>
                  </a:cubicBezTo>
                  <a:cubicBezTo>
                    <a:pt x="21337" y="13571"/>
                    <a:pt x="21493" y="12671"/>
                    <a:pt x="21600" y="11553"/>
                  </a:cubicBezTo>
                  <a:cubicBezTo>
                    <a:pt x="20949" y="10916"/>
                    <a:pt x="20198" y="8383"/>
                    <a:pt x="19288" y="5547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51" name="Shape 1463"/>
            <p:cNvSpPr/>
            <p:nvPr/>
          </p:nvSpPr>
          <p:spPr>
            <a:xfrm>
              <a:off x="4386760" y="4173585"/>
              <a:ext cx="243335" cy="3440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2" h="21355" extrusionOk="0">
                  <a:moveTo>
                    <a:pt x="3349" y="15519"/>
                  </a:moveTo>
                  <a:cubicBezTo>
                    <a:pt x="3848" y="15726"/>
                    <a:pt x="4557" y="15667"/>
                    <a:pt x="4724" y="15519"/>
                  </a:cubicBezTo>
                  <a:cubicBezTo>
                    <a:pt x="4890" y="15373"/>
                    <a:pt x="5348" y="15696"/>
                    <a:pt x="6015" y="16224"/>
                  </a:cubicBezTo>
                  <a:cubicBezTo>
                    <a:pt x="6044" y="16247"/>
                    <a:pt x="6068" y="16266"/>
                    <a:pt x="6096" y="16288"/>
                  </a:cubicBezTo>
                  <a:cubicBezTo>
                    <a:pt x="6655" y="16202"/>
                    <a:pt x="7362" y="16128"/>
                    <a:pt x="7647" y="16253"/>
                  </a:cubicBezTo>
                  <a:cubicBezTo>
                    <a:pt x="8148" y="16474"/>
                    <a:pt x="8023" y="17269"/>
                    <a:pt x="8712" y="17312"/>
                  </a:cubicBezTo>
                  <a:cubicBezTo>
                    <a:pt x="9402" y="17356"/>
                    <a:pt x="9904" y="17841"/>
                    <a:pt x="9841" y="18106"/>
                  </a:cubicBezTo>
                  <a:cubicBezTo>
                    <a:pt x="9778" y="18371"/>
                    <a:pt x="10593" y="18503"/>
                    <a:pt x="10531" y="18900"/>
                  </a:cubicBezTo>
                  <a:cubicBezTo>
                    <a:pt x="10468" y="19297"/>
                    <a:pt x="12350" y="19209"/>
                    <a:pt x="12601" y="19076"/>
                  </a:cubicBezTo>
                  <a:cubicBezTo>
                    <a:pt x="12851" y="18944"/>
                    <a:pt x="13352" y="18856"/>
                    <a:pt x="13666" y="18988"/>
                  </a:cubicBezTo>
                  <a:cubicBezTo>
                    <a:pt x="13980" y="19120"/>
                    <a:pt x="14544" y="18856"/>
                    <a:pt x="14858" y="18944"/>
                  </a:cubicBezTo>
                  <a:cubicBezTo>
                    <a:pt x="15172" y="19033"/>
                    <a:pt x="16426" y="19386"/>
                    <a:pt x="16175" y="19694"/>
                  </a:cubicBezTo>
                  <a:cubicBezTo>
                    <a:pt x="15924" y="20003"/>
                    <a:pt x="15047" y="20488"/>
                    <a:pt x="15234" y="20753"/>
                  </a:cubicBezTo>
                  <a:cubicBezTo>
                    <a:pt x="15383" y="20962"/>
                    <a:pt x="16039" y="21092"/>
                    <a:pt x="16306" y="21355"/>
                  </a:cubicBezTo>
                  <a:cubicBezTo>
                    <a:pt x="16336" y="21354"/>
                    <a:pt x="16365" y="21355"/>
                    <a:pt x="16394" y="21350"/>
                  </a:cubicBezTo>
                  <a:cubicBezTo>
                    <a:pt x="16874" y="21276"/>
                    <a:pt x="17086" y="20001"/>
                    <a:pt x="17086" y="19627"/>
                  </a:cubicBezTo>
                  <a:cubicBezTo>
                    <a:pt x="17086" y="19253"/>
                    <a:pt x="17300" y="18277"/>
                    <a:pt x="17456" y="17898"/>
                  </a:cubicBezTo>
                  <a:cubicBezTo>
                    <a:pt x="17758" y="17161"/>
                    <a:pt x="16302" y="16642"/>
                    <a:pt x="16302" y="15844"/>
                  </a:cubicBezTo>
                  <a:cubicBezTo>
                    <a:pt x="16302" y="15046"/>
                    <a:pt x="16879" y="15489"/>
                    <a:pt x="17528" y="15160"/>
                  </a:cubicBezTo>
                  <a:cubicBezTo>
                    <a:pt x="18176" y="14831"/>
                    <a:pt x="17492" y="14691"/>
                    <a:pt x="17167" y="14640"/>
                  </a:cubicBezTo>
                  <a:cubicBezTo>
                    <a:pt x="16843" y="14590"/>
                    <a:pt x="16591" y="14184"/>
                    <a:pt x="16699" y="13943"/>
                  </a:cubicBezTo>
                  <a:cubicBezTo>
                    <a:pt x="16807" y="13702"/>
                    <a:pt x="18789" y="13803"/>
                    <a:pt x="19420" y="13803"/>
                  </a:cubicBezTo>
                  <a:cubicBezTo>
                    <a:pt x="20050" y="13803"/>
                    <a:pt x="21420" y="13398"/>
                    <a:pt x="21438" y="13334"/>
                  </a:cubicBezTo>
                  <a:cubicBezTo>
                    <a:pt x="21456" y="13272"/>
                    <a:pt x="21600" y="12954"/>
                    <a:pt x="21112" y="12688"/>
                  </a:cubicBezTo>
                  <a:cubicBezTo>
                    <a:pt x="20626" y="12422"/>
                    <a:pt x="20807" y="12042"/>
                    <a:pt x="21185" y="11738"/>
                  </a:cubicBezTo>
                  <a:cubicBezTo>
                    <a:pt x="21564" y="11433"/>
                    <a:pt x="20951" y="11129"/>
                    <a:pt x="20483" y="10762"/>
                  </a:cubicBezTo>
                  <a:cubicBezTo>
                    <a:pt x="20014" y="10394"/>
                    <a:pt x="20375" y="9063"/>
                    <a:pt x="20915" y="8442"/>
                  </a:cubicBezTo>
                  <a:cubicBezTo>
                    <a:pt x="21455" y="7822"/>
                    <a:pt x="19816" y="7961"/>
                    <a:pt x="18807" y="8049"/>
                  </a:cubicBezTo>
                  <a:cubicBezTo>
                    <a:pt x="17798" y="8138"/>
                    <a:pt x="16933" y="7859"/>
                    <a:pt x="16285" y="7276"/>
                  </a:cubicBezTo>
                  <a:cubicBezTo>
                    <a:pt x="15636" y="6693"/>
                    <a:pt x="14753" y="7061"/>
                    <a:pt x="13204" y="7086"/>
                  </a:cubicBezTo>
                  <a:cubicBezTo>
                    <a:pt x="11654" y="7112"/>
                    <a:pt x="11961" y="5882"/>
                    <a:pt x="12032" y="5413"/>
                  </a:cubicBezTo>
                  <a:cubicBezTo>
                    <a:pt x="12104" y="4943"/>
                    <a:pt x="11240" y="4881"/>
                    <a:pt x="11240" y="4577"/>
                  </a:cubicBezTo>
                  <a:cubicBezTo>
                    <a:pt x="11240" y="4273"/>
                    <a:pt x="10790" y="4273"/>
                    <a:pt x="10392" y="4297"/>
                  </a:cubicBezTo>
                  <a:cubicBezTo>
                    <a:pt x="9996" y="4322"/>
                    <a:pt x="10392" y="3956"/>
                    <a:pt x="10664" y="3715"/>
                  </a:cubicBezTo>
                  <a:cubicBezTo>
                    <a:pt x="10933" y="3473"/>
                    <a:pt x="10916" y="3283"/>
                    <a:pt x="10933" y="2777"/>
                  </a:cubicBezTo>
                  <a:cubicBezTo>
                    <a:pt x="10952" y="2269"/>
                    <a:pt x="11996" y="1839"/>
                    <a:pt x="12518" y="1344"/>
                  </a:cubicBezTo>
                  <a:cubicBezTo>
                    <a:pt x="12646" y="1224"/>
                    <a:pt x="12843" y="1146"/>
                    <a:pt x="13066" y="1098"/>
                  </a:cubicBezTo>
                  <a:cubicBezTo>
                    <a:pt x="13130" y="980"/>
                    <a:pt x="13257" y="886"/>
                    <a:pt x="13504" y="851"/>
                  </a:cubicBezTo>
                  <a:cubicBezTo>
                    <a:pt x="14303" y="739"/>
                    <a:pt x="14703" y="374"/>
                    <a:pt x="13943" y="64"/>
                  </a:cubicBezTo>
                  <a:cubicBezTo>
                    <a:pt x="13184" y="-245"/>
                    <a:pt x="12745" y="655"/>
                    <a:pt x="11906" y="739"/>
                  </a:cubicBezTo>
                  <a:cubicBezTo>
                    <a:pt x="11066" y="823"/>
                    <a:pt x="10907" y="1188"/>
                    <a:pt x="10347" y="1385"/>
                  </a:cubicBezTo>
                  <a:cubicBezTo>
                    <a:pt x="9788" y="1582"/>
                    <a:pt x="8749" y="1413"/>
                    <a:pt x="8709" y="1751"/>
                  </a:cubicBezTo>
                  <a:cubicBezTo>
                    <a:pt x="8666" y="2119"/>
                    <a:pt x="8350" y="1751"/>
                    <a:pt x="7871" y="1667"/>
                  </a:cubicBezTo>
                  <a:cubicBezTo>
                    <a:pt x="7391" y="1582"/>
                    <a:pt x="6152" y="2341"/>
                    <a:pt x="6192" y="2763"/>
                  </a:cubicBezTo>
                  <a:cubicBezTo>
                    <a:pt x="6232" y="3184"/>
                    <a:pt x="6432" y="3578"/>
                    <a:pt x="5553" y="3971"/>
                  </a:cubicBezTo>
                  <a:cubicBezTo>
                    <a:pt x="4674" y="4365"/>
                    <a:pt x="4154" y="5096"/>
                    <a:pt x="3755" y="5433"/>
                  </a:cubicBezTo>
                  <a:cubicBezTo>
                    <a:pt x="3632" y="5536"/>
                    <a:pt x="3502" y="5545"/>
                    <a:pt x="3362" y="5498"/>
                  </a:cubicBezTo>
                  <a:cubicBezTo>
                    <a:pt x="3310" y="5682"/>
                    <a:pt x="3234" y="5831"/>
                    <a:pt x="3114" y="5895"/>
                  </a:cubicBezTo>
                  <a:cubicBezTo>
                    <a:pt x="2893" y="6008"/>
                    <a:pt x="2361" y="6389"/>
                    <a:pt x="1899" y="6724"/>
                  </a:cubicBezTo>
                  <a:cubicBezTo>
                    <a:pt x="2124" y="6875"/>
                    <a:pt x="2334" y="7011"/>
                    <a:pt x="2476" y="7119"/>
                  </a:cubicBezTo>
                  <a:cubicBezTo>
                    <a:pt x="3035" y="7541"/>
                    <a:pt x="2676" y="7878"/>
                    <a:pt x="2836" y="8104"/>
                  </a:cubicBezTo>
                  <a:cubicBezTo>
                    <a:pt x="2996" y="8328"/>
                    <a:pt x="3155" y="8665"/>
                    <a:pt x="2836" y="8806"/>
                  </a:cubicBezTo>
                  <a:cubicBezTo>
                    <a:pt x="2517" y="8946"/>
                    <a:pt x="2796" y="10492"/>
                    <a:pt x="3155" y="10774"/>
                  </a:cubicBezTo>
                  <a:cubicBezTo>
                    <a:pt x="3515" y="11054"/>
                    <a:pt x="3155" y="11308"/>
                    <a:pt x="2756" y="11869"/>
                  </a:cubicBezTo>
                  <a:cubicBezTo>
                    <a:pt x="2356" y="12431"/>
                    <a:pt x="1997" y="12684"/>
                    <a:pt x="1277" y="12712"/>
                  </a:cubicBezTo>
                  <a:cubicBezTo>
                    <a:pt x="558" y="12741"/>
                    <a:pt x="598" y="13528"/>
                    <a:pt x="358" y="13528"/>
                  </a:cubicBezTo>
                  <a:cubicBezTo>
                    <a:pt x="168" y="13528"/>
                    <a:pt x="29" y="13812"/>
                    <a:pt x="0" y="14057"/>
                  </a:cubicBezTo>
                  <a:cubicBezTo>
                    <a:pt x="671" y="14454"/>
                    <a:pt x="1876" y="14934"/>
                    <a:pt x="2224" y="14934"/>
                  </a:cubicBezTo>
                  <a:cubicBezTo>
                    <a:pt x="2600" y="14934"/>
                    <a:pt x="2849" y="15316"/>
                    <a:pt x="3349" y="1551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52" name="Shape 1464"/>
            <p:cNvSpPr/>
            <p:nvPr/>
          </p:nvSpPr>
          <p:spPr>
            <a:xfrm>
              <a:off x="4576705" y="4634881"/>
              <a:ext cx="247923" cy="27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6" h="21125" extrusionOk="0">
                  <a:moveTo>
                    <a:pt x="21317" y="12705"/>
                  </a:moveTo>
                  <a:cubicBezTo>
                    <a:pt x="21057" y="12018"/>
                    <a:pt x="20276" y="11925"/>
                    <a:pt x="20276" y="11192"/>
                  </a:cubicBezTo>
                  <a:cubicBezTo>
                    <a:pt x="20276" y="10458"/>
                    <a:pt x="19963" y="10367"/>
                    <a:pt x="18817" y="10411"/>
                  </a:cubicBezTo>
                  <a:cubicBezTo>
                    <a:pt x="17671" y="10458"/>
                    <a:pt x="16942" y="10228"/>
                    <a:pt x="16891" y="9632"/>
                  </a:cubicBezTo>
                  <a:cubicBezTo>
                    <a:pt x="16839" y="9035"/>
                    <a:pt x="16161" y="8577"/>
                    <a:pt x="16682" y="8348"/>
                  </a:cubicBezTo>
                  <a:cubicBezTo>
                    <a:pt x="17203" y="8119"/>
                    <a:pt x="16317" y="7706"/>
                    <a:pt x="16422" y="7155"/>
                  </a:cubicBezTo>
                  <a:cubicBezTo>
                    <a:pt x="16526" y="6605"/>
                    <a:pt x="16110" y="6376"/>
                    <a:pt x="15745" y="6101"/>
                  </a:cubicBezTo>
                  <a:cubicBezTo>
                    <a:pt x="15380" y="5826"/>
                    <a:pt x="13817" y="6239"/>
                    <a:pt x="13817" y="5734"/>
                  </a:cubicBezTo>
                  <a:cubicBezTo>
                    <a:pt x="13817" y="5229"/>
                    <a:pt x="12880" y="5138"/>
                    <a:pt x="12360" y="5138"/>
                  </a:cubicBezTo>
                  <a:cubicBezTo>
                    <a:pt x="11839" y="5138"/>
                    <a:pt x="12204" y="4542"/>
                    <a:pt x="11630" y="4588"/>
                  </a:cubicBezTo>
                  <a:cubicBezTo>
                    <a:pt x="11058" y="4633"/>
                    <a:pt x="11161" y="4266"/>
                    <a:pt x="10380" y="4358"/>
                  </a:cubicBezTo>
                  <a:cubicBezTo>
                    <a:pt x="9599" y="4450"/>
                    <a:pt x="9130" y="4129"/>
                    <a:pt x="8297" y="3256"/>
                  </a:cubicBezTo>
                  <a:cubicBezTo>
                    <a:pt x="7464" y="2386"/>
                    <a:pt x="7568" y="689"/>
                    <a:pt x="7724" y="230"/>
                  </a:cubicBezTo>
                  <a:cubicBezTo>
                    <a:pt x="7880" y="-228"/>
                    <a:pt x="6735" y="139"/>
                    <a:pt x="6058" y="139"/>
                  </a:cubicBezTo>
                  <a:cubicBezTo>
                    <a:pt x="5381" y="139"/>
                    <a:pt x="4704" y="598"/>
                    <a:pt x="3974" y="965"/>
                  </a:cubicBezTo>
                  <a:cubicBezTo>
                    <a:pt x="3245" y="1333"/>
                    <a:pt x="2829" y="1331"/>
                    <a:pt x="2464" y="1653"/>
                  </a:cubicBezTo>
                  <a:cubicBezTo>
                    <a:pt x="2099" y="1974"/>
                    <a:pt x="1527" y="2157"/>
                    <a:pt x="954" y="1974"/>
                  </a:cubicBezTo>
                  <a:cubicBezTo>
                    <a:pt x="794" y="1922"/>
                    <a:pt x="588" y="1883"/>
                    <a:pt x="365" y="1856"/>
                  </a:cubicBezTo>
                  <a:cubicBezTo>
                    <a:pt x="673" y="2530"/>
                    <a:pt x="1414" y="3638"/>
                    <a:pt x="1579" y="4038"/>
                  </a:cubicBezTo>
                  <a:cubicBezTo>
                    <a:pt x="1788" y="4542"/>
                    <a:pt x="1318" y="4679"/>
                    <a:pt x="1111" y="4864"/>
                  </a:cubicBezTo>
                  <a:cubicBezTo>
                    <a:pt x="902" y="5046"/>
                    <a:pt x="1214" y="6696"/>
                    <a:pt x="1267" y="7064"/>
                  </a:cubicBezTo>
                  <a:cubicBezTo>
                    <a:pt x="1318" y="7431"/>
                    <a:pt x="537" y="8119"/>
                    <a:pt x="849" y="8348"/>
                  </a:cubicBezTo>
                  <a:cubicBezTo>
                    <a:pt x="1162" y="8577"/>
                    <a:pt x="433" y="9265"/>
                    <a:pt x="433" y="9679"/>
                  </a:cubicBezTo>
                  <a:cubicBezTo>
                    <a:pt x="433" y="10091"/>
                    <a:pt x="1111" y="10091"/>
                    <a:pt x="1111" y="10411"/>
                  </a:cubicBezTo>
                  <a:cubicBezTo>
                    <a:pt x="1111" y="10733"/>
                    <a:pt x="537" y="11466"/>
                    <a:pt x="173" y="11650"/>
                  </a:cubicBezTo>
                  <a:cubicBezTo>
                    <a:pt x="-19" y="11746"/>
                    <a:pt x="-22" y="12006"/>
                    <a:pt x="24" y="12286"/>
                  </a:cubicBezTo>
                  <a:cubicBezTo>
                    <a:pt x="133" y="12255"/>
                    <a:pt x="210" y="12672"/>
                    <a:pt x="745" y="13025"/>
                  </a:cubicBezTo>
                  <a:cubicBezTo>
                    <a:pt x="1371" y="13439"/>
                    <a:pt x="642" y="14126"/>
                    <a:pt x="1162" y="14677"/>
                  </a:cubicBezTo>
                  <a:cubicBezTo>
                    <a:pt x="1683" y="15227"/>
                    <a:pt x="2256" y="15273"/>
                    <a:pt x="1892" y="15548"/>
                  </a:cubicBezTo>
                  <a:cubicBezTo>
                    <a:pt x="1527" y="15824"/>
                    <a:pt x="1943" y="16373"/>
                    <a:pt x="1527" y="16649"/>
                  </a:cubicBezTo>
                  <a:cubicBezTo>
                    <a:pt x="1111" y="16924"/>
                    <a:pt x="1683" y="17750"/>
                    <a:pt x="2152" y="17933"/>
                  </a:cubicBezTo>
                  <a:cubicBezTo>
                    <a:pt x="2620" y="18116"/>
                    <a:pt x="2308" y="18941"/>
                    <a:pt x="2777" y="19355"/>
                  </a:cubicBezTo>
                  <a:cubicBezTo>
                    <a:pt x="3245" y="19766"/>
                    <a:pt x="3037" y="20730"/>
                    <a:pt x="3193" y="21051"/>
                  </a:cubicBezTo>
                  <a:cubicBezTo>
                    <a:pt x="3349" y="21372"/>
                    <a:pt x="4755" y="20593"/>
                    <a:pt x="5589" y="19813"/>
                  </a:cubicBezTo>
                  <a:cubicBezTo>
                    <a:pt x="6423" y="19034"/>
                    <a:pt x="6370" y="19676"/>
                    <a:pt x="7151" y="19766"/>
                  </a:cubicBezTo>
                  <a:cubicBezTo>
                    <a:pt x="7933" y="19860"/>
                    <a:pt x="8817" y="19860"/>
                    <a:pt x="9182" y="20501"/>
                  </a:cubicBezTo>
                  <a:cubicBezTo>
                    <a:pt x="9547" y="21143"/>
                    <a:pt x="9964" y="19860"/>
                    <a:pt x="10224" y="19584"/>
                  </a:cubicBezTo>
                  <a:cubicBezTo>
                    <a:pt x="10484" y="19309"/>
                    <a:pt x="12255" y="19676"/>
                    <a:pt x="12567" y="19584"/>
                  </a:cubicBezTo>
                  <a:cubicBezTo>
                    <a:pt x="12880" y="19492"/>
                    <a:pt x="13141" y="17521"/>
                    <a:pt x="13089" y="17199"/>
                  </a:cubicBezTo>
                  <a:cubicBezTo>
                    <a:pt x="13036" y="16877"/>
                    <a:pt x="13817" y="16099"/>
                    <a:pt x="14442" y="15732"/>
                  </a:cubicBezTo>
                  <a:cubicBezTo>
                    <a:pt x="15067" y="15364"/>
                    <a:pt x="16057" y="15640"/>
                    <a:pt x="16579" y="15410"/>
                  </a:cubicBezTo>
                  <a:cubicBezTo>
                    <a:pt x="17099" y="15181"/>
                    <a:pt x="17880" y="15227"/>
                    <a:pt x="18610" y="15227"/>
                  </a:cubicBezTo>
                  <a:cubicBezTo>
                    <a:pt x="19338" y="15227"/>
                    <a:pt x="19859" y="15869"/>
                    <a:pt x="20276" y="15869"/>
                  </a:cubicBezTo>
                  <a:cubicBezTo>
                    <a:pt x="20692" y="15869"/>
                    <a:pt x="21213" y="15273"/>
                    <a:pt x="21109" y="14723"/>
                  </a:cubicBezTo>
                  <a:cubicBezTo>
                    <a:pt x="21005" y="14172"/>
                    <a:pt x="21578" y="13393"/>
                    <a:pt x="21317" y="1270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53" name="Shape 1465"/>
            <p:cNvSpPr/>
            <p:nvPr/>
          </p:nvSpPr>
          <p:spPr>
            <a:xfrm>
              <a:off x="4339273" y="4438152"/>
              <a:ext cx="259649" cy="3816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0" h="21547" extrusionOk="0">
                  <a:moveTo>
                    <a:pt x="19640" y="20444"/>
                  </a:moveTo>
                  <a:cubicBezTo>
                    <a:pt x="19661" y="20421"/>
                    <a:pt x="19680" y="20410"/>
                    <a:pt x="19697" y="20406"/>
                  </a:cubicBezTo>
                  <a:cubicBezTo>
                    <a:pt x="19653" y="20198"/>
                    <a:pt x="19657" y="20005"/>
                    <a:pt x="19838" y="19933"/>
                  </a:cubicBezTo>
                  <a:cubicBezTo>
                    <a:pt x="20183" y="19797"/>
                    <a:pt x="20726" y="19252"/>
                    <a:pt x="20726" y="19013"/>
                  </a:cubicBezTo>
                  <a:cubicBezTo>
                    <a:pt x="20726" y="18775"/>
                    <a:pt x="20085" y="18775"/>
                    <a:pt x="20085" y="18468"/>
                  </a:cubicBezTo>
                  <a:cubicBezTo>
                    <a:pt x="20085" y="18161"/>
                    <a:pt x="20775" y="17650"/>
                    <a:pt x="20479" y="17479"/>
                  </a:cubicBezTo>
                  <a:cubicBezTo>
                    <a:pt x="20183" y="17309"/>
                    <a:pt x="20923" y="16798"/>
                    <a:pt x="20874" y="16525"/>
                  </a:cubicBezTo>
                  <a:cubicBezTo>
                    <a:pt x="20824" y="16252"/>
                    <a:pt x="20529" y="15025"/>
                    <a:pt x="20726" y="14890"/>
                  </a:cubicBezTo>
                  <a:cubicBezTo>
                    <a:pt x="20923" y="14752"/>
                    <a:pt x="21368" y="14650"/>
                    <a:pt x="21170" y="14276"/>
                  </a:cubicBezTo>
                  <a:cubicBezTo>
                    <a:pt x="21014" y="13979"/>
                    <a:pt x="20311" y="13155"/>
                    <a:pt x="20020" y="12654"/>
                  </a:cubicBezTo>
                  <a:cubicBezTo>
                    <a:pt x="19470" y="12601"/>
                    <a:pt x="18798" y="12610"/>
                    <a:pt x="18407" y="12708"/>
                  </a:cubicBezTo>
                  <a:cubicBezTo>
                    <a:pt x="17865" y="12844"/>
                    <a:pt x="18012" y="11650"/>
                    <a:pt x="18012" y="11208"/>
                  </a:cubicBezTo>
                  <a:cubicBezTo>
                    <a:pt x="18012" y="10765"/>
                    <a:pt x="17470" y="11003"/>
                    <a:pt x="17272" y="11310"/>
                  </a:cubicBezTo>
                  <a:cubicBezTo>
                    <a:pt x="17074" y="11617"/>
                    <a:pt x="16285" y="11480"/>
                    <a:pt x="15496" y="11480"/>
                  </a:cubicBezTo>
                  <a:cubicBezTo>
                    <a:pt x="14706" y="11480"/>
                    <a:pt x="15101" y="10799"/>
                    <a:pt x="14608" y="10832"/>
                  </a:cubicBezTo>
                  <a:cubicBezTo>
                    <a:pt x="14114" y="10867"/>
                    <a:pt x="13719" y="10730"/>
                    <a:pt x="13770" y="10389"/>
                  </a:cubicBezTo>
                  <a:cubicBezTo>
                    <a:pt x="13818" y="10048"/>
                    <a:pt x="13423" y="9776"/>
                    <a:pt x="13078" y="9401"/>
                  </a:cubicBezTo>
                  <a:cubicBezTo>
                    <a:pt x="12732" y="9026"/>
                    <a:pt x="12337" y="8651"/>
                    <a:pt x="12634" y="8413"/>
                  </a:cubicBezTo>
                  <a:cubicBezTo>
                    <a:pt x="12930" y="8174"/>
                    <a:pt x="12437" y="7969"/>
                    <a:pt x="12881" y="7663"/>
                  </a:cubicBezTo>
                  <a:cubicBezTo>
                    <a:pt x="13325" y="7356"/>
                    <a:pt x="13770" y="7458"/>
                    <a:pt x="13621" y="7049"/>
                  </a:cubicBezTo>
                  <a:cubicBezTo>
                    <a:pt x="13473" y="6640"/>
                    <a:pt x="14114" y="6402"/>
                    <a:pt x="14163" y="5958"/>
                  </a:cubicBezTo>
                  <a:cubicBezTo>
                    <a:pt x="14213" y="5515"/>
                    <a:pt x="14953" y="5652"/>
                    <a:pt x="15644" y="5277"/>
                  </a:cubicBezTo>
                  <a:cubicBezTo>
                    <a:pt x="16334" y="4902"/>
                    <a:pt x="17074" y="5106"/>
                    <a:pt x="17666" y="4766"/>
                  </a:cubicBezTo>
                  <a:cubicBezTo>
                    <a:pt x="18223" y="4445"/>
                    <a:pt x="18604" y="4722"/>
                    <a:pt x="19017" y="4701"/>
                  </a:cubicBezTo>
                  <a:cubicBezTo>
                    <a:pt x="18769" y="4462"/>
                    <a:pt x="18162" y="4344"/>
                    <a:pt x="18024" y="4154"/>
                  </a:cubicBezTo>
                  <a:cubicBezTo>
                    <a:pt x="17850" y="3913"/>
                    <a:pt x="18662" y="3472"/>
                    <a:pt x="18895" y="3190"/>
                  </a:cubicBezTo>
                  <a:cubicBezTo>
                    <a:pt x="19127" y="2910"/>
                    <a:pt x="17966" y="2589"/>
                    <a:pt x="17675" y="2508"/>
                  </a:cubicBezTo>
                  <a:cubicBezTo>
                    <a:pt x="17384" y="2428"/>
                    <a:pt x="16862" y="2669"/>
                    <a:pt x="16571" y="2549"/>
                  </a:cubicBezTo>
                  <a:cubicBezTo>
                    <a:pt x="16281" y="2428"/>
                    <a:pt x="15816" y="2508"/>
                    <a:pt x="15584" y="2629"/>
                  </a:cubicBezTo>
                  <a:cubicBezTo>
                    <a:pt x="15353" y="2749"/>
                    <a:pt x="13610" y="2829"/>
                    <a:pt x="13667" y="2468"/>
                  </a:cubicBezTo>
                  <a:cubicBezTo>
                    <a:pt x="13725" y="2107"/>
                    <a:pt x="12970" y="1987"/>
                    <a:pt x="13029" y="1746"/>
                  </a:cubicBezTo>
                  <a:cubicBezTo>
                    <a:pt x="13087" y="1506"/>
                    <a:pt x="12622" y="1064"/>
                    <a:pt x="11983" y="1024"/>
                  </a:cubicBezTo>
                  <a:cubicBezTo>
                    <a:pt x="11345" y="985"/>
                    <a:pt x="11460" y="262"/>
                    <a:pt x="10996" y="61"/>
                  </a:cubicBezTo>
                  <a:cubicBezTo>
                    <a:pt x="10732" y="-53"/>
                    <a:pt x="10078" y="14"/>
                    <a:pt x="9560" y="93"/>
                  </a:cubicBezTo>
                  <a:cubicBezTo>
                    <a:pt x="10117" y="527"/>
                    <a:pt x="10316" y="709"/>
                    <a:pt x="9947" y="913"/>
                  </a:cubicBezTo>
                  <a:cubicBezTo>
                    <a:pt x="9457" y="1184"/>
                    <a:pt x="9947" y="1233"/>
                    <a:pt x="9022" y="2085"/>
                  </a:cubicBezTo>
                  <a:cubicBezTo>
                    <a:pt x="8095" y="2939"/>
                    <a:pt x="6515" y="3151"/>
                    <a:pt x="5743" y="3312"/>
                  </a:cubicBezTo>
                  <a:cubicBezTo>
                    <a:pt x="4971" y="3472"/>
                    <a:pt x="4662" y="4457"/>
                    <a:pt x="4238" y="5151"/>
                  </a:cubicBezTo>
                  <a:cubicBezTo>
                    <a:pt x="3813" y="5843"/>
                    <a:pt x="3466" y="5604"/>
                    <a:pt x="3042" y="5204"/>
                  </a:cubicBezTo>
                  <a:cubicBezTo>
                    <a:pt x="2618" y="4804"/>
                    <a:pt x="2271" y="5283"/>
                    <a:pt x="1769" y="4964"/>
                  </a:cubicBezTo>
                  <a:cubicBezTo>
                    <a:pt x="1267" y="4645"/>
                    <a:pt x="1499" y="4645"/>
                    <a:pt x="1769" y="4378"/>
                  </a:cubicBezTo>
                  <a:cubicBezTo>
                    <a:pt x="1915" y="4234"/>
                    <a:pt x="1753" y="4006"/>
                    <a:pt x="1446" y="3784"/>
                  </a:cubicBezTo>
                  <a:cubicBezTo>
                    <a:pt x="895" y="3863"/>
                    <a:pt x="338" y="4389"/>
                    <a:pt x="64" y="4791"/>
                  </a:cubicBezTo>
                  <a:cubicBezTo>
                    <a:pt x="-232" y="5226"/>
                    <a:pt x="582" y="6070"/>
                    <a:pt x="693" y="6376"/>
                  </a:cubicBezTo>
                  <a:cubicBezTo>
                    <a:pt x="804" y="6683"/>
                    <a:pt x="249" y="6402"/>
                    <a:pt x="175" y="6683"/>
                  </a:cubicBezTo>
                  <a:cubicBezTo>
                    <a:pt x="101" y="6964"/>
                    <a:pt x="1397" y="7373"/>
                    <a:pt x="1989" y="7680"/>
                  </a:cubicBezTo>
                  <a:cubicBezTo>
                    <a:pt x="2581" y="7987"/>
                    <a:pt x="3099" y="8856"/>
                    <a:pt x="3654" y="9265"/>
                  </a:cubicBezTo>
                  <a:cubicBezTo>
                    <a:pt x="4209" y="9674"/>
                    <a:pt x="4246" y="10032"/>
                    <a:pt x="4838" y="11029"/>
                  </a:cubicBezTo>
                  <a:cubicBezTo>
                    <a:pt x="5430" y="12025"/>
                    <a:pt x="6614" y="13713"/>
                    <a:pt x="7428" y="14429"/>
                  </a:cubicBezTo>
                  <a:cubicBezTo>
                    <a:pt x="8242" y="15145"/>
                    <a:pt x="8613" y="15707"/>
                    <a:pt x="8428" y="15912"/>
                  </a:cubicBezTo>
                  <a:cubicBezTo>
                    <a:pt x="8242" y="16116"/>
                    <a:pt x="8465" y="16679"/>
                    <a:pt x="9057" y="16960"/>
                  </a:cubicBezTo>
                  <a:cubicBezTo>
                    <a:pt x="9649" y="17241"/>
                    <a:pt x="10130" y="17701"/>
                    <a:pt x="11684" y="18238"/>
                  </a:cubicBezTo>
                  <a:cubicBezTo>
                    <a:pt x="13238" y="18775"/>
                    <a:pt x="16088" y="19797"/>
                    <a:pt x="16495" y="20283"/>
                  </a:cubicBezTo>
                  <a:cubicBezTo>
                    <a:pt x="16902" y="20769"/>
                    <a:pt x="18234" y="21229"/>
                    <a:pt x="18493" y="21331"/>
                  </a:cubicBezTo>
                  <a:cubicBezTo>
                    <a:pt x="18564" y="21359"/>
                    <a:pt x="18586" y="21440"/>
                    <a:pt x="18587" y="21547"/>
                  </a:cubicBezTo>
                  <a:cubicBezTo>
                    <a:pt x="18741" y="21459"/>
                    <a:pt x="18869" y="21393"/>
                    <a:pt x="18950" y="21365"/>
                  </a:cubicBezTo>
                  <a:cubicBezTo>
                    <a:pt x="19443" y="21195"/>
                    <a:pt x="19492" y="20616"/>
                    <a:pt x="19640" y="20444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54" name="Shape 1466"/>
            <p:cNvSpPr/>
            <p:nvPr/>
          </p:nvSpPr>
          <p:spPr>
            <a:xfrm>
              <a:off x="4502084" y="4180369"/>
              <a:ext cx="280959" cy="2360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3" h="21465" extrusionOk="0">
                  <a:moveTo>
                    <a:pt x="1981" y="1338"/>
                  </a:moveTo>
                  <a:cubicBezTo>
                    <a:pt x="1529" y="2064"/>
                    <a:pt x="628" y="2694"/>
                    <a:pt x="612" y="3438"/>
                  </a:cubicBezTo>
                  <a:cubicBezTo>
                    <a:pt x="597" y="4180"/>
                    <a:pt x="612" y="4458"/>
                    <a:pt x="379" y="4812"/>
                  </a:cubicBezTo>
                  <a:cubicBezTo>
                    <a:pt x="145" y="5165"/>
                    <a:pt x="-197" y="5702"/>
                    <a:pt x="145" y="5665"/>
                  </a:cubicBezTo>
                  <a:cubicBezTo>
                    <a:pt x="488" y="5629"/>
                    <a:pt x="877" y="5629"/>
                    <a:pt x="877" y="6074"/>
                  </a:cubicBezTo>
                  <a:cubicBezTo>
                    <a:pt x="877" y="6520"/>
                    <a:pt x="1623" y="6612"/>
                    <a:pt x="1561" y="7299"/>
                  </a:cubicBezTo>
                  <a:cubicBezTo>
                    <a:pt x="1499" y="7986"/>
                    <a:pt x="1234" y="9788"/>
                    <a:pt x="2572" y="9750"/>
                  </a:cubicBezTo>
                  <a:cubicBezTo>
                    <a:pt x="3910" y="9713"/>
                    <a:pt x="4672" y="9175"/>
                    <a:pt x="5232" y="10029"/>
                  </a:cubicBezTo>
                  <a:cubicBezTo>
                    <a:pt x="5792" y="10882"/>
                    <a:pt x="6538" y="11292"/>
                    <a:pt x="7409" y="11161"/>
                  </a:cubicBezTo>
                  <a:cubicBezTo>
                    <a:pt x="8280" y="11031"/>
                    <a:pt x="9695" y="10828"/>
                    <a:pt x="9229" y="11737"/>
                  </a:cubicBezTo>
                  <a:cubicBezTo>
                    <a:pt x="8763" y="12646"/>
                    <a:pt x="8452" y="14596"/>
                    <a:pt x="8856" y="15135"/>
                  </a:cubicBezTo>
                  <a:cubicBezTo>
                    <a:pt x="9260" y="15672"/>
                    <a:pt x="9789" y="16118"/>
                    <a:pt x="9463" y="16564"/>
                  </a:cubicBezTo>
                  <a:cubicBezTo>
                    <a:pt x="9136" y="17010"/>
                    <a:pt x="8980" y="17567"/>
                    <a:pt x="9400" y="17956"/>
                  </a:cubicBezTo>
                  <a:cubicBezTo>
                    <a:pt x="9821" y="18346"/>
                    <a:pt x="9697" y="18812"/>
                    <a:pt x="9681" y="18903"/>
                  </a:cubicBezTo>
                  <a:cubicBezTo>
                    <a:pt x="9677" y="18928"/>
                    <a:pt x="9592" y="18986"/>
                    <a:pt x="9461" y="19059"/>
                  </a:cubicBezTo>
                  <a:cubicBezTo>
                    <a:pt x="10081" y="19792"/>
                    <a:pt x="10300" y="20598"/>
                    <a:pt x="10650" y="20931"/>
                  </a:cubicBezTo>
                  <a:cubicBezTo>
                    <a:pt x="11117" y="21377"/>
                    <a:pt x="11257" y="21600"/>
                    <a:pt x="11584" y="21377"/>
                  </a:cubicBezTo>
                  <a:cubicBezTo>
                    <a:pt x="11911" y="21155"/>
                    <a:pt x="12144" y="20989"/>
                    <a:pt x="12424" y="21210"/>
                  </a:cubicBezTo>
                  <a:cubicBezTo>
                    <a:pt x="12705" y="21433"/>
                    <a:pt x="13078" y="20989"/>
                    <a:pt x="13498" y="20541"/>
                  </a:cubicBezTo>
                  <a:cubicBezTo>
                    <a:pt x="13919" y="20095"/>
                    <a:pt x="14386" y="20486"/>
                    <a:pt x="14526" y="19929"/>
                  </a:cubicBezTo>
                  <a:cubicBezTo>
                    <a:pt x="14666" y="19369"/>
                    <a:pt x="14899" y="19037"/>
                    <a:pt x="15413" y="18925"/>
                  </a:cubicBezTo>
                  <a:cubicBezTo>
                    <a:pt x="15926" y="18814"/>
                    <a:pt x="15926" y="18144"/>
                    <a:pt x="15599" y="18144"/>
                  </a:cubicBezTo>
                  <a:cubicBezTo>
                    <a:pt x="15273" y="18144"/>
                    <a:pt x="14806" y="18645"/>
                    <a:pt x="14806" y="17921"/>
                  </a:cubicBezTo>
                  <a:cubicBezTo>
                    <a:pt x="14806" y="17197"/>
                    <a:pt x="14386" y="17364"/>
                    <a:pt x="14386" y="16751"/>
                  </a:cubicBezTo>
                  <a:cubicBezTo>
                    <a:pt x="14386" y="16138"/>
                    <a:pt x="14339" y="15747"/>
                    <a:pt x="13778" y="15358"/>
                  </a:cubicBezTo>
                  <a:cubicBezTo>
                    <a:pt x="13218" y="14967"/>
                    <a:pt x="14526" y="14800"/>
                    <a:pt x="14806" y="15135"/>
                  </a:cubicBezTo>
                  <a:cubicBezTo>
                    <a:pt x="15086" y="15469"/>
                    <a:pt x="16067" y="15191"/>
                    <a:pt x="16160" y="15692"/>
                  </a:cubicBezTo>
                  <a:cubicBezTo>
                    <a:pt x="16253" y="16194"/>
                    <a:pt x="16766" y="16361"/>
                    <a:pt x="16766" y="15747"/>
                  </a:cubicBezTo>
                  <a:cubicBezTo>
                    <a:pt x="16766" y="15135"/>
                    <a:pt x="17374" y="14912"/>
                    <a:pt x="17841" y="15024"/>
                  </a:cubicBezTo>
                  <a:cubicBezTo>
                    <a:pt x="18308" y="15135"/>
                    <a:pt x="19335" y="14299"/>
                    <a:pt x="19756" y="14131"/>
                  </a:cubicBezTo>
                  <a:cubicBezTo>
                    <a:pt x="19975" y="14044"/>
                    <a:pt x="20055" y="13730"/>
                    <a:pt x="20175" y="13465"/>
                  </a:cubicBezTo>
                  <a:cubicBezTo>
                    <a:pt x="19868" y="12965"/>
                    <a:pt x="19377" y="12190"/>
                    <a:pt x="19155" y="11967"/>
                  </a:cubicBezTo>
                  <a:cubicBezTo>
                    <a:pt x="18820" y="11635"/>
                    <a:pt x="19379" y="11436"/>
                    <a:pt x="19323" y="10969"/>
                  </a:cubicBezTo>
                  <a:cubicBezTo>
                    <a:pt x="19267" y="10501"/>
                    <a:pt x="19323" y="10169"/>
                    <a:pt x="20050" y="10102"/>
                  </a:cubicBezTo>
                  <a:cubicBezTo>
                    <a:pt x="20776" y="10034"/>
                    <a:pt x="20664" y="9367"/>
                    <a:pt x="20273" y="9100"/>
                  </a:cubicBezTo>
                  <a:cubicBezTo>
                    <a:pt x="19882" y="8834"/>
                    <a:pt x="20441" y="8099"/>
                    <a:pt x="20831" y="7833"/>
                  </a:cubicBezTo>
                  <a:cubicBezTo>
                    <a:pt x="20992" y="7724"/>
                    <a:pt x="21206" y="7395"/>
                    <a:pt x="21403" y="6943"/>
                  </a:cubicBezTo>
                  <a:cubicBezTo>
                    <a:pt x="20660" y="6608"/>
                    <a:pt x="19594" y="6638"/>
                    <a:pt x="19147" y="6670"/>
                  </a:cubicBezTo>
                  <a:cubicBezTo>
                    <a:pt x="18560" y="6711"/>
                    <a:pt x="19526" y="5888"/>
                    <a:pt x="19561" y="5147"/>
                  </a:cubicBezTo>
                  <a:cubicBezTo>
                    <a:pt x="19595" y="4405"/>
                    <a:pt x="17905" y="4282"/>
                    <a:pt x="17249" y="4118"/>
                  </a:cubicBezTo>
                  <a:cubicBezTo>
                    <a:pt x="16594" y="3953"/>
                    <a:pt x="16766" y="3129"/>
                    <a:pt x="17457" y="3088"/>
                  </a:cubicBezTo>
                  <a:cubicBezTo>
                    <a:pt x="18146" y="3046"/>
                    <a:pt x="17077" y="2470"/>
                    <a:pt x="16146" y="2635"/>
                  </a:cubicBezTo>
                  <a:cubicBezTo>
                    <a:pt x="15215" y="2799"/>
                    <a:pt x="13904" y="3418"/>
                    <a:pt x="13145" y="3911"/>
                  </a:cubicBezTo>
                  <a:cubicBezTo>
                    <a:pt x="12386" y="4405"/>
                    <a:pt x="11075" y="2470"/>
                    <a:pt x="10213" y="2882"/>
                  </a:cubicBezTo>
                  <a:cubicBezTo>
                    <a:pt x="9350" y="3293"/>
                    <a:pt x="8143" y="3293"/>
                    <a:pt x="8178" y="2470"/>
                  </a:cubicBezTo>
                  <a:cubicBezTo>
                    <a:pt x="8212" y="1647"/>
                    <a:pt x="7833" y="947"/>
                    <a:pt x="6971" y="1030"/>
                  </a:cubicBezTo>
                  <a:cubicBezTo>
                    <a:pt x="6108" y="1111"/>
                    <a:pt x="6315" y="0"/>
                    <a:pt x="5660" y="0"/>
                  </a:cubicBezTo>
                  <a:cubicBezTo>
                    <a:pt x="5004" y="0"/>
                    <a:pt x="5660" y="947"/>
                    <a:pt x="5211" y="1194"/>
                  </a:cubicBezTo>
                  <a:cubicBezTo>
                    <a:pt x="4763" y="1441"/>
                    <a:pt x="3210" y="1894"/>
                    <a:pt x="3107" y="2635"/>
                  </a:cubicBezTo>
                  <a:cubicBezTo>
                    <a:pt x="3004" y="3376"/>
                    <a:pt x="3935" y="4612"/>
                    <a:pt x="3625" y="5352"/>
                  </a:cubicBezTo>
                  <a:cubicBezTo>
                    <a:pt x="3314" y="6094"/>
                    <a:pt x="2279" y="5476"/>
                    <a:pt x="1969" y="4694"/>
                  </a:cubicBezTo>
                  <a:cubicBezTo>
                    <a:pt x="1658" y="3911"/>
                    <a:pt x="2866" y="2717"/>
                    <a:pt x="2659" y="2265"/>
                  </a:cubicBezTo>
                  <a:cubicBezTo>
                    <a:pt x="2515" y="1950"/>
                    <a:pt x="2331" y="1366"/>
                    <a:pt x="2453" y="979"/>
                  </a:cubicBezTo>
                  <a:cubicBezTo>
                    <a:pt x="2260" y="1049"/>
                    <a:pt x="2091" y="1163"/>
                    <a:pt x="1981" y="133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55" name="Shape 1467"/>
            <p:cNvSpPr/>
            <p:nvPr/>
          </p:nvSpPr>
          <p:spPr>
            <a:xfrm>
              <a:off x="4820921" y="4302476"/>
              <a:ext cx="84455" cy="899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8" h="21036" extrusionOk="0">
                  <a:moveTo>
                    <a:pt x="4462" y="4051"/>
                  </a:moveTo>
                  <a:cubicBezTo>
                    <a:pt x="5185" y="5422"/>
                    <a:pt x="3559" y="6112"/>
                    <a:pt x="2111" y="6280"/>
                  </a:cubicBezTo>
                  <a:cubicBezTo>
                    <a:pt x="664" y="6452"/>
                    <a:pt x="1027" y="9543"/>
                    <a:pt x="124" y="10399"/>
                  </a:cubicBezTo>
                  <a:cubicBezTo>
                    <a:pt x="-782" y="11257"/>
                    <a:pt x="3559" y="13488"/>
                    <a:pt x="4281" y="15370"/>
                  </a:cubicBezTo>
                  <a:cubicBezTo>
                    <a:pt x="4710" y="16489"/>
                    <a:pt x="6151" y="18928"/>
                    <a:pt x="7258" y="20733"/>
                  </a:cubicBezTo>
                  <a:cubicBezTo>
                    <a:pt x="8258" y="20976"/>
                    <a:pt x="9210" y="21190"/>
                    <a:pt x="9785" y="20886"/>
                  </a:cubicBezTo>
                  <a:cubicBezTo>
                    <a:pt x="11145" y="20166"/>
                    <a:pt x="9936" y="17729"/>
                    <a:pt x="11900" y="17873"/>
                  </a:cubicBezTo>
                  <a:cubicBezTo>
                    <a:pt x="13863" y="18019"/>
                    <a:pt x="16735" y="16867"/>
                    <a:pt x="17491" y="18019"/>
                  </a:cubicBezTo>
                  <a:cubicBezTo>
                    <a:pt x="17630" y="18225"/>
                    <a:pt x="17798" y="18433"/>
                    <a:pt x="17981" y="18631"/>
                  </a:cubicBezTo>
                  <a:cubicBezTo>
                    <a:pt x="18614" y="17729"/>
                    <a:pt x="19292" y="16744"/>
                    <a:pt x="19472" y="16400"/>
                  </a:cubicBezTo>
                  <a:cubicBezTo>
                    <a:pt x="19836" y="15716"/>
                    <a:pt x="19836" y="12113"/>
                    <a:pt x="18929" y="10055"/>
                  </a:cubicBezTo>
                  <a:cubicBezTo>
                    <a:pt x="18024" y="7997"/>
                    <a:pt x="18750" y="5250"/>
                    <a:pt x="19836" y="4395"/>
                  </a:cubicBezTo>
                  <a:cubicBezTo>
                    <a:pt x="20065" y="4212"/>
                    <a:pt x="20416" y="3280"/>
                    <a:pt x="20818" y="1946"/>
                  </a:cubicBezTo>
                  <a:cubicBezTo>
                    <a:pt x="19022" y="1278"/>
                    <a:pt x="17296" y="681"/>
                    <a:pt x="15784" y="860"/>
                  </a:cubicBezTo>
                  <a:cubicBezTo>
                    <a:pt x="13106" y="1178"/>
                    <a:pt x="10315" y="2343"/>
                    <a:pt x="9312" y="966"/>
                  </a:cubicBezTo>
                  <a:cubicBezTo>
                    <a:pt x="8306" y="-410"/>
                    <a:pt x="6855" y="-196"/>
                    <a:pt x="5516" y="860"/>
                  </a:cubicBezTo>
                  <a:cubicBezTo>
                    <a:pt x="5362" y="980"/>
                    <a:pt x="5195" y="1017"/>
                    <a:pt x="5018" y="995"/>
                  </a:cubicBezTo>
                  <a:cubicBezTo>
                    <a:pt x="4560" y="2231"/>
                    <a:pt x="4098" y="3359"/>
                    <a:pt x="4462" y="4051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56" name="Shape 1468"/>
            <p:cNvSpPr/>
            <p:nvPr/>
          </p:nvSpPr>
          <p:spPr>
            <a:xfrm>
              <a:off x="4753083" y="4254990"/>
              <a:ext cx="97119" cy="1475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6" h="21220" extrusionOk="0">
                  <a:moveTo>
                    <a:pt x="5053" y="1407"/>
                  </a:moveTo>
                  <a:cubicBezTo>
                    <a:pt x="3947" y="1829"/>
                    <a:pt x="2363" y="2991"/>
                    <a:pt x="3471" y="3412"/>
                  </a:cubicBezTo>
                  <a:cubicBezTo>
                    <a:pt x="4580" y="3835"/>
                    <a:pt x="4897" y="4890"/>
                    <a:pt x="2839" y="4997"/>
                  </a:cubicBezTo>
                  <a:cubicBezTo>
                    <a:pt x="780" y="5103"/>
                    <a:pt x="622" y="5629"/>
                    <a:pt x="780" y="6368"/>
                  </a:cubicBezTo>
                  <a:cubicBezTo>
                    <a:pt x="940" y="7107"/>
                    <a:pt x="-644" y="7422"/>
                    <a:pt x="305" y="7948"/>
                  </a:cubicBezTo>
                  <a:cubicBezTo>
                    <a:pt x="934" y="8300"/>
                    <a:pt x="2323" y="9526"/>
                    <a:pt x="3194" y="10317"/>
                  </a:cubicBezTo>
                  <a:cubicBezTo>
                    <a:pt x="3501" y="9933"/>
                    <a:pt x="3898" y="9612"/>
                    <a:pt x="4783" y="9696"/>
                  </a:cubicBezTo>
                  <a:cubicBezTo>
                    <a:pt x="6634" y="9873"/>
                    <a:pt x="5178" y="11727"/>
                    <a:pt x="6634" y="12164"/>
                  </a:cubicBezTo>
                  <a:cubicBezTo>
                    <a:pt x="8089" y="12606"/>
                    <a:pt x="8089" y="14106"/>
                    <a:pt x="7032" y="14634"/>
                  </a:cubicBezTo>
                  <a:cubicBezTo>
                    <a:pt x="5972" y="15163"/>
                    <a:pt x="5575" y="18075"/>
                    <a:pt x="7956" y="19836"/>
                  </a:cubicBezTo>
                  <a:cubicBezTo>
                    <a:pt x="10339" y="21600"/>
                    <a:pt x="12188" y="21334"/>
                    <a:pt x="12718" y="20895"/>
                  </a:cubicBezTo>
                  <a:cubicBezTo>
                    <a:pt x="13248" y="20455"/>
                    <a:pt x="15098" y="20895"/>
                    <a:pt x="15628" y="20189"/>
                  </a:cubicBezTo>
                  <a:cubicBezTo>
                    <a:pt x="16159" y="19485"/>
                    <a:pt x="16818" y="20277"/>
                    <a:pt x="17877" y="19485"/>
                  </a:cubicBezTo>
                  <a:cubicBezTo>
                    <a:pt x="18488" y="19026"/>
                    <a:pt x="19761" y="19272"/>
                    <a:pt x="20956" y="19479"/>
                  </a:cubicBezTo>
                  <a:cubicBezTo>
                    <a:pt x="19987" y="18369"/>
                    <a:pt x="18725" y="16868"/>
                    <a:pt x="18350" y="16180"/>
                  </a:cubicBezTo>
                  <a:cubicBezTo>
                    <a:pt x="17718" y="15022"/>
                    <a:pt x="13918" y="13650"/>
                    <a:pt x="14711" y="13122"/>
                  </a:cubicBezTo>
                  <a:cubicBezTo>
                    <a:pt x="15501" y="12595"/>
                    <a:pt x="15184" y="10694"/>
                    <a:pt x="16450" y="10588"/>
                  </a:cubicBezTo>
                  <a:cubicBezTo>
                    <a:pt x="17718" y="10484"/>
                    <a:pt x="19141" y="10060"/>
                    <a:pt x="18508" y="9217"/>
                  </a:cubicBezTo>
                  <a:cubicBezTo>
                    <a:pt x="18190" y="8791"/>
                    <a:pt x="18594" y="8097"/>
                    <a:pt x="18995" y="7337"/>
                  </a:cubicBezTo>
                  <a:cubicBezTo>
                    <a:pt x="17780" y="7257"/>
                    <a:pt x="15976" y="4909"/>
                    <a:pt x="14937" y="4909"/>
                  </a:cubicBezTo>
                  <a:cubicBezTo>
                    <a:pt x="13765" y="4909"/>
                    <a:pt x="12396" y="4258"/>
                    <a:pt x="12689" y="3151"/>
                  </a:cubicBezTo>
                  <a:cubicBezTo>
                    <a:pt x="12982" y="2043"/>
                    <a:pt x="9955" y="1913"/>
                    <a:pt x="8292" y="676"/>
                  </a:cubicBezTo>
                  <a:cubicBezTo>
                    <a:pt x="7899" y="379"/>
                    <a:pt x="7327" y="164"/>
                    <a:pt x="6672" y="0"/>
                  </a:cubicBezTo>
                  <a:cubicBezTo>
                    <a:pt x="6115" y="716"/>
                    <a:pt x="5508" y="1235"/>
                    <a:pt x="5053" y="1407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57" name="Shape 1469"/>
            <p:cNvSpPr/>
            <p:nvPr/>
          </p:nvSpPr>
          <p:spPr>
            <a:xfrm>
              <a:off x="4895542" y="4316044"/>
              <a:ext cx="63831" cy="761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38" extrusionOk="0">
                  <a:moveTo>
                    <a:pt x="1300" y="9537"/>
                  </a:moveTo>
                  <a:cubicBezTo>
                    <a:pt x="2546" y="11956"/>
                    <a:pt x="2546" y="16193"/>
                    <a:pt x="2047" y="16998"/>
                  </a:cubicBezTo>
                  <a:cubicBezTo>
                    <a:pt x="1799" y="17403"/>
                    <a:pt x="869" y="18561"/>
                    <a:pt x="0" y="19622"/>
                  </a:cubicBezTo>
                  <a:cubicBezTo>
                    <a:pt x="1129" y="20662"/>
                    <a:pt x="2951" y="21411"/>
                    <a:pt x="6172" y="20587"/>
                  </a:cubicBezTo>
                  <a:cubicBezTo>
                    <a:pt x="10113" y="19576"/>
                    <a:pt x="11979" y="21600"/>
                    <a:pt x="13434" y="18057"/>
                  </a:cubicBezTo>
                  <a:cubicBezTo>
                    <a:pt x="14569" y="15291"/>
                    <a:pt x="18599" y="11517"/>
                    <a:pt x="21600" y="9109"/>
                  </a:cubicBezTo>
                  <a:cubicBezTo>
                    <a:pt x="21566" y="9092"/>
                    <a:pt x="21537" y="9068"/>
                    <a:pt x="21502" y="9058"/>
                  </a:cubicBezTo>
                  <a:cubicBezTo>
                    <a:pt x="18589" y="8061"/>
                    <a:pt x="14146" y="2334"/>
                    <a:pt x="9704" y="1585"/>
                  </a:cubicBezTo>
                  <a:cubicBezTo>
                    <a:pt x="7765" y="1261"/>
                    <a:pt x="5803" y="605"/>
                    <a:pt x="3894" y="0"/>
                  </a:cubicBezTo>
                  <a:cubicBezTo>
                    <a:pt x="3343" y="1568"/>
                    <a:pt x="2861" y="2665"/>
                    <a:pt x="2546" y="2880"/>
                  </a:cubicBezTo>
                  <a:cubicBezTo>
                    <a:pt x="1055" y="3886"/>
                    <a:pt x="58" y="7116"/>
                    <a:pt x="1300" y="9537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58" name="Shape 1470"/>
            <p:cNvSpPr/>
            <p:nvPr/>
          </p:nvSpPr>
          <p:spPr>
            <a:xfrm>
              <a:off x="4271436" y="3949721"/>
              <a:ext cx="209803" cy="682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6" h="19155" extrusionOk="0">
                  <a:moveTo>
                    <a:pt x="17092" y="11668"/>
                  </a:moveTo>
                  <a:cubicBezTo>
                    <a:pt x="15737" y="11668"/>
                    <a:pt x="11313" y="3025"/>
                    <a:pt x="7250" y="484"/>
                  </a:cubicBezTo>
                  <a:cubicBezTo>
                    <a:pt x="3188" y="-2056"/>
                    <a:pt x="-355" y="6165"/>
                    <a:pt x="28" y="7599"/>
                  </a:cubicBezTo>
                  <a:cubicBezTo>
                    <a:pt x="570" y="9633"/>
                    <a:pt x="2556" y="5057"/>
                    <a:pt x="3549" y="3025"/>
                  </a:cubicBezTo>
                  <a:cubicBezTo>
                    <a:pt x="4542" y="993"/>
                    <a:pt x="5445" y="4042"/>
                    <a:pt x="5535" y="5314"/>
                  </a:cubicBezTo>
                  <a:cubicBezTo>
                    <a:pt x="5626" y="6584"/>
                    <a:pt x="6889" y="7346"/>
                    <a:pt x="8966" y="7599"/>
                  </a:cubicBezTo>
                  <a:cubicBezTo>
                    <a:pt x="11043" y="7855"/>
                    <a:pt x="11313" y="12684"/>
                    <a:pt x="13299" y="13953"/>
                  </a:cubicBezTo>
                  <a:cubicBezTo>
                    <a:pt x="15286" y="15225"/>
                    <a:pt x="13299" y="17512"/>
                    <a:pt x="14293" y="18529"/>
                  </a:cubicBezTo>
                  <a:cubicBezTo>
                    <a:pt x="15286" y="19544"/>
                    <a:pt x="20522" y="19291"/>
                    <a:pt x="20884" y="18021"/>
                  </a:cubicBezTo>
                  <a:cubicBezTo>
                    <a:pt x="21245" y="16750"/>
                    <a:pt x="18446" y="11668"/>
                    <a:pt x="17092" y="1166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59" name="Shape 1471"/>
            <p:cNvSpPr/>
            <p:nvPr/>
          </p:nvSpPr>
          <p:spPr>
            <a:xfrm>
              <a:off x="4400328" y="4044693"/>
              <a:ext cx="42136" cy="139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286" h="12937" extrusionOk="0">
                  <a:moveTo>
                    <a:pt x="124" y="3202"/>
                  </a:moveTo>
                  <a:cubicBezTo>
                    <a:pt x="1695" y="9089"/>
                    <a:pt x="16631" y="17499"/>
                    <a:pt x="18204" y="9932"/>
                  </a:cubicBezTo>
                  <a:cubicBezTo>
                    <a:pt x="19775" y="2353"/>
                    <a:pt x="-1825" y="-4101"/>
                    <a:pt x="124" y="3202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60" name="Shape 1472"/>
            <p:cNvSpPr/>
            <p:nvPr/>
          </p:nvSpPr>
          <p:spPr>
            <a:xfrm>
              <a:off x="4630975" y="4044693"/>
              <a:ext cx="34700" cy="151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553" h="12911" extrusionOk="0">
                  <a:moveTo>
                    <a:pt x="470" y="6989"/>
                  </a:moveTo>
                  <a:cubicBezTo>
                    <a:pt x="4357" y="17795"/>
                    <a:pt x="15480" y="11340"/>
                    <a:pt x="16455" y="6989"/>
                  </a:cubicBezTo>
                  <a:cubicBezTo>
                    <a:pt x="18181" y="-730"/>
                    <a:pt x="-3419" y="-3805"/>
                    <a:pt x="470" y="698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61" name="Shape 1473"/>
            <p:cNvSpPr/>
            <p:nvPr/>
          </p:nvSpPr>
          <p:spPr>
            <a:xfrm>
              <a:off x="4759867" y="5591391"/>
              <a:ext cx="63490" cy="261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10" h="17311" extrusionOk="0">
                  <a:moveTo>
                    <a:pt x="7560" y="76"/>
                  </a:moveTo>
                  <a:cubicBezTo>
                    <a:pt x="4673" y="-1127"/>
                    <a:pt x="-2255" y="12255"/>
                    <a:pt x="733" y="15679"/>
                  </a:cubicBezTo>
                  <a:cubicBezTo>
                    <a:pt x="3883" y="19279"/>
                    <a:pt x="10449" y="1270"/>
                    <a:pt x="7560" y="76"/>
                  </a:cubicBezTo>
                  <a:close/>
                  <a:moveTo>
                    <a:pt x="18327" y="6679"/>
                  </a:moveTo>
                  <a:cubicBezTo>
                    <a:pt x="16227" y="-2321"/>
                    <a:pt x="6510" y="14476"/>
                    <a:pt x="8611" y="16882"/>
                  </a:cubicBezTo>
                  <a:cubicBezTo>
                    <a:pt x="10711" y="19279"/>
                    <a:pt x="19345" y="11039"/>
                    <a:pt x="18327" y="667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62" name="Shape 1474"/>
            <p:cNvSpPr/>
            <p:nvPr/>
          </p:nvSpPr>
          <p:spPr>
            <a:xfrm>
              <a:off x="4128977" y="4404233"/>
              <a:ext cx="332695" cy="1333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4" h="20896" extrusionOk="0">
                  <a:moveTo>
                    <a:pt x="160" y="4556"/>
                  </a:moveTo>
                  <a:cubicBezTo>
                    <a:pt x="-413" y="6685"/>
                    <a:pt x="724" y="8762"/>
                    <a:pt x="961" y="7820"/>
                  </a:cubicBezTo>
                  <a:cubicBezTo>
                    <a:pt x="1247" y="6685"/>
                    <a:pt x="732" y="2427"/>
                    <a:pt x="160" y="4556"/>
                  </a:cubicBezTo>
                  <a:close/>
                  <a:moveTo>
                    <a:pt x="20530" y="5472"/>
                  </a:moveTo>
                  <a:cubicBezTo>
                    <a:pt x="20052" y="4139"/>
                    <a:pt x="19724" y="3324"/>
                    <a:pt x="19605" y="3693"/>
                  </a:cubicBezTo>
                  <a:cubicBezTo>
                    <a:pt x="19485" y="4067"/>
                    <a:pt x="18978" y="4215"/>
                    <a:pt x="18620" y="3693"/>
                  </a:cubicBezTo>
                  <a:cubicBezTo>
                    <a:pt x="18262" y="3179"/>
                    <a:pt x="18083" y="2216"/>
                    <a:pt x="17814" y="2216"/>
                  </a:cubicBezTo>
                  <a:cubicBezTo>
                    <a:pt x="17565" y="2216"/>
                    <a:pt x="16702" y="1003"/>
                    <a:pt x="16221" y="0"/>
                  </a:cubicBezTo>
                  <a:cubicBezTo>
                    <a:pt x="16216" y="158"/>
                    <a:pt x="16214" y="308"/>
                    <a:pt x="16220" y="439"/>
                  </a:cubicBezTo>
                  <a:cubicBezTo>
                    <a:pt x="16248" y="1078"/>
                    <a:pt x="15819" y="1504"/>
                    <a:pt x="15332" y="1575"/>
                  </a:cubicBezTo>
                  <a:cubicBezTo>
                    <a:pt x="14846" y="1647"/>
                    <a:pt x="14903" y="2995"/>
                    <a:pt x="14903" y="3916"/>
                  </a:cubicBezTo>
                  <a:cubicBezTo>
                    <a:pt x="14903" y="4840"/>
                    <a:pt x="14502" y="4840"/>
                    <a:pt x="14330" y="5832"/>
                  </a:cubicBezTo>
                  <a:cubicBezTo>
                    <a:pt x="14159" y="6826"/>
                    <a:pt x="14388" y="7039"/>
                    <a:pt x="13987" y="7536"/>
                  </a:cubicBezTo>
                  <a:cubicBezTo>
                    <a:pt x="13586" y="8033"/>
                    <a:pt x="13472" y="8886"/>
                    <a:pt x="13701" y="9738"/>
                  </a:cubicBezTo>
                  <a:cubicBezTo>
                    <a:pt x="13930" y="10588"/>
                    <a:pt x="13672" y="11368"/>
                    <a:pt x="13615" y="11864"/>
                  </a:cubicBezTo>
                  <a:cubicBezTo>
                    <a:pt x="13558" y="12364"/>
                    <a:pt x="13958" y="12577"/>
                    <a:pt x="14359" y="13498"/>
                  </a:cubicBezTo>
                  <a:cubicBezTo>
                    <a:pt x="14760" y="14420"/>
                    <a:pt x="14817" y="13144"/>
                    <a:pt x="14989" y="13853"/>
                  </a:cubicBezTo>
                  <a:cubicBezTo>
                    <a:pt x="15161" y="14563"/>
                    <a:pt x="14874" y="15840"/>
                    <a:pt x="14416" y="15840"/>
                  </a:cubicBezTo>
                  <a:cubicBezTo>
                    <a:pt x="14381" y="15840"/>
                    <a:pt x="14346" y="15865"/>
                    <a:pt x="14311" y="15884"/>
                  </a:cubicBezTo>
                  <a:cubicBezTo>
                    <a:pt x="14549" y="16499"/>
                    <a:pt x="14674" y="17132"/>
                    <a:pt x="14561" y="17531"/>
                  </a:cubicBezTo>
                  <a:cubicBezTo>
                    <a:pt x="14352" y="18272"/>
                    <a:pt x="14173" y="18272"/>
                    <a:pt x="14561" y="19160"/>
                  </a:cubicBezTo>
                  <a:cubicBezTo>
                    <a:pt x="14949" y="20043"/>
                    <a:pt x="15218" y="18714"/>
                    <a:pt x="15546" y="19824"/>
                  </a:cubicBezTo>
                  <a:cubicBezTo>
                    <a:pt x="15874" y="20934"/>
                    <a:pt x="16143" y="21600"/>
                    <a:pt x="16471" y="19677"/>
                  </a:cubicBezTo>
                  <a:cubicBezTo>
                    <a:pt x="16799" y="17751"/>
                    <a:pt x="17039" y="15016"/>
                    <a:pt x="17635" y="14572"/>
                  </a:cubicBezTo>
                  <a:cubicBezTo>
                    <a:pt x="18233" y="14126"/>
                    <a:pt x="19456" y="13537"/>
                    <a:pt x="20172" y="11167"/>
                  </a:cubicBezTo>
                  <a:cubicBezTo>
                    <a:pt x="20888" y="8800"/>
                    <a:pt x="20509" y="8665"/>
                    <a:pt x="20888" y="7912"/>
                  </a:cubicBezTo>
                  <a:cubicBezTo>
                    <a:pt x="21187" y="7323"/>
                    <a:pt x="21008" y="6802"/>
                    <a:pt x="20530" y="5472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63" name="Shape 1475"/>
            <p:cNvSpPr/>
            <p:nvPr/>
          </p:nvSpPr>
          <p:spPr>
            <a:xfrm>
              <a:off x="4515651" y="2090971"/>
              <a:ext cx="1250359" cy="9321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4" extrusionOk="0">
                  <a:moveTo>
                    <a:pt x="7395" y="14119"/>
                  </a:moveTo>
                  <a:cubicBezTo>
                    <a:pt x="7405" y="13896"/>
                    <a:pt x="7217" y="14035"/>
                    <a:pt x="7113" y="13770"/>
                  </a:cubicBezTo>
                  <a:cubicBezTo>
                    <a:pt x="7009" y="13505"/>
                    <a:pt x="6476" y="13395"/>
                    <a:pt x="6425" y="13603"/>
                  </a:cubicBezTo>
                  <a:cubicBezTo>
                    <a:pt x="6404" y="13686"/>
                    <a:pt x="6237" y="13812"/>
                    <a:pt x="6373" y="14007"/>
                  </a:cubicBezTo>
                  <a:cubicBezTo>
                    <a:pt x="6508" y="14203"/>
                    <a:pt x="6602" y="14119"/>
                    <a:pt x="6758" y="14314"/>
                  </a:cubicBezTo>
                  <a:cubicBezTo>
                    <a:pt x="6915" y="14510"/>
                    <a:pt x="7384" y="14342"/>
                    <a:pt x="7395" y="14119"/>
                  </a:cubicBezTo>
                  <a:close/>
                  <a:moveTo>
                    <a:pt x="20390" y="1966"/>
                  </a:moveTo>
                  <a:cubicBezTo>
                    <a:pt x="20004" y="1966"/>
                    <a:pt x="19691" y="2049"/>
                    <a:pt x="19671" y="2412"/>
                  </a:cubicBezTo>
                  <a:cubicBezTo>
                    <a:pt x="19649" y="2775"/>
                    <a:pt x="19159" y="2342"/>
                    <a:pt x="18951" y="2468"/>
                  </a:cubicBezTo>
                  <a:cubicBezTo>
                    <a:pt x="18742" y="2593"/>
                    <a:pt x="18846" y="2175"/>
                    <a:pt x="18638" y="2314"/>
                  </a:cubicBezTo>
                  <a:cubicBezTo>
                    <a:pt x="18429" y="2454"/>
                    <a:pt x="18200" y="2789"/>
                    <a:pt x="17950" y="2928"/>
                  </a:cubicBezTo>
                  <a:cubicBezTo>
                    <a:pt x="17699" y="3068"/>
                    <a:pt x="17512" y="3417"/>
                    <a:pt x="17355" y="3444"/>
                  </a:cubicBezTo>
                  <a:cubicBezTo>
                    <a:pt x="17199" y="3472"/>
                    <a:pt x="17689" y="2803"/>
                    <a:pt x="17939" y="2468"/>
                  </a:cubicBezTo>
                  <a:cubicBezTo>
                    <a:pt x="18189" y="2133"/>
                    <a:pt x="18054" y="1742"/>
                    <a:pt x="17720" y="1784"/>
                  </a:cubicBezTo>
                  <a:cubicBezTo>
                    <a:pt x="17386" y="1826"/>
                    <a:pt x="17459" y="2105"/>
                    <a:pt x="17272" y="2161"/>
                  </a:cubicBezTo>
                  <a:cubicBezTo>
                    <a:pt x="17084" y="2217"/>
                    <a:pt x="16187" y="2816"/>
                    <a:pt x="16145" y="2635"/>
                  </a:cubicBezTo>
                  <a:cubicBezTo>
                    <a:pt x="16103" y="2454"/>
                    <a:pt x="16886" y="2147"/>
                    <a:pt x="16875" y="2021"/>
                  </a:cubicBezTo>
                  <a:cubicBezTo>
                    <a:pt x="16865" y="1895"/>
                    <a:pt x="15884" y="1882"/>
                    <a:pt x="15446" y="1966"/>
                  </a:cubicBezTo>
                  <a:cubicBezTo>
                    <a:pt x="15008" y="2049"/>
                    <a:pt x="14236" y="2384"/>
                    <a:pt x="14226" y="2217"/>
                  </a:cubicBezTo>
                  <a:cubicBezTo>
                    <a:pt x="14216" y="2049"/>
                    <a:pt x="15123" y="1812"/>
                    <a:pt x="15582" y="1742"/>
                  </a:cubicBezTo>
                  <a:cubicBezTo>
                    <a:pt x="16051" y="1671"/>
                    <a:pt x="16886" y="1784"/>
                    <a:pt x="17240" y="1589"/>
                  </a:cubicBezTo>
                  <a:cubicBezTo>
                    <a:pt x="17595" y="1393"/>
                    <a:pt x="18127" y="1380"/>
                    <a:pt x="18221" y="1226"/>
                  </a:cubicBezTo>
                  <a:cubicBezTo>
                    <a:pt x="18315" y="1072"/>
                    <a:pt x="17814" y="863"/>
                    <a:pt x="17564" y="877"/>
                  </a:cubicBezTo>
                  <a:cubicBezTo>
                    <a:pt x="17313" y="891"/>
                    <a:pt x="17063" y="849"/>
                    <a:pt x="17084" y="682"/>
                  </a:cubicBezTo>
                  <a:cubicBezTo>
                    <a:pt x="17105" y="514"/>
                    <a:pt x="16698" y="472"/>
                    <a:pt x="16656" y="347"/>
                  </a:cubicBezTo>
                  <a:cubicBezTo>
                    <a:pt x="16614" y="221"/>
                    <a:pt x="15832" y="319"/>
                    <a:pt x="15665" y="179"/>
                  </a:cubicBezTo>
                  <a:cubicBezTo>
                    <a:pt x="15498" y="40"/>
                    <a:pt x="15008" y="-30"/>
                    <a:pt x="14591" y="12"/>
                  </a:cubicBezTo>
                  <a:cubicBezTo>
                    <a:pt x="14174" y="54"/>
                    <a:pt x="13319" y="40"/>
                    <a:pt x="13121" y="68"/>
                  </a:cubicBezTo>
                  <a:cubicBezTo>
                    <a:pt x="12922" y="95"/>
                    <a:pt x="12797" y="193"/>
                    <a:pt x="12620" y="179"/>
                  </a:cubicBezTo>
                  <a:cubicBezTo>
                    <a:pt x="12443" y="166"/>
                    <a:pt x="12171" y="249"/>
                    <a:pt x="12276" y="403"/>
                  </a:cubicBezTo>
                  <a:cubicBezTo>
                    <a:pt x="12465" y="681"/>
                    <a:pt x="11994" y="793"/>
                    <a:pt x="12026" y="584"/>
                  </a:cubicBezTo>
                  <a:cubicBezTo>
                    <a:pt x="12057" y="375"/>
                    <a:pt x="11619" y="277"/>
                    <a:pt x="11483" y="430"/>
                  </a:cubicBezTo>
                  <a:cubicBezTo>
                    <a:pt x="11329" y="605"/>
                    <a:pt x="10628" y="249"/>
                    <a:pt x="10524" y="430"/>
                  </a:cubicBezTo>
                  <a:cubicBezTo>
                    <a:pt x="10419" y="612"/>
                    <a:pt x="9595" y="556"/>
                    <a:pt x="9355" y="612"/>
                  </a:cubicBezTo>
                  <a:cubicBezTo>
                    <a:pt x="9116" y="668"/>
                    <a:pt x="9731" y="905"/>
                    <a:pt x="9710" y="1045"/>
                  </a:cubicBezTo>
                  <a:cubicBezTo>
                    <a:pt x="9689" y="1184"/>
                    <a:pt x="8928" y="1045"/>
                    <a:pt x="9084" y="1296"/>
                  </a:cubicBezTo>
                  <a:cubicBezTo>
                    <a:pt x="9241" y="1547"/>
                    <a:pt x="9741" y="1728"/>
                    <a:pt x="9981" y="2049"/>
                  </a:cubicBezTo>
                  <a:cubicBezTo>
                    <a:pt x="10221" y="2370"/>
                    <a:pt x="9793" y="2175"/>
                    <a:pt x="9522" y="1937"/>
                  </a:cubicBezTo>
                  <a:cubicBezTo>
                    <a:pt x="9251" y="1700"/>
                    <a:pt x="8907" y="1784"/>
                    <a:pt x="8740" y="1547"/>
                  </a:cubicBezTo>
                  <a:cubicBezTo>
                    <a:pt x="8573" y="1309"/>
                    <a:pt x="7947" y="1128"/>
                    <a:pt x="7791" y="1268"/>
                  </a:cubicBezTo>
                  <a:cubicBezTo>
                    <a:pt x="7605" y="1434"/>
                    <a:pt x="8218" y="1742"/>
                    <a:pt x="8218" y="1924"/>
                  </a:cubicBezTo>
                  <a:cubicBezTo>
                    <a:pt x="8218" y="2105"/>
                    <a:pt x="7801" y="1882"/>
                    <a:pt x="7728" y="1952"/>
                  </a:cubicBezTo>
                  <a:cubicBezTo>
                    <a:pt x="7655" y="2021"/>
                    <a:pt x="7290" y="1477"/>
                    <a:pt x="7082" y="1477"/>
                  </a:cubicBezTo>
                  <a:cubicBezTo>
                    <a:pt x="6873" y="1477"/>
                    <a:pt x="7050" y="1728"/>
                    <a:pt x="7050" y="2077"/>
                  </a:cubicBezTo>
                  <a:cubicBezTo>
                    <a:pt x="7050" y="2426"/>
                    <a:pt x="6644" y="2635"/>
                    <a:pt x="6758" y="2398"/>
                  </a:cubicBezTo>
                  <a:cubicBezTo>
                    <a:pt x="6873" y="2161"/>
                    <a:pt x="6790" y="1547"/>
                    <a:pt x="6571" y="1435"/>
                  </a:cubicBezTo>
                  <a:cubicBezTo>
                    <a:pt x="6352" y="1323"/>
                    <a:pt x="5789" y="1673"/>
                    <a:pt x="5496" y="1658"/>
                  </a:cubicBezTo>
                  <a:cubicBezTo>
                    <a:pt x="5205" y="1645"/>
                    <a:pt x="4819" y="1770"/>
                    <a:pt x="5069" y="1966"/>
                  </a:cubicBezTo>
                  <a:cubicBezTo>
                    <a:pt x="5319" y="2161"/>
                    <a:pt x="5058" y="2272"/>
                    <a:pt x="4839" y="2063"/>
                  </a:cubicBezTo>
                  <a:cubicBezTo>
                    <a:pt x="4620" y="1854"/>
                    <a:pt x="3901" y="2063"/>
                    <a:pt x="4047" y="2203"/>
                  </a:cubicBezTo>
                  <a:cubicBezTo>
                    <a:pt x="4193" y="2342"/>
                    <a:pt x="4245" y="2747"/>
                    <a:pt x="4151" y="2914"/>
                  </a:cubicBezTo>
                  <a:cubicBezTo>
                    <a:pt x="4057" y="3082"/>
                    <a:pt x="3755" y="2747"/>
                    <a:pt x="3473" y="2775"/>
                  </a:cubicBezTo>
                  <a:cubicBezTo>
                    <a:pt x="3192" y="2803"/>
                    <a:pt x="1794" y="3696"/>
                    <a:pt x="1877" y="3933"/>
                  </a:cubicBezTo>
                  <a:cubicBezTo>
                    <a:pt x="1961" y="4170"/>
                    <a:pt x="2555" y="3975"/>
                    <a:pt x="2743" y="4114"/>
                  </a:cubicBezTo>
                  <a:cubicBezTo>
                    <a:pt x="2931" y="4254"/>
                    <a:pt x="2680" y="4770"/>
                    <a:pt x="2451" y="4979"/>
                  </a:cubicBezTo>
                  <a:cubicBezTo>
                    <a:pt x="2222" y="5189"/>
                    <a:pt x="1366" y="4993"/>
                    <a:pt x="1345" y="5244"/>
                  </a:cubicBezTo>
                  <a:cubicBezTo>
                    <a:pt x="1325" y="5495"/>
                    <a:pt x="0" y="5537"/>
                    <a:pt x="0" y="5942"/>
                  </a:cubicBezTo>
                  <a:cubicBezTo>
                    <a:pt x="0" y="6096"/>
                    <a:pt x="63" y="6249"/>
                    <a:pt x="209" y="6291"/>
                  </a:cubicBezTo>
                  <a:cubicBezTo>
                    <a:pt x="396" y="6345"/>
                    <a:pt x="626" y="6263"/>
                    <a:pt x="793" y="6514"/>
                  </a:cubicBezTo>
                  <a:cubicBezTo>
                    <a:pt x="960" y="6765"/>
                    <a:pt x="1429" y="6780"/>
                    <a:pt x="1752" y="6612"/>
                  </a:cubicBezTo>
                  <a:cubicBezTo>
                    <a:pt x="2076" y="6445"/>
                    <a:pt x="2315" y="6640"/>
                    <a:pt x="2305" y="6891"/>
                  </a:cubicBezTo>
                  <a:cubicBezTo>
                    <a:pt x="2295" y="7142"/>
                    <a:pt x="1575" y="6793"/>
                    <a:pt x="1356" y="6975"/>
                  </a:cubicBezTo>
                  <a:cubicBezTo>
                    <a:pt x="1137" y="7156"/>
                    <a:pt x="459" y="7002"/>
                    <a:pt x="490" y="7198"/>
                  </a:cubicBezTo>
                  <a:cubicBezTo>
                    <a:pt x="521" y="7393"/>
                    <a:pt x="855" y="7351"/>
                    <a:pt x="1126" y="7421"/>
                  </a:cubicBezTo>
                  <a:cubicBezTo>
                    <a:pt x="1397" y="7491"/>
                    <a:pt x="1147" y="7644"/>
                    <a:pt x="1137" y="7798"/>
                  </a:cubicBezTo>
                  <a:cubicBezTo>
                    <a:pt x="1126" y="7952"/>
                    <a:pt x="1283" y="7923"/>
                    <a:pt x="1554" y="8105"/>
                  </a:cubicBezTo>
                  <a:cubicBezTo>
                    <a:pt x="1825" y="8286"/>
                    <a:pt x="2274" y="8398"/>
                    <a:pt x="2128" y="8189"/>
                  </a:cubicBezTo>
                  <a:cubicBezTo>
                    <a:pt x="1982" y="7979"/>
                    <a:pt x="2409" y="8007"/>
                    <a:pt x="2482" y="8133"/>
                  </a:cubicBezTo>
                  <a:cubicBezTo>
                    <a:pt x="2555" y="8258"/>
                    <a:pt x="2753" y="7952"/>
                    <a:pt x="2952" y="8021"/>
                  </a:cubicBezTo>
                  <a:cubicBezTo>
                    <a:pt x="3150" y="8091"/>
                    <a:pt x="3223" y="7770"/>
                    <a:pt x="3379" y="7910"/>
                  </a:cubicBezTo>
                  <a:cubicBezTo>
                    <a:pt x="3536" y="8049"/>
                    <a:pt x="4266" y="8133"/>
                    <a:pt x="4516" y="8314"/>
                  </a:cubicBezTo>
                  <a:cubicBezTo>
                    <a:pt x="4766" y="8496"/>
                    <a:pt x="5111" y="8538"/>
                    <a:pt x="5079" y="8803"/>
                  </a:cubicBezTo>
                  <a:cubicBezTo>
                    <a:pt x="5048" y="9068"/>
                    <a:pt x="5288" y="9263"/>
                    <a:pt x="5569" y="9430"/>
                  </a:cubicBezTo>
                  <a:cubicBezTo>
                    <a:pt x="5851" y="9598"/>
                    <a:pt x="5903" y="9961"/>
                    <a:pt x="5893" y="10198"/>
                  </a:cubicBezTo>
                  <a:cubicBezTo>
                    <a:pt x="5882" y="10435"/>
                    <a:pt x="6195" y="10602"/>
                    <a:pt x="6143" y="10714"/>
                  </a:cubicBezTo>
                  <a:cubicBezTo>
                    <a:pt x="6091" y="10826"/>
                    <a:pt x="6133" y="10979"/>
                    <a:pt x="6320" y="11203"/>
                  </a:cubicBezTo>
                  <a:cubicBezTo>
                    <a:pt x="6508" y="11426"/>
                    <a:pt x="6028" y="11593"/>
                    <a:pt x="6143" y="11789"/>
                  </a:cubicBezTo>
                  <a:cubicBezTo>
                    <a:pt x="6258" y="11984"/>
                    <a:pt x="5976" y="12361"/>
                    <a:pt x="6310" y="12431"/>
                  </a:cubicBezTo>
                  <a:cubicBezTo>
                    <a:pt x="6644" y="12500"/>
                    <a:pt x="6592" y="12123"/>
                    <a:pt x="6842" y="12123"/>
                  </a:cubicBezTo>
                  <a:cubicBezTo>
                    <a:pt x="7092" y="12123"/>
                    <a:pt x="6832" y="12416"/>
                    <a:pt x="6967" y="12598"/>
                  </a:cubicBezTo>
                  <a:cubicBezTo>
                    <a:pt x="7103" y="12779"/>
                    <a:pt x="7384" y="12737"/>
                    <a:pt x="7645" y="13030"/>
                  </a:cubicBezTo>
                  <a:cubicBezTo>
                    <a:pt x="7906" y="13323"/>
                    <a:pt x="7739" y="13463"/>
                    <a:pt x="7499" y="13226"/>
                  </a:cubicBezTo>
                  <a:cubicBezTo>
                    <a:pt x="7259" y="12988"/>
                    <a:pt x="6560" y="13045"/>
                    <a:pt x="6560" y="13128"/>
                  </a:cubicBezTo>
                  <a:cubicBezTo>
                    <a:pt x="6560" y="13212"/>
                    <a:pt x="7332" y="13798"/>
                    <a:pt x="7509" y="13714"/>
                  </a:cubicBezTo>
                  <a:cubicBezTo>
                    <a:pt x="7687" y="13630"/>
                    <a:pt x="7927" y="14063"/>
                    <a:pt x="7822" y="14202"/>
                  </a:cubicBezTo>
                  <a:cubicBezTo>
                    <a:pt x="7718" y="14342"/>
                    <a:pt x="7770" y="14691"/>
                    <a:pt x="7749" y="14858"/>
                  </a:cubicBezTo>
                  <a:cubicBezTo>
                    <a:pt x="7728" y="15026"/>
                    <a:pt x="7468" y="14858"/>
                    <a:pt x="7301" y="14886"/>
                  </a:cubicBezTo>
                  <a:cubicBezTo>
                    <a:pt x="7134" y="14914"/>
                    <a:pt x="7019" y="14984"/>
                    <a:pt x="7019" y="15221"/>
                  </a:cubicBezTo>
                  <a:cubicBezTo>
                    <a:pt x="7019" y="15459"/>
                    <a:pt x="6758" y="15626"/>
                    <a:pt x="6727" y="15919"/>
                  </a:cubicBezTo>
                  <a:cubicBezTo>
                    <a:pt x="6696" y="16212"/>
                    <a:pt x="6936" y="16198"/>
                    <a:pt x="7071" y="16324"/>
                  </a:cubicBezTo>
                  <a:cubicBezTo>
                    <a:pt x="7207" y="16449"/>
                    <a:pt x="6821" y="16533"/>
                    <a:pt x="6800" y="16742"/>
                  </a:cubicBezTo>
                  <a:cubicBezTo>
                    <a:pt x="6779" y="16952"/>
                    <a:pt x="7155" y="17328"/>
                    <a:pt x="7290" y="17426"/>
                  </a:cubicBezTo>
                  <a:cubicBezTo>
                    <a:pt x="7426" y="17523"/>
                    <a:pt x="7301" y="17998"/>
                    <a:pt x="7353" y="18235"/>
                  </a:cubicBezTo>
                  <a:cubicBezTo>
                    <a:pt x="7405" y="18473"/>
                    <a:pt x="7582" y="18179"/>
                    <a:pt x="7561" y="18486"/>
                  </a:cubicBezTo>
                  <a:cubicBezTo>
                    <a:pt x="7541" y="18793"/>
                    <a:pt x="7728" y="18779"/>
                    <a:pt x="7739" y="18961"/>
                  </a:cubicBezTo>
                  <a:cubicBezTo>
                    <a:pt x="7749" y="19142"/>
                    <a:pt x="8073" y="19114"/>
                    <a:pt x="8010" y="19365"/>
                  </a:cubicBezTo>
                  <a:cubicBezTo>
                    <a:pt x="7947" y="19617"/>
                    <a:pt x="8104" y="19798"/>
                    <a:pt x="8177" y="19937"/>
                  </a:cubicBezTo>
                  <a:cubicBezTo>
                    <a:pt x="8250" y="20077"/>
                    <a:pt x="8521" y="20314"/>
                    <a:pt x="8573" y="20496"/>
                  </a:cubicBezTo>
                  <a:cubicBezTo>
                    <a:pt x="8625" y="20677"/>
                    <a:pt x="8782" y="20914"/>
                    <a:pt x="8969" y="20844"/>
                  </a:cubicBezTo>
                  <a:cubicBezTo>
                    <a:pt x="9157" y="20774"/>
                    <a:pt x="9168" y="21012"/>
                    <a:pt x="9314" y="20984"/>
                  </a:cubicBezTo>
                  <a:cubicBezTo>
                    <a:pt x="9460" y="20956"/>
                    <a:pt x="9689" y="21067"/>
                    <a:pt x="9731" y="21221"/>
                  </a:cubicBezTo>
                  <a:cubicBezTo>
                    <a:pt x="9773" y="21375"/>
                    <a:pt x="10221" y="21514"/>
                    <a:pt x="10346" y="21542"/>
                  </a:cubicBezTo>
                  <a:cubicBezTo>
                    <a:pt x="10471" y="21570"/>
                    <a:pt x="10492" y="21263"/>
                    <a:pt x="10607" y="21179"/>
                  </a:cubicBezTo>
                  <a:cubicBezTo>
                    <a:pt x="10722" y="21096"/>
                    <a:pt x="10680" y="20481"/>
                    <a:pt x="10784" y="20440"/>
                  </a:cubicBezTo>
                  <a:cubicBezTo>
                    <a:pt x="10889" y="20398"/>
                    <a:pt x="10857" y="19756"/>
                    <a:pt x="10753" y="19700"/>
                  </a:cubicBezTo>
                  <a:cubicBezTo>
                    <a:pt x="10649" y="19644"/>
                    <a:pt x="10690" y="19421"/>
                    <a:pt x="10930" y="19463"/>
                  </a:cubicBezTo>
                  <a:cubicBezTo>
                    <a:pt x="11170" y="19505"/>
                    <a:pt x="11087" y="19184"/>
                    <a:pt x="11201" y="19142"/>
                  </a:cubicBezTo>
                  <a:cubicBezTo>
                    <a:pt x="11316" y="19100"/>
                    <a:pt x="11264" y="18807"/>
                    <a:pt x="11347" y="18779"/>
                  </a:cubicBezTo>
                  <a:cubicBezTo>
                    <a:pt x="11431" y="18751"/>
                    <a:pt x="11421" y="18556"/>
                    <a:pt x="11358" y="18444"/>
                  </a:cubicBezTo>
                  <a:cubicBezTo>
                    <a:pt x="11295" y="18333"/>
                    <a:pt x="11368" y="18249"/>
                    <a:pt x="11494" y="18221"/>
                  </a:cubicBezTo>
                  <a:cubicBezTo>
                    <a:pt x="11619" y="18193"/>
                    <a:pt x="11587" y="17956"/>
                    <a:pt x="11421" y="17872"/>
                  </a:cubicBezTo>
                  <a:cubicBezTo>
                    <a:pt x="11254" y="17789"/>
                    <a:pt x="11306" y="17538"/>
                    <a:pt x="11473" y="17691"/>
                  </a:cubicBezTo>
                  <a:cubicBezTo>
                    <a:pt x="11639" y="17844"/>
                    <a:pt x="11765" y="17733"/>
                    <a:pt x="11671" y="17565"/>
                  </a:cubicBezTo>
                  <a:cubicBezTo>
                    <a:pt x="11577" y="17398"/>
                    <a:pt x="11785" y="17314"/>
                    <a:pt x="12004" y="17286"/>
                  </a:cubicBezTo>
                  <a:cubicBezTo>
                    <a:pt x="12224" y="17258"/>
                    <a:pt x="12338" y="17105"/>
                    <a:pt x="12297" y="16881"/>
                  </a:cubicBezTo>
                  <a:cubicBezTo>
                    <a:pt x="12255" y="16659"/>
                    <a:pt x="12547" y="16672"/>
                    <a:pt x="12474" y="16868"/>
                  </a:cubicBezTo>
                  <a:cubicBezTo>
                    <a:pt x="12401" y="17063"/>
                    <a:pt x="12443" y="17258"/>
                    <a:pt x="12547" y="17119"/>
                  </a:cubicBezTo>
                  <a:cubicBezTo>
                    <a:pt x="12651" y="16979"/>
                    <a:pt x="12849" y="17077"/>
                    <a:pt x="13204" y="16937"/>
                  </a:cubicBezTo>
                  <a:cubicBezTo>
                    <a:pt x="13559" y="16798"/>
                    <a:pt x="13903" y="16407"/>
                    <a:pt x="13986" y="16031"/>
                  </a:cubicBezTo>
                  <a:cubicBezTo>
                    <a:pt x="14070" y="15654"/>
                    <a:pt x="14476" y="15696"/>
                    <a:pt x="14424" y="15445"/>
                  </a:cubicBezTo>
                  <a:cubicBezTo>
                    <a:pt x="14372" y="15193"/>
                    <a:pt x="14497" y="15096"/>
                    <a:pt x="14758" y="15263"/>
                  </a:cubicBezTo>
                  <a:cubicBezTo>
                    <a:pt x="15019" y="15431"/>
                    <a:pt x="14810" y="15152"/>
                    <a:pt x="15102" y="15152"/>
                  </a:cubicBezTo>
                  <a:cubicBezTo>
                    <a:pt x="15394" y="15152"/>
                    <a:pt x="15342" y="15012"/>
                    <a:pt x="15624" y="14998"/>
                  </a:cubicBezTo>
                  <a:cubicBezTo>
                    <a:pt x="15905" y="14984"/>
                    <a:pt x="16635" y="14817"/>
                    <a:pt x="16886" y="14538"/>
                  </a:cubicBezTo>
                  <a:cubicBezTo>
                    <a:pt x="17136" y="14258"/>
                    <a:pt x="17668" y="14021"/>
                    <a:pt x="17887" y="13840"/>
                  </a:cubicBezTo>
                  <a:cubicBezTo>
                    <a:pt x="18106" y="13658"/>
                    <a:pt x="18158" y="13505"/>
                    <a:pt x="18023" y="13603"/>
                  </a:cubicBezTo>
                  <a:cubicBezTo>
                    <a:pt x="17887" y="13700"/>
                    <a:pt x="17605" y="13714"/>
                    <a:pt x="17397" y="13644"/>
                  </a:cubicBezTo>
                  <a:cubicBezTo>
                    <a:pt x="17188" y="13575"/>
                    <a:pt x="16854" y="13337"/>
                    <a:pt x="16614" y="13519"/>
                  </a:cubicBezTo>
                  <a:cubicBezTo>
                    <a:pt x="16375" y="13700"/>
                    <a:pt x="16521" y="13254"/>
                    <a:pt x="16719" y="13212"/>
                  </a:cubicBezTo>
                  <a:cubicBezTo>
                    <a:pt x="16917" y="13170"/>
                    <a:pt x="16833" y="13045"/>
                    <a:pt x="16781" y="12765"/>
                  </a:cubicBezTo>
                  <a:cubicBezTo>
                    <a:pt x="16729" y="12486"/>
                    <a:pt x="17115" y="12668"/>
                    <a:pt x="17282" y="12988"/>
                  </a:cubicBezTo>
                  <a:cubicBezTo>
                    <a:pt x="17449" y="13310"/>
                    <a:pt x="17772" y="13449"/>
                    <a:pt x="18054" y="13337"/>
                  </a:cubicBezTo>
                  <a:cubicBezTo>
                    <a:pt x="18335" y="13226"/>
                    <a:pt x="18064" y="12919"/>
                    <a:pt x="18179" y="12710"/>
                  </a:cubicBezTo>
                  <a:cubicBezTo>
                    <a:pt x="18294" y="12500"/>
                    <a:pt x="17313" y="11845"/>
                    <a:pt x="17261" y="11621"/>
                  </a:cubicBezTo>
                  <a:cubicBezTo>
                    <a:pt x="17209" y="11398"/>
                    <a:pt x="17511" y="11552"/>
                    <a:pt x="17783" y="11705"/>
                  </a:cubicBezTo>
                  <a:cubicBezTo>
                    <a:pt x="18054" y="11858"/>
                    <a:pt x="18116" y="11412"/>
                    <a:pt x="18116" y="11217"/>
                  </a:cubicBezTo>
                  <a:cubicBezTo>
                    <a:pt x="18116" y="11021"/>
                    <a:pt x="17532" y="11007"/>
                    <a:pt x="17272" y="11203"/>
                  </a:cubicBezTo>
                  <a:cubicBezTo>
                    <a:pt x="17011" y="11398"/>
                    <a:pt x="16760" y="10951"/>
                    <a:pt x="17115" y="10896"/>
                  </a:cubicBezTo>
                  <a:cubicBezTo>
                    <a:pt x="17470" y="10840"/>
                    <a:pt x="17146" y="10644"/>
                    <a:pt x="17251" y="10505"/>
                  </a:cubicBezTo>
                  <a:cubicBezTo>
                    <a:pt x="17355" y="10365"/>
                    <a:pt x="17803" y="10910"/>
                    <a:pt x="18033" y="10812"/>
                  </a:cubicBezTo>
                  <a:cubicBezTo>
                    <a:pt x="18263" y="10714"/>
                    <a:pt x="18429" y="10826"/>
                    <a:pt x="18628" y="10617"/>
                  </a:cubicBezTo>
                  <a:cubicBezTo>
                    <a:pt x="18826" y="10407"/>
                    <a:pt x="18273" y="10212"/>
                    <a:pt x="18158" y="10030"/>
                  </a:cubicBezTo>
                  <a:cubicBezTo>
                    <a:pt x="18043" y="9849"/>
                    <a:pt x="18732" y="9919"/>
                    <a:pt x="18940" y="9933"/>
                  </a:cubicBezTo>
                  <a:cubicBezTo>
                    <a:pt x="19149" y="9947"/>
                    <a:pt x="19201" y="9528"/>
                    <a:pt x="19034" y="9612"/>
                  </a:cubicBezTo>
                  <a:cubicBezTo>
                    <a:pt x="18867" y="9696"/>
                    <a:pt x="18273" y="9333"/>
                    <a:pt x="18398" y="9082"/>
                  </a:cubicBezTo>
                  <a:cubicBezTo>
                    <a:pt x="18523" y="8831"/>
                    <a:pt x="18753" y="9124"/>
                    <a:pt x="19013" y="8942"/>
                  </a:cubicBezTo>
                  <a:cubicBezTo>
                    <a:pt x="19274" y="8761"/>
                    <a:pt x="19034" y="8077"/>
                    <a:pt x="18846" y="8077"/>
                  </a:cubicBezTo>
                  <a:cubicBezTo>
                    <a:pt x="18659" y="8077"/>
                    <a:pt x="18221" y="7993"/>
                    <a:pt x="18221" y="7868"/>
                  </a:cubicBezTo>
                  <a:cubicBezTo>
                    <a:pt x="18221" y="7742"/>
                    <a:pt x="17856" y="7630"/>
                    <a:pt x="17960" y="7505"/>
                  </a:cubicBezTo>
                  <a:cubicBezTo>
                    <a:pt x="18064" y="7379"/>
                    <a:pt x="18200" y="7659"/>
                    <a:pt x="18440" y="7421"/>
                  </a:cubicBezTo>
                  <a:cubicBezTo>
                    <a:pt x="18680" y="7184"/>
                    <a:pt x="19180" y="7477"/>
                    <a:pt x="19399" y="7421"/>
                  </a:cubicBezTo>
                  <a:cubicBezTo>
                    <a:pt x="19618" y="7366"/>
                    <a:pt x="19305" y="6821"/>
                    <a:pt x="19180" y="6919"/>
                  </a:cubicBezTo>
                  <a:cubicBezTo>
                    <a:pt x="19055" y="7017"/>
                    <a:pt x="18628" y="7044"/>
                    <a:pt x="18596" y="6751"/>
                  </a:cubicBezTo>
                  <a:cubicBezTo>
                    <a:pt x="18565" y="6458"/>
                    <a:pt x="19003" y="6751"/>
                    <a:pt x="19076" y="6612"/>
                  </a:cubicBezTo>
                  <a:cubicBezTo>
                    <a:pt x="19149" y="6472"/>
                    <a:pt x="18471" y="6110"/>
                    <a:pt x="18367" y="6403"/>
                  </a:cubicBezTo>
                  <a:cubicBezTo>
                    <a:pt x="18262" y="6696"/>
                    <a:pt x="17887" y="6598"/>
                    <a:pt x="18085" y="6430"/>
                  </a:cubicBezTo>
                  <a:cubicBezTo>
                    <a:pt x="18283" y="6263"/>
                    <a:pt x="18325" y="5789"/>
                    <a:pt x="18304" y="5551"/>
                  </a:cubicBezTo>
                  <a:cubicBezTo>
                    <a:pt x="18283" y="5314"/>
                    <a:pt x="19014" y="5300"/>
                    <a:pt x="18930" y="4910"/>
                  </a:cubicBezTo>
                  <a:cubicBezTo>
                    <a:pt x="18846" y="4519"/>
                    <a:pt x="19274" y="4435"/>
                    <a:pt x="19514" y="4435"/>
                  </a:cubicBezTo>
                  <a:cubicBezTo>
                    <a:pt x="19754" y="4435"/>
                    <a:pt x="19504" y="4017"/>
                    <a:pt x="19274" y="4059"/>
                  </a:cubicBezTo>
                  <a:cubicBezTo>
                    <a:pt x="19045" y="4100"/>
                    <a:pt x="18805" y="4449"/>
                    <a:pt x="18690" y="4310"/>
                  </a:cubicBezTo>
                  <a:cubicBezTo>
                    <a:pt x="18575" y="4170"/>
                    <a:pt x="18961" y="3919"/>
                    <a:pt x="19170" y="3919"/>
                  </a:cubicBezTo>
                  <a:cubicBezTo>
                    <a:pt x="19378" y="3919"/>
                    <a:pt x="19879" y="3891"/>
                    <a:pt x="20056" y="3751"/>
                  </a:cubicBezTo>
                  <a:cubicBezTo>
                    <a:pt x="20234" y="3612"/>
                    <a:pt x="19743" y="3486"/>
                    <a:pt x="19410" y="3542"/>
                  </a:cubicBezTo>
                  <a:cubicBezTo>
                    <a:pt x="19076" y="3598"/>
                    <a:pt x="19076" y="3403"/>
                    <a:pt x="19577" y="3389"/>
                  </a:cubicBezTo>
                  <a:cubicBezTo>
                    <a:pt x="20077" y="3375"/>
                    <a:pt x="19994" y="3235"/>
                    <a:pt x="20348" y="3180"/>
                  </a:cubicBezTo>
                  <a:cubicBezTo>
                    <a:pt x="20703" y="3124"/>
                    <a:pt x="20588" y="2928"/>
                    <a:pt x="20807" y="2914"/>
                  </a:cubicBezTo>
                  <a:cubicBezTo>
                    <a:pt x="21026" y="2900"/>
                    <a:pt x="21600" y="2579"/>
                    <a:pt x="21600" y="2426"/>
                  </a:cubicBezTo>
                  <a:cubicBezTo>
                    <a:pt x="21600" y="2272"/>
                    <a:pt x="20776" y="1966"/>
                    <a:pt x="20390" y="196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64" name="Shape 1476"/>
            <p:cNvSpPr/>
            <p:nvPr/>
          </p:nvSpPr>
          <p:spPr>
            <a:xfrm>
              <a:off x="5234730" y="5672795"/>
              <a:ext cx="41526" cy="254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089" h="15201" extrusionOk="0">
                  <a:moveTo>
                    <a:pt x="7" y="572"/>
                  </a:moveTo>
                  <a:cubicBezTo>
                    <a:pt x="773" y="5320"/>
                    <a:pt x="4240" y="3209"/>
                    <a:pt x="7703" y="7431"/>
                  </a:cubicBezTo>
                  <a:cubicBezTo>
                    <a:pt x="11167" y="11653"/>
                    <a:pt x="14249" y="19547"/>
                    <a:pt x="17712" y="12178"/>
                  </a:cubicBezTo>
                  <a:cubicBezTo>
                    <a:pt x="21178" y="4794"/>
                    <a:pt x="-422" y="-2053"/>
                    <a:pt x="7" y="572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65" name="Shape 1477"/>
            <p:cNvSpPr/>
            <p:nvPr/>
          </p:nvSpPr>
          <p:spPr>
            <a:xfrm>
              <a:off x="3274223" y="2111322"/>
              <a:ext cx="1651378" cy="12776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9" h="21425" extrusionOk="0">
                  <a:moveTo>
                    <a:pt x="51" y="18246"/>
                  </a:moveTo>
                  <a:cubicBezTo>
                    <a:pt x="-160" y="18391"/>
                    <a:pt x="348" y="19084"/>
                    <a:pt x="453" y="18997"/>
                  </a:cubicBezTo>
                  <a:cubicBezTo>
                    <a:pt x="526" y="18938"/>
                    <a:pt x="328" y="18647"/>
                    <a:pt x="328" y="18468"/>
                  </a:cubicBezTo>
                  <a:cubicBezTo>
                    <a:pt x="328" y="18289"/>
                    <a:pt x="262" y="18101"/>
                    <a:pt x="51" y="18246"/>
                  </a:cubicBezTo>
                  <a:close/>
                  <a:moveTo>
                    <a:pt x="21252" y="21036"/>
                  </a:moveTo>
                  <a:cubicBezTo>
                    <a:pt x="21205" y="21148"/>
                    <a:pt x="21135" y="20955"/>
                    <a:pt x="21237" y="20854"/>
                  </a:cubicBezTo>
                  <a:cubicBezTo>
                    <a:pt x="21338" y="20753"/>
                    <a:pt x="21221" y="20712"/>
                    <a:pt x="21127" y="20773"/>
                  </a:cubicBezTo>
                  <a:cubicBezTo>
                    <a:pt x="21033" y="20834"/>
                    <a:pt x="21057" y="20500"/>
                    <a:pt x="21143" y="20439"/>
                  </a:cubicBezTo>
                  <a:cubicBezTo>
                    <a:pt x="21229" y="20378"/>
                    <a:pt x="20932" y="20257"/>
                    <a:pt x="20932" y="20368"/>
                  </a:cubicBezTo>
                  <a:cubicBezTo>
                    <a:pt x="20932" y="20480"/>
                    <a:pt x="20720" y="20409"/>
                    <a:pt x="20697" y="20307"/>
                  </a:cubicBezTo>
                  <a:cubicBezTo>
                    <a:pt x="20674" y="20206"/>
                    <a:pt x="20525" y="20176"/>
                    <a:pt x="20580" y="20105"/>
                  </a:cubicBezTo>
                  <a:cubicBezTo>
                    <a:pt x="20634" y="20034"/>
                    <a:pt x="20400" y="19994"/>
                    <a:pt x="20376" y="20115"/>
                  </a:cubicBezTo>
                  <a:cubicBezTo>
                    <a:pt x="20353" y="20236"/>
                    <a:pt x="20283" y="20034"/>
                    <a:pt x="20400" y="19872"/>
                  </a:cubicBezTo>
                  <a:cubicBezTo>
                    <a:pt x="20517" y="19710"/>
                    <a:pt x="20478" y="19568"/>
                    <a:pt x="20588" y="19487"/>
                  </a:cubicBezTo>
                  <a:cubicBezTo>
                    <a:pt x="20697" y="19406"/>
                    <a:pt x="20580" y="19315"/>
                    <a:pt x="20462" y="19376"/>
                  </a:cubicBezTo>
                  <a:cubicBezTo>
                    <a:pt x="20345" y="19437"/>
                    <a:pt x="20032" y="19994"/>
                    <a:pt x="20032" y="20145"/>
                  </a:cubicBezTo>
                  <a:cubicBezTo>
                    <a:pt x="20032" y="20297"/>
                    <a:pt x="20024" y="20480"/>
                    <a:pt x="19915" y="20469"/>
                  </a:cubicBezTo>
                  <a:cubicBezTo>
                    <a:pt x="19806" y="20459"/>
                    <a:pt x="19681" y="20591"/>
                    <a:pt x="19767" y="20672"/>
                  </a:cubicBezTo>
                  <a:cubicBezTo>
                    <a:pt x="19852" y="20753"/>
                    <a:pt x="19539" y="20983"/>
                    <a:pt x="19688" y="21087"/>
                  </a:cubicBezTo>
                  <a:cubicBezTo>
                    <a:pt x="19790" y="21158"/>
                    <a:pt x="19954" y="21056"/>
                    <a:pt x="20095" y="21077"/>
                  </a:cubicBezTo>
                  <a:cubicBezTo>
                    <a:pt x="20236" y="21097"/>
                    <a:pt x="20353" y="21107"/>
                    <a:pt x="20470" y="20996"/>
                  </a:cubicBezTo>
                  <a:cubicBezTo>
                    <a:pt x="20588" y="20884"/>
                    <a:pt x="20588" y="21097"/>
                    <a:pt x="20713" y="21077"/>
                  </a:cubicBezTo>
                  <a:cubicBezTo>
                    <a:pt x="20838" y="21056"/>
                    <a:pt x="20642" y="21208"/>
                    <a:pt x="20650" y="21320"/>
                  </a:cubicBezTo>
                  <a:cubicBezTo>
                    <a:pt x="20658" y="21431"/>
                    <a:pt x="20783" y="21259"/>
                    <a:pt x="20877" y="21198"/>
                  </a:cubicBezTo>
                  <a:cubicBezTo>
                    <a:pt x="20971" y="21137"/>
                    <a:pt x="21088" y="21198"/>
                    <a:pt x="21041" y="21300"/>
                  </a:cubicBezTo>
                  <a:cubicBezTo>
                    <a:pt x="20994" y="21401"/>
                    <a:pt x="21299" y="21502"/>
                    <a:pt x="21370" y="21340"/>
                  </a:cubicBezTo>
                  <a:cubicBezTo>
                    <a:pt x="21440" y="21178"/>
                    <a:pt x="21299" y="20925"/>
                    <a:pt x="21252" y="21036"/>
                  </a:cubicBezTo>
                  <a:close/>
                  <a:moveTo>
                    <a:pt x="18277" y="20130"/>
                  </a:moveTo>
                  <a:cubicBezTo>
                    <a:pt x="18300" y="20252"/>
                    <a:pt x="18981" y="20616"/>
                    <a:pt x="19004" y="20449"/>
                  </a:cubicBezTo>
                  <a:cubicBezTo>
                    <a:pt x="19027" y="20282"/>
                    <a:pt x="18257" y="20026"/>
                    <a:pt x="18277" y="20130"/>
                  </a:cubicBezTo>
                  <a:close/>
                  <a:moveTo>
                    <a:pt x="13878" y="7207"/>
                  </a:moveTo>
                  <a:cubicBezTo>
                    <a:pt x="13808" y="7404"/>
                    <a:pt x="14031" y="7404"/>
                    <a:pt x="14042" y="7632"/>
                  </a:cubicBezTo>
                  <a:cubicBezTo>
                    <a:pt x="14054" y="7860"/>
                    <a:pt x="14277" y="7935"/>
                    <a:pt x="14441" y="7799"/>
                  </a:cubicBezTo>
                  <a:cubicBezTo>
                    <a:pt x="14605" y="7662"/>
                    <a:pt x="15075" y="7839"/>
                    <a:pt x="15075" y="7662"/>
                  </a:cubicBezTo>
                  <a:cubicBezTo>
                    <a:pt x="15075" y="7495"/>
                    <a:pt x="14582" y="7191"/>
                    <a:pt x="14406" y="7237"/>
                  </a:cubicBezTo>
                  <a:cubicBezTo>
                    <a:pt x="14230" y="7283"/>
                    <a:pt x="13949" y="7009"/>
                    <a:pt x="13878" y="7207"/>
                  </a:cubicBezTo>
                  <a:close/>
                  <a:moveTo>
                    <a:pt x="15344" y="11155"/>
                  </a:moveTo>
                  <a:cubicBezTo>
                    <a:pt x="15485" y="11125"/>
                    <a:pt x="15459" y="10844"/>
                    <a:pt x="15380" y="10699"/>
                  </a:cubicBezTo>
                  <a:cubicBezTo>
                    <a:pt x="15321" y="10593"/>
                    <a:pt x="15168" y="10578"/>
                    <a:pt x="15040" y="10593"/>
                  </a:cubicBezTo>
                  <a:cubicBezTo>
                    <a:pt x="14910" y="10608"/>
                    <a:pt x="14688" y="10866"/>
                    <a:pt x="14805" y="11125"/>
                  </a:cubicBezTo>
                  <a:cubicBezTo>
                    <a:pt x="14922" y="11383"/>
                    <a:pt x="15204" y="11185"/>
                    <a:pt x="15344" y="11155"/>
                  </a:cubicBezTo>
                  <a:close/>
                  <a:moveTo>
                    <a:pt x="17819" y="11884"/>
                  </a:moveTo>
                  <a:cubicBezTo>
                    <a:pt x="17960" y="11899"/>
                    <a:pt x="17984" y="12127"/>
                    <a:pt x="18206" y="12370"/>
                  </a:cubicBezTo>
                  <a:cubicBezTo>
                    <a:pt x="18429" y="12613"/>
                    <a:pt x="18453" y="12446"/>
                    <a:pt x="18488" y="12279"/>
                  </a:cubicBezTo>
                  <a:cubicBezTo>
                    <a:pt x="18523" y="12112"/>
                    <a:pt x="18770" y="12248"/>
                    <a:pt x="18758" y="12081"/>
                  </a:cubicBezTo>
                  <a:cubicBezTo>
                    <a:pt x="18746" y="11914"/>
                    <a:pt x="18957" y="11717"/>
                    <a:pt x="19098" y="11641"/>
                  </a:cubicBezTo>
                  <a:cubicBezTo>
                    <a:pt x="19239" y="11565"/>
                    <a:pt x="18981" y="11383"/>
                    <a:pt x="18793" y="11398"/>
                  </a:cubicBezTo>
                  <a:cubicBezTo>
                    <a:pt x="18605" y="11413"/>
                    <a:pt x="18570" y="11246"/>
                    <a:pt x="18570" y="11140"/>
                  </a:cubicBezTo>
                  <a:cubicBezTo>
                    <a:pt x="18570" y="11034"/>
                    <a:pt x="18218" y="10775"/>
                    <a:pt x="18101" y="10821"/>
                  </a:cubicBezTo>
                  <a:cubicBezTo>
                    <a:pt x="17984" y="10866"/>
                    <a:pt x="17784" y="10624"/>
                    <a:pt x="17632" y="10608"/>
                  </a:cubicBezTo>
                  <a:cubicBezTo>
                    <a:pt x="17479" y="10593"/>
                    <a:pt x="17256" y="10441"/>
                    <a:pt x="17280" y="10229"/>
                  </a:cubicBezTo>
                  <a:cubicBezTo>
                    <a:pt x="17303" y="10016"/>
                    <a:pt x="17585" y="10289"/>
                    <a:pt x="17643" y="10122"/>
                  </a:cubicBezTo>
                  <a:cubicBezTo>
                    <a:pt x="17702" y="9955"/>
                    <a:pt x="17350" y="10046"/>
                    <a:pt x="17338" y="9925"/>
                  </a:cubicBezTo>
                  <a:cubicBezTo>
                    <a:pt x="17327" y="9803"/>
                    <a:pt x="17421" y="9849"/>
                    <a:pt x="17491" y="9773"/>
                  </a:cubicBezTo>
                  <a:cubicBezTo>
                    <a:pt x="17561" y="9697"/>
                    <a:pt x="17432" y="9545"/>
                    <a:pt x="17350" y="9484"/>
                  </a:cubicBezTo>
                  <a:cubicBezTo>
                    <a:pt x="17268" y="9424"/>
                    <a:pt x="17245" y="9606"/>
                    <a:pt x="17162" y="9606"/>
                  </a:cubicBezTo>
                  <a:cubicBezTo>
                    <a:pt x="17080" y="9606"/>
                    <a:pt x="17151" y="9439"/>
                    <a:pt x="17209" y="9333"/>
                  </a:cubicBezTo>
                  <a:cubicBezTo>
                    <a:pt x="17268" y="9226"/>
                    <a:pt x="16940" y="9105"/>
                    <a:pt x="16799" y="9166"/>
                  </a:cubicBezTo>
                  <a:cubicBezTo>
                    <a:pt x="16658" y="9226"/>
                    <a:pt x="16611" y="9120"/>
                    <a:pt x="16611" y="8999"/>
                  </a:cubicBezTo>
                  <a:cubicBezTo>
                    <a:pt x="16611" y="8877"/>
                    <a:pt x="16365" y="8999"/>
                    <a:pt x="16271" y="9090"/>
                  </a:cubicBezTo>
                  <a:cubicBezTo>
                    <a:pt x="16177" y="9181"/>
                    <a:pt x="16060" y="8999"/>
                    <a:pt x="16177" y="8983"/>
                  </a:cubicBezTo>
                  <a:cubicBezTo>
                    <a:pt x="16295" y="8968"/>
                    <a:pt x="16435" y="8847"/>
                    <a:pt x="16400" y="8710"/>
                  </a:cubicBezTo>
                  <a:cubicBezTo>
                    <a:pt x="16365" y="8573"/>
                    <a:pt x="16060" y="8558"/>
                    <a:pt x="16001" y="8725"/>
                  </a:cubicBezTo>
                  <a:cubicBezTo>
                    <a:pt x="15943" y="8892"/>
                    <a:pt x="15696" y="8543"/>
                    <a:pt x="15696" y="8406"/>
                  </a:cubicBezTo>
                  <a:cubicBezTo>
                    <a:pt x="15696" y="8270"/>
                    <a:pt x="15321" y="8391"/>
                    <a:pt x="15368" y="8163"/>
                  </a:cubicBezTo>
                  <a:cubicBezTo>
                    <a:pt x="15415" y="7935"/>
                    <a:pt x="14934" y="7875"/>
                    <a:pt x="14805" y="7875"/>
                  </a:cubicBezTo>
                  <a:cubicBezTo>
                    <a:pt x="14676" y="7875"/>
                    <a:pt x="14488" y="8011"/>
                    <a:pt x="14512" y="8163"/>
                  </a:cubicBezTo>
                  <a:cubicBezTo>
                    <a:pt x="14535" y="8315"/>
                    <a:pt x="14371" y="8254"/>
                    <a:pt x="14347" y="8087"/>
                  </a:cubicBezTo>
                  <a:cubicBezTo>
                    <a:pt x="14324" y="7920"/>
                    <a:pt x="14007" y="8270"/>
                    <a:pt x="13913" y="8270"/>
                  </a:cubicBezTo>
                  <a:cubicBezTo>
                    <a:pt x="13820" y="8270"/>
                    <a:pt x="13972" y="7829"/>
                    <a:pt x="13925" y="7693"/>
                  </a:cubicBezTo>
                  <a:cubicBezTo>
                    <a:pt x="13878" y="7556"/>
                    <a:pt x="13808" y="7510"/>
                    <a:pt x="13738" y="7283"/>
                  </a:cubicBezTo>
                  <a:cubicBezTo>
                    <a:pt x="13667" y="7055"/>
                    <a:pt x="13315" y="7146"/>
                    <a:pt x="13221" y="7283"/>
                  </a:cubicBezTo>
                  <a:cubicBezTo>
                    <a:pt x="13128" y="7419"/>
                    <a:pt x="12823" y="7358"/>
                    <a:pt x="12658" y="7571"/>
                  </a:cubicBezTo>
                  <a:cubicBezTo>
                    <a:pt x="12494" y="7784"/>
                    <a:pt x="12670" y="7996"/>
                    <a:pt x="12741" y="8072"/>
                  </a:cubicBezTo>
                  <a:cubicBezTo>
                    <a:pt x="12811" y="8148"/>
                    <a:pt x="12494" y="8270"/>
                    <a:pt x="12600" y="8391"/>
                  </a:cubicBezTo>
                  <a:cubicBezTo>
                    <a:pt x="12705" y="8513"/>
                    <a:pt x="12870" y="8452"/>
                    <a:pt x="12881" y="8649"/>
                  </a:cubicBezTo>
                  <a:cubicBezTo>
                    <a:pt x="12893" y="8847"/>
                    <a:pt x="12494" y="8589"/>
                    <a:pt x="12436" y="8421"/>
                  </a:cubicBezTo>
                  <a:cubicBezTo>
                    <a:pt x="12377" y="8254"/>
                    <a:pt x="12459" y="8103"/>
                    <a:pt x="12377" y="7981"/>
                  </a:cubicBezTo>
                  <a:cubicBezTo>
                    <a:pt x="12295" y="7860"/>
                    <a:pt x="12365" y="7708"/>
                    <a:pt x="12518" y="7495"/>
                  </a:cubicBezTo>
                  <a:cubicBezTo>
                    <a:pt x="12670" y="7283"/>
                    <a:pt x="12787" y="7313"/>
                    <a:pt x="12787" y="7191"/>
                  </a:cubicBezTo>
                  <a:cubicBezTo>
                    <a:pt x="12787" y="7070"/>
                    <a:pt x="12131" y="7070"/>
                    <a:pt x="11744" y="7525"/>
                  </a:cubicBezTo>
                  <a:cubicBezTo>
                    <a:pt x="11356" y="7981"/>
                    <a:pt x="11474" y="8589"/>
                    <a:pt x="11497" y="8710"/>
                  </a:cubicBezTo>
                  <a:cubicBezTo>
                    <a:pt x="11521" y="8831"/>
                    <a:pt x="11861" y="8771"/>
                    <a:pt x="12060" y="8847"/>
                  </a:cubicBezTo>
                  <a:cubicBezTo>
                    <a:pt x="12260" y="8923"/>
                    <a:pt x="12154" y="9029"/>
                    <a:pt x="12002" y="8999"/>
                  </a:cubicBezTo>
                  <a:cubicBezTo>
                    <a:pt x="11849" y="8968"/>
                    <a:pt x="11591" y="8907"/>
                    <a:pt x="11603" y="9044"/>
                  </a:cubicBezTo>
                  <a:cubicBezTo>
                    <a:pt x="11614" y="9181"/>
                    <a:pt x="11931" y="9439"/>
                    <a:pt x="12119" y="9378"/>
                  </a:cubicBezTo>
                  <a:cubicBezTo>
                    <a:pt x="12307" y="9317"/>
                    <a:pt x="12307" y="9317"/>
                    <a:pt x="12389" y="9454"/>
                  </a:cubicBezTo>
                  <a:cubicBezTo>
                    <a:pt x="12471" y="9591"/>
                    <a:pt x="12694" y="9545"/>
                    <a:pt x="12916" y="9561"/>
                  </a:cubicBezTo>
                  <a:cubicBezTo>
                    <a:pt x="13139" y="9576"/>
                    <a:pt x="13397" y="9682"/>
                    <a:pt x="13503" y="9697"/>
                  </a:cubicBezTo>
                  <a:cubicBezTo>
                    <a:pt x="13608" y="9712"/>
                    <a:pt x="13738" y="9621"/>
                    <a:pt x="13773" y="9545"/>
                  </a:cubicBezTo>
                  <a:cubicBezTo>
                    <a:pt x="13808" y="9469"/>
                    <a:pt x="14242" y="9667"/>
                    <a:pt x="14371" y="9652"/>
                  </a:cubicBezTo>
                  <a:cubicBezTo>
                    <a:pt x="14500" y="9636"/>
                    <a:pt x="14418" y="9484"/>
                    <a:pt x="14336" y="9439"/>
                  </a:cubicBezTo>
                  <a:cubicBezTo>
                    <a:pt x="14254" y="9393"/>
                    <a:pt x="14289" y="9196"/>
                    <a:pt x="14394" y="9272"/>
                  </a:cubicBezTo>
                  <a:cubicBezTo>
                    <a:pt x="14500" y="9348"/>
                    <a:pt x="14676" y="9393"/>
                    <a:pt x="14711" y="9530"/>
                  </a:cubicBezTo>
                  <a:cubicBezTo>
                    <a:pt x="14741" y="9646"/>
                    <a:pt x="14840" y="9591"/>
                    <a:pt x="14852" y="9697"/>
                  </a:cubicBezTo>
                  <a:cubicBezTo>
                    <a:pt x="14864" y="9803"/>
                    <a:pt x="15239" y="9925"/>
                    <a:pt x="15251" y="10046"/>
                  </a:cubicBezTo>
                  <a:cubicBezTo>
                    <a:pt x="15262" y="10168"/>
                    <a:pt x="14887" y="10229"/>
                    <a:pt x="14993" y="10335"/>
                  </a:cubicBezTo>
                  <a:cubicBezTo>
                    <a:pt x="15098" y="10441"/>
                    <a:pt x="15262" y="10198"/>
                    <a:pt x="15403" y="10183"/>
                  </a:cubicBezTo>
                  <a:cubicBezTo>
                    <a:pt x="15544" y="10168"/>
                    <a:pt x="15544" y="10578"/>
                    <a:pt x="15649" y="10517"/>
                  </a:cubicBezTo>
                  <a:cubicBezTo>
                    <a:pt x="15793" y="10434"/>
                    <a:pt x="15907" y="10593"/>
                    <a:pt x="16048" y="10851"/>
                  </a:cubicBezTo>
                  <a:cubicBezTo>
                    <a:pt x="16189" y="11110"/>
                    <a:pt x="16037" y="11352"/>
                    <a:pt x="16048" y="11443"/>
                  </a:cubicBezTo>
                  <a:cubicBezTo>
                    <a:pt x="16060" y="11535"/>
                    <a:pt x="16330" y="11504"/>
                    <a:pt x="16482" y="11398"/>
                  </a:cubicBezTo>
                  <a:cubicBezTo>
                    <a:pt x="16635" y="11292"/>
                    <a:pt x="16775" y="11519"/>
                    <a:pt x="16893" y="11656"/>
                  </a:cubicBezTo>
                  <a:cubicBezTo>
                    <a:pt x="17010" y="11793"/>
                    <a:pt x="16459" y="12021"/>
                    <a:pt x="16506" y="11899"/>
                  </a:cubicBezTo>
                  <a:cubicBezTo>
                    <a:pt x="16553" y="11778"/>
                    <a:pt x="16177" y="11413"/>
                    <a:pt x="15837" y="11580"/>
                  </a:cubicBezTo>
                  <a:cubicBezTo>
                    <a:pt x="15497" y="11747"/>
                    <a:pt x="15732" y="12005"/>
                    <a:pt x="15767" y="12157"/>
                  </a:cubicBezTo>
                  <a:cubicBezTo>
                    <a:pt x="15802" y="12309"/>
                    <a:pt x="15462" y="12461"/>
                    <a:pt x="15145" y="12324"/>
                  </a:cubicBezTo>
                  <a:cubicBezTo>
                    <a:pt x="14828" y="12188"/>
                    <a:pt x="14922" y="12415"/>
                    <a:pt x="14793" y="12415"/>
                  </a:cubicBezTo>
                  <a:cubicBezTo>
                    <a:pt x="14664" y="12415"/>
                    <a:pt x="14523" y="12673"/>
                    <a:pt x="14641" y="12841"/>
                  </a:cubicBezTo>
                  <a:cubicBezTo>
                    <a:pt x="14758" y="13008"/>
                    <a:pt x="15016" y="12856"/>
                    <a:pt x="15227" y="12871"/>
                  </a:cubicBezTo>
                  <a:cubicBezTo>
                    <a:pt x="15438" y="12886"/>
                    <a:pt x="15462" y="12962"/>
                    <a:pt x="15485" y="12810"/>
                  </a:cubicBezTo>
                  <a:cubicBezTo>
                    <a:pt x="15509" y="12658"/>
                    <a:pt x="15732" y="12734"/>
                    <a:pt x="15884" y="12780"/>
                  </a:cubicBezTo>
                  <a:cubicBezTo>
                    <a:pt x="16037" y="12825"/>
                    <a:pt x="16001" y="13099"/>
                    <a:pt x="16189" y="13129"/>
                  </a:cubicBezTo>
                  <a:cubicBezTo>
                    <a:pt x="16377" y="13159"/>
                    <a:pt x="16224" y="13403"/>
                    <a:pt x="16341" y="13570"/>
                  </a:cubicBezTo>
                  <a:cubicBezTo>
                    <a:pt x="16459" y="13737"/>
                    <a:pt x="16834" y="13646"/>
                    <a:pt x="16975" y="13828"/>
                  </a:cubicBezTo>
                  <a:cubicBezTo>
                    <a:pt x="17116" y="14010"/>
                    <a:pt x="17712" y="14373"/>
                    <a:pt x="17796" y="14238"/>
                  </a:cubicBezTo>
                  <a:cubicBezTo>
                    <a:pt x="17890" y="14086"/>
                    <a:pt x="17280" y="13387"/>
                    <a:pt x="17104" y="13327"/>
                  </a:cubicBezTo>
                  <a:cubicBezTo>
                    <a:pt x="16928" y="13266"/>
                    <a:pt x="17280" y="13190"/>
                    <a:pt x="17503" y="13418"/>
                  </a:cubicBezTo>
                  <a:cubicBezTo>
                    <a:pt x="17726" y="13646"/>
                    <a:pt x="18054" y="13752"/>
                    <a:pt x="18218" y="13478"/>
                  </a:cubicBezTo>
                  <a:cubicBezTo>
                    <a:pt x="18382" y="13205"/>
                    <a:pt x="18077" y="13281"/>
                    <a:pt x="18077" y="13084"/>
                  </a:cubicBezTo>
                  <a:cubicBezTo>
                    <a:pt x="18077" y="12886"/>
                    <a:pt x="17972" y="12613"/>
                    <a:pt x="17808" y="12613"/>
                  </a:cubicBezTo>
                  <a:cubicBezTo>
                    <a:pt x="17643" y="12613"/>
                    <a:pt x="17221" y="12188"/>
                    <a:pt x="17374" y="12097"/>
                  </a:cubicBezTo>
                  <a:cubicBezTo>
                    <a:pt x="17526" y="12005"/>
                    <a:pt x="17327" y="11884"/>
                    <a:pt x="17444" y="11717"/>
                  </a:cubicBezTo>
                  <a:cubicBezTo>
                    <a:pt x="17561" y="11550"/>
                    <a:pt x="17679" y="11869"/>
                    <a:pt x="17819" y="11884"/>
                  </a:cubicBezTo>
                  <a:close/>
                  <a:moveTo>
                    <a:pt x="13984" y="13220"/>
                  </a:moveTo>
                  <a:cubicBezTo>
                    <a:pt x="14007" y="13068"/>
                    <a:pt x="13597" y="13008"/>
                    <a:pt x="13620" y="12841"/>
                  </a:cubicBezTo>
                  <a:cubicBezTo>
                    <a:pt x="13644" y="12673"/>
                    <a:pt x="13233" y="12537"/>
                    <a:pt x="13104" y="12446"/>
                  </a:cubicBezTo>
                  <a:cubicBezTo>
                    <a:pt x="12975" y="12355"/>
                    <a:pt x="12776" y="12309"/>
                    <a:pt x="12776" y="12127"/>
                  </a:cubicBezTo>
                  <a:cubicBezTo>
                    <a:pt x="12776" y="11945"/>
                    <a:pt x="12494" y="12081"/>
                    <a:pt x="12482" y="12355"/>
                  </a:cubicBezTo>
                  <a:cubicBezTo>
                    <a:pt x="12471" y="12628"/>
                    <a:pt x="12353" y="12567"/>
                    <a:pt x="12412" y="12825"/>
                  </a:cubicBezTo>
                  <a:cubicBezTo>
                    <a:pt x="12471" y="13084"/>
                    <a:pt x="12154" y="13144"/>
                    <a:pt x="12189" y="13281"/>
                  </a:cubicBezTo>
                  <a:cubicBezTo>
                    <a:pt x="12224" y="13418"/>
                    <a:pt x="12377" y="13266"/>
                    <a:pt x="12518" y="13266"/>
                  </a:cubicBezTo>
                  <a:cubicBezTo>
                    <a:pt x="12658" y="13266"/>
                    <a:pt x="12480" y="13520"/>
                    <a:pt x="12658" y="13539"/>
                  </a:cubicBezTo>
                  <a:cubicBezTo>
                    <a:pt x="12799" y="13554"/>
                    <a:pt x="13045" y="13342"/>
                    <a:pt x="13104" y="13220"/>
                  </a:cubicBezTo>
                  <a:cubicBezTo>
                    <a:pt x="13163" y="13099"/>
                    <a:pt x="13280" y="13053"/>
                    <a:pt x="13444" y="13205"/>
                  </a:cubicBezTo>
                  <a:cubicBezTo>
                    <a:pt x="13608" y="13357"/>
                    <a:pt x="13960" y="13372"/>
                    <a:pt x="13984" y="13220"/>
                  </a:cubicBezTo>
                  <a:close/>
                  <a:moveTo>
                    <a:pt x="13139" y="14056"/>
                  </a:moveTo>
                  <a:cubicBezTo>
                    <a:pt x="13327" y="14208"/>
                    <a:pt x="13608" y="13797"/>
                    <a:pt x="13585" y="13676"/>
                  </a:cubicBezTo>
                  <a:cubicBezTo>
                    <a:pt x="13562" y="13554"/>
                    <a:pt x="12913" y="13872"/>
                    <a:pt x="13139" y="14056"/>
                  </a:cubicBezTo>
                  <a:close/>
                  <a:moveTo>
                    <a:pt x="14171" y="14390"/>
                  </a:moveTo>
                  <a:cubicBezTo>
                    <a:pt x="14254" y="14375"/>
                    <a:pt x="14418" y="13995"/>
                    <a:pt x="14207" y="14010"/>
                  </a:cubicBezTo>
                  <a:cubicBezTo>
                    <a:pt x="13996" y="14025"/>
                    <a:pt x="14044" y="14413"/>
                    <a:pt x="14171" y="14390"/>
                  </a:cubicBezTo>
                  <a:close/>
                  <a:moveTo>
                    <a:pt x="11216" y="1284"/>
                  </a:moveTo>
                  <a:cubicBezTo>
                    <a:pt x="11380" y="1147"/>
                    <a:pt x="11509" y="1238"/>
                    <a:pt x="11368" y="1330"/>
                  </a:cubicBezTo>
                  <a:cubicBezTo>
                    <a:pt x="11227" y="1421"/>
                    <a:pt x="11274" y="1481"/>
                    <a:pt x="11474" y="1466"/>
                  </a:cubicBezTo>
                  <a:cubicBezTo>
                    <a:pt x="11673" y="1451"/>
                    <a:pt x="11392" y="1542"/>
                    <a:pt x="11392" y="1694"/>
                  </a:cubicBezTo>
                  <a:cubicBezTo>
                    <a:pt x="11392" y="1846"/>
                    <a:pt x="11626" y="1755"/>
                    <a:pt x="11638" y="1907"/>
                  </a:cubicBezTo>
                  <a:cubicBezTo>
                    <a:pt x="11650" y="2058"/>
                    <a:pt x="12154" y="2119"/>
                    <a:pt x="12307" y="1937"/>
                  </a:cubicBezTo>
                  <a:cubicBezTo>
                    <a:pt x="12459" y="1755"/>
                    <a:pt x="12400" y="1982"/>
                    <a:pt x="12389" y="2104"/>
                  </a:cubicBezTo>
                  <a:cubicBezTo>
                    <a:pt x="12377" y="2225"/>
                    <a:pt x="13104" y="2332"/>
                    <a:pt x="13139" y="2180"/>
                  </a:cubicBezTo>
                  <a:cubicBezTo>
                    <a:pt x="13174" y="2028"/>
                    <a:pt x="13280" y="2089"/>
                    <a:pt x="13421" y="2134"/>
                  </a:cubicBezTo>
                  <a:cubicBezTo>
                    <a:pt x="13562" y="2180"/>
                    <a:pt x="14254" y="1967"/>
                    <a:pt x="14265" y="1785"/>
                  </a:cubicBezTo>
                  <a:cubicBezTo>
                    <a:pt x="14277" y="1603"/>
                    <a:pt x="14488" y="1876"/>
                    <a:pt x="14265" y="2074"/>
                  </a:cubicBezTo>
                  <a:cubicBezTo>
                    <a:pt x="14042" y="2271"/>
                    <a:pt x="13597" y="2241"/>
                    <a:pt x="13397" y="2317"/>
                  </a:cubicBezTo>
                  <a:cubicBezTo>
                    <a:pt x="13198" y="2393"/>
                    <a:pt x="13526" y="2575"/>
                    <a:pt x="13726" y="2772"/>
                  </a:cubicBezTo>
                  <a:cubicBezTo>
                    <a:pt x="13925" y="2970"/>
                    <a:pt x="13468" y="2863"/>
                    <a:pt x="13280" y="2605"/>
                  </a:cubicBezTo>
                  <a:cubicBezTo>
                    <a:pt x="13092" y="2347"/>
                    <a:pt x="12670" y="2347"/>
                    <a:pt x="12447" y="2362"/>
                  </a:cubicBezTo>
                  <a:cubicBezTo>
                    <a:pt x="12224" y="2377"/>
                    <a:pt x="12295" y="2909"/>
                    <a:pt x="12459" y="2909"/>
                  </a:cubicBezTo>
                  <a:cubicBezTo>
                    <a:pt x="12623" y="2909"/>
                    <a:pt x="12787" y="2985"/>
                    <a:pt x="12952" y="3319"/>
                  </a:cubicBezTo>
                  <a:cubicBezTo>
                    <a:pt x="13116" y="3653"/>
                    <a:pt x="13468" y="3577"/>
                    <a:pt x="13468" y="3729"/>
                  </a:cubicBezTo>
                  <a:cubicBezTo>
                    <a:pt x="13468" y="3881"/>
                    <a:pt x="13010" y="3607"/>
                    <a:pt x="12752" y="3547"/>
                  </a:cubicBezTo>
                  <a:cubicBezTo>
                    <a:pt x="12494" y="3486"/>
                    <a:pt x="12084" y="3699"/>
                    <a:pt x="12072" y="3942"/>
                  </a:cubicBezTo>
                  <a:cubicBezTo>
                    <a:pt x="12060" y="4184"/>
                    <a:pt x="12447" y="4154"/>
                    <a:pt x="12705" y="3957"/>
                  </a:cubicBezTo>
                  <a:cubicBezTo>
                    <a:pt x="12963" y="3759"/>
                    <a:pt x="12776" y="4017"/>
                    <a:pt x="12647" y="4169"/>
                  </a:cubicBezTo>
                  <a:cubicBezTo>
                    <a:pt x="12518" y="4321"/>
                    <a:pt x="12952" y="4443"/>
                    <a:pt x="12952" y="4625"/>
                  </a:cubicBezTo>
                  <a:cubicBezTo>
                    <a:pt x="12952" y="4807"/>
                    <a:pt x="12635" y="4746"/>
                    <a:pt x="12600" y="4579"/>
                  </a:cubicBezTo>
                  <a:cubicBezTo>
                    <a:pt x="12565" y="4412"/>
                    <a:pt x="12447" y="4245"/>
                    <a:pt x="12142" y="4276"/>
                  </a:cubicBezTo>
                  <a:cubicBezTo>
                    <a:pt x="11837" y="4306"/>
                    <a:pt x="11919" y="4579"/>
                    <a:pt x="12107" y="4610"/>
                  </a:cubicBezTo>
                  <a:cubicBezTo>
                    <a:pt x="12295" y="4640"/>
                    <a:pt x="12307" y="4822"/>
                    <a:pt x="12095" y="4822"/>
                  </a:cubicBezTo>
                  <a:cubicBezTo>
                    <a:pt x="11884" y="4822"/>
                    <a:pt x="11408" y="4994"/>
                    <a:pt x="11556" y="5172"/>
                  </a:cubicBezTo>
                  <a:cubicBezTo>
                    <a:pt x="11720" y="5369"/>
                    <a:pt x="12318" y="5172"/>
                    <a:pt x="12424" y="5293"/>
                  </a:cubicBezTo>
                  <a:cubicBezTo>
                    <a:pt x="12529" y="5415"/>
                    <a:pt x="12823" y="5460"/>
                    <a:pt x="12893" y="5324"/>
                  </a:cubicBezTo>
                  <a:cubicBezTo>
                    <a:pt x="12963" y="5187"/>
                    <a:pt x="13198" y="5248"/>
                    <a:pt x="13433" y="5248"/>
                  </a:cubicBezTo>
                  <a:cubicBezTo>
                    <a:pt x="13667" y="5248"/>
                    <a:pt x="13726" y="5293"/>
                    <a:pt x="13831" y="5415"/>
                  </a:cubicBezTo>
                  <a:cubicBezTo>
                    <a:pt x="13937" y="5536"/>
                    <a:pt x="14125" y="5491"/>
                    <a:pt x="14254" y="5369"/>
                  </a:cubicBezTo>
                  <a:cubicBezTo>
                    <a:pt x="14383" y="5248"/>
                    <a:pt x="14383" y="5248"/>
                    <a:pt x="14547" y="5248"/>
                  </a:cubicBezTo>
                  <a:cubicBezTo>
                    <a:pt x="14711" y="5248"/>
                    <a:pt x="14746" y="5111"/>
                    <a:pt x="14664" y="4944"/>
                  </a:cubicBezTo>
                  <a:cubicBezTo>
                    <a:pt x="14582" y="4777"/>
                    <a:pt x="14371" y="5065"/>
                    <a:pt x="14347" y="4944"/>
                  </a:cubicBezTo>
                  <a:cubicBezTo>
                    <a:pt x="14318" y="4794"/>
                    <a:pt x="14125" y="4746"/>
                    <a:pt x="13796" y="4807"/>
                  </a:cubicBezTo>
                  <a:cubicBezTo>
                    <a:pt x="13468" y="4868"/>
                    <a:pt x="13608" y="4534"/>
                    <a:pt x="13808" y="4610"/>
                  </a:cubicBezTo>
                  <a:cubicBezTo>
                    <a:pt x="14007" y="4686"/>
                    <a:pt x="14277" y="4655"/>
                    <a:pt x="14500" y="4579"/>
                  </a:cubicBezTo>
                  <a:cubicBezTo>
                    <a:pt x="14723" y="4503"/>
                    <a:pt x="14547" y="4367"/>
                    <a:pt x="14547" y="4245"/>
                  </a:cubicBezTo>
                  <a:cubicBezTo>
                    <a:pt x="14547" y="4124"/>
                    <a:pt x="14828" y="4200"/>
                    <a:pt x="15040" y="4200"/>
                  </a:cubicBezTo>
                  <a:cubicBezTo>
                    <a:pt x="15251" y="4200"/>
                    <a:pt x="15556" y="3759"/>
                    <a:pt x="15567" y="3501"/>
                  </a:cubicBezTo>
                  <a:cubicBezTo>
                    <a:pt x="15579" y="3243"/>
                    <a:pt x="15098" y="3304"/>
                    <a:pt x="14864" y="3304"/>
                  </a:cubicBezTo>
                  <a:cubicBezTo>
                    <a:pt x="14629" y="3304"/>
                    <a:pt x="15016" y="3076"/>
                    <a:pt x="15462" y="3106"/>
                  </a:cubicBezTo>
                  <a:cubicBezTo>
                    <a:pt x="15907" y="3137"/>
                    <a:pt x="15708" y="2879"/>
                    <a:pt x="15790" y="2787"/>
                  </a:cubicBezTo>
                  <a:cubicBezTo>
                    <a:pt x="15872" y="2696"/>
                    <a:pt x="16083" y="2894"/>
                    <a:pt x="16306" y="2833"/>
                  </a:cubicBezTo>
                  <a:cubicBezTo>
                    <a:pt x="16529" y="2772"/>
                    <a:pt x="16377" y="2529"/>
                    <a:pt x="16529" y="2529"/>
                  </a:cubicBezTo>
                  <a:cubicBezTo>
                    <a:pt x="16637" y="2529"/>
                    <a:pt x="16881" y="2317"/>
                    <a:pt x="17362" y="1967"/>
                  </a:cubicBezTo>
                  <a:cubicBezTo>
                    <a:pt x="17843" y="1618"/>
                    <a:pt x="18218" y="1679"/>
                    <a:pt x="18242" y="1481"/>
                  </a:cubicBezTo>
                  <a:cubicBezTo>
                    <a:pt x="18265" y="1284"/>
                    <a:pt x="17573" y="1481"/>
                    <a:pt x="17456" y="1421"/>
                  </a:cubicBezTo>
                  <a:cubicBezTo>
                    <a:pt x="17338" y="1360"/>
                    <a:pt x="17937" y="1193"/>
                    <a:pt x="18077" y="1238"/>
                  </a:cubicBezTo>
                  <a:cubicBezTo>
                    <a:pt x="18218" y="1284"/>
                    <a:pt x="18406" y="1238"/>
                    <a:pt x="18887" y="935"/>
                  </a:cubicBezTo>
                  <a:cubicBezTo>
                    <a:pt x="19368" y="631"/>
                    <a:pt x="19157" y="555"/>
                    <a:pt x="18957" y="601"/>
                  </a:cubicBezTo>
                  <a:cubicBezTo>
                    <a:pt x="18758" y="646"/>
                    <a:pt x="18535" y="555"/>
                    <a:pt x="18547" y="388"/>
                  </a:cubicBezTo>
                  <a:cubicBezTo>
                    <a:pt x="18558" y="221"/>
                    <a:pt x="18253" y="373"/>
                    <a:pt x="18242" y="282"/>
                  </a:cubicBezTo>
                  <a:cubicBezTo>
                    <a:pt x="18230" y="191"/>
                    <a:pt x="17948" y="236"/>
                    <a:pt x="17643" y="388"/>
                  </a:cubicBezTo>
                  <a:cubicBezTo>
                    <a:pt x="17338" y="540"/>
                    <a:pt x="17620" y="236"/>
                    <a:pt x="17749" y="175"/>
                  </a:cubicBezTo>
                  <a:cubicBezTo>
                    <a:pt x="17878" y="115"/>
                    <a:pt x="16975" y="175"/>
                    <a:pt x="16822" y="39"/>
                  </a:cubicBezTo>
                  <a:cubicBezTo>
                    <a:pt x="16670" y="-98"/>
                    <a:pt x="16494" y="266"/>
                    <a:pt x="16353" y="84"/>
                  </a:cubicBezTo>
                  <a:cubicBezTo>
                    <a:pt x="16212" y="-98"/>
                    <a:pt x="15849" y="54"/>
                    <a:pt x="15896" y="191"/>
                  </a:cubicBezTo>
                  <a:cubicBezTo>
                    <a:pt x="15943" y="327"/>
                    <a:pt x="15837" y="327"/>
                    <a:pt x="15696" y="175"/>
                  </a:cubicBezTo>
                  <a:cubicBezTo>
                    <a:pt x="15556" y="24"/>
                    <a:pt x="15286" y="191"/>
                    <a:pt x="15040" y="145"/>
                  </a:cubicBezTo>
                  <a:cubicBezTo>
                    <a:pt x="14793" y="99"/>
                    <a:pt x="14899" y="403"/>
                    <a:pt x="14629" y="251"/>
                  </a:cubicBezTo>
                  <a:cubicBezTo>
                    <a:pt x="14359" y="99"/>
                    <a:pt x="14066" y="175"/>
                    <a:pt x="14148" y="221"/>
                  </a:cubicBezTo>
                  <a:cubicBezTo>
                    <a:pt x="14230" y="266"/>
                    <a:pt x="14125" y="358"/>
                    <a:pt x="14007" y="312"/>
                  </a:cubicBezTo>
                  <a:cubicBezTo>
                    <a:pt x="13890" y="266"/>
                    <a:pt x="13784" y="327"/>
                    <a:pt x="13843" y="479"/>
                  </a:cubicBezTo>
                  <a:cubicBezTo>
                    <a:pt x="13902" y="631"/>
                    <a:pt x="13409" y="434"/>
                    <a:pt x="13409" y="601"/>
                  </a:cubicBezTo>
                  <a:cubicBezTo>
                    <a:pt x="13409" y="768"/>
                    <a:pt x="13233" y="859"/>
                    <a:pt x="13092" y="707"/>
                  </a:cubicBezTo>
                  <a:cubicBezTo>
                    <a:pt x="12952" y="555"/>
                    <a:pt x="12506" y="509"/>
                    <a:pt x="12635" y="646"/>
                  </a:cubicBezTo>
                  <a:cubicBezTo>
                    <a:pt x="12764" y="783"/>
                    <a:pt x="12236" y="707"/>
                    <a:pt x="12377" y="844"/>
                  </a:cubicBezTo>
                  <a:cubicBezTo>
                    <a:pt x="12518" y="980"/>
                    <a:pt x="12201" y="1087"/>
                    <a:pt x="12201" y="1011"/>
                  </a:cubicBezTo>
                  <a:cubicBezTo>
                    <a:pt x="12201" y="935"/>
                    <a:pt x="11908" y="798"/>
                    <a:pt x="11790" y="935"/>
                  </a:cubicBezTo>
                  <a:cubicBezTo>
                    <a:pt x="11673" y="1071"/>
                    <a:pt x="11638" y="1238"/>
                    <a:pt x="11579" y="1147"/>
                  </a:cubicBezTo>
                  <a:cubicBezTo>
                    <a:pt x="11521" y="1056"/>
                    <a:pt x="11263" y="1087"/>
                    <a:pt x="11016" y="1208"/>
                  </a:cubicBezTo>
                  <a:cubicBezTo>
                    <a:pt x="10770" y="1330"/>
                    <a:pt x="11051" y="1421"/>
                    <a:pt x="11216" y="1284"/>
                  </a:cubicBezTo>
                  <a:close/>
                  <a:moveTo>
                    <a:pt x="9796" y="2787"/>
                  </a:moveTo>
                  <a:cubicBezTo>
                    <a:pt x="9969" y="2900"/>
                    <a:pt x="9867" y="3046"/>
                    <a:pt x="10054" y="3152"/>
                  </a:cubicBezTo>
                  <a:cubicBezTo>
                    <a:pt x="10242" y="3258"/>
                    <a:pt x="10782" y="3015"/>
                    <a:pt x="10829" y="3182"/>
                  </a:cubicBezTo>
                  <a:cubicBezTo>
                    <a:pt x="10876" y="3349"/>
                    <a:pt x="10277" y="3365"/>
                    <a:pt x="10359" y="3471"/>
                  </a:cubicBezTo>
                  <a:cubicBezTo>
                    <a:pt x="10442" y="3577"/>
                    <a:pt x="10782" y="3744"/>
                    <a:pt x="10735" y="3835"/>
                  </a:cubicBezTo>
                  <a:cubicBezTo>
                    <a:pt x="10688" y="3926"/>
                    <a:pt x="11298" y="4184"/>
                    <a:pt x="11356" y="4063"/>
                  </a:cubicBezTo>
                  <a:cubicBezTo>
                    <a:pt x="11415" y="3942"/>
                    <a:pt x="11579" y="3972"/>
                    <a:pt x="11732" y="4048"/>
                  </a:cubicBezTo>
                  <a:cubicBezTo>
                    <a:pt x="11884" y="4124"/>
                    <a:pt x="11896" y="3577"/>
                    <a:pt x="12002" y="3668"/>
                  </a:cubicBezTo>
                  <a:cubicBezTo>
                    <a:pt x="12107" y="3759"/>
                    <a:pt x="12095" y="3471"/>
                    <a:pt x="12271" y="3380"/>
                  </a:cubicBezTo>
                  <a:cubicBezTo>
                    <a:pt x="12447" y="3288"/>
                    <a:pt x="12701" y="3288"/>
                    <a:pt x="12717" y="3182"/>
                  </a:cubicBezTo>
                  <a:cubicBezTo>
                    <a:pt x="12729" y="3106"/>
                    <a:pt x="12670" y="3000"/>
                    <a:pt x="12459" y="3030"/>
                  </a:cubicBezTo>
                  <a:cubicBezTo>
                    <a:pt x="12248" y="3061"/>
                    <a:pt x="12107" y="2954"/>
                    <a:pt x="12201" y="2803"/>
                  </a:cubicBezTo>
                  <a:cubicBezTo>
                    <a:pt x="12295" y="2651"/>
                    <a:pt x="11966" y="2605"/>
                    <a:pt x="12084" y="2484"/>
                  </a:cubicBezTo>
                  <a:cubicBezTo>
                    <a:pt x="12201" y="2362"/>
                    <a:pt x="11861" y="2241"/>
                    <a:pt x="11896" y="2423"/>
                  </a:cubicBezTo>
                  <a:cubicBezTo>
                    <a:pt x="11931" y="2605"/>
                    <a:pt x="11685" y="2438"/>
                    <a:pt x="11650" y="2271"/>
                  </a:cubicBezTo>
                  <a:cubicBezTo>
                    <a:pt x="11614" y="2104"/>
                    <a:pt x="11134" y="2043"/>
                    <a:pt x="10817" y="1679"/>
                  </a:cubicBezTo>
                  <a:cubicBezTo>
                    <a:pt x="10500" y="1314"/>
                    <a:pt x="10172" y="1557"/>
                    <a:pt x="10359" y="1603"/>
                  </a:cubicBezTo>
                  <a:cubicBezTo>
                    <a:pt x="10547" y="1648"/>
                    <a:pt x="10535" y="1770"/>
                    <a:pt x="10383" y="1755"/>
                  </a:cubicBezTo>
                  <a:cubicBezTo>
                    <a:pt x="10230" y="1739"/>
                    <a:pt x="9961" y="1770"/>
                    <a:pt x="10207" y="1891"/>
                  </a:cubicBezTo>
                  <a:cubicBezTo>
                    <a:pt x="10453" y="2013"/>
                    <a:pt x="10183" y="2058"/>
                    <a:pt x="9984" y="2058"/>
                  </a:cubicBezTo>
                  <a:cubicBezTo>
                    <a:pt x="9785" y="2058"/>
                    <a:pt x="9773" y="2393"/>
                    <a:pt x="10031" y="2438"/>
                  </a:cubicBezTo>
                  <a:cubicBezTo>
                    <a:pt x="10289" y="2484"/>
                    <a:pt x="10101" y="2681"/>
                    <a:pt x="9890" y="2605"/>
                  </a:cubicBezTo>
                  <a:cubicBezTo>
                    <a:pt x="9679" y="2529"/>
                    <a:pt x="9609" y="2666"/>
                    <a:pt x="9796" y="2787"/>
                  </a:cubicBezTo>
                  <a:close/>
                  <a:moveTo>
                    <a:pt x="11485" y="4488"/>
                  </a:moveTo>
                  <a:cubicBezTo>
                    <a:pt x="11274" y="4352"/>
                    <a:pt x="11009" y="4641"/>
                    <a:pt x="11227" y="4746"/>
                  </a:cubicBezTo>
                  <a:cubicBezTo>
                    <a:pt x="11415" y="4838"/>
                    <a:pt x="11697" y="4625"/>
                    <a:pt x="11485" y="4488"/>
                  </a:cubicBezTo>
                  <a:close/>
                  <a:moveTo>
                    <a:pt x="10887" y="6280"/>
                  </a:moveTo>
                  <a:cubicBezTo>
                    <a:pt x="10969" y="6584"/>
                    <a:pt x="11063" y="6371"/>
                    <a:pt x="11192" y="6493"/>
                  </a:cubicBezTo>
                  <a:cubicBezTo>
                    <a:pt x="11321" y="6614"/>
                    <a:pt x="11521" y="6690"/>
                    <a:pt x="11626" y="6569"/>
                  </a:cubicBezTo>
                  <a:cubicBezTo>
                    <a:pt x="11732" y="6447"/>
                    <a:pt x="11779" y="6356"/>
                    <a:pt x="11814" y="6462"/>
                  </a:cubicBezTo>
                  <a:cubicBezTo>
                    <a:pt x="11871" y="6635"/>
                    <a:pt x="12131" y="6660"/>
                    <a:pt x="12694" y="6675"/>
                  </a:cubicBezTo>
                  <a:cubicBezTo>
                    <a:pt x="13257" y="6690"/>
                    <a:pt x="13116" y="6371"/>
                    <a:pt x="13280" y="6493"/>
                  </a:cubicBezTo>
                  <a:cubicBezTo>
                    <a:pt x="13444" y="6614"/>
                    <a:pt x="13820" y="6614"/>
                    <a:pt x="13984" y="6569"/>
                  </a:cubicBezTo>
                  <a:cubicBezTo>
                    <a:pt x="14148" y="6523"/>
                    <a:pt x="14230" y="6189"/>
                    <a:pt x="14218" y="6022"/>
                  </a:cubicBezTo>
                  <a:cubicBezTo>
                    <a:pt x="14207" y="5855"/>
                    <a:pt x="12952" y="5718"/>
                    <a:pt x="12729" y="5885"/>
                  </a:cubicBezTo>
                  <a:cubicBezTo>
                    <a:pt x="12506" y="6052"/>
                    <a:pt x="12154" y="5809"/>
                    <a:pt x="11978" y="5931"/>
                  </a:cubicBezTo>
                  <a:cubicBezTo>
                    <a:pt x="11802" y="6052"/>
                    <a:pt x="11861" y="5779"/>
                    <a:pt x="11544" y="5764"/>
                  </a:cubicBezTo>
                  <a:cubicBezTo>
                    <a:pt x="11227" y="5749"/>
                    <a:pt x="11568" y="5536"/>
                    <a:pt x="11626" y="5445"/>
                  </a:cubicBezTo>
                  <a:cubicBezTo>
                    <a:pt x="11685" y="5354"/>
                    <a:pt x="11145" y="5111"/>
                    <a:pt x="10922" y="5172"/>
                  </a:cubicBezTo>
                  <a:cubicBezTo>
                    <a:pt x="10700" y="5232"/>
                    <a:pt x="10570" y="5081"/>
                    <a:pt x="10359" y="4959"/>
                  </a:cubicBezTo>
                  <a:cubicBezTo>
                    <a:pt x="10148" y="4838"/>
                    <a:pt x="9575" y="4866"/>
                    <a:pt x="9691" y="5081"/>
                  </a:cubicBezTo>
                  <a:cubicBezTo>
                    <a:pt x="9773" y="5232"/>
                    <a:pt x="10453" y="5551"/>
                    <a:pt x="10524" y="5399"/>
                  </a:cubicBezTo>
                  <a:cubicBezTo>
                    <a:pt x="10594" y="5248"/>
                    <a:pt x="10770" y="5582"/>
                    <a:pt x="10876" y="5749"/>
                  </a:cubicBezTo>
                  <a:cubicBezTo>
                    <a:pt x="10981" y="5916"/>
                    <a:pt x="10805" y="5976"/>
                    <a:pt x="10887" y="6280"/>
                  </a:cubicBezTo>
                  <a:close/>
                  <a:moveTo>
                    <a:pt x="8975" y="8710"/>
                  </a:moveTo>
                  <a:cubicBezTo>
                    <a:pt x="9233" y="8938"/>
                    <a:pt x="9151" y="8528"/>
                    <a:pt x="9445" y="8543"/>
                  </a:cubicBezTo>
                  <a:cubicBezTo>
                    <a:pt x="9738" y="8558"/>
                    <a:pt x="9749" y="7935"/>
                    <a:pt x="9796" y="7708"/>
                  </a:cubicBezTo>
                  <a:cubicBezTo>
                    <a:pt x="9843" y="7480"/>
                    <a:pt x="9562" y="7495"/>
                    <a:pt x="9632" y="7662"/>
                  </a:cubicBezTo>
                  <a:cubicBezTo>
                    <a:pt x="9703" y="7829"/>
                    <a:pt x="9620" y="7996"/>
                    <a:pt x="9597" y="7799"/>
                  </a:cubicBezTo>
                  <a:cubicBezTo>
                    <a:pt x="9573" y="7601"/>
                    <a:pt x="9351" y="7784"/>
                    <a:pt x="9269" y="7632"/>
                  </a:cubicBezTo>
                  <a:cubicBezTo>
                    <a:pt x="9186" y="7480"/>
                    <a:pt x="9527" y="7465"/>
                    <a:pt x="9609" y="7267"/>
                  </a:cubicBezTo>
                  <a:cubicBezTo>
                    <a:pt x="9691" y="7070"/>
                    <a:pt x="9339" y="7100"/>
                    <a:pt x="9421" y="6948"/>
                  </a:cubicBezTo>
                  <a:cubicBezTo>
                    <a:pt x="9503" y="6797"/>
                    <a:pt x="8905" y="6964"/>
                    <a:pt x="9081" y="7055"/>
                  </a:cubicBezTo>
                  <a:cubicBezTo>
                    <a:pt x="9257" y="7146"/>
                    <a:pt x="9093" y="7267"/>
                    <a:pt x="8928" y="7115"/>
                  </a:cubicBezTo>
                  <a:cubicBezTo>
                    <a:pt x="8764" y="6964"/>
                    <a:pt x="8309" y="7218"/>
                    <a:pt x="8471" y="7389"/>
                  </a:cubicBezTo>
                  <a:cubicBezTo>
                    <a:pt x="8600" y="7525"/>
                    <a:pt x="8987" y="7298"/>
                    <a:pt x="8764" y="7693"/>
                  </a:cubicBezTo>
                  <a:cubicBezTo>
                    <a:pt x="8541" y="8087"/>
                    <a:pt x="8448" y="7586"/>
                    <a:pt x="8236" y="7632"/>
                  </a:cubicBezTo>
                  <a:cubicBezTo>
                    <a:pt x="8025" y="7677"/>
                    <a:pt x="8119" y="8011"/>
                    <a:pt x="8436" y="8133"/>
                  </a:cubicBezTo>
                  <a:cubicBezTo>
                    <a:pt x="8752" y="8254"/>
                    <a:pt x="8717" y="8482"/>
                    <a:pt x="8975" y="8710"/>
                  </a:cubicBezTo>
                  <a:close/>
                  <a:moveTo>
                    <a:pt x="10477" y="6584"/>
                  </a:moveTo>
                  <a:cubicBezTo>
                    <a:pt x="10688" y="6569"/>
                    <a:pt x="10582" y="6235"/>
                    <a:pt x="10348" y="6007"/>
                  </a:cubicBezTo>
                  <a:cubicBezTo>
                    <a:pt x="10113" y="5779"/>
                    <a:pt x="9586" y="6247"/>
                    <a:pt x="9679" y="6341"/>
                  </a:cubicBezTo>
                  <a:cubicBezTo>
                    <a:pt x="9785" y="6447"/>
                    <a:pt x="10266" y="6599"/>
                    <a:pt x="10477" y="6584"/>
                  </a:cubicBezTo>
                  <a:close/>
                  <a:moveTo>
                    <a:pt x="10606" y="4367"/>
                  </a:moveTo>
                  <a:cubicBezTo>
                    <a:pt x="10582" y="4276"/>
                    <a:pt x="9693" y="4414"/>
                    <a:pt x="9832" y="4549"/>
                  </a:cubicBezTo>
                  <a:cubicBezTo>
                    <a:pt x="10066" y="4777"/>
                    <a:pt x="10629" y="4458"/>
                    <a:pt x="10606" y="4367"/>
                  </a:cubicBezTo>
                  <a:close/>
                  <a:moveTo>
                    <a:pt x="9656" y="4291"/>
                  </a:moveTo>
                  <a:cubicBezTo>
                    <a:pt x="9832" y="4291"/>
                    <a:pt x="9972" y="4260"/>
                    <a:pt x="10125" y="4184"/>
                  </a:cubicBezTo>
                  <a:cubicBezTo>
                    <a:pt x="10277" y="4109"/>
                    <a:pt x="10043" y="4109"/>
                    <a:pt x="10148" y="3926"/>
                  </a:cubicBezTo>
                  <a:cubicBezTo>
                    <a:pt x="10254" y="3744"/>
                    <a:pt x="9890" y="3729"/>
                    <a:pt x="9867" y="3790"/>
                  </a:cubicBezTo>
                  <a:cubicBezTo>
                    <a:pt x="9843" y="3850"/>
                    <a:pt x="9386" y="3425"/>
                    <a:pt x="9315" y="3562"/>
                  </a:cubicBezTo>
                  <a:cubicBezTo>
                    <a:pt x="9245" y="3699"/>
                    <a:pt x="9480" y="4291"/>
                    <a:pt x="9656" y="4291"/>
                  </a:cubicBezTo>
                  <a:close/>
                  <a:moveTo>
                    <a:pt x="9163" y="5187"/>
                  </a:moveTo>
                  <a:cubicBezTo>
                    <a:pt x="9151" y="5339"/>
                    <a:pt x="8882" y="5156"/>
                    <a:pt x="8670" y="5050"/>
                  </a:cubicBezTo>
                  <a:cubicBezTo>
                    <a:pt x="8459" y="4944"/>
                    <a:pt x="8588" y="5263"/>
                    <a:pt x="8752" y="5445"/>
                  </a:cubicBezTo>
                  <a:cubicBezTo>
                    <a:pt x="8917" y="5627"/>
                    <a:pt x="8670" y="5536"/>
                    <a:pt x="8448" y="5339"/>
                  </a:cubicBezTo>
                  <a:cubicBezTo>
                    <a:pt x="8225" y="5141"/>
                    <a:pt x="8248" y="5475"/>
                    <a:pt x="8354" y="5582"/>
                  </a:cubicBezTo>
                  <a:cubicBezTo>
                    <a:pt x="8459" y="5688"/>
                    <a:pt x="8330" y="5840"/>
                    <a:pt x="8189" y="5597"/>
                  </a:cubicBezTo>
                  <a:cubicBezTo>
                    <a:pt x="8049" y="5354"/>
                    <a:pt x="7978" y="5096"/>
                    <a:pt x="7755" y="5081"/>
                  </a:cubicBezTo>
                  <a:cubicBezTo>
                    <a:pt x="7533" y="5065"/>
                    <a:pt x="7634" y="5361"/>
                    <a:pt x="7720" y="5506"/>
                  </a:cubicBezTo>
                  <a:cubicBezTo>
                    <a:pt x="7838" y="5703"/>
                    <a:pt x="7955" y="5749"/>
                    <a:pt x="8143" y="5885"/>
                  </a:cubicBezTo>
                  <a:cubicBezTo>
                    <a:pt x="8330" y="6022"/>
                    <a:pt x="8635" y="5825"/>
                    <a:pt x="8776" y="5870"/>
                  </a:cubicBezTo>
                  <a:cubicBezTo>
                    <a:pt x="8917" y="5916"/>
                    <a:pt x="8623" y="6144"/>
                    <a:pt x="8717" y="6295"/>
                  </a:cubicBezTo>
                  <a:cubicBezTo>
                    <a:pt x="8811" y="6447"/>
                    <a:pt x="9069" y="6341"/>
                    <a:pt x="9269" y="6326"/>
                  </a:cubicBezTo>
                  <a:cubicBezTo>
                    <a:pt x="9468" y="6311"/>
                    <a:pt x="9374" y="6159"/>
                    <a:pt x="9491" y="6052"/>
                  </a:cubicBezTo>
                  <a:cubicBezTo>
                    <a:pt x="9609" y="5946"/>
                    <a:pt x="9374" y="5961"/>
                    <a:pt x="9468" y="5703"/>
                  </a:cubicBezTo>
                  <a:cubicBezTo>
                    <a:pt x="9562" y="5445"/>
                    <a:pt x="9175" y="5035"/>
                    <a:pt x="9163" y="5187"/>
                  </a:cubicBezTo>
                  <a:close/>
                  <a:moveTo>
                    <a:pt x="7838" y="6250"/>
                  </a:moveTo>
                  <a:cubicBezTo>
                    <a:pt x="7920" y="6128"/>
                    <a:pt x="7662" y="5870"/>
                    <a:pt x="7591" y="6083"/>
                  </a:cubicBezTo>
                  <a:cubicBezTo>
                    <a:pt x="7521" y="6295"/>
                    <a:pt x="7754" y="6373"/>
                    <a:pt x="7838" y="6250"/>
                  </a:cubicBezTo>
                  <a:close/>
                  <a:moveTo>
                    <a:pt x="9163" y="2803"/>
                  </a:moveTo>
                  <a:cubicBezTo>
                    <a:pt x="9245" y="2620"/>
                    <a:pt x="8668" y="2477"/>
                    <a:pt x="8811" y="2636"/>
                  </a:cubicBezTo>
                  <a:cubicBezTo>
                    <a:pt x="8893" y="2727"/>
                    <a:pt x="9081" y="2985"/>
                    <a:pt x="9163" y="2803"/>
                  </a:cubicBezTo>
                  <a:close/>
                  <a:moveTo>
                    <a:pt x="7638" y="4792"/>
                  </a:moveTo>
                  <a:cubicBezTo>
                    <a:pt x="7732" y="4640"/>
                    <a:pt x="7263" y="4154"/>
                    <a:pt x="7239" y="4382"/>
                  </a:cubicBezTo>
                  <a:cubicBezTo>
                    <a:pt x="7216" y="4610"/>
                    <a:pt x="7538" y="4953"/>
                    <a:pt x="7638" y="4792"/>
                  </a:cubicBezTo>
                  <a:close/>
                  <a:moveTo>
                    <a:pt x="7556" y="3516"/>
                  </a:moveTo>
                  <a:cubicBezTo>
                    <a:pt x="7697" y="3395"/>
                    <a:pt x="7955" y="3592"/>
                    <a:pt x="7908" y="3729"/>
                  </a:cubicBezTo>
                  <a:cubicBezTo>
                    <a:pt x="7861" y="3866"/>
                    <a:pt x="7455" y="3701"/>
                    <a:pt x="7486" y="3820"/>
                  </a:cubicBezTo>
                  <a:cubicBezTo>
                    <a:pt x="7497" y="3866"/>
                    <a:pt x="7544" y="4048"/>
                    <a:pt x="7826" y="3942"/>
                  </a:cubicBezTo>
                  <a:cubicBezTo>
                    <a:pt x="8107" y="3835"/>
                    <a:pt x="8342" y="3911"/>
                    <a:pt x="8530" y="4109"/>
                  </a:cubicBezTo>
                  <a:cubicBezTo>
                    <a:pt x="8717" y="4306"/>
                    <a:pt x="8893" y="4382"/>
                    <a:pt x="9022" y="4184"/>
                  </a:cubicBezTo>
                  <a:cubicBezTo>
                    <a:pt x="9151" y="3987"/>
                    <a:pt x="8858" y="3957"/>
                    <a:pt x="8917" y="3805"/>
                  </a:cubicBezTo>
                  <a:cubicBezTo>
                    <a:pt x="8975" y="3653"/>
                    <a:pt x="8729" y="3562"/>
                    <a:pt x="8600" y="3562"/>
                  </a:cubicBezTo>
                  <a:cubicBezTo>
                    <a:pt x="8471" y="3562"/>
                    <a:pt x="8424" y="3258"/>
                    <a:pt x="8318" y="3319"/>
                  </a:cubicBezTo>
                  <a:cubicBezTo>
                    <a:pt x="8213" y="3380"/>
                    <a:pt x="8143" y="3486"/>
                    <a:pt x="8143" y="3288"/>
                  </a:cubicBezTo>
                  <a:cubicBezTo>
                    <a:pt x="8143" y="3091"/>
                    <a:pt x="7533" y="3076"/>
                    <a:pt x="7380" y="3152"/>
                  </a:cubicBezTo>
                  <a:cubicBezTo>
                    <a:pt x="7228" y="3228"/>
                    <a:pt x="7415" y="3638"/>
                    <a:pt x="7556" y="3516"/>
                  </a:cubicBezTo>
                  <a:close/>
                  <a:moveTo>
                    <a:pt x="5597" y="3987"/>
                  </a:moveTo>
                  <a:cubicBezTo>
                    <a:pt x="5715" y="4048"/>
                    <a:pt x="5832" y="3850"/>
                    <a:pt x="5914" y="3942"/>
                  </a:cubicBezTo>
                  <a:cubicBezTo>
                    <a:pt x="5996" y="4033"/>
                    <a:pt x="6360" y="4109"/>
                    <a:pt x="6360" y="3866"/>
                  </a:cubicBezTo>
                  <a:cubicBezTo>
                    <a:pt x="6360" y="3623"/>
                    <a:pt x="5902" y="3592"/>
                    <a:pt x="5785" y="3683"/>
                  </a:cubicBezTo>
                  <a:cubicBezTo>
                    <a:pt x="5668" y="3774"/>
                    <a:pt x="5128" y="3805"/>
                    <a:pt x="5281" y="3957"/>
                  </a:cubicBezTo>
                  <a:cubicBezTo>
                    <a:pt x="5374" y="4050"/>
                    <a:pt x="5480" y="3926"/>
                    <a:pt x="5597" y="3987"/>
                  </a:cubicBezTo>
                  <a:close/>
                  <a:moveTo>
                    <a:pt x="6172" y="4276"/>
                  </a:moveTo>
                  <a:cubicBezTo>
                    <a:pt x="6324" y="4245"/>
                    <a:pt x="6254" y="4093"/>
                    <a:pt x="6008" y="4139"/>
                  </a:cubicBezTo>
                  <a:cubicBezTo>
                    <a:pt x="5761" y="4184"/>
                    <a:pt x="5339" y="4184"/>
                    <a:pt x="5339" y="4412"/>
                  </a:cubicBezTo>
                  <a:cubicBezTo>
                    <a:pt x="5339" y="4595"/>
                    <a:pt x="5421" y="4686"/>
                    <a:pt x="5691" y="4716"/>
                  </a:cubicBezTo>
                  <a:cubicBezTo>
                    <a:pt x="5961" y="4746"/>
                    <a:pt x="6195" y="4412"/>
                    <a:pt x="6066" y="4412"/>
                  </a:cubicBezTo>
                  <a:cubicBezTo>
                    <a:pt x="5937" y="4412"/>
                    <a:pt x="6019" y="4306"/>
                    <a:pt x="6172" y="4276"/>
                  </a:cubicBezTo>
                  <a:close/>
                  <a:moveTo>
                    <a:pt x="5198" y="4352"/>
                  </a:moveTo>
                  <a:cubicBezTo>
                    <a:pt x="5257" y="4169"/>
                    <a:pt x="4810" y="4200"/>
                    <a:pt x="4847" y="4260"/>
                  </a:cubicBezTo>
                  <a:cubicBezTo>
                    <a:pt x="4929" y="4397"/>
                    <a:pt x="5140" y="4534"/>
                    <a:pt x="5198" y="4352"/>
                  </a:cubicBezTo>
                  <a:close/>
                  <a:moveTo>
                    <a:pt x="4588" y="5445"/>
                  </a:moveTo>
                  <a:cubicBezTo>
                    <a:pt x="4424" y="5460"/>
                    <a:pt x="4436" y="5673"/>
                    <a:pt x="4624" y="5673"/>
                  </a:cubicBezTo>
                  <a:cubicBezTo>
                    <a:pt x="4811" y="5673"/>
                    <a:pt x="4870" y="5749"/>
                    <a:pt x="4600" y="5734"/>
                  </a:cubicBezTo>
                  <a:cubicBezTo>
                    <a:pt x="4330" y="5718"/>
                    <a:pt x="4213" y="6022"/>
                    <a:pt x="4401" y="5961"/>
                  </a:cubicBezTo>
                  <a:cubicBezTo>
                    <a:pt x="4588" y="5901"/>
                    <a:pt x="4811" y="5901"/>
                    <a:pt x="4671" y="5961"/>
                  </a:cubicBezTo>
                  <a:cubicBezTo>
                    <a:pt x="4530" y="6022"/>
                    <a:pt x="4146" y="6064"/>
                    <a:pt x="4201" y="6159"/>
                  </a:cubicBezTo>
                  <a:cubicBezTo>
                    <a:pt x="4237" y="6219"/>
                    <a:pt x="4389" y="6204"/>
                    <a:pt x="4542" y="6280"/>
                  </a:cubicBezTo>
                  <a:cubicBezTo>
                    <a:pt x="4694" y="6356"/>
                    <a:pt x="4788" y="6402"/>
                    <a:pt x="4905" y="6235"/>
                  </a:cubicBezTo>
                  <a:cubicBezTo>
                    <a:pt x="5022" y="6068"/>
                    <a:pt x="5175" y="5901"/>
                    <a:pt x="5116" y="6128"/>
                  </a:cubicBezTo>
                  <a:cubicBezTo>
                    <a:pt x="5058" y="6356"/>
                    <a:pt x="5304" y="6189"/>
                    <a:pt x="5621" y="6174"/>
                  </a:cubicBezTo>
                  <a:cubicBezTo>
                    <a:pt x="5937" y="6159"/>
                    <a:pt x="5562" y="6417"/>
                    <a:pt x="5234" y="6447"/>
                  </a:cubicBezTo>
                  <a:cubicBezTo>
                    <a:pt x="4905" y="6478"/>
                    <a:pt x="4964" y="6690"/>
                    <a:pt x="5222" y="6766"/>
                  </a:cubicBezTo>
                  <a:cubicBezTo>
                    <a:pt x="5480" y="6842"/>
                    <a:pt x="6031" y="6554"/>
                    <a:pt x="6160" y="6387"/>
                  </a:cubicBezTo>
                  <a:cubicBezTo>
                    <a:pt x="6289" y="6219"/>
                    <a:pt x="6407" y="6478"/>
                    <a:pt x="6536" y="6356"/>
                  </a:cubicBezTo>
                  <a:cubicBezTo>
                    <a:pt x="6665" y="6235"/>
                    <a:pt x="6911" y="6371"/>
                    <a:pt x="7134" y="6311"/>
                  </a:cubicBezTo>
                  <a:cubicBezTo>
                    <a:pt x="7357" y="6250"/>
                    <a:pt x="7392" y="5703"/>
                    <a:pt x="7228" y="5612"/>
                  </a:cubicBezTo>
                  <a:cubicBezTo>
                    <a:pt x="7063" y="5521"/>
                    <a:pt x="7063" y="5718"/>
                    <a:pt x="6934" y="5749"/>
                  </a:cubicBezTo>
                  <a:cubicBezTo>
                    <a:pt x="6805" y="5779"/>
                    <a:pt x="6735" y="5566"/>
                    <a:pt x="6629" y="5430"/>
                  </a:cubicBezTo>
                  <a:cubicBezTo>
                    <a:pt x="6524" y="5293"/>
                    <a:pt x="6594" y="5035"/>
                    <a:pt x="6442" y="5065"/>
                  </a:cubicBezTo>
                  <a:cubicBezTo>
                    <a:pt x="6291" y="5095"/>
                    <a:pt x="5961" y="5415"/>
                    <a:pt x="6160" y="5445"/>
                  </a:cubicBezTo>
                  <a:cubicBezTo>
                    <a:pt x="6360" y="5475"/>
                    <a:pt x="6289" y="5612"/>
                    <a:pt x="6184" y="5673"/>
                  </a:cubicBezTo>
                  <a:cubicBezTo>
                    <a:pt x="6078" y="5734"/>
                    <a:pt x="6430" y="5840"/>
                    <a:pt x="6383" y="5931"/>
                  </a:cubicBezTo>
                  <a:cubicBezTo>
                    <a:pt x="6336" y="6022"/>
                    <a:pt x="5797" y="5946"/>
                    <a:pt x="5773" y="5794"/>
                  </a:cubicBezTo>
                  <a:cubicBezTo>
                    <a:pt x="5750" y="5642"/>
                    <a:pt x="5328" y="5369"/>
                    <a:pt x="5152" y="5430"/>
                  </a:cubicBezTo>
                  <a:cubicBezTo>
                    <a:pt x="4976" y="5491"/>
                    <a:pt x="5046" y="5248"/>
                    <a:pt x="4870" y="5232"/>
                  </a:cubicBezTo>
                  <a:cubicBezTo>
                    <a:pt x="4694" y="5217"/>
                    <a:pt x="4753" y="5430"/>
                    <a:pt x="4588" y="5445"/>
                  </a:cubicBezTo>
                  <a:close/>
                  <a:moveTo>
                    <a:pt x="2759" y="5521"/>
                  </a:moveTo>
                  <a:cubicBezTo>
                    <a:pt x="2841" y="5566"/>
                    <a:pt x="2759" y="5779"/>
                    <a:pt x="2853" y="5718"/>
                  </a:cubicBezTo>
                  <a:cubicBezTo>
                    <a:pt x="2946" y="5658"/>
                    <a:pt x="2970" y="5642"/>
                    <a:pt x="3040" y="5673"/>
                  </a:cubicBezTo>
                  <a:cubicBezTo>
                    <a:pt x="3167" y="5728"/>
                    <a:pt x="3193" y="5582"/>
                    <a:pt x="3251" y="5506"/>
                  </a:cubicBezTo>
                  <a:cubicBezTo>
                    <a:pt x="3310" y="5430"/>
                    <a:pt x="3286" y="5779"/>
                    <a:pt x="3439" y="5779"/>
                  </a:cubicBezTo>
                  <a:cubicBezTo>
                    <a:pt x="3568" y="5779"/>
                    <a:pt x="3545" y="5415"/>
                    <a:pt x="3662" y="5521"/>
                  </a:cubicBezTo>
                  <a:cubicBezTo>
                    <a:pt x="3779" y="5627"/>
                    <a:pt x="3814" y="5475"/>
                    <a:pt x="3838" y="5369"/>
                  </a:cubicBezTo>
                  <a:cubicBezTo>
                    <a:pt x="3861" y="5263"/>
                    <a:pt x="3861" y="5081"/>
                    <a:pt x="3990" y="5050"/>
                  </a:cubicBezTo>
                  <a:cubicBezTo>
                    <a:pt x="4119" y="5020"/>
                    <a:pt x="4014" y="5217"/>
                    <a:pt x="4072" y="5354"/>
                  </a:cubicBezTo>
                  <a:cubicBezTo>
                    <a:pt x="4158" y="5553"/>
                    <a:pt x="4307" y="5369"/>
                    <a:pt x="4319" y="5278"/>
                  </a:cubicBezTo>
                  <a:cubicBezTo>
                    <a:pt x="4330" y="5187"/>
                    <a:pt x="4542" y="5248"/>
                    <a:pt x="4530" y="5141"/>
                  </a:cubicBezTo>
                  <a:cubicBezTo>
                    <a:pt x="4518" y="5035"/>
                    <a:pt x="4588" y="5005"/>
                    <a:pt x="4530" y="4883"/>
                  </a:cubicBezTo>
                  <a:cubicBezTo>
                    <a:pt x="4471" y="4762"/>
                    <a:pt x="4624" y="4792"/>
                    <a:pt x="4694" y="4701"/>
                  </a:cubicBezTo>
                  <a:cubicBezTo>
                    <a:pt x="4764" y="4610"/>
                    <a:pt x="4600" y="4686"/>
                    <a:pt x="4483" y="4549"/>
                  </a:cubicBezTo>
                  <a:cubicBezTo>
                    <a:pt x="4366" y="4412"/>
                    <a:pt x="4319" y="4595"/>
                    <a:pt x="4319" y="4686"/>
                  </a:cubicBezTo>
                  <a:cubicBezTo>
                    <a:pt x="4319" y="4777"/>
                    <a:pt x="4096" y="4701"/>
                    <a:pt x="3967" y="4640"/>
                  </a:cubicBezTo>
                  <a:cubicBezTo>
                    <a:pt x="3838" y="4579"/>
                    <a:pt x="3674" y="4838"/>
                    <a:pt x="3486" y="4959"/>
                  </a:cubicBezTo>
                  <a:cubicBezTo>
                    <a:pt x="3298" y="5081"/>
                    <a:pt x="3286" y="5293"/>
                    <a:pt x="3111" y="5278"/>
                  </a:cubicBezTo>
                  <a:cubicBezTo>
                    <a:pt x="2935" y="5263"/>
                    <a:pt x="2677" y="5475"/>
                    <a:pt x="2759" y="5521"/>
                  </a:cubicBezTo>
                  <a:close/>
                  <a:moveTo>
                    <a:pt x="3732" y="5946"/>
                  </a:moveTo>
                  <a:cubicBezTo>
                    <a:pt x="3943" y="5976"/>
                    <a:pt x="4154" y="5734"/>
                    <a:pt x="4143" y="5597"/>
                  </a:cubicBezTo>
                  <a:cubicBezTo>
                    <a:pt x="4131" y="5460"/>
                    <a:pt x="3627" y="5931"/>
                    <a:pt x="3732" y="5946"/>
                  </a:cubicBezTo>
                  <a:close/>
                  <a:moveTo>
                    <a:pt x="8189" y="9682"/>
                  </a:moveTo>
                  <a:cubicBezTo>
                    <a:pt x="8260" y="9576"/>
                    <a:pt x="8553" y="9894"/>
                    <a:pt x="8565" y="9667"/>
                  </a:cubicBezTo>
                  <a:cubicBezTo>
                    <a:pt x="8577" y="9439"/>
                    <a:pt x="8236" y="9333"/>
                    <a:pt x="8096" y="9211"/>
                  </a:cubicBezTo>
                  <a:cubicBezTo>
                    <a:pt x="7955" y="9090"/>
                    <a:pt x="7896" y="9150"/>
                    <a:pt x="7673" y="8938"/>
                  </a:cubicBezTo>
                  <a:cubicBezTo>
                    <a:pt x="7450" y="8725"/>
                    <a:pt x="7732" y="8619"/>
                    <a:pt x="7568" y="8452"/>
                  </a:cubicBezTo>
                  <a:cubicBezTo>
                    <a:pt x="7404" y="8285"/>
                    <a:pt x="7345" y="7829"/>
                    <a:pt x="7462" y="7677"/>
                  </a:cubicBezTo>
                  <a:cubicBezTo>
                    <a:pt x="7579" y="7525"/>
                    <a:pt x="7709" y="7298"/>
                    <a:pt x="7497" y="7191"/>
                  </a:cubicBezTo>
                  <a:cubicBezTo>
                    <a:pt x="7286" y="7085"/>
                    <a:pt x="6946" y="7283"/>
                    <a:pt x="6981" y="7343"/>
                  </a:cubicBezTo>
                  <a:cubicBezTo>
                    <a:pt x="7016" y="7404"/>
                    <a:pt x="7310" y="7617"/>
                    <a:pt x="7310" y="7708"/>
                  </a:cubicBezTo>
                  <a:cubicBezTo>
                    <a:pt x="7310" y="7799"/>
                    <a:pt x="7040" y="7450"/>
                    <a:pt x="6946" y="7525"/>
                  </a:cubicBezTo>
                  <a:cubicBezTo>
                    <a:pt x="6852" y="7601"/>
                    <a:pt x="6747" y="7374"/>
                    <a:pt x="6665" y="7525"/>
                  </a:cubicBezTo>
                  <a:cubicBezTo>
                    <a:pt x="6583" y="7677"/>
                    <a:pt x="6770" y="8209"/>
                    <a:pt x="6840" y="8361"/>
                  </a:cubicBezTo>
                  <a:cubicBezTo>
                    <a:pt x="6911" y="8513"/>
                    <a:pt x="6770" y="8513"/>
                    <a:pt x="6676" y="8543"/>
                  </a:cubicBezTo>
                  <a:cubicBezTo>
                    <a:pt x="6583" y="8573"/>
                    <a:pt x="6571" y="8118"/>
                    <a:pt x="6477" y="7951"/>
                  </a:cubicBezTo>
                  <a:cubicBezTo>
                    <a:pt x="6383" y="7784"/>
                    <a:pt x="6008" y="7586"/>
                    <a:pt x="5984" y="7708"/>
                  </a:cubicBezTo>
                  <a:cubicBezTo>
                    <a:pt x="5961" y="7829"/>
                    <a:pt x="6219" y="7829"/>
                    <a:pt x="6184" y="7996"/>
                  </a:cubicBezTo>
                  <a:cubicBezTo>
                    <a:pt x="6149" y="8163"/>
                    <a:pt x="6008" y="7890"/>
                    <a:pt x="5879" y="8027"/>
                  </a:cubicBezTo>
                  <a:cubicBezTo>
                    <a:pt x="5750" y="8163"/>
                    <a:pt x="5773" y="8072"/>
                    <a:pt x="5797" y="7935"/>
                  </a:cubicBezTo>
                  <a:cubicBezTo>
                    <a:pt x="5820" y="7799"/>
                    <a:pt x="5609" y="7647"/>
                    <a:pt x="5374" y="7677"/>
                  </a:cubicBezTo>
                  <a:cubicBezTo>
                    <a:pt x="5140" y="7708"/>
                    <a:pt x="5269" y="7920"/>
                    <a:pt x="5198" y="7996"/>
                  </a:cubicBezTo>
                  <a:cubicBezTo>
                    <a:pt x="5128" y="8072"/>
                    <a:pt x="4776" y="7951"/>
                    <a:pt x="4999" y="7890"/>
                  </a:cubicBezTo>
                  <a:cubicBezTo>
                    <a:pt x="5222" y="7829"/>
                    <a:pt x="5128" y="7662"/>
                    <a:pt x="5046" y="7495"/>
                  </a:cubicBezTo>
                  <a:cubicBezTo>
                    <a:pt x="4964" y="7328"/>
                    <a:pt x="4741" y="7525"/>
                    <a:pt x="4377" y="7693"/>
                  </a:cubicBezTo>
                  <a:cubicBezTo>
                    <a:pt x="4014" y="7860"/>
                    <a:pt x="3849" y="8042"/>
                    <a:pt x="3896" y="8057"/>
                  </a:cubicBezTo>
                  <a:cubicBezTo>
                    <a:pt x="3943" y="8072"/>
                    <a:pt x="3955" y="8148"/>
                    <a:pt x="3814" y="8300"/>
                  </a:cubicBezTo>
                  <a:cubicBezTo>
                    <a:pt x="3674" y="8452"/>
                    <a:pt x="3814" y="8589"/>
                    <a:pt x="3943" y="8589"/>
                  </a:cubicBezTo>
                  <a:cubicBezTo>
                    <a:pt x="4072" y="8589"/>
                    <a:pt x="3959" y="8722"/>
                    <a:pt x="4049" y="8756"/>
                  </a:cubicBezTo>
                  <a:cubicBezTo>
                    <a:pt x="4131" y="8786"/>
                    <a:pt x="4553" y="8543"/>
                    <a:pt x="4671" y="8649"/>
                  </a:cubicBezTo>
                  <a:cubicBezTo>
                    <a:pt x="4788" y="8756"/>
                    <a:pt x="3979" y="8816"/>
                    <a:pt x="3979" y="8999"/>
                  </a:cubicBezTo>
                  <a:cubicBezTo>
                    <a:pt x="3979" y="9181"/>
                    <a:pt x="4424" y="9287"/>
                    <a:pt x="4753" y="9211"/>
                  </a:cubicBezTo>
                  <a:cubicBezTo>
                    <a:pt x="5081" y="9135"/>
                    <a:pt x="5656" y="9272"/>
                    <a:pt x="5656" y="9378"/>
                  </a:cubicBezTo>
                  <a:cubicBezTo>
                    <a:pt x="5656" y="9484"/>
                    <a:pt x="5269" y="9454"/>
                    <a:pt x="4976" y="9439"/>
                  </a:cubicBezTo>
                  <a:cubicBezTo>
                    <a:pt x="4682" y="9424"/>
                    <a:pt x="4178" y="9545"/>
                    <a:pt x="4201" y="9667"/>
                  </a:cubicBezTo>
                  <a:cubicBezTo>
                    <a:pt x="4228" y="9803"/>
                    <a:pt x="4260" y="9803"/>
                    <a:pt x="4565" y="9986"/>
                  </a:cubicBezTo>
                  <a:cubicBezTo>
                    <a:pt x="4870" y="10168"/>
                    <a:pt x="5187" y="9894"/>
                    <a:pt x="5175" y="10153"/>
                  </a:cubicBezTo>
                  <a:cubicBezTo>
                    <a:pt x="5163" y="10411"/>
                    <a:pt x="5339" y="10472"/>
                    <a:pt x="5750" y="10487"/>
                  </a:cubicBezTo>
                  <a:cubicBezTo>
                    <a:pt x="6160" y="10502"/>
                    <a:pt x="6348" y="10244"/>
                    <a:pt x="6547" y="10259"/>
                  </a:cubicBezTo>
                  <a:cubicBezTo>
                    <a:pt x="6747" y="10274"/>
                    <a:pt x="6840" y="10229"/>
                    <a:pt x="6934" y="10046"/>
                  </a:cubicBezTo>
                  <a:cubicBezTo>
                    <a:pt x="7028" y="9864"/>
                    <a:pt x="7110" y="9970"/>
                    <a:pt x="7134" y="10062"/>
                  </a:cubicBezTo>
                  <a:cubicBezTo>
                    <a:pt x="7157" y="10153"/>
                    <a:pt x="7415" y="10137"/>
                    <a:pt x="7474" y="10213"/>
                  </a:cubicBezTo>
                  <a:cubicBezTo>
                    <a:pt x="7623" y="10407"/>
                    <a:pt x="8119" y="10350"/>
                    <a:pt x="8307" y="10229"/>
                  </a:cubicBezTo>
                  <a:cubicBezTo>
                    <a:pt x="8494" y="10107"/>
                    <a:pt x="8225" y="9773"/>
                    <a:pt x="8131" y="9925"/>
                  </a:cubicBezTo>
                  <a:cubicBezTo>
                    <a:pt x="8037" y="10077"/>
                    <a:pt x="7955" y="9986"/>
                    <a:pt x="7931" y="9910"/>
                  </a:cubicBezTo>
                  <a:cubicBezTo>
                    <a:pt x="7908" y="9834"/>
                    <a:pt x="8119" y="9788"/>
                    <a:pt x="8189" y="9682"/>
                  </a:cubicBezTo>
                  <a:close/>
                  <a:moveTo>
                    <a:pt x="2325" y="8437"/>
                  </a:moveTo>
                  <a:cubicBezTo>
                    <a:pt x="2536" y="8497"/>
                    <a:pt x="2559" y="8983"/>
                    <a:pt x="2700" y="8983"/>
                  </a:cubicBezTo>
                  <a:cubicBezTo>
                    <a:pt x="2794" y="8983"/>
                    <a:pt x="2723" y="8831"/>
                    <a:pt x="2876" y="8831"/>
                  </a:cubicBezTo>
                  <a:cubicBezTo>
                    <a:pt x="3028" y="8831"/>
                    <a:pt x="2993" y="8725"/>
                    <a:pt x="3134" y="8740"/>
                  </a:cubicBezTo>
                  <a:cubicBezTo>
                    <a:pt x="3275" y="8756"/>
                    <a:pt x="3392" y="8695"/>
                    <a:pt x="3392" y="8482"/>
                  </a:cubicBezTo>
                  <a:cubicBezTo>
                    <a:pt x="3392" y="8270"/>
                    <a:pt x="3498" y="8194"/>
                    <a:pt x="3638" y="8148"/>
                  </a:cubicBezTo>
                  <a:cubicBezTo>
                    <a:pt x="3779" y="8103"/>
                    <a:pt x="3650" y="7875"/>
                    <a:pt x="3849" y="7814"/>
                  </a:cubicBezTo>
                  <a:cubicBezTo>
                    <a:pt x="4049" y="7753"/>
                    <a:pt x="4600" y="7450"/>
                    <a:pt x="4694" y="7358"/>
                  </a:cubicBezTo>
                  <a:cubicBezTo>
                    <a:pt x="4788" y="7267"/>
                    <a:pt x="4577" y="7146"/>
                    <a:pt x="4366" y="6979"/>
                  </a:cubicBezTo>
                  <a:cubicBezTo>
                    <a:pt x="4154" y="6812"/>
                    <a:pt x="3990" y="6766"/>
                    <a:pt x="3826" y="6903"/>
                  </a:cubicBezTo>
                  <a:cubicBezTo>
                    <a:pt x="3662" y="7039"/>
                    <a:pt x="3791" y="6751"/>
                    <a:pt x="3662" y="6827"/>
                  </a:cubicBezTo>
                  <a:cubicBezTo>
                    <a:pt x="3533" y="6903"/>
                    <a:pt x="3181" y="6705"/>
                    <a:pt x="3134" y="6629"/>
                  </a:cubicBezTo>
                  <a:cubicBezTo>
                    <a:pt x="3087" y="6554"/>
                    <a:pt x="2454" y="6797"/>
                    <a:pt x="2301" y="6797"/>
                  </a:cubicBezTo>
                  <a:cubicBezTo>
                    <a:pt x="2149" y="6797"/>
                    <a:pt x="2313" y="7009"/>
                    <a:pt x="2419" y="7115"/>
                  </a:cubicBezTo>
                  <a:cubicBezTo>
                    <a:pt x="2524" y="7222"/>
                    <a:pt x="2160" y="7556"/>
                    <a:pt x="2231" y="7632"/>
                  </a:cubicBezTo>
                  <a:cubicBezTo>
                    <a:pt x="2301" y="7708"/>
                    <a:pt x="2160" y="7905"/>
                    <a:pt x="1996" y="8148"/>
                  </a:cubicBezTo>
                  <a:cubicBezTo>
                    <a:pt x="1832" y="8391"/>
                    <a:pt x="2114" y="8376"/>
                    <a:pt x="2325" y="8437"/>
                  </a:cubicBezTo>
                  <a:close/>
                  <a:moveTo>
                    <a:pt x="2524" y="20502"/>
                  </a:moveTo>
                  <a:cubicBezTo>
                    <a:pt x="2448" y="20396"/>
                    <a:pt x="2248" y="20419"/>
                    <a:pt x="2219" y="20320"/>
                  </a:cubicBezTo>
                  <a:cubicBezTo>
                    <a:pt x="2190" y="20221"/>
                    <a:pt x="2008" y="19865"/>
                    <a:pt x="1908" y="19872"/>
                  </a:cubicBezTo>
                  <a:cubicBezTo>
                    <a:pt x="1809" y="19880"/>
                    <a:pt x="1680" y="19887"/>
                    <a:pt x="1562" y="19773"/>
                  </a:cubicBezTo>
                  <a:cubicBezTo>
                    <a:pt x="1445" y="19659"/>
                    <a:pt x="1369" y="19652"/>
                    <a:pt x="1287" y="19720"/>
                  </a:cubicBezTo>
                  <a:cubicBezTo>
                    <a:pt x="1204" y="19789"/>
                    <a:pt x="1375" y="19804"/>
                    <a:pt x="1369" y="19880"/>
                  </a:cubicBezTo>
                  <a:cubicBezTo>
                    <a:pt x="1363" y="19956"/>
                    <a:pt x="1421" y="20001"/>
                    <a:pt x="1492" y="19986"/>
                  </a:cubicBezTo>
                  <a:cubicBezTo>
                    <a:pt x="1562" y="19971"/>
                    <a:pt x="1603" y="20161"/>
                    <a:pt x="1674" y="20168"/>
                  </a:cubicBezTo>
                  <a:cubicBezTo>
                    <a:pt x="1744" y="20176"/>
                    <a:pt x="1768" y="20320"/>
                    <a:pt x="1850" y="20320"/>
                  </a:cubicBezTo>
                  <a:cubicBezTo>
                    <a:pt x="1932" y="20320"/>
                    <a:pt x="1949" y="20441"/>
                    <a:pt x="1990" y="20510"/>
                  </a:cubicBezTo>
                  <a:cubicBezTo>
                    <a:pt x="2032" y="20578"/>
                    <a:pt x="2125" y="20517"/>
                    <a:pt x="2125" y="20586"/>
                  </a:cubicBezTo>
                  <a:cubicBezTo>
                    <a:pt x="2125" y="20647"/>
                    <a:pt x="2219" y="20702"/>
                    <a:pt x="2243" y="20779"/>
                  </a:cubicBezTo>
                  <a:cubicBezTo>
                    <a:pt x="2403" y="20804"/>
                    <a:pt x="2541" y="20823"/>
                    <a:pt x="2661" y="20781"/>
                  </a:cubicBezTo>
                  <a:cubicBezTo>
                    <a:pt x="2662" y="20733"/>
                    <a:pt x="2671" y="20680"/>
                    <a:pt x="2688" y="20639"/>
                  </a:cubicBezTo>
                  <a:cubicBezTo>
                    <a:pt x="2729" y="20540"/>
                    <a:pt x="2600" y="20609"/>
                    <a:pt x="2524" y="20502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66" name="Shape 1478"/>
            <p:cNvSpPr/>
            <p:nvPr/>
          </p:nvSpPr>
          <p:spPr>
            <a:xfrm>
              <a:off x="3111414" y="2518348"/>
              <a:ext cx="1755972" cy="9844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6" h="21583" extrusionOk="0">
                  <a:moveTo>
                    <a:pt x="20404" y="19371"/>
                  </a:moveTo>
                  <a:cubicBezTo>
                    <a:pt x="20326" y="19391"/>
                    <a:pt x="20387" y="19172"/>
                    <a:pt x="20398" y="19063"/>
                  </a:cubicBezTo>
                  <a:cubicBezTo>
                    <a:pt x="20409" y="18954"/>
                    <a:pt x="20231" y="19113"/>
                    <a:pt x="20226" y="19242"/>
                  </a:cubicBezTo>
                  <a:cubicBezTo>
                    <a:pt x="20220" y="19371"/>
                    <a:pt x="20098" y="19420"/>
                    <a:pt x="20098" y="19500"/>
                  </a:cubicBezTo>
                  <a:cubicBezTo>
                    <a:pt x="20098" y="19731"/>
                    <a:pt x="20081" y="19609"/>
                    <a:pt x="19992" y="19688"/>
                  </a:cubicBezTo>
                  <a:cubicBezTo>
                    <a:pt x="19903" y="19768"/>
                    <a:pt x="19558" y="19688"/>
                    <a:pt x="19547" y="19549"/>
                  </a:cubicBezTo>
                  <a:cubicBezTo>
                    <a:pt x="19536" y="19410"/>
                    <a:pt x="19286" y="19341"/>
                    <a:pt x="19274" y="19152"/>
                  </a:cubicBezTo>
                  <a:cubicBezTo>
                    <a:pt x="19263" y="18964"/>
                    <a:pt x="19141" y="18904"/>
                    <a:pt x="19241" y="18696"/>
                  </a:cubicBezTo>
                  <a:cubicBezTo>
                    <a:pt x="19341" y="18487"/>
                    <a:pt x="19224" y="18388"/>
                    <a:pt x="19130" y="18547"/>
                  </a:cubicBezTo>
                  <a:cubicBezTo>
                    <a:pt x="19035" y="18706"/>
                    <a:pt x="18980" y="18457"/>
                    <a:pt x="19107" y="18368"/>
                  </a:cubicBezTo>
                  <a:cubicBezTo>
                    <a:pt x="19236" y="18279"/>
                    <a:pt x="19475" y="18189"/>
                    <a:pt x="19352" y="17792"/>
                  </a:cubicBezTo>
                  <a:cubicBezTo>
                    <a:pt x="19230" y="17395"/>
                    <a:pt x="18462" y="17911"/>
                    <a:pt x="18267" y="18110"/>
                  </a:cubicBezTo>
                  <a:cubicBezTo>
                    <a:pt x="18073" y="18309"/>
                    <a:pt x="17828" y="18944"/>
                    <a:pt x="17722" y="18944"/>
                  </a:cubicBezTo>
                  <a:cubicBezTo>
                    <a:pt x="17616" y="18944"/>
                    <a:pt x="17906" y="18606"/>
                    <a:pt x="17950" y="18477"/>
                  </a:cubicBezTo>
                  <a:cubicBezTo>
                    <a:pt x="17995" y="18348"/>
                    <a:pt x="17939" y="18219"/>
                    <a:pt x="18000" y="18269"/>
                  </a:cubicBezTo>
                  <a:cubicBezTo>
                    <a:pt x="18062" y="18318"/>
                    <a:pt x="18234" y="17842"/>
                    <a:pt x="18351" y="17683"/>
                  </a:cubicBezTo>
                  <a:cubicBezTo>
                    <a:pt x="18468" y="17524"/>
                    <a:pt x="18596" y="17673"/>
                    <a:pt x="18612" y="17544"/>
                  </a:cubicBezTo>
                  <a:cubicBezTo>
                    <a:pt x="18629" y="17415"/>
                    <a:pt x="18685" y="17326"/>
                    <a:pt x="18796" y="17147"/>
                  </a:cubicBezTo>
                  <a:cubicBezTo>
                    <a:pt x="18907" y="16968"/>
                    <a:pt x="20237" y="16998"/>
                    <a:pt x="20365" y="17008"/>
                  </a:cubicBezTo>
                  <a:cubicBezTo>
                    <a:pt x="20493" y="17018"/>
                    <a:pt x="20743" y="16710"/>
                    <a:pt x="20816" y="16512"/>
                  </a:cubicBezTo>
                  <a:cubicBezTo>
                    <a:pt x="20888" y="16313"/>
                    <a:pt x="20982" y="16313"/>
                    <a:pt x="21161" y="16333"/>
                  </a:cubicBezTo>
                  <a:cubicBezTo>
                    <a:pt x="21339" y="16353"/>
                    <a:pt x="21422" y="16065"/>
                    <a:pt x="21511" y="15956"/>
                  </a:cubicBezTo>
                  <a:cubicBezTo>
                    <a:pt x="21600" y="15847"/>
                    <a:pt x="21567" y="15797"/>
                    <a:pt x="21489" y="15767"/>
                  </a:cubicBezTo>
                  <a:cubicBezTo>
                    <a:pt x="21411" y="15737"/>
                    <a:pt x="21339" y="15648"/>
                    <a:pt x="21416" y="15638"/>
                  </a:cubicBezTo>
                  <a:cubicBezTo>
                    <a:pt x="21494" y="15628"/>
                    <a:pt x="21533" y="15549"/>
                    <a:pt x="21567" y="15370"/>
                  </a:cubicBezTo>
                  <a:cubicBezTo>
                    <a:pt x="21600" y="15191"/>
                    <a:pt x="21539" y="15271"/>
                    <a:pt x="21433" y="15023"/>
                  </a:cubicBezTo>
                  <a:cubicBezTo>
                    <a:pt x="21327" y="14774"/>
                    <a:pt x="21272" y="15102"/>
                    <a:pt x="21166" y="15082"/>
                  </a:cubicBezTo>
                  <a:cubicBezTo>
                    <a:pt x="21060" y="15062"/>
                    <a:pt x="21238" y="14824"/>
                    <a:pt x="21149" y="14725"/>
                  </a:cubicBezTo>
                  <a:cubicBezTo>
                    <a:pt x="21060" y="14626"/>
                    <a:pt x="20893" y="14695"/>
                    <a:pt x="20760" y="14894"/>
                  </a:cubicBezTo>
                  <a:cubicBezTo>
                    <a:pt x="20626" y="15092"/>
                    <a:pt x="20637" y="14884"/>
                    <a:pt x="20521" y="15082"/>
                  </a:cubicBezTo>
                  <a:cubicBezTo>
                    <a:pt x="20404" y="15281"/>
                    <a:pt x="20404" y="14983"/>
                    <a:pt x="20459" y="14904"/>
                  </a:cubicBezTo>
                  <a:cubicBezTo>
                    <a:pt x="20515" y="14824"/>
                    <a:pt x="20554" y="14913"/>
                    <a:pt x="20604" y="14794"/>
                  </a:cubicBezTo>
                  <a:cubicBezTo>
                    <a:pt x="20654" y="14675"/>
                    <a:pt x="20704" y="14794"/>
                    <a:pt x="20832" y="14645"/>
                  </a:cubicBezTo>
                  <a:cubicBezTo>
                    <a:pt x="20960" y="14497"/>
                    <a:pt x="21071" y="14566"/>
                    <a:pt x="21110" y="14457"/>
                  </a:cubicBezTo>
                  <a:cubicBezTo>
                    <a:pt x="21149" y="14348"/>
                    <a:pt x="21049" y="14199"/>
                    <a:pt x="20927" y="14248"/>
                  </a:cubicBezTo>
                  <a:cubicBezTo>
                    <a:pt x="20804" y="14298"/>
                    <a:pt x="20721" y="13950"/>
                    <a:pt x="20643" y="14050"/>
                  </a:cubicBezTo>
                  <a:cubicBezTo>
                    <a:pt x="20565" y="14149"/>
                    <a:pt x="20582" y="13901"/>
                    <a:pt x="20493" y="14000"/>
                  </a:cubicBezTo>
                  <a:cubicBezTo>
                    <a:pt x="20404" y="14100"/>
                    <a:pt x="20354" y="13970"/>
                    <a:pt x="20315" y="13782"/>
                  </a:cubicBezTo>
                  <a:cubicBezTo>
                    <a:pt x="20276" y="13593"/>
                    <a:pt x="20037" y="13285"/>
                    <a:pt x="19892" y="13206"/>
                  </a:cubicBezTo>
                  <a:cubicBezTo>
                    <a:pt x="19747" y="13127"/>
                    <a:pt x="19842" y="12988"/>
                    <a:pt x="19920" y="13087"/>
                  </a:cubicBezTo>
                  <a:cubicBezTo>
                    <a:pt x="19998" y="13186"/>
                    <a:pt x="20087" y="12988"/>
                    <a:pt x="20120" y="12888"/>
                  </a:cubicBezTo>
                  <a:cubicBezTo>
                    <a:pt x="20153" y="12789"/>
                    <a:pt x="20064" y="12700"/>
                    <a:pt x="20020" y="12690"/>
                  </a:cubicBezTo>
                  <a:cubicBezTo>
                    <a:pt x="19975" y="12680"/>
                    <a:pt x="19975" y="12550"/>
                    <a:pt x="19987" y="12451"/>
                  </a:cubicBezTo>
                  <a:cubicBezTo>
                    <a:pt x="19998" y="12352"/>
                    <a:pt x="19831" y="12223"/>
                    <a:pt x="19825" y="12124"/>
                  </a:cubicBezTo>
                  <a:cubicBezTo>
                    <a:pt x="19820" y="12024"/>
                    <a:pt x="19725" y="11955"/>
                    <a:pt x="19731" y="11865"/>
                  </a:cubicBezTo>
                  <a:cubicBezTo>
                    <a:pt x="19736" y="11776"/>
                    <a:pt x="19636" y="11647"/>
                    <a:pt x="19636" y="11528"/>
                  </a:cubicBezTo>
                  <a:cubicBezTo>
                    <a:pt x="19636" y="11409"/>
                    <a:pt x="19469" y="11171"/>
                    <a:pt x="19464" y="11032"/>
                  </a:cubicBezTo>
                  <a:cubicBezTo>
                    <a:pt x="19458" y="10893"/>
                    <a:pt x="19369" y="10794"/>
                    <a:pt x="19336" y="10625"/>
                  </a:cubicBezTo>
                  <a:cubicBezTo>
                    <a:pt x="19302" y="10456"/>
                    <a:pt x="19258" y="10535"/>
                    <a:pt x="19224" y="10774"/>
                  </a:cubicBezTo>
                  <a:cubicBezTo>
                    <a:pt x="19191" y="11012"/>
                    <a:pt x="19074" y="11002"/>
                    <a:pt x="19107" y="11081"/>
                  </a:cubicBezTo>
                  <a:cubicBezTo>
                    <a:pt x="19176" y="11244"/>
                    <a:pt x="19124" y="11250"/>
                    <a:pt x="19074" y="11349"/>
                  </a:cubicBezTo>
                  <a:cubicBezTo>
                    <a:pt x="19024" y="11449"/>
                    <a:pt x="19107" y="11598"/>
                    <a:pt x="19024" y="11598"/>
                  </a:cubicBezTo>
                  <a:cubicBezTo>
                    <a:pt x="18941" y="11598"/>
                    <a:pt x="18980" y="11905"/>
                    <a:pt x="18935" y="11766"/>
                  </a:cubicBezTo>
                  <a:cubicBezTo>
                    <a:pt x="18891" y="11627"/>
                    <a:pt x="18785" y="11667"/>
                    <a:pt x="18785" y="11806"/>
                  </a:cubicBezTo>
                  <a:cubicBezTo>
                    <a:pt x="18785" y="11945"/>
                    <a:pt x="18607" y="12074"/>
                    <a:pt x="18534" y="12064"/>
                  </a:cubicBezTo>
                  <a:cubicBezTo>
                    <a:pt x="18462" y="12054"/>
                    <a:pt x="18462" y="11786"/>
                    <a:pt x="18401" y="11865"/>
                  </a:cubicBezTo>
                  <a:cubicBezTo>
                    <a:pt x="18340" y="11945"/>
                    <a:pt x="18351" y="11637"/>
                    <a:pt x="18256" y="11647"/>
                  </a:cubicBezTo>
                  <a:cubicBezTo>
                    <a:pt x="18162" y="11657"/>
                    <a:pt x="18095" y="11637"/>
                    <a:pt x="18123" y="11488"/>
                  </a:cubicBezTo>
                  <a:cubicBezTo>
                    <a:pt x="18151" y="11339"/>
                    <a:pt x="17961" y="11270"/>
                    <a:pt x="18023" y="11181"/>
                  </a:cubicBezTo>
                  <a:cubicBezTo>
                    <a:pt x="18084" y="11091"/>
                    <a:pt x="18006" y="10933"/>
                    <a:pt x="17995" y="10674"/>
                  </a:cubicBezTo>
                  <a:cubicBezTo>
                    <a:pt x="17984" y="10416"/>
                    <a:pt x="18078" y="10397"/>
                    <a:pt x="18078" y="10297"/>
                  </a:cubicBezTo>
                  <a:cubicBezTo>
                    <a:pt x="18078" y="10198"/>
                    <a:pt x="18011" y="10198"/>
                    <a:pt x="17945" y="10277"/>
                  </a:cubicBezTo>
                  <a:cubicBezTo>
                    <a:pt x="17878" y="10357"/>
                    <a:pt x="17878" y="10168"/>
                    <a:pt x="17806" y="10178"/>
                  </a:cubicBezTo>
                  <a:cubicBezTo>
                    <a:pt x="17733" y="10188"/>
                    <a:pt x="17516" y="10168"/>
                    <a:pt x="17505" y="9989"/>
                  </a:cubicBezTo>
                  <a:cubicBezTo>
                    <a:pt x="17494" y="9811"/>
                    <a:pt x="17422" y="9900"/>
                    <a:pt x="17388" y="9731"/>
                  </a:cubicBezTo>
                  <a:cubicBezTo>
                    <a:pt x="17355" y="9563"/>
                    <a:pt x="17266" y="9691"/>
                    <a:pt x="17266" y="9572"/>
                  </a:cubicBezTo>
                  <a:cubicBezTo>
                    <a:pt x="17266" y="9453"/>
                    <a:pt x="17227" y="9404"/>
                    <a:pt x="17160" y="9394"/>
                  </a:cubicBezTo>
                  <a:cubicBezTo>
                    <a:pt x="17093" y="9384"/>
                    <a:pt x="17071" y="9255"/>
                    <a:pt x="16982" y="9235"/>
                  </a:cubicBezTo>
                  <a:cubicBezTo>
                    <a:pt x="16893" y="9215"/>
                    <a:pt x="16782" y="9344"/>
                    <a:pt x="16732" y="9384"/>
                  </a:cubicBezTo>
                  <a:cubicBezTo>
                    <a:pt x="16682" y="9424"/>
                    <a:pt x="16554" y="9245"/>
                    <a:pt x="16504" y="9314"/>
                  </a:cubicBezTo>
                  <a:cubicBezTo>
                    <a:pt x="16454" y="9384"/>
                    <a:pt x="16442" y="9265"/>
                    <a:pt x="16303" y="9195"/>
                  </a:cubicBezTo>
                  <a:cubicBezTo>
                    <a:pt x="16164" y="9126"/>
                    <a:pt x="15981" y="9106"/>
                    <a:pt x="15970" y="9195"/>
                  </a:cubicBezTo>
                  <a:cubicBezTo>
                    <a:pt x="15958" y="9285"/>
                    <a:pt x="15847" y="9314"/>
                    <a:pt x="15864" y="9523"/>
                  </a:cubicBezTo>
                  <a:cubicBezTo>
                    <a:pt x="15881" y="9731"/>
                    <a:pt x="15997" y="9691"/>
                    <a:pt x="16025" y="9831"/>
                  </a:cubicBezTo>
                  <a:cubicBezTo>
                    <a:pt x="16053" y="9970"/>
                    <a:pt x="15970" y="9920"/>
                    <a:pt x="15964" y="10049"/>
                  </a:cubicBezTo>
                  <a:cubicBezTo>
                    <a:pt x="15958" y="10178"/>
                    <a:pt x="15886" y="10168"/>
                    <a:pt x="15886" y="10257"/>
                  </a:cubicBezTo>
                  <a:cubicBezTo>
                    <a:pt x="15886" y="10347"/>
                    <a:pt x="15936" y="10327"/>
                    <a:pt x="15964" y="10506"/>
                  </a:cubicBezTo>
                  <a:cubicBezTo>
                    <a:pt x="15992" y="10684"/>
                    <a:pt x="16047" y="10674"/>
                    <a:pt x="16064" y="10912"/>
                  </a:cubicBezTo>
                  <a:cubicBezTo>
                    <a:pt x="16081" y="11151"/>
                    <a:pt x="16020" y="11101"/>
                    <a:pt x="15964" y="11131"/>
                  </a:cubicBezTo>
                  <a:cubicBezTo>
                    <a:pt x="15908" y="11161"/>
                    <a:pt x="15970" y="11280"/>
                    <a:pt x="15892" y="11439"/>
                  </a:cubicBezTo>
                  <a:cubicBezTo>
                    <a:pt x="15814" y="11598"/>
                    <a:pt x="15747" y="11766"/>
                    <a:pt x="15808" y="11865"/>
                  </a:cubicBezTo>
                  <a:cubicBezTo>
                    <a:pt x="15869" y="11965"/>
                    <a:pt x="16098" y="12134"/>
                    <a:pt x="16187" y="12402"/>
                  </a:cubicBezTo>
                  <a:cubicBezTo>
                    <a:pt x="16276" y="12670"/>
                    <a:pt x="16270" y="13087"/>
                    <a:pt x="16242" y="13385"/>
                  </a:cubicBezTo>
                  <a:cubicBezTo>
                    <a:pt x="16214" y="13683"/>
                    <a:pt x="16025" y="13752"/>
                    <a:pt x="15886" y="14010"/>
                  </a:cubicBezTo>
                  <a:cubicBezTo>
                    <a:pt x="15747" y="14268"/>
                    <a:pt x="15602" y="14229"/>
                    <a:pt x="15536" y="14238"/>
                  </a:cubicBezTo>
                  <a:cubicBezTo>
                    <a:pt x="15469" y="14248"/>
                    <a:pt x="15508" y="14487"/>
                    <a:pt x="15602" y="14675"/>
                  </a:cubicBezTo>
                  <a:cubicBezTo>
                    <a:pt x="15697" y="14864"/>
                    <a:pt x="15619" y="14923"/>
                    <a:pt x="15669" y="15122"/>
                  </a:cubicBezTo>
                  <a:cubicBezTo>
                    <a:pt x="15719" y="15320"/>
                    <a:pt x="15669" y="15479"/>
                    <a:pt x="15741" y="15658"/>
                  </a:cubicBezTo>
                  <a:cubicBezTo>
                    <a:pt x="15814" y="15837"/>
                    <a:pt x="15769" y="15906"/>
                    <a:pt x="15686" y="16035"/>
                  </a:cubicBezTo>
                  <a:cubicBezTo>
                    <a:pt x="15602" y="16164"/>
                    <a:pt x="15719" y="16095"/>
                    <a:pt x="15725" y="16264"/>
                  </a:cubicBezTo>
                  <a:cubicBezTo>
                    <a:pt x="15730" y="16432"/>
                    <a:pt x="15686" y="16333"/>
                    <a:pt x="15613" y="16244"/>
                  </a:cubicBezTo>
                  <a:cubicBezTo>
                    <a:pt x="15541" y="16154"/>
                    <a:pt x="15474" y="16412"/>
                    <a:pt x="15474" y="16522"/>
                  </a:cubicBezTo>
                  <a:cubicBezTo>
                    <a:pt x="15474" y="16631"/>
                    <a:pt x="15302" y="16373"/>
                    <a:pt x="15263" y="16383"/>
                  </a:cubicBezTo>
                  <a:cubicBezTo>
                    <a:pt x="15224" y="16393"/>
                    <a:pt x="15274" y="16214"/>
                    <a:pt x="15174" y="16075"/>
                  </a:cubicBezTo>
                  <a:cubicBezTo>
                    <a:pt x="15074" y="15936"/>
                    <a:pt x="14996" y="15906"/>
                    <a:pt x="14996" y="15767"/>
                  </a:cubicBezTo>
                  <a:cubicBezTo>
                    <a:pt x="14996" y="15628"/>
                    <a:pt x="14823" y="15529"/>
                    <a:pt x="14823" y="15370"/>
                  </a:cubicBezTo>
                  <a:cubicBezTo>
                    <a:pt x="14823" y="15211"/>
                    <a:pt x="14846" y="14804"/>
                    <a:pt x="14807" y="14685"/>
                  </a:cubicBezTo>
                  <a:cubicBezTo>
                    <a:pt x="14768" y="14566"/>
                    <a:pt x="14801" y="14437"/>
                    <a:pt x="14835" y="14328"/>
                  </a:cubicBezTo>
                  <a:cubicBezTo>
                    <a:pt x="14868" y="14218"/>
                    <a:pt x="14796" y="14050"/>
                    <a:pt x="14695" y="14050"/>
                  </a:cubicBezTo>
                  <a:cubicBezTo>
                    <a:pt x="14595" y="14050"/>
                    <a:pt x="14456" y="13990"/>
                    <a:pt x="14317" y="14010"/>
                  </a:cubicBezTo>
                  <a:cubicBezTo>
                    <a:pt x="14178" y="14030"/>
                    <a:pt x="14100" y="13990"/>
                    <a:pt x="14056" y="13921"/>
                  </a:cubicBezTo>
                  <a:cubicBezTo>
                    <a:pt x="14011" y="13851"/>
                    <a:pt x="13883" y="13702"/>
                    <a:pt x="13711" y="13623"/>
                  </a:cubicBezTo>
                  <a:cubicBezTo>
                    <a:pt x="13538" y="13544"/>
                    <a:pt x="13460" y="13385"/>
                    <a:pt x="13444" y="13296"/>
                  </a:cubicBezTo>
                  <a:cubicBezTo>
                    <a:pt x="13427" y="13206"/>
                    <a:pt x="13255" y="13137"/>
                    <a:pt x="13216" y="13047"/>
                  </a:cubicBezTo>
                  <a:cubicBezTo>
                    <a:pt x="13177" y="12958"/>
                    <a:pt x="13010" y="12908"/>
                    <a:pt x="12943" y="12928"/>
                  </a:cubicBezTo>
                  <a:cubicBezTo>
                    <a:pt x="12876" y="12948"/>
                    <a:pt x="12709" y="12680"/>
                    <a:pt x="12609" y="12690"/>
                  </a:cubicBezTo>
                  <a:cubicBezTo>
                    <a:pt x="12509" y="12700"/>
                    <a:pt x="12275" y="12878"/>
                    <a:pt x="12236" y="12888"/>
                  </a:cubicBezTo>
                  <a:cubicBezTo>
                    <a:pt x="12197" y="12898"/>
                    <a:pt x="12242" y="12740"/>
                    <a:pt x="12270" y="12670"/>
                  </a:cubicBezTo>
                  <a:cubicBezTo>
                    <a:pt x="12298" y="12600"/>
                    <a:pt x="12186" y="12302"/>
                    <a:pt x="12158" y="12104"/>
                  </a:cubicBezTo>
                  <a:cubicBezTo>
                    <a:pt x="12131" y="11905"/>
                    <a:pt x="12092" y="11687"/>
                    <a:pt x="11975" y="11717"/>
                  </a:cubicBezTo>
                  <a:cubicBezTo>
                    <a:pt x="11858" y="11746"/>
                    <a:pt x="11730" y="11637"/>
                    <a:pt x="11697" y="11598"/>
                  </a:cubicBezTo>
                  <a:cubicBezTo>
                    <a:pt x="11663" y="11558"/>
                    <a:pt x="11658" y="10992"/>
                    <a:pt x="11686" y="10754"/>
                  </a:cubicBezTo>
                  <a:cubicBezTo>
                    <a:pt x="11713" y="10515"/>
                    <a:pt x="11858" y="10158"/>
                    <a:pt x="11858" y="10009"/>
                  </a:cubicBezTo>
                  <a:cubicBezTo>
                    <a:pt x="11858" y="9860"/>
                    <a:pt x="11953" y="9791"/>
                    <a:pt x="12036" y="9751"/>
                  </a:cubicBezTo>
                  <a:cubicBezTo>
                    <a:pt x="12120" y="9711"/>
                    <a:pt x="12053" y="9424"/>
                    <a:pt x="12136" y="9404"/>
                  </a:cubicBezTo>
                  <a:cubicBezTo>
                    <a:pt x="12220" y="9384"/>
                    <a:pt x="12225" y="9324"/>
                    <a:pt x="12242" y="9205"/>
                  </a:cubicBezTo>
                  <a:cubicBezTo>
                    <a:pt x="12259" y="9086"/>
                    <a:pt x="12359" y="9165"/>
                    <a:pt x="12303" y="9066"/>
                  </a:cubicBezTo>
                  <a:cubicBezTo>
                    <a:pt x="12247" y="8967"/>
                    <a:pt x="12292" y="8937"/>
                    <a:pt x="12420" y="8937"/>
                  </a:cubicBezTo>
                  <a:cubicBezTo>
                    <a:pt x="12548" y="8937"/>
                    <a:pt x="12737" y="8858"/>
                    <a:pt x="12709" y="8630"/>
                  </a:cubicBezTo>
                  <a:cubicBezTo>
                    <a:pt x="12681" y="8401"/>
                    <a:pt x="12348" y="8570"/>
                    <a:pt x="12348" y="8381"/>
                  </a:cubicBezTo>
                  <a:cubicBezTo>
                    <a:pt x="12348" y="8192"/>
                    <a:pt x="11925" y="8183"/>
                    <a:pt x="11953" y="8074"/>
                  </a:cubicBezTo>
                  <a:cubicBezTo>
                    <a:pt x="11980" y="7964"/>
                    <a:pt x="12375" y="8153"/>
                    <a:pt x="12520" y="8252"/>
                  </a:cubicBezTo>
                  <a:cubicBezTo>
                    <a:pt x="12665" y="8351"/>
                    <a:pt x="12704" y="8342"/>
                    <a:pt x="12821" y="8332"/>
                  </a:cubicBezTo>
                  <a:cubicBezTo>
                    <a:pt x="12937" y="8322"/>
                    <a:pt x="12859" y="8053"/>
                    <a:pt x="12882" y="7944"/>
                  </a:cubicBezTo>
                  <a:cubicBezTo>
                    <a:pt x="12904" y="7835"/>
                    <a:pt x="13127" y="8113"/>
                    <a:pt x="13255" y="8053"/>
                  </a:cubicBezTo>
                  <a:cubicBezTo>
                    <a:pt x="13382" y="7994"/>
                    <a:pt x="13505" y="7527"/>
                    <a:pt x="13611" y="7399"/>
                  </a:cubicBezTo>
                  <a:cubicBezTo>
                    <a:pt x="13716" y="7270"/>
                    <a:pt x="13622" y="7150"/>
                    <a:pt x="13416" y="7180"/>
                  </a:cubicBezTo>
                  <a:cubicBezTo>
                    <a:pt x="13210" y="7210"/>
                    <a:pt x="13093" y="7071"/>
                    <a:pt x="12982" y="6922"/>
                  </a:cubicBezTo>
                  <a:cubicBezTo>
                    <a:pt x="12871" y="6773"/>
                    <a:pt x="12882" y="6654"/>
                    <a:pt x="12999" y="6674"/>
                  </a:cubicBezTo>
                  <a:cubicBezTo>
                    <a:pt x="13115" y="6694"/>
                    <a:pt x="13394" y="7101"/>
                    <a:pt x="13499" y="7111"/>
                  </a:cubicBezTo>
                  <a:cubicBezTo>
                    <a:pt x="13605" y="7121"/>
                    <a:pt x="13789" y="6743"/>
                    <a:pt x="13878" y="6624"/>
                  </a:cubicBezTo>
                  <a:cubicBezTo>
                    <a:pt x="13967" y="6505"/>
                    <a:pt x="13794" y="6455"/>
                    <a:pt x="13733" y="6366"/>
                  </a:cubicBezTo>
                  <a:cubicBezTo>
                    <a:pt x="13672" y="6277"/>
                    <a:pt x="13839" y="6217"/>
                    <a:pt x="13928" y="6217"/>
                  </a:cubicBezTo>
                  <a:cubicBezTo>
                    <a:pt x="14017" y="6217"/>
                    <a:pt x="14056" y="6356"/>
                    <a:pt x="14089" y="6425"/>
                  </a:cubicBezTo>
                  <a:cubicBezTo>
                    <a:pt x="14122" y="6495"/>
                    <a:pt x="14278" y="6376"/>
                    <a:pt x="14356" y="6376"/>
                  </a:cubicBezTo>
                  <a:cubicBezTo>
                    <a:pt x="14434" y="6376"/>
                    <a:pt x="14345" y="6148"/>
                    <a:pt x="14217" y="6058"/>
                  </a:cubicBezTo>
                  <a:cubicBezTo>
                    <a:pt x="14089" y="5969"/>
                    <a:pt x="14223" y="5800"/>
                    <a:pt x="14262" y="5939"/>
                  </a:cubicBezTo>
                  <a:cubicBezTo>
                    <a:pt x="14301" y="6078"/>
                    <a:pt x="14389" y="6048"/>
                    <a:pt x="14434" y="6207"/>
                  </a:cubicBezTo>
                  <a:cubicBezTo>
                    <a:pt x="14499" y="6439"/>
                    <a:pt x="14540" y="6286"/>
                    <a:pt x="14651" y="6217"/>
                  </a:cubicBezTo>
                  <a:cubicBezTo>
                    <a:pt x="14762" y="6148"/>
                    <a:pt x="14818" y="6028"/>
                    <a:pt x="14879" y="5909"/>
                  </a:cubicBezTo>
                  <a:cubicBezTo>
                    <a:pt x="14940" y="5790"/>
                    <a:pt x="14951" y="5929"/>
                    <a:pt x="15024" y="5741"/>
                  </a:cubicBezTo>
                  <a:cubicBezTo>
                    <a:pt x="15096" y="5552"/>
                    <a:pt x="14990" y="5373"/>
                    <a:pt x="14901" y="5254"/>
                  </a:cubicBezTo>
                  <a:cubicBezTo>
                    <a:pt x="14812" y="5135"/>
                    <a:pt x="14907" y="5016"/>
                    <a:pt x="14818" y="4937"/>
                  </a:cubicBezTo>
                  <a:cubicBezTo>
                    <a:pt x="14729" y="4857"/>
                    <a:pt x="14712" y="4708"/>
                    <a:pt x="14823" y="4748"/>
                  </a:cubicBezTo>
                  <a:cubicBezTo>
                    <a:pt x="14935" y="4788"/>
                    <a:pt x="15024" y="4728"/>
                    <a:pt x="15074" y="4589"/>
                  </a:cubicBezTo>
                  <a:cubicBezTo>
                    <a:pt x="15124" y="4450"/>
                    <a:pt x="14907" y="4420"/>
                    <a:pt x="15007" y="4321"/>
                  </a:cubicBezTo>
                  <a:cubicBezTo>
                    <a:pt x="15107" y="4222"/>
                    <a:pt x="15024" y="4123"/>
                    <a:pt x="14924" y="4123"/>
                  </a:cubicBezTo>
                  <a:cubicBezTo>
                    <a:pt x="14823" y="4123"/>
                    <a:pt x="14740" y="4033"/>
                    <a:pt x="14734" y="3884"/>
                  </a:cubicBezTo>
                  <a:cubicBezTo>
                    <a:pt x="14729" y="3735"/>
                    <a:pt x="14556" y="3835"/>
                    <a:pt x="14451" y="3745"/>
                  </a:cubicBezTo>
                  <a:cubicBezTo>
                    <a:pt x="14345" y="3656"/>
                    <a:pt x="14111" y="3676"/>
                    <a:pt x="14056" y="3686"/>
                  </a:cubicBezTo>
                  <a:cubicBezTo>
                    <a:pt x="14000" y="3696"/>
                    <a:pt x="13994" y="4103"/>
                    <a:pt x="14078" y="4113"/>
                  </a:cubicBezTo>
                  <a:cubicBezTo>
                    <a:pt x="14161" y="4123"/>
                    <a:pt x="14228" y="4281"/>
                    <a:pt x="14156" y="4331"/>
                  </a:cubicBezTo>
                  <a:cubicBezTo>
                    <a:pt x="14084" y="4381"/>
                    <a:pt x="14167" y="4539"/>
                    <a:pt x="14111" y="4529"/>
                  </a:cubicBezTo>
                  <a:cubicBezTo>
                    <a:pt x="14056" y="4520"/>
                    <a:pt x="13967" y="4470"/>
                    <a:pt x="13950" y="4728"/>
                  </a:cubicBezTo>
                  <a:cubicBezTo>
                    <a:pt x="13933" y="4986"/>
                    <a:pt x="13922" y="5085"/>
                    <a:pt x="13828" y="5175"/>
                  </a:cubicBezTo>
                  <a:cubicBezTo>
                    <a:pt x="13733" y="5264"/>
                    <a:pt x="13805" y="4887"/>
                    <a:pt x="13716" y="4897"/>
                  </a:cubicBezTo>
                  <a:cubicBezTo>
                    <a:pt x="13627" y="4907"/>
                    <a:pt x="13616" y="5215"/>
                    <a:pt x="13683" y="5244"/>
                  </a:cubicBezTo>
                  <a:cubicBezTo>
                    <a:pt x="13750" y="5274"/>
                    <a:pt x="13761" y="5373"/>
                    <a:pt x="13777" y="5522"/>
                  </a:cubicBezTo>
                  <a:cubicBezTo>
                    <a:pt x="13794" y="5671"/>
                    <a:pt x="13655" y="5562"/>
                    <a:pt x="13599" y="5741"/>
                  </a:cubicBezTo>
                  <a:cubicBezTo>
                    <a:pt x="13544" y="5919"/>
                    <a:pt x="13538" y="5661"/>
                    <a:pt x="13460" y="5542"/>
                  </a:cubicBezTo>
                  <a:cubicBezTo>
                    <a:pt x="13382" y="5423"/>
                    <a:pt x="13288" y="5224"/>
                    <a:pt x="13293" y="5076"/>
                  </a:cubicBezTo>
                  <a:cubicBezTo>
                    <a:pt x="13298" y="4945"/>
                    <a:pt x="13338" y="4897"/>
                    <a:pt x="13399" y="4877"/>
                  </a:cubicBezTo>
                  <a:cubicBezTo>
                    <a:pt x="13460" y="4857"/>
                    <a:pt x="13399" y="4758"/>
                    <a:pt x="13394" y="4579"/>
                  </a:cubicBezTo>
                  <a:cubicBezTo>
                    <a:pt x="13388" y="4401"/>
                    <a:pt x="13316" y="4460"/>
                    <a:pt x="13227" y="4271"/>
                  </a:cubicBezTo>
                  <a:cubicBezTo>
                    <a:pt x="13138" y="4083"/>
                    <a:pt x="13043" y="4083"/>
                    <a:pt x="12993" y="4172"/>
                  </a:cubicBezTo>
                  <a:cubicBezTo>
                    <a:pt x="12943" y="4262"/>
                    <a:pt x="12976" y="4430"/>
                    <a:pt x="12898" y="4490"/>
                  </a:cubicBezTo>
                  <a:cubicBezTo>
                    <a:pt x="12821" y="4549"/>
                    <a:pt x="12854" y="4827"/>
                    <a:pt x="12787" y="4847"/>
                  </a:cubicBezTo>
                  <a:cubicBezTo>
                    <a:pt x="12720" y="4867"/>
                    <a:pt x="12759" y="4361"/>
                    <a:pt x="12704" y="4311"/>
                  </a:cubicBezTo>
                  <a:cubicBezTo>
                    <a:pt x="12648" y="4262"/>
                    <a:pt x="12654" y="4142"/>
                    <a:pt x="12737" y="4123"/>
                  </a:cubicBezTo>
                  <a:cubicBezTo>
                    <a:pt x="12821" y="4103"/>
                    <a:pt x="12871" y="3944"/>
                    <a:pt x="12798" y="3944"/>
                  </a:cubicBezTo>
                  <a:cubicBezTo>
                    <a:pt x="12726" y="3944"/>
                    <a:pt x="12598" y="3805"/>
                    <a:pt x="12548" y="3765"/>
                  </a:cubicBezTo>
                  <a:cubicBezTo>
                    <a:pt x="12498" y="3725"/>
                    <a:pt x="12414" y="3934"/>
                    <a:pt x="12359" y="3855"/>
                  </a:cubicBezTo>
                  <a:cubicBezTo>
                    <a:pt x="12303" y="3775"/>
                    <a:pt x="12364" y="3576"/>
                    <a:pt x="12370" y="3467"/>
                  </a:cubicBezTo>
                  <a:cubicBezTo>
                    <a:pt x="12375" y="3358"/>
                    <a:pt x="12459" y="3517"/>
                    <a:pt x="12515" y="3378"/>
                  </a:cubicBezTo>
                  <a:cubicBezTo>
                    <a:pt x="12570" y="3239"/>
                    <a:pt x="12359" y="3239"/>
                    <a:pt x="12359" y="3090"/>
                  </a:cubicBezTo>
                  <a:cubicBezTo>
                    <a:pt x="12359" y="2941"/>
                    <a:pt x="12192" y="2901"/>
                    <a:pt x="12136" y="2852"/>
                  </a:cubicBezTo>
                  <a:cubicBezTo>
                    <a:pt x="12081" y="2802"/>
                    <a:pt x="12175" y="2554"/>
                    <a:pt x="12147" y="2455"/>
                  </a:cubicBezTo>
                  <a:cubicBezTo>
                    <a:pt x="12120" y="2356"/>
                    <a:pt x="11914" y="2028"/>
                    <a:pt x="11825" y="2058"/>
                  </a:cubicBezTo>
                  <a:cubicBezTo>
                    <a:pt x="11736" y="2088"/>
                    <a:pt x="11713" y="1849"/>
                    <a:pt x="11763" y="1859"/>
                  </a:cubicBezTo>
                  <a:cubicBezTo>
                    <a:pt x="11813" y="1869"/>
                    <a:pt x="11852" y="1810"/>
                    <a:pt x="11947" y="1621"/>
                  </a:cubicBezTo>
                  <a:cubicBezTo>
                    <a:pt x="12042" y="1432"/>
                    <a:pt x="12053" y="1373"/>
                    <a:pt x="11986" y="1333"/>
                  </a:cubicBezTo>
                  <a:cubicBezTo>
                    <a:pt x="11919" y="1293"/>
                    <a:pt x="11886" y="1174"/>
                    <a:pt x="12003" y="1184"/>
                  </a:cubicBezTo>
                  <a:cubicBezTo>
                    <a:pt x="12120" y="1194"/>
                    <a:pt x="12325" y="1333"/>
                    <a:pt x="12392" y="1244"/>
                  </a:cubicBezTo>
                  <a:cubicBezTo>
                    <a:pt x="12459" y="1154"/>
                    <a:pt x="12670" y="569"/>
                    <a:pt x="12754" y="360"/>
                  </a:cubicBezTo>
                  <a:cubicBezTo>
                    <a:pt x="12837" y="152"/>
                    <a:pt x="12693" y="132"/>
                    <a:pt x="12492" y="162"/>
                  </a:cubicBezTo>
                  <a:cubicBezTo>
                    <a:pt x="12292" y="191"/>
                    <a:pt x="12247" y="23"/>
                    <a:pt x="12081" y="3"/>
                  </a:cubicBezTo>
                  <a:cubicBezTo>
                    <a:pt x="11914" y="-17"/>
                    <a:pt x="11602" y="62"/>
                    <a:pt x="11558" y="152"/>
                  </a:cubicBezTo>
                  <a:cubicBezTo>
                    <a:pt x="11513" y="241"/>
                    <a:pt x="11641" y="320"/>
                    <a:pt x="11624" y="420"/>
                  </a:cubicBezTo>
                  <a:cubicBezTo>
                    <a:pt x="11608" y="519"/>
                    <a:pt x="11508" y="350"/>
                    <a:pt x="11463" y="390"/>
                  </a:cubicBezTo>
                  <a:cubicBezTo>
                    <a:pt x="11418" y="430"/>
                    <a:pt x="11480" y="559"/>
                    <a:pt x="11463" y="906"/>
                  </a:cubicBezTo>
                  <a:cubicBezTo>
                    <a:pt x="11446" y="1254"/>
                    <a:pt x="11502" y="1273"/>
                    <a:pt x="11558" y="1403"/>
                  </a:cubicBezTo>
                  <a:cubicBezTo>
                    <a:pt x="11613" y="1532"/>
                    <a:pt x="11602" y="1700"/>
                    <a:pt x="11602" y="1919"/>
                  </a:cubicBezTo>
                  <a:cubicBezTo>
                    <a:pt x="11602" y="2137"/>
                    <a:pt x="11485" y="2127"/>
                    <a:pt x="11446" y="2177"/>
                  </a:cubicBezTo>
                  <a:cubicBezTo>
                    <a:pt x="11407" y="2227"/>
                    <a:pt x="11546" y="2306"/>
                    <a:pt x="11524" y="2445"/>
                  </a:cubicBezTo>
                  <a:cubicBezTo>
                    <a:pt x="11502" y="2584"/>
                    <a:pt x="11385" y="2366"/>
                    <a:pt x="11318" y="2405"/>
                  </a:cubicBezTo>
                  <a:cubicBezTo>
                    <a:pt x="11252" y="2445"/>
                    <a:pt x="11196" y="2782"/>
                    <a:pt x="11268" y="2892"/>
                  </a:cubicBezTo>
                  <a:cubicBezTo>
                    <a:pt x="11341" y="3001"/>
                    <a:pt x="11368" y="2981"/>
                    <a:pt x="11313" y="3110"/>
                  </a:cubicBezTo>
                  <a:cubicBezTo>
                    <a:pt x="11257" y="3239"/>
                    <a:pt x="11196" y="3427"/>
                    <a:pt x="11330" y="3616"/>
                  </a:cubicBezTo>
                  <a:cubicBezTo>
                    <a:pt x="11463" y="3805"/>
                    <a:pt x="11708" y="3785"/>
                    <a:pt x="11836" y="3934"/>
                  </a:cubicBezTo>
                  <a:cubicBezTo>
                    <a:pt x="11964" y="4083"/>
                    <a:pt x="11780" y="3993"/>
                    <a:pt x="11830" y="4162"/>
                  </a:cubicBezTo>
                  <a:cubicBezTo>
                    <a:pt x="11880" y="4331"/>
                    <a:pt x="11747" y="4390"/>
                    <a:pt x="11752" y="4520"/>
                  </a:cubicBezTo>
                  <a:cubicBezTo>
                    <a:pt x="11758" y="4649"/>
                    <a:pt x="11808" y="4579"/>
                    <a:pt x="11875" y="4361"/>
                  </a:cubicBezTo>
                  <a:cubicBezTo>
                    <a:pt x="11941" y="4142"/>
                    <a:pt x="11992" y="4420"/>
                    <a:pt x="11986" y="4609"/>
                  </a:cubicBezTo>
                  <a:cubicBezTo>
                    <a:pt x="11980" y="4798"/>
                    <a:pt x="11886" y="4688"/>
                    <a:pt x="11813" y="4877"/>
                  </a:cubicBezTo>
                  <a:cubicBezTo>
                    <a:pt x="11741" y="5066"/>
                    <a:pt x="11674" y="5095"/>
                    <a:pt x="11569" y="5056"/>
                  </a:cubicBezTo>
                  <a:cubicBezTo>
                    <a:pt x="11463" y="5016"/>
                    <a:pt x="11524" y="5324"/>
                    <a:pt x="11569" y="5492"/>
                  </a:cubicBezTo>
                  <a:cubicBezTo>
                    <a:pt x="11613" y="5661"/>
                    <a:pt x="11558" y="5721"/>
                    <a:pt x="11435" y="5661"/>
                  </a:cubicBezTo>
                  <a:cubicBezTo>
                    <a:pt x="11313" y="5602"/>
                    <a:pt x="11240" y="5463"/>
                    <a:pt x="11302" y="5294"/>
                  </a:cubicBezTo>
                  <a:cubicBezTo>
                    <a:pt x="11363" y="5125"/>
                    <a:pt x="11407" y="4926"/>
                    <a:pt x="11335" y="4946"/>
                  </a:cubicBezTo>
                  <a:cubicBezTo>
                    <a:pt x="11263" y="4966"/>
                    <a:pt x="11096" y="4937"/>
                    <a:pt x="11046" y="4798"/>
                  </a:cubicBezTo>
                  <a:cubicBezTo>
                    <a:pt x="10996" y="4659"/>
                    <a:pt x="11079" y="4718"/>
                    <a:pt x="11229" y="4748"/>
                  </a:cubicBezTo>
                  <a:cubicBezTo>
                    <a:pt x="11380" y="4778"/>
                    <a:pt x="11252" y="4569"/>
                    <a:pt x="11363" y="4569"/>
                  </a:cubicBezTo>
                  <a:cubicBezTo>
                    <a:pt x="11474" y="4569"/>
                    <a:pt x="11558" y="4678"/>
                    <a:pt x="11652" y="4529"/>
                  </a:cubicBezTo>
                  <a:cubicBezTo>
                    <a:pt x="11747" y="4381"/>
                    <a:pt x="11591" y="4093"/>
                    <a:pt x="11513" y="4142"/>
                  </a:cubicBezTo>
                  <a:cubicBezTo>
                    <a:pt x="11435" y="4192"/>
                    <a:pt x="11313" y="4252"/>
                    <a:pt x="11313" y="4113"/>
                  </a:cubicBezTo>
                  <a:cubicBezTo>
                    <a:pt x="11313" y="3974"/>
                    <a:pt x="11446" y="4073"/>
                    <a:pt x="11519" y="4043"/>
                  </a:cubicBezTo>
                  <a:cubicBezTo>
                    <a:pt x="11591" y="4013"/>
                    <a:pt x="11480" y="3835"/>
                    <a:pt x="11368" y="3884"/>
                  </a:cubicBezTo>
                  <a:cubicBezTo>
                    <a:pt x="11257" y="3934"/>
                    <a:pt x="11179" y="3944"/>
                    <a:pt x="11090" y="3775"/>
                  </a:cubicBezTo>
                  <a:cubicBezTo>
                    <a:pt x="11001" y="3606"/>
                    <a:pt x="10840" y="3507"/>
                    <a:pt x="10801" y="3894"/>
                  </a:cubicBezTo>
                  <a:cubicBezTo>
                    <a:pt x="10762" y="4281"/>
                    <a:pt x="10606" y="4073"/>
                    <a:pt x="10545" y="4202"/>
                  </a:cubicBezTo>
                  <a:cubicBezTo>
                    <a:pt x="10484" y="4331"/>
                    <a:pt x="10617" y="4420"/>
                    <a:pt x="10768" y="4430"/>
                  </a:cubicBezTo>
                  <a:cubicBezTo>
                    <a:pt x="10918" y="4440"/>
                    <a:pt x="11029" y="4688"/>
                    <a:pt x="10957" y="4688"/>
                  </a:cubicBezTo>
                  <a:cubicBezTo>
                    <a:pt x="10884" y="4688"/>
                    <a:pt x="10918" y="4877"/>
                    <a:pt x="10840" y="4808"/>
                  </a:cubicBezTo>
                  <a:cubicBezTo>
                    <a:pt x="10762" y="4738"/>
                    <a:pt x="10684" y="4808"/>
                    <a:pt x="10740" y="4926"/>
                  </a:cubicBezTo>
                  <a:cubicBezTo>
                    <a:pt x="10795" y="5046"/>
                    <a:pt x="10717" y="5095"/>
                    <a:pt x="10723" y="5215"/>
                  </a:cubicBezTo>
                  <a:cubicBezTo>
                    <a:pt x="10729" y="5334"/>
                    <a:pt x="10606" y="5224"/>
                    <a:pt x="10489" y="5205"/>
                  </a:cubicBezTo>
                  <a:cubicBezTo>
                    <a:pt x="10373" y="5185"/>
                    <a:pt x="10156" y="5254"/>
                    <a:pt x="10000" y="5314"/>
                  </a:cubicBezTo>
                  <a:cubicBezTo>
                    <a:pt x="9844" y="5373"/>
                    <a:pt x="9672" y="5274"/>
                    <a:pt x="9605" y="5145"/>
                  </a:cubicBezTo>
                  <a:cubicBezTo>
                    <a:pt x="9538" y="5016"/>
                    <a:pt x="9449" y="5036"/>
                    <a:pt x="9338" y="5036"/>
                  </a:cubicBezTo>
                  <a:cubicBezTo>
                    <a:pt x="9226" y="5036"/>
                    <a:pt x="9260" y="4847"/>
                    <a:pt x="9115" y="4837"/>
                  </a:cubicBezTo>
                  <a:cubicBezTo>
                    <a:pt x="8970" y="4827"/>
                    <a:pt x="9004" y="4609"/>
                    <a:pt x="8987" y="4480"/>
                  </a:cubicBezTo>
                  <a:cubicBezTo>
                    <a:pt x="8970" y="4351"/>
                    <a:pt x="8681" y="4390"/>
                    <a:pt x="8575" y="4510"/>
                  </a:cubicBezTo>
                  <a:cubicBezTo>
                    <a:pt x="8470" y="4629"/>
                    <a:pt x="8264" y="4579"/>
                    <a:pt x="8208" y="4798"/>
                  </a:cubicBezTo>
                  <a:cubicBezTo>
                    <a:pt x="8153" y="5016"/>
                    <a:pt x="8258" y="4986"/>
                    <a:pt x="8320" y="4986"/>
                  </a:cubicBezTo>
                  <a:cubicBezTo>
                    <a:pt x="8405" y="4986"/>
                    <a:pt x="8397" y="4808"/>
                    <a:pt x="8553" y="4847"/>
                  </a:cubicBezTo>
                  <a:cubicBezTo>
                    <a:pt x="8709" y="4887"/>
                    <a:pt x="8820" y="4559"/>
                    <a:pt x="8887" y="4678"/>
                  </a:cubicBezTo>
                  <a:cubicBezTo>
                    <a:pt x="8954" y="4798"/>
                    <a:pt x="8620" y="5026"/>
                    <a:pt x="8475" y="5066"/>
                  </a:cubicBezTo>
                  <a:cubicBezTo>
                    <a:pt x="8331" y="5105"/>
                    <a:pt x="8364" y="5314"/>
                    <a:pt x="8503" y="5681"/>
                  </a:cubicBezTo>
                  <a:cubicBezTo>
                    <a:pt x="8642" y="6048"/>
                    <a:pt x="8442" y="5840"/>
                    <a:pt x="8442" y="6019"/>
                  </a:cubicBezTo>
                  <a:cubicBezTo>
                    <a:pt x="8442" y="6197"/>
                    <a:pt x="8180" y="5959"/>
                    <a:pt x="8286" y="5899"/>
                  </a:cubicBezTo>
                  <a:cubicBezTo>
                    <a:pt x="8392" y="5840"/>
                    <a:pt x="8342" y="5651"/>
                    <a:pt x="8258" y="5532"/>
                  </a:cubicBezTo>
                  <a:cubicBezTo>
                    <a:pt x="8175" y="5413"/>
                    <a:pt x="8119" y="5532"/>
                    <a:pt x="8130" y="5403"/>
                  </a:cubicBezTo>
                  <a:cubicBezTo>
                    <a:pt x="8141" y="5274"/>
                    <a:pt x="8041" y="5413"/>
                    <a:pt x="7963" y="5304"/>
                  </a:cubicBezTo>
                  <a:cubicBezTo>
                    <a:pt x="7886" y="5195"/>
                    <a:pt x="7847" y="5105"/>
                    <a:pt x="7741" y="5205"/>
                  </a:cubicBezTo>
                  <a:cubicBezTo>
                    <a:pt x="7635" y="5304"/>
                    <a:pt x="7513" y="5274"/>
                    <a:pt x="7279" y="5344"/>
                  </a:cubicBezTo>
                  <a:cubicBezTo>
                    <a:pt x="7045" y="5413"/>
                    <a:pt x="6617" y="5393"/>
                    <a:pt x="6539" y="5254"/>
                  </a:cubicBezTo>
                  <a:cubicBezTo>
                    <a:pt x="6461" y="5115"/>
                    <a:pt x="6739" y="4867"/>
                    <a:pt x="6823" y="4907"/>
                  </a:cubicBezTo>
                  <a:cubicBezTo>
                    <a:pt x="6904" y="4945"/>
                    <a:pt x="6856" y="4748"/>
                    <a:pt x="6728" y="4569"/>
                  </a:cubicBezTo>
                  <a:cubicBezTo>
                    <a:pt x="6600" y="4390"/>
                    <a:pt x="6317" y="4281"/>
                    <a:pt x="6322" y="4390"/>
                  </a:cubicBezTo>
                  <a:cubicBezTo>
                    <a:pt x="6328" y="4500"/>
                    <a:pt x="6161" y="4401"/>
                    <a:pt x="5955" y="4331"/>
                  </a:cubicBezTo>
                  <a:cubicBezTo>
                    <a:pt x="5749" y="4262"/>
                    <a:pt x="5721" y="4132"/>
                    <a:pt x="5588" y="4123"/>
                  </a:cubicBezTo>
                  <a:cubicBezTo>
                    <a:pt x="5459" y="4113"/>
                    <a:pt x="5254" y="4043"/>
                    <a:pt x="5098" y="3825"/>
                  </a:cubicBezTo>
                  <a:cubicBezTo>
                    <a:pt x="4942" y="3606"/>
                    <a:pt x="4575" y="3666"/>
                    <a:pt x="4531" y="3864"/>
                  </a:cubicBezTo>
                  <a:cubicBezTo>
                    <a:pt x="4486" y="4063"/>
                    <a:pt x="4364" y="4053"/>
                    <a:pt x="4241" y="4053"/>
                  </a:cubicBezTo>
                  <a:cubicBezTo>
                    <a:pt x="4119" y="4053"/>
                    <a:pt x="4297" y="3808"/>
                    <a:pt x="4252" y="3765"/>
                  </a:cubicBezTo>
                  <a:cubicBezTo>
                    <a:pt x="4194" y="3709"/>
                    <a:pt x="4258" y="3438"/>
                    <a:pt x="4169" y="3418"/>
                  </a:cubicBezTo>
                  <a:cubicBezTo>
                    <a:pt x="4080" y="3398"/>
                    <a:pt x="3997" y="4073"/>
                    <a:pt x="3830" y="4053"/>
                  </a:cubicBezTo>
                  <a:cubicBezTo>
                    <a:pt x="3663" y="4033"/>
                    <a:pt x="3590" y="3338"/>
                    <a:pt x="3451" y="3160"/>
                  </a:cubicBezTo>
                  <a:cubicBezTo>
                    <a:pt x="3312" y="2981"/>
                    <a:pt x="3184" y="2971"/>
                    <a:pt x="3301" y="3239"/>
                  </a:cubicBezTo>
                  <a:cubicBezTo>
                    <a:pt x="3418" y="3507"/>
                    <a:pt x="3201" y="3318"/>
                    <a:pt x="3212" y="3497"/>
                  </a:cubicBezTo>
                  <a:cubicBezTo>
                    <a:pt x="3223" y="3676"/>
                    <a:pt x="3023" y="3884"/>
                    <a:pt x="3028" y="3785"/>
                  </a:cubicBezTo>
                  <a:cubicBezTo>
                    <a:pt x="3034" y="3686"/>
                    <a:pt x="2917" y="3576"/>
                    <a:pt x="2784" y="3855"/>
                  </a:cubicBezTo>
                  <a:cubicBezTo>
                    <a:pt x="2650" y="4132"/>
                    <a:pt x="2556" y="4093"/>
                    <a:pt x="2544" y="3993"/>
                  </a:cubicBezTo>
                  <a:cubicBezTo>
                    <a:pt x="2533" y="3894"/>
                    <a:pt x="2138" y="4252"/>
                    <a:pt x="2155" y="4371"/>
                  </a:cubicBezTo>
                  <a:cubicBezTo>
                    <a:pt x="2172" y="4490"/>
                    <a:pt x="2094" y="4579"/>
                    <a:pt x="1988" y="4569"/>
                  </a:cubicBezTo>
                  <a:cubicBezTo>
                    <a:pt x="1882" y="4559"/>
                    <a:pt x="1966" y="4401"/>
                    <a:pt x="2049" y="4321"/>
                  </a:cubicBezTo>
                  <a:cubicBezTo>
                    <a:pt x="2143" y="4232"/>
                    <a:pt x="2400" y="3864"/>
                    <a:pt x="2533" y="3825"/>
                  </a:cubicBezTo>
                  <a:cubicBezTo>
                    <a:pt x="2667" y="3785"/>
                    <a:pt x="2923" y="3596"/>
                    <a:pt x="2928" y="3487"/>
                  </a:cubicBezTo>
                  <a:cubicBezTo>
                    <a:pt x="2934" y="3378"/>
                    <a:pt x="2800" y="3467"/>
                    <a:pt x="2711" y="3438"/>
                  </a:cubicBezTo>
                  <a:cubicBezTo>
                    <a:pt x="2622" y="3408"/>
                    <a:pt x="2467" y="3586"/>
                    <a:pt x="2316" y="3706"/>
                  </a:cubicBezTo>
                  <a:cubicBezTo>
                    <a:pt x="2166" y="3825"/>
                    <a:pt x="1994" y="3785"/>
                    <a:pt x="2038" y="3944"/>
                  </a:cubicBezTo>
                  <a:cubicBezTo>
                    <a:pt x="2083" y="4103"/>
                    <a:pt x="1899" y="3924"/>
                    <a:pt x="1860" y="4033"/>
                  </a:cubicBezTo>
                  <a:cubicBezTo>
                    <a:pt x="1821" y="4142"/>
                    <a:pt x="1749" y="4023"/>
                    <a:pt x="1804" y="3964"/>
                  </a:cubicBezTo>
                  <a:cubicBezTo>
                    <a:pt x="1860" y="3904"/>
                    <a:pt x="1671" y="3795"/>
                    <a:pt x="1671" y="3864"/>
                  </a:cubicBezTo>
                  <a:cubicBezTo>
                    <a:pt x="1671" y="3934"/>
                    <a:pt x="1638" y="4023"/>
                    <a:pt x="1504" y="4023"/>
                  </a:cubicBezTo>
                  <a:cubicBezTo>
                    <a:pt x="1371" y="4023"/>
                    <a:pt x="1237" y="4192"/>
                    <a:pt x="1326" y="4311"/>
                  </a:cubicBezTo>
                  <a:cubicBezTo>
                    <a:pt x="1415" y="4430"/>
                    <a:pt x="1471" y="4490"/>
                    <a:pt x="1426" y="4569"/>
                  </a:cubicBezTo>
                  <a:cubicBezTo>
                    <a:pt x="1382" y="4649"/>
                    <a:pt x="1243" y="4361"/>
                    <a:pt x="1048" y="4390"/>
                  </a:cubicBezTo>
                  <a:cubicBezTo>
                    <a:pt x="853" y="4420"/>
                    <a:pt x="464" y="4004"/>
                    <a:pt x="464" y="3904"/>
                  </a:cubicBezTo>
                  <a:cubicBezTo>
                    <a:pt x="464" y="3824"/>
                    <a:pt x="190" y="3874"/>
                    <a:pt x="0" y="3837"/>
                  </a:cubicBezTo>
                  <a:lnTo>
                    <a:pt x="0" y="10699"/>
                  </a:lnTo>
                  <a:cubicBezTo>
                    <a:pt x="0" y="10699"/>
                    <a:pt x="96" y="10827"/>
                    <a:pt x="133" y="10747"/>
                  </a:cubicBezTo>
                  <a:cubicBezTo>
                    <a:pt x="171" y="10668"/>
                    <a:pt x="237" y="10774"/>
                    <a:pt x="363" y="10668"/>
                  </a:cubicBezTo>
                  <a:cubicBezTo>
                    <a:pt x="490" y="10562"/>
                    <a:pt x="534" y="10787"/>
                    <a:pt x="534" y="10893"/>
                  </a:cubicBezTo>
                  <a:cubicBezTo>
                    <a:pt x="534" y="10999"/>
                    <a:pt x="712" y="11171"/>
                    <a:pt x="786" y="11343"/>
                  </a:cubicBezTo>
                  <a:cubicBezTo>
                    <a:pt x="860" y="11515"/>
                    <a:pt x="898" y="11660"/>
                    <a:pt x="979" y="11568"/>
                  </a:cubicBezTo>
                  <a:cubicBezTo>
                    <a:pt x="1061" y="11475"/>
                    <a:pt x="1209" y="11422"/>
                    <a:pt x="1209" y="11250"/>
                  </a:cubicBezTo>
                  <a:cubicBezTo>
                    <a:pt x="1209" y="11078"/>
                    <a:pt x="1550" y="11052"/>
                    <a:pt x="1550" y="11277"/>
                  </a:cubicBezTo>
                  <a:cubicBezTo>
                    <a:pt x="1550" y="11502"/>
                    <a:pt x="1899" y="11767"/>
                    <a:pt x="2092" y="12375"/>
                  </a:cubicBezTo>
                  <a:cubicBezTo>
                    <a:pt x="2285" y="12984"/>
                    <a:pt x="2255" y="13117"/>
                    <a:pt x="2537" y="13315"/>
                  </a:cubicBezTo>
                  <a:cubicBezTo>
                    <a:pt x="2819" y="13514"/>
                    <a:pt x="2812" y="13619"/>
                    <a:pt x="2774" y="13792"/>
                  </a:cubicBezTo>
                  <a:cubicBezTo>
                    <a:pt x="2737" y="13963"/>
                    <a:pt x="2945" y="14056"/>
                    <a:pt x="2826" y="14202"/>
                  </a:cubicBezTo>
                  <a:cubicBezTo>
                    <a:pt x="2781" y="14258"/>
                    <a:pt x="2717" y="14339"/>
                    <a:pt x="2655" y="14418"/>
                  </a:cubicBezTo>
                  <a:cubicBezTo>
                    <a:pt x="2661" y="14505"/>
                    <a:pt x="2705" y="14561"/>
                    <a:pt x="2761" y="14645"/>
                  </a:cubicBezTo>
                  <a:cubicBezTo>
                    <a:pt x="2828" y="14745"/>
                    <a:pt x="2639" y="14745"/>
                    <a:pt x="2695" y="14834"/>
                  </a:cubicBezTo>
                  <a:cubicBezTo>
                    <a:pt x="2750" y="14923"/>
                    <a:pt x="2684" y="15062"/>
                    <a:pt x="2739" y="15171"/>
                  </a:cubicBezTo>
                  <a:cubicBezTo>
                    <a:pt x="2795" y="15281"/>
                    <a:pt x="2895" y="15241"/>
                    <a:pt x="2956" y="15152"/>
                  </a:cubicBezTo>
                  <a:cubicBezTo>
                    <a:pt x="3017" y="15062"/>
                    <a:pt x="3062" y="15261"/>
                    <a:pt x="3012" y="15410"/>
                  </a:cubicBezTo>
                  <a:cubicBezTo>
                    <a:pt x="2962" y="15559"/>
                    <a:pt x="3067" y="15668"/>
                    <a:pt x="3118" y="15559"/>
                  </a:cubicBezTo>
                  <a:cubicBezTo>
                    <a:pt x="3168" y="15449"/>
                    <a:pt x="3273" y="15737"/>
                    <a:pt x="3323" y="15787"/>
                  </a:cubicBezTo>
                  <a:cubicBezTo>
                    <a:pt x="3373" y="15837"/>
                    <a:pt x="3424" y="15986"/>
                    <a:pt x="3340" y="15986"/>
                  </a:cubicBezTo>
                  <a:cubicBezTo>
                    <a:pt x="3257" y="15986"/>
                    <a:pt x="3268" y="16244"/>
                    <a:pt x="3329" y="16253"/>
                  </a:cubicBezTo>
                  <a:cubicBezTo>
                    <a:pt x="3390" y="16264"/>
                    <a:pt x="3385" y="16403"/>
                    <a:pt x="3385" y="16492"/>
                  </a:cubicBezTo>
                  <a:cubicBezTo>
                    <a:pt x="3385" y="16581"/>
                    <a:pt x="3579" y="16710"/>
                    <a:pt x="3652" y="16671"/>
                  </a:cubicBezTo>
                  <a:cubicBezTo>
                    <a:pt x="3724" y="16631"/>
                    <a:pt x="3791" y="16750"/>
                    <a:pt x="3824" y="16859"/>
                  </a:cubicBezTo>
                  <a:cubicBezTo>
                    <a:pt x="3857" y="16968"/>
                    <a:pt x="3991" y="17048"/>
                    <a:pt x="4041" y="16978"/>
                  </a:cubicBezTo>
                  <a:cubicBezTo>
                    <a:pt x="4091" y="16909"/>
                    <a:pt x="4125" y="17107"/>
                    <a:pt x="4136" y="17246"/>
                  </a:cubicBezTo>
                  <a:cubicBezTo>
                    <a:pt x="4147" y="17385"/>
                    <a:pt x="4258" y="17306"/>
                    <a:pt x="4325" y="17296"/>
                  </a:cubicBezTo>
                  <a:cubicBezTo>
                    <a:pt x="4392" y="17286"/>
                    <a:pt x="4431" y="17455"/>
                    <a:pt x="4475" y="17425"/>
                  </a:cubicBezTo>
                  <a:cubicBezTo>
                    <a:pt x="4573" y="17359"/>
                    <a:pt x="4603" y="17665"/>
                    <a:pt x="4667" y="17844"/>
                  </a:cubicBezTo>
                  <a:lnTo>
                    <a:pt x="11583" y="17777"/>
                  </a:lnTo>
                  <a:cubicBezTo>
                    <a:pt x="11583" y="17777"/>
                    <a:pt x="11587" y="17471"/>
                    <a:pt x="11669" y="17577"/>
                  </a:cubicBezTo>
                  <a:cubicBezTo>
                    <a:pt x="11750" y="17683"/>
                    <a:pt x="11676" y="17855"/>
                    <a:pt x="11773" y="17921"/>
                  </a:cubicBezTo>
                  <a:cubicBezTo>
                    <a:pt x="11869" y="17987"/>
                    <a:pt x="11936" y="18093"/>
                    <a:pt x="11988" y="18053"/>
                  </a:cubicBezTo>
                  <a:cubicBezTo>
                    <a:pt x="12040" y="18014"/>
                    <a:pt x="12129" y="17882"/>
                    <a:pt x="12218" y="18067"/>
                  </a:cubicBezTo>
                  <a:cubicBezTo>
                    <a:pt x="12307" y="18252"/>
                    <a:pt x="12374" y="18093"/>
                    <a:pt x="12426" y="18212"/>
                  </a:cubicBezTo>
                  <a:cubicBezTo>
                    <a:pt x="12477" y="18331"/>
                    <a:pt x="12574" y="18424"/>
                    <a:pt x="12641" y="18279"/>
                  </a:cubicBezTo>
                  <a:cubicBezTo>
                    <a:pt x="12695" y="18160"/>
                    <a:pt x="12900" y="18304"/>
                    <a:pt x="12999" y="18369"/>
                  </a:cubicBezTo>
                  <a:cubicBezTo>
                    <a:pt x="13121" y="18194"/>
                    <a:pt x="13218" y="17822"/>
                    <a:pt x="13327" y="17822"/>
                  </a:cubicBezTo>
                  <a:cubicBezTo>
                    <a:pt x="13471" y="17822"/>
                    <a:pt x="13839" y="17882"/>
                    <a:pt x="13861" y="18219"/>
                  </a:cubicBezTo>
                  <a:cubicBezTo>
                    <a:pt x="13883" y="18557"/>
                    <a:pt x="14106" y="18239"/>
                    <a:pt x="14128" y="18557"/>
                  </a:cubicBezTo>
                  <a:cubicBezTo>
                    <a:pt x="14147" y="18826"/>
                    <a:pt x="14294" y="19039"/>
                    <a:pt x="14269" y="19182"/>
                  </a:cubicBezTo>
                  <a:cubicBezTo>
                    <a:pt x="14312" y="19229"/>
                    <a:pt x="14365" y="19292"/>
                    <a:pt x="14412" y="19359"/>
                  </a:cubicBezTo>
                  <a:cubicBezTo>
                    <a:pt x="14483" y="19317"/>
                    <a:pt x="14671" y="19371"/>
                    <a:pt x="14796" y="19450"/>
                  </a:cubicBezTo>
                  <a:cubicBezTo>
                    <a:pt x="14951" y="19549"/>
                    <a:pt x="15185" y="19331"/>
                    <a:pt x="15263" y="19669"/>
                  </a:cubicBezTo>
                  <a:cubicBezTo>
                    <a:pt x="15341" y="20006"/>
                    <a:pt x="15522" y="20261"/>
                    <a:pt x="15352" y="20284"/>
                  </a:cubicBezTo>
                  <a:cubicBezTo>
                    <a:pt x="15207" y="20304"/>
                    <a:pt x="15018" y="19946"/>
                    <a:pt x="15029" y="20145"/>
                  </a:cubicBezTo>
                  <a:cubicBezTo>
                    <a:pt x="15040" y="20343"/>
                    <a:pt x="14951" y="20244"/>
                    <a:pt x="14951" y="20542"/>
                  </a:cubicBezTo>
                  <a:cubicBezTo>
                    <a:pt x="14951" y="20840"/>
                    <a:pt x="14840" y="21257"/>
                    <a:pt x="14773" y="21237"/>
                  </a:cubicBezTo>
                  <a:cubicBezTo>
                    <a:pt x="14771" y="21236"/>
                    <a:pt x="14769" y="21234"/>
                    <a:pt x="14767" y="21232"/>
                  </a:cubicBezTo>
                  <a:cubicBezTo>
                    <a:pt x="14756" y="21345"/>
                    <a:pt x="14755" y="21491"/>
                    <a:pt x="14808" y="21583"/>
                  </a:cubicBezTo>
                  <a:cubicBezTo>
                    <a:pt x="14892" y="21473"/>
                    <a:pt x="15014" y="21284"/>
                    <a:pt x="15118" y="21297"/>
                  </a:cubicBezTo>
                  <a:cubicBezTo>
                    <a:pt x="15285" y="21316"/>
                    <a:pt x="15330" y="21495"/>
                    <a:pt x="15441" y="21356"/>
                  </a:cubicBezTo>
                  <a:cubicBezTo>
                    <a:pt x="15552" y="21217"/>
                    <a:pt x="15575" y="21158"/>
                    <a:pt x="15597" y="21257"/>
                  </a:cubicBezTo>
                  <a:cubicBezTo>
                    <a:pt x="15600" y="21269"/>
                    <a:pt x="15598" y="21285"/>
                    <a:pt x="15593" y="21301"/>
                  </a:cubicBezTo>
                  <a:cubicBezTo>
                    <a:pt x="15635" y="21261"/>
                    <a:pt x="15665" y="21222"/>
                    <a:pt x="15667" y="21190"/>
                  </a:cubicBezTo>
                  <a:cubicBezTo>
                    <a:pt x="15670" y="21140"/>
                    <a:pt x="15663" y="21073"/>
                    <a:pt x="15653" y="21013"/>
                  </a:cubicBezTo>
                  <a:cubicBezTo>
                    <a:pt x="15542" y="21042"/>
                    <a:pt x="15505" y="21057"/>
                    <a:pt x="15474" y="20919"/>
                  </a:cubicBezTo>
                  <a:cubicBezTo>
                    <a:pt x="15430" y="20721"/>
                    <a:pt x="15808" y="20522"/>
                    <a:pt x="15986" y="20562"/>
                  </a:cubicBezTo>
                  <a:cubicBezTo>
                    <a:pt x="16155" y="20599"/>
                    <a:pt x="16274" y="20388"/>
                    <a:pt x="16333" y="20518"/>
                  </a:cubicBezTo>
                  <a:cubicBezTo>
                    <a:pt x="16440" y="20346"/>
                    <a:pt x="16622" y="20066"/>
                    <a:pt x="16669" y="20066"/>
                  </a:cubicBezTo>
                  <a:cubicBezTo>
                    <a:pt x="16736" y="20066"/>
                    <a:pt x="17529" y="20052"/>
                    <a:pt x="17529" y="20052"/>
                  </a:cubicBezTo>
                  <a:cubicBezTo>
                    <a:pt x="17529" y="20052"/>
                    <a:pt x="17804" y="19748"/>
                    <a:pt x="17841" y="19470"/>
                  </a:cubicBezTo>
                  <a:cubicBezTo>
                    <a:pt x="17878" y="19192"/>
                    <a:pt x="18056" y="18530"/>
                    <a:pt x="18160" y="18676"/>
                  </a:cubicBezTo>
                  <a:cubicBezTo>
                    <a:pt x="18264" y="18821"/>
                    <a:pt x="18486" y="18715"/>
                    <a:pt x="18494" y="18848"/>
                  </a:cubicBezTo>
                  <a:cubicBezTo>
                    <a:pt x="18500" y="18970"/>
                    <a:pt x="18420" y="19420"/>
                    <a:pt x="18705" y="20093"/>
                  </a:cubicBezTo>
                  <a:cubicBezTo>
                    <a:pt x="18806" y="19979"/>
                    <a:pt x="18909" y="19891"/>
                    <a:pt x="18968" y="19897"/>
                  </a:cubicBezTo>
                  <a:cubicBezTo>
                    <a:pt x="19069" y="19907"/>
                    <a:pt x="19219" y="19669"/>
                    <a:pt x="19263" y="19519"/>
                  </a:cubicBezTo>
                  <a:cubicBezTo>
                    <a:pt x="19308" y="19371"/>
                    <a:pt x="19369" y="19659"/>
                    <a:pt x="19280" y="19708"/>
                  </a:cubicBezTo>
                  <a:cubicBezTo>
                    <a:pt x="19191" y="19758"/>
                    <a:pt x="19352" y="19877"/>
                    <a:pt x="19508" y="19867"/>
                  </a:cubicBezTo>
                  <a:cubicBezTo>
                    <a:pt x="19664" y="19857"/>
                    <a:pt x="19436" y="19966"/>
                    <a:pt x="19319" y="19956"/>
                  </a:cubicBezTo>
                  <a:cubicBezTo>
                    <a:pt x="19202" y="19946"/>
                    <a:pt x="19152" y="19976"/>
                    <a:pt x="18996" y="20254"/>
                  </a:cubicBezTo>
                  <a:cubicBezTo>
                    <a:pt x="18840" y="20532"/>
                    <a:pt x="18879" y="20612"/>
                    <a:pt x="18968" y="20750"/>
                  </a:cubicBezTo>
                  <a:cubicBezTo>
                    <a:pt x="19057" y="20890"/>
                    <a:pt x="19174" y="20830"/>
                    <a:pt x="19297" y="20641"/>
                  </a:cubicBezTo>
                  <a:cubicBezTo>
                    <a:pt x="19419" y="20453"/>
                    <a:pt x="19414" y="20264"/>
                    <a:pt x="19536" y="20274"/>
                  </a:cubicBezTo>
                  <a:cubicBezTo>
                    <a:pt x="19658" y="20284"/>
                    <a:pt x="19975" y="20075"/>
                    <a:pt x="20115" y="19996"/>
                  </a:cubicBezTo>
                  <a:cubicBezTo>
                    <a:pt x="20254" y="19917"/>
                    <a:pt x="20165" y="19877"/>
                    <a:pt x="20165" y="19768"/>
                  </a:cubicBezTo>
                  <a:cubicBezTo>
                    <a:pt x="20165" y="19659"/>
                    <a:pt x="20409" y="19659"/>
                    <a:pt x="20498" y="19549"/>
                  </a:cubicBezTo>
                  <a:cubicBezTo>
                    <a:pt x="20587" y="19440"/>
                    <a:pt x="20482" y="19351"/>
                    <a:pt x="20404" y="19371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67" name="Shape 1479"/>
            <p:cNvSpPr/>
            <p:nvPr/>
          </p:nvSpPr>
          <p:spPr>
            <a:xfrm>
              <a:off x="3450602" y="2789698"/>
              <a:ext cx="145105" cy="70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95" h="20025" extrusionOk="0">
                  <a:moveTo>
                    <a:pt x="19265" y="7164"/>
                  </a:moveTo>
                  <a:cubicBezTo>
                    <a:pt x="17644" y="11341"/>
                    <a:pt x="17104" y="11952"/>
                    <a:pt x="15433" y="11341"/>
                  </a:cubicBezTo>
                  <a:cubicBezTo>
                    <a:pt x="13763" y="10735"/>
                    <a:pt x="12733" y="12463"/>
                    <a:pt x="13566" y="13687"/>
                  </a:cubicBezTo>
                  <a:cubicBezTo>
                    <a:pt x="14402" y="14911"/>
                    <a:pt x="14451" y="15930"/>
                    <a:pt x="12733" y="16743"/>
                  </a:cubicBezTo>
                  <a:cubicBezTo>
                    <a:pt x="11012" y="17558"/>
                    <a:pt x="9884" y="20308"/>
                    <a:pt x="9196" y="20001"/>
                  </a:cubicBezTo>
                  <a:cubicBezTo>
                    <a:pt x="8508" y="19699"/>
                    <a:pt x="12143" y="14296"/>
                    <a:pt x="11209" y="12870"/>
                  </a:cubicBezTo>
                  <a:cubicBezTo>
                    <a:pt x="10276" y="11447"/>
                    <a:pt x="7968" y="15320"/>
                    <a:pt x="7919" y="17050"/>
                  </a:cubicBezTo>
                  <a:cubicBezTo>
                    <a:pt x="7870" y="18778"/>
                    <a:pt x="6347" y="18882"/>
                    <a:pt x="5414" y="18778"/>
                  </a:cubicBezTo>
                  <a:cubicBezTo>
                    <a:pt x="4480" y="18677"/>
                    <a:pt x="3252" y="16842"/>
                    <a:pt x="4185" y="16639"/>
                  </a:cubicBezTo>
                  <a:cubicBezTo>
                    <a:pt x="5119" y="16438"/>
                    <a:pt x="4480" y="14296"/>
                    <a:pt x="5758" y="13280"/>
                  </a:cubicBezTo>
                  <a:cubicBezTo>
                    <a:pt x="7034" y="12259"/>
                    <a:pt x="5511" y="10735"/>
                    <a:pt x="5905" y="9612"/>
                  </a:cubicBezTo>
                  <a:cubicBezTo>
                    <a:pt x="6299" y="8490"/>
                    <a:pt x="8900" y="10735"/>
                    <a:pt x="8950" y="8697"/>
                  </a:cubicBezTo>
                  <a:cubicBezTo>
                    <a:pt x="8999" y="6656"/>
                    <a:pt x="6347" y="4925"/>
                    <a:pt x="5462" y="6148"/>
                  </a:cubicBezTo>
                  <a:cubicBezTo>
                    <a:pt x="4579" y="7369"/>
                    <a:pt x="2515" y="10221"/>
                    <a:pt x="60" y="7979"/>
                  </a:cubicBezTo>
                  <a:cubicBezTo>
                    <a:pt x="-714" y="7274"/>
                    <a:pt x="6249" y="5741"/>
                    <a:pt x="7428" y="3499"/>
                  </a:cubicBezTo>
                  <a:cubicBezTo>
                    <a:pt x="8607" y="1257"/>
                    <a:pt x="13911" y="-1292"/>
                    <a:pt x="14304" y="746"/>
                  </a:cubicBezTo>
                  <a:cubicBezTo>
                    <a:pt x="14697" y="2783"/>
                    <a:pt x="11456" y="4111"/>
                    <a:pt x="13027" y="5944"/>
                  </a:cubicBezTo>
                  <a:cubicBezTo>
                    <a:pt x="14598" y="7779"/>
                    <a:pt x="17154" y="6556"/>
                    <a:pt x="17741" y="4619"/>
                  </a:cubicBezTo>
                  <a:cubicBezTo>
                    <a:pt x="18331" y="2685"/>
                    <a:pt x="20886" y="2988"/>
                    <a:pt x="19265" y="7164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68" name="Shape 1480"/>
            <p:cNvSpPr/>
            <p:nvPr/>
          </p:nvSpPr>
          <p:spPr>
            <a:xfrm>
              <a:off x="3613412" y="2932157"/>
              <a:ext cx="146994" cy="605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9" h="18627" extrusionOk="0">
                  <a:moveTo>
                    <a:pt x="14251" y="10175"/>
                  </a:moveTo>
                  <a:cubicBezTo>
                    <a:pt x="12209" y="13940"/>
                    <a:pt x="12367" y="12943"/>
                    <a:pt x="10587" y="13605"/>
                  </a:cubicBezTo>
                  <a:cubicBezTo>
                    <a:pt x="8808" y="14269"/>
                    <a:pt x="10221" y="18037"/>
                    <a:pt x="8074" y="18366"/>
                  </a:cubicBezTo>
                  <a:cubicBezTo>
                    <a:pt x="5928" y="18703"/>
                    <a:pt x="747" y="19148"/>
                    <a:pt x="14" y="16598"/>
                  </a:cubicBezTo>
                  <a:cubicBezTo>
                    <a:pt x="-231" y="15746"/>
                    <a:pt x="2840" y="16374"/>
                    <a:pt x="3050" y="14495"/>
                  </a:cubicBezTo>
                  <a:cubicBezTo>
                    <a:pt x="3260" y="12610"/>
                    <a:pt x="4097" y="9617"/>
                    <a:pt x="5405" y="9617"/>
                  </a:cubicBezTo>
                  <a:cubicBezTo>
                    <a:pt x="6714" y="9617"/>
                    <a:pt x="6609" y="5968"/>
                    <a:pt x="4463" y="3750"/>
                  </a:cubicBezTo>
                  <a:cubicBezTo>
                    <a:pt x="2318" y="1535"/>
                    <a:pt x="7551" y="92"/>
                    <a:pt x="8755" y="3637"/>
                  </a:cubicBezTo>
                  <a:cubicBezTo>
                    <a:pt x="9958" y="7185"/>
                    <a:pt x="12106" y="9733"/>
                    <a:pt x="13308" y="7185"/>
                  </a:cubicBezTo>
                  <a:cubicBezTo>
                    <a:pt x="14512" y="4635"/>
                    <a:pt x="21369" y="-2452"/>
                    <a:pt x="21369" y="870"/>
                  </a:cubicBezTo>
                  <a:cubicBezTo>
                    <a:pt x="21369" y="4193"/>
                    <a:pt x="16292" y="6410"/>
                    <a:pt x="14251" y="1017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69" name="Shape 1481"/>
            <p:cNvSpPr/>
            <p:nvPr/>
          </p:nvSpPr>
          <p:spPr>
            <a:xfrm>
              <a:off x="3972951" y="3196724"/>
              <a:ext cx="54350" cy="942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2" h="20392" extrusionOk="0">
                  <a:moveTo>
                    <a:pt x="18467" y="20385"/>
                  </a:moveTo>
                  <a:cubicBezTo>
                    <a:pt x="14655" y="20622"/>
                    <a:pt x="18814" y="14702"/>
                    <a:pt x="11845" y="12545"/>
                  </a:cubicBezTo>
                  <a:cubicBezTo>
                    <a:pt x="3651" y="10010"/>
                    <a:pt x="0" y="5293"/>
                    <a:pt x="0" y="2746"/>
                  </a:cubicBezTo>
                  <a:cubicBezTo>
                    <a:pt x="0" y="198"/>
                    <a:pt x="6966" y="-978"/>
                    <a:pt x="9755" y="981"/>
                  </a:cubicBezTo>
                  <a:cubicBezTo>
                    <a:pt x="12541" y="2941"/>
                    <a:pt x="16724" y="10978"/>
                    <a:pt x="19162" y="13525"/>
                  </a:cubicBezTo>
                  <a:cubicBezTo>
                    <a:pt x="21600" y="16073"/>
                    <a:pt x="21600" y="20190"/>
                    <a:pt x="18467" y="2038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70" name="Shape 1486"/>
            <p:cNvSpPr/>
            <p:nvPr/>
          </p:nvSpPr>
          <p:spPr>
            <a:xfrm>
              <a:off x="6666103" y="3658020"/>
              <a:ext cx="47224" cy="26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74" h="17293" extrusionOk="0">
                  <a:moveTo>
                    <a:pt x="12845" y="11820"/>
                  </a:moveTo>
                  <a:cubicBezTo>
                    <a:pt x="12606" y="9669"/>
                    <a:pt x="14415" y="5199"/>
                    <a:pt x="17187" y="3448"/>
                  </a:cubicBezTo>
                  <a:cubicBezTo>
                    <a:pt x="19959" y="1703"/>
                    <a:pt x="18876" y="-1609"/>
                    <a:pt x="17070" y="915"/>
                  </a:cubicBezTo>
                  <a:cubicBezTo>
                    <a:pt x="15257" y="3448"/>
                    <a:pt x="10909" y="6167"/>
                    <a:pt x="5487" y="6562"/>
                  </a:cubicBezTo>
                  <a:cubicBezTo>
                    <a:pt x="56" y="6953"/>
                    <a:pt x="-1641" y="12721"/>
                    <a:pt x="1745" y="15905"/>
                  </a:cubicBezTo>
                  <a:cubicBezTo>
                    <a:pt x="6090" y="19991"/>
                    <a:pt x="13086" y="13960"/>
                    <a:pt x="12845" y="1182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71" name="Shape 1487"/>
            <p:cNvSpPr/>
            <p:nvPr/>
          </p:nvSpPr>
          <p:spPr>
            <a:xfrm>
              <a:off x="5519648" y="2803266"/>
              <a:ext cx="216331" cy="1052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1" h="20566" extrusionOk="0">
                  <a:moveTo>
                    <a:pt x="18091" y="14930"/>
                  </a:moveTo>
                  <a:cubicBezTo>
                    <a:pt x="19250" y="14814"/>
                    <a:pt x="19222" y="12275"/>
                    <a:pt x="19697" y="12394"/>
                  </a:cubicBezTo>
                  <a:cubicBezTo>
                    <a:pt x="20174" y="12514"/>
                    <a:pt x="20946" y="10623"/>
                    <a:pt x="21245" y="9443"/>
                  </a:cubicBezTo>
                  <a:cubicBezTo>
                    <a:pt x="21542" y="8264"/>
                    <a:pt x="20917" y="6139"/>
                    <a:pt x="20204" y="6139"/>
                  </a:cubicBezTo>
                  <a:cubicBezTo>
                    <a:pt x="19489" y="6139"/>
                    <a:pt x="18954" y="5016"/>
                    <a:pt x="19103" y="4193"/>
                  </a:cubicBezTo>
                  <a:cubicBezTo>
                    <a:pt x="19252" y="3364"/>
                    <a:pt x="18715" y="2302"/>
                    <a:pt x="18746" y="1713"/>
                  </a:cubicBezTo>
                  <a:cubicBezTo>
                    <a:pt x="18775" y="1123"/>
                    <a:pt x="17853" y="1650"/>
                    <a:pt x="17376" y="1891"/>
                  </a:cubicBezTo>
                  <a:cubicBezTo>
                    <a:pt x="16901" y="2126"/>
                    <a:pt x="15890" y="-412"/>
                    <a:pt x="15444" y="59"/>
                  </a:cubicBezTo>
                  <a:cubicBezTo>
                    <a:pt x="14997" y="532"/>
                    <a:pt x="15324" y="1771"/>
                    <a:pt x="15205" y="2479"/>
                  </a:cubicBezTo>
                  <a:cubicBezTo>
                    <a:pt x="15086" y="3188"/>
                    <a:pt x="14015" y="1829"/>
                    <a:pt x="14015" y="2657"/>
                  </a:cubicBezTo>
                  <a:cubicBezTo>
                    <a:pt x="14015" y="3483"/>
                    <a:pt x="13569" y="3600"/>
                    <a:pt x="13212" y="2715"/>
                  </a:cubicBezTo>
                  <a:cubicBezTo>
                    <a:pt x="12855" y="1829"/>
                    <a:pt x="12021" y="2360"/>
                    <a:pt x="12051" y="3068"/>
                  </a:cubicBezTo>
                  <a:cubicBezTo>
                    <a:pt x="12080" y="3776"/>
                    <a:pt x="11695" y="3188"/>
                    <a:pt x="11010" y="2360"/>
                  </a:cubicBezTo>
                  <a:cubicBezTo>
                    <a:pt x="10325" y="1536"/>
                    <a:pt x="9611" y="3306"/>
                    <a:pt x="9671" y="4193"/>
                  </a:cubicBezTo>
                  <a:cubicBezTo>
                    <a:pt x="9731" y="5078"/>
                    <a:pt x="9433" y="5311"/>
                    <a:pt x="8868" y="3364"/>
                  </a:cubicBezTo>
                  <a:cubicBezTo>
                    <a:pt x="8303" y="1418"/>
                    <a:pt x="7647" y="3541"/>
                    <a:pt x="7946" y="4606"/>
                  </a:cubicBezTo>
                  <a:cubicBezTo>
                    <a:pt x="8243" y="5666"/>
                    <a:pt x="8124" y="6963"/>
                    <a:pt x="7678" y="6432"/>
                  </a:cubicBezTo>
                  <a:cubicBezTo>
                    <a:pt x="7232" y="5903"/>
                    <a:pt x="6636" y="6787"/>
                    <a:pt x="6369" y="7614"/>
                  </a:cubicBezTo>
                  <a:cubicBezTo>
                    <a:pt x="6100" y="8441"/>
                    <a:pt x="5148" y="5193"/>
                    <a:pt x="5833" y="4427"/>
                  </a:cubicBezTo>
                  <a:cubicBezTo>
                    <a:pt x="6517" y="3661"/>
                    <a:pt x="3661" y="412"/>
                    <a:pt x="2769" y="412"/>
                  </a:cubicBezTo>
                  <a:cubicBezTo>
                    <a:pt x="1876" y="412"/>
                    <a:pt x="2471" y="1713"/>
                    <a:pt x="3067" y="2657"/>
                  </a:cubicBezTo>
                  <a:cubicBezTo>
                    <a:pt x="3661" y="3600"/>
                    <a:pt x="2649" y="3364"/>
                    <a:pt x="2323" y="2537"/>
                  </a:cubicBezTo>
                  <a:cubicBezTo>
                    <a:pt x="1995" y="1713"/>
                    <a:pt x="1370" y="2360"/>
                    <a:pt x="1013" y="3541"/>
                  </a:cubicBezTo>
                  <a:cubicBezTo>
                    <a:pt x="657" y="4722"/>
                    <a:pt x="61" y="5371"/>
                    <a:pt x="2" y="6197"/>
                  </a:cubicBezTo>
                  <a:cubicBezTo>
                    <a:pt x="-58" y="7023"/>
                    <a:pt x="1013" y="7909"/>
                    <a:pt x="1935" y="7142"/>
                  </a:cubicBezTo>
                  <a:cubicBezTo>
                    <a:pt x="2858" y="6376"/>
                    <a:pt x="3899" y="6256"/>
                    <a:pt x="4376" y="7142"/>
                  </a:cubicBezTo>
                  <a:cubicBezTo>
                    <a:pt x="4851" y="8025"/>
                    <a:pt x="3513" y="8380"/>
                    <a:pt x="3988" y="9088"/>
                  </a:cubicBezTo>
                  <a:cubicBezTo>
                    <a:pt x="4464" y="9796"/>
                    <a:pt x="4078" y="10387"/>
                    <a:pt x="2948" y="10211"/>
                  </a:cubicBezTo>
                  <a:cubicBezTo>
                    <a:pt x="1817" y="10034"/>
                    <a:pt x="448" y="10682"/>
                    <a:pt x="657" y="11450"/>
                  </a:cubicBezTo>
                  <a:cubicBezTo>
                    <a:pt x="864" y="12215"/>
                    <a:pt x="3542" y="10802"/>
                    <a:pt x="3572" y="11567"/>
                  </a:cubicBezTo>
                  <a:cubicBezTo>
                    <a:pt x="3602" y="12335"/>
                    <a:pt x="3572" y="13632"/>
                    <a:pt x="4287" y="13043"/>
                  </a:cubicBezTo>
                  <a:cubicBezTo>
                    <a:pt x="5000" y="12456"/>
                    <a:pt x="4523" y="14106"/>
                    <a:pt x="4880" y="14399"/>
                  </a:cubicBezTo>
                  <a:cubicBezTo>
                    <a:pt x="5237" y="14695"/>
                    <a:pt x="5148" y="16111"/>
                    <a:pt x="4197" y="16230"/>
                  </a:cubicBezTo>
                  <a:cubicBezTo>
                    <a:pt x="3244" y="16349"/>
                    <a:pt x="2781" y="16727"/>
                    <a:pt x="3185" y="17527"/>
                  </a:cubicBezTo>
                  <a:cubicBezTo>
                    <a:pt x="3691" y="18532"/>
                    <a:pt x="4733" y="17822"/>
                    <a:pt x="5743" y="17351"/>
                  </a:cubicBezTo>
                  <a:cubicBezTo>
                    <a:pt x="6755" y="16878"/>
                    <a:pt x="8213" y="19298"/>
                    <a:pt x="9403" y="20242"/>
                  </a:cubicBezTo>
                  <a:cubicBezTo>
                    <a:pt x="10593" y="21188"/>
                    <a:pt x="12646" y="19887"/>
                    <a:pt x="12884" y="18648"/>
                  </a:cubicBezTo>
                  <a:cubicBezTo>
                    <a:pt x="13123" y="17408"/>
                    <a:pt x="14729" y="17880"/>
                    <a:pt x="15383" y="16996"/>
                  </a:cubicBezTo>
                  <a:cubicBezTo>
                    <a:pt x="16038" y="16111"/>
                    <a:pt x="16930" y="15050"/>
                    <a:pt x="18091" y="1493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72" name="Shape 1493"/>
            <p:cNvSpPr/>
            <p:nvPr/>
          </p:nvSpPr>
          <p:spPr>
            <a:xfrm>
              <a:off x="6455807" y="3027130"/>
              <a:ext cx="123162" cy="610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22" h="20991" extrusionOk="0">
                  <a:moveTo>
                    <a:pt x="3267" y="7373"/>
                  </a:moveTo>
                  <a:cubicBezTo>
                    <a:pt x="3676" y="5820"/>
                    <a:pt x="334" y="6501"/>
                    <a:pt x="1085" y="7898"/>
                  </a:cubicBezTo>
                  <a:cubicBezTo>
                    <a:pt x="1644" y="8938"/>
                    <a:pt x="2864" y="8931"/>
                    <a:pt x="3267" y="7373"/>
                  </a:cubicBezTo>
                  <a:close/>
                  <a:moveTo>
                    <a:pt x="1744" y="10387"/>
                  </a:moveTo>
                  <a:cubicBezTo>
                    <a:pt x="-83" y="11426"/>
                    <a:pt x="-353" y="16590"/>
                    <a:pt x="374" y="16511"/>
                  </a:cubicBezTo>
                  <a:cubicBezTo>
                    <a:pt x="1287" y="16402"/>
                    <a:pt x="3371" y="12874"/>
                    <a:pt x="3930" y="11732"/>
                  </a:cubicBezTo>
                  <a:cubicBezTo>
                    <a:pt x="4488" y="10594"/>
                    <a:pt x="3573" y="9351"/>
                    <a:pt x="1744" y="10387"/>
                  </a:cubicBezTo>
                  <a:close/>
                  <a:moveTo>
                    <a:pt x="19726" y="5352"/>
                  </a:moveTo>
                  <a:cubicBezTo>
                    <a:pt x="20146" y="3498"/>
                    <a:pt x="21247" y="3184"/>
                    <a:pt x="20424" y="743"/>
                  </a:cubicBezTo>
                  <a:cubicBezTo>
                    <a:pt x="20269" y="1010"/>
                    <a:pt x="20048" y="1251"/>
                    <a:pt x="19675" y="1463"/>
                  </a:cubicBezTo>
                  <a:cubicBezTo>
                    <a:pt x="18202" y="2295"/>
                    <a:pt x="15002" y="-609"/>
                    <a:pt x="13173" y="117"/>
                  </a:cubicBezTo>
                  <a:cubicBezTo>
                    <a:pt x="11344" y="839"/>
                    <a:pt x="7638" y="839"/>
                    <a:pt x="6774" y="2707"/>
                  </a:cubicBezTo>
                  <a:cubicBezTo>
                    <a:pt x="5909" y="4575"/>
                    <a:pt x="3726" y="5093"/>
                    <a:pt x="4691" y="6753"/>
                  </a:cubicBezTo>
                  <a:cubicBezTo>
                    <a:pt x="5657" y="8416"/>
                    <a:pt x="4691" y="9245"/>
                    <a:pt x="5402" y="11218"/>
                  </a:cubicBezTo>
                  <a:cubicBezTo>
                    <a:pt x="6114" y="13188"/>
                    <a:pt x="6470" y="14019"/>
                    <a:pt x="7434" y="13601"/>
                  </a:cubicBezTo>
                  <a:cubicBezTo>
                    <a:pt x="8400" y="13188"/>
                    <a:pt x="9161" y="14221"/>
                    <a:pt x="8144" y="16402"/>
                  </a:cubicBezTo>
                  <a:cubicBezTo>
                    <a:pt x="8128" y="16447"/>
                    <a:pt x="8118" y="16481"/>
                    <a:pt x="8101" y="16518"/>
                  </a:cubicBezTo>
                  <a:cubicBezTo>
                    <a:pt x="9729" y="16209"/>
                    <a:pt x="11535" y="15997"/>
                    <a:pt x="11803" y="16402"/>
                  </a:cubicBezTo>
                  <a:cubicBezTo>
                    <a:pt x="12210" y="17026"/>
                    <a:pt x="14646" y="20971"/>
                    <a:pt x="15255" y="20554"/>
                  </a:cubicBezTo>
                  <a:cubicBezTo>
                    <a:pt x="15628" y="20299"/>
                    <a:pt x="17296" y="20667"/>
                    <a:pt x="18534" y="20991"/>
                  </a:cubicBezTo>
                  <a:cubicBezTo>
                    <a:pt x="18390" y="20217"/>
                    <a:pt x="18403" y="19487"/>
                    <a:pt x="18658" y="19048"/>
                  </a:cubicBezTo>
                  <a:cubicBezTo>
                    <a:pt x="19115" y="18270"/>
                    <a:pt x="20106" y="18270"/>
                    <a:pt x="19572" y="16713"/>
                  </a:cubicBezTo>
                  <a:cubicBezTo>
                    <a:pt x="19039" y="15156"/>
                    <a:pt x="18886" y="14848"/>
                    <a:pt x="18810" y="12977"/>
                  </a:cubicBezTo>
                  <a:cubicBezTo>
                    <a:pt x="18735" y="11113"/>
                    <a:pt x="18505" y="10178"/>
                    <a:pt x="18582" y="8931"/>
                  </a:cubicBezTo>
                  <a:cubicBezTo>
                    <a:pt x="18658" y="7687"/>
                    <a:pt x="19269" y="7373"/>
                    <a:pt x="19726" y="5352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73" name="Shape 1494"/>
            <p:cNvSpPr/>
            <p:nvPr/>
          </p:nvSpPr>
          <p:spPr>
            <a:xfrm>
              <a:off x="6693239" y="4329611"/>
              <a:ext cx="164235" cy="1992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9" extrusionOk="0">
                  <a:moveTo>
                    <a:pt x="19082" y="4897"/>
                  </a:moveTo>
                  <a:lnTo>
                    <a:pt x="20318" y="3316"/>
                  </a:lnTo>
                  <a:lnTo>
                    <a:pt x="21600" y="1773"/>
                  </a:lnTo>
                  <a:cubicBezTo>
                    <a:pt x="20996" y="1884"/>
                    <a:pt x="20457" y="2003"/>
                    <a:pt x="20262" y="2083"/>
                  </a:cubicBezTo>
                  <a:cubicBezTo>
                    <a:pt x="19786" y="2278"/>
                    <a:pt x="19130" y="1984"/>
                    <a:pt x="18952" y="1643"/>
                  </a:cubicBezTo>
                  <a:cubicBezTo>
                    <a:pt x="18774" y="1300"/>
                    <a:pt x="17582" y="1593"/>
                    <a:pt x="16629" y="2033"/>
                  </a:cubicBezTo>
                  <a:cubicBezTo>
                    <a:pt x="15676" y="2474"/>
                    <a:pt x="15200" y="3404"/>
                    <a:pt x="14842" y="3207"/>
                  </a:cubicBezTo>
                  <a:cubicBezTo>
                    <a:pt x="14485" y="3012"/>
                    <a:pt x="12342" y="2768"/>
                    <a:pt x="11745" y="2768"/>
                  </a:cubicBezTo>
                  <a:cubicBezTo>
                    <a:pt x="11150" y="2768"/>
                    <a:pt x="9244" y="1740"/>
                    <a:pt x="8649" y="1300"/>
                  </a:cubicBezTo>
                  <a:cubicBezTo>
                    <a:pt x="8053" y="860"/>
                    <a:pt x="6326" y="1054"/>
                    <a:pt x="5909" y="860"/>
                  </a:cubicBezTo>
                  <a:cubicBezTo>
                    <a:pt x="5493" y="663"/>
                    <a:pt x="4660" y="516"/>
                    <a:pt x="4362" y="222"/>
                  </a:cubicBezTo>
                  <a:cubicBezTo>
                    <a:pt x="4063" y="-71"/>
                    <a:pt x="3350" y="-22"/>
                    <a:pt x="2752" y="76"/>
                  </a:cubicBezTo>
                  <a:cubicBezTo>
                    <a:pt x="2157" y="175"/>
                    <a:pt x="728" y="860"/>
                    <a:pt x="609" y="1251"/>
                  </a:cubicBezTo>
                  <a:cubicBezTo>
                    <a:pt x="572" y="1376"/>
                    <a:pt x="433" y="1496"/>
                    <a:pt x="266" y="1611"/>
                  </a:cubicBezTo>
                  <a:lnTo>
                    <a:pt x="1490" y="2525"/>
                  </a:lnTo>
                  <a:lnTo>
                    <a:pt x="1765" y="4107"/>
                  </a:lnTo>
                  <a:lnTo>
                    <a:pt x="2863" y="4897"/>
                  </a:lnTo>
                  <a:cubicBezTo>
                    <a:pt x="2863" y="4897"/>
                    <a:pt x="2863" y="5800"/>
                    <a:pt x="2727" y="6705"/>
                  </a:cubicBezTo>
                  <a:cubicBezTo>
                    <a:pt x="2589" y="7606"/>
                    <a:pt x="1628" y="8737"/>
                    <a:pt x="938" y="9301"/>
                  </a:cubicBezTo>
                  <a:cubicBezTo>
                    <a:pt x="735" y="9470"/>
                    <a:pt x="448" y="10004"/>
                    <a:pt x="142" y="10672"/>
                  </a:cubicBezTo>
                  <a:cubicBezTo>
                    <a:pt x="1194" y="10888"/>
                    <a:pt x="1978" y="11217"/>
                    <a:pt x="1919" y="11477"/>
                  </a:cubicBezTo>
                  <a:cubicBezTo>
                    <a:pt x="1800" y="12015"/>
                    <a:pt x="15" y="11771"/>
                    <a:pt x="15" y="12896"/>
                  </a:cubicBezTo>
                  <a:cubicBezTo>
                    <a:pt x="15" y="12972"/>
                    <a:pt x="6" y="13045"/>
                    <a:pt x="0" y="13119"/>
                  </a:cubicBezTo>
                  <a:lnTo>
                    <a:pt x="10147" y="17543"/>
                  </a:lnTo>
                  <a:lnTo>
                    <a:pt x="10011" y="18900"/>
                  </a:lnTo>
                  <a:cubicBezTo>
                    <a:pt x="10011" y="18900"/>
                    <a:pt x="12291" y="20270"/>
                    <a:pt x="14516" y="21529"/>
                  </a:cubicBezTo>
                  <a:cubicBezTo>
                    <a:pt x="15506" y="19461"/>
                    <a:pt x="16804" y="17160"/>
                    <a:pt x="17144" y="16728"/>
                  </a:cubicBezTo>
                  <a:cubicBezTo>
                    <a:pt x="17739" y="15979"/>
                    <a:pt x="18335" y="16109"/>
                    <a:pt x="18852" y="15587"/>
                  </a:cubicBezTo>
                  <a:cubicBezTo>
                    <a:pt x="19369" y="15065"/>
                    <a:pt x="19526" y="15848"/>
                    <a:pt x="20321" y="14803"/>
                  </a:cubicBezTo>
                  <a:cubicBezTo>
                    <a:pt x="20384" y="14724"/>
                    <a:pt x="20462" y="14631"/>
                    <a:pt x="20552" y="14535"/>
                  </a:cubicBezTo>
                  <a:lnTo>
                    <a:pt x="19220" y="12802"/>
                  </a:lnTo>
                  <a:cubicBezTo>
                    <a:pt x="19220" y="12802"/>
                    <a:pt x="19082" y="4897"/>
                    <a:pt x="19082" y="4897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74" name="Shape 1495"/>
            <p:cNvSpPr/>
            <p:nvPr/>
          </p:nvSpPr>
          <p:spPr>
            <a:xfrm>
              <a:off x="6605049" y="4343178"/>
              <a:ext cx="111542" cy="114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4" extrusionOk="0">
                  <a:moveTo>
                    <a:pt x="19984" y="4325"/>
                  </a:moveTo>
                  <a:lnTo>
                    <a:pt x="19578" y="1585"/>
                  </a:lnTo>
                  <a:lnTo>
                    <a:pt x="17776" y="0"/>
                  </a:lnTo>
                  <a:cubicBezTo>
                    <a:pt x="17246" y="432"/>
                    <a:pt x="16499" y="839"/>
                    <a:pt x="16439" y="1241"/>
                  </a:cubicBezTo>
                  <a:cubicBezTo>
                    <a:pt x="16352" y="1834"/>
                    <a:pt x="14688" y="1751"/>
                    <a:pt x="13985" y="1411"/>
                  </a:cubicBezTo>
                  <a:cubicBezTo>
                    <a:pt x="13284" y="1071"/>
                    <a:pt x="11442" y="1834"/>
                    <a:pt x="11091" y="2343"/>
                  </a:cubicBezTo>
                  <a:cubicBezTo>
                    <a:pt x="10739" y="2851"/>
                    <a:pt x="9513" y="1411"/>
                    <a:pt x="8636" y="1496"/>
                  </a:cubicBezTo>
                  <a:cubicBezTo>
                    <a:pt x="7759" y="1580"/>
                    <a:pt x="5655" y="2343"/>
                    <a:pt x="5655" y="2343"/>
                  </a:cubicBezTo>
                  <a:cubicBezTo>
                    <a:pt x="5655" y="2343"/>
                    <a:pt x="5303" y="4718"/>
                    <a:pt x="5303" y="5652"/>
                  </a:cubicBezTo>
                  <a:cubicBezTo>
                    <a:pt x="5303" y="6584"/>
                    <a:pt x="6620" y="6755"/>
                    <a:pt x="6620" y="7517"/>
                  </a:cubicBezTo>
                  <a:cubicBezTo>
                    <a:pt x="6620" y="8280"/>
                    <a:pt x="5568" y="8957"/>
                    <a:pt x="5479" y="9467"/>
                  </a:cubicBezTo>
                  <a:cubicBezTo>
                    <a:pt x="5392" y="9977"/>
                    <a:pt x="4692" y="10316"/>
                    <a:pt x="3814" y="10570"/>
                  </a:cubicBezTo>
                  <a:cubicBezTo>
                    <a:pt x="2938" y="10825"/>
                    <a:pt x="3025" y="12182"/>
                    <a:pt x="2323" y="12690"/>
                  </a:cubicBezTo>
                  <a:cubicBezTo>
                    <a:pt x="1620" y="13198"/>
                    <a:pt x="1797" y="14473"/>
                    <a:pt x="1357" y="15406"/>
                  </a:cubicBezTo>
                  <a:cubicBezTo>
                    <a:pt x="920" y="16336"/>
                    <a:pt x="657" y="17611"/>
                    <a:pt x="657" y="18710"/>
                  </a:cubicBezTo>
                  <a:cubicBezTo>
                    <a:pt x="657" y="19597"/>
                    <a:pt x="539" y="20846"/>
                    <a:pt x="0" y="21491"/>
                  </a:cubicBezTo>
                  <a:cubicBezTo>
                    <a:pt x="1119" y="21600"/>
                    <a:pt x="1409" y="21431"/>
                    <a:pt x="1972" y="21156"/>
                  </a:cubicBezTo>
                  <a:cubicBezTo>
                    <a:pt x="2780" y="20769"/>
                    <a:pt x="6018" y="19984"/>
                    <a:pt x="6018" y="19984"/>
                  </a:cubicBezTo>
                  <a:lnTo>
                    <a:pt x="9316" y="19724"/>
                  </a:lnTo>
                  <a:cubicBezTo>
                    <a:pt x="10048" y="17727"/>
                    <a:pt x="11132" y="15915"/>
                    <a:pt x="12318" y="15575"/>
                  </a:cubicBezTo>
                  <a:cubicBezTo>
                    <a:pt x="13856" y="15137"/>
                    <a:pt x="15950" y="15313"/>
                    <a:pt x="17594" y="15706"/>
                  </a:cubicBezTo>
                  <a:cubicBezTo>
                    <a:pt x="18044" y="14548"/>
                    <a:pt x="18467" y="13622"/>
                    <a:pt x="18765" y="13330"/>
                  </a:cubicBezTo>
                  <a:cubicBezTo>
                    <a:pt x="19781" y="12351"/>
                    <a:pt x="21197" y="10392"/>
                    <a:pt x="21400" y="8830"/>
                  </a:cubicBezTo>
                  <a:cubicBezTo>
                    <a:pt x="21600" y="7261"/>
                    <a:pt x="21600" y="5695"/>
                    <a:pt x="21600" y="5695"/>
                  </a:cubicBezTo>
                  <a:cubicBezTo>
                    <a:pt x="21600" y="5695"/>
                    <a:pt x="19984" y="4325"/>
                    <a:pt x="19984" y="432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75" name="Shape 1496"/>
            <p:cNvSpPr/>
            <p:nvPr/>
          </p:nvSpPr>
          <p:spPr>
            <a:xfrm>
              <a:off x="7154534" y="3420588"/>
              <a:ext cx="354984" cy="2110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7" h="21600" extrusionOk="0">
                  <a:moveTo>
                    <a:pt x="21022" y="12133"/>
                  </a:moveTo>
                  <a:cubicBezTo>
                    <a:pt x="20443" y="11309"/>
                    <a:pt x="19432" y="10319"/>
                    <a:pt x="19336" y="10814"/>
                  </a:cubicBezTo>
                  <a:cubicBezTo>
                    <a:pt x="19239" y="11309"/>
                    <a:pt x="18612" y="11390"/>
                    <a:pt x="18372" y="10896"/>
                  </a:cubicBezTo>
                  <a:cubicBezTo>
                    <a:pt x="18132" y="10401"/>
                    <a:pt x="17939" y="9824"/>
                    <a:pt x="17215" y="10319"/>
                  </a:cubicBezTo>
                  <a:cubicBezTo>
                    <a:pt x="16493" y="10814"/>
                    <a:pt x="16011" y="11474"/>
                    <a:pt x="15963" y="11967"/>
                  </a:cubicBezTo>
                  <a:cubicBezTo>
                    <a:pt x="15915" y="12464"/>
                    <a:pt x="15432" y="12959"/>
                    <a:pt x="15384" y="12298"/>
                  </a:cubicBezTo>
                  <a:cubicBezTo>
                    <a:pt x="15336" y="11637"/>
                    <a:pt x="14759" y="11391"/>
                    <a:pt x="14373" y="11226"/>
                  </a:cubicBezTo>
                  <a:cubicBezTo>
                    <a:pt x="13987" y="11062"/>
                    <a:pt x="13361" y="11390"/>
                    <a:pt x="13313" y="10732"/>
                  </a:cubicBezTo>
                  <a:cubicBezTo>
                    <a:pt x="13265" y="10071"/>
                    <a:pt x="12687" y="9327"/>
                    <a:pt x="12638" y="8585"/>
                  </a:cubicBezTo>
                  <a:cubicBezTo>
                    <a:pt x="12590" y="7844"/>
                    <a:pt x="12734" y="6771"/>
                    <a:pt x="12349" y="6605"/>
                  </a:cubicBezTo>
                  <a:cubicBezTo>
                    <a:pt x="11963" y="6440"/>
                    <a:pt x="11723" y="5368"/>
                    <a:pt x="11386" y="5368"/>
                  </a:cubicBezTo>
                  <a:cubicBezTo>
                    <a:pt x="11048" y="5368"/>
                    <a:pt x="9169" y="5368"/>
                    <a:pt x="8928" y="5203"/>
                  </a:cubicBezTo>
                  <a:cubicBezTo>
                    <a:pt x="8687" y="5039"/>
                    <a:pt x="7434" y="5862"/>
                    <a:pt x="7337" y="5368"/>
                  </a:cubicBezTo>
                  <a:cubicBezTo>
                    <a:pt x="7260" y="4966"/>
                    <a:pt x="6391" y="3375"/>
                    <a:pt x="5910" y="2698"/>
                  </a:cubicBezTo>
                  <a:cubicBezTo>
                    <a:pt x="5858" y="3039"/>
                    <a:pt x="5749" y="3357"/>
                    <a:pt x="5549" y="3602"/>
                  </a:cubicBezTo>
                  <a:cubicBezTo>
                    <a:pt x="4646" y="4715"/>
                    <a:pt x="3781" y="4529"/>
                    <a:pt x="4070" y="3169"/>
                  </a:cubicBezTo>
                  <a:cubicBezTo>
                    <a:pt x="4359" y="1810"/>
                    <a:pt x="4394" y="203"/>
                    <a:pt x="3925" y="203"/>
                  </a:cubicBezTo>
                  <a:cubicBezTo>
                    <a:pt x="3456" y="203"/>
                    <a:pt x="3781" y="3046"/>
                    <a:pt x="3420" y="3232"/>
                  </a:cubicBezTo>
                  <a:cubicBezTo>
                    <a:pt x="3101" y="3395"/>
                    <a:pt x="2977" y="1168"/>
                    <a:pt x="3245" y="0"/>
                  </a:cubicBezTo>
                  <a:lnTo>
                    <a:pt x="158" y="1409"/>
                  </a:lnTo>
                  <a:lnTo>
                    <a:pt x="13" y="10649"/>
                  </a:lnTo>
                  <a:cubicBezTo>
                    <a:pt x="13" y="10649"/>
                    <a:pt x="6" y="10657"/>
                    <a:pt x="0" y="10667"/>
                  </a:cubicBezTo>
                  <a:cubicBezTo>
                    <a:pt x="289" y="10908"/>
                    <a:pt x="624" y="10984"/>
                    <a:pt x="859" y="11016"/>
                  </a:cubicBezTo>
                  <a:cubicBezTo>
                    <a:pt x="1328" y="11077"/>
                    <a:pt x="1291" y="10461"/>
                    <a:pt x="1291" y="10027"/>
                  </a:cubicBezTo>
                  <a:cubicBezTo>
                    <a:pt x="1291" y="9595"/>
                    <a:pt x="1796" y="8853"/>
                    <a:pt x="2158" y="8915"/>
                  </a:cubicBezTo>
                  <a:cubicBezTo>
                    <a:pt x="2519" y="8977"/>
                    <a:pt x="2482" y="8111"/>
                    <a:pt x="2591" y="8111"/>
                  </a:cubicBezTo>
                  <a:cubicBezTo>
                    <a:pt x="2699" y="8111"/>
                    <a:pt x="2988" y="7988"/>
                    <a:pt x="3095" y="7680"/>
                  </a:cubicBezTo>
                  <a:cubicBezTo>
                    <a:pt x="3203" y="7370"/>
                    <a:pt x="3781" y="7740"/>
                    <a:pt x="3962" y="8051"/>
                  </a:cubicBezTo>
                  <a:cubicBezTo>
                    <a:pt x="4142" y="8359"/>
                    <a:pt x="4575" y="8482"/>
                    <a:pt x="4900" y="8607"/>
                  </a:cubicBezTo>
                  <a:cubicBezTo>
                    <a:pt x="5224" y="8730"/>
                    <a:pt x="5332" y="10461"/>
                    <a:pt x="5332" y="10832"/>
                  </a:cubicBezTo>
                  <a:cubicBezTo>
                    <a:pt x="5332" y="11201"/>
                    <a:pt x="6885" y="11140"/>
                    <a:pt x="7138" y="11201"/>
                  </a:cubicBezTo>
                  <a:cubicBezTo>
                    <a:pt x="7390" y="11263"/>
                    <a:pt x="7389" y="12004"/>
                    <a:pt x="7642" y="12560"/>
                  </a:cubicBezTo>
                  <a:cubicBezTo>
                    <a:pt x="7895" y="13116"/>
                    <a:pt x="8075" y="13858"/>
                    <a:pt x="8183" y="14291"/>
                  </a:cubicBezTo>
                  <a:cubicBezTo>
                    <a:pt x="8292" y="14724"/>
                    <a:pt x="9194" y="15280"/>
                    <a:pt x="9411" y="15835"/>
                  </a:cubicBezTo>
                  <a:cubicBezTo>
                    <a:pt x="9627" y="16392"/>
                    <a:pt x="10312" y="16948"/>
                    <a:pt x="10818" y="17256"/>
                  </a:cubicBezTo>
                  <a:cubicBezTo>
                    <a:pt x="11323" y="17567"/>
                    <a:pt x="11792" y="18739"/>
                    <a:pt x="12081" y="18677"/>
                  </a:cubicBezTo>
                  <a:cubicBezTo>
                    <a:pt x="12369" y="18616"/>
                    <a:pt x="13163" y="19295"/>
                    <a:pt x="13163" y="19295"/>
                  </a:cubicBezTo>
                  <a:lnTo>
                    <a:pt x="13256" y="20672"/>
                  </a:lnTo>
                  <a:cubicBezTo>
                    <a:pt x="13290" y="20661"/>
                    <a:pt x="13324" y="20652"/>
                    <a:pt x="13361" y="20630"/>
                  </a:cubicBezTo>
                  <a:cubicBezTo>
                    <a:pt x="13794" y="20384"/>
                    <a:pt x="14035" y="21208"/>
                    <a:pt x="14373" y="21208"/>
                  </a:cubicBezTo>
                  <a:cubicBezTo>
                    <a:pt x="14515" y="21208"/>
                    <a:pt x="14691" y="21412"/>
                    <a:pt x="14861" y="21600"/>
                  </a:cubicBezTo>
                  <a:cubicBezTo>
                    <a:pt x="14837" y="20390"/>
                    <a:pt x="15087" y="19790"/>
                    <a:pt x="15365" y="19419"/>
                  </a:cubicBezTo>
                  <a:cubicBezTo>
                    <a:pt x="15690" y="18986"/>
                    <a:pt x="15148" y="18246"/>
                    <a:pt x="15221" y="17565"/>
                  </a:cubicBezTo>
                  <a:cubicBezTo>
                    <a:pt x="15292" y="16885"/>
                    <a:pt x="14391" y="16514"/>
                    <a:pt x="14462" y="15959"/>
                  </a:cubicBezTo>
                  <a:cubicBezTo>
                    <a:pt x="14534" y="15403"/>
                    <a:pt x="15292" y="15465"/>
                    <a:pt x="15617" y="15217"/>
                  </a:cubicBezTo>
                  <a:cubicBezTo>
                    <a:pt x="15941" y="14972"/>
                    <a:pt x="15690" y="14043"/>
                    <a:pt x="16014" y="14043"/>
                  </a:cubicBezTo>
                  <a:cubicBezTo>
                    <a:pt x="16339" y="14043"/>
                    <a:pt x="16483" y="13487"/>
                    <a:pt x="16591" y="12931"/>
                  </a:cubicBezTo>
                  <a:cubicBezTo>
                    <a:pt x="16700" y="12374"/>
                    <a:pt x="17240" y="12931"/>
                    <a:pt x="17530" y="12560"/>
                  </a:cubicBezTo>
                  <a:cubicBezTo>
                    <a:pt x="17818" y="12190"/>
                    <a:pt x="18251" y="11943"/>
                    <a:pt x="18359" y="12251"/>
                  </a:cubicBezTo>
                  <a:cubicBezTo>
                    <a:pt x="18445" y="12495"/>
                    <a:pt x="18087" y="13530"/>
                    <a:pt x="17929" y="13967"/>
                  </a:cubicBezTo>
                  <a:cubicBezTo>
                    <a:pt x="18432" y="13941"/>
                    <a:pt x="19189" y="13786"/>
                    <a:pt x="19336" y="13536"/>
                  </a:cubicBezTo>
                  <a:cubicBezTo>
                    <a:pt x="19529" y="13207"/>
                    <a:pt x="20250" y="14031"/>
                    <a:pt x="20492" y="13207"/>
                  </a:cubicBezTo>
                  <a:cubicBezTo>
                    <a:pt x="20733" y="12380"/>
                    <a:pt x="21600" y="12959"/>
                    <a:pt x="21022" y="12133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76" name="Shape 1499"/>
            <p:cNvSpPr/>
            <p:nvPr/>
          </p:nvSpPr>
          <p:spPr>
            <a:xfrm>
              <a:off x="8640176" y="3427372"/>
              <a:ext cx="346837" cy="3437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1" h="21157" extrusionOk="0">
                  <a:moveTo>
                    <a:pt x="2629" y="18218"/>
                  </a:moveTo>
                  <a:cubicBezTo>
                    <a:pt x="2629" y="17846"/>
                    <a:pt x="1808" y="17920"/>
                    <a:pt x="1772" y="17585"/>
                  </a:cubicBezTo>
                  <a:cubicBezTo>
                    <a:pt x="1734" y="17251"/>
                    <a:pt x="1175" y="17437"/>
                    <a:pt x="615" y="17846"/>
                  </a:cubicBezTo>
                  <a:cubicBezTo>
                    <a:pt x="56" y="18254"/>
                    <a:pt x="-131" y="18329"/>
                    <a:pt x="93" y="18737"/>
                  </a:cubicBezTo>
                  <a:cubicBezTo>
                    <a:pt x="317" y="19146"/>
                    <a:pt x="652" y="18775"/>
                    <a:pt x="801" y="18366"/>
                  </a:cubicBezTo>
                  <a:cubicBezTo>
                    <a:pt x="950" y="17957"/>
                    <a:pt x="1324" y="18960"/>
                    <a:pt x="989" y="19629"/>
                  </a:cubicBezTo>
                  <a:cubicBezTo>
                    <a:pt x="652" y="20298"/>
                    <a:pt x="1031" y="21240"/>
                    <a:pt x="1473" y="21152"/>
                  </a:cubicBezTo>
                  <a:cubicBezTo>
                    <a:pt x="1846" y="21078"/>
                    <a:pt x="2331" y="19740"/>
                    <a:pt x="2891" y="19034"/>
                  </a:cubicBezTo>
                  <a:cubicBezTo>
                    <a:pt x="3450" y="18329"/>
                    <a:pt x="2629" y="18588"/>
                    <a:pt x="2629" y="18218"/>
                  </a:cubicBezTo>
                  <a:close/>
                  <a:moveTo>
                    <a:pt x="5204" y="16768"/>
                  </a:moveTo>
                  <a:cubicBezTo>
                    <a:pt x="5054" y="17177"/>
                    <a:pt x="4607" y="16991"/>
                    <a:pt x="4010" y="17103"/>
                  </a:cubicBezTo>
                  <a:cubicBezTo>
                    <a:pt x="3413" y="17214"/>
                    <a:pt x="3393" y="18631"/>
                    <a:pt x="3824" y="18775"/>
                  </a:cubicBezTo>
                  <a:cubicBezTo>
                    <a:pt x="4159" y="18886"/>
                    <a:pt x="4421" y="18886"/>
                    <a:pt x="4532" y="18440"/>
                  </a:cubicBezTo>
                  <a:cubicBezTo>
                    <a:pt x="4644" y="17995"/>
                    <a:pt x="5241" y="17846"/>
                    <a:pt x="5614" y="18031"/>
                  </a:cubicBezTo>
                  <a:cubicBezTo>
                    <a:pt x="5988" y="18218"/>
                    <a:pt x="6472" y="17474"/>
                    <a:pt x="6472" y="16916"/>
                  </a:cubicBezTo>
                  <a:cubicBezTo>
                    <a:pt x="6472" y="16359"/>
                    <a:pt x="5353" y="16359"/>
                    <a:pt x="5204" y="16768"/>
                  </a:cubicBezTo>
                  <a:close/>
                  <a:moveTo>
                    <a:pt x="13411" y="7108"/>
                  </a:moveTo>
                  <a:cubicBezTo>
                    <a:pt x="13038" y="7294"/>
                    <a:pt x="12776" y="8445"/>
                    <a:pt x="13188" y="8779"/>
                  </a:cubicBezTo>
                  <a:cubicBezTo>
                    <a:pt x="13597" y="9114"/>
                    <a:pt x="12516" y="9746"/>
                    <a:pt x="12553" y="10452"/>
                  </a:cubicBezTo>
                  <a:cubicBezTo>
                    <a:pt x="12590" y="11158"/>
                    <a:pt x="11881" y="11158"/>
                    <a:pt x="11769" y="11677"/>
                  </a:cubicBezTo>
                  <a:cubicBezTo>
                    <a:pt x="11657" y="12198"/>
                    <a:pt x="11247" y="12087"/>
                    <a:pt x="10613" y="12569"/>
                  </a:cubicBezTo>
                  <a:cubicBezTo>
                    <a:pt x="9979" y="13052"/>
                    <a:pt x="9643" y="12495"/>
                    <a:pt x="9792" y="12161"/>
                  </a:cubicBezTo>
                  <a:cubicBezTo>
                    <a:pt x="9941" y="11826"/>
                    <a:pt x="8822" y="12347"/>
                    <a:pt x="8859" y="13164"/>
                  </a:cubicBezTo>
                  <a:cubicBezTo>
                    <a:pt x="8897" y="13982"/>
                    <a:pt x="7815" y="14056"/>
                    <a:pt x="8076" y="14427"/>
                  </a:cubicBezTo>
                  <a:cubicBezTo>
                    <a:pt x="8338" y="14800"/>
                    <a:pt x="7256" y="15021"/>
                    <a:pt x="7292" y="14687"/>
                  </a:cubicBezTo>
                  <a:cubicBezTo>
                    <a:pt x="7330" y="14353"/>
                    <a:pt x="6620" y="14540"/>
                    <a:pt x="5764" y="14874"/>
                  </a:cubicBezTo>
                  <a:cubicBezTo>
                    <a:pt x="4906" y="15208"/>
                    <a:pt x="4382" y="14502"/>
                    <a:pt x="3898" y="14985"/>
                  </a:cubicBezTo>
                  <a:cubicBezTo>
                    <a:pt x="3413" y="15469"/>
                    <a:pt x="2592" y="16323"/>
                    <a:pt x="1958" y="16434"/>
                  </a:cubicBezTo>
                  <a:cubicBezTo>
                    <a:pt x="1324" y="16545"/>
                    <a:pt x="1690" y="17310"/>
                    <a:pt x="1958" y="17177"/>
                  </a:cubicBezTo>
                  <a:cubicBezTo>
                    <a:pt x="2406" y="16954"/>
                    <a:pt x="3115" y="17177"/>
                    <a:pt x="3339" y="16842"/>
                  </a:cubicBezTo>
                  <a:cubicBezTo>
                    <a:pt x="3563" y="16508"/>
                    <a:pt x="5390" y="16100"/>
                    <a:pt x="6509" y="16062"/>
                  </a:cubicBezTo>
                  <a:cubicBezTo>
                    <a:pt x="7628" y="16025"/>
                    <a:pt x="6957" y="16582"/>
                    <a:pt x="7032" y="17177"/>
                  </a:cubicBezTo>
                  <a:cubicBezTo>
                    <a:pt x="7106" y="17771"/>
                    <a:pt x="8039" y="17660"/>
                    <a:pt x="8524" y="17103"/>
                  </a:cubicBezTo>
                  <a:cubicBezTo>
                    <a:pt x="9008" y="16545"/>
                    <a:pt x="9382" y="16582"/>
                    <a:pt x="8971" y="16247"/>
                  </a:cubicBezTo>
                  <a:cubicBezTo>
                    <a:pt x="8561" y="15914"/>
                    <a:pt x="9047" y="15616"/>
                    <a:pt x="9345" y="16062"/>
                  </a:cubicBezTo>
                  <a:cubicBezTo>
                    <a:pt x="9643" y="16508"/>
                    <a:pt x="10575" y="16545"/>
                    <a:pt x="10949" y="15951"/>
                  </a:cubicBezTo>
                  <a:cubicBezTo>
                    <a:pt x="11322" y="15356"/>
                    <a:pt x="11433" y="16062"/>
                    <a:pt x="11881" y="16025"/>
                  </a:cubicBezTo>
                  <a:cubicBezTo>
                    <a:pt x="12329" y="15988"/>
                    <a:pt x="12590" y="14874"/>
                    <a:pt x="12628" y="15282"/>
                  </a:cubicBezTo>
                  <a:cubicBezTo>
                    <a:pt x="12665" y="15690"/>
                    <a:pt x="13374" y="15579"/>
                    <a:pt x="13821" y="15097"/>
                  </a:cubicBezTo>
                  <a:cubicBezTo>
                    <a:pt x="14269" y="14613"/>
                    <a:pt x="13859" y="13758"/>
                    <a:pt x="14157" y="13313"/>
                  </a:cubicBezTo>
                  <a:cubicBezTo>
                    <a:pt x="14455" y="12867"/>
                    <a:pt x="14754" y="11938"/>
                    <a:pt x="14455" y="11381"/>
                  </a:cubicBezTo>
                  <a:cubicBezTo>
                    <a:pt x="14157" y="10823"/>
                    <a:pt x="15127" y="10452"/>
                    <a:pt x="15612" y="10006"/>
                  </a:cubicBezTo>
                  <a:cubicBezTo>
                    <a:pt x="16097" y="9560"/>
                    <a:pt x="15052" y="7331"/>
                    <a:pt x="15015" y="6662"/>
                  </a:cubicBezTo>
                  <a:cubicBezTo>
                    <a:pt x="14978" y="5993"/>
                    <a:pt x="13784" y="6922"/>
                    <a:pt x="13411" y="7108"/>
                  </a:cubicBezTo>
                  <a:close/>
                  <a:moveTo>
                    <a:pt x="20275" y="2017"/>
                  </a:moveTo>
                  <a:cubicBezTo>
                    <a:pt x="20014" y="1684"/>
                    <a:pt x="19567" y="2204"/>
                    <a:pt x="19007" y="2315"/>
                  </a:cubicBezTo>
                  <a:cubicBezTo>
                    <a:pt x="18447" y="2426"/>
                    <a:pt x="16694" y="977"/>
                    <a:pt x="16246" y="308"/>
                  </a:cubicBezTo>
                  <a:cubicBezTo>
                    <a:pt x="15798" y="-360"/>
                    <a:pt x="15052" y="197"/>
                    <a:pt x="15426" y="680"/>
                  </a:cubicBezTo>
                  <a:cubicBezTo>
                    <a:pt x="15799" y="1163"/>
                    <a:pt x="15350" y="1311"/>
                    <a:pt x="15350" y="1981"/>
                  </a:cubicBezTo>
                  <a:cubicBezTo>
                    <a:pt x="15350" y="2649"/>
                    <a:pt x="14903" y="2649"/>
                    <a:pt x="14978" y="3095"/>
                  </a:cubicBezTo>
                  <a:cubicBezTo>
                    <a:pt x="15052" y="3541"/>
                    <a:pt x="14380" y="3467"/>
                    <a:pt x="13933" y="3541"/>
                  </a:cubicBezTo>
                  <a:cubicBezTo>
                    <a:pt x="13486" y="3616"/>
                    <a:pt x="13971" y="4062"/>
                    <a:pt x="13448" y="4285"/>
                  </a:cubicBezTo>
                  <a:cubicBezTo>
                    <a:pt x="12926" y="4508"/>
                    <a:pt x="12963" y="4879"/>
                    <a:pt x="13224" y="5028"/>
                  </a:cubicBezTo>
                  <a:cubicBezTo>
                    <a:pt x="13486" y="5176"/>
                    <a:pt x="13299" y="5659"/>
                    <a:pt x="13224" y="5993"/>
                  </a:cubicBezTo>
                  <a:cubicBezTo>
                    <a:pt x="13149" y="6328"/>
                    <a:pt x="13559" y="6068"/>
                    <a:pt x="13859" y="5733"/>
                  </a:cubicBezTo>
                  <a:cubicBezTo>
                    <a:pt x="14157" y="5399"/>
                    <a:pt x="14468" y="5894"/>
                    <a:pt x="14530" y="5584"/>
                  </a:cubicBezTo>
                  <a:cubicBezTo>
                    <a:pt x="14605" y="5214"/>
                    <a:pt x="13747" y="5028"/>
                    <a:pt x="13784" y="4655"/>
                  </a:cubicBezTo>
                  <a:cubicBezTo>
                    <a:pt x="13821" y="4285"/>
                    <a:pt x="14380" y="4767"/>
                    <a:pt x="14829" y="4544"/>
                  </a:cubicBezTo>
                  <a:cubicBezTo>
                    <a:pt x="15276" y="4321"/>
                    <a:pt x="16171" y="4508"/>
                    <a:pt x="16731" y="4990"/>
                  </a:cubicBezTo>
                  <a:cubicBezTo>
                    <a:pt x="17290" y="5473"/>
                    <a:pt x="17440" y="5288"/>
                    <a:pt x="17552" y="4693"/>
                  </a:cubicBezTo>
                  <a:cubicBezTo>
                    <a:pt x="17663" y="4098"/>
                    <a:pt x="18521" y="3839"/>
                    <a:pt x="19379" y="3839"/>
                  </a:cubicBezTo>
                  <a:cubicBezTo>
                    <a:pt x="20238" y="3839"/>
                    <a:pt x="20312" y="3429"/>
                    <a:pt x="20051" y="3244"/>
                  </a:cubicBezTo>
                  <a:cubicBezTo>
                    <a:pt x="19790" y="3058"/>
                    <a:pt x="21469" y="1981"/>
                    <a:pt x="21431" y="1684"/>
                  </a:cubicBezTo>
                  <a:cubicBezTo>
                    <a:pt x="21394" y="1386"/>
                    <a:pt x="20536" y="2352"/>
                    <a:pt x="20275" y="2017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77" name="Shape 1501"/>
            <p:cNvSpPr/>
            <p:nvPr/>
          </p:nvSpPr>
          <p:spPr>
            <a:xfrm>
              <a:off x="8389178" y="4051477"/>
              <a:ext cx="190328" cy="2724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97" h="21330" extrusionOk="0">
                  <a:moveTo>
                    <a:pt x="20544" y="18588"/>
                  </a:moveTo>
                  <a:cubicBezTo>
                    <a:pt x="21336" y="17926"/>
                    <a:pt x="20016" y="16178"/>
                    <a:pt x="20016" y="15045"/>
                  </a:cubicBezTo>
                  <a:cubicBezTo>
                    <a:pt x="20016" y="13910"/>
                    <a:pt x="17839" y="14240"/>
                    <a:pt x="18433" y="14949"/>
                  </a:cubicBezTo>
                  <a:cubicBezTo>
                    <a:pt x="19027" y="15658"/>
                    <a:pt x="17313" y="15091"/>
                    <a:pt x="17179" y="15800"/>
                  </a:cubicBezTo>
                  <a:cubicBezTo>
                    <a:pt x="17048" y="16508"/>
                    <a:pt x="15793" y="15942"/>
                    <a:pt x="15861" y="16508"/>
                  </a:cubicBezTo>
                  <a:cubicBezTo>
                    <a:pt x="15928" y="17076"/>
                    <a:pt x="14542" y="16508"/>
                    <a:pt x="13881" y="16178"/>
                  </a:cubicBezTo>
                  <a:cubicBezTo>
                    <a:pt x="13221" y="15847"/>
                    <a:pt x="12298" y="17076"/>
                    <a:pt x="11308" y="17265"/>
                  </a:cubicBezTo>
                  <a:cubicBezTo>
                    <a:pt x="10319" y="17455"/>
                    <a:pt x="9794" y="18960"/>
                    <a:pt x="10450" y="18919"/>
                  </a:cubicBezTo>
                  <a:cubicBezTo>
                    <a:pt x="11243" y="18873"/>
                    <a:pt x="11637" y="18115"/>
                    <a:pt x="12429" y="18164"/>
                  </a:cubicBezTo>
                  <a:cubicBezTo>
                    <a:pt x="13221" y="18210"/>
                    <a:pt x="12958" y="17596"/>
                    <a:pt x="14079" y="17738"/>
                  </a:cubicBezTo>
                  <a:cubicBezTo>
                    <a:pt x="15200" y="17880"/>
                    <a:pt x="14408" y="20291"/>
                    <a:pt x="15928" y="20479"/>
                  </a:cubicBezTo>
                  <a:cubicBezTo>
                    <a:pt x="17444" y="20669"/>
                    <a:pt x="17510" y="21330"/>
                    <a:pt x="18235" y="21330"/>
                  </a:cubicBezTo>
                  <a:cubicBezTo>
                    <a:pt x="18959" y="21330"/>
                    <a:pt x="18105" y="19818"/>
                    <a:pt x="18170" y="19298"/>
                  </a:cubicBezTo>
                  <a:cubicBezTo>
                    <a:pt x="18235" y="18777"/>
                    <a:pt x="19752" y="19251"/>
                    <a:pt x="20544" y="18588"/>
                  </a:cubicBezTo>
                  <a:close/>
                  <a:moveTo>
                    <a:pt x="14607" y="14902"/>
                  </a:moveTo>
                  <a:cubicBezTo>
                    <a:pt x="14871" y="15375"/>
                    <a:pt x="16783" y="14619"/>
                    <a:pt x="16256" y="14146"/>
                  </a:cubicBezTo>
                  <a:cubicBezTo>
                    <a:pt x="15730" y="13674"/>
                    <a:pt x="14411" y="14548"/>
                    <a:pt x="14607" y="14902"/>
                  </a:cubicBezTo>
                  <a:close/>
                  <a:moveTo>
                    <a:pt x="2865" y="13956"/>
                  </a:moveTo>
                  <a:cubicBezTo>
                    <a:pt x="1942" y="14807"/>
                    <a:pt x="-264" y="16220"/>
                    <a:pt x="26" y="16604"/>
                  </a:cubicBezTo>
                  <a:cubicBezTo>
                    <a:pt x="423" y="17123"/>
                    <a:pt x="2865" y="14524"/>
                    <a:pt x="4053" y="13910"/>
                  </a:cubicBezTo>
                  <a:cubicBezTo>
                    <a:pt x="5239" y="13296"/>
                    <a:pt x="5042" y="12776"/>
                    <a:pt x="4646" y="12209"/>
                  </a:cubicBezTo>
                  <a:cubicBezTo>
                    <a:pt x="4249" y="11641"/>
                    <a:pt x="3788" y="13106"/>
                    <a:pt x="2865" y="13956"/>
                  </a:cubicBezTo>
                  <a:close/>
                  <a:moveTo>
                    <a:pt x="10648" y="13059"/>
                  </a:moveTo>
                  <a:cubicBezTo>
                    <a:pt x="10979" y="13011"/>
                    <a:pt x="11771" y="13059"/>
                    <a:pt x="11836" y="12586"/>
                  </a:cubicBezTo>
                  <a:cubicBezTo>
                    <a:pt x="11902" y="12114"/>
                    <a:pt x="12628" y="13437"/>
                    <a:pt x="12034" y="13862"/>
                  </a:cubicBezTo>
                  <a:cubicBezTo>
                    <a:pt x="11440" y="14288"/>
                    <a:pt x="11440" y="15469"/>
                    <a:pt x="12364" y="15611"/>
                  </a:cubicBezTo>
                  <a:cubicBezTo>
                    <a:pt x="13288" y="15754"/>
                    <a:pt x="15002" y="13485"/>
                    <a:pt x="14739" y="13059"/>
                  </a:cubicBezTo>
                  <a:cubicBezTo>
                    <a:pt x="14476" y="12633"/>
                    <a:pt x="13683" y="13342"/>
                    <a:pt x="13881" y="12776"/>
                  </a:cubicBezTo>
                  <a:cubicBezTo>
                    <a:pt x="14079" y="12209"/>
                    <a:pt x="11506" y="10742"/>
                    <a:pt x="10517" y="10884"/>
                  </a:cubicBezTo>
                  <a:cubicBezTo>
                    <a:pt x="9527" y="11027"/>
                    <a:pt x="9871" y="13170"/>
                    <a:pt x="10648" y="13059"/>
                  </a:cubicBezTo>
                  <a:close/>
                  <a:moveTo>
                    <a:pt x="6955" y="8474"/>
                  </a:moveTo>
                  <a:cubicBezTo>
                    <a:pt x="7153" y="9136"/>
                    <a:pt x="7615" y="10507"/>
                    <a:pt x="9065" y="10175"/>
                  </a:cubicBezTo>
                  <a:cubicBezTo>
                    <a:pt x="10517" y="9845"/>
                    <a:pt x="6811" y="7999"/>
                    <a:pt x="6955" y="8474"/>
                  </a:cubicBezTo>
                  <a:close/>
                  <a:moveTo>
                    <a:pt x="11176" y="8049"/>
                  </a:moveTo>
                  <a:cubicBezTo>
                    <a:pt x="12431" y="7906"/>
                    <a:pt x="14146" y="9041"/>
                    <a:pt x="13881" y="9467"/>
                  </a:cubicBezTo>
                  <a:cubicBezTo>
                    <a:pt x="13617" y="9891"/>
                    <a:pt x="13947" y="11262"/>
                    <a:pt x="14542" y="10884"/>
                  </a:cubicBezTo>
                  <a:cubicBezTo>
                    <a:pt x="15135" y="10507"/>
                    <a:pt x="16059" y="10978"/>
                    <a:pt x="15465" y="11592"/>
                  </a:cubicBezTo>
                  <a:cubicBezTo>
                    <a:pt x="14871" y="12209"/>
                    <a:pt x="16388" y="12822"/>
                    <a:pt x="16585" y="13579"/>
                  </a:cubicBezTo>
                  <a:cubicBezTo>
                    <a:pt x="16783" y="14335"/>
                    <a:pt x="17444" y="13720"/>
                    <a:pt x="17313" y="13154"/>
                  </a:cubicBezTo>
                  <a:cubicBezTo>
                    <a:pt x="17182" y="12586"/>
                    <a:pt x="17444" y="12633"/>
                    <a:pt x="18302" y="12209"/>
                  </a:cubicBezTo>
                  <a:cubicBezTo>
                    <a:pt x="19160" y="11783"/>
                    <a:pt x="18235" y="11073"/>
                    <a:pt x="17708" y="10270"/>
                  </a:cubicBezTo>
                  <a:cubicBezTo>
                    <a:pt x="17182" y="9467"/>
                    <a:pt x="15200" y="9750"/>
                    <a:pt x="15200" y="8993"/>
                  </a:cubicBezTo>
                  <a:cubicBezTo>
                    <a:pt x="15200" y="8238"/>
                    <a:pt x="13750" y="8001"/>
                    <a:pt x="13683" y="7576"/>
                  </a:cubicBezTo>
                  <a:cubicBezTo>
                    <a:pt x="13617" y="7150"/>
                    <a:pt x="11705" y="6724"/>
                    <a:pt x="10584" y="7197"/>
                  </a:cubicBezTo>
                  <a:cubicBezTo>
                    <a:pt x="9462" y="7671"/>
                    <a:pt x="10252" y="6346"/>
                    <a:pt x="9461" y="5732"/>
                  </a:cubicBezTo>
                  <a:cubicBezTo>
                    <a:pt x="8669" y="5118"/>
                    <a:pt x="10055" y="4219"/>
                    <a:pt x="10979" y="3463"/>
                  </a:cubicBezTo>
                  <a:cubicBezTo>
                    <a:pt x="11902" y="2708"/>
                    <a:pt x="10715" y="1431"/>
                    <a:pt x="10846" y="864"/>
                  </a:cubicBezTo>
                  <a:cubicBezTo>
                    <a:pt x="10979" y="297"/>
                    <a:pt x="10912" y="108"/>
                    <a:pt x="10450" y="297"/>
                  </a:cubicBezTo>
                  <a:cubicBezTo>
                    <a:pt x="9990" y="486"/>
                    <a:pt x="8075" y="-270"/>
                    <a:pt x="7219" y="108"/>
                  </a:cubicBezTo>
                  <a:cubicBezTo>
                    <a:pt x="6361" y="486"/>
                    <a:pt x="7153" y="3605"/>
                    <a:pt x="6756" y="3842"/>
                  </a:cubicBezTo>
                  <a:cubicBezTo>
                    <a:pt x="6361" y="4077"/>
                    <a:pt x="5848" y="3336"/>
                    <a:pt x="5699" y="3653"/>
                  </a:cubicBezTo>
                  <a:cubicBezTo>
                    <a:pt x="5502" y="4077"/>
                    <a:pt x="5767" y="5827"/>
                    <a:pt x="6294" y="5827"/>
                  </a:cubicBezTo>
                  <a:cubicBezTo>
                    <a:pt x="6824" y="5827"/>
                    <a:pt x="7219" y="6300"/>
                    <a:pt x="6889" y="7056"/>
                  </a:cubicBezTo>
                  <a:cubicBezTo>
                    <a:pt x="6559" y="7812"/>
                    <a:pt x="7877" y="7906"/>
                    <a:pt x="9131" y="7576"/>
                  </a:cubicBezTo>
                  <a:cubicBezTo>
                    <a:pt x="10386" y="7245"/>
                    <a:pt x="9923" y="8190"/>
                    <a:pt x="11176" y="804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78" name="Shape 1502"/>
            <p:cNvSpPr/>
            <p:nvPr/>
          </p:nvSpPr>
          <p:spPr>
            <a:xfrm>
              <a:off x="8870824" y="4492422"/>
              <a:ext cx="253058" cy="16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4" h="21523" extrusionOk="0">
                  <a:moveTo>
                    <a:pt x="20090" y="2794"/>
                  </a:moveTo>
                  <a:cubicBezTo>
                    <a:pt x="19285" y="2002"/>
                    <a:pt x="18579" y="1451"/>
                    <a:pt x="19585" y="2950"/>
                  </a:cubicBezTo>
                  <a:cubicBezTo>
                    <a:pt x="20593" y="4452"/>
                    <a:pt x="20051" y="5726"/>
                    <a:pt x="20643" y="5480"/>
                  </a:cubicBezTo>
                  <a:cubicBezTo>
                    <a:pt x="21600" y="5086"/>
                    <a:pt x="20895" y="3584"/>
                    <a:pt x="20090" y="2794"/>
                  </a:cubicBezTo>
                  <a:close/>
                  <a:moveTo>
                    <a:pt x="18377" y="5796"/>
                  </a:moveTo>
                  <a:cubicBezTo>
                    <a:pt x="18377" y="6506"/>
                    <a:pt x="17573" y="6903"/>
                    <a:pt x="16313" y="7691"/>
                  </a:cubicBezTo>
                  <a:cubicBezTo>
                    <a:pt x="15056" y="8481"/>
                    <a:pt x="12769" y="6786"/>
                    <a:pt x="12688" y="7929"/>
                  </a:cubicBezTo>
                  <a:cubicBezTo>
                    <a:pt x="12639" y="8640"/>
                    <a:pt x="14099" y="9906"/>
                    <a:pt x="15458" y="9906"/>
                  </a:cubicBezTo>
                  <a:cubicBezTo>
                    <a:pt x="16817" y="9906"/>
                    <a:pt x="18982" y="7771"/>
                    <a:pt x="18982" y="7139"/>
                  </a:cubicBezTo>
                  <a:cubicBezTo>
                    <a:pt x="18982" y="6509"/>
                    <a:pt x="19838" y="5402"/>
                    <a:pt x="19486" y="4769"/>
                  </a:cubicBezTo>
                  <a:cubicBezTo>
                    <a:pt x="19134" y="4137"/>
                    <a:pt x="18377" y="5084"/>
                    <a:pt x="18377" y="5796"/>
                  </a:cubicBezTo>
                  <a:close/>
                  <a:moveTo>
                    <a:pt x="15507" y="19861"/>
                  </a:moveTo>
                  <a:cubicBezTo>
                    <a:pt x="15156" y="19623"/>
                    <a:pt x="14249" y="18676"/>
                    <a:pt x="14299" y="18043"/>
                  </a:cubicBezTo>
                  <a:cubicBezTo>
                    <a:pt x="14349" y="17413"/>
                    <a:pt x="13292" y="17490"/>
                    <a:pt x="12588" y="16779"/>
                  </a:cubicBezTo>
                  <a:cubicBezTo>
                    <a:pt x="11883" y="16068"/>
                    <a:pt x="12134" y="13777"/>
                    <a:pt x="11380" y="13223"/>
                  </a:cubicBezTo>
                  <a:cubicBezTo>
                    <a:pt x="10624" y="12669"/>
                    <a:pt x="10069" y="10932"/>
                    <a:pt x="10976" y="11010"/>
                  </a:cubicBezTo>
                  <a:cubicBezTo>
                    <a:pt x="11881" y="11090"/>
                    <a:pt x="12034" y="10298"/>
                    <a:pt x="11329" y="9274"/>
                  </a:cubicBezTo>
                  <a:cubicBezTo>
                    <a:pt x="10624" y="8245"/>
                    <a:pt x="8056" y="7851"/>
                    <a:pt x="7954" y="6350"/>
                  </a:cubicBezTo>
                  <a:cubicBezTo>
                    <a:pt x="7854" y="4847"/>
                    <a:pt x="3273" y="1292"/>
                    <a:pt x="1259" y="579"/>
                  </a:cubicBezTo>
                  <a:cubicBezTo>
                    <a:pt x="901" y="454"/>
                    <a:pt x="470" y="248"/>
                    <a:pt x="0" y="0"/>
                  </a:cubicBezTo>
                  <a:lnTo>
                    <a:pt x="0" y="16865"/>
                  </a:lnTo>
                  <a:cubicBezTo>
                    <a:pt x="467" y="17357"/>
                    <a:pt x="1048" y="17751"/>
                    <a:pt x="1812" y="17808"/>
                  </a:cubicBezTo>
                  <a:cubicBezTo>
                    <a:pt x="4027" y="17965"/>
                    <a:pt x="3475" y="15989"/>
                    <a:pt x="3876" y="15989"/>
                  </a:cubicBezTo>
                  <a:cubicBezTo>
                    <a:pt x="4280" y="15989"/>
                    <a:pt x="4431" y="14883"/>
                    <a:pt x="4884" y="14014"/>
                  </a:cubicBezTo>
                  <a:cubicBezTo>
                    <a:pt x="5337" y="13147"/>
                    <a:pt x="7301" y="13855"/>
                    <a:pt x="8459" y="15276"/>
                  </a:cubicBezTo>
                  <a:cubicBezTo>
                    <a:pt x="9617" y="16700"/>
                    <a:pt x="10976" y="20889"/>
                    <a:pt x="12184" y="20493"/>
                  </a:cubicBezTo>
                  <a:cubicBezTo>
                    <a:pt x="13393" y="20098"/>
                    <a:pt x="14652" y="21600"/>
                    <a:pt x="15760" y="21519"/>
                  </a:cubicBezTo>
                  <a:cubicBezTo>
                    <a:pt x="16868" y="21440"/>
                    <a:pt x="15860" y="20098"/>
                    <a:pt x="15507" y="19861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79" name="Shape 1503"/>
            <p:cNvSpPr/>
            <p:nvPr/>
          </p:nvSpPr>
          <p:spPr>
            <a:xfrm>
              <a:off x="7636179" y="4234639"/>
              <a:ext cx="42661" cy="783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07" h="19960" extrusionOk="0">
                  <a:moveTo>
                    <a:pt x="4624" y="1"/>
                  </a:moveTo>
                  <a:cubicBezTo>
                    <a:pt x="1962" y="155"/>
                    <a:pt x="2553" y="2922"/>
                    <a:pt x="1072" y="4920"/>
                  </a:cubicBezTo>
                  <a:cubicBezTo>
                    <a:pt x="-405" y="6922"/>
                    <a:pt x="-103" y="8916"/>
                    <a:pt x="485" y="11839"/>
                  </a:cubicBezTo>
                  <a:cubicBezTo>
                    <a:pt x="1072" y="14765"/>
                    <a:pt x="485" y="17840"/>
                    <a:pt x="5514" y="19529"/>
                  </a:cubicBezTo>
                  <a:cubicBezTo>
                    <a:pt x="11289" y="21473"/>
                    <a:pt x="20601" y="16454"/>
                    <a:pt x="20903" y="12148"/>
                  </a:cubicBezTo>
                  <a:cubicBezTo>
                    <a:pt x="21195" y="7843"/>
                    <a:pt x="6861" y="-127"/>
                    <a:pt x="4624" y="1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80" name="Shape 1504"/>
            <p:cNvSpPr/>
            <p:nvPr/>
          </p:nvSpPr>
          <p:spPr>
            <a:xfrm>
              <a:off x="6883184" y="4675583"/>
              <a:ext cx="147698" cy="2899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0" h="20854" extrusionOk="0">
                  <a:moveTo>
                    <a:pt x="17765" y="257"/>
                  </a:moveTo>
                  <a:cubicBezTo>
                    <a:pt x="17382" y="-455"/>
                    <a:pt x="17078" y="518"/>
                    <a:pt x="16737" y="691"/>
                  </a:cubicBezTo>
                  <a:cubicBezTo>
                    <a:pt x="16393" y="864"/>
                    <a:pt x="16223" y="1386"/>
                    <a:pt x="16306" y="1734"/>
                  </a:cubicBezTo>
                  <a:cubicBezTo>
                    <a:pt x="16393" y="2081"/>
                    <a:pt x="15278" y="2428"/>
                    <a:pt x="14594" y="2385"/>
                  </a:cubicBezTo>
                  <a:cubicBezTo>
                    <a:pt x="13908" y="2341"/>
                    <a:pt x="12793" y="2559"/>
                    <a:pt x="13136" y="3036"/>
                  </a:cubicBezTo>
                  <a:cubicBezTo>
                    <a:pt x="13478" y="3514"/>
                    <a:pt x="12623" y="3427"/>
                    <a:pt x="13050" y="3817"/>
                  </a:cubicBezTo>
                  <a:cubicBezTo>
                    <a:pt x="13478" y="4209"/>
                    <a:pt x="12109" y="4687"/>
                    <a:pt x="10906" y="4729"/>
                  </a:cubicBezTo>
                  <a:cubicBezTo>
                    <a:pt x="9707" y="4773"/>
                    <a:pt x="8164" y="5860"/>
                    <a:pt x="6879" y="5772"/>
                  </a:cubicBezTo>
                  <a:cubicBezTo>
                    <a:pt x="5592" y="5685"/>
                    <a:pt x="4306" y="6206"/>
                    <a:pt x="3192" y="6120"/>
                  </a:cubicBezTo>
                  <a:cubicBezTo>
                    <a:pt x="2076" y="6032"/>
                    <a:pt x="2849" y="7293"/>
                    <a:pt x="1991" y="8075"/>
                  </a:cubicBezTo>
                  <a:cubicBezTo>
                    <a:pt x="1134" y="8856"/>
                    <a:pt x="1563" y="9767"/>
                    <a:pt x="2334" y="10722"/>
                  </a:cubicBezTo>
                  <a:cubicBezTo>
                    <a:pt x="3105" y="11678"/>
                    <a:pt x="3707" y="12460"/>
                    <a:pt x="1648" y="13719"/>
                  </a:cubicBezTo>
                  <a:cubicBezTo>
                    <a:pt x="-408" y="14979"/>
                    <a:pt x="-238" y="16368"/>
                    <a:pt x="534" y="17237"/>
                  </a:cubicBezTo>
                  <a:cubicBezTo>
                    <a:pt x="1306" y="18105"/>
                    <a:pt x="1306" y="19408"/>
                    <a:pt x="2421" y="20017"/>
                  </a:cubicBezTo>
                  <a:cubicBezTo>
                    <a:pt x="3536" y="20625"/>
                    <a:pt x="6622" y="21145"/>
                    <a:pt x="7563" y="20668"/>
                  </a:cubicBezTo>
                  <a:cubicBezTo>
                    <a:pt x="8506" y="20191"/>
                    <a:pt x="9498" y="20733"/>
                    <a:pt x="10563" y="20103"/>
                  </a:cubicBezTo>
                  <a:cubicBezTo>
                    <a:pt x="11591" y="19495"/>
                    <a:pt x="13307" y="16152"/>
                    <a:pt x="14763" y="13936"/>
                  </a:cubicBezTo>
                  <a:cubicBezTo>
                    <a:pt x="16220" y="11722"/>
                    <a:pt x="18107" y="8811"/>
                    <a:pt x="17935" y="8204"/>
                  </a:cubicBezTo>
                  <a:cubicBezTo>
                    <a:pt x="17765" y="7596"/>
                    <a:pt x="18965" y="7205"/>
                    <a:pt x="18450" y="6553"/>
                  </a:cubicBezTo>
                  <a:cubicBezTo>
                    <a:pt x="17935" y="5902"/>
                    <a:pt x="18621" y="5121"/>
                    <a:pt x="19221" y="5642"/>
                  </a:cubicBezTo>
                  <a:cubicBezTo>
                    <a:pt x="19822" y="6163"/>
                    <a:pt x="20678" y="6163"/>
                    <a:pt x="20936" y="5469"/>
                  </a:cubicBezTo>
                  <a:cubicBezTo>
                    <a:pt x="21192" y="4773"/>
                    <a:pt x="19906" y="3687"/>
                    <a:pt x="19822" y="2689"/>
                  </a:cubicBezTo>
                  <a:cubicBezTo>
                    <a:pt x="19736" y="1690"/>
                    <a:pt x="18022" y="735"/>
                    <a:pt x="17765" y="257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81" name="Shape 1505"/>
            <p:cNvSpPr/>
            <p:nvPr/>
          </p:nvSpPr>
          <p:spPr>
            <a:xfrm>
              <a:off x="6876400" y="4037910"/>
              <a:ext cx="242725" cy="1437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7" h="20982" extrusionOk="0">
                  <a:moveTo>
                    <a:pt x="19639" y="20579"/>
                  </a:moveTo>
                  <a:cubicBezTo>
                    <a:pt x="20238" y="21600"/>
                    <a:pt x="21414" y="20409"/>
                    <a:pt x="21476" y="20001"/>
                  </a:cubicBezTo>
                  <a:cubicBezTo>
                    <a:pt x="21539" y="19591"/>
                    <a:pt x="18964" y="19427"/>
                    <a:pt x="19639" y="20579"/>
                  </a:cubicBezTo>
                  <a:close/>
                  <a:moveTo>
                    <a:pt x="15237" y="834"/>
                  </a:moveTo>
                  <a:cubicBezTo>
                    <a:pt x="14308" y="1174"/>
                    <a:pt x="11984" y="919"/>
                    <a:pt x="11674" y="1174"/>
                  </a:cubicBezTo>
                  <a:cubicBezTo>
                    <a:pt x="11363" y="1431"/>
                    <a:pt x="9197" y="3987"/>
                    <a:pt x="8887" y="5178"/>
                  </a:cubicBezTo>
                  <a:cubicBezTo>
                    <a:pt x="8577" y="6370"/>
                    <a:pt x="8112" y="6540"/>
                    <a:pt x="7648" y="5945"/>
                  </a:cubicBezTo>
                  <a:cubicBezTo>
                    <a:pt x="7184" y="5348"/>
                    <a:pt x="5272" y="5519"/>
                    <a:pt x="5119" y="5262"/>
                  </a:cubicBezTo>
                  <a:cubicBezTo>
                    <a:pt x="4963" y="5007"/>
                    <a:pt x="3570" y="4753"/>
                    <a:pt x="2898" y="4922"/>
                  </a:cubicBezTo>
                  <a:cubicBezTo>
                    <a:pt x="2227" y="5092"/>
                    <a:pt x="1865" y="4411"/>
                    <a:pt x="1557" y="4582"/>
                  </a:cubicBezTo>
                  <a:cubicBezTo>
                    <a:pt x="1246" y="4750"/>
                    <a:pt x="936" y="5348"/>
                    <a:pt x="783" y="5688"/>
                  </a:cubicBezTo>
                  <a:cubicBezTo>
                    <a:pt x="627" y="6027"/>
                    <a:pt x="936" y="6966"/>
                    <a:pt x="834" y="7308"/>
                  </a:cubicBezTo>
                  <a:cubicBezTo>
                    <a:pt x="807" y="7395"/>
                    <a:pt x="475" y="7684"/>
                    <a:pt x="0" y="8059"/>
                  </a:cubicBezTo>
                  <a:cubicBezTo>
                    <a:pt x="163" y="8718"/>
                    <a:pt x="258" y="9402"/>
                    <a:pt x="154" y="9897"/>
                  </a:cubicBezTo>
                  <a:cubicBezTo>
                    <a:pt x="-61" y="10913"/>
                    <a:pt x="127" y="13291"/>
                    <a:pt x="688" y="14656"/>
                  </a:cubicBezTo>
                  <a:cubicBezTo>
                    <a:pt x="1249" y="16021"/>
                    <a:pt x="1035" y="18533"/>
                    <a:pt x="1301" y="19019"/>
                  </a:cubicBezTo>
                  <a:cubicBezTo>
                    <a:pt x="1569" y="19503"/>
                    <a:pt x="3652" y="19416"/>
                    <a:pt x="4586" y="18401"/>
                  </a:cubicBezTo>
                  <a:cubicBezTo>
                    <a:pt x="5521" y="17390"/>
                    <a:pt x="6163" y="17211"/>
                    <a:pt x="6912" y="17211"/>
                  </a:cubicBezTo>
                  <a:cubicBezTo>
                    <a:pt x="7659" y="17211"/>
                    <a:pt x="8647" y="16154"/>
                    <a:pt x="8887" y="15625"/>
                  </a:cubicBezTo>
                  <a:cubicBezTo>
                    <a:pt x="9128" y="15096"/>
                    <a:pt x="10223" y="15052"/>
                    <a:pt x="10677" y="15142"/>
                  </a:cubicBezTo>
                  <a:cubicBezTo>
                    <a:pt x="11131" y="15229"/>
                    <a:pt x="11585" y="14393"/>
                    <a:pt x="12093" y="13555"/>
                  </a:cubicBezTo>
                  <a:cubicBezTo>
                    <a:pt x="12600" y="12716"/>
                    <a:pt x="14204" y="12366"/>
                    <a:pt x="15913" y="11484"/>
                  </a:cubicBezTo>
                  <a:cubicBezTo>
                    <a:pt x="17622" y="10604"/>
                    <a:pt x="17247" y="9280"/>
                    <a:pt x="17648" y="8486"/>
                  </a:cubicBezTo>
                  <a:cubicBezTo>
                    <a:pt x="17984" y="7823"/>
                    <a:pt x="18454" y="8016"/>
                    <a:pt x="19194" y="7529"/>
                  </a:cubicBezTo>
                  <a:cubicBezTo>
                    <a:pt x="18363" y="4724"/>
                    <a:pt x="17442" y="1579"/>
                    <a:pt x="16980" y="0"/>
                  </a:cubicBezTo>
                  <a:cubicBezTo>
                    <a:pt x="16158" y="417"/>
                    <a:pt x="15495" y="740"/>
                    <a:pt x="15237" y="834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82" name="Shape 1506"/>
            <p:cNvSpPr/>
            <p:nvPr/>
          </p:nvSpPr>
          <p:spPr>
            <a:xfrm>
              <a:off x="7398749" y="5530336"/>
              <a:ext cx="41367" cy="26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561" h="16951" extrusionOk="0">
                  <a:moveTo>
                    <a:pt x="5560" y="714"/>
                  </a:moveTo>
                  <a:cubicBezTo>
                    <a:pt x="4496" y="-3262"/>
                    <a:pt x="-4365" y="10429"/>
                    <a:pt x="2724" y="15500"/>
                  </a:cubicBezTo>
                  <a:cubicBezTo>
                    <a:pt x="5910" y="17763"/>
                    <a:pt x="7326" y="12649"/>
                    <a:pt x="9451" y="15500"/>
                  </a:cubicBezTo>
                  <a:cubicBezTo>
                    <a:pt x="11567" y="18338"/>
                    <a:pt x="15816" y="17205"/>
                    <a:pt x="16527" y="10382"/>
                  </a:cubicBezTo>
                  <a:cubicBezTo>
                    <a:pt x="17235" y="3552"/>
                    <a:pt x="6621" y="4694"/>
                    <a:pt x="5560" y="714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83" name="Shape 1507"/>
            <p:cNvSpPr/>
            <p:nvPr/>
          </p:nvSpPr>
          <p:spPr>
            <a:xfrm>
              <a:off x="9155743" y="4546691"/>
              <a:ext cx="159548" cy="1116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94" h="20177" extrusionOk="0">
                  <a:moveTo>
                    <a:pt x="16196" y="11094"/>
                  </a:moveTo>
                  <a:cubicBezTo>
                    <a:pt x="15605" y="12895"/>
                    <a:pt x="17967" y="16005"/>
                    <a:pt x="18321" y="16085"/>
                  </a:cubicBezTo>
                  <a:cubicBezTo>
                    <a:pt x="18674" y="16168"/>
                    <a:pt x="16652" y="9708"/>
                    <a:pt x="16196" y="11094"/>
                  </a:cubicBezTo>
                  <a:close/>
                  <a:moveTo>
                    <a:pt x="18261" y="18377"/>
                  </a:moveTo>
                  <a:cubicBezTo>
                    <a:pt x="18379" y="18786"/>
                    <a:pt x="19915" y="20750"/>
                    <a:pt x="20681" y="20013"/>
                  </a:cubicBezTo>
                  <a:cubicBezTo>
                    <a:pt x="21448" y="19276"/>
                    <a:pt x="18060" y="17676"/>
                    <a:pt x="18261" y="18377"/>
                  </a:cubicBezTo>
                  <a:close/>
                  <a:moveTo>
                    <a:pt x="13422" y="14777"/>
                  </a:moveTo>
                  <a:cubicBezTo>
                    <a:pt x="13658" y="16414"/>
                    <a:pt x="15428" y="17395"/>
                    <a:pt x="16138" y="16824"/>
                  </a:cubicBezTo>
                  <a:cubicBezTo>
                    <a:pt x="16844" y="16250"/>
                    <a:pt x="13179" y="13085"/>
                    <a:pt x="13422" y="14777"/>
                  </a:cubicBezTo>
                  <a:close/>
                  <a:moveTo>
                    <a:pt x="13893" y="11258"/>
                  </a:moveTo>
                  <a:cubicBezTo>
                    <a:pt x="14544" y="10687"/>
                    <a:pt x="10241" y="7418"/>
                    <a:pt x="10174" y="8475"/>
                  </a:cubicBezTo>
                  <a:cubicBezTo>
                    <a:pt x="10117" y="9458"/>
                    <a:pt x="13245" y="11832"/>
                    <a:pt x="13893" y="11258"/>
                  </a:cubicBezTo>
                  <a:close/>
                  <a:moveTo>
                    <a:pt x="5042" y="4713"/>
                  </a:moveTo>
                  <a:cubicBezTo>
                    <a:pt x="4983" y="5121"/>
                    <a:pt x="6871" y="7659"/>
                    <a:pt x="7285" y="7249"/>
                  </a:cubicBezTo>
                  <a:cubicBezTo>
                    <a:pt x="7697" y="6841"/>
                    <a:pt x="5149" y="3974"/>
                    <a:pt x="5042" y="4713"/>
                  </a:cubicBezTo>
                  <a:close/>
                  <a:moveTo>
                    <a:pt x="8" y="130"/>
                  </a:moveTo>
                  <a:cubicBezTo>
                    <a:pt x="-152" y="1113"/>
                    <a:pt x="2373" y="6306"/>
                    <a:pt x="3311" y="5478"/>
                  </a:cubicBezTo>
                  <a:cubicBezTo>
                    <a:pt x="5042" y="3953"/>
                    <a:pt x="164" y="-850"/>
                    <a:pt x="8" y="13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84" name="Shape 1508"/>
            <p:cNvSpPr/>
            <p:nvPr/>
          </p:nvSpPr>
          <p:spPr>
            <a:xfrm>
              <a:off x="9155743" y="4546691"/>
              <a:ext cx="159548" cy="1116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94" h="20177" extrusionOk="0">
                  <a:moveTo>
                    <a:pt x="16196" y="11094"/>
                  </a:moveTo>
                  <a:cubicBezTo>
                    <a:pt x="15605" y="12895"/>
                    <a:pt x="17967" y="16005"/>
                    <a:pt x="18321" y="16085"/>
                  </a:cubicBezTo>
                  <a:cubicBezTo>
                    <a:pt x="18674" y="16168"/>
                    <a:pt x="16652" y="9708"/>
                    <a:pt x="16196" y="11094"/>
                  </a:cubicBezTo>
                  <a:close/>
                  <a:moveTo>
                    <a:pt x="18261" y="18377"/>
                  </a:moveTo>
                  <a:cubicBezTo>
                    <a:pt x="18379" y="18786"/>
                    <a:pt x="19915" y="20750"/>
                    <a:pt x="20681" y="20013"/>
                  </a:cubicBezTo>
                  <a:cubicBezTo>
                    <a:pt x="21448" y="19276"/>
                    <a:pt x="18060" y="17676"/>
                    <a:pt x="18261" y="18377"/>
                  </a:cubicBezTo>
                  <a:close/>
                  <a:moveTo>
                    <a:pt x="13422" y="14777"/>
                  </a:moveTo>
                  <a:cubicBezTo>
                    <a:pt x="13658" y="16414"/>
                    <a:pt x="15428" y="17395"/>
                    <a:pt x="16138" y="16824"/>
                  </a:cubicBezTo>
                  <a:cubicBezTo>
                    <a:pt x="16844" y="16250"/>
                    <a:pt x="13179" y="13085"/>
                    <a:pt x="13422" y="14777"/>
                  </a:cubicBezTo>
                  <a:close/>
                  <a:moveTo>
                    <a:pt x="13893" y="11258"/>
                  </a:moveTo>
                  <a:cubicBezTo>
                    <a:pt x="14544" y="10687"/>
                    <a:pt x="10241" y="7418"/>
                    <a:pt x="10174" y="8475"/>
                  </a:cubicBezTo>
                  <a:cubicBezTo>
                    <a:pt x="10117" y="9458"/>
                    <a:pt x="13245" y="11832"/>
                    <a:pt x="13893" y="11258"/>
                  </a:cubicBezTo>
                  <a:close/>
                  <a:moveTo>
                    <a:pt x="5042" y="4713"/>
                  </a:moveTo>
                  <a:cubicBezTo>
                    <a:pt x="4983" y="5121"/>
                    <a:pt x="6871" y="7659"/>
                    <a:pt x="7285" y="7249"/>
                  </a:cubicBezTo>
                  <a:cubicBezTo>
                    <a:pt x="7697" y="6841"/>
                    <a:pt x="5149" y="3974"/>
                    <a:pt x="5042" y="4713"/>
                  </a:cubicBezTo>
                  <a:close/>
                  <a:moveTo>
                    <a:pt x="8" y="130"/>
                  </a:moveTo>
                  <a:cubicBezTo>
                    <a:pt x="-152" y="1113"/>
                    <a:pt x="2373" y="6306"/>
                    <a:pt x="3311" y="5478"/>
                  </a:cubicBezTo>
                  <a:cubicBezTo>
                    <a:pt x="5042" y="3953"/>
                    <a:pt x="164" y="-850"/>
                    <a:pt x="8" y="13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85" name="Shape 1510"/>
            <p:cNvSpPr/>
            <p:nvPr/>
          </p:nvSpPr>
          <p:spPr>
            <a:xfrm>
              <a:off x="9399957" y="5184366"/>
              <a:ext cx="247113" cy="3035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30" h="21548" extrusionOk="0">
                  <a:moveTo>
                    <a:pt x="19204" y="5271"/>
                  </a:moveTo>
                  <a:cubicBezTo>
                    <a:pt x="18859" y="5753"/>
                    <a:pt x="18169" y="5142"/>
                    <a:pt x="17517" y="5142"/>
                  </a:cubicBezTo>
                  <a:cubicBezTo>
                    <a:pt x="16865" y="5142"/>
                    <a:pt x="16481" y="4757"/>
                    <a:pt x="16481" y="4274"/>
                  </a:cubicBezTo>
                  <a:cubicBezTo>
                    <a:pt x="16481" y="3792"/>
                    <a:pt x="16328" y="3085"/>
                    <a:pt x="15714" y="3117"/>
                  </a:cubicBezTo>
                  <a:cubicBezTo>
                    <a:pt x="15101" y="3150"/>
                    <a:pt x="15906" y="3663"/>
                    <a:pt x="15676" y="3921"/>
                  </a:cubicBezTo>
                  <a:cubicBezTo>
                    <a:pt x="15446" y="4178"/>
                    <a:pt x="15292" y="3632"/>
                    <a:pt x="14985" y="3632"/>
                  </a:cubicBezTo>
                  <a:cubicBezTo>
                    <a:pt x="14680" y="3632"/>
                    <a:pt x="14334" y="3278"/>
                    <a:pt x="14334" y="2635"/>
                  </a:cubicBezTo>
                  <a:cubicBezTo>
                    <a:pt x="14334" y="1992"/>
                    <a:pt x="13682" y="2057"/>
                    <a:pt x="13682" y="1317"/>
                  </a:cubicBezTo>
                  <a:cubicBezTo>
                    <a:pt x="13682" y="578"/>
                    <a:pt x="12301" y="0"/>
                    <a:pt x="11534" y="0"/>
                  </a:cubicBezTo>
                  <a:cubicBezTo>
                    <a:pt x="10767" y="0"/>
                    <a:pt x="11687" y="1156"/>
                    <a:pt x="12071" y="1543"/>
                  </a:cubicBezTo>
                  <a:cubicBezTo>
                    <a:pt x="12454" y="1928"/>
                    <a:pt x="13298" y="2282"/>
                    <a:pt x="13260" y="2571"/>
                  </a:cubicBezTo>
                  <a:cubicBezTo>
                    <a:pt x="13221" y="2860"/>
                    <a:pt x="13835" y="3600"/>
                    <a:pt x="14296" y="3728"/>
                  </a:cubicBezTo>
                  <a:cubicBezTo>
                    <a:pt x="14755" y="3857"/>
                    <a:pt x="14026" y="4982"/>
                    <a:pt x="14026" y="5881"/>
                  </a:cubicBezTo>
                  <a:cubicBezTo>
                    <a:pt x="14026" y="6782"/>
                    <a:pt x="13183" y="6622"/>
                    <a:pt x="12608" y="7200"/>
                  </a:cubicBezTo>
                  <a:cubicBezTo>
                    <a:pt x="12032" y="7778"/>
                    <a:pt x="14065" y="8357"/>
                    <a:pt x="14909" y="8935"/>
                  </a:cubicBezTo>
                  <a:cubicBezTo>
                    <a:pt x="15753" y="9514"/>
                    <a:pt x="14185" y="10936"/>
                    <a:pt x="14410" y="11250"/>
                  </a:cubicBezTo>
                  <a:cubicBezTo>
                    <a:pt x="14525" y="11410"/>
                    <a:pt x="15101" y="11636"/>
                    <a:pt x="15983" y="11443"/>
                  </a:cubicBezTo>
                  <a:cubicBezTo>
                    <a:pt x="16865" y="11250"/>
                    <a:pt x="17287" y="9643"/>
                    <a:pt x="17901" y="9193"/>
                  </a:cubicBezTo>
                  <a:cubicBezTo>
                    <a:pt x="18513" y="8743"/>
                    <a:pt x="18130" y="8035"/>
                    <a:pt x="18438" y="7682"/>
                  </a:cubicBezTo>
                  <a:cubicBezTo>
                    <a:pt x="18744" y="7328"/>
                    <a:pt x="19165" y="7361"/>
                    <a:pt x="19588" y="7361"/>
                  </a:cubicBezTo>
                  <a:cubicBezTo>
                    <a:pt x="20009" y="7361"/>
                    <a:pt x="19779" y="6493"/>
                    <a:pt x="20316" y="6493"/>
                  </a:cubicBezTo>
                  <a:cubicBezTo>
                    <a:pt x="20853" y="6493"/>
                    <a:pt x="20585" y="5881"/>
                    <a:pt x="20892" y="5207"/>
                  </a:cubicBezTo>
                  <a:cubicBezTo>
                    <a:pt x="21198" y="4532"/>
                    <a:pt x="19549" y="4789"/>
                    <a:pt x="19204" y="5271"/>
                  </a:cubicBezTo>
                  <a:close/>
                  <a:moveTo>
                    <a:pt x="1870" y="21536"/>
                  </a:moveTo>
                  <a:cubicBezTo>
                    <a:pt x="2138" y="21600"/>
                    <a:pt x="3020" y="21407"/>
                    <a:pt x="2521" y="20894"/>
                  </a:cubicBezTo>
                  <a:cubicBezTo>
                    <a:pt x="2023" y="20379"/>
                    <a:pt x="1235" y="21384"/>
                    <a:pt x="1870" y="21536"/>
                  </a:cubicBezTo>
                  <a:close/>
                  <a:moveTo>
                    <a:pt x="12953" y="10446"/>
                  </a:moveTo>
                  <a:cubicBezTo>
                    <a:pt x="12416" y="10125"/>
                    <a:pt x="12148" y="10575"/>
                    <a:pt x="11572" y="10800"/>
                  </a:cubicBezTo>
                  <a:cubicBezTo>
                    <a:pt x="10997" y="11025"/>
                    <a:pt x="10614" y="9739"/>
                    <a:pt x="9885" y="10222"/>
                  </a:cubicBezTo>
                  <a:cubicBezTo>
                    <a:pt x="9156" y="10704"/>
                    <a:pt x="9808" y="10896"/>
                    <a:pt x="9003" y="11475"/>
                  </a:cubicBezTo>
                  <a:cubicBezTo>
                    <a:pt x="8197" y="12054"/>
                    <a:pt x="8542" y="12246"/>
                    <a:pt x="7583" y="13500"/>
                  </a:cubicBezTo>
                  <a:cubicBezTo>
                    <a:pt x="6625" y="14753"/>
                    <a:pt x="3326" y="15460"/>
                    <a:pt x="2829" y="16136"/>
                  </a:cubicBezTo>
                  <a:cubicBezTo>
                    <a:pt x="2330" y="16811"/>
                    <a:pt x="681" y="17357"/>
                    <a:pt x="642" y="17871"/>
                  </a:cubicBezTo>
                  <a:cubicBezTo>
                    <a:pt x="603" y="18386"/>
                    <a:pt x="-402" y="18753"/>
                    <a:pt x="182" y="19447"/>
                  </a:cubicBezTo>
                  <a:cubicBezTo>
                    <a:pt x="642" y="19993"/>
                    <a:pt x="1255" y="19606"/>
                    <a:pt x="1754" y="20025"/>
                  </a:cubicBezTo>
                  <a:cubicBezTo>
                    <a:pt x="2253" y="20443"/>
                    <a:pt x="2751" y="20089"/>
                    <a:pt x="2982" y="20443"/>
                  </a:cubicBezTo>
                  <a:cubicBezTo>
                    <a:pt x="3212" y="20797"/>
                    <a:pt x="4899" y="20797"/>
                    <a:pt x="6165" y="19833"/>
                  </a:cubicBezTo>
                  <a:cubicBezTo>
                    <a:pt x="7430" y="18868"/>
                    <a:pt x="6817" y="18418"/>
                    <a:pt x="7315" y="18160"/>
                  </a:cubicBezTo>
                  <a:cubicBezTo>
                    <a:pt x="7813" y="17904"/>
                    <a:pt x="7890" y="17133"/>
                    <a:pt x="8197" y="16650"/>
                  </a:cubicBezTo>
                  <a:cubicBezTo>
                    <a:pt x="8504" y="16168"/>
                    <a:pt x="8734" y="15653"/>
                    <a:pt x="10115" y="15653"/>
                  </a:cubicBezTo>
                  <a:cubicBezTo>
                    <a:pt x="11496" y="15653"/>
                    <a:pt x="10767" y="15429"/>
                    <a:pt x="10690" y="14883"/>
                  </a:cubicBezTo>
                  <a:cubicBezTo>
                    <a:pt x="10614" y="14336"/>
                    <a:pt x="11841" y="14240"/>
                    <a:pt x="11841" y="13532"/>
                  </a:cubicBezTo>
                  <a:cubicBezTo>
                    <a:pt x="11841" y="12825"/>
                    <a:pt x="13528" y="12182"/>
                    <a:pt x="13183" y="11636"/>
                  </a:cubicBezTo>
                  <a:cubicBezTo>
                    <a:pt x="12837" y="11089"/>
                    <a:pt x="13489" y="10768"/>
                    <a:pt x="12953" y="1044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86" name="Shape 1511"/>
            <p:cNvSpPr/>
            <p:nvPr/>
          </p:nvSpPr>
          <p:spPr>
            <a:xfrm>
              <a:off x="9623822" y="4777339"/>
              <a:ext cx="50345" cy="42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45" h="18073" extrusionOk="0">
                  <a:moveTo>
                    <a:pt x="11168" y="5742"/>
                  </a:moveTo>
                  <a:cubicBezTo>
                    <a:pt x="13085" y="6522"/>
                    <a:pt x="19345" y="4188"/>
                    <a:pt x="19345" y="879"/>
                  </a:cubicBezTo>
                  <a:cubicBezTo>
                    <a:pt x="19345" y="-2426"/>
                    <a:pt x="8279" y="4572"/>
                    <a:pt x="11168" y="5742"/>
                  </a:cubicBezTo>
                  <a:close/>
                  <a:moveTo>
                    <a:pt x="382" y="16057"/>
                  </a:moveTo>
                  <a:cubicBezTo>
                    <a:pt x="3340" y="19174"/>
                    <a:pt x="9254" y="18978"/>
                    <a:pt x="9427" y="13335"/>
                  </a:cubicBezTo>
                  <a:cubicBezTo>
                    <a:pt x="9605" y="7686"/>
                    <a:pt x="-2255" y="13284"/>
                    <a:pt x="382" y="16057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87" name="Shape 1512"/>
            <p:cNvSpPr/>
            <p:nvPr/>
          </p:nvSpPr>
          <p:spPr>
            <a:xfrm>
              <a:off x="7086696" y="3495209"/>
              <a:ext cx="288940" cy="180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7" h="21048" extrusionOk="0">
                  <a:moveTo>
                    <a:pt x="21263" y="13370"/>
                  </a:moveTo>
                  <a:cubicBezTo>
                    <a:pt x="21263" y="13370"/>
                    <a:pt x="20280" y="12596"/>
                    <a:pt x="19923" y="12665"/>
                  </a:cubicBezTo>
                  <a:cubicBezTo>
                    <a:pt x="19565" y="12736"/>
                    <a:pt x="18985" y="11400"/>
                    <a:pt x="18359" y="11046"/>
                  </a:cubicBezTo>
                  <a:cubicBezTo>
                    <a:pt x="17734" y="10694"/>
                    <a:pt x="16886" y="10062"/>
                    <a:pt x="16618" y="9427"/>
                  </a:cubicBezTo>
                  <a:cubicBezTo>
                    <a:pt x="16349" y="8794"/>
                    <a:pt x="15233" y="8160"/>
                    <a:pt x="15098" y="7667"/>
                  </a:cubicBezTo>
                  <a:cubicBezTo>
                    <a:pt x="14965" y="7174"/>
                    <a:pt x="14742" y="6328"/>
                    <a:pt x="14428" y="5695"/>
                  </a:cubicBezTo>
                  <a:cubicBezTo>
                    <a:pt x="14116" y="5061"/>
                    <a:pt x="14117" y="4216"/>
                    <a:pt x="13804" y="4146"/>
                  </a:cubicBezTo>
                  <a:cubicBezTo>
                    <a:pt x="13491" y="4077"/>
                    <a:pt x="11570" y="4146"/>
                    <a:pt x="11570" y="3725"/>
                  </a:cubicBezTo>
                  <a:cubicBezTo>
                    <a:pt x="11570" y="3303"/>
                    <a:pt x="11435" y="1330"/>
                    <a:pt x="11034" y="1190"/>
                  </a:cubicBezTo>
                  <a:cubicBezTo>
                    <a:pt x="10632" y="1047"/>
                    <a:pt x="10096" y="908"/>
                    <a:pt x="9873" y="556"/>
                  </a:cubicBezTo>
                  <a:cubicBezTo>
                    <a:pt x="9650" y="202"/>
                    <a:pt x="8934" y="-220"/>
                    <a:pt x="8800" y="134"/>
                  </a:cubicBezTo>
                  <a:cubicBezTo>
                    <a:pt x="8667" y="484"/>
                    <a:pt x="8310" y="625"/>
                    <a:pt x="8176" y="625"/>
                  </a:cubicBezTo>
                  <a:cubicBezTo>
                    <a:pt x="8042" y="625"/>
                    <a:pt x="8087" y="1612"/>
                    <a:pt x="7640" y="1541"/>
                  </a:cubicBezTo>
                  <a:cubicBezTo>
                    <a:pt x="7193" y="1471"/>
                    <a:pt x="6567" y="2316"/>
                    <a:pt x="6567" y="2808"/>
                  </a:cubicBezTo>
                  <a:cubicBezTo>
                    <a:pt x="6567" y="3303"/>
                    <a:pt x="6612" y="4005"/>
                    <a:pt x="6032" y="3936"/>
                  </a:cubicBezTo>
                  <a:cubicBezTo>
                    <a:pt x="5741" y="3899"/>
                    <a:pt x="5326" y="3812"/>
                    <a:pt x="4969" y="3538"/>
                  </a:cubicBezTo>
                  <a:cubicBezTo>
                    <a:pt x="4885" y="3640"/>
                    <a:pt x="4401" y="4169"/>
                    <a:pt x="3912" y="3141"/>
                  </a:cubicBezTo>
                  <a:cubicBezTo>
                    <a:pt x="3376" y="2011"/>
                    <a:pt x="2540" y="883"/>
                    <a:pt x="2064" y="883"/>
                  </a:cubicBezTo>
                  <a:cubicBezTo>
                    <a:pt x="1635" y="883"/>
                    <a:pt x="154" y="888"/>
                    <a:pt x="503" y="2182"/>
                  </a:cubicBezTo>
                  <a:cubicBezTo>
                    <a:pt x="607" y="1893"/>
                    <a:pt x="808" y="1700"/>
                    <a:pt x="1208" y="1753"/>
                  </a:cubicBezTo>
                  <a:cubicBezTo>
                    <a:pt x="2279" y="1893"/>
                    <a:pt x="1788" y="3864"/>
                    <a:pt x="2368" y="3936"/>
                  </a:cubicBezTo>
                  <a:cubicBezTo>
                    <a:pt x="2950" y="4005"/>
                    <a:pt x="3620" y="5415"/>
                    <a:pt x="3083" y="5343"/>
                  </a:cubicBezTo>
                  <a:cubicBezTo>
                    <a:pt x="2547" y="5273"/>
                    <a:pt x="2100" y="6118"/>
                    <a:pt x="1565" y="5837"/>
                  </a:cubicBezTo>
                  <a:cubicBezTo>
                    <a:pt x="1029" y="5554"/>
                    <a:pt x="359" y="4850"/>
                    <a:pt x="179" y="5837"/>
                  </a:cubicBezTo>
                  <a:cubicBezTo>
                    <a:pt x="1" y="6821"/>
                    <a:pt x="-223" y="7878"/>
                    <a:pt x="492" y="7807"/>
                  </a:cubicBezTo>
                  <a:cubicBezTo>
                    <a:pt x="1208" y="7738"/>
                    <a:pt x="1072" y="8512"/>
                    <a:pt x="582" y="9286"/>
                  </a:cubicBezTo>
                  <a:cubicBezTo>
                    <a:pt x="91" y="10062"/>
                    <a:pt x="1341" y="9145"/>
                    <a:pt x="1430" y="9850"/>
                  </a:cubicBezTo>
                  <a:cubicBezTo>
                    <a:pt x="1519" y="10553"/>
                    <a:pt x="1921" y="10624"/>
                    <a:pt x="1744" y="11750"/>
                  </a:cubicBezTo>
                  <a:cubicBezTo>
                    <a:pt x="1630" y="12463"/>
                    <a:pt x="1714" y="13885"/>
                    <a:pt x="1745" y="14938"/>
                  </a:cubicBezTo>
                  <a:cubicBezTo>
                    <a:pt x="2219" y="14932"/>
                    <a:pt x="2857" y="14868"/>
                    <a:pt x="2994" y="14565"/>
                  </a:cubicBezTo>
                  <a:cubicBezTo>
                    <a:pt x="3217" y="14074"/>
                    <a:pt x="3931" y="13087"/>
                    <a:pt x="4333" y="13087"/>
                  </a:cubicBezTo>
                  <a:cubicBezTo>
                    <a:pt x="4736" y="13087"/>
                    <a:pt x="5182" y="13370"/>
                    <a:pt x="5406" y="12876"/>
                  </a:cubicBezTo>
                  <a:cubicBezTo>
                    <a:pt x="5629" y="12384"/>
                    <a:pt x="6924" y="12524"/>
                    <a:pt x="7148" y="12948"/>
                  </a:cubicBezTo>
                  <a:cubicBezTo>
                    <a:pt x="7372" y="13370"/>
                    <a:pt x="8085" y="13721"/>
                    <a:pt x="8264" y="13721"/>
                  </a:cubicBezTo>
                  <a:cubicBezTo>
                    <a:pt x="8443" y="13721"/>
                    <a:pt x="8533" y="14354"/>
                    <a:pt x="8980" y="14286"/>
                  </a:cubicBezTo>
                  <a:cubicBezTo>
                    <a:pt x="9426" y="14215"/>
                    <a:pt x="10275" y="14497"/>
                    <a:pt x="10275" y="14919"/>
                  </a:cubicBezTo>
                  <a:cubicBezTo>
                    <a:pt x="10275" y="15342"/>
                    <a:pt x="10587" y="15763"/>
                    <a:pt x="10945" y="15763"/>
                  </a:cubicBezTo>
                  <a:cubicBezTo>
                    <a:pt x="11302" y="15763"/>
                    <a:pt x="11615" y="17172"/>
                    <a:pt x="11972" y="17101"/>
                  </a:cubicBezTo>
                  <a:cubicBezTo>
                    <a:pt x="12330" y="17031"/>
                    <a:pt x="13043" y="17031"/>
                    <a:pt x="13043" y="17383"/>
                  </a:cubicBezTo>
                  <a:cubicBezTo>
                    <a:pt x="13043" y="17678"/>
                    <a:pt x="13109" y="19344"/>
                    <a:pt x="13313" y="20297"/>
                  </a:cubicBezTo>
                  <a:cubicBezTo>
                    <a:pt x="13436" y="20193"/>
                    <a:pt x="13562" y="20177"/>
                    <a:pt x="13634" y="20250"/>
                  </a:cubicBezTo>
                  <a:cubicBezTo>
                    <a:pt x="13813" y="20439"/>
                    <a:pt x="14589" y="20063"/>
                    <a:pt x="14708" y="20721"/>
                  </a:cubicBezTo>
                  <a:cubicBezTo>
                    <a:pt x="14827" y="21380"/>
                    <a:pt x="16079" y="21002"/>
                    <a:pt x="16020" y="19968"/>
                  </a:cubicBezTo>
                  <a:cubicBezTo>
                    <a:pt x="15960" y="18934"/>
                    <a:pt x="17988" y="18934"/>
                    <a:pt x="18167" y="17995"/>
                  </a:cubicBezTo>
                  <a:cubicBezTo>
                    <a:pt x="18346" y="17054"/>
                    <a:pt x="18585" y="15361"/>
                    <a:pt x="19063" y="15643"/>
                  </a:cubicBezTo>
                  <a:cubicBezTo>
                    <a:pt x="19538" y="15926"/>
                    <a:pt x="19837" y="14422"/>
                    <a:pt x="20255" y="14516"/>
                  </a:cubicBezTo>
                  <a:cubicBezTo>
                    <a:pt x="20637" y="14601"/>
                    <a:pt x="20920" y="15072"/>
                    <a:pt x="21377" y="14938"/>
                  </a:cubicBezTo>
                  <a:cubicBezTo>
                    <a:pt x="21377" y="14938"/>
                    <a:pt x="21263" y="13370"/>
                    <a:pt x="21263" y="1337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88" name="Shape 1513"/>
            <p:cNvSpPr/>
            <p:nvPr/>
          </p:nvSpPr>
          <p:spPr>
            <a:xfrm>
              <a:off x="6903534" y="3563047"/>
              <a:ext cx="397620" cy="3398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4" h="21507" extrusionOk="0">
                  <a:moveTo>
                    <a:pt x="20860" y="18532"/>
                  </a:moveTo>
                  <a:cubicBezTo>
                    <a:pt x="20601" y="18429"/>
                    <a:pt x="20860" y="17358"/>
                    <a:pt x="20343" y="17103"/>
                  </a:cubicBezTo>
                  <a:cubicBezTo>
                    <a:pt x="19825" y="16847"/>
                    <a:pt x="19366" y="16433"/>
                    <a:pt x="19222" y="15981"/>
                  </a:cubicBezTo>
                  <a:cubicBezTo>
                    <a:pt x="19092" y="15572"/>
                    <a:pt x="18446" y="15163"/>
                    <a:pt x="18489" y="14858"/>
                  </a:cubicBezTo>
                  <a:cubicBezTo>
                    <a:pt x="18532" y="14552"/>
                    <a:pt x="19782" y="13582"/>
                    <a:pt x="19610" y="13020"/>
                  </a:cubicBezTo>
                  <a:cubicBezTo>
                    <a:pt x="19437" y="12460"/>
                    <a:pt x="18618" y="12562"/>
                    <a:pt x="18532" y="12358"/>
                  </a:cubicBezTo>
                  <a:cubicBezTo>
                    <a:pt x="18446" y="12154"/>
                    <a:pt x="18576" y="11439"/>
                    <a:pt x="18359" y="10878"/>
                  </a:cubicBezTo>
                  <a:cubicBezTo>
                    <a:pt x="18144" y="10316"/>
                    <a:pt x="18532" y="9806"/>
                    <a:pt x="18359" y="9500"/>
                  </a:cubicBezTo>
                  <a:cubicBezTo>
                    <a:pt x="18187" y="9195"/>
                    <a:pt x="18446" y="8582"/>
                    <a:pt x="18489" y="8377"/>
                  </a:cubicBezTo>
                  <a:cubicBezTo>
                    <a:pt x="18532" y="8173"/>
                    <a:pt x="18962" y="7868"/>
                    <a:pt x="18920" y="7358"/>
                  </a:cubicBezTo>
                  <a:cubicBezTo>
                    <a:pt x="18894" y="7049"/>
                    <a:pt x="19025" y="6855"/>
                    <a:pt x="19162" y="6770"/>
                  </a:cubicBezTo>
                  <a:cubicBezTo>
                    <a:pt x="19014" y="6253"/>
                    <a:pt x="18967" y="5349"/>
                    <a:pt x="18967" y="5188"/>
                  </a:cubicBezTo>
                  <a:cubicBezTo>
                    <a:pt x="18967" y="4998"/>
                    <a:pt x="18451" y="4998"/>
                    <a:pt x="18193" y="5035"/>
                  </a:cubicBezTo>
                  <a:cubicBezTo>
                    <a:pt x="17934" y="5074"/>
                    <a:pt x="17708" y="4310"/>
                    <a:pt x="17450" y="4310"/>
                  </a:cubicBezTo>
                  <a:cubicBezTo>
                    <a:pt x="17192" y="4310"/>
                    <a:pt x="16966" y="4081"/>
                    <a:pt x="16966" y="3852"/>
                  </a:cubicBezTo>
                  <a:cubicBezTo>
                    <a:pt x="16966" y="3622"/>
                    <a:pt x="16352" y="3469"/>
                    <a:pt x="16030" y="3507"/>
                  </a:cubicBezTo>
                  <a:cubicBezTo>
                    <a:pt x="15707" y="3545"/>
                    <a:pt x="15642" y="3201"/>
                    <a:pt x="15512" y="3201"/>
                  </a:cubicBezTo>
                  <a:cubicBezTo>
                    <a:pt x="15383" y="3201"/>
                    <a:pt x="14868" y="3010"/>
                    <a:pt x="14705" y="2781"/>
                  </a:cubicBezTo>
                  <a:cubicBezTo>
                    <a:pt x="14544" y="2551"/>
                    <a:pt x="13608" y="2476"/>
                    <a:pt x="13447" y="2742"/>
                  </a:cubicBezTo>
                  <a:cubicBezTo>
                    <a:pt x="13285" y="3010"/>
                    <a:pt x="12962" y="2857"/>
                    <a:pt x="12671" y="2857"/>
                  </a:cubicBezTo>
                  <a:cubicBezTo>
                    <a:pt x="12381" y="2857"/>
                    <a:pt x="11864" y="3393"/>
                    <a:pt x="11703" y="3659"/>
                  </a:cubicBezTo>
                  <a:cubicBezTo>
                    <a:pt x="11604" y="3824"/>
                    <a:pt x="11143" y="3858"/>
                    <a:pt x="10800" y="3862"/>
                  </a:cubicBezTo>
                  <a:cubicBezTo>
                    <a:pt x="10814" y="4191"/>
                    <a:pt x="10814" y="4455"/>
                    <a:pt x="10766" y="4539"/>
                  </a:cubicBezTo>
                  <a:cubicBezTo>
                    <a:pt x="10598" y="4840"/>
                    <a:pt x="9346" y="5112"/>
                    <a:pt x="8409" y="5150"/>
                  </a:cubicBezTo>
                  <a:cubicBezTo>
                    <a:pt x="7473" y="5188"/>
                    <a:pt x="7408" y="3737"/>
                    <a:pt x="6408" y="3737"/>
                  </a:cubicBezTo>
                  <a:cubicBezTo>
                    <a:pt x="5680" y="3737"/>
                    <a:pt x="5125" y="2949"/>
                    <a:pt x="5087" y="2210"/>
                  </a:cubicBezTo>
                  <a:cubicBezTo>
                    <a:pt x="4655" y="2015"/>
                    <a:pt x="4245" y="1681"/>
                    <a:pt x="4305" y="1540"/>
                  </a:cubicBezTo>
                  <a:cubicBezTo>
                    <a:pt x="4391" y="1337"/>
                    <a:pt x="4606" y="60"/>
                    <a:pt x="4089" y="366"/>
                  </a:cubicBezTo>
                  <a:cubicBezTo>
                    <a:pt x="3572" y="673"/>
                    <a:pt x="2839" y="1642"/>
                    <a:pt x="1891" y="1489"/>
                  </a:cubicBezTo>
                  <a:cubicBezTo>
                    <a:pt x="942" y="1336"/>
                    <a:pt x="1631" y="1234"/>
                    <a:pt x="1157" y="979"/>
                  </a:cubicBezTo>
                  <a:cubicBezTo>
                    <a:pt x="683" y="724"/>
                    <a:pt x="985" y="111"/>
                    <a:pt x="511" y="9"/>
                  </a:cubicBezTo>
                  <a:cubicBezTo>
                    <a:pt x="37" y="-93"/>
                    <a:pt x="381" y="673"/>
                    <a:pt x="123" y="673"/>
                  </a:cubicBezTo>
                  <a:cubicBezTo>
                    <a:pt x="-136" y="673"/>
                    <a:pt x="80" y="1540"/>
                    <a:pt x="166" y="1744"/>
                  </a:cubicBezTo>
                  <a:cubicBezTo>
                    <a:pt x="253" y="1948"/>
                    <a:pt x="-7" y="3071"/>
                    <a:pt x="166" y="3121"/>
                  </a:cubicBezTo>
                  <a:cubicBezTo>
                    <a:pt x="339" y="3172"/>
                    <a:pt x="726" y="3989"/>
                    <a:pt x="683" y="4143"/>
                  </a:cubicBezTo>
                  <a:cubicBezTo>
                    <a:pt x="640" y="4296"/>
                    <a:pt x="1071" y="4806"/>
                    <a:pt x="1071" y="5162"/>
                  </a:cubicBezTo>
                  <a:cubicBezTo>
                    <a:pt x="1071" y="5520"/>
                    <a:pt x="1459" y="5929"/>
                    <a:pt x="1675" y="5929"/>
                  </a:cubicBezTo>
                  <a:cubicBezTo>
                    <a:pt x="1891" y="5929"/>
                    <a:pt x="2192" y="6082"/>
                    <a:pt x="2106" y="6387"/>
                  </a:cubicBezTo>
                  <a:cubicBezTo>
                    <a:pt x="2019" y="6694"/>
                    <a:pt x="2235" y="7153"/>
                    <a:pt x="1977" y="7153"/>
                  </a:cubicBezTo>
                  <a:cubicBezTo>
                    <a:pt x="1718" y="7153"/>
                    <a:pt x="1760" y="8021"/>
                    <a:pt x="1546" y="8173"/>
                  </a:cubicBezTo>
                  <a:cubicBezTo>
                    <a:pt x="1330" y="8326"/>
                    <a:pt x="1503" y="9245"/>
                    <a:pt x="1675" y="9347"/>
                  </a:cubicBezTo>
                  <a:cubicBezTo>
                    <a:pt x="1848" y="9449"/>
                    <a:pt x="2235" y="9704"/>
                    <a:pt x="2192" y="10061"/>
                  </a:cubicBezTo>
                  <a:cubicBezTo>
                    <a:pt x="2148" y="10419"/>
                    <a:pt x="3098" y="10979"/>
                    <a:pt x="3400" y="11030"/>
                  </a:cubicBezTo>
                  <a:cubicBezTo>
                    <a:pt x="3701" y="11081"/>
                    <a:pt x="3744" y="11592"/>
                    <a:pt x="3917" y="11796"/>
                  </a:cubicBezTo>
                  <a:cubicBezTo>
                    <a:pt x="4089" y="12000"/>
                    <a:pt x="3787" y="12409"/>
                    <a:pt x="3830" y="12663"/>
                  </a:cubicBezTo>
                  <a:cubicBezTo>
                    <a:pt x="3873" y="12919"/>
                    <a:pt x="4261" y="13123"/>
                    <a:pt x="4219" y="13531"/>
                  </a:cubicBezTo>
                  <a:cubicBezTo>
                    <a:pt x="4193" y="13778"/>
                    <a:pt x="4543" y="14190"/>
                    <a:pt x="4835" y="14548"/>
                  </a:cubicBezTo>
                  <a:cubicBezTo>
                    <a:pt x="4931" y="14513"/>
                    <a:pt x="5024" y="14492"/>
                    <a:pt x="5100" y="14492"/>
                  </a:cubicBezTo>
                  <a:cubicBezTo>
                    <a:pt x="5391" y="14492"/>
                    <a:pt x="5375" y="14111"/>
                    <a:pt x="5600" y="14341"/>
                  </a:cubicBezTo>
                  <a:cubicBezTo>
                    <a:pt x="5827" y="14570"/>
                    <a:pt x="6132" y="14320"/>
                    <a:pt x="6359" y="14302"/>
                  </a:cubicBezTo>
                  <a:cubicBezTo>
                    <a:pt x="6585" y="14283"/>
                    <a:pt x="7199" y="15659"/>
                    <a:pt x="7473" y="16327"/>
                  </a:cubicBezTo>
                  <a:cubicBezTo>
                    <a:pt x="7748" y="16996"/>
                    <a:pt x="7731" y="17226"/>
                    <a:pt x="8103" y="17512"/>
                  </a:cubicBezTo>
                  <a:cubicBezTo>
                    <a:pt x="8474" y="17799"/>
                    <a:pt x="8894" y="17645"/>
                    <a:pt x="9426" y="18295"/>
                  </a:cubicBezTo>
                  <a:cubicBezTo>
                    <a:pt x="9959" y="18945"/>
                    <a:pt x="11331" y="19385"/>
                    <a:pt x="11912" y="19422"/>
                  </a:cubicBezTo>
                  <a:cubicBezTo>
                    <a:pt x="12493" y="19461"/>
                    <a:pt x="12929" y="18677"/>
                    <a:pt x="13673" y="18849"/>
                  </a:cubicBezTo>
                  <a:cubicBezTo>
                    <a:pt x="14414" y="19021"/>
                    <a:pt x="14237" y="20148"/>
                    <a:pt x="14512" y="20550"/>
                  </a:cubicBezTo>
                  <a:cubicBezTo>
                    <a:pt x="14786" y="20951"/>
                    <a:pt x="17805" y="21219"/>
                    <a:pt x="18322" y="21391"/>
                  </a:cubicBezTo>
                  <a:cubicBezTo>
                    <a:pt x="18510" y="21454"/>
                    <a:pt x="18962" y="21493"/>
                    <a:pt x="19465" y="21507"/>
                  </a:cubicBezTo>
                  <a:cubicBezTo>
                    <a:pt x="19453" y="21380"/>
                    <a:pt x="19443" y="21265"/>
                    <a:pt x="19437" y="21185"/>
                  </a:cubicBezTo>
                  <a:cubicBezTo>
                    <a:pt x="19394" y="20572"/>
                    <a:pt x="19782" y="20062"/>
                    <a:pt x="20127" y="19859"/>
                  </a:cubicBezTo>
                  <a:cubicBezTo>
                    <a:pt x="20472" y="19654"/>
                    <a:pt x="20773" y="19552"/>
                    <a:pt x="21119" y="19501"/>
                  </a:cubicBezTo>
                  <a:cubicBezTo>
                    <a:pt x="21464" y="19450"/>
                    <a:pt x="21119" y="18634"/>
                    <a:pt x="20860" y="18532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89" name="Shape 1514"/>
            <p:cNvSpPr/>
            <p:nvPr/>
          </p:nvSpPr>
          <p:spPr>
            <a:xfrm>
              <a:off x="6957805" y="3162805"/>
              <a:ext cx="830350" cy="3865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4" h="21329" extrusionOk="0">
                  <a:moveTo>
                    <a:pt x="16936" y="13503"/>
                  </a:moveTo>
                  <a:cubicBezTo>
                    <a:pt x="16498" y="13503"/>
                    <a:pt x="15525" y="13037"/>
                    <a:pt x="15133" y="13937"/>
                  </a:cubicBezTo>
                  <a:cubicBezTo>
                    <a:pt x="14741" y="14836"/>
                    <a:pt x="15024" y="15303"/>
                    <a:pt x="14851" y="15369"/>
                  </a:cubicBezTo>
                  <a:cubicBezTo>
                    <a:pt x="14666" y="15441"/>
                    <a:pt x="14569" y="14003"/>
                    <a:pt x="14788" y="13537"/>
                  </a:cubicBezTo>
                  <a:cubicBezTo>
                    <a:pt x="15008" y="13071"/>
                    <a:pt x="15714" y="12871"/>
                    <a:pt x="16152" y="13104"/>
                  </a:cubicBezTo>
                  <a:cubicBezTo>
                    <a:pt x="16592" y="13338"/>
                    <a:pt x="17375" y="12905"/>
                    <a:pt x="17485" y="12972"/>
                  </a:cubicBezTo>
                  <a:cubicBezTo>
                    <a:pt x="17595" y="13037"/>
                    <a:pt x="17376" y="13503"/>
                    <a:pt x="16936" y="13503"/>
                  </a:cubicBezTo>
                  <a:close/>
                  <a:moveTo>
                    <a:pt x="8033" y="13623"/>
                  </a:moveTo>
                  <a:cubicBezTo>
                    <a:pt x="7971" y="13806"/>
                    <a:pt x="7351" y="13465"/>
                    <a:pt x="7299" y="13196"/>
                  </a:cubicBezTo>
                  <a:cubicBezTo>
                    <a:pt x="7243" y="12908"/>
                    <a:pt x="8169" y="13231"/>
                    <a:pt x="8033" y="13623"/>
                  </a:cubicBezTo>
                  <a:close/>
                  <a:moveTo>
                    <a:pt x="21452" y="8741"/>
                  </a:moveTo>
                  <a:cubicBezTo>
                    <a:pt x="21437" y="8508"/>
                    <a:pt x="21342" y="8607"/>
                    <a:pt x="21264" y="8707"/>
                  </a:cubicBezTo>
                  <a:cubicBezTo>
                    <a:pt x="21186" y="8806"/>
                    <a:pt x="20934" y="8874"/>
                    <a:pt x="20841" y="8874"/>
                  </a:cubicBezTo>
                  <a:cubicBezTo>
                    <a:pt x="20746" y="8874"/>
                    <a:pt x="20574" y="8607"/>
                    <a:pt x="20574" y="8407"/>
                  </a:cubicBezTo>
                  <a:cubicBezTo>
                    <a:pt x="20574" y="8207"/>
                    <a:pt x="20554" y="7983"/>
                    <a:pt x="20460" y="7983"/>
                  </a:cubicBezTo>
                  <a:cubicBezTo>
                    <a:pt x="20366" y="7983"/>
                    <a:pt x="20225" y="7882"/>
                    <a:pt x="20131" y="7408"/>
                  </a:cubicBezTo>
                  <a:cubicBezTo>
                    <a:pt x="20037" y="6933"/>
                    <a:pt x="19896" y="6933"/>
                    <a:pt x="19790" y="6809"/>
                  </a:cubicBezTo>
                  <a:cubicBezTo>
                    <a:pt x="19684" y="6683"/>
                    <a:pt x="19390" y="7033"/>
                    <a:pt x="19261" y="7133"/>
                  </a:cubicBezTo>
                  <a:cubicBezTo>
                    <a:pt x="19131" y="7233"/>
                    <a:pt x="18908" y="7033"/>
                    <a:pt x="18744" y="6958"/>
                  </a:cubicBezTo>
                  <a:cubicBezTo>
                    <a:pt x="18579" y="6883"/>
                    <a:pt x="18485" y="6259"/>
                    <a:pt x="18332" y="6334"/>
                  </a:cubicBezTo>
                  <a:cubicBezTo>
                    <a:pt x="18179" y="6409"/>
                    <a:pt x="18144" y="7058"/>
                    <a:pt x="18026" y="7058"/>
                  </a:cubicBezTo>
                  <a:cubicBezTo>
                    <a:pt x="17908" y="7058"/>
                    <a:pt x="17697" y="5759"/>
                    <a:pt x="17473" y="5034"/>
                  </a:cubicBezTo>
                  <a:cubicBezTo>
                    <a:pt x="17250" y="4310"/>
                    <a:pt x="16850" y="2861"/>
                    <a:pt x="16498" y="2586"/>
                  </a:cubicBezTo>
                  <a:cubicBezTo>
                    <a:pt x="16145" y="2311"/>
                    <a:pt x="16250" y="1936"/>
                    <a:pt x="16345" y="1737"/>
                  </a:cubicBezTo>
                  <a:cubicBezTo>
                    <a:pt x="16438" y="1537"/>
                    <a:pt x="16133" y="1487"/>
                    <a:pt x="15992" y="1662"/>
                  </a:cubicBezTo>
                  <a:cubicBezTo>
                    <a:pt x="15851" y="1836"/>
                    <a:pt x="15674" y="2161"/>
                    <a:pt x="15510" y="2236"/>
                  </a:cubicBezTo>
                  <a:cubicBezTo>
                    <a:pt x="15345" y="2311"/>
                    <a:pt x="15110" y="2861"/>
                    <a:pt x="14933" y="2736"/>
                  </a:cubicBezTo>
                  <a:cubicBezTo>
                    <a:pt x="14757" y="2611"/>
                    <a:pt x="14675" y="3211"/>
                    <a:pt x="14534" y="2936"/>
                  </a:cubicBezTo>
                  <a:cubicBezTo>
                    <a:pt x="14393" y="2661"/>
                    <a:pt x="14722" y="2461"/>
                    <a:pt x="14722" y="2212"/>
                  </a:cubicBezTo>
                  <a:cubicBezTo>
                    <a:pt x="14722" y="1962"/>
                    <a:pt x="14498" y="2287"/>
                    <a:pt x="14440" y="2137"/>
                  </a:cubicBezTo>
                  <a:cubicBezTo>
                    <a:pt x="14381" y="1987"/>
                    <a:pt x="14192" y="1836"/>
                    <a:pt x="14192" y="2062"/>
                  </a:cubicBezTo>
                  <a:cubicBezTo>
                    <a:pt x="14192" y="2287"/>
                    <a:pt x="14040" y="2161"/>
                    <a:pt x="14040" y="1987"/>
                  </a:cubicBezTo>
                  <a:cubicBezTo>
                    <a:pt x="14040" y="1812"/>
                    <a:pt x="13934" y="1487"/>
                    <a:pt x="13840" y="1712"/>
                  </a:cubicBezTo>
                  <a:cubicBezTo>
                    <a:pt x="13746" y="1936"/>
                    <a:pt x="13428" y="2062"/>
                    <a:pt x="13358" y="1887"/>
                  </a:cubicBezTo>
                  <a:cubicBezTo>
                    <a:pt x="13287" y="1712"/>
                    <a:pt x="13405" y="1637"/>
                    <a:pt x="13417" y="1412"/>
                  </a:cubicBezTo>
                  <a:cubicBezTo>
                    <a:pt x="13428" y="1187"/>
                    <a:pt x="13299" y="888"/>
                    <a:pt x="13322" y="613"/>
                  </a:cubicBezTo>
                  <a:cubicBezTo>
                    <a:pt x="13346" y="338"/>
                    <a:pt x="13099" y="63"/>
                    <a:pt x="12981" y="162"/>
                  </a:cubicBezTo>
                  <a:cubicBezTo>
                    <a:pt x="12864" y="263"/>
                    <a:pt x="12699" y="162"/>
                    <a:pt x="12570" y="38"/>
                  </a:cubicBezTo>
                  <a:cubicBezTo>
                    <a:pt x="12441" y="-87"/>
                    <a:pt x="11935" y="113"/>
                    <a:pt x="11911" y="363"/>
                  </a:cubicBezTo>
                  <a:cubicBezTo>
                    <a:pt x="11888" y="613"/>
                    <a:pt x="11253" y="813"/>
                    <a:pt x="11135" y="912"/>
                  </a:cubicBezTo>
                  <a:cubicBezTo>
                    <a:pt x="11018" y="1012"/>
                    <a:pt x="10547" y="1162"/>
                    <a:pt x="10383" y="1212"/>
                  </a:cubicBezTo>
                  <a:cubicBezTo>
                    <a:pt x="10218" y="1262"/>
                    <a:pt x="10053" y="1562"/>
                    <a:pt x="9842" y="1562"/>
                  </a:cubicBezTo>
                  <a:cubicBezTo>
                    <a:pt x="9630" y="1562"/>
                    <a:pt x="9230" y="1612"/>
                    <a:pt x="9042" y="1911"/>
                  </a:cubicBezTo>
                  <a:cubicBezTo>
                    <a:pt x="8854" y="2212"/>
                    <a:pt x="8548" y="1962"/>
                    <a:pt x="8407" y="2062"/>
                  </a:cubicBezTo>
                  <a:cubicBezTo>
                    <a:pt x="8266" y="2161"/>
                    <a:pt x="8031" y="2012"/>
                    <a:pt x="7960" y="2112"/>
                  </a:cubicBezTo>
                  <a:cubicBezTo>
                    <a:pt x="7889" y="2212"/>
                    <a:pt x="7913" y="2811"/>
                    <a:pt x="7984" y="3061"/>
                  </a:cubicBezTo>
                  <a:cubicBezTo>
                    <a:pt x="8054" y="3311"/>
                    <a:pt x="8431" y="3411"/>
                    <a:pt x="8454" y="3561"/>
                  </a:cubicBezTo>
                  <a:cubicBezTo>
                    <a:pt x="8477" y="3710"/>
                    <a:pt x="8078" y="3710"/>
                    <a:pt x="7889" y="3760"/>
                  </a:cubicBezTo>
                  <a:cubicBezTo>
                    <a:pt x="7702" y="3811"/>
                    <a:pt x="7749" y="4310"/>
                    <a:pt x="7795" y="4560"/>
                  </a:cubicBezTo>
                  <a:cubicBezTo>
                    <a:pt x="7843" y="4810"/>
                    <a:pt x="7607" y="5060"/>
                    <a:pt x="7466" y="5159"/>
                  </a:cubicBezTo>
                  <a:cubicBezTo>
                    <a:pt x="7325" y="5259"/>
                    <a:pt x="7466" y="5759"/>
                    <a:pt x="7607" y="5759"/>
                  </a:cubicBezTo>
                  <a:cubicBezTo>
                    <a:pt x="7749" y="5759"/>
                    <a:pt x="7866" y="6009"/>
                    <a:pt x="7984" y="6009"/>
                  </a:cubicBezTo>
                  <a:cubicBezTo>
                    <a:pt x="8101" y="6009"/>
                    <a:pt x="8125" y="6508"/>
                    <a:pt x="8125" y="6809"/>
                  </a:cubicBezTo>
                  <a:cubicBezTo>
                    <a:pt x="8125" y="7108"/>
                    <a:pt x="7984" y="7208"/>
                    <a:pt x="7795" y="7208"/>
                  </a:cubicBezTo>
                  <a:cubicBezTo>
                    <a:pt x="7607" y="7208"/>
                    <a:pt x="7513" y="6908"/>
                    <a:pt x="7396" y="6858"/>
                  </a:cubicBezTo>
                  <a:cubicBezTo>
                    <a:pt x="7278" y="6809"/>
                    <a:pt x="7302" y="7308"/>
                    <a:pt x="7207" y="7408"/>
                  </a:cubicBezTo>
                  <a:cubicBezTo>
                    <a:pt x="7114" y="7508"/>
                    <a:pt x="7090" y="7058"/>
                    <a:pt x="6949" y="7058"/>
                  </a:cubicBezTo>
                  <a:cubicBezTo>
                    <a:pt x="6808" y="7058"/>
                    <a:pt x="6643" y="7008"/>
                    <a:pt x="6596" y="6708"/>
                  </a:cubicBezTo>
                  <a:cubicBezTo>
                    <a:pt x="6549" y="6409"/>
                    <a:pt x="6220" y="6358"/>
                    <a:pt x="6079" y="6659"/>
                  </a:cubicBezTo>
                  <a:cubicBezTo>
                    <a:pt x="5938" y="6958"/>
                    <a:pt x="5891" y="6809"/>
                    <a:pt x="5773" y="6608"/>
                  </a:cubicBezTo>
                  <a:cubicBezTo>
                    <a:pt x="5655" y="6409"/>
                    <a:pt x="5302" y="6708"/>
                    <a:pt x="5256" y="6958"/>
                  </a:cubicBezTo>
                  <a:cubicBezTo>
                    <a:pt x="5209" y="7208"/>
                    <a:pt x="4950" y="7308"/>
                    <a:pt x="4762" y="7058"/>
                  </a:cubicBezTo>
                  <a:cubicBezTo>
                    <a:pt x="4573" y="6809"/>
                    <a:pt x="4456" y="6708"/>
                    <a:pt x="4456" y="7058"/>
                  </a:cubicBezTo>
                  <a:cubicBezTo>
                    <a:pt x="4456" y="7408"/>
                    <a:pt x="4315" y="7108"/>
                    <a:pt x="4315" y="6908"/>
                  </a:cubicBezTo>
                  <a:cubicBezTo>
                    <a:pt x="4315" y="6708"/>
                    <a:pt x="4009" y="6309"/>
                    <a:pt x="3868" y="6109"/>
                  </a:cubicBezTo>
                  <a:cubicBezTo>
                    <a:pt x="3727" y="5909"/>
                    <a:pt x="3280" y="5909"/>
                    <a:pt x="3256" y="5709"/>
                  </a:cubicBezTo>
                  <a:cubicBezTo>
                    <a:pt x="3233" y="5509"/>
                    <a:pt x="2951" y="5359"/>
                    <a:pt x="2880" y="5709"/>
                  </a:cubicBezTo>
                  <a:cubicBezTo>
                    <a:pt x="2810" y="6059"/>
                    <a:pt x="2692" y="5809"/>
                    <a:pt x="2598" y="5709"/>
                  </a:cubicBezTo>
                  <a:cubicBezTo>
                    <a:pt x="2504" y="5609"/>
                    <a:pt x="2292" y="5859"/>
                    <a:pt x="2198" y="5959"/>
                  </a:cubicBezTo>
                  <a:cubicBezTo>
                    <a:pt x="2104" y="6059"/>
                    <a:pt x="1798" y="6508"/>
                    <a:pt x="1634" y="6508"/>
                  </a:cubicBezTo>
                  <a:cubicBezTo>
                    <a:pt x="1469" y="6508"/>
                    <a:pt x="1563" y="6958"/>
                    <a:pt x="1352" y="7058"/>
                  </a:cubicBezTo>
                  <a:cubicBezTo>
                    <a:pt x="1140" y="7158"/>
                    <a:pt x="1187" y="7458"/>
                    <a:pt x="1210" y="7658"/>
                  </a:cubicBezTo>
                  <a:cubicBezTo>
                    <a:pt x="1234" y="7858"/>
                    <a:pt x="1352" y="8207"/>
                    <a:pt x="1163" y="8357"/>
                  </a:cubicBezTo>
                  <a:cubicBezTo>
                    <a:pt x="975" y="8507"/>
                    <a:pt x="904" y="7858"/>
                    <a:pt x="740" y="7608"/>
                  </a:cubicBezTo>
                  <a:cubicBezTo>
                    <a:pt x="575" y="7358"/>
                    <a:pt x="434" y="7658"/>
                    <a:pt x="434" y="8007"/>
                  </a:cubicBezTo>
                  <a:cubicBezTo>
                    <a:pt x="434" y="8357"/>
                    <a:pt x="246" y="8357"/>
                    <a:pt x="152" y="8707"/>
                  </a:cubicBezTo>
                  <a:cubicBezTo>
                    <a:pt x="58" y="9056"/>
                    <a:pt x="317" y="9107"/>
                    <a:pt x="317" y="9257"/>
                  </a:cubicBezTo>
                  <a:cubicBezTo>
                    <a:pt x="317" y="9407"/>
                    <a:pt x="175" y="9556"/>
                    <a:pt x="129" y="9606"/>
                  </a:cubicBezTo>
                  <a:cubicBezTo>
                    <a:pt x="82" y="9657"/>
                    <a:pt x="-36" y="10156"/>
                    <a:pt x="11" y="10306"/>
                  </a:cubicBezTo>
                  <a:cubicBezTo>
                    <a:pt x="58" y="10456"/>
                    <a:pt x="340" y="10406"/>
                    <a:pt x="317" y="10755"/>
                  </a:cubicBezTo>
                  <a:cubicBezTo>
                    <a:pt x="293" y="11105"/>
                    <a:pt x="270" y="11455"/>
                    <a:pt x="411" y="11355"/>
                  </a:cubicBezTo>
                  <a:cubicBezTo>
                    <a:pt x="552" y="11255"/>
                    <a:pt x="693" y="11305"/>
                    <a:pt x="787" y="11305"/>
                  </a:cubicBezTo>
                  <a:cubicBezTo>
                    <a:pt x="881" y="11305"/>
                    <a:pt x="952" y="11705"/>
                    <a:pt x="1116" y="12105"/>
                  </a:cubicBezTo>
                  <a:cubicBezTo>
                    <a:pt x="1281" y="12504"/>
                    <a:pt x="1352" y="12704"/>
                    <a:pt x="1187" y="12804"/>
                  </a:cubicBezTo>
                  <a:cubicBezTo>
                    <a:pt x="1022" y="12904"/>
                    <a:pt x="1093" y="13104"/>
                    <a:pt x="1305" y="13304"/>
                  </a:cubicBezTo>
                  <a:cubicBezTo>
                    <a:pt x="1360" y="13357"/>
                    <a:pt x="1419" y="13437"/>
                    <a:pt x="1476" y="13521"/>
                  </a:cubicBezTo>
                  <a:cubicBezTo>
                    <a:pt x="1510" y="13473"/>
                    <a:pt x="1543" y="13424"/>
                    <a:pt x="1571" y="13370"/>
                  </a:cubicBezTo>
                  <a:cubicBezTo>
                    <a:pt x="1838" y="12871"/>
                    <a:pt x="2324" y="12404"/>
                    <a:pt x="2684" y="12604"/>
                  </a:cubicBezTo>
                  <a:cubicBezTo>
                    <a:pt x="3045" y="12804"/>
                    <a:pt x="3343" y="12471"/>
                    <a:pt x="3500" y="12938"/>
                  </a:cubicBezTo>
                  <a:cubicBezTo>
                    <a:pt x="3656" y="13403"/>
                    <a:pt x="3499" y="14270"/>
                    <a:pt x="3562" y="14603"/>
                  </a:cubicBezTo>
                  <a:cubicBezTo>
                    <a:pt x="3625" y="14936"/>
                    <a:pt x="3280" y="14970"/>
                    <a:pt x="3045" y="14902"/>
                  </a:cubicBezTo>
                  <a:cubicBezTo>
                    <a:pt x="2810" y="14836"/>
                    <a:pt x="2323" y="15103"/>
                    <a:pt x="2386" y="15402"/>
                  </a:cubicBezTo>
                  <a:cubicBezTo>
                    <a:pt x="2449" y="15702"/>
                    <a:pt x="2622" y="16402"/>
                    <a:pt x="2308" y="16035"/>
                  </a:cubicBezTo>
                  <a:cubicBezTo>
                    <a:pt x="1995" y="15669"/>
                    <a:pt x="1869" y="16401"/>
                    <a:pt x="2042" y="16401"/>
                  </a:cubicBezTo>
                  <a:cubicBezTo>
                    <a:pt x="2214" y="16401"/>
                    <a:pt x="2449" y="16835"/>
                    <a:pt x="2449" y="17134"/>
                  </a:cubicBezTo>
                  <a:cubicBezTo>
                    <a:pt x="2449" y="17434"/>
                    <a:pt x="2465" y="18100"/>
                    <a:pt x="2622" y="18000"/>
                  </a:cubicBezTo>
                  <a:cubicBezTo>
                    <a:pt x="2778" y="17901"/>
                    <a:pt x="2778" y="18500"/>
                    <a:pt x="2998" y="18467"/>
                  </a:cubicBezTo>
                  <a:cubicBezTo>
                    <a:pt x="3218" y="18434"/>
                    <a:pt x="3421" y="18600"/>
                    <a:pt x="3249" y="19033"/>
                  </a:cubicBezTo>
                  <a:cubicBezTo>
                    <a:pt x="3076" y="19467"/>
                    <a:pt x="3358" y="20665"/>
                    <a:pt x="3421" y="20399"/>
                  </a:cubicBezTo>
                  <a:cubicBezTo>
                    <a:pt x="3461" y="20232"/>
                    <a:pt x="3426" y="19868"/>
                    <a:pt x="3488" y="19636"/>
                  </a:cubicBezTo>
                  <a:cubicBezTo>
                    <a:pt x="3365" y="19024"/>
                    <a:pt x="3885" y="19022"/>
                    <a:pt x="4036" y="19022"/>
                  </a:cubicBezTo>
                  <a:cubicBezTo>
                    <a:pt x="4203" y="19022"/>
                    <a:pt x="4496" y="19555"/>
                    <a:pt x="4684" y="20090"/>
                  </a:cubicBezTo>
                  <a:cubicBezTo>
                    <a:pt x="4873" y="20623"/>
                    <a:pt x="5061" y="20268"/>
                    <a:pt x="5061" y="20268"/>
                  </a:cubicBezTo>
                  <a:lnTo>
                    <a:pt x="5124" y="15286"/>
                  </a:lnTo>
                  <a:lnTo>
                    <a:pt x="6465" y="14527"/>
                  </a:lnTo>
                  <a:cubicBezTo>
                    <a:pt x="6478" y="14455"/>
                    <a:pt x="6493" y="14390"/>
                    <a:pt x="6510" y="14337"/>
                  </a:cubicBezTo>
                  <a:cubicBezTo>
                    <a:pt x="6682" y="13803"/>
                    <a:pt x="6915" y="14244"/>
                    <a:pt x="6996" y="14370"/>
                  </a:cubicBezTo>
                  <a:cubicBezTo>
                    <a:pt x="7064" y="14475"/>
                    <a:pt x="7027" y="13804"/>
                    <a:pt x="7215" y="13837"/>
                  </a:cubicBezTo>
                  <a:cubicBezTo>
                    <a:pt x="7403" y="13870"/>
                    <a:pt x="7200" y="14503"/>
                    <a:pt x="7341" y="14503"/>
                  </a:cubicBezTo>
                  <a:cubicBezTo>
                    <a:pt x="7451" y="14503"/>
                    <a:pt x="7702" y="15331"/>
                    <a:pt x="7623" y="15981"/>
                  </a:cubicBezTo>
                  <a:cubicBezTo>
                    <a:pt x="7832" y="16346"/>
                    <a:pt x="8210" y="17204"/>
                    <a:pt x="8243" y="17421"/>
                  </a:cubicBezTo>
                  <a:cubicBezTo>
                    <a:pt x="8285" y="17687"/>
                    <a:pt x="8830" y="17243"/>
                    <a:pt x="8934" y="17331"/>
                  </a:cubicBezTo>
                  <a:cubicBezTo>
                    <a:pt x="9039" y="17421"/>
                    <a:pt x="9856" y="17421"/>
                    <a:pt x="10002" y="17421"/>
                  </a:cubicBezTo>
                  <a:cubicBezTo>
                    <a:pt x="10149" y="17421"/>
                    <a:pt x="10253" y="17998"/>
                    <a:pt x="10421" y="18088"/>
                  </a:cubicBezTo>
                  <a:cubicBezTo>
                    <a:pt x="10588" y="18177"/>
                    <a:pt x="10526" y="18755"/>
                    <a:pt x="10546" y="19155"/>
                  </a:cubicBezTo>
                  <a:cubicBezTo>
                    <a:pt x="10568" y="19555"/>
                    <a:pt x="10819" y="19956"/>
                    <a:pt x="10840" y="20313"/>
                  </a:cubicBezTo>
                  <a:cubicBezTo>
                    <a:pt x="10861" y="20667"/>
                    <a:pt x="11133" y="20490"/>
                    <a:pt x="11300" y="20579"/>
                  </a:cubicBezTo>
                  <a:cubicBezTo>
                    <a:pt x="11468" y="20668"/>
                    <a:pt x="11718" y="20801"/>
                    <a:pt x="11740" y="21157"/>
                  </a:cubicBezTo>
                  <a:cubicBezTo>
                    <a:pt x="11760" y="21513"/>
                    <a:pt x="11970" y="21246"/>
                    <a:pt x="11991" y="20978"/>
                  </a:cubicBezTo>
                  <a:cubicBezTo>
                    <a:pt x="12012" y="20713"/>
                    <a:pt x="12222" y="20357"/>
                    <a:pt x="12535" y="20090"/>
                  </a:cubicBezTo>
                  <a:cubicBezTo>
                    <a:pt x="12677" y="19969"/>
                    <a:pt x="12770" y="19970"/>
                    <a:pt x="12841" y="20027"/>
                  </a:cubicBezTo>
                  <a:cubicBezTo>
                    <a:pt x="12899" y="19708"/>
                    <a:pt x="12959" y="19438"/>
                    <a:pt x="13001" y="19399"/>
                  </a:cubicBezTo>
                  <a:cubicBezTo>
                    <a:pt x="13111" y="19300"/>
                    <a:pt x="13315" y="18967"/>
                    <a:pt x="13331" y="18634"/>
                  </a:cubicBezTo>
                  <a:cubicBezTo>
                    <a:pt x="13346" y="18301"/>
                    <a:pt x="13769" y="18301"/>
                    <a:pt x="14052" y="18600"/>
                  </a:cubicBezTo>
                  <a:cubicBezTo>
                    <a:pt x="14334" y="18900"/>
                    <a:pt x="14506" y="18901"/>
                    <a:pt x="14522" y="18434"/>
                  </a:cubicBezTo>
                  <a:cubicBezTo>
                    <a:pt x="14538" y="17967"/>
                    <a:pt x="14945" y="17834"/>
                    <a:pt x="15071" y="17967"/>
                  </a:cubicBezTo>
                  <a:cubicBezTo>
                    <a:pt x="15196" y="18100"/>
                    <a:pt x="15588" y="18568"/>
                    <a:pt x="15776" y="18400"/>
                  </a:cubicBezTo>
                  <a:cubicBezTo>
                    <a:pt x="15965" y="18234"/>
                    <a:pt x="16905" y="18434"/>
                    <a:pt x="17141" y="18568"/>
                  </a:cubicBezTo>
                  <a:cubicBezTo>
                    <a:pt x="17376" y="18699"/>
                    <a:pt x="17438" y="18367"/>
                    <a:pt x="17642" y="18867"/>
                  </a:cubicBezTo>
                  <a:cubicBezTo>
                    <a:pt x="17813" y="19287"/>
                    <a:pt x="17897" y="18909"/>
                    <a:pt x="18086" y="19232"/>
                  </a:cubicBezTo>
                  <a:cubicBezTo>
                    <a:pt x="18086" y="19105"/>
                    <a:pt x="18073" y="18945"/>
                    <a:pt x="18073" y="18774"/>
                  </a:cubicBezTo>
                  <a:cubicBezTo>
                    <a:pt x="18073" y="18450"/>
                    <a:pt x="18308" y="18175"/>
                    <a:pt x="18355" y="17925"/>
                  </a:cubicBezTo>
                  <a:cubicBezTo>
                    <a:pt x="18403" y="17676"/>
                    <a:pt x="18144" y="16926"/>
                    <a:pt x="18144" y="16676"/>
                  </a:cubicBezTo>
                  <a:cubicBezTo>
                    <a:pt x="18144" y="16426"/>
                    <a:pt x="18144" y="15827"/>
                    <a:pt x="18026" y="15702"/>
                  </a:cubicBezTo>
                  <a:cubicBezTo>
                    <a:pt x="17908" y="15577"/>
                    <a:pt x="18249" y="15252"/>
                    <a:pt x="18331" y="15261"/>
                  </a:cubicBezTo>
                  <a:cubicBezTo>
                    <a:pt x="18505" y="15279"/>
                    <a:pt x="18754" y="14893"/>
                    <a:pt x="18830" y="15053"/>
                  </a:cubicBezTo>
                  <a:cubicBezTo>
                    <a:pt x="18906" y="15215"/>
                    <a:pt x="19058" y="15261"/>
                    <a:pt x="19210" y="15261"/>
                  </a:cubicBezTo>
                  <a:cubicBezTo>
                    <a:pt x="19361" y="15261"/>
                    <a:pt x="19296" y="14893"/>
                    <a:pt x="19210" y="14731"/>
                  </a:cubicBezTo>
                  <a:cubicBezTo>
                    <a:pt x="19123" y="14569"/>
                    <a:pt x="19481" y="13071"/>
                    <a:pt x="19535" y="12564"/>
                  </a:cubicBezTo>
                  <a:cubicBezTo>
                    <a:pt x="19589" y="12056"/>
                    <a:pt x="19720" y="12518"/>
                    <a:pt x="19893" y="12564"/>
                  </a:cubicBezTo>
                  <a:cubicBezTo>
                    <a:pt x="20067" y="12609"/>
                    <a:pt x="20273" y="12540"/>
                    <a:pt x="20382" y="12656"/>
                  </a:cubicBezTo>
                  <a:cubicBezTo>
                    <a:pt x="20490" y="12770"/>
                    <a:pt x="20805" y="12518"/>
                    <a:pt x="20881" y="12264"/>
                  </a:cubicBezTo>
                  <a:cubicBezTo>
                    <a:pt x="20957" y="12010"/>
                    <a:pt x="20794" y="11941"/>
                    <a:pt x="20805" y="11364"/>
                  </a:cubicBezTo>
                  <a:cubicBezTo>
                    <a:pt x="20816" y="10788"/>
                    <a:pt x="20979" y="10511"/>
                    <a:pt x="21152" y="10511"/>
                  </a:cubicBezTo>
                  <a:cubicBezTo>
                    <a:pt x="21326" y="10511"/>
                    <a:pt x="21380" y="10166"/>
                    <a:pt x="21380" y="9889"/>
                  </a:cubicBezTo>
                  <a:cubicBezTo>
                    <a:pt x="21380" y="9639"/>
                    <a:pt x="21521" y="9481"/>
                    <a:pt x="21564" y="9164"/>
                  </a:cubicBezTo>
                  <a:cubicBezTo>
                    <a:pt x="21508" y="9037"/>
                    <a:pt x="21461" y="8869"/>
                    <a:pt x="21452" y="8741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90" name="Shape 1516"/>
            <p:cNvSpPr/>
            <p:nvPr/>
          </p:nvSpPr>
          <p:spPr>
            <a:xfrm>
              <a:off x="8111044" y="3149238"/>
              <a:ext cx="121494" cy="119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36" h="20702" extrusionOk="0">
                  <a:moveTo>
                    <a:pt x="16256" y="12539"/>
                  </a:moveTo>
                  <a:cubicBezTo>
                    <a:pt x="13377" y="15199"/>
                    <a:pt x="7615" y="15825"/>
                    <a:pt x="7615" y="18017"/>
                  </a:cubicBezTo>
                  <a:cubicBezTo>
                    <a:pt x="7615" y="20208"/>
                    <a:pt x="643" y="21303"/>
                    <a:pt x="35" y="20364"/>
                  </a:cubicBezTo>
                  <a:cubicBezTo>
                    <a:pt x="-494" y="19541"/>
                    <a:pt x="5190" y="19268"/>
                    <a:pt x="6554" y="16137"/>
                  </a:cubicBezTo>
                  <a:cubicBezTo>
                    <a:pt x="7919" y="13006"/>
                    <a:pt x="13095" y="11395"/>
                    <a:pt x="15650" y="7214"/>
                  </a:cubicBezTo>
                  <a:cubicBezTo>
                    <a:pt x="17469" y="4242"/>
                    <a:pt x="18985" y="-297"/>
                    <a:pt x="20046" y="15"/>
                  </a:cubicBezTo>
                  <a:cubicBezTo>
                    <a:pt x="21106" y="329"/>
                    <a:pt x="19136" y="9875"/>
                    <a:pt x="16256" y="1253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91" name="Shape 1517"/>
            <p:cNvSpPr/>
            <p:nvPr/>
          </p:nvSpPr>
          <p:spPr>
            <a:xfrm>
              <a:off x="6408321" y="2199511"/>
              <a:ext cx="3326684" cy="12173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7" h="21445" extrusionOk="0">
                  <a:moveTo>
                    <a:pt x="4515" y="6402"/>
                  </a:moveTo>
                  <a:cubicBezTo>
                    <a:pt x="4519" y="6508"/>
                    <a:pt x="4495" y="6583"/>
                    <a:pt x="4421" y="6583"/>
                  </a:cubicBezTo>
                  <a:cubicBezTo>
                    <a:pt x="4347" y="6583"/>
                    <a:pt x="4456" y="6710"/>
                    <a:pt x="4464" y="6827"/>
                  </a:cubicBezTo>
                  <a:cubicBezTo>
                    <a:pt x="4472" y="6944"/>
                    <a:pt x="4390" y="6859"/>
                    <a:pt x="4386" y="7040"/>
                  </a:cubicBezTo>
                  <a:cubicBezTo>
                    <a:pt x="4382" y="7221"/>
                    <a:pt x="4241" y="7040"/>
                    <a:pt x="4221" y="7274"/>
                  </a:cubicBezTo>
                  <a:cubicBezTo>
                    <a:pt x="4202" y="7508"/>
                    <a:pt x="4292" y="7476"/>
                    <a:pt x="4355" y="7487"/>
                  </a:cubicBezTo>
                  <a:cubicBezTo>
                    <a:pt x="4417" y="7497"/>
                    <a:pt x="4331" y="7657"/>
                    <a:pt x="4378" y="7752"/>
                  </a:cubicBezTo>
                  <a:cubicBezTo>
                    <a:pt x="4425" y="7848"/>
                    <a:pt x="4460" y="7816"/>
                    <a:pt x="4429" y="7635"/>
                  </a:cubicBezTo>
                  <a:cubicBezTo>
                    <a:pt x="4398" y="7455"/>
                    <a:pt x="4593" y="7699"/>
                    <a:pt x="4535" y="7838"/>
                  </a:cubicBezTo>
                  <a:cubicBezTo>
                    <a:pt x="4476" y="7976"/>
                    <a:pt x="4628" y="8082"/>
                    <a:pt x="4703" y="8093"/>
                  </a:cubicBezTo>
                  <a:cubicBezTo>
                    <a:pt x="4777" y="8104"/>
                    <a:pt x="5041" y="8260"/>
                    <a:pt x="5047" y="8093"/>
                  </a:cubicBezTo>
                  <a:cubicBezTo>
                    <a:pt x="5051" y="7986"/>
                    <a:pt x="4950" y="7891"/>
                    <a:pt x="4867" y="7657"/>
                  </a:cubicBezTo>
                  <a:cubicBezTo>
                    <a:pt x="4785" y="7423"/>
                    <a:pt x="4726" y="7040"/>
                    <a:pt x="4820" y="6880"/>
                  </a:cubicBezTo>
                  <a:cubicBezTo>
                    <a:pt x="4914" y="6721"/>
                    <a:pt x="4832" y="6646"/>
                    <a:pt x="4926" y="6466"/>
                  </a:cubicBezTo>
                  <a:cubicBezTo>
                    <a:pt x="5020" y="6285"/>
                    <a:pt x="4965" y="6115"/>
                    <a:pt x="5043" y="6093"/>
                  </a:cubicBezTo>
                  <a:cubicBezTo>
                    <a:pt x="5122" y="6072"/>
                    <a:pt x="5036" y="5881"/>
                    <a:pt x="5114" y="5849"/>
                  </a:cubicBezTo>
                  <a:cubicBezTo>
                    <a:pt x="5192" y="5817"/>
                    <a:pt x="5208" y="5583"/>
                    <a:pt x="5196" y="5498"/>
                  </a:cubicBezTo>
                  <a:cubicBezTo>
                    <a:pt x="5184" y="5413"/>
                    <a:pt x="5278" y="5509"/>
                    <a:pt x="5321" y="5381"/>
                  </a:cubicBezTo>
                  <a:cubicBezTo>
                    <a:pt x="5364" y="5253"/>
                    <a:pt x="5466" y="5338"/>
                    <a:pt x="5497" y="5158"/>
                  </a:cubicBezTo>
                  <a:cubicBezTo>
                    <a:pt x="5529" y="4977"/>
                    <a:pt x="5979" y="4562"/>
                    <a:pt x="6233" y="4402"/>
                  </a:cubicBezTo>
                  <a:cubicBezTo>
                    <a:pt x="6488" y="4243"/>
                    <a:pt x="6664" y="3956"/>
                    <a:pt x="6574" y="3764"/>
                  </a:cubicBezTo>
                  <a:cubicBezTo>
                    <a:pt x="6484" y="3573"/>
                    <a:pt x="6229" y="3839"/>
                    <a:pt x="6167" y="3977"/>
                  </a:cubicBezTo>
                  <a:cubicBezTo>
                    <a:pt x="6104" y="4115"/>
                    <a:pt x="6014" y="4019"/>
                    <a:pt x="5952" y="4115"/>
                  </a:cubicBezTo>
                  <a:cubicBezTo>
                    <a:pt x="5889" y="4211"/>
                    <a:pt x="5756" y="4296"/>
                    <a:pt x="5689" y="4179"/>
                  </a:cubicBezTo>
                  <a:cubicBezTo>
                    <a:pt x="5623" y="4062"/>
                    <a:pt x="5544" y="4317"/>
                    <a:pt x="5494" y="4307"/>
                  </a:cubicBezTo>
                  <a:cubicBezTo>
                    <a:pt x="5443" y="4296"/>
                    <a:pt x="5384" y="4445"/>
                    <a:pt x="5329" y="4434"/>
                  </a:cubicBezTo>
                  <a:cubicBezTo>
                    <a:pt x="5274" y="4424"/>
                    <a:pt x="5165" y="4551"/>
                    <a:pt x="5157" y="4636"/>
                  </a:cubicBezTo>
                  <a:cubicBezTo>
                    <a:pt x="5149" y="4721"/>
                    <a:pt x="5055" y="4700"/>
                    <a:pt x="5055" y="4807"/>
                  </a:cubicBezTo>
                  <a:cubicBezTo>
                    <a:pt x="5055" y="4913"/>
                    <a:pt x="4981" y="5009"/>
                    <a:pt x="4942" y="4913"/>
                  </a:cubicBezTo>
                  <a:cubicBezTo>
                    <a:pt x="4902" y="4817"/>
                    <a:pt x="4856" y="5019"/>
                    <a:pt x="4910" y="5158"/>
                  </a:cubicBezTo>
                  <a:cubicBezTo>
                    <a:pt x="4965" y="5296"/>
                    <a:pt x="4809" y="5306"/>
                    <a:pt x="4836" y="5391"/>
                  </a:cubicBezTo>
                  <a:cubicBezTo>
                    <a:pt x="4863" y="5477"/>
                    <a:pt x="4777" y="5530"/>
                    <a:pt x="4797" y="5625"/>
                  </a:cubicBezTo>
                  <a:cubicBezTo>
                    <a:pt x="4816" y="5721"/>
                    <a:pt x="4742" y="5753"/>
                    <a:pt x="4683" y="5785"/>
                  </a:cubicBezTo>
                  <a:cubicBezTo>
                    <a:pt x="4625" y="5817"/>
                    <a:pt x="4593" y="6030"/>
                    <a:pt x="4668" y="6040"/>
                  </a:cubicBezTo>
                  <a:cubicBezTo>
                    <a:pt x="4742" y="6051"/>
                    <a:pt x="4625" y="6083"/>
                    <a:pt x="4632" y="6242"/>
                  </a:cubicBezTo>
                  <a:cubicBezTo>
                    <a:pt x="4640" y="6402"/>
                    <a:pt x="4511" y="6295"/>
                    <a:pt x="4515" y="6402"/>
                  </a:cubicBezTo>
                  <a:close/>
                  <a:moveTo>
                    <a:pt x="5098" y="499"/>
                  </a:moveTo>
                  <a:cubicBezTo>
                    <a:pt x="5110" y="276"/>
                    <a:pt x="4973" y="457"/>
                    <a:pt x="4871" y="340"/>
                  </a:cubicBezTo>
                  <a:cubicBezTo>
                    <a:pt x="4769" y="223"/>
                    <a:pt x="4709" y="232"/>
                    <a:pt x="4777" y="393"/>
                  </a:cubicBezTo>
                  <a:cubicBezTo>
                    <a:pt x="4809" y="467"/>
                    <a:pt x="4603" y="526"/>
                    <a:pt x="4636" y="616"/>
                  </a:cubicBezTo>
                  <a:cubicBezTo>
                    <a:pt x="4711" y="818"/>
                    <a:pt x="5086" y="723"/>
                    <a:pt x="5098" y="499"/>
                  </a:cubicBezTo>
                  <a:close/>
                  <a:moveTo>
                    <a:pt x="5721" y="669"/>
                  </a:moveTo>
                  <a:cubicBezTo>
                    <a:pt x="5748" y="574"/>
                    <a:pt x="5670" y="574"/>
                    <a:pt x="5662" y="478"/>
                  </a:cubicBezTo>
                  <a:cubicBezTo>
                    <a:pt x="5654" y="382"/>
                    <a:pt x="5435" y="361"/>
                    <a:pt x="5447" y="467"/>
                  </a:cubicBezTo>
                  <a:cubicBezTo>
                    <a:pt x="5458" y="574"/>
                    <a:pt x="5295" y="690"/>
                    <a:pt x="5345" y="797"/>
                  </a:cubicBezTo>
                  <a:cubicBezTo>
                    <a:pt x="5439" y="999"/>
                    <a:pt x="5693" y="765"/>
                    <a:pt x="5721" y="669"/>
                  </a:cubicBezTo>
                  <a:close/>
                  <a:moveTo>
                    <a:pt x="5051" y="872"/>
                  </a:moveTo>
                  <a:cubicBezTo>
                    <a:pt x="5063" y="956"/>
                    <a:pt x="5032" y="967"/>
                    <a:pt x="4953" y="967"/>
                  </a:cubicBezTo>
                  <a:cubicBezTo>
                    <a:pt x="4875" y="967"/>
                    <a:pt x="4834" y="1087"/>
                    <a:pt x="4875" y="1180"/>
                  </a:cubicBezTo>
                  <a:cubicBezTo>
                    <a:pt x="4922" y="1286"/>
                    <a:pt x="5129" y="1244"/>
                    <a:pt x="5165" y="1116"/>
                  </a:cubicBezTo>
                  <a:cubicBezTo>
                    <a:pt x="5200" y="988"/>
                    <a:pt x="5290" y="1095"/>
                    <a:pt x="5306" y="967"/>
                  </a:cubicBezTo>
                  <a:cubicBezTo>
                    <a:pt x="5321" y="840"/>
                    <a:pt x="5039" y="787"/>
                    <a:pt x="5051" y="872"/>
                  </a:cubicBezTo>
                  <a:close/>
                  <a:moveTo>
                    <a:pt x="4546" y="1010"/>
                  </a:moveTo>
                  <a:cubicBezTo>
                    <a:pt x="4546" y="840"/>
                    <a:pt x="4342" y="1027"/>
                    <a:pt x="4382" y="1063"/>
                  </a:cubicBezTo>
                  <a:cubicBezTo>
                    <a:pt x="4417" y="1095"/>
                    <a:pt x="4546" y="1180"/>
                    <a:pt x="4546" y="1010"/>
                  </a:cubicBezTo>
                  <a:close/>
                  <a:moveTo>
                    <a:pt x="5032" y="297"/>
                  </a:moveTo>
                  <a:cubicBezTo>
                    <a:pt x="5126" y="297"/>
                    <a:pt x="5098" y="138"/>
                    <a:pt x="5161" y="159"/>
                  </a:cubicBezTo>
                  <a:cubicBezTo>
                    <a:pt x="5223" y="180"/>
                    <a:pt x="5306" y="170"/>
                    <a:pt x="5274" y="63"/>
                  </a:cubicBezTo>
                  <a:cubicBezTo>
                    <a:pt x="5243" y="-43"/>
                    <a:pt x="5016" y="-1"/>
                    <a:pt x="5039" y="85"/>
                  </a:cubicBezTo>
                  <a:cubicBezTo>
                    <a:pt x="5063" y="170"/>
                    <a:pt x="4856" y="138"/>
                    <a:pt x="4859" y="170"/>
                  </a:cubicBezTo>
                  <a:cubicBezTo>
                    <a:pt x="4867" y="233"/>
                    <a:pt x="4938" y="297"/>
                    <a:pt x="5032" y="297"/>
                  </a:cubicBezTo>
                  <a:close/>
                  <a:moveTo>
                    <a:pt x="12159" y="5551"/>
                  </a:moveTo>
                  <a:cubicBezTo>
                    <a:pt x="12144" y="5636"/>
                    <a:pt x="12058" y="5642"/>
                    <a:pt x="12081" y="5721"/>
                  </a:cubicBezTo>
                  <a:cubicBezTo>
                    <a:pt x="12120" y="5860"/>
                    <a:pt x="12316" y="5785"/>
                    <a:pt x="12320" y="5615"/>
                  </a:cubicBezTo>
                  <a:cubicBezTo>
                    <a:pt x="12324" y="5445"/>
                    <a:pt x="12175" y="5466"/>
                    <a:pt x="12159" y="5551"/>
                  </a:cubicBezTo>
                  <a:close/>
                  <a:moveTo>
                    <a:pt x="3826" y="9252"/>
                  </a:moveTo>
                  <a:cubicBezTo>
                    <a:pt x="3932" y="9518"/>
                    <a:pt x="4022" y="9135"/>
                    <a:pt x="4073" y="9114"/>
                  </a:cubicBezTo>
                  <a:cubicBezTo>
                    <a:pt x="4124" y="9093"/>
                    <a:pt x="4041" y="8944"/>
                    <a:pt x="3955" y="8880"/>
                  </a:cubicBezTo>
                  <a:cubicBezTo>
                    <a:pt x="3869" y="8816"/>
                    <a:pt x="3746" y="9051"/>
                    <a:pt x="3826" y="9252"/>
                  </a:cubicBezTo>
                  <a:close/>
                  <a:moveTo>
                    <a:pt x="3994" y="659"/>
                  </a:moveTo>
                  <a:cubicBezTo>
                    <a:pt x="4049" y="765"/>
                    <a:pt x="3842" y="733"/>
                    <a:pt x="3814" y="840"/>
                  </a:cubicBezTo>
                  <a:cubicBezTo>
                    <a:pt x="3787" y="946"/>
                    <a:pt x="3666" y="907"/>
                    <a:pt x="3689" y="1031"/>
                  </a:cubicBezTo>
                  <a:cubicBezTo>
                    <a:pt x="3713" y="1159"/>
                    <a:pt x="3908" y="1169"/>
                    <a:pt x="3908" y="1063"/>
                  </a:cubicBezTo>
                  <a:cubicBezTo>
                    <a:pt x="3908" y="956"/>
                    <a:pt x="4010" y="1052"/>
                    <a:pt x="4014" y="956"/>
                  </a:cubicBezTo>
                  <a:cubicBezTo>
                    <a:pt x="4018" y="861"/>
                    <a:pt x="4061" y="755"/>
                    <a:pt x="4170" y="733"/>
                  </a:cubicBezTo>
                  <a:cubicBezTo>
                    <a:pt x="4280" y="712"/>
                    <a:pt x="4280" y="606"/>
                    <a:pt x="4178" y="478"/>
                  </a:cubicBezTo>
                  <a:cubicBezTo>
                    <a:pt x="4077" y="350"/>
                    <a:pt x="3940" y="553"/>
                    <a:pt x="3994" y="659"/>
                  </a:cubicBezTo>
                  <a:close/>
                  <a:moveTo>
                    <a:pt x="16304" y="18728"/>
                  </a:moveTo>
                  <a:cubicBezTo>
                    <a:pt x="16261" y="18419"/>
                    <a:pt x="16367" y="18122"/>
                    <a:pt x="16289" y="17962"/>
                  </a:cubicBezTo>
                  <a:cubicBezTo>
                    <a:pt x="16210" y="17803"/>
                    <a:pt x="16242" y="17473"/>
                    <a:pt x="16203" y="17537"/>
                  </a:cubicBezTo>
                  <a:cubicBezTo>
                    <a:pt x="16163" y="17601"/>
                    <a:pt x="16203" y="17888"/>
                    <a:pt x="16140" y="17909"/>
                  </a:cubicBezTo>
                  <a:cubicBezTo>
                    <a:pt x="16077" y="17930"/>
                    <a:pt x="16136" y="18090"/>
                    <a:pt x="16112" y="18303"/>
                  </a:cubicBezTo>
                  <a:cubicBezTo>
                    <a:pt x="16089" y="18515"/>
                    <a:pt x="16124" y="18824"/>
                    <a:pt x="16156" y="19015"/>
                  </a:cubicBezTo>
                  <a:cubicBezTo>
                    <a:pt x="16187" y="19206"/>
                    <a:pt x="16112" y="20227"/>
                    <a:pt x="16144" y="20398"/>
                  </a:cubicBezTo>
                  <a:cubicBezTo>
                    <a:pt x="16175" y="20568"/>
                    <a:pt x="16093" y="21321"/>
                    <a:pt x="16120" y="21408"/>
                  </a:cubicBezTo>
                  <a:cubicBezTo>
                    <a:pt x="16167" y="21557"/>
                    <a:pt x="16136" y="21206"/>
                    <a:pt x="16206" y="21174"/>
                  </a:cubicBezTo>
                  <a:cubicBezTo>
                    <a:pt x="16277" y="21142"/>
                    <a:pt x="16277" y="21387"/>
                    <a:pt x="16320" y="21440"/>
                  </a:cubicBezTo>
                  <a:cubicBezTo>
                    <a:pt x="16363" y="21493"/>
                    <a:pt x="16336" y="21099"/>
                    <a:pt x="16296" y="21121"/>
                  </a:cubicBezTo>
                  <a:cubicBezTo>
                    <a:pt x="16257" y="21142"/>
                    <a:pt x="16226" y="20866"/>
                    <a:pt x="16206" y="20695"/>
                  </a:cubicBezTo>
                  <a:cubicBezTo>
                    <a:pt x="16187" y="20525"/>
                    <a:pt x="16246" y="20323"/>
                    <a:pt x="16246" y="20110"/>
                  </a:cubicBezTo>
                  <a:cubicBezTo>
                    <a:pt x="16246" y="19898"/>
                    <a:pt x="16343" y="19908"/>
                    <a:pt x="16402" y="20068"/>
                  </a:cubicBezTo>
                  <a:cubicBezTo>
                    <a:pt x="16461" y="20227"/>
                    <a:pt x="16469" y="20121"/>
                    <a:pt x="16445" y="20004"/>
                  </a:cubicBezTo>
                  <a:cubicBezTo>
                    <a:pt x="16422" y="19887"/>
                    <a:pt x="16347" y="19036"/>
                    <a:pt x="16304" y="18728"/>
                  </a:cubicBezTo>
                  <a:close/>
                  <a:moveTo>
                    <a:pt x="3626" y="755"/>
                  </a:moveTo>
                  <a:cubicBezTo>
                    <a:pt x="3717" y="531"/>
                    <a:pt x="3834" y="744"/>
                    <a:pt x="3850" y="637"/>
                  </a:cubicBezTo>
                  <a:cubicBezTo>
                    <a:pt x="3865" y="531"/>
                    <a:pt x="3681" y="499"/>
                    <a:pt x="3615" y="595"/>
                  </a:cubicBezTo>
                  <a:cubicBezTo>
                    <a:pt x="3548" y="691"/>
                    <a:pt x="3392" y="614"/>
                    <a:pt x="3411" y="733"/>
                  </a:cubicBezTo>
                  <a:cubicBezTo>
                    <a:pt x="3423" y="808"/>
                    <a:pt x="3536" y="978"/>
                    <a:pt x="3626" y="755"/>
                  </a:cubicBezTo>
                  <a:close/>
                  <a:moveTo>
                    <a:pt x="16703" y="5072"/>
                  </a:moveTo>
                  <a:cubicBezTo>
                    <a:pt x="16797" y="5094"/>
                    <a:pt x="16844" y="5338"/>
                    <a:pt x="17024" y="5370"/>
                  </a:cubicBezTo>
                  <a:cubicBezTo>
                    <a:pt x="17205" y="5402"/>
                    <a:pt x="17338" y="5306"/>
                    <a:pt x="17341" y="5200"/>
                  </a:cubicBezTo>
                  <a:cubicBezTo>
                    <a:pt x="17345" y="5094"/>
                    <a:pt x="17177" y="4934"/>
                    <a:pt x="17126" y="5019"/>
                  </a:cubicBezTo>
                  <a:cubicBezTo>
                    <a:pt x="17075" y="5104"/>
                    <a:pt x="17036" y="4881"/>
                    <a:pt x="16974" y="4934"/>
                  </a:cubicBezTo>
                  <a:cubicBezTo>
                    <a:pt x="16911" y="4987"/>
                    <a:pt x="16825" y="4977"/>
                    <a:pt x="16793" y="4828"/>
                  </a:cubicBezTo>
                  <a:cubicBezTo>
                    <a:pt x="16762" y="4679"/>
                    <a:pt x="16656" y="5062"/>
                    <a:pt x="16703" y="5072"/>
                  </a:cubicBezTo>
                  <a:close/>
                  <a:moveTo>
                    <a:pt x="16022" y="5742"/>
                  </a:moveTo>
                  <a:cubicBezTo>
                    <a:pt x="16022" y="5583"/>
                    <a:pt x="15809" y="5801"/>
                    <a:pt x="15897" y="5881"/>
                  </a:cubicBezTo>
                  <a:cubicBezTo>
                    <a:pt x="15944" y="5923"/>
                    <a:pt x="16022" y="5902"/>
                    <a:pt x="16022" y="5742"/>
                  </a:cubicBezTo>
                  <a:close/>
                  <a:moveTo>
                    <a:pt x="16336" y="6444"/>
                  </a:moveTo>
                  <a:cubicBezTo>
                    <a:pt x="16406" y="6402"/>
                    <a:pt x="16285" y="6051"/>
                    <a:pt x="16163" y="5998"/>
                  </a:cubicBezTo>
                  <a:cubicBezTo>
                    <a:pt x="16042" y="5945"/>
                    <a:pt x="15929" y="6216"/>
                    <a:pt x="15944" y="6274"/>
                  </a:cubicBezTo>
                  <a:cubicBezTo>
                    <a:pt x="15979" y="6413"/>
                    <a:pt x="16265" y="6487"/>
                    <a:pt x="16336" y="6444"/>
                  </a:cubicBezTo>
                  <a:close/>
                  <a:moveTo>
                    <a:pt x="15517" y="5083"/>
                  </a:moveTo>
                  <a:cubicBezTo>
                    <a:pt x="15572" y="5158"/>
                    <a:pt x="15592" y="5232"/>
                    <a:pt x="15623" y="5317"/>
                  </a:cubicBezTo>
                  <a:cubicBezTo>
                    <a:pt x="15654" y="5402"/>
                    <a:pt x="15772" y="5275"/>
                    <a:pt x="15819" y="5232"/>
                  </a:cubicBezTo>
                  <a:cubicBezTo>
                    <a:pt x="15866" y="5190"/>
                    <a:pt x="15870" y="5423"/>
                    <a:pt x="15944" y="5296"/>
                  </a:cubicBezTo>
                  <a:cubicBezTo>
                    <a:pt x="16019" y="5168"/>
                    <a:pt x="16093" y="5232"/>
                    <a:pt x="16179" y="5232"/>
                  </a:cubicBezTo>
                  <a:cubicBezTo>
                    <a:pt x="16265" y="5232"/>
                    <a:pt x="16163" y="4945"/>
                    <a:pt x="16167" y="4817"/>
                  </a:cubicBezTo>
                  <a:cubicBezTo>
                    <a:pt x="16171" y="4689"/>
                    <a:pt x="16269" y="4775"/>
                    <a:pt x="16238" y="4881"/>
                  </a:cubicBezTo>
                  <a:cubicBezTo>
                    <a:pt x="16206" y="4987"/>
                    <a:pt x="16285" y="5232"/>
                    <a:pt x="16410" y="5211"/>
                  </a:cubicBezTo>
                  <a:cubicBezTo>
                    <a:pt x="16535" y="5190"/>
                    <a:pt x="16441" y="4977"/>
                    <a:pt x="16504" y="4902"/>
                  </a:cubicBezTo>
                  <a:cubicBezTo>
                    <a:pt x="16567" y="4828"/>
                    <a:pt x="16559" y="4743"/>
                    <a:pt x="16469" y="4594"/>
                  </a:cubicBezTo>
                  <a:cubicBezTo>
                    <a:pt x="16379" y="4445"/>
                    <a:pt x="16261" y="4541"/>
                    <a:pt x="16183" y="4445"/>
                  </a:cubicBezTo>
                  <a:cubicBezTo>
                    <a:pt x="16099" y="4343"/>
                    <a:pt x="15999" y="4338"/>
                    <a:pt x="15995" y="4573"/>
                  </a:cubicBezTo>
                  <a:cubicBezTo>
                    <a:pt x="15991" y="4807"/>
                    <a:pt x="15827" y="4317"/>
                    <a:pt x="15741" y="4243"/>
                  </a:cubicBezTo>
                  <a:cubicBezTo>
                    <a:pt x="15654" y="4169"/>
                    <a:pt x="15388" y="4907"/>
                    <a:pt x="15517" y="5083"/>
                  </a:cubicBezTo>
                  <a:close/>
                  <a:moveTo>
                    <a:pt x="10468" y="2892"/>
                  </a:moveTo>
                  <a:cubicBezTo>
                    <a:pt x="10523" y="2977"/>
                    <a:pt x="10699" y="2786"/>
                    <a:pt x="10817" y="2797"/>
                  </a:cubicBezTo>
                  <a:cubicBezTo>
                    <a:pt x="10934" y="2807"/>
                    <a:pt x="11263" y="2552"/>
                    <a:pt x="11275" y="2382"/>
                  </a:cubicBezTo>
                  <a:cubicBezTo>
                    <a:pt x="11286" y="2212"/>
                    <a:pt x="11153" y="2222"/>
                    <a:pt x="11102" y="2073"/>
                  </a:cubicBezTo>
                  <a:cubicBezTo>
                    <a:pt x="11052" y="1924"/>
                    <a:pt x="10938" y="2052"/>
                    <a:pt x="10911" y="2180"/>
                  </a:cubicBezTo>
                  <a:cubicBezTo>
                    <a:pt x="10883" y="2307"/>
                    <a:pt x="10852" y="2190"/>
                    <a:pt x="10926" y="1988"/>
                  </a:cubicBezTo>
                  <a:cubicBezTo>
                    <a:pt x="11001" y="1786"/>
                    <a:pt x="10852" y="1627"/>
                    <a:pt x="10848" y="1754"/>
                  </a:cubicBezTo>
                  <a:cubicBezTo>
                    <a:pt x="10844" y="1882"/>
                    <a:pt x="10707" y="1776"/>
                    <a:pt x="10707" y="1893"/>
                  </a:cubicBezTo>
                  <a:cubicBezTo>
                    <a:pt x="10707" y="2009"/>
                    <a:pt x="10656" y="2063"/>
                    <a:pt x="10660" y="2180"/>
                  </a:cubicBezTo>
                  <a:cubicBezTo>
                    <a:pt x="10664" y="2297"/>
                    <a:pt x="10566" y="2116"/>
                    <a:pt x="10562" y="2382"/>
                  </a:cubicBezTo>
                  <a:cubicBezTo>
                    <a:pt x="10558" y="2648"/>
                    <a:pt x="10411" y="2803"/>
                    <a:pt x="10468" y="2892"/>
                  </a:cubicBezTo>
                  <a:close/>
                  <a:moveTo>
                    <a:pt x="21072" y="8050"/>
                  </a:moveTo>
                  <a:cubicBezTo>
                    <a:pt x="21150" y="8157"/>
                    <a:pt x="21197" y="7923"/>
                    <a:pt x="21259" y="8040"/>
                  </a:cubicBezTo>
                  <a:cubicBezTo>
                    <a:pt x="21322" y="8157"/>
                    <a:pt x="21475" y="7986"/>
                    <a:pt x="21537" y="7955"/>
                  </a:cubicBezTo>
                  <a:cubicBezTo>
                    <a:pt x="21600" y="7923"/>
                    <a:pt x="21569" y="7710"/>
                    <a:pt x="21393" y="7646"/>
                  </a:cubicBezTo>
                  <a:cubicBezTo>
                    <a:pt x="21216" y="7582"/>
                    <a:pt x="20987" y="7936"/>
                    <a:pt x="21072" y="8050"/>
                  </a:cubicBezTo>
                  <a:close/>
                  <a:moveTo>
                    <a:pt x="9552" y="340"/>
                  </a:moveTo>
                  <a:cubicBezTo>
                    <a:pt x="9568" y="180"/>
                    <a:pt x="9308" y="250"/>
                    <a:pt x="9376" y="404"/>
                  </a:cubicBezTo>
                  <a:cubicBezTo>
                    <a:pt x="9400" y="457"/>
                    <a:pt x="9537" y="499"/>
                    <a:pt x="9552" y="340"/>
                  </a:cubicBezTo>
                  <a:close/>
                  <a:moveTo>
                    <a:pt x="7905" y="6689"/>
                  </a:moveTo>
                  <a:cubicBezTo>
                    <a:pt x="7967" y="6774"/>
                    <a:pt x="8014" y="6742"/>
                    <a:pt x="8006" y="6572"/>
                  </a:cubicBezTo>
                  <a:cubicBezTo>
                    <a:pt x="7999" y="6402"/>
                    <a:pt x="7855" y="6622"/>
                    <a:pt x="7905" y="6689"/>
                  </a:cubicBezTo>
                  <a:close/>
                  <a:moveTo>
                    <a:pt x="9862" y="1393"/>
                  </a:moveTo>
                  <a:cubicBezTo>
                    <a:pt x="9862" y="1510"/>
                    <a:pt x="9736" y="1626"/>
                    <a:pt x="9772" y="1712"/>
                  </a:cubicBezTo>
                  <a:cubicBezTo>
                    <a:pt x="9803" y="1786"/>
                    <a:pt x="9830" y="1765"/>
                    <a:pt x="9869" y="1786"/>
                  </a:cubicBezTo>
                  <a:cubicBezTo>
                    <a:pt x="9909" y="1808"/>
                    <a:pt x="9928" y="2073"/>
                    <a:pt x="9999" y="2031"/>
                  </a:cubicBezTo>
                  <a:cubicBezTo>
                    <a:pt x="10069" y="1988"/>
                    <a:pt x="10261" y="2243"/>
                    <a:pt x="10374" y="2243"/>
                  </a:cubicBezTo>
                  <a:cubicBezTo>
                    <a:pt x="10488" y="2243"/>
                    <a:pt x="10500" y="1988"/>
                    <a:pt x="10464" y="1978"/>
                  </a:cubicBezTo>
                  <a:cubicBezTo>
                    <a:pt x="10429" y="1967"/>
                    <a:pt x="10461" y="1818"/>
                    <a:pt x="10523" y="1573"/>
                  </a:cubicBezTo>
                  <a:cubicBezTo>
                    <a:pt x="10586" y="1329"/>
                    <a:pt x="10327" y="1148"/>
                    <a:pt x="10327" y="1339"/>
                  </a:cubicBezTo>
                  <a:cubicBezTo>
                    <a:pt x="10327" y="1531"/>
                    <a:pt x="10253" y="1297"/>
                    <a:pt x="10230" y="1180"/>
                  </a:cubicBezTo>
                  <a:cubicBezTo>
                    <a:pt x="10206" y="1063"/>
                    <a:pt x="9862" y="1276"/>
                    <a:pt x="9862" y="1393"/>
                  </a:cubicBezTo>
                  <a:close/>
                  <a:moveTo>
                    <a:pt x="9654" y="1095"/>
                  </a:moveTo>
                  <a:cubicBezTo>
                    <a:pt x="9729" y="1180"/>
                    <a:pt x="9701" y="1233"/>
                    <a:pt x="9623" y="1233"/>
                  </a:cubicBezTo>
                  <a:cubicBezTo>
                    <a:pt x="9545" y="1233"/>
                    <a:pt x="9477" y="1305"/>
                    <a:pt x="9529" y="1361"/>
                  </a:cubicBezTo>
                  <a:cubicBezTo>
                    <a:pt x="9568" y="1404"/>
                    <a:pt x="9564" y="1520"/>
                    <a:pt x="9646" y="1573"/>
                  </a:cubicBezTo>
                  <a:cubicBezTo>
                    <a:pt x="9729" y="1627"/>
                    <a:pt x="9811" y="1446"/>
                    <a:pt x="9803" y="1318"/>
                  </a:cubicBezTo>
                  <a:cubicBezTo>
                    <a:pt x="9795" y="1191"/>
                    <a:pt x="10089" y="1074"/>
                    <a:pt x="10167" y="1020"/>
                  </a:cubicBezTo>
                  <a:cubicBezTo>
                    <a:pt x="10245" y="967"/>
                    <a:pt x="10116" y="744"/>
                    <a:pt x="10202" y="723"/>
                  </a:cubicBezTo>
                  <a:cubicBezTo>
                    <a:pt x="10288" y="702"/>
                    <a:pt x="10253" y="595"/>
                    <a:pt x="10147" y="553"/>
                  </a:cubicBezTo>
                  <a:cubicBezTo>
                    <a:pt x="10042" y="510"/>
                    <a:pt x="10085" y="265"/>
                    <a:pt x="10050" y="180"/>
                  </a:cubicBezTo>
                  <a:cubicBezTo>
                    <a:pt x="10014" y="95"/>
                    <a:pt x="9995" y="286"/>
                    <a:pt x="9858" y="361"/>
                  </a:cubicBezTo>
                  <a:cubicBezTo>
                    <a:pt x="9721" y="436"/>
                    <a:pt x="9654" y="531"/>
                    <a:pt x="9709" y="606"/>
                  </a:cubicBezTo>
                  <a:cubicBezTo>
                    <a:pt x="9764" y="680"/>
                    <a:pt x="9709" y="861"/>
                    <a:pt x="9650" y="850"/>
                  </a:cubicBezTo>
                  <a:cubicBezTo>
                    <a:pt x="9592" y="840"/>
                    <a:pt x="9580" y="1010"/>
                    <a:pt x="9654" y="1095"/>
                  </a:cubicBezTo>
                  <a:close/>
                  <a:moveTo>
                    <a:pt x="6762" y="6530"/>
                  </a:moveTo>
                  <a:cubicBezTo>
                    <a:pt x="6813" y="6551"/>
                    <a:pt x="6950" y="6476"/>
                    <a:pt x="6965" y="6402"/>
                  </a:cubicBezTo>
                  <a:cubicBezTo>
                    <a:pt x="6981" y="6327"/>
                    <a:pt x="6910" y="6242"/>
                    <a:pt x="6820" y="6242"/>
                  </a:cubicBezTo>
                  <a:cubicBezTo>
                    <a:pt x="6730" y="6242"/>
                    <a:pt x="6718" y="6511"/>
                    <a:pt x="6762" y="6530"/>
                  </a:cubicBezTo>
                  <a:close/>
                  <a:moveTo>
                    <a:pt x="6006" y="616"/>
                  </a:moveTo>
                  <a:cubicBezTo>
                    <a:pt x="6155" y="574"/>
                    <a:pt x="6151" y="350"/>
                    <a:pt x="6073" y="308"/>
                  </a:cubicBezTo>
                  <a:cubicBezTo>
                    <a:pt x="5995" y="265"/>
                    <a:pt x="5983" y="436"/>
                    <a:pt x="5944" y="425"/>
                  </a:cubicBezTo>
                  <a:cubicBezTo>
                    <a:pt x="5904" y="414"/>
                    <a:pt x="5757" y="492"/>
                    <a:pt x="5787" y="584"/>
                  </a:cubicBezTo>
                  <a:cubicBezTo>
                    <a:pt x="5822" y="691"/>
                    <a:pt x="5932" y="637"/>
                    <a:pt x="6006" y="616"/>
                  </a:cubicBezTo>
                  <a:close/>
                  <a:moveTo>
                    <a:pt x="343" y="16997"/>
                  </a:moveTo>
                  <a:cubicBezTo>
                    <a:pt x="325" y="17021"/>
                    <a:pt x="278" y="16973"/>
                    <a:pt x="263" y="16917"/>
                  </a:cubicBezTo>
                  <a:cubicBezTo>
                    <a:pt x="252" y="16872"/>
                    <a:pt x="215" y="16889"/>
                    <a:pt x="183" y="16898"/>
                  </a:cubicBezTo>
                  <a:cubicBezTo>
                    <a:pt x="190" y="16909"/>
                    <a:pt x="198" y="16925"/>
                    <a:pt x="204" y="16952"/>
                  </a:cubicBezTo>
                  <a:cubicBezTo>
                    <a:pt x="221" y="17037"/>
                    <a:pt x="133" y="17048"/>
                    <a:pt x="161" y="17149"/>
                  </a:cubicBezTo>
                  <a:cubicBezTo>
                    <a:pt x="188" y="17250"/>
                    <a:pt x="98" y="17255"/>
                    <a:pt x="98" y="17149"/>
                  </a:cubicBezTo>
                  <a:cubicBezTo>
                    <a:pt x="98" y="17042"/>
                    <a:pt x="4" y="17095"/>
                    <a:pt x="8" y="17164"/>
                  </a:cubicBezTo>
                  <a:cubicBezTo>
                    <a:pt x="9" y="17189"/>
                    <a:pt x="6" y="17220"/>
                    <a:pt x="0" y="17250"/>
                  </a:cubicBezTo>
                  <a:cubicBezTo>
                    <a:pt x="26" y="17274"/>
                    <a:pt x="55" y="17303"/>
                    <a:pt x="67" y="17316"/>
                  </a:cubicBezTo>
                  <a:cubicBezTo>
                    <a:pt x="85" y="17335"/>
                    <a:pt x="319" y="17402"/>
                    <a:pt x="411" y="17355"/>
                  </a:cubicBezTo>
                  <a:cubicBezTo>
                    <a:pt x="406" y="17309"/>
                    <a:pt x="416" y="17170"/>
                    <a:pt x="416" y="17117"/>
                  </a:cubicBezTo>
                  <a:cubicBezTo>
                    <a:pt x="416" y="17053"/>
                    <a:pt x="360" y="16973"/>
                    <a:pt x="343" y="16997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92" name="Shape 1519"/>
            <p:cNvSpPr/>
            <p:nvPr/>
          </p:nvSpPr>
          <p:spPr>
            <a:xfrm>
              <a:off x="8111044" y="3149238"/>
              <a:ext cx="121494" cy="119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36" h="20702" extrusionOk="0">
                  <a:moveTo>
                    <a:pt x="16256" y="12539"/>
                  </a:moveTo>
                  <a:cubicBezTo>
                    <a:pt x="13377" y="15199"/>
                    <a:pt x="7615" y="15825"/>
                    <a:pt x="7615" y="18017"/>
                  </a:cubicBezTo>
                  <a:cubicBezTo>
                    <a:pt x="7615" y="20208"/>
                    <a:pt x="643" y="21303"/>
                    <a:pt x="35" y="20364"/>
                  </a:cubicBezTo>
                  <a:cubicBezTo>
                    <a:pt x="-494" y="19541"/>
                    <a:pt x="5190" y="19268"/>
                    <a:pt x="6554" y="16137"/>
                  </a:cubicBezTo>
                  <a:cubicBezTo>
                    <a:pt x="7919" y="13006"/>
                    <a:pt x="13095" y="11395"/>
                    <a:pt x="15650" y="7214"/>
                  </a:cubicBezTo>
                  <a:cubicBezTo>
                    <a:pt x="17469" y="4242"/>
                    <a:pt x="18985" y="-297"/>
                    <a:pt x="20046" y="15"/>
                  </a:cubicBezTo>
                  <a:cubicBezTo>
                    <a:pt x="21106" y="329"/>
                    <a:pt x="19136" y="9875"/>
                    <a:pt x="16256" y="1253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93" name="Shape 1520"/>
            <p:cNvSpPr/>
            <p:nvPr/>
          </p:nvSpPr>
          <p:spPr>
            <a:xfrm>
              <a:off x="6408321" y="2199511"/>
              <a:ext cx="3326684" cy="12173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7" h="21445" extrusionOk="0">
                  <a:moveTo>
                    <a:pt x="4515" y="6402"/>
                  </a:moveTo>
                  <a:cubicBezTo>
                    <a:pt x="4519" y="6508"/>
                    <a:pt x="4495" y="6583"/>
                    <a:pt x="4421" y="6583"/>
                  </a:cubicBezTo>
                  <a:cubicBezTo>
                    <a:pt x="4347" y="6583"/>
                    <a:pt x="4456" y="6710"/>
                    <a:pt x="4464" y="6827"/>
                  </a:cubicBezTo>
                  <a:cubicBezTo>
                    <a:pt x="4472" y="6944"/>
                    <a:pt x="4390" y="6859"/>
                    <a:pt x="4386" y="7040"/>
                  </a:cubicBezTo>
                  <a:cubicBezTo>
                    <a:pt x="4382" y="7221"/>
                    <a:pt x="4241" y="7040"/>
                    <a:pt x="4221" y="7274"/>
                  </a:cubicBezTo>
                  <a:cubicBezTo>
                    <a:pt x="4202" y="7508"/>
                    <a:pt x="4292" y="7476"/>
                    <a:pt x="4355" y="7487"/>
                  </a:cubicBezTo>
                  <a:cubicBezTo>
                    <a:pt x="4417" y="7497"/>
                    <a:pt x="4331" y="7657"/>
                    <a:pt x="4378" y="7752"/>
                  </a:cubicBezTo>
                  <a:cubicBezTo>
                    <a:pt x="4425" y="7848"/>
                    <a:pt x="4460" y="7816"/>
                    <a:pt x="4429" y="7635"/>
                  </a:cubicBezTo>
                  <a:cubicBezTo>
                    <a:pt x="4398" y="7455"/>
                    <a:pt x="4593" y="7699"/>
                    <a:pt x="4535" y="7838"/>
                  </a:cubicBezTo>
                  <a:cubicBezTo>
                    <a:pt x="4476" y="7976"/>
                    <a:pt x="4628" y="8082"/>
                    <a:pt x="4703" y="8093"/>
                  </a:cubicBezTo>
                  <a:cubicBezTo>
                    <a:pt x="4777" y="8104"/>
                    <a:pt x="5041" y="8260"/>
                    <a:pt x="5047" y="8093"/>
                  </a:cubicBezTo>
                  <a:cubicBezTo>
                    <a:pt x="5051" y="7986"/>
                    <a:pt x="4950" y="7891"/>
                    <a:pt x="4867" y="7657"/>
                  </a:cubicBezTo>
                  <a:cubicBezTo>
                    <a:pt x="4785" y="7423"/>
                    <a:pt x="4726" y="7040"/>
                    <a:pt x="4820" y="6880"/>
                  </a:cubicBezTo>
                  <a:cubicBezTo>
                    <a:pt x="4914" y="6721"/>
                    <a:pt x="4832" y="6646"/>
                    <a:pt x="4926" y="6466"/>
                  </a:cubicBezTo>
                  <a:cubicBezTo>
                    <a:pt x="5020" y="6285"/>
                    <a:pt x="4965" y="6115"/>
                    <a:pt x="5043" y="6093"/>
                  </a:cubicBezTo>
                  <a:cubicBezTo>
                    <a:pt x="5122" y="6072"/>
                    <a:pt x="5036" y="5881"/>
                    <a:pt x="5114" y="5849"/>
                  </a:cubicBezTo>
                  <a:cubicBezTo>
                    <a:pt x="5192" y="5817"/>
                    <a:pt x="5208" y="5583"/>
                    <a:pt x="5196" y="5498"/>
                  </a:cubicBezTo>
                  <a:cubicBezTo>
                    <a:pt x="5184" y="5413"/>
                    <a:pt x="5278" y="5509"/>
                    <a:pt x="5321" y="5381"/>
                  </a:cubicBezTo>
                  <a:cubicBezTo>
                    <a:pt x="5364" y="5253"/>
                    <a:pt x="5466" y="5338"/>
                    <a:pt x="5497" y="5158"/>
                  </a:cubicBezTo>
                  <a:cubicBezTo>
                    <a:pt x="5529" y="4977"/>
                    <a:pt x="5979" y="4562"/>
                    <a:pt x="6233" y="4402"/>
                  </a:cubicBezTo>
                  <a:cubicBezTo>
                    <a:pt x="6488" y="4243"/>
                    <a:pt x="6664" y="3956"/>
                    <a:pt x="6574" y="3764"/>
                  </a:cubicBezTo>
                  <a:cubicBezTo>
                    <a:pt x="6484" y="3573"/>
                    <a:pt x="6229" y="3839"/>
                    <a:pt x="6167" y="3977"/>
                  </a:cubicBezTo>
                  <a:cubicBezTo>
                    <a:pt x="6104" y="4115"/>
                    <a:pt x="6014" y="4019"/>
                    <a:pt x="5952" y="4115"/>
                  </a:cubicBezTo>
                  <a:cubicBezTo>
                    <a:pt x="5889" y="4211"/>
                    <a:pt x="5756" y="4296"/>
                    <a:pt x="5689" y="4179"/>
                  </a:cubicBezTo>
                  <a:cubicBezTo>
                    <a:pt x="5623" y="4062"/>
                    <a:pt x="5544" y="4317"/>
                    <a:pt x="5494" y="4307"/>
                  </a:cubicBezTo>
                  <a:cubicBezTo>
                    <a:pt x="5443" y="4296"/>
                    <a:pt x="5384" y="4445"/>
                    <a:pt x="5329" y="4434"/>
                  </a:cubicBezTo>
                  <a:cubicBezTo>
                    <a:pt x="5274" y="4424"/>
                    <a:pt x="5165" y="4551"/>
                    <a:pt x="5157" y="4636"/>
                  </a:cubicBezTo>
                  <a:cubicBezTo>
                    <a:pt x="5149" y="4721"/>
                    <a:pt x="5055" y="4700"/>
                    <a:pt x="5055" y="4807"/>
                  </a:cubicBezTo>
                  <a:cubicBezTo>
                    <a:pt x="5055" y="4913"/>
                    <a:pt x="4981" y="5009"/>
                    <a:pt x="4942" y="4913"/>
                  </a:cubicBezTo>
                  <a:cubicBezTo>
                    <a:pt x="4902" y="4817"/>
                    <a:pt x="4856" y="5019"/>
                    <a:pt x="4910" y="5158"/>
                  </a:cubicBezTo>
                  <a:cubicBezTo>
                    <a:pt x="4965" y="5296"/>
                    <a:pt x="4809" y="5306"/>
                    <a:pt x="4836" y="5391"/>
                  </a:cubicBezTo>
                  <a:cubicBezTo>
                    <a:pt x="4863" y="5477"/>
                    <a:pt x="4777" y="5530"/>
                    <a:pt x="4797" y="5625"/>
                  </a:cubicBezTo>
                  <a:cubicBezTo>
                    <a:pt x="4816" y="5721"/>
                    <a:pt x="4742" y="5753"/>
                    <a:pt x="4683" y="5785"/>
                  </a:cubicBezTo>
                  <a:cubicBezTo>
                    <a:pt x="4625" y="5817"/>
                    <a:pt x="4593" y="6030"/>
                    <a:pt x="4668" y="6040"/>
                  </a:cubicBezTo>
                  <a:cubicBezTo>
                    <a:pt x="4742" y="6051"/>
                    <a:pt x="4625" y="6083"/>
                    <a:pt x="4632" y="6242"/>
                  </a:cubicBezTo>
                  <a:cubicBezTo>
                    <a:pt x="4640" y="6402"/>
                    <a:pt x="4511" y="6295"/>
                    <a:pt x="4515" y="6402"/>
                  </a:cubicBezTo>
                  <a:close/>
                  <a:moveTo>
                    <a:pt x="5098" y="499"/>
                  </a:moveTo>
                  <a:cubicBezTo>
                    <a:pt x="5110" y="276"/>
                    <a:pt x="4973" y="457"/>
                    <a:pt x="4871" y="340"/>
                  </a:cubicBezTo>
                  <a:cubicBezTo>
                    <a:pt x="4769" y="223"/>
                    <a:pt x="4709" y="232"/>
                    <a:pt x="4777" y="393"/>
                  </a:cubicBezTo>
                  <a:cubicBezTo>
                    <a:pt x="4809" y="467"/>
                    <a:pt x="4603" y="526"/>
                    <a:pt x="4636" y="616"/>
                  </a:cubicBezTo>
                  <a:cubicBezTo>
                    <a:pt x="4711" y="818"/>
                    <a:pt x="5086" y="723"/>
                    <a:pt x="5098" y="499"/>
                  </a:cubicBezTo>
                  <a:close/>
                  <a:moveTo>
                    <a:pt x="5721" y="669"/>
                  </a:moveTo>
                  <a:cubicBezTo>
                    <a:pt x="5748" y="574"/>
                    <a:pt x="5670" y="574"/>
                    <a:pt x="5662" y="478"/>
                  </a:cubicBezTo>
                  <a:cubicBezTo>
                    <a:pt x="5654" y="382"/>
                    <a:pt x="5435" y="361"/>
                    <a:pt x="5447" y="467"/>
                  </a:cubicBezTo>
                  <a:cubicBezTo>
                    <a:pt x="5458" y="574"/>
                    <a:pt x="5295" y="690"/>
                    <a:pt x="5345" y="797"/>
                  </a:cubicBezTo>
                  <a:cubicBezTo>
                    <a:pt x="5439" y="999"/>
                    <a:pt x="5693" y="765"/>
                    <a:pt x="5721" y="669"/>
                  </a:cubicBezTo>
                  <a:close/>
                  <a:moveTo>
                    <a:pt x="5051" y="872"/>
                  </a:moveTo>
                  <a:cubicBezTo>
                    <a:pt x="5063" y="956"/>
                    <a:pt x="5032" y="967"/>
                    <a:pt x="4953" y="967"/>
                  </a:cubicBezTo>
                  <a:cubicBezTo>
                    <a:pt x="4875" y="967"/>
                    <a:pt x="4834" y="1087"/>
                    <a:pt x="4875" y="1180"/>
                  </a:cubicBezTo>
                  <a:cubicBezTo>
                    <a:pt x="4922" y="1286"/>
                    <a:pt x="5129" y="1244"/>
                    <a:pt x="5165" y="1116"/>
                  </a:cubicBezTo>
                  <a:cubicBezTo>
                    <a:pt x="5200" y="988"/>
                    <a:pt x="5290" y="1095"/>
                    <a:pt x="5306" y="967"/>
                  </a:cubicBezTo>
                  <a:cubicBezTo>
                    <a:pt x="5321" y="840"/>
                    <a:pt x="5039" y="787"/>
                    <a:pt x="5051" y="872"/>
                  </a:cubicBezTo>
                  <a:close/>
                  <a:moveTo>
                    <a:pt x="4546" y="1010"/>
                  </a:moveTo>
                  <a:cubicBezTo>
                    <a:pt x="4546" y="840"/>
                    <a:pt x="4342" y="1027"/>
                    <a:pt x="4382" y="1063"/>
                  </a:cubicBezTo>
                  <a:cubicBezTo>
                    <a:pt x="4417" y="1095"/>
                    <a:pt x="4546" y="1180"/>
                    <a:pt x="4546" y="1010"/>
                  </a:cubicBezTo>
                  <a:close/>
                  <a:moveTo>
                    <a:pt x="5032" y="297"/>
                  </a:moveTo>
                  <a:cubicBezTo>
                    <a:pt x="5126" y="297"/>
                    <a:pt x="5098" y="138"/>
                    <a:pt x="5161" y="159"/>
                  </a:cubicBezTo>
                  <a:cubicBezTo>
                    <a:pt x="5223" y="180"/>
                    <a:pt x="5306" y="170"/>
                    <a:pt x="5274" y="63"/>
                  </a:cubicBezTo>
                  <a:cubicBezTo>
                    <a:pt x="5243" y="-43"/>
                    <a:pt x="5016" y="-1"/>
                    <a:pt x="5039" y="85"/>
                  </a:cubicBezTo>
                  <a:cubicBezTo>
                    <a:pt x="5063" y="170"/>
                    <a:pt x="4856" y="138"/>
                    <a:pt x="4859" y="170"/>
                  </a:cubicBezTo>
                  <a:cubicBezTo>
                    <a:pt x="4867" y="233"/>
                    <a:pt x="4938" y="297"/>
                    <a:pt x="5032" y="297"/>
                  </a:cubicBezTo>
                  <a:close/>
                  <a:moveTo>
                    <a:pt x="12159" y="5551"/>
                  </a:moveTo>
                  <a:cubicBezTo>
                    <a:pt x="12144" y="5636"/>
                    <a:pt x="12058" y="5642"/>
                    <a:pt x="12081" y="5721"/>
                  </a:cubicBezTo>
                  <a:cubicBezTo>
                    <a:pt x="12120" y="5860"/>
                    <a:pt x="12316" y="5785"/>
                    <a:pt x="12320" y="5615"/>
                  </a:cubicBezTo>
                  <a:cubicBezTo>
                    <a:pt x="12324" y="5445"/>
                    <a:pt x="12175" y="5466"/>
                    <a:pt x="12159" y="5551"/>
                  </a:cubicBezTo>
                  <a:close/>
                  <a:moveTo>
                    <a:pt x="3826" y="9252"/>
                  </a:moveTo>
                  <a:cubicBezTo>
                    <a:pt x="3932" y="9518"/>
                    <a:pt x="4022" y="9135"/>
                    <a:pt x="4073" y="9114"/>
                  </a:cubicBezTo>
                  <a:cubicBezTo>
                    <a:pt x="4124" y="9093"/>
                    <a:pt x="4041" y="8944"/>
                    <a:pt x="3955" y="8880"/>
                  </a:cubicBezTo>
                  <a:cubicBezTo>
                    <a:pt x="3869" y="8816"/>
                    <a:pt x="3746" y="9051"/>
                    <a:pt x="3826" y="9252"/>
                  </a:cubicBezTo>
                  <a:close/>
                  <a:moveTo>
                    <a:pt x="3994" y="659"/>
                  </a:moveTo>
                  <a:cubicBezTo>
                    <a:pt x="4049" y="765"/>
                    <a:pt x="3842" y="733"/>
                    <a:pt x="3814" y="840"/>
                  </a:cubicBezTo>
                  <a:cubicBezTo>
                    <a:pt x="3787" y="946"/>
                    <a:pt x="3666" y="907"/>
                    <a:pt x="3689" y="1031"/>
                  </a:cubicBezTo>
                  <a:cubicBezTo>
                    <a:pt x="3713" y="1159"/>
                    <a:pt x="3908" y="1169"/>
                    <a:pt x="3908" y="1063"/>
                  </a:cubicBezTo>
                  <a:cubicBezTo>
                    <a:pt x="3908" y="956"/>
                    <a:pt x="4010" y="1052"/>
                    <a:pt x="4014" y="956"/>
                  </a:cubicBezTo>
                  <a:cubicBezTo>
                    <a:pt x="4018" y="861"/>
                    <a:pt x="4061" y="755"/>
                    <a:pt x="4170" y="733"/>
                  </a:cubicBezTo>
                  <a:cubicBezTo>
                    <a:pt x="4280" y="712"/>
                    <a:pt x="4280" y="606"/>
                    <a:pt x="4178" y="478"/>
                  </a:cubicBezTo>
                  <a:cubicBezTo>
                    <a:pt x="4077" y="350"/>
                    <a:pt x="3940" y="553"/>
                    <a:pt x="3994" y="659"/>
                  </a:cubicBezTo>
                  <a:close/>
                  <a:moveTo>
                    <a:pt x="16304" y="18728"/>
                  </a:moveTo>
                  <a:cubicBezTo>
                    <a:pt x="16261" y="18419"/>
                    <a:pt x="16367" y="18122"/>
                    <a:pt x="16289" y="17962"/>
                  </a:cubicBezTo>
                  <a:cubicBezTo>
                    <a:pt x="16210" y="17803"/>
                    <a:pt x="16242" y="17473"/>
                    <a:pt x="16203" y="17537"/>
                  </a:cubicBezTo>
                  <a:cubicBezTo>
                    <a:pt x="16163" y="17601"/>
                    <a:pt x="16203" y="17888"/>
                    <a:pt x="16140" y="17909"/>
                  </a:cubicBezTo>
                  <a:cubicBezTo>
                    <a:pt x="16077" y="17930"/>
                    <a:pt x="16136" y="18090"/>
                    <a:pt x="16112" y="18303"/>
                  </a:cubicBezTo>
                  <a:cubicBezTo>
                    <a:pt x="16089" y="18515"/>
                    <a:pt x="16124" y="18824"/>
                    <a:pt x="16156" y="19015"/>
                  </a:cubicBezTo>
                  <a:cubicBezTo>
                    <a:pt x="16187" y="19206"/>
                    <a:pt x="16112" y="20227"/>
                    <a:pt x="16144" y="20398"/>
                  </a:cubicBezTo>
                  <a:cubicBezTo>
                    <a:pt x="16175" y="20568"/>
                    <a:pt x="16093" y="21321"/>
                    <a:pt x="16120" y="21408"/>
                  </a:cubicBezTo>
                  <a:cubicBezTo>
                    <a:pt x="16167" y="21557"/>
                    <a:pt x="16136" y="21206"/>
                    <a:pt x="16206" y="21174"/>
                  </a:cubicBezTo>
                  <a:cubicBezTo>
                    <a:pt x="16277" y="21142"/>
                    <a:pt x="16277" y="21387"/>
                    <a:pt x="16320" y="21440"/>
                  </a:cubicBezTo>
                  <a:cubicBezTo>
                    <a:pt x="16363" y="21493"/>
                    <a:pt x="16336" y="21099"/>
                    <a:pt x="16296" y="21121"/>
                  </a:cubicBezTo>
                  <a:cubicBezTo>
                    <a:pt x="16257" y="21142"/>
                    <a:pt x="16226" y="20866"/>
                    <a:pt x="16206" y="20695"/>
                  </a:cubicBezTo>
                  <a:cubicBezTo>
                    <a:pt x="16187" y="20525"/>
                    <a:pt x="16246" y="20323"/>
                    <a:pt x="16246" y="20110"/>
                  </a:cubicBezTo>
                  <a:cubicBezTo>
                    <a:pt x="16246" y="19898"/>
                    <a:pt x="16343" y="19908"/>
                    <a:pt x="16402" y="20068"/>
                  </a:cubicBezTo>
                  <a:cubicBezTo>
                    <a:pt x="16461" y="20227"/>
                    <a:pt x="16469" y="20121"/>
                    <a:pt x="16445" y="20004"/>
                  </a:cubicBezTo>
                  <a:cubicBezTo>
                    <a:pt x="16422" y="19887"/>
                    <a:pt x="16347" y="19036"/>
                    <a:pt x="16304" y="18728"/>
                  </a:cubicBezTo>
                  <a:close/>
                  <a:moveTo>
                    <a:pt x="3626" y="755"/>
                  </a:moveTo>
                  <a:cubicBezTo>
                    <a:pt x="3717" y="531"/>
                    <a:pt x="3834" y="744"/>
                    <a:pt x="3850" y="637"/>
                  </a:cubicBezTo>
                  <a:cubicBezTo>
                    <a:pt x="3865" y="531"/>
                    <a:pt x="3681" y="499"/>
                    <a:pt x="3615" y="595"/>
                  </a:cubicBezTo>
                  <a:cubicBezTo>
                    <a:pt x="3548" y="691"/>
                    <a:pt x="3392" y="614"/>
                    <a:pt x="3411" y="733"/>
                  </a:cubicBezTo>
                  <a:cubicBezTo>
                    <a:pt x="3423" y="808"/>
                    <a:pt x="3536" y="978"/>
                    <a:pt x="3626" y="755"/>
                  </a:cubicBezTo>
                  <a:close/>
                  <a:moveTo>
                    <a:pt x="16703" y="5072"/>
                  </a:moveTo>
                  <a:cubicBezTo>
                    <a:pt x="16797" y="5094"/>
                    <a:pt x="16844" y="5338"/>
                    <a:pt x="17024" y="5370"/>
                  </a:cubicBezTo>
                  <a:cubicBezTo>
                    <a:pt x="17205" y="5402"/>
                    <a:pt x="17338" y="5306"/>
                    <a:pt x="17341" y="5200"/>
                  </a:cubicBezTo>
                  <a:cubicBezTo>
                    <a:pt x="17345" y="5094"/>
                    <a:pt x="17177" y="4934"/>
                    <a:pt x="17126" y="5019"/>
                  </a:cubicBezTo>
                  <a:cubicBezTo>
                    <a:pt x="17075" y="5104"/>
                    <a:pt x="17036" y="4881"/>
                    <a:pt x="16974" y="4934"/>
                  </a:cubicBezTo>
                  <a:cubicBezTo>
                    <a:pt x="16911" y="4987"/>
                    <a:pt x="16825" y="4977"/>
                    <a:pt x="16793" y="4828"/>
                  </a:cubicBezTo>
                  <a:cubicBezTo>
                    <a:pt x="16762" y="4679"/>
                    <a:pt x="16656" y="5062"/>
                    <a:pt x="16703" y="5072"/>
                  </a:cubicBezTo>
                  <a:close/>
                  <a:moveTo>
                    <a:pt x="16022" y="5742"/>
                  </a:moveTo>
                  <a:cubicBezTo>
                    <a:pt x="16022" y="5583"/>
                    <a:pt x="15809" y="5801"/>
                    <a:pt x="15897" y="5881"/>
                  </a:cubicBezTo>
                  <a:cubicBezTo>
                    <a:pt x="15944" y="5923"/>
                    <a:pt x="16022" y="5902"/>
                    <a:pt x="16022" y="5742"/>
                  </a:cubicBezTo>
                  <a:close/>
                  <a:moveTo>
                    <a:pt x="16336" y="6444"/>
                  </a:moveTo>
                  <a:cubicBezTo>
                    <a:pt x="16406" y="6402"/>
                    <a:pt x="16285" y="6051"/>
                    <a:pt x="16163" y="5998"/>
                  </a:cubicBezTo>
                  <a:cubicBezTo>
                    <a:pt x="16042" y="5945"/>
                    <a:pt x="15929" y="6216"/>
                    <a:pt x="15944" y="6274"/>
                  </a:cubicBezTo>
                  <a:cubicBezTo>
                    <a:pt x="15979" y="6413"/>
                    <a:pt x="16265" y="6487"/>
                    <a:pt x="16336" y="6444"/>
                  </a:cubicBezTo>
                  <a:close/>
                  <a:moveTo>
                    <a:pt x="15517" y="5083"/>
                  </a:moveTo>
                  <a:cubicBezTo>
                    <a:pt x="15572" y="5158"/>
                    <a:pt x="15592" y="5232"/>
                    <a:pt x="15623" y="5317"/>
                  </a:cubicBezTo>
                  <a:cubicBezTo>
                    <a:pt x="15654" y="5402"/>
                    <a:pt x="15772" y="5275"/>
                    <a:pt x="15819" y="5232"/>
                  </a:cubicBezTo>
                  <a:cubicBezTo>
                    <a:pt x="15866" y="5190"/>
                    <a:pt x="15870" y="5423"/>
                    <a:pt x="15944" y="5296"/>
                  </a:cubicBezTo>
                  <a:cubicBezTo>
                    <a:pt x="16019" y="5168"/>
                    <a:pt x="16093" y="5232"/>
                    <a:pt x="16179" y="5232"/>
                  </a:cubicBezTo>
                  <a:cubicBezTo>
                    <a:pt x="16265" y="5232"/>
                    <a:pt x="16163" y="4945"/>
                    <a:pt x="16167" y="4817"/>
                  </a:cubicBezTo>
                  <a:cubicBezTo>
                    <a:pt x="16171" y="4689"/>
                    <a:pt x="16269" y="4775"/>
                    <a:pt x="16238" y="4881"/>
                  </a:cubicBezTo>
                  <a:cubicBezTo>
                    <a:pt x="16206" y="4987"/>
                    <a:pt x="16285" y="5232"/>
                    <a:pt x="16410" y="5211"/>
                  </a:cubicBezTo>
                  <a:cubicBezTo>
                    <a:pt x="16535" y="5190"/>
                    <a:pt x="16441" y="4977"/>
                    <a:pt x="16504" y="4902"/>
                  </a:cubicBezTo>
                  <a:cubicBezTo>
                    <a:pt x="16567" y="4828"/>
                    <a:pt x="16559" y="4743"/>
                    <a:pt x="16469" y="4594"/>
                  </a:cubicBezTo>
                  <a:cubicBezTo>
                    <a:pt x="16379" y="4445"/>
                    <a:pt x="16261" y="4541"/>
                    <a:pt x="16183" y="4445"/>
                  </a:cubicBezTo>
                  <a:cubicBezTo>
                    <a:pt x="16099" y="4343"/>
                    <a:pt x="15999" y="4338"/>
                    <a:pt x="15995" y="4573"/>
                  </a:cubicBezTo>
                  <a:cubicBezTo>
                    <a:pt x="15991" y="4807"/>
                    <a:pt x="15827" y="4317"/>
                    <a:pt x="15741" y="4243"/>
                  </a:cubicBezTo>
                  <a:cubicBezTo>
                    <a:pt x="15654" y="4169"/>
                    <a:pt x="15388" y="4907"/>
                    <a:pt x="15517" y="5083"/>
                  </a:cubicBezTo>
                  <a:close/>
                  <a:moveTo>
                    <a:pt x="10468" y="2892"/>
                  </a:moveTo>
                  <a:cubicBezTo>
                    <a:pt x="10523" y="2977"/>
                    <a:pt x="10699" y="2786"/>
                    <a:pt x="10817" y="2797"/>
                  </a:cubicBezTo>
                  <a:cubicBezTo>
                    <a:pt x="10934" y="2807"/>
                    <a:pt x="11263" y="2552"/>
                    <a:pt x="11275" y="2382"/>
                  </a:cubicBezTo>
                  <a:cubicBezTo>
                    <a:pt x="11286" y="2212"/>
                    <a:pt x="11153" y="2222"/>
                    <a:pt x="11102" y="2073"/>
                  </a:cubicBezTo>
                  <a:cubicBezTo>
                    <a:pt x="11052" y="1924"/>
                    <a:pt x="10938" y="2052"/>
                    <a:pt x="10911" y="2180"/>
                  </a:cubicBezTo>
                  <a:cubicBezTo>
                    <a:pt x="10883" y="2307"/>
                    <a:pt x="10852" y="2190"/>
                    <a:pt x="10926" y="1988"/>
                  </a:cubicBezTo>
                  <a:cubicBezTo>
                    <a:pt x="11001" y="1786"/>
                    <a:pt x="10852" y="1627"/>
                    <a:pt x="10848" y="1754"/>
                  </a:cubicBezTo>
                  <a:cubicBezTo>
                    <a:pt x="10844" y="1882"/>
                    <a:pt x="10707" y="1776"/>
                    <a:pt x="10707" y="1893"/>
                  </a:cubicBezTo>
                  <a:cubicBezTo>
                    <a:pt x="10707" y="2009"/>
                    <a:pt x="10656" y="2063"/>
                    <a:pt x="10660" y="2180"/>
                  </a:cubicBezTo>
                  <a:cubicBezTo>
                    <a:pt x="10664" y="2297"/>
                    <a:pt x="10566" y="2116"/>
                    <a:pt x="10562" y="2382"/>
                  </a:cubicBezTo>
                  <a:cubicBezTo>
                    <a:pt x="10558" y="2648"/>
                    <a:pt x="10411" y="2803"/>
                    <a:pt x="10468" y="2892"/>
                  </a:cubicBezTo>
                  <a:close/>
                  <a:moveTo>
                    <a:pt x="21072" y="8050"/>
                  </a:moveTo>
                  <a:cubicBezTo>
                    <a:pt x="21150" y="8157"/>
                    <a:pt x="21197" y="7923"/>
                    <a:pt x="21259" y="8040"/>
                  </a:cubicBezTo>
                  <a:cubicBezTo>
                    <a:pt x="21322" y="8157"/>
                    <a:pt x="21475" y="7986"/>
                    <a:pt x="21537" y="7955"/>
                  </a:cubicBezTo>
                  <a:cubicBezTo>
                    <a:pt x="21600" y="7923"/>
                    <a:pt x="21569" y="7710"/>
                    <a:pt x="21393" y="7646"/>
                  </a:cubicBezTo>
                  <a:cubicBezTo>
                    <a:pt x="21216" y="7582"/>
                    <a:pt x="20987" y="7936"/>
                    <a:pt x="21072" y="8050"/>
                  </a:cubicBezTo>
                  <a:close/>
                  <a:moveTo>
                    <a:pt x="9552" y="340"/>
                  </a:moveTo>
                  <a:cubicBezTo>
                    <a:pt x="9568" y="180"/>
                    <a:pt x="9308" y="250"/>
                    <a:pt x="9376" y="404"/>
                  </a:cubicBezTo>
                  <a:cubicBezTo>
                    <a:pt x="9400" y="457"/>
                    <a:pt x="9537" y="499"/>
                    <a:pt x="9552" y="340"/>
                  </a:cubicBezTo>
                  <a:close/>
                  <a:moveTo>
                    <a:pt x="7905" y="6689"/>
                  </a:moveTo>
                  <a:cubicBezTo>
                    <a:pt x="7967" y="6774"/>
                    <a:pt x="8014" y="6742"/>
                    <a:pt x="8006" y="6572"/>
                  </a:cubicBezTo>
                  <a:cubicBezTo>
                    <a:pt x="7999" y="6402"/>
                    <a:pt x="7855" y="6622"/>
                    <a:pt x="7905" y="6689"/>
                  </a:cubicBezTo>
                  <a:close/>
                  <a:moveTo>
                    <a:pt x="9862" y="1393"/>
                  </a:moveTo>
                  <a:cubicBezTo>
                    <a:pt x="9862" y="1510"/>
                    <a:pt x="9736" y="1626"/>
                    <a:pt x="9772" y="1712"/>
                  </a:cubicBezTo>
                  <a:cubicBezTo>
                    <a:pt x="9803" y="1786"/>
                    <a:pt x="9830" y="1765"/>
                    <a:pt x="9869" y="1786"/>
                  </a:cubicBezTo>
                  <a:cubicBezTo>
                    <a:pt x="9909" y="1808"/>
                    <a:pt x="9928" y="2073"/>
                    <a:pt x="9999" y="2031"/>
                  </a:cubicBezTo>
                  <a:cubicBezTo>
                    <a:pt x="10069" y="1988"/>
                    <a:pt x="10261" y="2243"/>
                    <a:pt x="10374" y="2243"/>
                  </a:cubicBezTo>
                  <a:cubicBezTo>
                    <a:pt x="10488" y="2243"/>
                    <a:pt x="10500" y="1988"/>
                    <a:pt x="10464" y="1978"/>
                  </a:cubicBezTo>
                  <a:cubicBezTo>
                    <a:pt x="10429" y="1967"/>
                    <a:pt x="10461" y="1818"/>
                    <a:pt x="10523" y="1573"/>
                  </a:cubicBezTo>
                  <a:cubicBezTo>
                    <a:pt x="10586" y="1329"/>
                    <a:pt x="10327" y="1148"/>
                    <a:pt x="10327" y="1339"/>
                  </a:cubicBezTo>
                  <a:cubicBezTo>
                    <a:pt x="10327" y="1531"/>
                    <a:pt x="10253" y="1297"/>
                    <a:pt x="10230" y="1180"/>
                  </a:cubicBezTo>
                  <a:cubicBezTo>
                    <a:pt x="10206" y="1063"/>
                    <a:pt x="9862" y="1276"/>
                    <a:pt x="9862" y="1393"/>
                  </a:cubicBezTo>
                  <a:close/>
                  <a:moveTo>
                    <a:pt x="9654" y="1095"/>
                  </a:moveTo>
                  <a:cubicBezTo>
                    <a:pt x="9729" y="1180"/>
                    <a:pt x="9701" y="1233"/>
                    <a:pt x="9623" y="1233"/>
                  </a:cubicBezTo>
                  <a:cubicBezTo>
                    <a:pt x="9545" y="1233"/>
                    <a:pt x="9477" y="1305"/>
                    <a:pt x="9529" y="1361"/>
                  </a:cubicBezTo>
                  <a:cubicBezTo>
                    <a:pt x="9568" y="1404"/>
                    <a:pt x="9564" y="1520"/>
                    <a:pt x="9646" y="1573"/>
                  </a:cubicBezTo>
                  <a:cubicBezTo>
                    <a:pt x="9729" y="1627"/>
                    <a:pt x="9811" y="1446"/>
                    <a:pt x="9803" y="1318"/>
                  </a:cubicBezTo>
                  <a:cubicBezTo>
                    <a:pt x="9795" y="1191"/>
                    <a:pt x="10089" y="1074"/>
                    <a:pt x="10167" y="1020"/>
                  </a:cubicBezTo>
                  <a:cubicBezTo>
                    <a:pt x="10245" y="967"/>
                    <a:pt x="10116" y="744"/>
                    <a:pt x="10202" y="723"/>
                  </a:cubicBezTo>
                  <a:cubicBezTo>
                    <a:pt x="10288" y="702"/>
                    <a:pt x="10253" y="595"/>
                    <a:pt x="10147" y="553"/>
                  </a:cubicBezTo>
                  <a:cubicBezTo>
                    <a:pt x="10042" y="510"/>
                    <a:pt x="10085" y="265"/>
                    <a:pt x="10050" y="180"/>
                  </a:cubicBezTo>
                  <a:cubicBezTo>
                    <a:pt x="10014" y="95"/>
                    <a:pt x="9995" y="286"/>
                    <a:pt x="9858" y="361"/>
                  </a:cubicBezTo>
                  <a:cubicBezTo>
                    <a:pt x="9721" y="436"/>
                    <a:pt x="9654" y="531"/>
                    <a:pt x="9709" y="606"/>
                  </a:cubicBezTo>
                  <a:cubicBezTo>
                    <a:pt x="9764" y="680"/>
                    <a:pt x="9709" y="861"/>
                    <a:pt x="9650" y="850"/>
                  </a:cubicBezTo>
                  <a:cubicBezTo>
                    <a:pt x="9592" y="840"/>
                    <a:pt x="9580" y="1010"/>
                    <a:pt x="9654" y="1095"/>
                  </a:cubicBezTo>
                  <a:close/>
                  <a:moveTo>
                    <a:pt x="6762" y="6530"/>
                  </a:moveTo>
                  <a:cubicBezTo>
                    <a:pt x="6813" y="6551"/>
                    <a:pt x="6950" y="6476"/>
                    <a:pt x="6965" y="6402"/>
                  </a:cubicBezTo>
                  <a:cubicBezTo>
                    <a:pt x="6981" y="6327"/>
                    <a:pt x="6910" y="6242"/>
                    <a:pt x="6820" y="6242"/>
                  </a:cubicBezTo>
                  <a:cubicBezTo>
                    <a:pt x="6730" y="6242"/>
                    <a:pt x="6718" y="6511"/>
                    <a:pt x="6762" y="6530"/>
                  </a:cubicBezTo>
                  <a:close/>
                  <a:moveTo>
                    <a:pt x="6006" y="616"/>
                  </a:moveTo>
                  <a:cubicBezTo>
                    <a:pt x="6155" y="574"/>
                    <a:pt x="6151" y="350"/>
                    <a:pt x="6073" y="308"/>
                  </a:cubicBezTo>
                  <a:cubicBezTo>
                    <a:pt x="5995" y="265"/>
                    <a:pt x="5983" y="436"/>
                    <a:pt x="5944" y="425"/>
                  </a:cubicBezTo>
                  <a:cubicBezTo>
                    <a:pt x="5904" y="414"/>
                    <a:pt x="5757" y="492"/>
                    <a:pt x="5787" y="584"/>
                  </a:cubicBezTo>
                  <a:cubicBezTo>
                    <a:pt x="5822" y="691"/>
                    <a:pt x="5932" y="637"/>
                    <a:pt x="6006" y="616"/>
                  </a:cubicBezTo>
                  <a:close/>
                  <a:moveTo>
                    <a:pt x="343" y="16997"/>
                  </a:moveTo>
                  <a:cubicBezTo>
                    <a:pt x="325" y="17021"/>
                    <a:pt x="278" y="16973"/>
                    <a:pt x="263" y="16917"/>
                  </a:cubicBezTo>
                  <a:cubicBezTo>
                    <a:pt x="252" y="16872"/>
                    <a:pt x="215" y="16889"/>
                    <a:pt x="183" y="16898"/>
                  </a:cubicBezTo>
                  <a:cubicBezTo>
                    <a:pt x="190" y="16909"/>
                    <a:pt x="198" y="16925"/>
                    <a:pt x="204" y="16952"/>
                  </a:cubicBezTo>
                  <a:cubicBezTo>
                    <a:pt x="221" y="17037"/>
                    <a:pt x="133" y="17048"/>
                    <a:pt x="161" y="17149"/>
                  </a:cubicBezTo>
                  <a:cubicBezTo>
                    <a:pt x="188" y="17250"/>
                    <a:pt x="98" y="17255"/>
                    <a:pt x="98" y="17149"/>
                  </a:cubicBezTo>
                  <a:cubicBezTo>
                    <a:pt x="98" y="17042"/>
                    <a:pt x="4" y="17095"/>
                    <a:pt x="8" y="17164"/>
                  </a:cubicBezTo>
                  <a:cubicBezTo>
                    <a:pt x="9" y="17189"/>
                    <a:pt x="6" y="17220"/>
                    <a:pt x="0" y="17250"/>
                  </a:cubicBezTo>
                  <a:cubicBezTo>
                    <a:pt x="26" y="17274"/>
                    <a:pt x="55" y="17303"/>
                    <a:pt x="67" y="17316"/>
                  </a:cubicBezTo>
                  <a:cubicBezTo>
                    <a:pt x="85" y="17335"/>
                    <a:pt x="319" y="17402"/>
                    <a:pt x="411" y="17355"/>
                  </a:cubicBezTo>
                  <a:cubicBezTo>
                    <a:pt x="406" y="17309"/>
                    <a:pt x="416" y="17170"/>
                    <a:pt x="416" y="17117"/>
                  </a:cubicBezTo>
                  <a:cubicBezTo>
                    <a:pt x="416" y="17053"/>
                    <a:pt x="360" y="16973"/>
                    <a:pt x="343" y="16997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94" name="Shape 1521"/>
            <p:cNvSpPr/>
            <p:nvPr/>
          </p:nvSpPr>
          <p:spPr>
            <a:xfrm>
              <a:off x="6259078" y="4322828"/>
              <a:ext cx="374327" cy="3864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29" extrusionOk="0">
                  <a:moveTo>
                    <a:pt x="19771" y="14001"/>
                  </a:moveTo>
                  <a:cubicBezTo>
                    <a:pt x="19196" y="13702"/>
                    <a:pt x="18961" y="9946"/>
                    <a:pt x="19248" y="9847"/>
                  </a:cubicBezTo>
                  <a:cubicBezTo>
                    <a:pt x="19286" y="9834"/>
                    <a:pt x="19322" y="9874"/>
                    <a:pt x="19358" y="9951"/>
                  </a:cubicBezTo>
                  <a:lnTo>
                    <a:pt x="19301" y="9101"/>
                  </a:lnTo>
                  <a:cubicBezTo>
                    <a:pt x="19301" y="9101"/>
                    <a:pt x="19267" y="9094"/>
                    <a:pt x="19223" y="9077"/>
                  </a:cubicBezTo>
                  <a:cubicBezTo>
                    <a:pt x="19131" y="9042"/>
                    <a:pt x="18987" y="8955"/>
                    <a:pt x="18987" y="8752"/>
                  </a:cubicBezTo>
                  <a:cubicBezTo>
                    <a:pt x="18987" y="8454"/>
                    <a:pt x="19248" y="8429"/>
                    <a:pt x="19248" y="8429"/>
                  </a:cubicBezTo>
                  <a:cubicBezTo>
                    <a:pt x="19248" y="8429"/>
                    <a:pt x="19196" y="7807"/>
                    <a:pt x="19484" y="7707"/>
                  </a:cubicBezTo>
                  <a:cubicBezTo>
                    <a:pt x="19541" y="7688"/>
                    <a:pt x="19587" y="7648"/>
                    <a:pt x="19627" y="7602"/>
                  </a:cubicBezTo>
                  <a:cubicBezTo>
                    <a:pt x="19788" y="7413"/>
                    <a:pt x="19823" y="7047"/>
                    <a:pt x="19823" y="6787"/>
                  </a:cubicBezTo>
                  <a:cubicBezTo>
                    <a:pt x="19823" y="6464"/>
                    <a:pt x="19902" y="6090"/>
                    <a:pt x="20032" y="5817"/>
                  </a:cubicBezTo>
                  <a:cubicBezTo>
                    <a:pt x="20163" y="5544"/>
                    <a:pt x="20110" y="5170"/>
                    <a:pt x="20320" y="5021"/>
                  </a:cubicBezTo>
                  <a:cubicBezTo>
                    <a:pt x="20529" y="4872"/>
                    <a:pt x="20503" y="4474"/>
                    <a:pt x="20764" y="4399"/>
                  </a:cubicBezTo>
                  <a:cubicBezTo>
                    <a:pt x="21025" y="4325"/>
                    <a:pt x="21234" y="4225"/>
                    <a:pt x="21260" y="4076"/>
                  </a:cubicBezTo>
                  <a:cubicBezTo>
                    <a:pt x="21287" y="3926"/>
                    <a:pt x="21600" y="3727"/>
                    <a:pt x="21600" y="3504"/>
                  </a:cubicBezTo>
                  <a:cubicBezTo>
                    <a:pt x="21600" y="3280"/>
                    <a:pt x="21208" y="3230"/>
                    <a:pt x="21208" y="2957"/>
                  </a:cubicBezTo>
                  <a:cubicBezTo>
                    <a:pt x="21208" y="2683"/>
                    <a:pt x="21313" y="1986"/>
                    <a:pt x="21313" y="1986"/>
                  </a:cubicBezTo>
                  <a:cubicBezTo>
                    <a:pt x="21313" y="1986"/>
                    <a:pt x="21323" y="1983"/>
                    <a:pt x="21330" y="1980"/>
                  </a:cubicBezTo>
                  <a:cubicBezTo>
                    <a:pt x="20767" y="1490"/>
                    <a:pt x="20117" y="981"/>
                    <a:pt x="19968" y="887"/>
                  </a:cubicBezTo>
                  <a:cubicBezTo>
                    <a:pt x="19751" y="749"/>
                    <a:pt x="19386" y="1027"/>
                    <a:pt x="19386" y="1027"/>
                  </a:cubicBezTo>
                  <a:cubicBezTo>
                    <a:pt x="19386" y="1027"/>
                    <a:pt x="19022" y="679"/>
                    <a:pt x="18731" y="957"/>
                  </a:cubicBezTo>
                  <a:cubicBezTo>
                    <a:pt x="18439" y="1234"/>
                    <a:pt x="18002" y="957"/>
                    <a:pt x="18002" y="957"/>
                  </a:cubicBezTo>
                  <a:cubicBezTo>
                    <a:pt x="18002" y="957"/>
                    <a:pt x="17638" y="749"/>
                    <a:pt x="17492" y="402"/>
                  </a:cubicBezTo>
                  <a:cubicBezTo>
                    <a:pt x="17433" y="261"/>
                    <a:pt x="17324" y="177"/>
                    <a:pt x="17187" y="108"/>
                  </a:cubicBezTo>
                  <a:lnTo>
                    <a:pt x="17205" y="154"/>
                  </a:lnTo>
                  <a:lnTo>
                    <a:pt x="16333" y="293"/>
                  </a:lnTo>
                  <a:cubicBezTo>
                    <a:pt x="16333" y="293"/>
                    <a:pt x="15244" y="-261"/>
                    <a:pt x="15026" y="154"/>
                  </a:cubicBezTo>
                  <a:cubicBezTo>
                    <a:pt x="14808" y="569"/>
                    <a:pt x="14590" y="293"/>
                    <a:pt x="14081" y="293"/>
                  </a:cubicBezTo>
                  <a:cubicBezTo>
                    <a:pt x="13573" y="293"/>
                    <a:pt x="13136" y="500"/>
                    <a:pt x="12846" y="638"/>
                  </a:cubicBezTo>
                  <a:cubicBezTo>
                    <a:pt x="12555" y="777"/>
                    <a:pt x="12120" y="500"/>
                    <a:pt x="11901" y="638"/>
                  </a:cubicBezTo>
                  <a:cubicBezTo>
                    <a:pt x="11684" y="777"/>
                    <a:pt x="11538" y="1399"/>
                    <a:pt x="11538" y="1399"/>
                  </a:cubicBezTo>
                  <a:lnTo>
                    <a:pt x="9286" y="984"/>
                  </a:lnTo>
                  <a:cubicBezTo>
                    <a:pt x="9286" y="984"/>
                    <a:pt x="8850" y="361"/>
                    <a:pt x="8341" y="361"/>
                  </a:cubicBezTo>
                  <a:cubicBezTo>
                    <a:pt x="7832" y="361"/>
                    <a:pt x="7106" y="1261"/>
                    <a:pt x="7106" y="1261"/>
                  </a:cubicBezTo>
                  <a:lnTo>
                    <a:pt x="7106" y="2013"/>
                  </a:lnTo>
                  <a:cubicBezTo>
                    <a:pt x="7193" y="2464"/>
                    <a:pt x="7082" y="2936"/>
                    <a:pt x="6931" y="3176"/>
                  </a:cubicBezTo>
                  <a:cubicBezTo>
                    <a:pt x="6712" y="3522"/>
                    <a:pt x="6493" y="3662"/>
                    <a:pt x="6493" y="4355"/>
                  </a:cubicBezTo>
                  <a:cubicBezTo>
                    <a:pt x="6493" y="5048"/>
                    <a:pt x="5619" y="6158"/>
                    <a:pt x="5619" y="6712"/>
                  </a:cubicBezTo>
                  <a:cubicBezTo>
                    <a:pt x="5619" y="7267"/>
                    <a:pt x="4600" y="7613"/>
                    <a:pt x="4600" y="7960"/>
                  </a:cubicBezTo>
                  <a:cubicBezTo>
                    <a:pt x="4600" y="8307"/>
                    <a:pt x="4527" y="9070"/>
                    <a:pt x="4527" y="9833"/>
                  </a:cubicBezTo>
                  <a:cubicBezTo>
                    <a:pt x="4527" y="10596"/>
                    <a:pt x="4090" y="9971"/>
                    <a:pt x="4090" y="10664"/>
                  </a:cubicBezTo>
                  <a:cubicBezTo>
                    <a:pt x="4090" y="11358"/>
                    <a:pt x="3725" y="10942"/>
                    <a:pt x="3362" y="11289"/>
                  </a:cubicBezTo>
                  <a:cubicBezTo>
                    <a:pt x="2998" y="11636"/>
                    <a:pt x="2852" y="11705"/>
                    <a:pt x="2852" y="11359"/>
                  </a:cubicBezTo>
                  <a:cubicBezTo>
                    <a:pt x="2852" y="11012"/>
                    <a:pt x="2342" y="10942"/>
                    <a:pt x="1905" y="11289"/>
                  </a:cubicBezTo>
                  <a:cubicBezTo>
                    <a:pt x="1468" y="11636"/>
                    <a:pt x="1322" y="11289"/>
                    <a:pt x="1104" y="11219"/>
                  </a:cubicBezTo>
                  <a:cubicBezTo>
                    <a:pt x="983" y="11182"/>
                    <a:pt x="484" y="11462"/>
                    <a:pt x="0" y="11777"/>
                  </a:cubicBezTo>
                  <a:cubicBezTo>
                    <a:pt x="218" y="12206"/>
                    <a:pt x="331" y="12635"/>
                    <a:pt x="419" y="13014"/>
                  </a:cubicBezTo>
                  <a:cubicBezTo>
                    <a:pt x="427" y="13050"/>
                    <a:pt x="438" y="13089"/>
                    <a:pt x="450" y="13127"/>
                  </a:cubicBezTo>
                  <a:cubicBezTo>
                    <a:pt x="706" y="12954"/>
                    <a:pt x="967" y="12802"/>
                    <a:pt x="1115" y="12782"/>
                  </a:cubicBezTo>
                  <a:cubicBezTo>
                    <a:pt x="1481" y="12732"/>
                    <a:pt x="4930" y="12782"/>
                    <a:pt x="4930" y="12782"/>
                  </a:cubicBezTo>
                  <a:cubicBezTo>
                    <a:pt x="4930" y="12782"/>
                    <a:pt x="5243" y="13279"/>
                    <a:pt x="5139" y="13728"/>
                  </a:cubicBezTo>
                  <a:cubicBezTo>
                    <a:pt x="5034" y="14175"/>
                    <a:pt x="5348" y="13976"/>
                    <a:pt x="5609" y="14573"/>
                  </a:cubicBezTo>
                  <a:cubicBezTo>
                    <a:pt x="5871" y="15170"/>
                    <a:pt x="6080" y="15419"/>
                    <a:pt x="6602" y="15270"/>
                  </a:cubicBezTo>
                  <a:cubicBezTo>
                    <a:pt x="7124" y="15120"/>
                    <a:pt x="7752" y="15021"/>
                    <a:pt x="7961" y="15071"/>
                  </a:cubicBezTo>
                  <a:cubicBezTo>
                    <a:pt x="8170" y="15120"/>
                    <a:pt x="8118" y="14225"/>
                    <a:pt x="8431" y="14076"/>
                  </a:cubicBezTo>
                  <a:cubicBezTo>
                    <a:pt x="8745" y="13926"/>
                    <a:pt x="9372" y="14076"/>
                    <a:pt x="9372" y="14076"/>
                  </a:cubicBezTo>
                  <a:cubicBezTo>
                    <a:pt x="9372" y="14076"/>
                    <a:pt x="9424" y="14324"/>
                    <a:pt x="9946" y="14324"/>
                  </a:cubicBezTo>
                  <a:cubicBezTo>
                    <a:pt x="10469" y="14324"/>
                    <a:pt x="10730" y="14125"/>
                    <a:pt x="10730" y="14474"/>
                  </a:cubicBezTo>
                  <a:cubicBezTo>
                    <a:pt x="10730" y="14822"/>
                    <a:pt x="10782" y="15219"/>
                    <a:pt x="10940" y="15369"/>
                  </a:cubicBezTo>
                  <a:cubicBezTo>
                    <a:pt x="11095" y="15518"/>
                    <a:pt x="10522" y="16762"/>
                    <a:pt x="10782" y="16961"/>
                  </a:cubicBezTo>
                  <a:cubicBezTo>
                    <a:pt x="11044" y="17160"/>
                    <a:pt x="11410" y="17608"/>
                    <a:pt x="11357" y="17856"/>
                  </a:cubicBezTo>
                  <a:cubicBezTo>
                    <a:pt x="11305" y="18105"/>
                    <a:pt x="11148" y="18702"/>
                    <a:pt x="11357" y="18752"/>
                  </a:cubicBezTo>
                  <a:cubicBezTo>
                    <a:pt x="11567" y="18802"/>
                    <a:pt x="11619" y="18454"/>
                    <a:pt x="11984" y="18454"/>
                  </a:cubicBezTo>
                  <a:cubicBezTo>
                    <a:pt x="12351" y="18454"/>
                    <a:pt x="12664" y="18503"/>
                    <a:pt x="13029" y="18354"/>
                  </a:cubicBezTo>
                  <a:cubicBezTo>
                    <a:pt x="13150" y="18306"/>
                    <a:pt x="13256" y="18323"/>
                    <a:pt x="13348" y="18365"/>
                  </a:cubicBezTo>
                  <a:cubicBezTo>
                    <a:pt x="13536" y="18453"/>
                    <a:pt x="13657" y="18652"/>
                    <a:pt x="13657" y="18652"/>
                  </a:cubicBezTo>
                  <a:cubicBezTo>
                    <a:pt x="13657" y="18652"/>
                    <a:pt x="13761" y="19001"/>
                    <a:pt x="13970" y="18902"/>
                  </a:cubicBezTo>
                  <a:cubicBezTo>
                    <a:pt x="14179" y="18802"/>
                    <a:pt x="14754" y="18652"/>
                    <a:pt x="14701" y="18851"/>
                  </a:cubicBezTo>
                  <a:cubicBezTo>
                    <a:pt x="14649" y="19051"/>
                    <a:pt x="14859" y="19499"/>
                    <a:pt x="15068" y="19399"/>
                  </a:cubicBezTo>
                  <a:cubicBezTo>
                    <a:pt x="15277" y="19299"/>
                    <a:pt x="15799" y="19698"/>
                    <a:pt x="16061" y="19698"/>
                  </a:cubicBezTo>
                  <a:cubicBezTo>
                    <a:pt x="16322" y="19698"/>
                    <a:pt x="16583" y="19698"/>
                    <a:pt x="16583" y="19548"/>
                  </a:cubicBezTo>
                  <a:cubicBezTo>
                    <a:pt x="16583" y="19399"/>
                    <a:pt x="16897" y="19151"/>
                    <a:pt x="17002" y="19349"/>
                  </a:cubicBezTo>
                  <a:cubicBezTo>
                    <a:pt x="17106" y="19548"/>
                    <a:pt x="17367" y="19996"/>
                    <a:pt x="17628" y="19996"/>
                  </a:cubicBezTo>
                  <a:cubicBezTo>
                    <a:pt x="17890" y="19996"/>
                    <a:pt x="18517" y="19996"/>
                    <a:pt x="18517" y="20195"/>
                  </a:cubicBezTo>
                  <a:cubicBezTo>
                    <a:pt x="18517" y="20395"/>
                    <a:pt x="18725" y="20942"/>
                    <a:pt x="18987" y="21140"/>
                  </a:cubicBezTo>
                  <a:cubicBezTo>
                    <a:pt x="19248" y="21339"/>
                    <a:pt x="19823" y="21140"/>
                    <a:pt x="19823" y="21140"/>
                  </a:cubicBezTo>
                  <a:cubicBezTo>
                    <a:pt x="19823" y="21140"/>
                    <a:pt x="20032" y="20991"/>
                    <a:pt x="20032" y="20643"/>
                  </a:cubicBezTo>
                  <a:cubicBezTo>
                    <a:pt x="20032" y="20294"/>
                    <a:pt x="20032" y="19847"/>
                    <a:pt x="19875" y="19847"/>
                  </a:cubicBezTo>
                  <a:cubicBezTo>
                    <a:pt x="19719" y="19847"/>
                    <a:pt x="19457" y="20195"/>
                    <a:pt x="19092" y="20095"/>
                  </a:cubicBezTo>
                  <a:cubicBezTo>
                    <a:pt x="18725" y="19996"/>
                    <a:pt x="18465" y="19299"/>
                    <a:pt x="18307" y="19199"/>
                  </a:cubicBezTo>
                  <a:cubicBezTo>
                    <a:pt x="18151" y="19100"/>
                    <a:pt x="18569" y="18454"/>
                    <a:pt x="18569" y="18155"/>
                  </a:cubicBezTo>
                  <a:cubicBezTo>
                    <a:pt x="18569" y="17856"/>
                    <a:pt x="18831" y="17011"/>
                    <a:pt x="18621" y="16911"/>
                  </a:cubicBezTo>
                  <a:cubicBezTo>
                    <a:pt x="18412" y="16812"/>
                    <a:pt x="18517" y="16514"/>
                    <a:pt x="18778" y="16315"/>
                  </a:cubicBezTo>
                  <a:cubicBezTo>
                    <a:pt x="19040" y="16115"/>
                    <a:pt x="18673" y="15568"/>
                    <a:pt x="19092" y="15568"/>
                  </a:cubicBezTo>
                  <a:cubicBezTo>
                    <a:pt x="19484" y="15568"/>
                    <a:pt x="20283" y="15608"/>
                    <a:pt x="20510" y="15368"/>
                  </a:cubicBezTo>
                  <a:cubicBezTo>
                    <a:pt x="20525" y="15352"/>
                    <a:pt x="20545" y="15338"/>
                    <a:pt x="20554" y="15319"/>
                  </a:cubicBezTo>
                  <a:cubicBezTo>
                    <a:pt x="20584" y="15264"/>
                    <a:pt x="20609" y="15206"/>
                    <a:pt x="20631" y="15147"/>
                  </a:cubicBezTo>
                  <a:cubicBezTo>
                    <a:pt x="20362" y="14728"/>
                    <a:pt x="20094" y="14169"/>
                    <a:pt x="19771" y="14001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95" name="Shape 1522"/>
            <p:cNvSpPr/>
            <p:nvPr/>
          </p:nvSpPr>
          <p:spPr>
            <a:xfrm>
              <a:off x="6591482" y="4478854"/>
              <a:ext cx="32866" cy="43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37" y="10951"/>
                  </a:moveTo>
                  <a:cubicBezTo>
                    <a:pt x="2591" y="12763"/>
                    <a:pt x="3653" y="16907"/>
                    <a:pt x="4876" y="21600"/>
                  </a:cubicBezTo>
                  <a:cubicBezTo>
                    <a:pt x="7528" y="20297"/>
                    <a:pt x="9692" y="19297"/>
                    <a:pt x="10611" y="19014"/>
                  </a:cubicBezTo>
                  <a:cubicBezTo>
                    <a:pt x="14046" y="17967"/>
                    <a:pt x="21600" y="6956"/>
                    <a:pt x="21600" y="6956"/>
                  </a:cubicBezTo>
                  <a:lnTo>
                    <a:pt x="18169" y="5384"/>
                  </a:lnTo>
                  <a:cubicBezTo>
                    <a:pt x="18169" y="5384"/>
                    <a:pt x="18539" y="3091"/>
                    <a:pt x="17625" y="0"/>
                  </a:cubicBezTo>
                  <a:cubicBezTo>
                    <a:pt x="14551" y="279"/>
                    <a:pt x="11303" y="140"/>
                    <a:pt x="11303" y="140"/>
                  </a:cubicBezTo>
                  <a:cubicBezTo>
                    <a:pt x="11303" y="140"/>
                    <a:pt x="11986" y="4334"/>
                    <a:pt x="4432" y="3284"/>
                  </a:cubicBezTo>
                  <a:cubicBezTo>
                    <a:pt x="3226" y="3121"/>
                    <a:pt x="1681" y="3018"/>
                    <a:pt x="0" y="2968"/>
                  </a:cubicBezTo>
                  <a:cubicBezTo>
                    <a:pt x="501" y="3124"/>
                    <a:pt x="888" y="3181"/>
                    <a:pt x="888" y="3181"/>
                  </a:cubicBezTo>
                  <a:cubicBezTo>
                    <a:pt x="888" y="3181"/>
                    <a:pt x="1537" y="10951"/>
                    <a:pt x="1537" y="10951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96" name="Shape 1523"/>
            <p:cNvSpPr/>
            <p:nvPr/>
          </p:nvSpPr>
          <p:spPr>
            <a:xfrm>
              <a:off x="6618617" y="4648448"/>
              <a:ext cx="215972" cy="3498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5" h="21600" extrusionOk="0">
                  <a:moveTo>
                    <a:pt x="21391" y="5527"/>
                  </a:moveTo>
                  <a:cubicBezTo>
                    <a:pt x="21182" y="5191"/>
                    <a:pt x="20762" y="3681"/>
                    <a:pt x="20881" y="3067"/>
                  </a:cubicBezTo>
                  <a:cubicBezTo>
                    <a:pt x="21001" y="2452"/>
                    <a:pt x="20702" y="830"/>
                    <a:pt x="20702" y="48"/>
                  </a:cubicBezTo>
                  <a:cubicBezTo>
                    <a:pt x="20702" y="30"/>
                    <a:pt x="20697" y="16"/>
                    <a:pt x="20697" y="0"/>
                  </a:cubicBezTo>
                  <a:cubicBezTo>
                    <a:pt x="19706" y="280"/>
                    <a:pt x="18642" y="602"/>
                    <a:pt x="18549" y="718"/>
                  </a:cubicBezTo>
                  <a:cubicBezTo>
                    <a:pt x="18369" y="942"/>
                    <a:pt x="17592" y="682"/>
                    <a:pt x="17112" y="942"/>
                  </a:cubicBezTo>
                  <a:cubicBezTo>
                    <a:pt x="16633" y="1203"/>
                    <a:pt x="16335" y="980"/>
                    <a:pt x="15916" y="905"/>
                  </a:cubicBezTo>
                  <a:cubicBezTo>
                    <a:pt x="15498" y="831"/>
                    <a:pt x="15317" y="1166"/>
                    <a:pt x="15259" y="1389"/>
                  </a:cubicBezTo>
                  <a:cubicBezTo>
                    <a:pt x="15198" y="1613"/>
                    <a:pt x="14361" y="1501"/>
                    <a:pt x="14061" y="1464"/>
                  </a:cubicBezTo>
                  <a:cubicBezTo>
                    <a:pt x="13760" y="1427"/>
                    <a:pt x="12805" y="1613"/>
                    <a:pt x="12326" y="1613"/>
                  </a:cubicBezTo>
                  <a:cubicBezTo>
                    <a:pt x="11847" y="1613"/>
                    <a:pt x="12206" y="1353"/>
                    <a:pt x="11668" y="1241"/>
                  </a:cubicBezTo>
                  <a:cubicBezTo>
                    <a:pt x="11130" y="1129"/>
                    <a:pt x="10770" y="1389"/>
                    <a:pt x="10470" y="1389"/>
                  </a:cubicBezTo>
                  <a:cubicBezTo>
                    <a:pt x="10289" y="1389"/>
                    <a:pt x="9731" y="1348"/>
                    <a:pt x="9322" y="1316"/>
                  </a:cubicBezTo>
                  <a:cubicBezTo>
                    <a:pt x="9315" y="1488"/>
                    <a:pt x="9283" y="1640"/>
                    <a:pt x="9214" y="1753"/>
                  </a:cubicBezTo>
                  <a:cubicBezTo>
                    <a:pt x="8826" y="2384"/>
                    <a:pt x="10023" y="3814"/>
                    <a:pt x="10082" y="4419"/>
                  </a:cubicBezTo>
                  <a:cubicBezTo>
                    <a:pt x="10525" y="4658"/>
                    <a:pt x="11037" y="4948"/>
                    <a:pt x="11308" y="5155"/>
                  </a:cubicBezTo>
                  <a:cubicBezTo>
                    <a:pt x="11847" y="5565"/>
                    <a:pt x="11308" y="5527"/>
                    <a:pt x="11367" y="6422"/>
                  </a:cubicBezTo>
                  <a:cubicBezTo>
                    <a:pt x="11428" y="7315"/>
                    <a:pt x="10770" y="6944"/>
                    <a:pt x="10231" y="7241"/>
                  </a:cubicBezTo>
                  <a:cubicBezTo>
                    <a:pt x="9694" y="7539"/>
                    <a:pt x="10171" y="8210"/>
                    <a:pt x="10052" y="8397"/>
                  </a:cubicBezTo>
                  <a:cubicBezTo>
                    <a:pt x="9932" y="8583"/>
                    <a:pt x="8316" y="7092"/>
                    <a:pt x="8197" y="6868"/>
                  </a:cubicBezTo>
                  <a:cubicBezTo>
                    <a:pt x="8077" y="6645"/>
                    <a:pt x="8796" y="5750"/>
                    <a:pt x="8616" y="5229"/>
                  </a:cubicBezTo>
                  <a:cubicBezTo>
                    <a:pt x="8436" y="4707"/>
                    <a:pt x="7360" y="5042"/>
                    <a:pt x="7001" y="5079"/>
                  </a:cubicBezTo>
                  <a:cubicBezTo>
                    <a:pt x="6641" y="5117"/>
                    <a:pt x="5803" y="4483"/>
                    <a:pt x="5623" y="4483"/>
                  </a:cubicBezTo>
                  <a:cubicBezTo>
                    <a:pt x="5444" y="4483"/>
                    <a:pt x="0" y="5750"/>
                    <a:pt x="0" y="5750"/>
                  </a:cubicBezTo>
                  <a:lnTo>
                    <a:pt x="418" y="6682"/>
                  </a:lnTo>
                  <a:lnTo>
                    <a:pt x="299" y="6684"/>
                  </a:lnTo>
                  <a:lnTo>
                    <a:pt x="597" y="7092"/>
                  </a:lnTo>
                  <a:cubicBezTo>
                    <a:pt x="597" y="7092"/>
                    <a:pt x="2392" y="7148"/>
                    <a:pt x="3200" y="7483"/>
                  </a:cubicBezTo>
                  <a:cubicBezTo>
                    <a:pt x="4007" y="7819"/>
                    <a:pt x="5264" y="7875"/>
                    <a:pt x="5534" y="7987"/>
                  </a:cubicBezTo>
                  <a:cubicBezTo>
                    <a:pt x="5803" y="8098"/>
                    <a:pt x="5534" y="9329"/>
                    <a:pt x="5623" y="9944"/>
                  </a:cubicBezTo>
                  <a:cubicBezTo>
                    <a:pt x="5714" y="10559"/>
                    <a:pt x="4547" y="10726"/>
                    <a:pt x="5085" y="11061"/>
                  </a:cubicBezTo>
                  <a:cubicBezTo>
                    <a:pt x="5623" y="11397"/>
                    <a:pt x="5354" y="11957"/>
                    <a:pt x="5714" y="12012"/>
                  </a:cubicBezTo>
                  <a:cubicBezTo>
                    <a:pt x="6072" y="12068"/>
                    <a:pt x="5085" y="12794"/>
                    <a:pt x="4635" y="12963"/>
                  </a:cubicBezTo>
                  <a:cubicBezTo>
                    <a:pt x="4187" y="13130"/>
                    <a:pt x="4635" y="13745"/>
                    <a:pt x="4098" y="14192"/>
                  </a:cubicBezTo>
                  <a:cubicBezTo>
                    <a:pt x="3752" y="14479"/>
                    <a:pt x="2747" y="15040"/>
                    <a:pt x="2044" y="15466"/>
                  </a:cubicBezTo>
                  <a:cubicBezTo>
                    <a:pt x="2079" y="15477"/>
                    <a:pt x="2109" y="15490"/>
                    <a:pt x="2123" y="15506"/>
                  </a:cubicBezTo>
                  <a:cubicBezTo>
                    <a:pt x="2303" y="15702"/>
                    <a:pt x="2840" y="17659"/>
                    <a:pt x="3379" y="17854"/>
                  </a:cubicBezTo>
                  <a:cubicBezTo>
                    <a:pt x="3918" y="18050"/>
                    <a:pt x="3604" y="19979"/>
                    <a:pt x="3559" y="20147"/>
                  </a:cubicBezTo>
                  <a:cubicBezTo>
                    <a:pt x="3514" y="20315"/>
                    <a:pt x="3784" y="21600"/>
                    <a:pt x="3784" y="21600"/>
                  </a:cubicBezTo>
                  <a:cubicBezTo>
                    <a:pt x="3784" y="21600"/>
                    <a:pt x="4584" y="21524"/>
                    <a:pt x="5292" y="21529"/>
                  </a:cubicBezTo>
                  <a:cubicBezTo>
                    <a:pt x="5339" y="21274"/>
                    <a:pt x="5369" y="21052"/>
                    <a:pt x="5385" y="20901"/>
                  </a:cubicBezTo>
                  <a:cubicBezTo>
                    <a:pt x="5444" y="20306"/>
                    <a:pt x="4786" y="20790"/>
                    <a:pt x="4577" y="20417"/>
                  </a:cubicBezTo>
                  <a:cubicBezTo>
                    <a:pt x="4367" y="20045"/>
                    <a:pt x="6042" y="19355"/>
                    <a:pt x="7747" y="18964"/>
                  </a:cubicBezTo>
                  <a:cubicBezTo>
                    <a:pt x="9453" y="18573"/>
                    <a:pt x="10111" y="18349"/>
                    <a:pt x="10291" y="17976"/>
                  </a:cubicBezTo>
                  <a:cubicBezTo>
                    <a:pt x="10470" y="17603"/>
                    <a:pt x="10262" y="16560"/>
                    <a:pt x="10501" y="16149"/>
                  </a:cubicBezTo>
                  <a:cubicBezTo>
                    <a:pt x="10740" y="15739"/>
                    <a:pt x="10351" y="15498"/>
                    <a:pt x="10143" y="14566"/>
                  </a:cubicBezTo>
                  <a:cubicBezTo>
                    <a:pt x="9932" y="13633"/>
                    <a:pt x="9392" y="13484"/>
                    <a:pt x="9155" y="12963"/>
                  </a:cubicBezTo>
                  <a:cubicBezTo>
                    <a:pt x="8915" y="12441"/>
                    <a:pt x="8975" y="12031"/>
                    <a:pt x="9483" y="12012"/>
                  </a:cubicBezTo>
                  <a:cubicBezTo>
                    <a:pt x="9991" y="11993"/>
                    <a:pt x="9991" y="11844"/>
                    <a:pt x="10411" y="11341"/>
                  </a:cubicBezTo>
                  <a:cubicBezTo>
                    <a:pt x="10830" y="10838"/>
                    <a:pt x="11308" y="11043"/>
                    <a:pt x="12117" y="10670"/>
                  </a:cubicBezTo>
                  <a:cubicBezTo>
                    <a:pt x="12924" y="10298"/>
                    <a:pt x="12954" y="9832"/>
                    <a:pt x="14240" y="9217"/>
                  </a:cubicBezTo>
                  <a:cubicBezTo>
                    <a:pt x="15525" y="8602"/>
                    <a:pt x="16932" y="8621"/>
                    <a:pt x="18189" y="8154"/>
                  </a:cubicBezTo>
                  <a:cubicBezTo>
                    <a:pt x="19446" y="7688"/>
                    <a:pt x="21600" y="5862"/>
                    <a:pt x="21391" y="5527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97" name="Shape 1524"/>
            <p:cNvSpPr/>
            <p:nvPr/>
          </p:nvSpPr>
          <p:spPr>
            <a:xfrm>
              <a:off x="6605049" y="4451719"/>
              <a:ext cx="222090" cy="2250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96" y="17313"/>
                  </a:moveTo>
                  <a:cubicBezTo>
                    <a:pt x="20137" y="16125"/>
                    <a:pt x="19433" y="16125"/>
                    <a:pt x="19462" y="15314"/>
                  </a:cubicBezTo>
                  <a:cubicBezTo>
                    <a:pt x="19492" y="14504"/>
                    <a:pt x="19551" y="13778"/>
                    <a:pt x="19257" y="13692"/>
                  </a:cubicBezTo>
                  <a:cubicBezTo>
                    <a:pt x="18963" y="13604"/>
                    <a:pt x="19139" y="12909"/>
                    <a:pt x="19608" y="12214"/>
                  </a:cubicBezTo>
                  <a:cubicBezTo>
                    <a:pt x="20079" y="11519"/>
                    <a:pt x="18758" y="11431"/>
                    <a:pt x="18552" y="10563"/>
                  </a:cubicBezTo>
                  <a:cubicBezTo>
                    <a:pt x="18465" y="10193"/>
                    <a:pt x="18884" y="8945"/>
                    <a:pt x="19427" y="7584"/>
                  </a:cubicBezTo>
                  <a:cubicBezTo>
                    <a:pt x="17781" y="6466"/>
                    <a:pt x="16095" y="5249"/>
                    <a:pt x="16095" y="5249"/>
                  </a:cubicBezTo>
                  <a:lnTo>
                    <a:pt x="16195" y="4044"/>
                  </a:lnTo>
                  <a:lnTo>
                    <a:pt x="8692" y="114"/>
                  </a:lnTo>
                  <a:cubicBezTo>
                    <a:pt x="8643" y="1017"/>
                    <a:pt x="8267" y="1715"/>
                    <a:pt x="7733" y="1959"/>
                  </a:cubicBezTo>
                  <a:cubicBezTo>
                    <a:pt x="7160" y="2219"/>
                    <a:pt x="8526" y="3045"/>
                    <a:pt x="7865" y="3175"/>
                  </a:cubicBezTo>
                  <a:cubicBezTo>
                    <a:pt x="7205" y="3306"/>
                    <a:pt x="5707" y="2567"/>
                    <a:pt x="4650" y="3001"/>
                  </a:cubicBezTo>
                  <a:cubicBezTo>
                    <a:pt x="3940" y="3293"/>
                    <a:pt x="4087" y="1540"/>
                    <a:pt x="4640" y="0"/>
                  </a:cubicBezTo>
                  <a:lnTo>
                    <a:pt x="2983" y="134"/>
                  </a:lnTo>
                  <a:cubicBezTo>
                    <a:pt x="2983" y="134"/>
                    <a:pt x="2534" y="245"/>
                    <a:pt x="2048" y="379"/>
                  </a:cubicBezTo>
                  <a:lnTo>
                    <a:pt x="2374" y="1237"/>
                  </a:lnTo>
                  <a:cubicBezTo>
                    <a:pt x="2374" y="1237"/>
                    <a:pt x="2781" y="2038"/>
                    <a:pt x="2678" y="2539"/>
                  </a:cubicBezTo>
                  <a:cubicBezTo>
                    <a:pt x="2632" y="2768"/>
                    <a:pt x="2268" y="2869"/>
                    <a:pt x="1887" y="2914"/>
                  </a:cubicBezTo>
                  <a:cubicBezTo>
                    <a:pt x="2022" y="3506"/>
                    <a:pt x="1967" y="3944"/>
                    <a:pt x="1967" y="3944"/>
                  </a:cubicBezTo>
                  <a:lnTo>
                    <a:pt x="2475" y="4245"/>
                  </a:lnTo>
                  <a:cubicBezTo>
                    <a:pt x="2475" y="4245"/>
                    <a:pt x="1357" y="6351"/>
                    <a:pt x="849" y="6552"/>
                  </a:cubicBezTo>
                  <a:cubicBezTo>
                    <a:pt x="713" y="6606"/>
                    <a:pt x="392" y="6797"/>
                    <a:pt x="0" y="7046"/>
                  </a:cubicBezTo>
                  <a:cubicBezTo>
                    <a:pt x="299" y="8526"/>
                    <a:pt x="666" y="10285"/>
                    <a:pt x="1215" y="10780"/>
                  </a:cubicBezTo>
                  <a:cubicBezTo>
                    <a:pt x="2228" y="11692"/>
                    <a:pt x="2053" y="12735"/>
                    <a:pt x="2272" y="13344"/>
                  </a:cubicBezTo>
                  <a:cubicBezTo>
                    <a:pt x="2492" y="13952"/>
                    <a:pt x="3373" y="14648"/>
                    <a:pt x="2757" y="14908"/>
                  </a:cubicBezTo>
                  <a:cubicBezTo>
                    <a:pt x="2359" y="15076"/>
                    <a:pt x="2005" y="14656"/>
                    <a:pt x="1651" y="14085"/>
                  </a:cubicBezTo>
                  <a:cubicBezTo>
                    <a:pt x="1615" y="14188"/>
                    <a:pt x="1573" y="14290"/>
                    <a:pt x="1523" y="14386"/>
                  </a:cubicBezTo>
                  <a:cubicBezTo>
                    <a:pt x="1506" y="14420"/>
                    <a:pt x="1474" y="14443"/>
                    <a:pt x="1448" y="14471"/>
                  </a:cubicBezTo>
                  <a:cubicBezTo>
                    <a:pt x="1987" y="14863"/>
                    <a:pt x="2616" y="15277"/>
                    <a:pt x="2882" y="15277"/>
                  </a:cubicBezTo>
                  <a:cubicBezTo>
                    <a:pt x="3390" y="15277"/>
                    <a:pt x="4204" y="15879"/>
                    <a:pt x="4711" y="15979"/>
                  </a:cubicBezTo>
                  <a:cubicBezTo>
                    <a:pt x="5220" y="16078"/>
                    <a:pt x="7033" y="16793"/>
                    <a:pt x="7252" y="17082"/>
                  </a:cubicBezTo>
                  <a:cubicBezTo>
                    <a:pt x="7291" y="17132"/>
                    <a:pt x="7335" y="17199"/>
                    <a:pt x="7381" y="17275"/>
                  </a:cubicBezTo>
                  <a:cubicBezTo>
                    <a:pt x="7813" y="17254"/>
                    <a:pt x="8382" y="17238"/>
                    <a:pt x="8719" y="17279"/>
                  </a:cubicBezTo>
                  <a:cubicBezTo>
                    <a:pt x="8791" y="17214"/>
                    <a:pt x="8881" y="17167"/>
                    <a:pt x="9010" y="17167"/>
                  </a:cubicBezTo>
                  <a:cubicBezTo>
                    <a:pt x="9681" y="17167"/>
                    <a:pt x="10473" y="19677"/>
                    <a:pt x="10438" y="21138"/>
                  </a:cubicBezTo>
                  <a:cubicBezTo>
                    <a:pt x="10839" y="21189"/>
                    <a:pt x="11387" y="21252"/>
                    <a:pt x="11564" y="21252"/>
                  </a:cubicBezTo>
                  <a:cubicBezTo>
                    <a:pt x="11859" y="21252"/>
                    <a:pt x="12212" y="20848"/>
                    <a:pt x="12740" y="21022"/>
                  </a:cubicBezTo>
                  <a:cubicBezTo>
                    <a:pt x="13268" y="21195"/>
                    <a:pt x="12916" y="21600"/>
                    <a:pt x="13386" y="21600"/>
                  </a:cubicBezTo>
                  <a:cubicBezTo>
                    <a:pt x="13855" y="21600"/>
                    <a:pt x="14793" y="21311"/>
                    <a:pt x="15088" y="21369"/>
                  </a:cubicBezTo>
                  <a:cubicBezTo>
                    <a:pt x="15382" y="21426"/>
                    <a:pt x="16204" y="21600"/>
                    <a:pt x="16264" y="21252"/>
                  </a:cubicBezTo>
                  <a:cubicBezTo>
                    <a:pt x="16320" y="20905"/>
                    <a:pt x="16499" y="20384"/>
                    <a:pt x="16909" y="20499"/>
                  </a:cubicBezTo>
                  <a:cubicBezTo>
                    <a:pt x="17320" y="20616"/>
                    <a:pt x="17612" y="20963"/>
                    <a:pt x="18082" y="20557"/>
                  </a:cubicBezTo>
                  <a:cubicBezTo>
                    <a:pt x="18553" y="20152"/>
                    <a:pt x="19316" y="20557"/>
                    <a:pt x="19492" y="20209"/>
                  </a:cubicBezTo>
                  <a:cubicBezTo>
                    <a:pt x="19584" y="20028"/>
                    <a:pt x="20628" y="19528"/>
                    <a:pt x="21600" y="19093"/>
                  </a:cubicBezTo>
                  <a:cubicBezTo>
                    <a:pt x="21544" y="17978"/>
                    <a:pt x="20253" y="18474"/>
                    <a:pt x="20196" y="17313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98" name="Shape 1525"/>
            <p:cNvSpPr/>
            <p:nvPr/>
          </p:nvSpPr>
          <p:spPr>
            <a:xfrm>
              <a:off x="6666103" y="4628097"/>
              <a:ext cx="63896" cy="1554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69" h="21202" extrusionOk="0">
                  <a:moveTo>
                    <a:pt x="19591" y="14004"/>
                  </a:moveTo>
                  <a:cubicBezTo>
                    <a:pt x="18719" y="13546"/>
                    <a:pt x="17072" y="12906"/>
                    <a:pt x="15646" y="12378"/>
                  </a:cubicBezTo>
                  <a:cubicBezTo>
                    <a:pt x="15678" y="12580"/>
                    <a:pt x="15625" y="12744"/>
                    <a:pt x="15450" y="12849"/>
                  </a:cubicBezTo>
                  <a:cubicBezTo>
                    <a:pt x="13758" y="13897"/>
                    <a:pt x="8956" y="10626"/>
                    <a:pt x="8381" y="8587"/>
                  </a:cubicBezTo>
                  <a:cubicBezTo>
                    <a:pt x="7799" y="6548"/>
                    <a:pt x="11123" y="5559"/>
                    <a:pt x="9102" y="3645"/>
                  </a:cubicBezTo>
                  <a:cubicBezTo>
                    <a:pt x="7414" y="2045"/>
                    <a:pt x="6360" y="504"/>
                    <a:pt x="7568" y="36"/>
                  </a:cubicBezTo>
                  <a:cubicBezTo>
                    <a:pt x="6464" y="-22"/>
                    <a:pt x="4599" y="1"/>
                    <a:pt x="3184" y="30"/>
                  </a:cubicBezTo>
                  <a:cubicBezTo>
                    <a:pt x="4234" y="776"/>
                    <a:pt x="5761" y="2252"/>
                    <a:pt x="5761" y="2751"/>
                  </a:cubicBezTo>
                  <a:cubicBezTo>
                    <a:pt x="5761" y="3319"/>
                    <a:pt x="4094" y="2608"/>
                    <a:pt x="3427" y="3319"/>
                  </a:cubicBezTo>
                  <a:cubicBezTo>
                    <a:pt x="2762" y="4034"/>
                    <a:pt x="2430" y="7311"/>
                    <a:pt x="3759" y="7880"/>
                  </a:cubicBezTo>
                  <a:cubicBezTo>
                    <a:pt x="5093" y="8452"/>
                    <a:pt x="1093" y="8024"/>
                    <a:pt x="1093" y="8595"/>
                  </a:cubicBezTo>
                  <a:cubicBezTo>
                    <a:pt x="1093" y="9164"/>
                    <a:pt x="764" y="11160"/>
                    <a:pt x="97" y="11303"/>
                  </a:cubicBezTo>
                  <a:cubicBezTo>
                    <a:pt x="-275" y="11382"/>
                    <a:pt x="496" y="11869"/>
                    <a:pt x="1248" y="12526"/>
                  </a:cubicBezTo>
                  <a:cubicBezTo>
                    <a:pt x="1258" y="12526"/>
                    <a:pt x="1303" y="12520"/>
                    <a:pt x="1305" y="12520"/>
                  </a:cubicBezTo>
                  <a:cubicBezTo>
                    <a:pt x="1883" y="12520"/>
                    <a:pt x="4580" y="13920"/>
                    <a:pt x="5737" y="13836"/>
                  </a:cubicBezTo>
                  <a:cubicBezTo>
                    <a:pt x="6893" y="13755"/>
                    <a:pt x="10354" y="13015"/>
                    <a:pt x="10933" y="14167"/>
                  </a:cubicBezTo>
                  <a:cubicBezTo>
                    <a:pt x="11511" y="15318"/>
                    <a:pt x="9199" y="17296"/>
                    <a:pt x="9583" y="17789"/>
                  </a:cubicBezTo>
                  <a:cubicBezTo>
                    <a:pt x="9967" y="18284"/>
                    <a:pt x="15165" y="21578"/>
                    <a:pt x="15551" y="21167"/>
                  </a:cubicBezTo>
                  <a:cubicBezTo>
                    <a:pt x="15933" y="20755"/>
                    <a:pt x="14398" y="19272"/>
                    <a:pt x="16128" y="18613"/>
                  </a:cubicBezTo>
                  <a:cubicBezTo>
                    <a:pt x="17862" y="17957"/>
                    <a:pt x="19978" y="18778"/>
                    <a:pt x="19781" y="16803"/>
                  </a:cubicBezTo>
                  <a:cubicBezTo>
                    <a:pt x="19591" y="14825"/>
                    <a:pt x="21325" y="14909"/>
                    <a:pt x="19591" y="14004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99" name="Shape 1526"/>
            <p:cNvSpPr/>
            <p:nvPr/>
          </p:nvSpPr>
          <p:spPr>
            <a:xfrm>
              <a:off x="9345688" y="4865528"/>
              <a:ext cx="59734" cy="423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68" h="17117" extrusionOk="0">
                  <a:moveTo>
                    <a:pt x="6" y="353"/>
                  </a:moveTo>
                  <a:cubicBezTo>
                    <a:pt x="-392" y="-2696"/>
                    <a:pt x="21208" y="14998"/>
                    <a:pt x="18894" y="16948"/>
                  </a:cubicBezTo>
                  <a:cubicBezTo>
                    <a:pt x="16579" y="18904"/>
                    <a:pt x="393" y="3283"/>
                    <a:pt x="6" y="353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600" name="Shape 1527"/>
            <p:cNvSpPr/>
            <p:nvPr/>
          </p:nvSpPr>
          <p:spPr>
            <a:xfrm>
              <a:off x="7391965" y="3542696"/>
              <a:ext cx="155777" cy="1032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4" h="21140" extrusionOk="0">
                  <a:moveTo>
                    <a:pt x="17463" y="17183"/>
                  </a:moveTo>
                  <a:cubicBezTo>
                    <a:pt x="18087" y="17739"/>
                    <a:pt x="17961" y="18482"/>
                    <a:pt x="18543" y="18356"/>
                  </a:cubicBezTo>
                  <a:cubicBezTo>
                    <a:pt x="19021" y="18257"/>
                    <a:pt x="20024" y="18577"/>
                    <a:pt x="20507" y="19273"/>
                  </a:cubicBezTo>
                  <a:cubicBezTo>
                    <a:pt x="21018" y="19089"/>
                    <a:pt x="21444" y="19018"/>
                    <a:pt x="21444" y="19018"/>
                  </a:cubicBezTo>
                  <a:cubicBezTo>
                    <a:pt x="21444" y="19018"/>
                    <a:pt x="21000" y="14728"/>
                    <a:pt x="20889" y="13408"/>
                  </a:cubicBezTo>
                  <a:cubicBezTo>
                    <a:pt x="20777" y="12087"/>
                    <a:pt x="18113" y="10765"/>
                    <a:pt x="18113" y="10765"/>
                  </a:cubicBezTo>
                  <a:lnTo>
                    <a:pt x="17669" y="7138"/>
                  </a:lnTo>
                  <a:cubicBezTo>
                    <a:pt x="17669" y="7138"/>
                    <a:pt x="14561" y="7798"/>
                    <a:pt x="14008" y="7469"/>
                  </a:cubicBezTo>
                  <a:cubicBezTo>
                    <a:pt x="13453" y="7138"/>
                    <a:pt x="12231" y="7964"/>
                    <a:pt x="11679" y="6807"/>
                  </a:cubicBezTo>
                  <a:cubicBezTo>
                    <a:pt x="11122" y="5653"/>
                    <a:pt x="10123" y="7634"/>
                    <a:pt x="9125" y="6643"/>
                  </a:cubicBezTo>
                  <a:cubicBezTo>
                    <a:pt x="8127" y="5653"/>
                    <a:pt x="5241" y="6974"/>
                    <a:pt x="5129" y="6148"/>
                  </a:cubicBezTo>
                  <a:cubicBezTo>
                    <a:pt x="5019" y="5322"/>
                    <a:pt x="6349" y="3509"/>
                    <a:pt x="7126" y="3674"/>
                  </a:cubicBezTo>
                  <a:cubicBezTo>
                    <a:pt x="7313" y="3712"/>
                    <a:pt x="7625" y="3724"/>
                    <a:pt x="7993" y="3711"/>
                  </a:cubicBezTo>
                  <a:cubicBezTo>
                    <a:pt x="8358" y="2838"/>
                    <a:pt x="9183" y="767"/>
                    <a:pt x="8985" y="280"/>
                  </a:cubicBezTo>
                  <a:cubicBezTo>
                    <a:pt x="8736" y="-337"/>
                    <a:pt x="7738" y="156"/>
                    <a:pt x="7073" y="897"/>
                  </a:cubicBezTo>
                  <a:cubicBezTo>
                    <a:pt x="6407" y="1640"/>
                    <a:pt x="5162" y="526"/>
                    <a:pt x="4912" y="1640"/>
                  </a:cubicBezTo>
                  <a:cubicBezTo>
                    <a:pt x="4662" y="2750"/>
                    <a:pt x="4332" y="3862"/>
                    <a:pt x="3583" y="3862"/>
                  </a:cubicBezTo>
                  <a:cubicBezTo>
                    <a:pt x="2835" y="3862"/>
                    <a:pt x="3415" y="5720"/>
                    <a:pt x="2668" y="6211"/>
                  </a:cubicBezTo>
                  <a:cubicBezTo>
                    <a:pt x="1920" y="6706"/>
                    <a:pt x="174" y="6582"/>
                    <a:pt x="9" y="7695"/>
                  </a:cubicBezTo>
                  <a:cubicBezTo>
                    <a:pt x="-156" y="8805"/>
                    <a:pt x="1920" y="9547"/>
                    <a:pt x="1755" y="10906"/>
                  </a:cubicBezTo>
                  <a:cubicBezTo>
                    <a:pt x="1589" y="12268"/>
                    <a:pt x="2835" y="13749"/>
                    <a:pt x="2087" y="14614"/>
                  </a:cubicBezTo>
                  <a:cubicBezTo>
                    <a:pt x="1447" y="15355"/>
                    <a:pt x="872" y="16556"/>
                    <a:pt x="927" y="18975"/>
                  </a:cubicBezTo>
                  <a:cubicBezTo>
                    <a:pt x="1467" y="19491"/>
                    <a:pt x="1986" y="19947"/>
                    <a:pt x="2242" y="19183"/>
                  </a:cubicBezTo>
                  <a:cubicBezTo>
                    <a:pt x="2688" y="17861"/>
                    <a:pt x="5129" y="19183"/>
                    <a:pt x="5129" y="18027"/>
                  </a:cubicBezTo>
                  <a:cubicBezTo>
                    <a:pt x="5129" y="16870"/>
                    <a:pt x="7794" y="17201"/>
                    <a:pt x="7794" y="16049"/>
                  </a:cubicBezTo>
                  <a:cubicBezTo>
                    <a:pt x="7794" y="14892"/>
                    <a:pt x="9347" y="12253"/>
                    <a:pt x="10344" y="12417"/>
                  </a:cubicBezTo>
                  <a:cubicBezTo>
                    <a:pt x="11344" y="12582"/>
                    <a:pt x="10235" y="15058"/>
                    <a:pt x="11455" y="15882"/>
                  </a:cubicBezTo>
                  <a:cubicBezTo>
                    <a:pt x="12676" y="16708"/>
                    <a:pt x="10900" y="19677"/>
                    <a:pt x="11566" y="20833"/>
                  </a:cubicBezTo>
                  <a:cubicBezTo>
                    <a:pt x="11816" y="21263"/>
                    <a:pt x="12301" y="21190"/>
                    <a:pt x="12894" y="20930"/>
                  </a:cubicBezTo>
                  <a:cubicBezTo>
                    <a:pt x="13347" y="20737"/>
                    <a:pt x="13864" y="20439"/>
                    <a:pt x="14393" y="20181"/>
                  </a:cubicBezTo>
                  <a:cubicBezTo>
                    <a:pt x="15483" y="18746"/>
                    <a:pt x="16967" y="16741"/>
                    <a:pt x="17463" y="17183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601" name="Shape 1528"/>
            <p:cNvSpPr/>
            <p:nvPr/>
          </p:nvSpPr>
          <p:spPr>
            <a:xfrm>
              <a:off x="4400328" y="3902235"/>
              <a:ext cx="15609" cy="319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35" h="18329" extrusionOk="0">
                  <a:moveTo>
                    <a:pt x="18785" y="17957"/>
                  </a:moveTo>
                  <a:cubicBezTo>
                    <a:pt x="17177" y="19490"/>
                    <a:pt x="8851" y="15964"/>
                    <a:pt x="8629" y="13266"/>
                  </a:cubicBezTo>
                  <a:cubicBezTo>
                    <a:pt x="8416" y="10571"/>
                    <a:pt x="0" y="10070"/>
                    <a:pt x="0" y="5383"/>
                  </a:cubicBezTo>
                  <a:cubicBezTo>
                    <a:pt x="0" y="685"/>
                    <a:pt x="4103" y="-2110"/>
                    <a:pt x="9282" y="1981"/>
                  </a:cubicBezTo>
                  <a:cubicBezTo>
                    <a:pt x="14460" y="6078"/>
                    <a:pt x="11009" y="8776"/>
                    <a:pt x="11867" y="10769"/>
                  </a:cubicBezTo>
                  <a:cubicBezTo>
                    <a:pt x="12733" y="12765"/>
                    <a:pt x="21600" y="15266"/>
                    <a:pt x="18785" y="17957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602" name="Shape 1529"/>
            <p:cNvSpPr/>
            <p:nvPr/>
          </p:nvSpPr>
          <p:spPr>
            <a:xfrm>
              <a:off x="4739516" y="4207503"/>
              <a:ext cx="19737" cy="16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215" h="17275" extrusionOk="0">
                  <a:moveTo>
                    <a:pt x="1201" y="16293"/>
                  </a:moveTo>
                  <a:cubicBezTo>
                    <a:pt x="-1168" y="13567"/>
                    <a:pt x="4703" y="8201"/>
                    <a:pt x="741" y="5946"/>
                  </a:cubicBezTo>
                  <a:cubicBezTo>
                    <a:pt x="-3211" y="3698"/>
                    <a:pt x="9721" y="-2874"/>
                    <a:pt x="13827" y="1429"/>
                  </a:cubicBezTo>
                  <a:cubicBezTo>
                    <a:pt x="17935" y="5767"/>
                    <a:pt x="18389" y="12339"/>
                    <a:pt x="14740" y="14230"/>
                  </a:cubicBezTo>
                  <a:cubicBezTo>
                    <a:pt x="11085" y="16100"/>
                    <a:pt x="3327" y="18726"/>
                    <a:pt x="1201" y="16293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603" name="Shape 1530"/>
            <p:cNvSpPr/>
            <p:nvPr/>
          </p:nvSpPr>
          <p:spPr>
            <a:xfrm>
              <a:off x="6889968" y="3529128"/>
              <a:ext cx="68355" cy="582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5" extrusionOk="0">
                  <a:moveTo>
                    <a:pt x="20325" y="16640"/>
                  </a:moveTo>
                  <a:cubicBezTo>
                    <a:pt x="20325" y="14868"/>
                    <a:pt x="16320" y="13313"/>
                    <a:pt x="16320" y="11096"/>
                  </a:cubicBezTo>
                  <a:cubicBezTo>
                    <a:pt x="16320" y="8876"/>
                    <a:pt x="13647" y="6879"/>
                    <a:pt x="14028" y="5107"/>
                  </a:cubicBezTo>
                  <a:cubicBezTo>
                    <a:pt x="14292" y="3883"/>
                    <a:pt x="12948" y="2148"/>
                    <a:pt x="12257" y="748"/>
                  </a:cubicBezTo>
                  <a:cubicBezTo>
                    <a:pt x="10496" y="271"/>
                    <a:pt x="8256" y="-170"/>
                    <a:pt x="6536" y="66"/>
                  </a:cubicBezTo>
                  <a:cubicBezTo>
                    <a:pt x="4143" y="395"/>
                    <a:pt x="2355" y="1185"/>
                    <a:pt x="0" y="1605"/>
                  </a:cubicBezTo>
                  <a:cubicBezTo>
                    <a:pt x="1264" y="3828"/>
                    <a:pt x="371" y="4444"/>
                    <a:pt x="1440" y="7546"/>
                  </a:cubicBezTo>
                  <a:cubicBezTo>
                    <a:pt x="2579" y="10874"/>
                    <a:pt x="5445" y="9103"/>
                    <a:pt x="6398" y="9984"/>
                  </a:cubicBezTo>
                  <a:cubicBezTo>
                    <a:pt x="6766" y="10331"/>
                    <a:pt x="7191" y="11475"/>
                    <a:pt x="7578" y="12744"/>
                  </a:cubicBezTo>
                  <a:cubicBezTo>
                    <a:pt x="7758" y="12726"/>
                    <a:pt x="7930" y="12700"/>
                    <a:pt x="8181" y="12751"/>
                  </a:cubicBezTo>
                  <a:cubicBezTo>
                    <a:pt x="9236" y="12973"/>
                    <a:pt x="9640" y="13614"/>
                    <a:pt x="9883" y="14409"/>
                  </a:cubicBezTo>
                  <a:cubicBezTo>
                    <a:pt x="11221" y="14770"/>
                    <a:pt x="12414" y="15813"/>
                    <a:pt x="13036" y="16137"/>
                  </a:cubicBezTo>
                  <a:cubicBezTo>
                    <a:pt x="13863" y="16559"/>
                    <a:pt x="14411" y="15281"/>
                    <a:pt x="16063" y="17416"/>
                  </a:cubicBezTo>
                  <a:cubicBezTo>
                    <a:pt x="17503" y="19279"/>
                    <a:pt x="17614" y="19756"/>
                    <a:pt x="17438" y="21415"/>
                  </a:cubicBezTo>
                  <a:cubicBezTo>
                    <a:pt x="18918" y="21430"/>
                    <a:pt x="20306" y="21032"/>
                    <a:pt x="21600" y="20390"/>
                  </a:cubicBezTo>
                  <a:cubicBezTo>
                    <a:pt x="20951" y="19038"/>
                    <a:pt x="20325" y="17504"/>
                    <a:pt x="20325" y="1664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604" name="Shape 1531"/>
            <p:cNvSpPr/>
            <p:nvPr/>
          </p:nvSpPr>
          <p:spPr>
            <a:xfrm>
              <a:off x="6923886" y="3515560"/>
              <a:ext cx="97931" cy="829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66" h="21600" extrusionOk="0">
                  <a:moveTo>
                    <a:pt x="2116" y="14943"/>
                  </a:moveTo>
                  <a:cubicBezTo>
                    <a:pt x="1698" y="14714"/>
                    <a:pt x="898" y="13974"/>
                    <a:pt x="0" y="13719"/>
                  </a:cubicBezTo>
                  <a:cubicBezTo>
                    <a:pt x="275" y="14652"/>
                    <a:pt x="250" y="15878"/>
                    <a:pt x="1423" y="16535"/>
                  </a:cubicBezTo>
                  <a:cubicBezTo>
                    <a:pt x="3301" y="17583"/>
                    <a:pt x="568" y="18002"/>
                    <a:pt x="4331" y="18632"/>
                  </a:cubicBezTo>
                  <a:cubicBezTo>
                    <a:pt x="4580" y="18676"/>
                    <a:pt x="4825" y="18681"/>
                    <a:pt x="5070" y="18684"/>
                  </a:cubicBezTo>
                  <a:cubicBezTo>
                    <a:pt x="5188" y="17508"/>
                    <a:pt x="5113" y="17170"/>
                    <a:pt x="4147" y="15850"/>
                  </a:cubicBezTo>
                  <a:cubicBezTo>
                    <a:pt x="3039" y="14337"/>
                    <a:pt x="2670" y="15243"/>
                    <a:pt x="2116" y="14943"/>
                  </a:cubicBezTo>
                  <a:close/>
                  <a:moveTo>
                    <a:pt x="20319" y="7127"/>
                  </a:moveTo>
                  <a:cubicBezTo>
                    <a:pt x="19793" y="5952"/>
                    <a:pt x="18165" y="3570"/>
                    <a:pt x="16454" y="992"/>
                  </a:cubicBezTo>
                  <a:cubicBezTo>
                    <a:pt x="15923" y="2935"/>
                    <a:pt x="14030" y="2390"/>
                    <a:pt x="13662" y="3508"/>
                  </a:cubicBezTo>
                  <a:cubicBezTo>
                    <a:pt x="13278" y="4686"/>
                    <a:pt x="12317" y="3271"/>
                    <a:pt x="11741" y="3508"/>
                  </a:cubicBezTo>
                  <a:cubicBezTo>
                    <a:pt x="11164" y="3741"/>
                    <a:pt x="9821" y="912"/>
                    <a:pt x="8476" y="677"/>
                  </a:cubicBezTo>
                  <a:cubicBezTo>
                    <a:pt x="8070" y="607"/>
                    <a:pt x="7591" y="333"/>
                    <a:pt x="7108" y="0"/>
                  </a:cubicBezTo>
                  <a:cubicBezTo>
                    <a:pt x="6552" y="728"/>
                    <a:pt x="6046" y="1543"/>
                    <a:pt x="6239" y="1935"/>
                  </a:cubicBezTo>
                  <a:cubicBezTo>
                    <a:pt x="6622" y="2720"/>
                    <a:pt x="8285" y="3508"/>
                    <a:pt x="7646" y="4293"/>
                  </a:cubicBezTo>
                  <a:cubicBezTo>
                    <a:pt x="7007" y="5081"/>
                    <a:pt x="4956" y="4766"/>
                    <a:pt x="4320" y="3978"/>
                  </a:cubicBezTo>
                  <a:cubicBezTo>
                    <a:pt x="3675" y="3193"/>
                    <a:pt x="1756" y="1935"/>
                    <a:pt x="1372" y="2881"/>
                  </a:cubicBezTo>
                  <a:cubicBezTo>
                    <a:pt x="988" y="3824"/>
                    <a:pt x="3039" y="5867"/>
                    <a:pt x="2781" y="7127"/>
                  </a:cubicBezTo>
                  <a:cubicBezTo>
                    <a:pt x="2526" y="8382"/>
                    <a:pt x="4320" y="9798"/>
                    <a:pt x="4320" y="11371"/>
                  </a:cubicBezTo>
                  <a:cubicBezTo>
                    <a:pt x="4320" y="12942"/>
                    <a:pt x="7007" y="14044"/>
                    <a:pt x="7007" y="15300"/>
                  </a:cubicBezTo>
                  <a:cubicBezTo>
                    <a:pt x="7007" y="15912"/>
                    <a:pt x="7427" y="16999"/>
                    <a:pt x="7863" y="17958"/>
                  </a:cubicBezTo>
                  <a:cubicBezTo>
                    <a:pt x="9964" y="16863"/>
                    <a:pt x="11691" y="14847"/>
                    <a:pt x="13046" y="14013"/>
                  </a:cubicBezTo>
                  <a:cubicBezTo>
                    <a:pt x="15097" y="12753"/>
                    <a:pt x="14243" y="18007"/>
                    <a:pt x="13903" y="18844"/>
                  </a:cubicBezTo>
                  <a:cubicBezTo>
                    <a:pt x="13664" y="19425"/>
                    <a:pt x="15293" y="20799"/>
                    <a:pt x="17002" y="21600"/>
                  </a:cubicBezTo>
                  <a:cubicBezTo>
                    <a:pt x="16943" y="20461"/>
                    <a:pt x="17166" y="19347"/>
                    <a:pt x="17762" y="18448"/>
                  </a:cubicBezTo>
                  <a:cubicBezTo>
                    <a:pt x="19937" y="15145"/>
                    <a:pt x="21600" y="9958"/>
                    <a:pt x="20319" y="7127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605" name="Shape 1532"/>
            <p:cNvSpPr/>
            <p:nvPr/>
          </p:nvSpPr>
          <p:spPr>
            <a:xfrm>
              <a:off x="7249506" y="3603749"/>
              <a:ext cx="290647" cy="2073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310" extrusionOk="0">
                  <a:moveTo>
                    <a:pt x="20618" y="2986"/>
                  </a:moveTo>
                  <a:cubicBezTo>
                    <a:pt x="20307" y="3049"/>
                    <a:pt x="20374" y="2676"/>
                    <a:pt x="20040" y="2397"/>
                  </a:cubicBezTo>
                  <a:cubicBezTo>
                    <a:pt x="19776" y="2175"/>
                    <a:pt x="18983" y="3182"/>
                    <a:pt x="18398" y="3900"/>
                  </a:cubicBezTo>
                  <a:cubicBezTo>
                    <a:pt x="18124" y="4028"/>
                    <a:pt x="17854" y="4170"/>
                    <a:pt x="17617" y="4270"/>
                  </a:cubicBezTo>
                  <a:cubicBezTo>
                    <a:pt x="17290" y="4406"/>
                    <a:pt x="17024" y="4451"/>
                    <a:pt x="16887" y="4230"/>
                  </a:cubicBezTo>
                  <a:cubicBezTo>
                    <a:pt x="16530" y="3649"/>
                    <a:pt x="17480" y="2158"/>
                    <a:pt x="16827" y="1743"/>
                  </a:cubicBezTo>
                  <a:cubicBezTo>
                    <a:pt x="16175" y="1330"/>
                    <a:pt x="16768" y="86"/>
                    <a:pt x="16233" y="3"/>
                  </a:cubicBezTo>
                  <a:cubicBezTo>
                    <a:pt x="15700" y="-79"/>
                    <a:pt x="14869" y="1246"/>
                    <a:pt x="14869" y="1827"/>
                  </a:cubicBezTo>
                  <a:cubicBezTo>
                    <a:pt x="14869" y="2406"/>
                    <a:pt x="13444" y="2240"/>
                    <a:pt x="13444" y="2821"/>
                  </a:cubicBezTo>
                  <a:cubicBezTo>
                    <a:pt x="13444" y="3401"/>
                    <a:pt x="12139" y="2737"/>
                    <a:pt x="11901" y="3401"/>
                  </a:cubicBezTo>
                  <a:cubicBezTo>
                    <a:pt x="11664" y="4063"/>
                    <a:pt x="11012" y="2903"/>
                    <a:pt x="10596" y="2903"/>
                  </a:cubicBezTo>
                  <a:cubicBezTo>
                    <a:pt x="10180" y="2903"/>
                    <a:pt x="9883" y="2076"/>
                    <a:pt x="9350" y="2322"/>
                  </a:cubicBezTo>
                  <a:cubicBezTo>
                    <a:pt x="8816" y="2572"/>
                    <a:pt x="8519" y="2076"/>
                    <a:pt x="8103" y="1992"/>
                  </a:cubicBezTo>
                  <a:cubicBezTo>
                    <a:pt x="7688" y="1909"/>
                    <a:pt x="7391" y="3235"/>
                    <a:pt x="6917" y="2986"/>
                  </a:cubicBezTo>
                  <a:cubicBezTo>
                    <a:pt x="6442" y="2737"/>
                    <a:pt x="6204" y="4230"/>
                    <a:pt x="6026" y="5058"/>
                  </a:cubicBezTo>
                  <a:cubicBezTo>
                    <a:pt x="5848" y="5886"/>
                    <a:pt x="3830" y="5886"/>
                    <a:pt x="3890" y="6797"/>
                  </a:cubicBezTo>
                  <a:cubicBezTo>
                    <a:pt x="3949" y="7708"/>
                    <a:pt x="2703" y="8042"/>
                    <a:pt x="2584" y="7461"/>
                  </a:cubicBezTo>
                  <a:cubicBezTo>
                    <a:pt x="2466" y="6881"/>
                    <a:pt x="1694" y="7212"/>
                    <a:pt x="1516" y="7046"/>
                  </a:cubicBezTo>
                  <a:cubicBezTo>
                    <a:pt x="1338" y="6881"/>
                    <a:pt x="804" y="7212"/>
                    <a:pt x="863" y="8042"/>
                  </a:cubicBezTo>
                  <a:cubicBezTo>
                    <a:pt x="922" y="8869"/>
                    <a:pt x="329" y="9366"/>
                    <a:pt x="270" y="9697"/>
                  </a:cubicBezTo>
                  <a:cubicBezTo>
                    <a:pt x="211" y="10029"/>
                    <a:pt x="-145" y="11024"/>
                    <a:pt x="92" y="11521"/>
                  </a:cubicBezTo>
                  <a:cubicBezTo>
                    <a:pt x="329" y="12017"/>
                    <a:pt x="-205" y="12846"/>
                    <a:pt x="92" y="13758"/>
                  </a:cubicBezTo>
                  <a:cubicBezTo>
                    <a:pt x="389" y="14669"/>
                    <a:pt x="211" y="15829"/>
                    <a:pt x="329" y="16160"/>
                  </a:cubicBezTo>
                  <a:cubicBezTo>
                    <a:pt x="448" y="16493"/>
                    <a:pt x="1575" y="16327"/>
                    <a:pt x="1813" y="17237"/>
                  </a:cubicBezTo>
                  <a:cubicBezTo>
                    <a:pt x="2050" y="18148"/>
                    <a:pt x="329" y="19724"/>
                    <a:pt x="270" y="20221"/>
                  </a:cubicBezTo>
                  <a:cubicBezTo>
                    <a:pt x="245" y="20428"/>
                    <a:pt x="388" y="20665"/>
                    <a:pt x="574" y="20918"/>
                  </a:cubicBezTo>
                  <a:cubicBezTo>
                    <a:pt x="1251" y="20959"/>
                    <a:pt x="2108" y="21075"/>
                    <a:pt x="2885" y="21272"/>
                  </a:cubicBezTo>
                  <a:cubicBezTo>
                    <a:pt x="3862" y="21521"/>
                    <a:pt x="8841" y="20467"/>
                    <a:pt x="8928" y="20218"/>
                  </a:cubicBezTo>
                  <a:cubicBezTo>
                    <a:pt x="9018" y="19970"/>
                    <a:pt x="8752" y="18417"/>
                    <a:pt x="8795" y="18108"/>
                  </a:cubicBezTo>
                  <a:cubicBezTo>
                    <a:pt x="8841" y="17799"/>
                    <a:pt x="9462" y="17053"/>
                    <a:pt x="9996" y="17115"/>
                  </a:cubicBezTo>
                  <a:cubicBezTo>
                    <a:pt x="10529" y="17178"/>
                    <a:pt x="11018" y="17300"/>
                    <a:pt x="11018" y="16743"/>
                  </a:cubicBezTo>
                  <a:cubicBezTo>
                    <a:pt x="11018" y="16184"/>
                    <a:pt x="12484" y="15502"/>
                    <a:pt x="12618" y="15997"/>
                  </a:cubicBezTo>
                  <a:cubicBezTo>
                    <a:pt x="12751" y="16496"/>
                    <a:pt x="13285" y="16309"/>
                    <a:pt x="13328" y="15067"/>
                  </a:cubicBezTo>
                  <a:cubicBezTo>
                    <a:pt x="13373" y="13826"/>
                    <a:pt x="13285" y="12896"/>
                    <a:pt x="13818" y="12833"/>
                  </a:cubicBezTo>
                  <a:cubicBezTo>
                    <a:pt x="14351" y="12772"/>
                    <a:pt x="14885" y="12337"/>
                    <a:pt x="14840" y="11964"/>
                  </a:cubicBezTo>
                  <a:cubicBezTo>
                    <a:pt x="14794" y="11593"/>
                    <a:pt x="14173" y="10848"/>
                    <a:pt x="14351" y="10599"/>
                  </a:cubicBezTo>
                  <a:cubicBezTo>
                    <a:pt x="14529" y="10352"/>
                    <a:pt x="15862" y="11221"/>
                    <a:pt x="16040" y="10661"/>
                  </a:cubicBezTo>
                  <a:cubicBezTo>
                    <a:pt x="16218" y="10103"/>
                    <a:pt x="15951" y="9482"/>
                    <a:pt x="16173" y="8987"/>
                  </a:cubicBezTo>
                  <a:cubicBezTo>
                    <a:pt x="16395" y="8490"/>
                    <a:pt x="16928" y="7994"/>
                    <a:pt x="16885" y="7497"/>
                  </a:cubicBezTo>
                  <a:cubicBezTo>
                    <a:pt x="16840" y="7001"/>
                    <a:pt x="16928" y="6691"/>
                    <a:pt x="16617" y="6257"/>
                  </a:cubicBezTo>
                  <a:cubicBezTo>
                    <a:pt x="16307" y="5822"/>
                    <a:pt x="16439" y="5263"/>
                    <a:pt x="16840" y="5201"/>
                  </a:cubicBezTo>
                  <a:cubicBezTo>
                    <a:pt x="16909" y="5191"/>
                    <a:pt x="16986" y="5139"/>
                    <a:pt x="17064" y="5067"/>
                  </a:cubicBezTo>
                  <a:cubicBezTo>
                    <a:pt x="17372" y="4982"/>
                    <a:pt x="17637" y="4898"/>
                    <a:pt x="17841" y="4688"/>
                  </a:cubicBezTo>
                  <a:cubicBezTo>
                    <a:pt x="18397" y="4112"/>
                    <a:pt x="19460" y="3637"/>
                    <a:pt x="19870" y="3845"/>
                  </a:cubicBezTo>
                  <a:cubicBezTo>
                    <a:pt x="20204" y="4015"/>
                    <a:pt x="20943" y="3873"/>
                    <a:pt x="21395" y="3201"/>
                  </a:cubicBezTo>
                  <a:cubicBezTo>
                    <a:pt x="21129" y="3027"/>
                    <a:pt x="20802" y="2949"/>
                    <a:pt x="20618" y="298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606" name="Shape 1533"/>
            <p:cNvSpPr/>
            <p:nvPr/>
          </p:nvSpPr>
          <p:spPr>
            <a:xfrm>
              <a:off x="7256291" y="3630884"/>
              <a:ext cx="337731" cy="3049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80" y="2244"/>
                  </a:moveTo>
                  <a:cubicBezTo>
                    <a:pt x="19972" y="1923"/>
                    <a:pt x="19914" y="1347"/>
                    <a:pt x="19914" y="1154"/>
                  </a:cubicBezTo>
                  <a:cubicBezTo>
                    <a:pt x="19914" y="986"/>
                    <a:pt x="19226" y="521"/>
                    <a:pt x="18724" y="85"/>
                  </a:cubicBezTo>
                  <a:cubicBezTo>
                    <a:pt x="18658" y="95"/>
                    <a:pt x="18503" y="123"/>
                    <a:pt x="18328" y="171"/>
                  </a:cubicBezTo>
                  <a:cubicBezTo>
                    <a:pt x="18264" y="102"/>
                    <a:pt x="18180" y="47"/>
                    <a:pt x="18090" y="0"/>
                  </a:cubicBezTo>
                  <a:cubicBezTo>
                    <a:pt x="17697" y="463"/>
                    <a:pt x="17055" y="561"/>
                    <a:pt x="16765" y="444"/>
                  </a:cubicBezTo>
                  <a:cubicBezTo>
                    <a:pt x="16409" y="301"/>
                    <a:pt x="15485" y="628"/>
                    <a:pt x="15002" y="1025"/>
                  </a:cubicBezTo>
                  <a:cubicBezTo>
                    <a:pt x="14825" y="1170"/>
                    <a:pt x="14595" y="1227"/>
                    <a:pt x="14327" y="1286"/>
                  </a:cubicBezTo>
                  <a:cubicBezTo>
                    <a:pt x="14259" y="1335"/>
                    <a:pt x="14193" y="1371"/>
                    <a:pt x="14132" y="1378"/>
                  </a:cubicBezTo>
                  <a:cubicBezTo>
                    <a:pt x="13784" y="1421"/>
                    <a:pt x="13669" y="1806"/>
                    <a:pt x="13939" y="2106"/>
                  </a:cubicBezTo>
                  <a:cubicBezTo>
                    <a:pt x="14209" y="2405"/>
                    <a:pt x="14132" y="2619"/>
                    <a:pt x="14171" y="2961"/>
                  </a:cubicBezTo>
                  <a:cubicBezTo>
                    <a:pt x="14209" y="3303"/>
                    <a:pt x="13746" y="3645"/>
                    <a:pt x="13553" y="3987"/>
                  </a:cubicBezTo>
                  <a:cubicBezTo>
                    <a:pt x="13360" y="4329"/>
                    <a:pt x="13592" y="4757"/>
                    <a:pt x="13437" y="5142"/>
                  </a:cubicBezTo>
                  <a:cubicBezTo>
                    <a:pt x="13283" y="5527"/>
                    <a:pt x="12124" y="4928"/>
                    <a:pt x="11970" y="5099"/>
                  </a:cubicBezTo>
                  <a:cubicBezTo>
                    <a:pt x="11815" y="5270"/>
                    <a:pt x="12355" y="5784"/>
                    <a:pt x="12394" y="6039"/>
                  </a:cubicBezTo>
                  <a:cubicBezTo>
                    <a:pt x="12434" y="6296"/>
                    <a:pt x="11970" y="6597"/>
                    <a:pt x="11506" y="6639"/>
                  </a:cubicBezTo>
                  <a:cubicBezTo>
                    <a:pt x="11043" y="6681"/>
                    <a:pt x="11120" y="7323"/>
                    <a:pt x="11081" y="8178"/>
                  </a:cubicBezTo>
                  <a:cubicBezTo>
                    <a:pt x="11043" y="9034"/>
                    <a:pt x="10580" y="9163"/>
                    <a:pt x="10464" y="8819"/>
                  </a:cubicBezTo>
                  <a:cubicBezTo>
                    <a:pt x="10348" y="8478"/>
                    <a:pt x="9074" y="8948"/>
                    <a:pt x="9074" y="9333"/>
                  </a:cubicBezTo>
                  <a:cubicBezTo>
                    <a:pt x="9074" y="9717"/>
                    <a:pt x="8649" y="9633"/>
                    <a:pt x="8186" y="9589"/>
                  </a:cubicBezTo>
                  <a:cubicBezTo>
                    <a:pt x="7722" y="9547"/>
                    <a:pt x="7182" y="10061"/>
                    <a:pt x="7143" y="10274"/>
                  </a:cubicBezTo>
                  <a:cubicBezTo>
                    <a:pt x="7105" y="10487"/>
                    <a:pt x="7336" y="11557"/>
                    <a:pt x="7258" y="11728"/>
                  </a:cubicBezTo>
                  <a:cubicBezTo>
                    <a:pt x="7182" y="11900"/>
                    <a:pt x="2857" y="12626"/>
                    <a:pt x="2008" y="12455"/>
                  </a:cubicBezTo>
                  <a:cubicBezTo>
                    <a:pt x="1333" y="12318"/>
                    <a:pt x="588" y="12238"/>
                    <a:pt x="0" y="12210"/>
                  </a:cubicBezTo>
                  <a:cubicBezTo>
                    <a:pt x="224" y="12454"/>
                    <a:pt x="523" y="12719"/>
                    <a:pt x="613" y="12986"/>
                  </a:cubicBezTo>
                  <a:cubicBezTo>
                    <a:pt x="785" y="13493"/>
                    <a:pt x="1335" y="13956"/>
                    <a:pt x="1954" y="14242"/>
                  </a:cubicBezTo>
                  <a:cubicBezTo>
                    <a:pt x="2571" y="14528"/>
                    <a:pt x="2262" y="15727"/>
                    <a:pt x="2571" y="15841"/>
                  </a:cubicBezTo>
                  <a:cubicBezTo>
                    <a:pt x="2881" y="15956"/>
                    <a:pt x="3294" y="16869"/>
                    <a:pt x="2881" y="16926"/>
                  </a:cubicBezTo>
                  <a:cubicBezTo>
                    <a:pt x="2468" y="16984"/>
                    <a:pt x="2107" y="17098"/>
                    <a:pt x="1696" y="17327"/>
                  </a:cubicBezTo>
                  <a:cubicBezTo>
                    <a:pt x="1283" y="17554"/>
                    <a:pt x="819" y="18124"/>
                    <a:pt x="870" y="18811"/>
                  </a:cubicBezTo>
                  <a:cubicBezTo>
                    <a:pt x="877" y="18902"/>
                    <a:pt x="889" y="19026"/>
                    <a:pt x="903" y="19171"/>
                  </a:cubicBezTo>
                  <a:cubicBezTo>
                    <a:pt x="1956" y="19198"/>
                    <a:pt x="3205" y="19140"/>
                    <a:pt x="3339" y="18977"/>
                  </a:cubicBezTo>
                  <a:cubicBezTo>
                    <a:pt x="3551" y="18720"/>
                    <a:pt x="4054" y="18592"/>
                    <a:pt x="4343" y="18805"/>
                  </a:cubicBezTo>
                  <a:cubicBezTo>
                    <a:pt x="4633" y="19019"/>
                    <a:pt x="5926" y="19105"/>
                    <a:pt x="6448" y="18784"/>
                  </a:cubicBezTo>
                  <a:cubicBezTo>
                    <a:pt x="7082" y="18394"/>
                    <a:pt x="7471" y="18784"/>
                    <a:pt x="7490" y="19126"/>
                  </a:cubicBezTo>
                  <a:cubicBezTo>
                    <a:pt x="7509" y="19468"/>
                    <a:pt x="7799" y="19618"/>
                    <a:pt x="8088" y="19917"/>
                  </a:cubicBezTo>
                  <a:cubicBezTo>
                    <a:pt x="8378" y="20217"/>
                    <a:pt x="8167" y="20559"/>
                    <a:pt x="8359" y="20901"/>
                  </a:cubicBezTo>
                  <a:cubicBezTo>
                    <a:pt x="8552" y="21243"/>
                    <a:pt x="8938" y="21179"/>
                    <a:pt x="9498" y="21456"/>
                  </a:cubicBezTo>
                  <a:cubicBezTo>
                    <a:pt x="9577" y="21495"/>
                    <a:pt x="9643" y="21545"/>
                    <a:pt x="9707" y="21600"/>
                  </a:cubicBezTo>
                  <a:cubicBezTo>
                    <a:pt x="9742" y="21555"/>
                    <a:pt x="9771" y="21520"/>
                    <a:pt x="9790" y="21494"/>
                  </a:cubicBezTo>
                  <a:cubicBezTo>
                    <a:pt x="10100" y="21095"/>
                    <a:pt x="10151" y="20409"/>
                    <a:pt x="10976" y="20580"/>
                  </a:cubicBezTo>
                  <a:cubicBezTo>
                    <a:pt x="11801" y="20752"/>
                    <a:pt x="11749" y="20409"/>
                    <a:pt x="12213" y="20524"/>
                  </a:cubicBezTo>
                  <a:cubicBezTo>
                    <a:pt x="12678" y="20638"/>
                    <a:pt x="12986" y="20580"/>
                    <a:pt x="13192" y="20239"/>
                  </a:cubicBezTo>
                  <a:cubicBezTo>
                    <a:pt x="13399" y="19896"/>
                    <a:pt x="12986" y="19211"/>
                    <a:pt x="12730" y="18925"/>
                  </a:cubicBezTo>
                  <a:cubicBezTo>
                    <a:pt x="12472" y="18639"/>
                    <a:pt x="12110" y="18011"/>
                    <a:pt x="12162" y="17441"/>
                  </a:cubicBezTo>
                  <a:cubicBezTo>
                    <a:pt x="12213" y="16869"/>
                    <a:pt x="11336" y="16869"/>
                    <a:pt x="11336" y="16412"/>
                  </a:cubicBezTo>
                  <a:cubicBezTo>
                    <a:pt x="11336" y="15956"/>
                    <a:pt x="12162" y="15213"/>
                    <a:pt x="12317" y="15042"/>
                  </a:cubicBezTo>
                  <a:cubicBezTo>
                    <a:pt x="12472" y="14870"/>
                    <a:pt x="13141" y="15499"/>
                    <a:pt x="13296" y="15156"/>
                  </a:cubicBezTo>
                  <a:cubicBezTo>
                    <a:pt x="13451" y="14813"/>
                    <a:pt x="13915" y="15042"/>
                    <a:pt x="14173" y="15099"/>
                  </a:cubicBezTo>
                  <a:cubicBezTo>
                    <a:pt x="14431" y="15156"/>
                    <a:pt x="14842" y="14528"/>
                    <a:pt x="14894" y="14014"/>
                  </a:cubicBezTo>
                  <a:cubicBezTo>
                    <a:pt x="14945" y="13501"/>
                    <a:pt x="15823" y="13443"/>
                    <a:pt x="15978" y="13272"/>
                  </a:cubicBezTo>
                  <a:cubicBezTo>
                    <a:pt x="16132" y="13100"/>
                    <a:pt x="16390" y="11959"/>
                    <a:pt x="16493" y="11730"/>
                  </a:cubicBezTo>
                  <a:cubicBezTo>
                    <a:pt x="16597" y="11502"/>
                    <a:pt x="17266" y="11673"/>
                    <a:pt x="17266" y="11045"/>
                  </a:cubicBezTo>
                  <a:cubicBezTo>
                    <a:pt x="17266" y="10416"/>
                    <a:pt x="17576" y="10302"/>
                    <a:pt x="17885" y="10245"/>
                  </a:cubicBezTo>
                  <a:cubicBezTo>
                    <a:pt x="18194" y="10188"/>
                    <a:pt x="18091" y="9617"/>
                    <a:pt x="18143" y="9161"/>
                  </a:cubicBezTo>
                  <a:cubicBezTo>
                    <a:pt x="18194" y="8703"/>
                    <a:pt x="18401" y="8189"/>
                    <a:pt x="18813" y="8074"/>
                  </a:cubicBezTo>
                  <a:cubicBezTo>
                    <a:pt x="19226" y="7960"/>
                    <a:pt x="18658" y="7333"/>
                    <a:pt x="18194" y="7447"/>
                  </a:cubicBezTo>
                  <a:cubicBezTo>
                    <a:pt x="17731" y="7561"/>
                    <a:pt x="17421" y="6076"/>
                    <a:pt x="17421" y="6076"/>
                  </a:cubicBezTo>
                  <a:cubicBezTo>
                    <a:pt x="17421" y="6076"/>
                    <a:pt x="17472" y="4877"/>
                    <a:pt x="17214" y="4706"/>
                  </a:cubicBezTo>
                  <a:cubicBezTo>
                    <a:pt x="16956" y="4535"/>
                    <a:pt x="17318" y="3907"/>
                    <a:pt x="17885" y="3907"/>
                  </a:cubicBezTo>
                  <a:cubicBezTo>
                    <a:pt x="18452" y="3907"/>
                    <a:pt x="19484" y="4591"/>
                    <a:pt x="19844" y="4306"/>
                  </a:cubicBezTo>
                  <a:cubicBezTo>
                    <a:pt x="20204" y="4020"/>
                    <a:pt x="20927" y="3849"/>
                    <a:pt x="21133" y="3735"/>
                  </a:cubicBezTo>
                  <a:cubicBezTo>
                    <a:pt x="21289" y="3648"/>
                    <a:pt x="21506" y="3101"/>
                    <a:pt x="21600" y="2844"/>
                  </a:cubicBezTo>
                  <a:cubicBezTo>
                    <a:pt x="21361" y="2664"/>
                    <a:pt x="20966" y="2447"/>
                    <a:pt x="20580" y="2244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607" name="Shape 1534"/>
            <p:cNvSpPr/>
            <p:nvPr/>
          </p:nvSpPr>
          <p:spPr>
            <a:xfrm>
              <a:off x="7934666" y="4316044"/>
              <a:ext cx="935883" cy="3309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5" h="20905" extrusionOk="0">
                  <a:moveTo>
                    <a:pt x="10379" y="18064"/>
                  </a:moveTo>
                  <a:cubicBezTo>
                    <a:pt x="10324" y="18408"/>
                    <a:pt x="10088" y="18483"/>
                    <a:pt x="9949" y="18216"/>
                  </a:cubicBezTo>
                  <a:cubicBezTo>
                    <a:pt x="9810" y="17950"/>
                    <a:pt x="9638" y="18578"/>
                    <a:pt x="9727" y="18903"/>
                  </a:cubicBezTo>
                  <a:cubicBezTo>
                    <a:pt x="9769" y="19055"/>
                    <a:pt x="10060" y="19665"/>
                    <a:pt x="10406" y="19208"/>
                  </a:cubicBezTo>
                  <a:cubicBezTo>
                    <a:pt x="10754" y="18750"/>
                    <a:pt x="10989" y="19170"/>
                    <a:pt x="11072" y="18674"/>
                  </a:cubicBezTo>
                  <a:cubicBezTo>
                    <a:pt x="11156" y="18178"/>
                    <a:pt x="10434" y="17721"/>
                    <a:pt x="10379" y="18064"/>
                  </a:cubicBezTo>
                  <a:close/>
                  <a:moveTo>
                    <a:pt x="11072" y="19931"/>
                  </a:moveTo>
                  <a:cubicBezTo>
                    <a:pt x="11156" y="20275"/>
                    <a:pt x="11392" y="20275"/>
                    <a:pt x="11489" y="20504"/>
                  </a:cubicBezTo>
                  <a:cubicBezTo>
                    <a:pt x="11586" y="20732"/>
                    <a:pt x="11933" y="21229"/>
                    <a:pt x="11933" y="20580"/>
                  </a:cubicBezTo>
                  <a:cubicBezTo>
                    <a:pt x="11933" y="19931"/>
                    <a:pt x="10980" y="19550"/>
                    <a:pt x="11072" y="19931"/>
                  </a:cubicBezTo>
                  <a:close/>
                  <a:moveTo>
                    <a:pt x="10032" y="9256"/>
                  </a:moveTo>
                  <a:cubicBezTo>
                    <a:pt x="10282" y="8836"/>
                    <a:pt x="10337" y="8035"/>
                    <a:pt x="10310" y="7272"/>
                  </a:cubicBezTo>
                  <a:cubicBezTo>
                    <a:pt x="10282" y="6510"/>
                    <a:pt x="10920" y="6472"/>
                    <a:pt x="11017" y="6167"/>
                  </a:cubicBezTo>
                  <a:cubicBezTo>
                    <a:pt x="11114" y="5862"/>
                    <a:pt x="10878" y="5366"/>
                    <a:pt x="10698" y="5137"/>
                  </a:cubicBezTo>
                  <a:cubicBezTo>
                    <a:pt x="10518" y="4908"/>
                    <a:pt x="10670" y="4413"/>
                    <a:pt x="10545" y="4108"/>
                  </a:cubicBezTo>
                  <a:cubicBezTo>
                    <a:pt x="10420" y="3803"/>
                    <a:pt x="10212" y="3001"/>
                    <a:pt x="10393" y="2964"/>
                  </a:cubicBezTo>
                  <a:cubicBezTo>
                    <a:pt x="10573" y="2925"/>
                    <a:pt x="10268" y="2239"/>
                    <a:pt x="10420" y="2010"/>
                  </a:cubicBezTo>
                  <a:cubicBezTo>
                    <a:pt x="10441" y="1980"/>
                    <a:pt x="10465" y="1947"/>
                    <a:pt x="10490" y="1913"/>
                  </a:cubicBezTo>
                  <a:cubicBezTo>
                    <a:pt x="10399" y="1788"/>
                    <a:pt x="10319" y="1705"/>
                    <a:pt x="10268" y="1705"/>
                  </a:cubicBezTo>
                  <a:cubicBezTo>
                    <a:pt x="10046" y="1705"/>
                    <a:pt x="9519" y="1552"/>
                    <a:pt x="9546" y="2543"/>
                  </a:cubicBezTo>
                  <a:cubicBezTo>
                    <a:pt x="9575" y="3536"/>
                    <a:pt x="9241" y="3154"/>
                    <a:pt x="9269" y="3688"/>
                  </a:cubicBezTo>
                  <a:cubicBezTo>
                    <a:pt x="9297" y="4222"/>
                    <a:pt x="9103" y="4222"/>
                    <a:pt x="9130" y="4908"/>
                  </a:cubicBezTo>
                  <a:cubicBezTo>
                    <a:pt x="9158" y="5595"/>
                    <a:pt x="8992" y="5289"/>
                    <a:pt x="8714" y="5671"/>
                  </a:cubicBezTo>
                  <a:cubicBezTo>
                    <a:pt x="8437" y="6053"/>
                    <a:pt x="8548" y="5442"/>
                    <a:pt x="8270" y="5442"/>
                  </a:cubicBezTo>
                  <a:cubicBezTo>
                    <a:pt x="7993" y="5442"/>
                    <a:pt x="7965" y="5824"/>
                    <a:pt x="7798" y="5976"/>
                  </a:cubicBezTo>
                  <a:cubicBezTo>
                    <a:pt x="7632" y="6128"/>
                    <a:pt x="7299" y="5900"/>
                    <a:pt x="7188" y="6128"/>
                  </a:cubicBezTo>
                  <a:cubicBezTo>
                    <a:pt x="7077" y="6357"/>
                    <a:pt x="6911" y="5595"/>
                    <a:pt x="6800" y="5595"/>
                  </a:cubicBezTo>
                  <a:cubicBezTo>
                    <a:pt x="6743" y="5595"/>
                    <a:pt x="6694" y="5178"/>
                    <a:pt x="6659" y="4770"/>
                  </a:cubicBezTo>
                  <a:cubicBezTo>
                    <a:pt x="6639" y="4759"/>
                    <a:pt x="6621" y="4752"/>
                    <a:pt x="6605" y="4755"/>
                  </a:cubicBezTo>
                  <a:cubicBezTo>
                    <a:pt x="6425" y="4794"/>
                    <a:pt x="6127" y="6103"/>
                    <a:pt x="6300" y="6548"/>
                  </a:cubicBezTo>
                  <a:cubicBezTo>
                    <a:pt x="6508" y="7082"/>
                    <a:pt x="6453" y="7920"/>
                    <a:pt x="6550" y="8340"/>
                  </a:cubicBezTo>
                  <a:cubicBezTo>
                    <a:pt x="6647" y="8760"/>
                    <a:pt x="6953" y="8835"/>
                    <a:pt x="6953" y="9636"/>
                  </a:cubicBezTo>
                  <a:cubicBezTo>
                    <a:pt x="6953" y="10437"/>
                    <a:pt x="7216" y="11695"/>
                    <a:pt x="7396" y="11353"/>
                  </a:cubicBezTo>
                  <a:cubicBezTo>
                    <a:pt x="7577" y="11009"/>
                    <a:pt x="7715" y="11505"/>
                    <a:pt x="7771" y="11848"/>
                  </a:cubicBezTo>
                  <a:cubicBezTo>
                    <a:pt x="7826" y="12191"/>
                    <a:pt x="8256" y="11581"/>
                    <a:pt x="8395" y="11658"/>
                  </a:cubicBezTo>
                  <a:cubicBezTo>
                    <a:pt x="8534" y="11734"/>
                    <a:pt x="8964" y="11963"/>
                    <a:pt x="8992" y="12420"/>
                  </a:cubicBezTo>
                  <a:cubicBezTo>
                    <a:pt x="9019" y="12878"/>
                    <a:pt x="9408" y="12382"/>
                    <a:pt x="9671" y="12115"/>
                  </a:cubicBezTo>
                  <a:cubicBezTo>
                    <a:pt x="9935" y="11848"/>
                    <a:pt x="9783" y="9674"/>
                    <a:pt x="10032" y="9256"/>
                  </a:cubicBezTo>
                  <a:close/>
                  <a:moveTo>
                    <a:pt x="13890" y="19073"/>
                  </a:moveTo>
                  <a:cubicBezTo>
                    <a:pt x="13847" y="19151"/>
                    <a:pt x="13798" y="19213"/>
                    <a:pt x="13738" y="19250"/>
                  </a:cubicBezTo>
                  <a:cubicBezTo>
                    <a:pt x="13719" y="19392"/>
                    <a:pt x="13700" y="19550"/>
                    <a:pt x="13669" y="19619"/>
                  </a:cubicBezTo>
                  <a:cubicBezTo>
                    <a:pt x="13630" y="19703"/>
                    <a:pt x="13563" y="19535"/>
                    <a:pt x="13515" y="19387"/>
                  </a:cubicBezTo>
                  <a:cubicBezTo>
                    <a:pt x="13247" y="19693"/>
                    <a:pt x="13106" y="20574"/>
                    <a:pt x="13292" y="20847"/>
                  </a:cubicBezTo>
                  <a:cubicBezTo>
                    <a:pt x="13471" y="21110"/>
                    <a:pt x="13732" y="20414"/>
                    <a:pt x="13881" y="19922"/>
                  </a:cubicBezTo>
                  <a:cubicBezTo>
                    <a:pt x="13905" y="19842"/>
                    <a:pt x="13927" y="19767"/>
                    <a:pt x="13944" y="19703"/>
                  </a:cubicBezTo>
                  <a:cubicBezTo>
                    <a:pt x="13954" y="19667"/>
                    <a:pt x="13971" y="19627"/>
                    <a:pt x="13991" y="19587"/>
                  </a:cubicBezTo>
                  <a:cubicBezTo>
                    <a:pt x="14005" y="19559"/>
                    <a:pt x="14021" y="19531"/>
                    <a:pt x="14038" y="19502"/>
                  </a:cubicBezTo>
                  <a:cubicBezTo>
                    <a:pt x="13994" y="19335"/>
                    <a:pt x="13939" y="19173"/>
                    <a:pt x="13890" y="19073"/>
                  </a:cubicBezTo>
                  <a:close/>
                  <a:moveTo>
                    <a:pt x="19896" y="9407"/>
                  </a:moveTo>
                  <a:cubicBezTo>
                    <a:pt x="19688" y="9446"/>
                    <a:pt x="19660" y="10437"/>
                    <a:pt x="19480" y="10437"/>
                  </a:cubicBezTo>
                  <a:cubicBezTo>
                    <a:pt x="19299" y="10437"/>
                    <a:pt x="19049" y="11466"/>
                    <a:pt x="18717" y="11772"/>
                  </a:cubicBezTo>
                  <a:cubicBezTo>
                    <a:pt x="18384" y="12077"/>
                    <a:pt x="18369" y="9141"/>
                    <a:pt x="18217" y="8569"/>
                  </a:cubicBezTo>
                  <a:cubicBezTo>
                    <a:pt x="18065" y="7997"/>
                    <a:pt x="17232" y="7539"/>
                    <a:pt x="17149" y="8187"/>
                  </a:cubicBezTo>
                  <a:cubicBezTo>
                    <a:pt x="17066" y="8836"/>
                    <a:pt x="16776" y="8493"/>
                    <a:pt x="16746" y="9027"/>
                  </a:cubicBezTo>
                  <a:cubicBezTo>
                    <a:pt x="16719" y="9522"/>
                    <a:pt x="16816" y="9369"/>
                    <a:pt x="16996" y="9369"/>
                  </a:cubicBezTo>
                  <a:cubicBezTo>
                    <a:pt x="17177" y="9369"/>
                    <a:pt x="17177" y="9751"/>
                    <a:pt x="17260" y="10246"/>
                  </a:cubicBezTo>
                  <a:cubicBezTo>
                    <a:pt x="17343" y="10743"/>
                    <a:pt x="17843" y="10399"/>
                    <a:pt x="18009" y="10361"/>
                  </a:cubicBezTo>
                  <a:cubicBezTo>
                    <a:pt x="18176" y="10323"/>
                    <a:pt x="18203" y="10971"/>
                    <a:pt x="17967" y="10743"/>
                  </a:cubicBezTo>
                  <a:cubicBezTo>
                    <a:pt x="17732" y="10515"/>
                    <a:pt x="17732" y="11048"/>
                    <a:pt x="17565" y="10933"/>
                  </a:cubicBezTo>
                  <a:cubicBezTo>
                    <a:pt x="17399" y="10818"/>
                    <a:pt x="17177" y="10857"/>
                    <a:pt x="17287" y="11123"/>
                  </a:cubicBezTo>
                  <a:cubicBezTo>
                    <a:pt x="17399" y="11390"/>
                    <a:pt x="17579" y="11658"/>
                    <a:pt x="17579" y="12267"/>
                  </a:cubicBezTo>
                  <a:cubicBezTo>
                    <a:pt x="17579" y="12878"/>
                    <a:pt x="17898" y="12764"/>
                    <a:pt x="17898" y="12267"/>
                  </a:cubicBezTo>
                  <a:cubicBezTo>
                    <a:pt x="17898" y="11772"/>
                    <a:pt x="18065" y="12420"/>
                    <a:pt x="18384" y="12648"/>
                  </a:cubicBezTo>
                  <a:cubicBezTo>
                    <a:pt x="18703" y="12878"/>
                    <a:pt x="18481" y="13221"/>
                    <a:pt x="18800" y="13259"/>
                  </a:cubicBezTo>
                  <a:cubicBezTo>
                    <a:pt x="19119" y="13298"/>
                    <a:pt x="19840" y="13946"/>
                    <a:pt x="20118" y="14518"/>
                  </a:cubicBezTo>
                  <a:cubicBezTo>
                    <a:pt x="20395" y="15090"/>
                    <a:pt x="20201" y="15470"/>
                    <a:pt x="20381" y="16005"/>
                  </a:cubicBezTo>
                  <a:cubicBezTo>
                    <a:pt x="20562" y="16539"/>
                    <a:pt x="20617" y="17149"/>
                    <a:pt x="20367" y="17149"/>
                  </a:cubicBezTo>
                  <a:cubicBezTo>
                    <a:pt x="20118" y="17149"/>
                    <a:pt x="19854" y="17835"/>
                    <a:pt x="19923" y="18178"/>
                  </a:cubicBezTo>
                  <a:cubicBezTo>
                    <a:pt x="19993" y="18522"/>
                    <a:pt x="20811" y="18026"/>
                    <a:pt x="21005" y="18026"/>
                  </a:cubicBezTo>
                  <a:cubicBezTo>
                    <a:pt x="21133" y="18026"/>
                    <a:pt x="21261" y="18646"/>
                    <a:pt x="21505" y="19097"/>
                  </a:cubicBezTo>
                  <a:lnTo>
                    <a:pt x="21505" y="10958"/>
                  </a:lnTo>
                  <a:cubicBezTo>
                    <a:pt x="20904" y="10402"/>
                    <a:pt x="20067" y="9376"/>
                    <a:pt x="19896" y="9407"/>
                  </a:cubicBezTo>
                  <a:close/>
                  <a:moveTo>
                    <a:pt x="8978" y="17721"/>
                  </a:moveTo>
                  <a:cubicBezTo>
                    <a:pt x="8964" y="17263"/>
                    <a:pt x="8423" y="17682"/>
                    <a:pt x="8159" y="17378"/>
                  </a:cubicBezTo>
                  <a:cubicBezTo>
                    <a:pt x="7896" y="17072"/>
                    <a:pt x="8451" y="16806"/>
                    <a:pt x="8631" y="16500"/>
                  </a:cubicBezTo>
                  <a:cubicBezTo>
                    <a:pt x="8811" y="16195"/>
                    <a:pt x="8520" y="16081"/>
                    <a:pt x="8076" y="16463"/>
                  </a:cubicBezTo>
                  <a:cubicBezTo>
                    <a:pt x="7632" y="16844"/>
                    <a:pt x="7119" y="15623"/>
                    <a:pt x="7105" y="16157"/>
                  </a:cubicBezTo>
                  <a:cubicBezTo>
                    <a:pt x="7091" y="16691"/>
                    <a:pt x="6300" y="15928"/>
                    <a:pt x="6106" y="15548"/>
                  </a:cubicBezTo>
                  <a:cubicBezTo>
                    <a:pt x="5912" y="15166"/>
                    <a:pt x="5163" y="14669"/>
                    <a:pt x="5010" y="15395"/>
                  </a:cubicBezTo>
                  <a:cubicBezTo>
                    <a:pt x="4857" y="16119"/>
                    <a:pt x="4725" y="15469"/>
                    <a:pt x="4788" y="16157"/>
                  </a:cubicBezTo>
                  <a:cubicBezTo>
                    <a:pt x="4830" y="16614"/>
                    <a:pt x="5010" y="16348"/>
                    <a:pt x="5135" y="16348"/>
                  </a:cubicBezTo>
                  <a:cubicBezTo>
                    <a:pt x="5260" y="16348"/>
                    <a:pt x="5204" y="16996"/>
                    <a:pt x="5385" y="17072"/>
                  </a:cubicBezTo>
                  <a:cubicBezTo>
                    <a:pt x="5565" y="17149"/>
                    <a:pt x="6162" y="17606"/>
                    <a:pt x="6217" y="17263"/>
                  </a:cubicBezTo>
                  <a:cubicBezTo>
                    <a:pt x="6273" y="16920"/>
                    <a:pt x="6828" y="17263"/>
                    <a:pt x="7105" y="17873"/>
                  </a:cubicBezTo>
                  <a:cubicBezTo>
                    <a:pt x="7382" y="18483"/>
                    <a:pt x="8021" y="18522"/>
                    <a:pt x="8270" y="18408"/>
                  </a:cubicBezTo>
                  <a:cubicBezTo>
                    <a:pt x="8520" y="18293"/>
                    <a:pt x="8797" y="18864"/>
                    <a:pt x="8894" y="18483"/>
                  </a:cubicBezTo>
                  <a:cubicBezTo>
                    <a:pt x="8992" y="18103"/>
                    <a:pt x="9172" y="19093"/>
                    <a:pt x="9450" y="18522"/>
                  </a:cubicBezTo>
                  <a:cubicBezTo>
                    <a:pt x="9727" y="17950"/>
                    <a:pt x="8992" y="18178"/>
                    <a:pt x="8978" y="17721"/>
                  </a:cubicBezTo>
                  <a:close/>
                  <a:moveTo>
                    <a:pt x="16289" y="11162"/>
                  </a:moveTo>
                  <a:cubicBezTo>
                    <a:pt x="15928" y="10857"/>
                    <a:pt x="15312" y="11117"/>
                    <a:pt x="15373" y="11619"/>
                  </a:cubicBezTo>
                  <a:cubicBezTo>
                    <a:pt x="15429" y="12077"/>
                    <a:pt x="15720" y="11887"/>
                    <a:pt x="16011" y="11887"/>
                  </a:cubicBezTo>
                  <a:cubicBezTo>
                    <a:pt x="16302" y="11887"/>
                    <a:pt x="16455" y="12459"/>
                    <a:pt x="16608" y="12459"/>
                  </a:cubicBezTo>
                  <a:cubicBezTo>
                    <a:pt x="16760" y="12459"/>
                    <a:pt x="16650" y="11466"/>
                    <a:pt x="16289" y="11162"/>
                  </a:cubicBezTo>
                  <a:close/>
                  <a:moveTo>
                    <a:pt x="13320" y="18140"/>
                  </a:moveTo>
                  <a:cubicBezTo>
                    <a:pt x="12945" y="17989"/>
                    <a:pt x="12696" y="18750"/>
                    <a:pt x="12321" y="18369"/>
                  </a:cubicBezTo>
                  <a:cubicBezTo>
                    <a:pt x="11947" y="17989"/>
                    <a:pt x="11386" y="18376"/>
                    <a:pt x="11447" y="18712"/>
                  </a:cubicBezTo>
                  <a:cubicBezTo>
                    <a:pt x="11503" y="19017"/>
                    <a:pt x="11835" y="19055"/>
                    <a:pt x="12210" y="19093"/>
                  </a:cubicBezTo>
                  <a:cubicBezTo>
                    <a:pt x="12585" y="19131"/>
                    <a:pt x="12918" y="18559"/>
                    <a:pt x="13167" y="18522"/>
                  </a:cubicBezTo>
                  <a:cubicBezTo>
                    <a:pt x="13417" y="18483"/>
                    <a:pt x="13695" y="18293"/>
                    <a:pt x="13320" y="18140"/>
                  </a:cubicBezTo>
                  <a:close/>
                  <a:moveTo>
                    <a:pt x="14416" y="11695"/>
                  </a:moveTo>
                  <a:cubicBezTo>
                    <a:pt x="14471" y="12306"/>
                    <a:pt x="14874" y="12648"/>
                    <a:pt x="14985" y="12115"/>
                  </a:cubicBezTo>
                  <a:cubicBezTo>
                    <a:pt x="15096" y="11581"/>
                    <a:pt x="14352" y="10988"/>
                    <a:pt x="14416" y="11695"/>
                  </a:cubicBezTo>
                  <a:close/>
                  <a:moveTo>
                    <a:pt x="15554" y="6930"/>
                  </a:moveTo>
                  <a:cubicBezTo>
                    <a:pt x="15859" y="7006"/>
                    <a:pt x="15720" y="6510"/>
                    <a:pt x="15720" y="5976"/>
                  </a:cubicBezTo>
                  <a:cubicBezTo>
                    <a:pt x="15720" y="5442"/>
                    <a:pt x="15443" y="5900"/>
                    <a:pt x="15443" y="5632"/>
                  </a:cubicBezTo>
                  <a:cubicBezTo>
                    <a:pt x="15443" y="5366"/>
                    <a:pt x="15346" y="4298"/>
                    <a:pt x="15123" y="5137"/>
                  </a:cubicBezTo>
                  <a:cubicBezTo>
                    <a:pt x="14902" y="5976"/>
                    <a:pt x="15195" y="8048"/>
                    <a:pt x="15373" y="7959"/>
                  </a:cubicBezTo>
                  <a:cubicBezTo>
                    <a:pt x="15526" y="7883"/>
                    <a:pt x="15248" y="6853"/>
                    <a:pt x="15554" y="6930"/>
                  </a:cubicBezTo>
                  <a:close/>
                  <a:moveTo>
                    <a:pt x="4955" y="13031"/>
                  </a:moveTo>
                  <a:cubicBezTo>
                    <a:pt x="4941" y="12497"/>
                    <a:pt x="5024" y="11963"/>
                    <a:pt x="5024" y="11695"/>
                  </a:cubicBezTo>
                  <a:cubicBezTo>
                    <a:pt x="5024" y="11429"/>
                    <a:pt x="5093" y="11315"/>
                    <a:pt x="5218" y="11390"/>
                  </a:cubicBezTo>
                  <a:cubicBezTo>
                    <a:pt x="5343" y="11466"/>
                    <a:pt x="5329" y="10665"/>
                    <a:pt x="5232" y="10589"/>
                  </a:cubicBezTo>
                  <a:cubicBezTo>
                    <a:pt x="5135" y="10515"/>
                    <a:pt x="5080" y="9561"/>
                    <a:pt x="4843" y="9561"/>
                  </a:cubicBezTo>
                  <a:cubicBezTo>
                    <a:pt x="4608" y="9561"/>
                    <a:pt x="4649" y="10094"/>
                    <a:pt x="4788" y="10132"/>
                  </a:cubicBezTo>
                  <a:cubicBezTo>
                    <a:pt x="4927" y="10171"/>
                    <a:pt x="5010" y="10476"/>
                    <a:pt x="4968" y="10743"/>
                  </a:cubicBezTo>
                  <a:cubicBezTo>
                    <a:pt x="4927" y="11010"/>
                    <a:pt x="4872" y="10476"/>
                    <a:pt x="4677" y="10515"/>
                  </a:cubicBezTo>
                  <a:cubicBezTo>
                    <a:pt x="4483" y="10552"/>
                    <a:pt x="4608" y="9865"/>
                    <a:pt x="4386" y="9827"/>
                  </a:cubicBezTo>
                  <a:cubicBezTo>
                    <a:pt x="4164" y="9789"/>
                    <a:pt x="4206" y="8684"/>
                    <a:pt x="3969" y="8684"/>
                  </a:cubicBezTo>
                  <a:cubicBezTo>
                    <a:pt x="3734" y="8684"/>
                    <a:pt x="3720" y="8149"/>
                    <a:pt x="3873" y="7768"/>
                  </a:cubicBezTo>
                  <a:cubicBezTo>
                    <a:pt x="4025" y="7386"/>
                    <a:pt x="3637" y="7043"/>
                    <a:pt x="3637" y="6586"/>
                  </a:cubicBezTo>
                  <a:cubicBezTo>
                    <a:pt x="3637" y="6128"/>
                    <a:pt x="3387" y="6396"/>
                    <a:pt x="3387" y="6014"/>
                  </a:cubicBezTo>
                  <a:cubicBezTo>
                    <a:pt x="3387" y="5632"/>
                    <a:pt x="3276" y="5824"/>
                    <a:pt x="3151" y="5366"/>
                  </a:cubicBezTo>
                  <a:cubicBezTo>
                    <a:pt x="3026" y="4908"/>
                    <a:pt x="2971" y="5327"/>
                    <a:pt x="2860" y="4984"/>
                  </a:cubicBezTo>
                  <a:cubicBezTo>
                    <a:pt x="2749" y="4641"/>
                    <a:pt x="2596" y="4451"/>
                    <a:pt x="2499" y="4565"/>
                  </a:cubicBezTo>
                  <a:cubicBezTo>
                    <a:pt x="2402" y="4680"/>
                    <a:pt x="2180" y="4069"/>
                    <a:pt x="2097" y="3459"/>
                  </a:cubicBezTo>
                  <a:cubicBezTo>
                    <a:pt x="2031" y="2973"/>
                    <a:pt x="1389" y="2163"/>
                    <a:pt x="1306" y="1514"/>
                  </a:cubicBezTo>
                  <a:cubicBezTo>
                    <a:pt x="1223" y="867"/>
                    <a:pt x="1001" y="598"/>
                    <a:pt x="627" y="637"/>
                  </a:cubicBezTo>
                  <a:cubicBezTo>
                    <a:pt x="252" y="675"/>
                    <a:pt x="104" y="-371"/>
                    <a:pt x="16" y="141"/>
                  </a:cubicBezTo>
                  <a:cubicBezTo>
                    <a:pt x="-95" y="790"/>
                    <a:pt x="418" y="2239"/>
                    <a:pt x="654" y="2621"/>
                  </a:cubicBezTo>
                  <a:cubicBezTo>
                    <a:pt x="890" y="3002"/>
                    <a:pt x="1015" y="4374"/>
                    <a:pt x="1292" y="4451"/>
                  </a:cubicBezTo>
                  <a:cubicBezTo>
                    <a:pt x="1570" y="4527"/>
                    <a:pt x="1597" y="6930"/>
                    <a:pt x="1805" y="7043"/>
                  </a:cubicBezTo>
                  <a:cubicBezTo>
                    <a:pt x="2013" y="7158"/>
                    <a:pt x="2458" y="9027"/>
                    <a:pt x="2527" y="10017"/>
                  </a:cubicBezTo>
                  <a:cubicBezTo>
                    <a:pt x="2596" y="11009"/>
                    <a:pt x="3054" y="11505"/>
                    <a:pt x="3207" y="12230"/>
                  </a:cubicBezTo>
                  <a:cubicBezTo>
                    <a:pt x="3359" y="12954"/>
                    <a:pt x="3969" y="13946"/>
                    <a:pt x="4053" y="14250"/>
                  </a:cubicBezTo>
                  <a:cubicBezTo>
                    <a:pt x="4136" y="14555"/>
                    <a:pt x="4219" y="15242"/>
                    <a:pt x="4289" y="14898"/>
                  </a:cubicBezTo>
                  <a:cubicBezTo>
                    <a:pt x="4358" y="14555"/>
                    <a:pt x="4649" y="14898"/>
                    <a:pt x="4788" y="14937"/>
                  </a:cubicBezTo>
                  <a:cubicBezTo>
                    <a:pt x="4927" y="14976"/>
                    <a:pt x="4968" y="13564"/>
                    <a:pt x="4955" y="13031"/>
                  </a:cubicBezTo>
                  <a:close/>
                  <a:moveTo>
                    <a:pt x="11294" y="12039"/>
                  </a:moveTo>
                  <a:cubicBezTo>
                    <a:pt x="11503" y="12077"/>
                    <a:pt x="11475" y="12916"/>
                    <a:pt x="11433" y="13411"/>
                  </a:cubicBezTo>
                  <a:cubicBezTo>
                    <a:pt x="11392" y="13907"/>
                    <a:pt x="11308" y="15085"/>
                    <a:pt x="11489" y="14898"/>
                  </a:cubicBezTo>
                  <a:cubicBezTo>
                    <a:pt x="11711" y="14669"/>
                    <a:pt x="11850" y="13907"/>
                    <a:pt x="11725" y="13640"/>
                  </a:cubicBezTo>
                  <a:cubicBezTo>
                    <a:pt x="11600" y="13373"/>
                    <a:pt x="11614" y="11695"/>
                    <a:pt x="11669" y="11276"/>
                  </a:cubicBezTo>
                  <a:cubicBezTo>
                    <a:pt x="11725" y="10857"/>
                    <a:pt x="12099" y="11162"/>
                    <a:pt x="11974" y="11810"/>
                  </a:cubicBezTo>
                  <a:cubicBezTo>
                    <a:pt x="11850" y="12459"/>
                    <a:pt x="12210" y="12382"/>
                    <a:pt x="12210" y="13106"/>
                  </a:cubicBezTo>
                  <a:cubicBezTo>
                    <a:pt x="12210" y="13831"/>
                    <a:pt x="12418" y="13450"/>
                    <a:pt x="12640" y="13259"/>
                  </a:cubicBezTo>
                  <a:cubicBezTo>
                    <a:pt x="12862" y="13069"/>
                    <a:pt x="12821" y="12725"/>
                    <a:pt x="12668" y="12267"/>
                  </a:cubicBezTo>
                  <a:cubicBezTo>
                    <a:pt x="12515" y="11810"/>
                    <a:pt x="12779" y="11162"/>
                    <a:pt x="12571" y="10781"/>
                  </a:cubicBezTo>
                  <a:cubicBezTo>
                    <a:pt x="12363" y="10399"/>
                    <a:pt x="12224" y="9827"/>
                    <a:pt x="12418" y="9713"/>
                  </a:cubicBezTo>
                  <a:cubicBezTo>
                    <a:pt x="12613" y="9599"/>
                    <a:pt x="13195" y="8684"/>
                    <a:pt x="13126" y="8302"/>
                  </a:cubicBezTo>
                  <a:cubicBezTo>
                    <a:pt x="13056" y="7920"/>
                    <a:pt x="12238" y="8379"/>
                    <a:pt x="12168" y="9064"/>
                  </a:cubicBezTo>
                  <a:cubicBezTo>
                    <a:pt x="12099" y="9751"/>
                    <a:pt x="11517" y="8988"/>
                    <a:pt x="11586" y="7806"/>
                  </a:cubicBezTo>
                  <a:cubicBezTo>
                    <a:pt x="11655" y="6625"/>
                    <a:pt x="12807" y="6433"/>
                    <a:pt x="13140" y="6853"/>
                  </a:cubicBezTo>
                  <a:cubicBezTo>
                    <a:pt x="13473" y="7272"/>
                    <a:pt x="13833" y="6167"/>
                    <a:pt x="13958" y="5518"/>
                  </a:cubicBezTo>
                  <a:cubicBezTo>
                    <a:pt x="14083" y="4870"/>
                    <a:pt x="13695" y="5632"/>
                    <a:pt x="13458" y="6053"/>
                  </a:cubicBezTo>
                  <a:cubicBezTo>
                    <a:pt x="13223" y="6472"/>
                    <a:pt x="12599" y="6014"/>
                    <a:pt x="12280" y="5709"/>
                  </a:cubicBezTo>
                  <a:cubicBezTo>
                    <a:pt x="11961" y="5404"/>
                    <a:pt x="11974" y="6243"/>
                    <a:pt x="11711" y="6357"/>
                  </a:cubicBezTo>
                  <a:cubicBezTo>
                    <a:pt x="11447" y="6472"/>
                    <a:pt x="11503" y="8074"/>
                    <a:pt x="11378" y="8263"/>
                  </a:cubicBezTo>
                  <a:cubicBezTo>
                    <a:pt x="11253" y="8455"/>
                    <a:pt x="11253" y="9636"/>
                    <a:pt x="11003" y="10743"/>
                  </a:cubicBezTo>
                  <a:cubicBezTo>
                    <a:pt x="10753" y="11848"/>
                    <a:pt x="11086" y="12001"/>
                    <a:pt x="11294" y="12039"/>
                  </a:cubicBezTo>
                  <a:close/>
                  <a:moveTo>
                    <a:pt x="821" y="5518"/>
                  </a:moveTo>
                  <a:cubicBezTo>
                    <a:pt x="793" y="5900"/>
                    <a:pt x="945" y="7005"/>
                    <a:pt x="1112" y="6548"/>
                  </a:cubicBezTo>
                  <a:cubicBezTo>
                    <a:pt x="1279" y="6090"/>
                    <a:pt x="848" y="5144"/>
                    <a:pt x="821" y="5518"/>
                  </a:cubicBezTo>
                  <a:close/>
                  <a:moveTo>
                    <a:pt x="6037" y="11123"/>
                  </a:moveTo>
                  <a:cubicBezTo>
                    <a:pt x="6037" y="10781"/>
                    <a:pt x="5679" y="10947"/>
                    <a:pt x="5787" y="11429"/>
                  </a:cubicBezTo>
                  <a:cubicBezTo>
                    <a:pt x="5898" y="11924"/>
                    <a:pt x="6037" y="11466"/>
                    <a:pt x="6037" y="11123"/>
                  </a:cubicBezTo>
                  <a:close/>
                  <a:moveTo>
                    <a:pt x="1500" y="8798"/>
                  </a:moveTo>
                  <a:cubicBezTo>
                    <a:pt x="1473" y="8988"/>
                    <a:pt x="1625" y="9751"/>
                    <a:pt x="1722" y="9522"/>
                  </a:cubicBezTo>
                  <a:cubicBezTo>
                    <a:pt x="1820" y="9293"/>
                    <a:pt x="1588" y="8194"/>
                    <a:pt x="1500" y="879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608" name="Shape 1535"/>
            <p:cNvSpPr/>
            <p:nvPr/>
          </p:nvSpPr>
          <p:spPr>
            <a:xfrm>
              <a:off x="8524852" y="4607745"/>
              <a:ext cx="65880" cy="238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9" h="18558" extrusionOk="0">
                  <a:moveTo>
                    <a:pt x="11365" y="1944"/>
                  </a:moveTo>
                  <a:cubicBezTo>
                    <a:pt x="8761" y="1619"/>
                    <a:pt x="7715" y="6853"/>
                    <a:pt x="5777" y="10591"/>
                  </a:cubicBezTo>
                  <a:cubicBezTo>
                    <a:pt x="5597" y="10932"/>
                    <a:pt x="5406" y="11241"/>
                    <a:pt x="5214" y="11556"/>
                  </a:cubicBezTo>
                  <a:cubicBezTo>
                    <a:pt x="5891" y="12788"/>
                    <a:pt x="6664" y="14789"/>
                    <a:pt x="7274" y="16841"/>
                  </a:cubicBezTo>
                  <a:cubicBezTo>
                    <a:pt x="11008" y="11437"/>
                    <a:pt x="20524" y="4708"/>
                    <a:pt x="21022" y="1465"/>
                  </a:cubicBezTo>
                  <a:cubicBezTo>
                    <a:pt x="21600" y="-2284"/>
                    <a:pt x="15230" y="2398"/>
                    <a:pt x="11365" y="1944"/>
                  </a:cubicBezTo>
                  <a:close/>
                  <a:moveTo>
                    <a:pt x="2103" y="14160"/>
                  </a:moveTo>
                  <a:cubicBezTo>
                    <a:pt x="1357" y="14304"/>
                    <a:pt x="650" y="14768"/>
                    <a:pt x="0" y="15423"/>
                  </a:cubicBezTo>
                  <a:cubicBezTo>
                    <a:pt x="661" y="17253"/>
                    <a:pt x="1588" y="19316"/>
                    <a:pt x="2130" y="18280"/>
                  </a:cubicBezTo>
                  <a:cubicBezTo>
                    <a:pt x="2575" y="17439"/>
                    <a:pt x="2836" y="15485"/>
                    <a:pt x="3092" y="13742"/>
                  </a:cubicBezTo>
                  <a:cubicBezTo>
                    <a:pt x="2816" y="13881"/>
                    <a:pt x="2535" y="14026"/>
                    <a:pt x="2224" y="14103"/>
                  </a:cubicBezTo>
                  <a:cubicBezTo>
                    <a:pt x="2181" y="14118"/>
                    <a:pt x="2149" y="14149"/>
                    <a:pt x="2103" y="1416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</p:grpSp>
      <p:grpSp>
        <p:nvGrpSpPr>
          <p:cNvPr id="609" name="组合 608"/>
          <p:cNvGrpSpPr/>
          <p:nvPr/>
        </p:nvGrpSpPr>
        <p:grpSpPr>
          <a:xfrm>
            <a:off x="2561929" y="2240214"/>
            <a:ext cx="6566255" cy="3156795"/>
            <a:chOff x="2561929" y="2240214"/>
            <a:chExt cx="6566255" cy="3156795"/>
          </a:xfrm>
          <a:solidFill>
            <a:schemeClr val="accent2"/>
          </a:solidFill>
        </p:grpSpPr>
        <p:sp>
          <p:nvSpPr>
            <p:cNvPr id="610" name="Shape 1429"/>
            <p:cNvSpPr/>
            <p:nvPr/>
          </p:nvSpPr>
          <p:spPr>
            <a:xfrm>
              <a:off x="6557563" y="3345966"/>
              <a:ext cx="63174" cy="784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4" extrusionOk="0">
                  <a:moveTo>
                    <a:pt x="15618" y="5455"/>
                  </a:moveTo>
                  <a:cubicBezTo>
                    <a:pt x="14787" y="3310"/>
                    <a:pt x="12111" y="2483"/>
                    <a:pt x="10660" y="2483"/>
                  </a:cubicBezTo>
                  <a:cubicBezTo>
                    <a:pt x="9217" y="2483"/>
                    <a:pt x="6741" y="-156"/>
                    <a:pt x="5090" y="7"/>
                  </a:cubicBezTo>
                  <a:cubicBezTo>
                    <a:pt x="4190" y="97"/>
                    <a:pt x="1959" y="531"/>
                    <a:pt x="0" y="1040"/>
                  </a:cubicBezTo>
                  <a:cubicBezTo>
                    <a:pt x="1792" y="3747"/>
                    <a:pt x="3715" y="6505"/>
                    <a:pt x="4600" y="7334"/>
                  </a:cubicBezTo>
                  <a:cubicBezTo>
                    <a:pt x="6490" y="9099"/>
                    <a:pt x="10592" y="13894"/>
                    <a:pt x="9020" y="15155"/>
                  </a:cubicBezTo>
                  <a:cubicBezTo>
                    <a:pt x="7785" y="16145"/>
                    <a:pt x="8293" y="20193"/>
                    <a:pt x="10227" y="21444"/>
                  </a:cubicBezTo>
                  <a:cubicBezTo>
                    <a:pt x="11124" y="20508"/>
                    <a:pt x="14170" y="17444"/>
                    <a:pt x="14170" y="16513"/>
                  </a:cubicBezTo>
                  <a:cubicBezTo>
                    <a:pt x="14170" y="15523"/>
                    <a:pt x="14381" y="13542"/>
                    <a:pt x="16852" y="14038"/>
                  </a:cubicBezTo>
                  <a:cubicBezTo>
                    <a:pt x="19330" y="14534"/>
                    <a:pt x="21600" y="15361"/>
                    <a:pt x="21600" y="14699"/>
                  </a:cubicBezTo>
                  <a:cubicBezTo>
                    <a:pt x="21600" y="14038"/>
                    <a:pt x="20982" y="11895"/>
                    <a:pt x="19951" y="11066"/>
                  </a:cubicBezTo>
                  <a:cubicBezTo>
                    <a:pt x="18920" y="10244"/>
                    <a:pt x="16445" y="7603"/>
                    <a:pt x="15618" y="5455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611" name="Shape 1537"/>
            <p:cNvSpPr/>
            <p:nvPr/>
          </p:nvSpPr>
          <p:spPr>
            <a:xfrm>
              <a:off x="6387970" y="3474857"/>
              <a:ext cx="24685" cy="32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577" y="0"/>
                  </a:moveTo>
                  <a:cubicBezTo>
                    <a:pt x="3913" y="3727"/>
                    <a:pt x="330" y="8445"/>
                    <a:pt x="736" y="9989"/>
                  </a:cubicBezTo>
                  <a:cubicBezTo>
                    <a:pt x="916" y="10668"/>
                    <a:pt x="614" y="12198"/>
                    <a:pt x="0" y="14159"/>
                  </a:cubicBezTo>
                  <a:cubicBezTo>
                    <a:pt x="4701" y="17024"/>
                    <a:pt x="9270" y="19912"/>
                    <a:pt x="12626" y="21220"/>
                  </a:cubicBezTo>
                  <a:cubicBezTo>
                    <a:pt x="12962" y="21358"/>
                    <a:pt x="13252" y="21476"/>
                    <a:pt x="13571" y="21600"/>
                  </a:cubicBezTo>
                  <a:cubicBezTo>
                    <a:pt x="14620" y="17174"/>
                    <a:pt x="18667" y="12611"/>
                    <a:pt x="21600" y="12081"/>
                  </a:cubicBezTo>
                  <a:cubicBezTo>
                    <a:pt x="17496" y="8290"/>
                    <a:pt x="11461" y="2934"/>
                    <a:pt x="7577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grpSp>
          <p:nvGrpSpPr>
            <p:cNvPr id="612" name="组合 611"/>
            <p:cNvGrpSpPr/>
            <p:nvPr/>
          </p:nvGrpSpPr>
          <p:grpSpPr>
            <a:xfrm>
              <a:off x="2561929" y="2240214"/>
              <a:ext cx="6566255" cy="3156795"/>
              <a:chOff x="2561929" y="2240214"/>
              <a:chExt cx="6566255" cy="3156795"/>
            </a:xfrm>
            <a:grpFill/>
          </p:grpSpPr>
          <p:sp>
            <p:nvSpPr>
              <p:cNvPr id="613" name="Shape 1418"/>
              <p:cNvSpPr/>
              <p:nvPr/>
            </p:nvSpPr>
            <p:spPr>
              <a:xfrm>
                <a:off x="6292996" y="3393452"/>
                <a:ext cx="109210" cy="9523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517" y="17366"/>
                    </a:moveTo>
                    <a:cubicBezTo>
                      <a:pt x="12608" y="16550"/>
                      <a:pt x="9218" y="14298"/>
                      <a:pt x="9218" y="12766"/>
                    </a:cubicBezTo>
                    <a:cubicBezTo>
                      <a:pt x="9218" y="11234"/>
                      <a:pt x="7525" y="10618"/>
                      <a:pt x="7347" y="9596"/>
                    </a:cubicBezTo>
                    <a:cubicBezTo>
                      <a:pt x="7166" y="8573"/>
                      <a:pt x="8327" y="7655"/>
                      <a:pt x="9130" y="8370"/>
                    </a:cubicBezTo>
                    <a:cubicBezTo>
                      <a:pt x="9932" y="9086"/>
                      <a:pt x="10824" y="7347"/>
                      <a:pt x="11715" y="7754"/>
                    </a:cubicBezTo>
                    <a:cubicBezTo>
                      <a:pt x="12608" y="8166"/>
                      <a:pt x="17955" y="8469"/>
                      <a:pt x="17955" y="8469"/>
                    </a:cubicBezTo>
                    <a:cubicBezTo>
                      <a:pt x="17955" y="8469"/>
                      <a:pt x="19608" y="9007"/>
                      <a:pt x="21600" y="10584"/>
                    </a:cubicBezTo>
                    <a:cubicBezTo>
                      <a:pt x="21557" y="10159"/>
                      <a:pt x="21494" y="9804"/>
                      <a:pt x="21411" y="9590"/>
                    </a:cubicBezTo>
                    <a:cubicBezTo>
                      <a:pt x="20933" y="8299"/>
                      <a:pt x="21411" y="6830"/>
                      <a:pt x="20129" y="6279"/>
                    </a:cubicBezTo>
                    <a:cubicBezTo>
                      <a:pt x="19467" y="5993"/>
                      <a:pt x="19190" y="4681"/>
                      <a:pt x="19075" y="3476"/>
                    </a:cubicBezTo>
                    <a:cubicBezTo>
                      <a:pt x="18471" y="3687"/>
                      <a:pt x="17959" y="3860"/>
                      <a:pt x="17680" y="3941"/>
                    </a:cubicBezTo>
                    <a:cubicBezTo>
                      <a:pt x="16613" y="4247"/>
                      <a:pt x="14345" y="4092"/>
                      <a:pt x="13546" y="2868"/>
                    </a:cubicBezTo>
                    <a:cubicBezTo>
                      <a:pt x="12950" y="1957"/>
                      <a:pt x="11095" y="621"/>
                      <a:pt x="10187" y="0"/>
                    </a:cubicBezTo>
                    <a:cubicBezTo>
                      <a:pt x="9814" y="373"/>
                      <a:pt x="8392" y="1771"/>
                      <a:pt x="7773" y="1853"/>
                    </a:cubicBezTo>
                    <a:cubicBezTo>
                      <a:pt x="7055" y="1957"/>
                      <a:pt x="7504" y="4115"/>
                      <a:pt x="6786" y="4115"/>
                    </a:cubicBezTo>
                    <a:cubicBezTo>
                      <a:pt x="6069" y="4115"/>
                      <a:pt x="5532" y="5552"/>
                      <a:pt x="5354" y="6168"/>
                    </a:cubicBezTo>
                    <a:cubicBezTo>
                      <a:pt x="5176" y="6785"/>
                      <a:pt x="3565" y="5756"/>
                      <a:pt x="2847" y="6065"/>
                    </a:cubicBezTo>
                    <a:cubicBezTo>
                      <a:pt x="2335" y="6288"/>
                      <a:pt x="824" y="6557"/>
                      <a:pt x="0" y="6695"/>
                    </a:cubicBezTo>
                    <a:cubicBezTo>
                      <a:pt x="126" y="7630"/>
                      <a:pt x="77" y="8668"/>
                      <a:pt x="729" y="8668"/>
                    </a:cubicBezTo>
                    <a:cubicBezTo>
                      <a:pt x="1803" y="8668"/>
                      <a:pt x="3775" y="8533"/>
                      <a:pt x="3834" y="10175"/>
                    </a:cubicBezTo>
                    <a:cubicBezTo>
                      <a:pt x="3890" y="11817"/>
                      <a:pt x="6460" y="15448"/>
                      <a:pt x="7411" y="16680"/>
                    </a:cubicBezTo>
                    <a:cubicBezTo>
                      <a:pt x="8366" y="17913"/>
                      <a:pt x="10519" y="17641"/>
                      <a:pt x="10636" y="18667"/>
                    </a:cubicBezTo>
                    <a:cubicBezTo>
                      <a:pt x="10757" y="19695"/>
                      <a:pt x="12310" y="20651"/>
                      <a:pt x="14103" y="20788"/>
                    </a:cubicBezTo>
                    <a:cubicBezTo>
                      <a:pt x="14589" y="20826"/>
                      <a:pt x="15173" y="21148"/>
                      <a:pt x="15801" y="21600"/>
                    </a:cubicBezTo>
                    <a:cubicBezTo>
                      <a:pt x="14549" y="19499"/>
                      <a:pt x="12457" y="17940"/>
                      <a:pt x="12517" y="17366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8000">
                    <a:solidFill>
                      <a:srgbClr val="53585F"/>
                    </a:solidFill>
                    <a:latin typeface="Open Sans" panose="020B0606030504020204"/>
                    <a:ea typeface="Open Sans" panose="020B0606030504020204"/>
                    <a:cs typeface="Open Sans" panose="020B0606030504020204"/>
                    <a:sym typeface="Open Sans" panose="020B0606030504020204"/>
                  </a:defRPr>
                </a:pPr>
                <a:endParaRPr kumimoji="0" sz="4000" b="0" i="0" u="none" strike="noStrike" kern="1200" cap="none" spc="0" normalizeH="0" baseline="0" noProof="0">
                  <a:ln>
                    <a:noFill/>
                  </a:ln>
                  <a:solidFill>
                    <a:srgbClr val="53585F"/>
                  </a:solidFill>
                  <a:effectLst/>
                  <a:uLnTx/>
                  <a:uFillTx/>
                  <a:latin typeface="Open Sans" panose="020B0606030504020204"/>
                  <a:sym typeface="Open Sans" panose="020B0606030504020204"/>
                </a:endParaRPr>
              </a:p>
            </p:txBody>
          </p:sp>
          <p:sp>
            <p:nvSpPr>
              <p:cNvPr id="614" name="Shape 1419"/>
              <p:cNvSpPr/>
              <p:nvPr/>
            </p:nvSpPr>
            <p:spPr>
              <a:xfrm>
                <a:off x="6401537" y="3495209"/>
                <a:ext cx="37093" cy="748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26" h="21600" extrusionOk="0">
                    <a:moveTo>
                      <a:pt x="13714" y="18418"/>
                    </a:moveTo>
                    <a:cubicBezTo>
                      <a:pt x="16255" y="18161"/>
                      <a:pt x="14729" y="17113"/>
                      <a:pt x="16511" y="16198"/>
                    </a:cubicBezTo>
                    <a:cubicBezTo>
                      <a:pt x="18285" y="15285"/>
                      <a:pt x="20320" y="13457"/>
                      <a:pt x="20581" y="12804"/>
                    </a:cubicBezTo>
                    <a:cubicBezTo>
                      <a:pt x="20610" y="12733"/>
                      <a:pt x="20703" y="12684"/>
                      <a:pt x="20826" y="12641"/>
                    </a:cubicBezTo>
                    <a:cubicBezTo>
                      <a:pt x="17374" y="11308"/>
                      <a:pt x="14956" y="10352"/>
                      <a:pt x="14194" y="8985"/>
                    </a:cubicBezTo>
                    <a:cubicBezTo>
                      <a:pt x="13420" y="7589"/>
                      <a:pt x="14224" y="4861"/>
                      <a:pt x="15436" y="2870"/>
                    </a:cubicBezTo>
                    <a:cubicBezTo>
                      <a:pt x="13465" y="2152"/>
                      <a:pt x="7406" y="0"/>
                      <a:pt x="5501" y="0"/>
                    </a:cubicBezTo>
                    <a:cubicBezTo>
                      <a:pt x="3619" y="0"/>
                      <a:pt x="718" y="2152"/>
                      <a:pt x="0" y="4218"/>
                    </a:cubicBezTo>
                    <a:cubicBezTo>
                      <a:pt x="4448" y="5437"/>
                      <a:pt x="6197" y="6303"/>
                      <a:pt x="3117" y="7886"/>
                    </a:cubicBezTo>
                    <a:cubicBezTo>
                      <a:pt x="-93" y="9540"/>
                      <a:pt x="-774" y="15113"/>
                      <a:pt x="2778" y="16590"/>
                    </a:cubicBezTo>
                    <a:cubicBezTo>
                      <a:pt x="6163" y="18000"/>
                      <a:pt x="7138" y="20799"/>
                      <a:pt x="10418" y="21600"/>
                    </a:cubicBezTo>
                    <a:cubicBezTo>
                      <a:pt x="11345" y="20192"/>
                      <a:pt x="12040" y="18596"/>
                      <a:pt x="13714" y="18418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8000">
                    <a:solidFill>
                      <a:srgbClr val="53585F"/>
                    </a:solidFill>
                    <a:latin typeface="Open Sans" panose="020B0606030504020204"/>
                    <a:ea typeface="Open Sans" panose="020B0606030504020204"/>
                    <a:cs typeface="Open Sans" panose="020B0606030504020204"/>
                    <a:sym typeface="Open Sans" panose="020B0606030504020204"/>
                  </a:defRPr>
                </a:pPr>
                <a:endParaRPr kumimoji="0" sz="4000" b="0" i="0" u="none" strike="noStrike" kern="1200" cap="none" spc="0" normalizeH="0" baseline="0" noProof="0">
                  <a:ln>
                    <a:noFill/>
                  </a:ln>
                  <a:solidFill>
                    <a:srgbClr val="53585F"/>
                  </a:solidFill>
                  <a:effectLst/>
                  <a:uLnTx/>
                  <a:uFillTx/>
                  <a:latin typeface="Open Sans" panose="020B0606030504020204"/>
                  <a:sym typeface="Open Sans" panose="020B0606030504020204"/>
                </a:endParaRPr>
              </a:p>
            </p:txBody>
          </p:sp>
          <p:sp>
            <p:nvSpPr>
              <p:cNvPr id="615" name="Shape 1422"/>
              <p:cNvSpPr/>
              <p:nvPr/>
            </p:nvSpPr>
            <p:spPr>
              <a:xfrm>
                <a:off x="6265862" y="3278129"/>
                <a:ext cx="125951" cy="656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78" h="21551" extrusionOk="0">
                    <a:moveTo>
                      <a:pt x="19947" y="9787"/>
                    </a:moveTo>
                    <a:cubicBezTo>
                      <a:pt x="19380" y="9125"/>
                      <a:pt x="17802" y="9566"/>
                      <a:pt x="17687" y="8679"/>
                    </a:cubicBezTo>
                    <a:cubicBezTo>
                      <a:pt x="17578" y="7793"/>
                      <a:pt x="17465" y="6243"/>
                      <a:pt x="16785" y="6243"/>
                    </a:cubicBezTo>
                    <a:cubicBezTo>
                      <a:pt x="16109" y="6243"/>
                      <a:pt x="15205" y="5359"/>
                      <a:pt x="14868" y="6907"/>
                    </a:cubicBezTo>
                    <a:cubicBezTo>
                      <a:pt x="14528" y="8458"/>
                      <a:pt x="13174" y="6464"/>
                      <a:pt x="13060" y="5356"/>
                    </a:cubicBezTo>
                    <a:cubicBezTo>
                      <a:pt x="12950" y="4245"/>
                      <a:pt x="12384" y="3363"/>
                      <a:pt x="10804" y="2252"/>
                    </a:cubicBezTo>
                    <a:cubicBezTo>
                      <a:pt x="10177" y="1812"/>
                      <a:pt x="9463" y="922"/>
                      <a:pt x="8827" y="0"/>
                    </a:cubicBezTo>
                    <a:cubicBezTo>
                      <a:pt x="8776" y="267"/>
                      <a:pt x="8714" y="518"/>
                      <a:pt x="8648" y="714"/>
                    </a:cubicBezTo>
                    <a:cubicBezTo>
                      <a:pt x="8344" y="1610"/>
                      <a:pt x="7284" y="-29"/>
                      <a:pt x="6830" y="863"/>
                    </a:cubicBezTo>
                    <a:cubicBezTo>
                      <a:pt x="6374" y="1757"/>
                      <a:pt x="4859" y="1902"/>
                      <a:pt x="4026" y="3392"/>
                    </a:cubicBezTo>
                    <a:cubicBezTo>
                      <a:pt x="3192" y="4881"/>
                      <a:pt x="1448" y="5624"/>
                      <a:pt x="464" y="6070"/>
                    </a:cubicBezTo>
                    <a:cubicBezTo>
                      <a:pt x="-522" y="6519"/>
                      <a:pt x="313" y="8302"/>
                      <a:pt x="691" y="9640"/>
                    </a:cubicBezTo>
                    <a:cubicBezTo>
                      <a:pt x="1071" y="10976"/>
                      <a:pt x="1071" y="14250"/>
                      <a:pt x="1828" y="15293"/>
                    </a:cubicBezTo>
                    <a:cubicBezTo>
                      <a:pt x="2587" y="16332"/>
                      <a:pt x="5087" y="19457"/>
                      <a:pt x="5390" y="20499"/>
                    </a:cubicBezTo>
                    <a:cubicBezTo>
                      <a:pt x="5441" y="20679"/>
                      <a:pt x="5410" y="20844"/>
                      <a:pt x="5347" y="21001"/>
                    </a:cubicBezTo>
                    <a:cubicBezTo>
                      <a:pt x="6397" y="21558"/>
                      <a:pt x="8037" y="21571"/>
                      <a:pt x="8321" y="20643"/>
                    </a:cubicBezTo>
                    <a:cubicBezTo>
                      <a:pt x="8660" y="19538"/>
                      <a:pt x="8887" y="17541"/>
                      <a:pt x="8887" y="17541"/>
                    </a:cubicBezTo>
                    <a:cubicBezTo>
                      <a:pt x="8887" y="17541"/>
                      <a:pt x="11142" y="17541"/>
                      <a:pt x="12044" y="19538"/>
                    </a:cubicBezTo>
                    <a:cubicBezTo>
                      <a:pt x="12950" y="21532"/>
                      <a:pt x="14643" y="20199"/>
                      <a:pt x="14643" y="20199"/>
                    </a:cubicBezTo>
                    <a:cubicBezTo>
                      <a:pt x="14643" y="20199"/>
                      <a:pt x="14736" y="20763"/>
                      <a:pt x="14888" y="21551"/>
                    </a:cubicBezTo>
                    <a:cubicBezTo>
                      <a:pt x="15132" y="20457"/>
                      <a:pt x="15452" y="19496"/>
                      <a:pt x="15838" y="19382"/>
                    </a:cubicBezTo>
                    <a:cubicBezTo>
                      <a:pt x="16791" y="19117"/>
                      <a:pt x="18147" y="18851"/>
                      <a:pt x="19098" y="16186"/>
                    </a:cubicBezTo>
                    <a:cubicBezTo>
                      <a:pt x="19591" y="14811"/>
                      <a:pt x="20403" y="13719"/>
                      <a:pt x="21078" y="12986"/>
                    </a:cubicBezTo>
                    <a:cubicBezTo>
                      <a:pt x="20621" y="11888"/>
                      <a:pt x="20386" y="10305"/>
                      <a:pt x="19947" y="9787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8000">
                    <a:solidFill>
                      <a:srgbClr val="53585F"/>
                    </a:solidFill>
                    <a:latin typeface="Open Sans" panose="020B0606030504020204"/>
                    <a:ea typeface="Open Sans" panose="020B0606030504020204"/>
                    <a:cs typeface="Open Sans" panose="020B0606030504020204"/>
                    <a:sym typeface="Open Sans" panose="020B0606030504020204"/>
                  </a:defRPr>
                </a:pPr>
                <a:endParaRPr kumimoji="0" sz="4000" b="0" i="0" u="none" strike="noStrike" kern="1200" cap="none" spc="0" normalizeH="0" baseline="0" noProof="0">
                  <a:ln>
                    <a:noFill/>
                  </a:ln>
                  <a:solidFill>
                    <a:srgbClr val="53585F"/>
                  </a:solidFill>
                  <a:effectLst/>
                  <a:uLnTx/>
                  <a:uFillTx/>
                  <a:latin typeface="Open Sans" panose="020B0606030504020204"/>
                  <a:sym typeface="Open Sans" panose="020B0606030504020204"/>
                </a:endParaRPr>
              </a:p>
            </p:txBody>
          </p:sp>
          <p:sp>
            <p:nvSpPr>
              <p:cNvPr id="616" name="Shape 1423"/>
              <p:cNvSpPr/>
              <p:nvPr/>
            </p:nvSpPr>
            <p:spPr>
              <a:xfrm>
                <a:off x="6354051" y="3318832"/>
                <a:ext cx="114344" cy="459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454" extrusionOk="0">
                    <a:moveTo>
                      <a:pt x="16029" y="1972"/>
                    </a:moveTo>
                    <a:cubicBezTo>
                      <a:pt x="14755" y="2262"/>
                      <a:pt x="14115" y="468"/>
                      <a:pt x="13100" y="1368"/>
                    </a:cubicBezTo>
                    <a:cubicBezTo>
                      <a:pt x="12080" y="2262"/>
                      <a:pt x="10422" y="1368"/>
                      <a:pt x="9788" y="468"/>
                    </a:cubicBezTo>
                    <a:cubicBezTo>
                      <a:pt x="9147" y="-432"/>
                      <a:pt x="8386" y="2262"/>
                      <a:pt x="7492" y="1068"/>
                    </a:cubicBezTo>
                    <a:cubicBezTo>
                      <a:pt x="7296" y="803"/>
                      <a:pt x="7131" y="424"/>
                      <a:pt x="6987" y="0"/>
                    </a:cubicBezTo>
                    <a:cubicBezTo>
                      <a:pt x="6225" y="993"/>
                      <a:pt x="5309" y="2470"/>
                      <a:pt x="4752" y="4332"/>
                    </a:cubicBezTo>
                    <a:cubicBezTo>
                      <a:pt x="3678" y="7940"/>
                      <a:pt x="2147" y="8301"/>
                      <a:pt x="1072" y="8659"/>
                    </a:cubicBezTo>
                    <a:cubicBezTo>
                      <a:pt x="636" y="8814"/>
                      <a:pt x="275" y="10115"/>
                      <a:pt x="0" y="11597"/>
                    </a:cubicBezTo>
                    <a:cubicBezTo>
                      <a:pt x="350" y="13722"/>
                      <a:pt x="994" y="17159"/>
                      <a:pt x="1760" y="18759"/>
                    </a:cubicBezTo>
                    <a:cubicBezTo>
                      <a:pt x="2908" y="21168"/>
                      <a:pt x="6981" y="20865"/>
                      <a:pt x="6981" y="18759"/>
                    </a:cubicBezTo>
                    <a:cubicBezTo>
                      <a:pt x="6981" y="16664"/>
                      <a:pt x="10293" y="15764"/>
                      <a:pt x="11058" y="15764"/>
                    </a:cubicBezTo>
                    <a:cubicBezTo>
                      <a:pt x="11824" y="15764"/>
                      <a:pt x="14246" y="10062"/>
                      <a:pt x="14627" y="10367"/>
                    </a:cubicBezTo>
                    <a:cubicBezTo>
                      <a:pt x="15011" y="10666"/>
                      <a:pt x="17557" y="11570"/>
                      <a:pt x="18192" y="13065"/>
                    </a:cubicBezTo>
                    <a:cubicBezTo>
                      <a:pt x="18509" y="13811"/>
                      <a:pt x="19545" y="14552"/>
                      <a:pt x="20619" y="15112"/>
                    </a:cubicBezTo>
                    <a:cubicBezTo>
                      <a:pt x="20168" y="14181"/>
                      <a:pt x="19813" y="12973"/>
                      <a:pt x="19813" y="11980"/>
                    </a:cubicBezTo>
                    <a:cubicBezTo>
                      <a:pt x="19813" y="10375"/>
                      <a:pt x="21098" y="6144"/>
                      <a:pt x="21524" y="5337"/>
                    </a:cubicBezTo>
                    <a:cubicBezTo>
                      <a:pt x="21559" y="5275"/>
                      <a:pt x="21575" y="5157"/>
                      <a:pt x="21600" y="5056"/>
                    </a:cubicBezTo>
                    <a:cubicBezTo>
                      <a:pt x="20619" y="4711"/>
                      <a:pt x="19541" y="4240"/>
                      <a:pt x="19339" y="3767"/>
                    </a:cubicBezTo>
                    <a:cubicBezTo>
                      <a:pt x="18958" y="2864"/>
                      <a:pt x="17300" y="1667"/>
                      <a:pt x="16029" y="1972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8000">
                    <a:solidFill>
                      <a:srgbClr val="53585F"/>
                    </a:solidFill>
                    <a:latin typeface="Open Sans" panose="020B0606030504020204"/>
                    <a:ea typeface="Open Sans" panose="020B0606030504020204"/>
                    <a:cs typeface="Open Sans" panose="020B0606030504020204"/>
                    <a:sym typeface="Open Sans" panose="020B0606030504020204"/>
                  </a:defRPr>
                </a:pPr>
                <a:endParaRPr kumimoji="0" sz="4000" b="0" i="0" u="none" strike="noStrike" kern="1200" cap="none" spc="0" normalizeH="0" baseline="0" noProof="0">
                  <a:ln>
                    <a:noFill/>
                  </a:ln>
                  <a:solidFill>
                    <a:srgbClr val="53585F"/>
                  </a:solidFill>
                  <a:effectLst/>
                  <a:uLnTx/>
                  <a:uFillTx/>
                  <a:latin typeface="Open Sans" panose="020B0606030504020204"/>
                  <a:sym typeface="Open Sans" panose="020B0606030504020204"/>
                </a:endParaRPr>
              </a:p>
            </p:txBody>
          </p:sp>
          <p:sp>
            <p:nvSpPr>
              <p:cNvPr id="617" name="Shape 1427"/>
              <p:cNvSpPr/>
              <p:nvPr/>
            </p:nvSpPr>
            <p:spPr>
              <a:xfrm>
                <a:off x="6069132" y="3264561"/>
                <a:ext cx="78742" cy="548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46" h="20650" extrusionOk="0">
                    <a:moveTo>
                      <a:pt x="715" y="5440"/>
                    </a:moveTo>
                    <a:cubicBezTo>
                      <a:pt x="839" y="6636"/>
                      <a:pt x="2196" y="9535"/>
                      <a:pt x="2688" y="8343"/>
                    </a:cubicBezTo>
                    <a:cubicBezTo>
                      <a:pt x="3183" y="7148"/>
                      <a:pt x="4416" y="9880"/>
                      <a:pt x="5525" y="10731"/>
                    </a:cubicBezTo>
                    <a:cubicBezTo>
                      <a:pt x="6636" y="11584"/>
                      <a:pt x="8855" y="12607"/>
                      <a:pt x="8978" y="13632"/>
                    </a:cubicBezTo>
                    <a:cubicBezTo>
                      <a:pt x="9101" y="14655"/>
                      <a:pt x="9472" y="16876"/>
                      <a:pt x="10582" y="16192"/>
                    </a:cubicBezTo>
                    <a:cubicBezTo>
                      <a:pt x="11692" y="15508"/>
                      <a:pt x="13048" y="13119"/>
                      <a:pt x="13048" y="14483"/>
                    </a:cubicBezTo>
                    <a:cubicBezTo>
                      <a:pt x="13048" y="15847"/>
                      <a:pt x="13418" y="18411"/>
                      <a:pt x="14651" y="18068"/>
                    </a:cubicBezTo>
                    <a:cubicBezTo>
                      <a:pt x="15885" y="17723"/>
                      <a:pt x="16255" y="20967"/>
                      <a:pt x="17489" y="20624"/>
                    </a:cubicBezTo>
                    <a:cubicBezTo>
                      <a:pt x="17712" y="20568"/>
                      <a:pt x="18020" y="20530"/>
                      <a:pt x="18377" y="20515"/>
                    </a:cubicBezTo>
                    <a:cubicBezTo>
                      <a:pt x="18225" y="16655"/>
                      <a:pt x="19227" y="14831"/>
                      <a:pt x="20322" y="13983"/>
                    </a:cubicBezTo>
                    <a:cubicBezTo>
                      <a:pt x="20577" y="13302"/>
                      <a:pt x="21315" y="12592"/>
                      <a:pt x="21436" y="11756"/>
                    </a:cubicBezTo>
                    <a:cubicBezTo>
                      <a:pt x="21600" y="10619"/>
                      <a:pt x="19793" y="8343"/>
                      <a:pt x="19955" y="6979"/>
                    </a:cubicBezTo>
                    <a:cubicBezTo>
                      <a:pt x="19963" y="6908"/>
                      <a:pt x="19972" y="6811"/>
                      <a:pt x="19978" y="6733"/>
                    </a:cubicBezTo>
                    <a:cubicBezTo>
                      <a:pt x="19569" y="6299"/>
                      <a:pt x="19149" y="5814"/>
                      <a:pt x="18764" y="5276"/>
                    </a:cubicBezTo>
                    <a:cubicBezTo>
                      <a:pt x="17254" y="3190"/>
                      <a:pt x="15747" y="2847"/>
                      <a:pt x="14741" y="1456"/>
                    </a:cubicBezTo>
                    <a:cubicBezTo>
                      <a:pt x="13735" y="62"/>
                      <a:pt x="11977" y="-633"/>
                      <a:pt x="10972" y="757"/>
                    </a:cubicBezTo>
                    <a:cubicBezTo>
                      <a:pt x="9966" y="2152"/>
                      <a:pt x="7203" y="3190"/>
                      <a:pt x="5691" y="3190"/>
                    </a:cubicBezTo>
                    <a:cubicBezTo>
                      <a:pt x="5348" y="3190"/>
                      <a:pt x="4620" y="2806"/>
                      <a:pt x="3710" y="2223"/>
                    </a:cubicBezTo>
                    <a:cubicBezTo>
                      <a:pt x="2522" y="3171"/>
                      <a:pt x="1259" y="4072"/>
                      <a:pt x="0" y="4423"/>
                    </a:cubicBezTo>
                    <a:cubicBezTo>
                      <a:pt x="250" y="4897"/>
                      <a:pt x="635" y="4648"/>
                      <a:pt x="715" y="544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8000">
                    <a:solidFill>
                      <a:srgbClr val="53585F"/>
                    </a:solidFill>
                    <a:latin typeface="Open Sans" panose="020B0606030504020204"/>
                    <a:ea typeface="Open Sans" panose="020B0606030504020204"/>
                    <a:cs typeface="Open Sans" panose="020B0606030504020204"/>
                    <a:sym typeface="Open Sans" panose="020B0606030504020204"/>
                  </a:defRPr>
                </a:pPr>
                <a:endParaRPr kumimoji="0" sz="4000" b="0" i="0" u="none" strike="noStrike" kern="1200" cap="none" spc="0" normalizeH="0" baseline="0" noProof="0">
                  <a:ln>
                    <a:noFill/>
                  </a:ln>
                  <a:solidFill>
                    <a:srgbClr val="53585F"/>
                  </a:solidFill>
                  <a:effectLst/>
                  <a:uLnTx/>
                  <a:uFillTx/>
                  <a:latin typeface="Open Sans" panose="020B0606030504020204"/>
                  <a:sym typeface="Open Sans" panose="020B0606030504020204"/>
                </a:endParaRPr>
              </a:p>
            </p:txBody>
          </p:sp>
          <p:sp>
            <p:nvSpPr>
              <p:cNvPr id="618" name="Shape 1428"/>
              <p:cNvSpPr/>
              <p:nvPr/>
            </p:nvSpPr>
            <p:spPr>
              <a:xfrm>
                <a:off x="6428672" y="3345966"/>
                <a:ext cx="183966" cy="1198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57" h="21573" extrusionOk="0">
                    <a:moveTo>
                      <a:pt x="19264" y="14426"/>
                    </a:moveTo>
                    <a:cubicBezTo>
                      <a:pt x="18771" y="14319"/>
                      <a:pt x="18135" y="13994"/>
                      <a:pt x="18347" y="13558"/>
                    </a:cubicBezTo>
                    <a:cubicBezTo>
                      <a:pt x="18360" y="13530"/>
                      <a:pt x="18389" y="13476"/>
                      <a:pt x="18410" y="13434"/>
                    </a:cubicBezTo>
                    <a:cubicBezTo>
                      <a:pt x="17750" y="12610"/>
                      <a:pt x="17577" y="9945"/>
                      <a:pt x="17998" y="9293"/>
                    </a:cubicBezTo>
                    <a:cubicBezTo>
                      <a:pt x="18534" y="8463"/>
                      <a:pt x="17135" y="5306"/>
                      <a:pt x="16490" y="4144"/>
                    </a:cubicBezTo>
                    <a:cubicBezTo>
                      <a:pt x="16188" y="3598"/>
                      <a:pt x="15532" y="1782"/>
                      <a:pt x="14921" y="0"/>
                    </a:cubicBezTo>
                    <a:cubicBezTo>
                      <a:pt x="14362" y="280"/>
                      <a:pt x="13867" y="595"/>
                      <a:pt x="13770" y="843"/>
                    </a:cubicBezTo>
                    <a:cubicBezTo>
                      <a:pt x="13560" y="1383"/>
                      <a:pt x="12853" y="1930"/>
                      <a:pt x="12432" y="1930"/>
                    </a:cubicBezTo>
                    <a:cubicBezTo>
                      <a:pt x="12010" y="1930"/>
                      <a:pt x="11587" y="1603"/>
                      <a:pt x="11235" y="2146"/>
                    </a:cubicBezTo>
                    <a:cubicBezTo>
                      <a:pt x="10882" y="2689"/>
                      <a:pt x="10391" y="2906"/>
                      <a:pt x="10178" y="2581"/>
                    </a:cubicBezTo>
                    <a:cubicBezTo>
                      <a:pt x="9967" y="2255"/>
                      <a:pt x="9263" y="1930"/>
                      <a:pt x="8769" y="1930"/>
                    </a:cubicBezTo>
                    <a:cubicBezTo>
                      <a:pt x="8278" y="1930"/>
                      <a:pt x="6728" y="1277"/>
                      <a:pt x="6377" y="1277"/>
                    </a:cubicBezTo>
                    <a:cubicBezTo>
                      <a:pt x="6167" y="1277"/>
                      <a:pt x="5829" y="1321"/>
                      <a:pt x="5459" y="1398"/>
                    </a:cubicBezTo>
                    <a:cubicBezTo>
                      <a:pt x="5539" y="1633"/>
                      <a:pt x="5477" y="1915"/>
                      <a:pt x="5231" y="2200"/>
                    </a:cubicBezTo>
                    <a:cubicBezTo>
                      <a:pt x="4809" y="2689"/>
                      <a:pt x="3963" y="3423"/>
                      <a:pt x="3647" y="3749"/>
                    </a:cubicBezTo>
                    <a:cubicBezTo>
                      <a:pt x="3330" y="4074"/>
                      <a:pt x="2220" y="8150"/>
                      <a:pt x="1481" y="9291"/>
                    </a:cubicBezTo>
                    <a:cubicBezTo>
                      <a:pt x="742" y="10432"/>
                      <a:pt x="55" y="10596"/>
                      <a:pt x="2" y="11002"/>
                    </a:cubicBezTo>
                    <a:cubicBezTo>
                      <a:pt x="-50" y="11410"/>
                      <a:pt x="847" y="12471"/>
                      <a:pt x="847" y="13123"/>
                    </a:cubicBezTo>
                    <a:cubicBezTo>
                      <a:pt x="847" y="13776"/>
                      <a:pt x="1058" y="14426"/>
                      <a:pt x="1640" y="14426"/>
                    </a:cubicBezTo>
                    <a:cubicBezTo>
                      <a:pt x="2220" y="14426"/>
                      <a:pt x="1587" y="16547"/>
                      <a:pt x="1956" y="16710"/>
                    </a:cubicBezTo>
                    <a:cubicBezTo>
                      <a:pt x="2327" y="16872"/>
                      <a:pt x="4596" y="17116"/>
                      <a:pt x="4596" y="17933"/>
                    </a:cubicBezTo>
                    <a:cubicBezTo>
                      <a:pt x="4596" y="18567"/>
                      <a:pt x="4847" y="19100"/>
                      <a:pt x="4738" y="19540"/>
                    </a:cubicBezTo>
                    <a:cubicBezTo>
                      <a:pt x="5376" y="19706"/>
                      <a:pt x="5845" y="21045"/>
                      <a:pt x="6094" y="20948"/>
                    </a:cubicBezTo>
                    <a:cubicBezTo>
                      <a:pt x="6377" y="20841"/>
                      <a:pt x="8278" y="21493"/>
                      <a:pt x="8629" y="21384"/>
                    </a:cubicBezTo>
                    <a:cubicBezTo>
                      <a:pt x="8981" y="21275"/>
                      <a:pt x="10602" y="21384"/>
                      <a:pt x="11165" y="21493"/>
                    </a:cubicBezTo>
                    <a:cubicBezTo>
                      <a:pt x="11728" y="21600"/>
                      <a:pt x="12361" y="21166"/>
                      <a:pt x="12853" y="20406"/>
                    </a:cubicBezTo>
                    <a:cubicBezTo>
                      <a:pt x="13348" y="19643"/>
                      <a:pt x="15110" y="19536"/>
                      <a:pt x="15673" y="19643"/>
                    </a:cubicBezTo>
                    <a:cubicBezTo>
                      <a:pt x="16234" y="19754"/>
                      <a:pt x="17361" y="19971"/>
                      <a:pt x="17573" y="20516"/>
                    </a:cubicBezTo>
                    <a:cubicBezTo>
                      <a:pt x="17684" y="20798"/>
                      <a:pt x="18347" y="21225"/>
                      <a:pt x="19018" y="21573"/>
                    </a:cubicBezTo>
                    <a:cubicBezTo>
                      <a:pt x="19097" y="21034"/>
                      <a:pt x="18995" y="20332"/>
                      <a:pt x="19016" y="19643"/>
                    </a:cubicBezTo>
                    <a:cubicBezTo>
                      <a:pt x="19050" y="18502"/>
                      <a:pt x="19473" y="16765"/>
                      <a:pt x="20212" y="16654"/>
                    </a:cubicBezTo>
                    <a:cubicBezTo>
                      <a:pt x="20951" y="16547"/>
                      <a:pt x="21550" y="16547"/>
                      <a:pt x="21445" y="14646"/>
                    </a:cubicBezTo>
                    <a:cubicBezTo>
                      <a:pt x="21443" y="14580"/>
                      <a:pt x="21443" y="14531"/>
                      <a:pt x="21439" y="14471"/>
                    </a:cubicBezTo>
                    <a:cubicBezTo>
                      <a:pt x="21066" y="13976"/>
                      <a:pt x="20715" y="13558"/>
                      <a:pt x="20600" y="13558"/>
                    </a:cubicBezTo>
                    <a:cubicBezTo>
                      <a:pt x="20319" y="13558"/>
                      <a:pt x="19473" y="14472"/>
                      <a:pt x="19264" y="14426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8000">
                    <a:solidFill>
                      <a:srgbClr val="53585F"/>
                    </a:solidFill>
                    <a:latin typeface="Open Sans" panose="020B0606030504020204"/>
                    <a:ea typeface="Open Sans" panose="020B0606030504020204"/>
                    <a:cs typeface="Open Sans" panose="020B0606030504020204"/>
                    <a:sym typeface="Open Sans" panose="020B0606030504020204"/>
                  </a:defRPr>
                </a:pPr>
                <a:endParaRPr kumimoji="0" sz="4000" b="0" i="0" u="none" strike="noStrike" kern="1200" cap="none" spc="0" normalizeH="0" baseline="0" noProof="0">
                  <a:ln>
                    <a:noFill/>
                  </a:ln>
                  <a:solidFill>
                    <a:srgbClr val="53585F"/>
                  </a:solidFill>
                  <a:effectLst/>
                  <a:uLnTx/>
                  <a:uFillTx/>
                  <a:latin typeface="Open Sans" panose="020B0606030504020204"/>
                  <a:sym typeface="Open Sans" panose="020B0606030504020204"/>
                </a:endParaRPr>
              </a:p>
            </p:txBody>
          </p:sp>
          <p:sp>
            <p:nvSpPr>
              <p:cNvPr id="619" name="Shape 1431"/>
              <p:cNvSpPr/>
              <p:nvPr/>
            </p:nvSpPr>
            <p:spPr>
              <a:xfrm>
                <a:off x="6428672" y="3501993"/>
                <a:ext cx="54869" cy="394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74" h="21600" extrusionOk="0">
                    <a:moveTo>
                      <a:pt x="4768" y="21600"/>
                    </a:moveTo>
                    <a:lnTo>
                      <a:pt x="4768" y="21600"/>
                    </a:lnTo>
                    <a:cubicBezTo>
                      <a:pt x="4842" y="21518"/>
                      <a:pt x="4944" y="21460"/>
                      <a:pt x="5067" y="21411"/>
                    </a:cubicBezTo>
                    <a:cubicBezTo>
                      <a:pt x="5090" y="21406"/>
                      <a:pt x="5105" y="21390"/>
                      <a:pt x="5131" y="21379"/>
                    </a:cubicBezTo>
                    <a:cubicBezTo>
                      <a:pt x="5259" y="21341"/>
                      <a:pt x="5412" y="21313"/>
                      <a:pt x="5573" y="21292"/>
                    </a:cubicBezTo>
                    <a:cubicBezTo>
                      <a:pt x="5594" y="21281"/>
                      <a:pt x="5617" y="21281"/>
                      <a:pt x="5637" y="21281"/>
                    </a:cubicBezTo>
                    <a:cubicBezTo>
                      <a:pt x="6317" y="21199"/>
                      <a:pt x="7230" y="21259"/>
                      <a:pt x="8163" y="21215"/>
                    </a:cubicBezTo>
                    <a:cubicBezTo>
                      <a:pt x="8219" y="21210"/>
                      <a:pt x="8288" y="21210"/>
                      <a:pt x="8355" y="21210"/>
                    </a:cubicBezTo>
                    <a:cubicBezTo>
                      <a:pt x="8562" y="21194"/>
                      <a:pt x="8769" y="21172"/>
                      <a:pt x="8979" y="21150"/>
                    </a:cubicBezTo>
                    <a:cubicBezTo>
                      <a:pt x="9058" y="21134"/>
                      <a:pt x="9140" y="21134"/>
                      <a:pt x="9224" y="21117"/>
                    </a:cubicBezTo>
                    <a:cubicBezTo>
                      <a:pt x="9495" y="21068"/>
                      <a:pt x="9763" y="21009"/>
                      <a:pt x="10017" y="20916"/>
                    </a:cubicBezTo>
                    <a:cubicBezTo>
                      <a:pt x="12108" y="20172"/>
                      <a:pt x="12634" y="16951"/>
                      <a:pt x="13683" y="17691"/>
                    </a:cubicBezTo>
                    <a:cubicBezTo>
                      <a:pt x="14731" y="18434"/>
                      <a:pt x="20322" y="14387"/>
                      <a:pt x="21022" y="12900"/>
                    </a:cubicBezTo>
                    <a:cubicBezTo>
                      <a:pt x="21112" y="12726"/>
                      <a:pt x="21153" y="12557"/>
                      <a:pt x="21168" y="12394"/>
                    </a:cubicBezTo>
                    <a:cubicBezTo>
                      <a:pt x="21278" y="11249"/>
                      <a:pt x="19780" y="10569"/>
                      <a:pt x="19621" y="9261"/>
                    </a:cubicBezTo>
                    <a:cubicBezTo>
                      <a:pt x="19450" y="7777"/>
                      <a:pt x="15784" y="2814"/>
                      <a:pt x="15255" y="2068"/>
                    </a:cubicBezTo>
                    <a:cubicBezTo>
                      <a:pt x="15147" y="1917"/>
                      <a:pt x="15101" y="1634"/>
                      <a:pt x="15078" y="1302"/>
                    </a:cubicBezTo>
                    <a:cubicBezTo>
                      <a:pt x="15078" y="1270"/>
                      <a:pt x="15071" y="1243"/>
                      <a:pt x="15071" y="1212"/>
                    </a:cubicBezTo>
                    <a:cubicBezTo>
                      <a:pt x="15055" y="858"/>
                      <a:pt x="15071" y="444"/>
                      <a:pt x="15101" y="0"/>
                    </a:cubicBezTo>
                    <a:cubicBezTo>
                      <a:pt x="9636" y="1125"/>
                      <a:pt x="1531" y="3519"/>
                      <a:pt x="1531" y="3519"/>
                    </a:cubicBezTo>
                    <a:cubicBezTo>
                      <a:pt x="1531" y="3519"/>
                      <a:pt x="1332" y="3318"/>
                      <a:pt x="1064" y="3051"/>
                    </a:cubicBezTo>
                    <a:cubicBezTo>
                      <a:pt x="230" y="6832"/>
                      <a:pt x="-322" y="12009"/>
                      <a:pt x="210" y="14659"/>
                    </a:cubicBezTo>
                    <a:cubicBezTo>
                      <a:pt x="734" y="17255"/>
                      <a:pt x="2396" y="19069"/>
                      <a:pt x="4768" y="2160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8000">
                    <a:solidFill>
                      <a:srgbClr val="53585F"/>
                    </a:solidFill>
                    <a:latin typeface="Open Sans" panose="020B0606030504020204"/>
                    <a:ea typeface="Open Sans" panose="020B0606030504020204"/>
                    <a:cs typeface="Open Sans" panose="020B0606030504020204"/>
                    <a:sym typeface="Open Sans" panose="020B0606030504020204"/>
                  </a:defRPr>
                </a:pPr>
                <a:endParaRPr kumimoji="0" sz="4000" b="0" i="0" u="none" strike="noStrike" kern="1200" cap="none" spc="0" normalizeH="0" baseline="0" noProof="0">
                  <a:ln>
                    <a:noFill/>
                  </a:ln>
                  <a:solidFill>
                    <a:srgbClr val="53585F"/>
                  </a:solidFill>
                  <a:effectLst/>
                  <a:uLnTx/>
                  <a:uFillTx/>
                  <a:latin typeface="Open Sans" panose="020B0606030504020204"/>
                  <a:sym typeface="Open Sans" panose="020B0606030504020204"/>
                </a:endParaRPr>
              </a:p>
            </p:txBody>
          </p:sp>
          <p:sp>
            <p:nvSpPr>
              <p:cNvPr id="620" name="Shape 1484"/>
              <p:cNvSpPr/>
              <p:nvPr/>
            </p:nvSpPr>
            <p:spPr>
              <a:xfrm>
                <a:off x="6279430" y="3386669"/>
                <a:ext cx="68712" cy="376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92" h="21137" extrusionOk="0">
                    <a:moveTo>
                      <a:pt x="47" y="18654"/>
                    </a:moveTo>
                    <a:cubicBezTo>
                      <a:pt x="1570" y="17559"/>
                      <a:pt x="3286" y="17118"/>
                      <a:pt x="4123" y="17724"/>
                    </a:cubicBezTo>
                    <a:cubicBezTo>
                      <a:pt x="4861" y="18254"/>
                      <a:pt x="5103" y="19644"/>
                      <a:pt x="5236" y="21137"/>
                    </a:cubicBezTo>
                    <a:cubicBezTo>
                      <a:pt x="6539" y="20797"/>
                      <a:pt x="8929" y="20130"/>
                      <a:pt x="9739" y="19579"/>
                    </a:cubicBezTo>
                    <a:cubicBezTo>
                      <a:pt x="10874" y="18815"/>
                      <a:pt x="13421" y="21360"/>
                      <a:pt x="13703" y="19834"/>
                    </a:cubicBezTo>
                    <a:cubicBezTo>
                      <a:pt x="13985" y="18310"/>
                      <a:pt x="14834" y="14754"/>
                      <a:pt x="15968" y="14754"/>
                    </a:cubicBezTo>
                    <a:cubicBezTo>
                      <a:pt x="17103" y="14754"/>
                      <a:pt x="16392" y="9416"/>
                      <a:pt x="17528" y="9159"/>
                    </a:cubicBezTo>
                    <a:cubicBezTo>
                      <a:pt x="18659" y="8910"/>
                      <a:pt x="21492" y="4336"/>
                      <a:pt x="21492" y="4336"/>
                    </a:cubicBezTo>
                    <a:cubicBezTo>
                      <a:pt x="21492" y="4336"/>
                      <a:pt x="20361" y="273"/>
                      <a:pt x="19934" y="16"/>
                    </a:cubicBezTo>
                    <a:cubicBezTo>
                      <a:pt x="19509" y="-240"/>
                      <a:pt x="18092" y="2554"/>
                      <a:pt x="15543" y="2554"/>
                    </a:cubicBezTo>
                    <a:cubicBezTo>
                      <a:pt x="12996" y="2554"/>
                      <a:pt x="11156" y="6117"/>
                      <a:pt x="10023" y="6117"/>
                    </a:cubicBezTo>
                    <a:cubicBezTo>
                      <a:pt x="8889" y="6117"/>
                      <a:pt x="5348" y="4080"/>
                      <a:pt x="2942" y="3829"/>
                    </a:cubicBezTo>
                    <a:cubicBezTo>
                      <a:pt x="2091" y="3745"/>
                      <a:pt x="1208" y="3617"/>
                      <a:pt x="383" y="3463"/>
                    </a:cubicBezTo>
                    <a:cubicBezTo>
                      <a:pt x="149" y="7301"/>
                      <a:pt x="-108" y="13223"/>
                      <a:pt x="47" y="18654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8000">
                    <a:solidFill>
                      <a:srgbClr val="53585F"/>
                    </a:solidFill>
                    <a:latin typeface="Open Sans" panose="020B0606030504020204"/>
                    <a:ea typeface="Open Sans" panose="020B0606030504020204"/>
                    <a:cs typeface="Open Sans" panose="020B0606030504020204"/>
                    <a:sym typeface="Open Sans" panose="020B0606030504020204"/>
                  </a:defRPr>
                </a:pPr>
                <a:endParaRPr kumimoji="0" sz="4000" b="0" i="0" u="none" strike="noStrike" kern="1200" cap="none" spc="0" normalizeH="0" baseline="0" noProof="0">
                  <a:ln>
                    <a:noFill/>
                  </a:ln>
                  <a:solidFill>
                    <a:srgbClr val="53585F"/>
                  </a:solidFill>
                  <a:effectLst/>
                  <a:uLnTx/>
                  <a:uFillTx/>
                  <a:latin typeface="Open Sans" panose="020B0606030504020204"/>
                  <a:sym typeface="Open Sans" panose="020B0606030504020204"/>
                </a:endParaRPr>
              </a:p>
            </p:txBody>
          </p:sp>
          <p:grpSp>
            <p:nvGrpSpPr>
              <p:cNvPr id="621" name="组合 620"/>
              <p:cNvGrpSpPr/>
              <p:nvPr/>
            </p:nvGrpSpPr>
            <p:grpSpPr>
              <a:xfrm>
                <a:off x="2561929" y="2240214"/>
                <a:ext cx="6566255" cy="3156795"/>
                <a:chOff x="2561929" y="2240214"/>
                <a:chExt cx="6566255" cy="3156795"/>
              </a:xfrm>
              <a:grpFill/>
            </p:grpSpPr>
            <p:sp>
              <p:nvSpPr>
                <p:cNvPr id="622" name="Shape 1416"/>
                <p:cNvSpPr/>
                <p:nvPr/>
              </p:nvSpPr>
              <p:spPr>
                <a:xfrm>
                  <a:off x="6306564" y="3169589"/>
                  <a:ext cx="194156" cy="15832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44" h="21220" extrusionOk="0">
                      <a:moveTo>
                        <a:pt x="246" y="4251"/>
                      </a:moveTo>
                      <a:cubicBezTo>
                        <a:pt x="395" y="4736"/>
                        <a:pt x="544" y="6435"/>
                        <a:pt x="197" y="7104"/>
                      </a:cubicBezTo>
                      <a:cubicBezTo>
                        <a:pt x="-149" y="7771"/>
                        <a:pt x="0" y="7953"/>
                        <a:pt x="345" y="8195"/>
                      </a:cubicBezTo>
                      <a:cubicBezTo>
                        <a:pt x="693" y="8439"/>
                        <a:pt x="841" y="9045"/>
                        <a:pt x="841" y="9531"/>
                      </a:cubicBezTo>
                      <a:cubicBezTo>
                        <a:pt x="841" y="10016"/>
                        <a:pt x="1089" y="9956"/>
                        <a:pt x="1139" y="10988"/>
                      </a:cubicBezTo>
                      <a:cubicBezTo>
                        <a:pt x="1188" y="12020"/>
                        <a:pt x="1386" y="12747"/>
                        <a:pt x="1683" y="13172"/>
                      </a:cubicBezTo>
                      <a:cubicBezTo>
                        <a:pt x="1916" y="13505"/>
                        <a:pt x="1873" y="14015"/>
                        <a:pt x="1751" y="14398"/>
                      </a:cubicBezTo>
                      <a:cubicBezTo>
                        <a:pt x="2166" y="14774"/>
                        <a:pt x="2633" y="15137"/>
                        <a:pt x="3043" y="15317"/>
                      </a:cubicBezTo>
                      <a:cubicBezTo>
                        <a:pt x="4076" y="15770"/>
                        <a:pt x="4447" y="16130"/>
                        <a:pt x="4518" y="16583"/>
                      </a:cubicBezTo>
                      <a:cubicBezTo>
                        <a:pt x="4593" y="17035"/>
                        <a:pt x="5478" y="17849"/>
                        <a:pt x="5701" y="17216"/>
                      </a:cubicBezTo>
                      <a:cubicBezTo>
                        <a:pt x="5921" y="16585"/>
                        <a:pt x="6512" y="16945"/>
                        <a:pt x="6954" y="16945"/>
                      </a:cubicBezTo>
                      <a:cubicBezTo>
                        <a:pt x="7398" y="16945"/>
                        <a:pt x="7472" y="17578"/>
                        <a:pt x="7543" y="17939"/>
                      </a:cubicBezTo>
                      <a:cubicBezTo>
                        <a:pt x="7619" y="18301"/>
                        <a:pt x="8650" y="18121"/>
                        <a:pt x="9021" y="18391"/>
                      </a:cubicBezTo>
                      <a:cubicBezTo>
                        <a:pt x="9389" y="18662"/>
                        <a:pt x="9537" y="19657"/>
                        <a:pt x="10053" y="20018"/>
                      </a:cubicBezTo>
                      <a:cubicBezTo>
                        <a:pt x="10571" y="20378"/>
                        <a:pt x="11012" y="19566"/>
                        <a:pt x="11383" y="19837"/>
                      </a:cubicBezTo>
                      <a:cubicBezTo>
                        <a:pt x="11750" y="20109"/>
                        <a:pt x="12711" y="20378"/>
                        <a:pt x="13301" y="20109"/>
                      </a:cubicBezTo>
                      <a:cubicBezTo>
                        <a:pt x="13889" y="19837"/>
                        <a:pt x="14260" y="20378"/>
                        <a:pt x="14998" y="20291"/>
                      </a:cubicBezTo>
                      <a:cubicBezTo>
                        <a:pt x="15734" y="20199"/>
                        <a:pt x="16694" y="20559"/>
                        <a:pt x="16915" y="20832"/>
                      </a:cubicBezTo>
                      <a:cubicBezTo>
                        <a:pt x="17032" y="20974"/>
                        <a:pt x="17656" y="21116"/>
                        <a:pt x="18225" y="21220"/>
                      </a:cubicBezTo>
                      <a:cubicBezTo>
                        <a:pt x="18371" y="20849"/>
                        <a:pt x="18085" y="19704"/>
                        <a:pt x="18131" y="19423"/>
                      </a:cubicBezTo>
                      <a:cubicBezTo>
                        <a:pt x="18180" y="19121"/>
                        <a:pt x="19914" y="17238"/>
                        <a:pt x="20211" y="16813"/>
                      </a:cubicBezTo>
                      <a:cubicBezTo>
                        <a:pt x="20509" y="16389"/>
                        <a:pt x="20956" y="16389"/>
                        <a:pt x="21202" y="15843"/>
                      </a:cubicBezTo>
                      <a:cubicBezTo>
                        <a:pt x="21451" y="15297"/>
                        <a:pt x="20509" y="13537"/>
                        <a:pt x="20312" y="13172"/>
                      </a:cubicBezTo>
                      <a:cubicBezTo>
                        <a:pt x="20113" y="12808"/>
                        <a:pt x="20014" y="11352"/>
                        <a:pt x="20163" y="10744"/>
                      </a:cubicBezTo>
                      <a:cubicBezTo>
                        <a:pt x="20312" y="10138"/>
                        <a:pt x="19419" y="9773"/>
                        <a:pt x="19419" y="9349"/>
                      </a:cubicBezTo>
                      <a:cubicBezTo>
                        <a:pt x="19419" y="8924"/>
                        <a:pt x="20262" y="8195"/>
                        <a:pt x="20707" y="7953"/>
                      </a:cubicBezTo>
                      <a:cubicBezTo>
                        <a:pt x="21154" y="7710"/>
                        <a:pt x="21004" y="6010"/>
                        <a:pt x="20609" y="5586"/>
                      </a:cubicBezTo>
                      <a:cubicBezTo>
                        <a:pt x="20211" y="5161"/>
                        <a:pt x="20014" y="4372"/>
                        <a:pt x="20262" y="3523"/>
                      </a:cubicBezTo>
                      <a:cubicBezTo>
                        <a:pt x="20509" y="2674"/>
                        <a:pt x="18776" y="2006"/>
                        <a:pt x="18528" y="2006"/>
                      </a:cubicBezTo>
                      <a:cubicBezTo>
                        <a:pt x="18486" y="2006"/>
                        <a:pt x="18462" y="1952"/>
                        <a:pt x="18445" y="1880"/>
                      </a:cubicBezTo>
                      <a:cubicBezTo>
                        <a:pt x="16897" y="2231"/>
                        <a:pt x="12937" y="1726"/>
                        <a:pt x="12637" y="1580"/>
                      </a:cubicBezTo>
                      <a:cubicBezTo>
                        <a:pt x="12441" y="1484"/>
                        <a:pt x="11939" y="1263"/>
                        <a:pt x="11507" y="1074"/>
                      </a:cubicBezTo>
                      <a:cubicBezTo>
                        <a:pt x="11311" y="1476"/>
                        <a:pt x="10902" y="1844"/>
                        <a:pt x="10285" y="1844"/>
                      </a:cubicBezTo>
                      <a:cubicBezTo>
                        <a:pt x="9330" y="1844"/>
                        <a:pt x="9263" y="670"/>
                        <a:pt x="9230" y="145"/>
                      </a:cubicBezTo>
                      <a:cubicBezTo>
                        <a:pt x="9198" y="-380"/>
                        <a:pt x="5366" y="591"/>
                        <a:pt x="4340" y="1844"/>
                      </a:cubicBezTo>
                      <a:cubicBezTo>
                        <a:pt x="3318" y="3099"/>
                        <a:pt x="939" y="2612"/>
                        <a:pt x="874" y="3300"/>
                      </a:cubicBezTo>
                      <a:cubicBezTo>
                        <a:pt x="825" y="3800"/>
                        <a:pt x="469" y="4059"/>
                        <a:pt x="236" y="3919"/>
                      </a:cubicBezTo>
                      <a:cubicBezTo>
                        <a:pt x="220" y="4041"/>
                        <a:pt x="216" y="4156"/>
                        <a:pt x="246" y="4251"/>
                      </a:cubicBez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8000">
                      <a:solidFill>
                        <a:srgbClr val="53585F"/>
                      </a:solidFill>
                      <a:latin typeface="Open Sans" panose="020B0606030504020204"/>
                      <a:ea typeface="Open Sans" panose="020B0606030504020204"/>
                      <a:cs typeface="Open Sans" panose="020B0606030504020204"/>
                      <a:sym typeface="Open Sans" panose="020B0606030504020204"/>
                    </a:defRPr>
                  </a:pPr>
                  <a:endParaRPr kumimoji="0" sz="4000" b="0" i="0" u="none" strike="noStrike" kern="1200" cap="none" spc="0" normalizeH="0" baseline="0" noProof="0">
                    <a:ln>
                      <a:noFill/>
                    </a:ln>
                    <a:solidFill>
                      <a:srgbClr val="53585F"/>
                    </a:solidFill>
                    <a:effectLst/>
                    <a:uLnTx/>
                    <a:uFillTx/>
                    <a:latin typeface="Open Sans" panose="020B0606030504020204"/>
                    <a:sym typeface="Open Sans" panose="020B0606030504020204"/>
                  </a:endParaRPr>
                </a:p>
              </p:txBody>
            </p:sp>
            <p:sp>
              <p:nvSpPr>
                <p:cNvPr id="623" name="Shape 1417"/>
                <p:cNvSpPr/>
                <p:nvPr/>
              </p:nvSpPr>
              <p:spPr>
                <a:xfrm>
                  <a:off x="6333699" y="3427372"/>
                  <a:ext cx="72621" cy="6906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164" h="21135" extrusionOk="0">
                      <a:moveTo>
                        <a:pt x="15785" y="19199"/>
                      </a:moveTo>
                      <a:cubicBezTo>
                        <a:pt x="15552" y="17955"/>
                        <a:pt x="19334" y="12243"/>
                        <a:pt x="20280" y="12243"/>
                      </a:cubicBezTo>
                      <a:cubicBezTo>
                        <a:pt x="21066" y="12243"/>
                        <a:pt x="21361" y="6755"/>
                        <a:pt x="21029" y="3903"/>
                      </a:cubicBezTo>
                      <a:cubicBezTo>
                        <a:pt x="18094" y="1775"/>
                        <a:pt x="15658" y="1049"/>
                        <a:pt x="15658" y="1049"/>
                      </a:cubicBezTo>
                      <a:cubicBezTo>
                        <a:pt x="15658" y="1049"/>
                        <a:pt x="7779" y="640"/>
                        <a:pt x="6464" y="84"/>
                      </a:cubicBezTo>
                      <a:cubicBezTo>
                        <a:pt x="5151" y="-465"/>
                        <a:pt x="3837" y="1882"/>
                        <a:pt x="2655" y="916"/>
                      </a:cubicBezTo>
                      <a:cubicBezTo>
                        <a:pt x="1472" y="-49"/>
                        <a:pt x="-239" y="1189"/>
                        <a:pt x="27" y="2570"/>
                      </a:cubicBezTo>
                      <a:cubicBezTo>
                        <a:pt x="290" y="3948"/>
                        <a:pt x="2784" y="4780"/>
                        <a:pt x="2784" y="6847"/>
                      </a:cubicBezTo>
                      <a:cubicBezTo>
                        <a:pt x="2784" y="8913"/>
                        <a:pt x="7779" y="11951"/>
                        <a:pt x="7646" y="13053"/>
                      </a:cubicBezTo>
                      <a:cubicBezTo>
                        <a:pt x="7557" y="13828"/>
                        <a:pt x="10640" y="15930"/>
                        <a:pt x="12484" y="18765"/>
                      </a:cubicBezTo>
                      <a:cubicBezTo>
                        <a:pt x="13465" y="19415"/>
                        <a:pt x="14507" y="20264"/>
                        <a:pt x="15540" y="21135"/>
                      </a:cubicBezTo>
                      <a:cubicBezTo>
                        <a:pt x="15745" y="20225"/>
                        <a:pt x="15845" y="19514"/>
                        <a:pt x="15785" y="19199"/>
                      </a:cubicBez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8000">
                      <a:solidFill>
                        <a:srgbClr val="53585F"/>
                      </a:solidFill>
                      <a:latin typeface="Open Sans" panose="020B0606030504020204"/>
                      <a:ea typeface="Open Sans" panose="020B0606030504020204"/>
                      <a:cs typeface="Open Sans" panose="020B0606030504020204"/>
                      <a:sym typeface="Open Sans" panose="020B0606030504020204"/>
                    </a:defRPr>
                  </a:pPr>
                  <a:endParaRPr kumimoji="0" sz="4000" b="0" i="0" u="none" strike="noStrike" kern="1200" cap="none" spc="0" normalizeH="0" baseline="0" noProof="0">
                    <a:ln>
                      <a:noFill/>
                    </a:ln>
                    <a:solidFill>
                      <a:srgbClr val="53585F"/>
                    </a:solidFill>
                    <a:effectLst/>
                    <a:uLnTx/>
                    <a:uFillTx/>
                    <a:latin typeface="Open Sans" panose="020B0606030504020204"/>
                    <a:sym typeface="Open Sans" panose="020B0606030504020204"/>
                  </a:endParaRPr>
                </a:p>
              </p:txBody>
            </p:sp>
            <p:sp>
              <p:nvSpPr>
                <p:cNvPr id="624" name="Shape 1420"/>
                <p:cNvSpPr/>
                <p:nvPr/>
              </p:nvSpPr>
              <p:spPr>
                <a:xfrm>
                  <a:off x="6211592" y="3332399"/>
                  <a:ext cx="150207" cy="683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99" h="21600" extrusionOk="0">
                      <a:moveTo>
                        <a:pt x="18043" y="1923"/>
                      </a:moveTo>
                      <a:cubicBezTo>
                        <a:pt x="17276" y="0"/>
                        <a:pt x="15356" y="0"/>
                        <a:pt x="15356" y="0"/>
                      </a:cubicBezTo>
                      <a:cubicBezTo>
                        <a:pt x="15356" y="0"/>
                        <a:pt x="15162" y="1923"/>
                        <a:pt x="14874" y="2985"/>
                      </a:cubicBezTo>
                      <a:cubicBezTo>
                        <a:pt x="14632" y="3879"/>
                        <a:pt x="13236" y="3866"/>
                        <a:pt x="12342" y="3330"/>
                      </a:cubicBezTo>
                      <a:cubicBezTo>
                        <a:pt x="12088" y="4067"/>
                        <a:pt x="10927" y="4643"/>
                        <a:pt x="10765" y="5709"/>
                      </a:cubicBezTo>
                      <a:cubicBezTo>
                        <a:pt x="10572" y="6998"/>
                        <a:pt x="9153" y="6283"/>
                        <a:pt x="9605" y="9717"/>
                      </a:cubicBezTo>
                      <a:cubicBezTo>
                        <a:pt x="10056" y="13154"/>
                        <a:pt x="8896" y="12009"/>
                        <a:pt x="8444" y="11580"/>
                      </a:cubicBezTo>
                      <a:cubicBezTo>
                        <a:pt x="7992" y="11149"/>
                        <a:pt x="5993" y="11720"/>
                        <a:pt x="5477" y="12864"/>
                      </a:cubicBezTo>
                      <a:cubicBezTo>
                        <a:pt x="4960" y="14012"/>
                        <a:pt x="4250" y="13724"/>
                        <a:pt x="3799" y="13154"/>
                      </a:cubicBezTo>
                      <a:cubicBezTo>
                        <a:pt x="3348" y="12583"/>
                        <a:pt x="2445" y="12294"/>
                        <a:pt x="2057" y="13724"/>
                      </a:cubicBezTo>
                      <a:cubicBezTo>
                        <a:pt x="1670" y="15157"/>
                        <a:pt x="960" y="12583"/>
                        <a:pt x="380" y="12723"/>
                      </a:cubicBezTo>
                      <a:cubicBezTo>
                        <a:pt x="-201" y="12864"/>
                        <a:pt x="57" y="15586"/>
                        <a:pt x="57" y="16160"/>
                      </a:cubicBezTo>
                      <a:cubicBezTo>
                        <a:pt x="57" y="16731"/>
                        <a:pt x="960" y="18449"/>
                        <a:pt x="1541" y="17878"/>
                      </a:cubicBezTo>
                      <a:cubicBezTo>
                        <a:pt x="2121" y="17305"/>
                        <a:pt x="2831" y="18019"/>
                        <a:pt x="3348" y="18737"/>
                      </a:cubicBezTo>
                      <a:cubicBezTo>
                        <a:pt x="3863" y="19452"/>
                        <a:pt x="4831" y="18163"/>
                        <a:pt x="5154" y="17448"/>
                      </a:cubicBezTo>
                      <a:cubicBezTo>
                        <a:pt x="5477" y="16731"/>
                        <a:pt x="7283" y="16731"/>
                        <a:pt x="7476" y="16731"/>
                      </a:cubicBezTo>
                      <a:cubicBezTo>
                        <a:pt x="7670" y="16731"/>
                        <a:pt x="7733" y="19023"/>
                        <a:pt x="8057" y="19452"/>
                      </a:cubicBezTo>
                      <a:cubicBezTo>
                        <a:pt x="8379" y="19882"/>
                        <a:pt x="9605" y="20170"/>
                        <a:pt x="10702" y="20311"/>
                      </a:cubicBezTo>
                      <a:cubicBezTo>
                        <a:pt x="11798" y="20452"/>
                        <a:pt x="13411" y="21600"/>
                        <a:pt x="13927" y="21600"/>
                      </a:cubicBezTo>
                      <a:cubicBezTo>
                        <a:pt x="14443" y="21600"/>
                        <a:pt x="15281" y="19593"/>
                        <a:pt x="16441" y="19593"/>
                      </a:cubicBezTo>
                      <a:cubicBezTo>
                        <a:pt x="17602" y="19593"/>
                        <a:pt x="18248" y="18019"/>
                        <a:pt x="18441" y="18163"/>
                      </a:cubicBezTo>
                      <a:cubicBezTo>
                        <a:pt x="18446" y="18166"/>
                        <a:pt x="18451" y="18179"/>
                        <a:pt x="18452" y="18185"/>
                      </a:cubicBezTo>
                      <a:cubicBezTo>
                        <a:pt x="18536" y="17386"/>
                        <a:pt x="18672" y="16743"/>
                        <a:pt x="18923" y="16665"/>
                      </a:cubicBezTo>
                      <a:cubicBezTo>
                        <a:pt x="19395" y="16517"/>
                        <a:pt x="19057" y="14721"/>
                        <a:pt x="19395" y="13827"/>
                      </a:cubicBezTo>
                      <a:cubicBezTo>
                        <a:pt x="19731" y="12934"/>
                        <a:pt x="19125" y="11140"/>
                        <a:pt x="19731" y="11287"/>
                      </a:cubicBezTo>
                      <a:cubicBezTo>
                        <a:pt x="20336" y="11438"/>
                        <a:pt x="21009" y="11588"/>
                        <a:pt x="21009" y="9648"/>
                      </a:cubicBezTo>
                      <a:cubicBezTo>
                        <a:pt x="21009" y="8992"/>
                        <a:pt x="21169" y="8415"/>
                        <a:pt x="21399" y="7932"/>
                      </a:cubicBezTo>
                      <a:cubicBezTo>
                        <a:pt x="20734" y="5863"/>
                        <a:pt x="20256" y="2558"/>
                        <a:pt x="20256" y="2558"/>
                      </a:cubicBezTo>
                      <a:cubicBezTo>
                        <a:pt x="20256" y="2558"/>
                        <a:pt x="18815" y="3841"/>
                        <a:pt x="18043" y="1923"/>
                      </a:cubicBez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8000">
                      <a:solidFill>
                        <a:srgbClr val="53585F"/>
                      </a:solidFill>
                      <a:latin typeface="Open Sans" panose="020B0606030504020204"/>
                      <a:ea typeface="Open Sans" panose="020B0606030504020204"/>
                      <a:cs typeface="Open Sans" panose="020B0606030504020204"/>
                      <a:sym typeface="Open Sans" panose="020B0606030504020204"/>
                    </a:defRPr>
                  </a:pPr>
                  <a:endParaRPr kumimoji="0" sz="4000" b="0" i="0" u="none" strike="noStrike" kern="1200" cap="none" spc="0" normalizeH="0" baseline="0" noProof="0">
                    <a:ln>
                      <a:noFill/>
                    </a:ln>
                    <a:solidFill>
                      <a:srgbClr val="53585F"/>
                    </a:solidFill>
                    <a:effectLst/>
                    <a:uLnTx/>
                    <a:uFillTx/>
                    <a:latin typeface="Open Sans" panose="020B0606030504020204"/>
                    <a:sym typeface="Open Sans" panose="020B0606030504020204"/>
                  </a:endParaRPr>
                </a:p>
              </p:txBody>
            </p:sp>
            <p:sp>
              <p:nvSpPr>
                <p:cNvPr id="625" name="Shape 1421"/>
                <p:cNvSpPr/>
                <p:nvPr/>
              </p:nvSpPr>
              <p:spPr>
                <a:xfrm>
                  <a:off x="6340483" y="3339182"/>
                  <a:ext cx="131692" cy="741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81" h="21196" extrusionOk="0">
                      <a:moveTo>
                        <a:pt x="20792" y="3896"/>
                      </a:moveTo>
                      <a:cubicBezTo>
                        <a:pt x="20537" y="3748"/>
                        <a:pt x="20259" y="3439"/>
                        <a:pt x="20015" y="3059"/>
                      </a:cubicBezTo>
                      <a:cubicBezTo>
                        <a:pt x="19092" y="2699"/>
                        <a:pt x="18201" y="2222"/>
                        <a:pt x="17929" y="1743"/>
                      </a:cubicBezTo>
                      <a:cubicBezTo>
                        <a:pt x="17383" y="782"/>
                        <a:pt x="15195" y="200"/>
                        <a:pt x="14865" y="8"/>
                      </a:cubicBezTo>
                      <a:cubicBezTo>
                        <a:pt x="14538" y="-188"/>
                        <a:pt x="12455" y="3478"/>
                        <a:pt x="11797" y="3478"/>
                      </a:cubicBezTo>
                      <a:cubicBezTo>
                        <a:pt x="11140" y="3478"/>
                        <a:pt x="8293" y="4057"/>
                        <a:pt x="8293" y="5404"/>
                      </a:cubicBezTo>
                      <a:cubicBezTo>
                        <a:pt x="8293" y="6757"/>
                        <a:pt x="4793" y="6952"/>
                        <a:pt x="3805" y="5404"/>
                      </a:cubicBezTo>
                      <a:cubicBezTo>
                        <a:pt x="3649" y="5160"/>
                        <a:pt x="3501" y="4835"/>
                        <a:pt x="3358" y="4482"/>
                      </a:cubicBezTo>
                      <a:cubicBezTo>
                        <a:pt x="3096" y="4919"/>
                        <a:pt x="2914" y="5441"/>
                        <a:pt x="2914" y="6034"/>
                      </a:cubicBezTo>
                      <a:cubicBezTo>
                        <a:pt x="2914" y="7789"/>
                        <a:pt x="2147" y="7653"/>
                        <a:pt x="1457" y="7517"/>
                      </a:cubicBezTo>
                      <a:cubicBezTo>
                        <a:pt x="767" y="7383"/>
                        <a:pt x="1457" y="9006"/>
                        <a:pt x="1075" y="9814"/>
                      </a:cubicBezTo>
                      <a:cubicBezTo>
                        <a:pt x="689" y="10622"/>
                        <a:pt x="1075" y="12247"/>
                        <a:pt x="537" y="12380"/>
                      </a:cubicBezTo>
                      <a:cubicBezTo>
                        <a:pt x="251" y="12451"/>
                        <a:pt x="96" y="13033"/>
                        <a:pt x="0" y="13755"/>
                      </a:cubicBezTo>
                      <a:cubicBezTo>
                        <a:pt x="231" y="13949"/>
                        <a:pt x="796" y="15937"/>
                        <a:pt x="796" y="15937"/>
                      </a:cubicBezTo>
                      <a:cubicBezTo>
                        <a:pt x="796" y="15937"/>
                        <a:pt x="767" y="15985"/>
                        <a:pt x="721" y="16058"/>
                      </a:cubicBezTo>
                      <a:cubicBezTo>
                        <a:pt x="1466" y="16841"/>
                        <a:pt x="2988" y="18525"/>
                        <a:pt x="3477" y="19674"/>
                      </a:cubicBezTo>
                      <a:cubicBezTo>
                        <a:pt x="4133" y="21217"/>
                        <a:pt x="5995" y="21412"/>
                        <a:pt x="6871" y="21027"/>
                      </a:cubicBezTo>
                      <a:cubicBezTo>
                        <a:pt x="7747" y="20644"/>
                        <a:pt x="11470" y="18519"/>
                        <a:pt x="11470" y="18519"/>
                      </a:cubicBezTo>
                      <a:cubicBezTo>
                        <a:pt x="11470" y="18519"/>
                        <a:pt x="12348" y="19098"/>
                        <a:pt x="12894" y="19289"/>
                      </a:cubicBezTo>
                      <a:cubicBezTo>
                        <a:pt x="13022" y="19337"/>
                        <a:pt x="13372" y="19435"/>
                        <a:pt x="13826" y="19558"/>
                      </a:cubicBezTo>
                      <a:cubicBezTo>
                        <a:pt x="14093" y="19067"/>
                        <a:pt x="14916" y="18653"/>
                        <a:pt x="15794" y="17102"/>
                      </a:cubicBezTo>
                      <a:cubicBezTo>
                        <a:pt x="16822" y="15290"/>
                        <a:pt x="18367" y="8815"/>
                        <a:pt x="18808" y="8299"/>
                      </a:cubicBezTo>
                      <a:cubicBezTo>
                        <a:pt x="19249" y="7781"/>
                        <a:pt x="20427" y="6615"/>
                        <a:pt x="21014" y="5839"/>
                      </a:cubicBezTo>
                      <a:cubicBezTo>
                        <a:pt x="21600" y="5061"/>
                        <a:pt x="21455" y="4284"/>
                        <a:pt x="20792" y="3896"/>
                      </a:cubicBez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8000">
                      <a:solidFill>
                        <a:srgbClr val="53585F"/>
                      </a:solidFill>
                      <a:latin typeface="Open Sans" panose="020B0606030504020204"/>
                      <a:ea typeface="Open Sans" panose="020B0606030504020204"/>
                      <a:cs typeface="Open Sans" panose="020B0606030504020204"/>
                      <a:sym typeface="Open Sans" panose="020B0606030504020204"/>
                    </a:defRPr>
                  </a:pPr>
                  <a:endParaRPr kumimoji="0" sz="4000" b="0" i="0" u="none" strike="noStrike" kern="1200" cap="none" spc="0" normalizeH="0" baseline="0" noProof="0">
                    <a:ln>
                      <a:noFill/>
                    </a:ln>
                    <a:solidFill>
                      <a:srgbClr val="53585F"/>
                    </a:solidFill>
                    <a:effectLst/>
                    <a:uLnTx/>
                    <a:uFillTx/>
                    <a:latin typeface="Open Sans" panose="020B0606030504020204"/>
                    <a:sym typeface="Open Sans" panose="020B0606030504020204"/>
                  </a:endParaRPr>
                </a:p>
              </p:txBody>
            </p:sp>
            <p:sp>
              <p:nvSpPr>
                <p:cNvPr id="626" name="Shape 1424"/>
                <p:cNvSpPr/>
                <p:nvPr/>
              </p:nvSpPr>
              <p:spPr>
                <a:xfrm>
                  <a:off x="5818133" y="3508777"/>
                  <a:ext cx="68142" cy="12467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155" h="21134" extrusionOk="0">
                      <a:moveTo>
                        <a:pt x="14337" y="17314"/>
                      </a:moveTo>
                      <a:cubicBezTo>
                        <a:pt x="16607" y="17065"/>
                        <a:pt x="13715" y="15944"/>
                        <a:pt x="13094" y="15570"/>
                      </a:cubicBezTo>
                      <a:cubicBezTo>
                        <a:pt x="12473" y="15197"/>
                        <a:pt x="13302" y="13703"/>
                        <a:pt x="14541" y="13703"/>
                      </a:cubicBezTo>
                      <a:cubicBezTo>
                        <a:pt x="15779" y="13703"/>
                        <a:pt x="14541" y="12832"/>
                        <a:pt x="12888" y="11833"/>
                      </a:cubicBezTo>
                      <a:cubicBezTo>
                        <a:pt x="11238" y="10838"/>
                        <a:pt x="12888" y="10464"/>
                        <a:pt x="14337" y="10464"/>
                      </a:cubicBezTo>
                      <a:cubicBezTo>
                        <a:pt x="15779" y="10464"/>
                        <a:pt x="13922" y="8970"/>
                        <a:pt x="15365" y="8099"/>
                      </a:cubicBezTo>
                      <a:cubicBezTo>
                        <a:pt x="16811" y="7225"/>
                        <a:pt x="14951" y="5609"/>
                        <a:pt x="14951" y="4861"/>
                      </a:cubicBezTo>
                      <a:cubicBezTo>
                        <a:pt x="14951" y="4114"/>
                        <a:pt x="17016" y="3866"/>
                        <a:pt x="18671" y="2871"/>
                      </a:cubicBezTo>
                      <a:cubicBezTo>
                        <a:pt x="20322" y="1872"/>
                        <a:pt x="17224" y="2247"/>
                        <a:pt x="17224" y="1500"/>
                      </a:cubicBezTo>
                      <a:cubicBezTo>
                        <a:pt x="17224" y="752"/>
                        <a:pt x="15159" y="502"/>
                        <a:pt x="13715" y="1127"/>
                      </a:cubicBezTo>
                      <a:cubicBezTo>
                        <a:pt x="12266" y="1751"/>
                        <a:pt x="12680" y="1127"/>
                        <a:pt x="11443" y="1127"/>
                      </a:cubicBezTo>
                      <a:cubicBezTo>
                        <a:pt x="10203" y="1127"/>
                        <a:pt x="7930" y="1376"/>
                        <a:pt x="7930" y="628"/>
                      </a:cubicBezTo>
                      <a:cubicBezTo>
                        <a:pt x="7930" y="-122"/>
                        <a:pt x="6900" y="-243"/>
                        <a:pt x="5866" y="502"/>
                      </a:cubicBezTo>
                      <a:cubicBezTo>
                        <a:pt x="5563" y="723"/>
                        <a:pt x="5042" y="841"/>
                        <a:pt x="4338" y="893"/>
                      </a:cubicBezTo>
                      <a:cubicBezTo>
                        <a:pt x="4188" y="1870"/>
                        <a:pt x="4022" y="2781"/>
                        <a:pt x="4494" y="3242"/>
                      </a:cubicBezTo>
                      <a:cubicBezTo>
                        <a:pt x="5597" y="4316"/>
                        <a:pt x="3137" y="9997"/>
                        <a:pt x="930" y="11532"/>
                      </a:cubicBezTo>
                      <a:cubicBezTo>
                        <a:pt x="-1278" y="13067"/>
                        <a:pt x="848" y="13477"/>
                        <a:pt x="3137" y="14552"/>
                      </a:cubicBezTo>
                      <a:cubicBezTo>
                        <a:pt x="5428" y="15626"/>
                        <a:pt x="3902" y="19515"/>
                        <a:pt x="3902" y="20436"/>
                      </a:cubicBezTo>
                      <a:cubicBezTo>
                        <a:pt x="3902" y="21357"/>
                        <a:pt x="5938" y="21102"/>
                        <a:pt x="8313" y="21102"/>
                      </a:cubicBezTo>
                      <a:cubicBezTo>
                        <a:pt x="9729" y="21102"/>
                        <a:pt x="11328" y="20723"/>
                        <a:pt x="12896" y="20557"/>
                      </a:cubicBezTo>
                      <a:cubicBezTo>
                        <a:pt x="12430" y="20128"/>
                        <a:pt x="12064" y="19708"/>
                        <a:pt x="12064" y="19430"/>
                      </a:cubicBezTo>
                      <a:cubicBezTo>
                        <a:pt x="12064" y="18682"/>
                        <a:pt x="12064" y="17562"/>
                        <a:pt x="14337" y="17314"/>
                      </a:cubicBez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8000">
                      <a:solidFill>
                        <a:srgbClr val="53585F"/>
                      </a:solidFill>
                      <a:latin typeface="Open Sans" panose="020B0606030504020204"/>
                      <a:ea typeface="Open Sans" panose="020B0606030504020204"/>
                      <a:cs typeface="Open Sans" panose="020B0606030504020204"/>
                      <a:sym typeface="Open Sans" panose="020B0606030504020204"/>
                    </a:defRPr>
                  </a:pPr>
                  <a:endParaRPr kumimoji="0" sz="4000" b="0" i="0" u="none" strike="noStrike" kern="1200" cap="none" spc="0" normalizeH="0" baseline="0" noProof="0">
                    <a:ln>
                      <a:noFill/>
                    </a:ln>
                    <a:solidFill>
                      <a:srgbClr val="53585F"/>
                    </a:solidFill>
                    <a:effectLst/>
                    <a:uLnTx/>
                    <a:uFillTx/>
                    <a:latin typeface="Open Sans" panose="020B0606030504020204"/>
                    <a:sym typeface="Open Sans" panose="020B0606030504020204"/>
                  </a:endParaRPr>
                </a:p>
              </p:txBody>
            </p:sp>
            <p:sp>
              <p:nvSpPr>
                <p:cNvPr id="627" name="Shape 1425"/>
                <p:cNvSpPr/>
                <p:nvPr/>
              </p:nvSpPr>
              <p:spPr>
                <a:xfrm>
                  <a:off x="6082700" y="3210291"/>
                  <a:ext cx="83605" cy="7174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12" h="21404" extrusionOk="0">
                      <a:moveTo>
                        <a:pt x="6829" y="16673"/>
                      </a:moveTo>
                      <a:cubicBezTo>
                        <a:pt x="7774" y="15572"/>
                        <a:pt x="9427" y="16122"/>
                        <a:pt x="10373" y="17226"/>
                      </a:cubicBezTo>
                      <a:cubicBezTo>
                        <a:pt x="11319" y="18327"/>
                        <a:pt x="12736" y="18599"/>
                        <a:pt x="14156" y="20250"/>
                      </a:cubicBezTo>
                      <a:cubicBezTo>
                        <a:pt x="14518" y="20676"/>
                        <a:pt x="14913" y="21060"/>
                        <a:pt x="15298" y="21404"/>
                      </a:cubicBezTo>
                      <a:cubicBezTo>
                        <a:pt x="15432" y="20244"/>
                        <a:pt x="15457" y="17930"/>
                        <a:pt x="15897" y="16735"/>
                      </a:cubicBezTo>
                      <a:cubicBezTo>
                        <a:pt x="16360" y="15477"/>
                        <a:pt x="15432" y="13852"/>
                        <a:pt x="16204" y="13852"/>
                      </a:cubicBezTo>
                      <a:cubicBezTo>
                        <a:pt x="16976" y="13852"/>
                        <a:pt x="19142" y="13852"/>
                        <a:pt x="19142" y="12235"/>
                      </a:cubicBezTo>
                      <a:cubicBezTo>
                        <a:pt x="19142" y="10613"/>
                        <a:pt x="19762" y="11151"/>
                        <a:pt x="20227" y="10249"/>
                      </a:cubicBezTo>
                      <a:cubicBezTo>
                        <a:pt x="20691" y="9349"/>
                        <a:pt x="18835" y="7548"/>
                        <a:pt x="18524" y="7006"/>
                      </a:cubicBezTo>
                      <a:cubicBezTo>
                        <a:pt x="18217" y="6467"/>
                        <a:pt x="19916" y="6287"/>
                        <a:pt x="21154" y="4130"/>
                      </a:cubicBezTo>
                      <a:cubicBezTo>
                        <a:pt x="21600" y="3343"/>
                        <a:pt x="21416" y="1737"/>
                        <a:pt x="21003" y="0"/>
                      </a:cubicBezTo>
                      <a:cubicBezTo>
                        <a:pt x="20796" y="642"/>
                        <a:pt x="20383" y="1103"/>
                        <a:pt x="19684" y="615"/>
                      </a:cubicBezTo>
                      <a:cubicBezTo>
                        <a:pt x="18524" y="-196"/>
                        <a:pt x="16748" y="255"/>
                        <a:pt x="14428" y="795"/>
                      </a:cubicBezTo>
                      <a:cubicBezTo>
                        <a:pt x="12109" y="1334"/>
                        <a:pt x="11413" y="3947"/>
                        <a:pt x="12260" y="5027"/>
                      </a:cubicBezTo>
                      <a:cubicBezTo>
                        <a:pt x="13112" y="6110"/>
                        <a:pt x="10021" y="6648"/>
                        <a:pt x="9790" y="5210"/>
                      </a:cubicBezTo>
                      <a:cubicBezTo>
                        <a:pt x="9558" y="3763"/>
                        <a:pt x="7238" y="4758"/>
                        <a:pt x="7389" y="6648"/>
                      </a:cubicBezTo>
                      <a:cubicBezTo>
                        <a:pt x="7547" y="8539"/>
                        <a:pt x="4838" y="9261"/>
                        <a:pt x="4995" y="11598"/>
                      </a:cubicBezTo>
                      <a:cubicBezTo>
                        <a:pt x="5150" y="13944"/>
                        <a:pt x="2519" y="16104"/>
                        <a:pt x="820" y="17273"/>
                      </a:cubicBezTo>
                      <a:cubicBezTo>
                        <a:pt x="555" y="17459"/>
                        <a:pt x="280" y="17646"/>
                        <a:pt x="0" y="17833"/>
                      </a:cubicBezTo>
                      <a:cubicBezTo>
                        <a:pt x="856" y="18294"/>
                        <a:pt x="1541" y="18599"/>
                        <a:pt x="1863" y="18599"/>
                      </a:cubicBezTo>
                      <a:cubicBezTo>
                        <a:pt x="3285" y="18599"/>
                        <a:pt x="5883" y="17776"/>
                        <a:pt x="6829" y="16673"/>
                      </a:cubicBez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8000">
                      <a:solidFill>
                        <a:srgbClr val="53585F"/>
                      </a:solidFill>
                      <a:latin typeface="Open Sans" panose="020B0606030504020204"/>
                      <a:ea typeface="Open Sans" panose="020B0606030504020204"/>
                      <a:cs typeface="Open Sans" panose="020B0606030504020204"/>
                      <a:sym typeface="Open Sans" panose="020B0606030504020204"/>
                    </a:defRPr>
                  </a:pPr>
                  <a:endParaRPr kumimoji="0" sz="4000" b="0" i="0" u="none" strike="noStrike" kern="1200" cap="none" spc="0" normalizeH="0" baseline="0" noProof="0">
                    <a:ln>
                      <a:noFill/>
                    </a:ln>
                    <a:solidFill>
                      <a:srgbClr val="53585F"/>
                    </a:solidFill>
                    <a:effectLst/>
                    <a:uLnTx/>
                    <a:uFillTx/>
                    <a:latin typeface="Open Sans" panose="020B0606030504020204"/>
                    <a:sym typeface="Open Sans" panose="020B0606030504020204"/>
                  </a:endParaRPr>
                </a:p>
              </p:txBody>
            </p:sp>
            <p:sp>
              <p:nvSpPr>
                <p:cNvPr id="628" name="Shape 1430"/>
                <p:cNvSpPr/>
                <p:nvPr/>
              </p:nvSpPr>
              <p:spPr>
                <a:xfrm>
                  <a:off x="6462591" y="3454507"/>
                  <a:ext cx="127319" cy="7000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81" h="21594" extrusionOk="0">
                      <a:moveTo>
                        <a:pt x="16565" y="177"/>
                      </a:moveTo>
                      <a:cubicBezTo>
                        <a:pt x="15754" y="-6"/>
                        <a:pt x="13217" y="177"/>
                        <a:pt x="12505" y="1484"/>
                      </a:cubicBezTo>
                      <a:cubicBezTo>
                        <a:pt x="11796" y="2786"/>
                        <a:pt x="10885" y="3530"/>
                        <a:pt x="10074" y="3346"/>
                      </a:cubicBezTo>
                      <a:cubicBezTo>
                        <a:pt x="9263" y="3159"/>
                        <a:pt x="6929" y="2973"/>
                        <a:pt x="6423" y="3159"/>
                      </a:cubicBezTo>
                      <a:cubicBezTo>
                        <a:pt x="5918" y="3346"/>
                        <a:pt x="3180" y="2230"/>
                        <a:pt x="2774" y="2413"/>
                      </a:cubicBezTo>
                      <a:cubicBezTo>
                        <a:pt x="2414" y="2579"/>
                        <a:pt x="1739" y="284"/>
                        <a:pt x="820" y="0"/>
                      </a:cubicBezTo>
                      <a:cubicBezTo>
                        <a:pt x="776" y="211"/>
                        <a:pt x="696" y="413"/>
                        <a:pt x="542" y="596"/>
                      </a:cubicBezTo>
                      <a:cubicBezTo>
                        <a:pt x="-142" y="1438"/>
                        <a:pt x="-219" y="3668"/>
                        <a:pt x="542" y="4928"/>
                      </a:cubicBezTo>
                      <a:cubicBezTo>
                        <a:pt x="1302" y="6186"/>
                        <a:pt x="2291" y="8978"/>
                        <a:pt x="1607" y="8978"/>
                      </a:cubicBezTo>
                      <a:cubicBezTo>
                        <a:pt x="924" y="8978"/>
                        <a:pt x="388" y="10651"/>
                        <a:pt x="465" y="11489"/>
                      </a:cubicBezTo>
                      <a:cubicBezTo>
                        <a:pt x="542" y="12331"/>
                        <a:pt x="237" y="14145"/>
                        <a:pt x="465" y="14564"/>
                      </a:cubicBezTo>
                      <a:cubicBezTo>
                        <a:pt x="696" y="14984"/>
                        <a:pt x="2291" y="17779"/>
                        <a:pt x="2365" y="18615"/>
                      </a:cubicBezTo>
                      <a:cubicBezTo>
                        <a:pt x="2434" y="19351"/>
                        <a:pt x="3086" y="19734"/>
                        <a:pt x="3039" y="20379"/>
                      </a:cubicBezTo>
                      <a:cubicBezTo>
                        <a:pt x="4316" y="20202"/>
                        <a:pt x="7024" y="19917"/>
                        <a:pt x="7639" y="20480"/>
                      </a:cubicBezTo>
                      <a:cubicBezTo>
                        <a:pt x="8450" y="21227"/>
                        <a:pt x="11291" y="21594"/>
                        <a:pt x="11291" y="21594"/>
                      </a:cubicBezTo>
                      <a:cubicBezTo>
                        <a:pt x="12099" y="21594"/>
                        <a:pt x="12810" y="21037"/>
                        <a:pt x="12609" y="20107"/>
                      </a:cubicBezTo>
                      <a:cubicBezTo>
                        <a:pt x="12437" y="19321"/>
                        <a:pt x="13493" y="18801"/>
                        <a:pt x="14256" y="18658"/>
                      </a:cubicBezTo>
                      <a:cubicBezTo>
                        <a:pt x="14123" y="17797"/>
                        <a:pt x="14033" y="17088"/>
                        <a:pt x="14230" y="16938"/>
                      </a:cubicBezTo>
                      <a:cubicBezTo>
                        <a:pt x="14609" y="16660"/>
                        <a:pt x="16816" y="16100"/>
                        <a:pt x="17727" y="16938"/>
                      </a:cubicBezTo>
                      <a:cubicBezTo>
                        <a:pt x="18190" y="17366"/>
                        <a:pt x="18711" y="16963"/>
                        <a:pt x="19113" y="16464"/>
                      </a:cubicBezTo>
                      <a:cubicBezTo>
                        <a:pt x="18991" y="15680"/>
                        <a:pt x="18873" y="15062"/>
                        <a:pt x="18640" y="14984"/>
                      </a:cubicBezTo>
                      <a:cubicBezTo>
                        <a:pt x="18080" y="14800"/>
                        <a:pt x="17222" y="10514"/>
                        <a:pt x="17930" y="10233"/>
                      </a:cubicBezTo>
                      <a:cubicBezTo>
                        <a:pt x="18640" y="9957"/>
                        <a:pt x="19552" y="5485"/>
                        <a:pt x="20668" y="4836"/>
                      </a:cubicBezTo>
                      <a:cubicBezTo>
                        <a:pt x="21112" y="4576"/>
                        <a:pt x="21301" y="4087"/>
                        <a:pt x="21381" y="3484"/>
                      </a:cubicBezTo>
                      <a:cubicBezTo>
                        <a:pt x="20415" y="2887"/>
                        <a:pt x="19461" y="2156"/>
                        <a:pt x="19301" y="1673"/>
                      </a:cubicBezTo>
                      <a:cubicBezTo>
                        <a:pt x="18996" y="740"/>
                        <a:pt x="17373" y="367"/>
                        <a:pt x="16565" y="177"/>
                      </a:cubicBez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8000">
                      <a:solidFill>
                        <a:srgbClr val="53585F"/>
                      </a:solidFill>
                      <a:latin typeface="Open Sans" panose="020B0606030504020204"/>
                      <a:ea typeface="Open Sans" panose="020B0606030504020204"/>
                      <a:cs typeface="Open Sans" panose="020B0606030504020204"/>
                      <a:sym typeface="Open Sans" panose="020B0606030504020204"/>
                    </a:defRPr>
                  </a:pPr>
                  <a:endParaRPr kumimoji="0" sz="4000" b="0" i="0" u="none" strike="noStrike" kern="1200" cap="none" spc="0" normalizeH="0" baseline="0" noProof="0">
                    <a:ln>
                      <a:noFill/>
                    </a:ln>
                    <a:solidFill>
                      <a:srgbClr val="53585F"/>
                    </a:solidFill>
                    <a:effectLst/>
                    <a:uLnTx/>
                    <a:uFillTx/>
                    <a:latin typeface="Open Sans" panose="020B0606030504020204"/>
                    <a:sym typeface="Open Sans" panose="020B0606030504020204"/>
                  </a:endParaRPr>
                </a:p>
              </p:txBody>
            </p:sp>
            <p:sp>
              <p:nvSpPr>
                <p:cNvPr id="629" name="Shape 1433"/>
                <p:cNvSpPr/>
                <p:nvPr/>
              </p:nvSpPr>
              <p:spPr>
                <a:xfrm>
                  <a:off x="6482942" y="3128886"/>
                  <a:ext cx="191162" cy="13620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07" h="21257" extrusionOk="0">
                      <a:moveTo>
                        <a:pt x="20226" y="10552"/>
                      </a:moveTo>
                      <a:cubicBezTo>
                        <a:pt x="19817" y="10409"/>
                        <a:pt x="19563" y="9139"/>
                        <a:pt x="18900" y="8784"/>
                      </a:cubicBezTo>
                      <a:cubicBezTo>
                        <a:pt x="18239" y="8431"/>
                        <a:pt x="18391" y="7300"/>
                        <a:pt x="17831" y="6806"/>
                      </a:cubicBezTo>
                      <a:cubicBezTo>
                        <a:pt x="17271" y="6310"/>
                        <a:pt x="17627" y="5322"/>
                        <a:pt x="17575" y="4543"/>
                      </a:cubicBezTo>
                      <a:cubicBezTo>
                        <a:pt x="17525" y="3766"/>
                        <a:pt x="17678" y="2565"/>
                        <a:pt x="17372" y="2353"/>
                      </a:cubicBezTo>
                      <a:cubicBezTo>
                        <a:pt x="17065" y="2141"/>
                        <a:pt x="15792" y="1152"/>
                        <a:pt x="15233" y="1506"/>
                      </a:cubicBezTo>
                      <a:cubicBezTo>
                        <a:pt x="14672" y="1859"/>
                        <a:pt x="14265" y="2141"/>
                        <a:pt x="14009" y="1506"/>
                      </a:cubicBezTo>
                      <a:cubicBezTo>
                        <a:pt x="13755" y="870"/>
                        <a:pt x="13399" y="515"/>
                        <a:pt x="12839" y="728"/>
                      </a:cubicBezTo>
                      <a:cubicBezTo>
                        <a:pt x="12277" y="940"/>
                        <a:pt x="11920" y="587"/>
                        <a:pt x="11615" y="232"/>
                      </a:cubicBezTo>
                      <a:cubicBezTo>
                        <a:pt x="11569" y="178"/>
                        <a:pt x="11531" y="95"/>
                        <a:pt x="11498" y="0"/>
                      </a:cubicBezTo>
                      <a:cubicBezTo>
                        <a:pt x="11273" y="65"/>
                        <a:pt x="10975" y="186"/>
                        <a:pt x="10784" y="398"/>
                      </a:cubicBezTo>
                      <a:cubicBezTo>
                        <a:pt x="10444" y="775"/>
                        <a:pt x="10377" y="1529"/>
                        <a:pt x="9901" y="1529"/>
                      </a:cubicBezTo>
                      <a:cubicBezTo>
                        <a:pt x="9426" y="1529"/>
                        <a:pt x="8882" y="1248"/>
                        <a:pt x="8339" y="1812"/>
                      </a:cubicBezTo>
                      <a:cubicBezTo>
                        <a:pt x="7794" y="2377"/>
                        <a:pt x="7659" y="3039"/>
                        <a:pt x="7727" y="3508"/>
                      </a:cubicBezTo>
                      <a:cubicBezTo>
                        <a:pt x="7794" y="3978"/>
                        <a:pt x="7863" y="4733"/>
                        <a:pt x="7455" y="4733"/>
                      </a:cubicBezTo>
                      <a:cubicBezTo>
                        <a:pt x="7048" y="4733"/>
                        <a:pt x="7117" y="5394"/>
                        <a:pt x="6709" y="5583"/>
                      </a:cubicBezTo>
                      <a:cubicBezTo>
                        <a:pt x="6301" y="5770"/>
                        <a:pt x="5621" y="6619"/>
                        <a:pt x="5553" y="7087"/>
                      </a:cubicBezTo>
                      <a:cubicBezTo>
                        <a:pt x="5486" y="7562"/>
                        <a:pt x="5486" y="8597"/>
                        <a:pt x="5213" y="8597"/>
                      </a:cubicBezTo>
                      <a:cubicBezTo>
                        <a:pt x="4941" y="8597"/>
                        <a:pt x="3991" y="8786"/>
                        <a:pt x="3719" y="9256"/>
                      </a:cubicBezTo>
                      <a:cubicBezTo>
                        <a:pt x="3448" y="9728"/>
                        <a:pt x="3110" y="10197"/>
                        <a:pt x="2565" y="10010"/>
                      </a:cubicBezTo>
                      <a:cubicBezTo>
                        <a:pt x="2287" y="9913"/>
                        <a:pt x="1539" y="9866"/>
                        <a:pt x="882" y="9844"/>
                      </a:cubicBezTo>
                      <a:cubicBezTo>
                        <a:pt x="891" y="9937"/>
                        <a:pt x="891" y="10028"/>
                        <a:pt x="866" y="10128"/>
                      </a:cubicBezTo>
                      <a:cubicBezTo>
                        <a:pt x="612" y="11117"/>
                        <a:pt x="815" y="12035"/>
                        <a:pt x="1223" y="12530"/>
                      </a:cubicBezTo>
                      <a:cubicBezTo>
                        <a:pt x="1630" y="13024"/>
                        <a:pt x="1784" y="15003"/>
                        <a:pt x="1324" y="15286"/>
                      </a:cubicBezTo>
                      <a:cubicBezTo>
                        <a:pt x="866" y="15568"/>
                        <a:pt x="0" y="16416"/>
                        <a:pt x="0" y="16912"/>
                      </a:cubicBezTo>
                      <a:cubicBezTo>
                        <a:pt x="0" y="17405"/>
                        <a:pt x="918" y="17830"/>
                        <a:pt x="765" y="18535"/>
                      </a:cubicBezTo>
                      <a:cubicBezTo>
                        <a:pt x="678" y="18941"/>
                        <a:pt x="675" y="19659"/>
                        <a:pt x="724" y="20284"/>
                      </a:cubicBezTo>
                      <a:cubicBezTo>
                        <a:pt x="1158" y="20311"/>
                        <a:pt x="1585" y="20418"/>
                        <a:pt x="1953" y="19904"/>
                      </a:cubicBezTo>
                      <a:cubicBezTo>
                        <a:pt x="2361" y="19337"/>
                        <a:pt x="2565" y="18678"/>
                        <a:pt x="3448" y="18678"/>
                      </a:cubicBezTo>
                      <a:cubicBezTo>
                        <a:pt x="4330" y="18678"/>
                        <a:pt x="6979" y="18678"/>
                        <a:pt x="7387" y="19337"/>
                      </a:cubicBezTo>
                      <a:cubicBezTo>
                        <a:pt x="7794" y="19998"/>
                        <a:pt x="8882" y="19433"/>
                        <a:pt x="9493" y="19809"/>
                      </a:cubicBezTo>
                      <a:cubicBezTo>
                        <a:pt x="10105" y="20187"/>
                        <a:pt x="10988" y="20565"/>
                        <a:pt x="11055" y="20091"/>
                      </a:cubicBezTo>
                      <a:cubicBezTo>
                        <a:pt x="11123" y="19621"/>
                        <a:pt x="11940" y="20752"/>
                        <a:pt x="12550" y="20281"/>
                      </a:cubicBezTo>
                      <a:cubicBezTo>
                        <a:pt x="13161" y="19809"/>
                        <a:pt x="13705" y="21223"/>
                        <a:pt x="14045" y="20939"/>
                      </a:cubicBezTo>
                      <a:cubicBezTo>
                        <a:pt x="14384" y="20656"/>
                        <a:pt x="15810" y="20658"/>
                        <a:pt x="16149" y="21130"/>
                      </a:cubicBezTo>
                      <a:cubicBezTo>
                        <a:pt x="16491" y="21600"/>
                        <a:pt x="16557" y="20656"/>
                        <a:pt x="16557" y="20091"/>
                      </a:cubicBezTo>
                      <a:cubicBezTo>
                        <a:pt x="16557" y="19526"/>
                        <a:pt x="17917" y="18020"/>
                        <a:pt x="17917" y="18020"/>
                      </a:cubicBezTo>
                      <a:cubicBezTo>
                        <a:pt x="17917" y="18020"/>
                        <a:pt x="18842" y="17952"/>
                        <a:pt x="19393" y="17607"/>
                      </a:cubicBezTo>
                      <a:cubicBezTo>
                        <a:pt x="19270" y="17362"/>
                        <a:pt x="19166" y="16961"/>
                        <a:pt x="19053" y="16276"/>
                      </a:cubicBezTo>
                      <a:cubicBezTo>
                        <a:pt x="18800" y="14720"/>
                        <a:pt x="18391" y="13802"/>
                        <a:pt x="18697" y="13307"/>
                      </a:cubicBezTo>
                      <a:cubicBezTo>
                        <a:pt x="19002" y="12812"/>
                        <a:pt x="19869" y="13943"/>
                        <a:pt x="20326" y="13660"/>
                      </a:cubicBezTo>
                      <a:cubicBezTo>
                        <a:pt x="20786" y="13378"/>
                        <a:pt x="21600" y="12812"/>
                        <a:pt x="21499" y="12177"/>
                      </a:cubicBezTo>
                      <a:cubicBezTo>
                        <a:pt x="21397" y="11541"/>
                        <a:pt x="20633" y="10691"/>
                        <a:pt x="20226" y="10552"/>
                      </a:cubicBez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8000">
                      <a:solidFill>
                        <a:srgbClr val="53585F"/>
                      </a:solidFill>
                      <a:latin typeface="Open Sans" panose="020B0606030504020204"/>
                      <a:ea typeface="Open Sans" panose="020B0606030504020204"/>
                      <a:cs typeface="Open Sans" panose="020B0606030504020204"/>
                      <a:sym typeface="Open Sans" panose="020B0606030504020204"/>
                    </a:defRPr>
                  </a:pPr>
                  <a:endParaRPr kumimoji="0" sz="4000" b="0" i="0" u="none" strike="noStrike" kern="1200" cap="none" spc="0" normalizeH="0" baseline="0" noProof="0">
                    <a:ln>
                      <a:noFill/>
                    </a:ln>
                    <a:solidFill>
                      <a:srgbClr val="53585F"/>
                    </a:solidFill>
                    <a:effectLst/>
                    <a:uLnTx/>
                    <a:uFillTx/>
                    <a:latin typeface="Open Sans" panose="020B0606030504020204"/>
                    <a:sym typeface="Open Sans" panose="020B0606030504020204"/>
                  </a:endParaRPr>
                </a:p>
              </p:txBody>
            </p:sp>
            <p:sp>
              <p:nvSpPr>
                <p:cNvPr id="630" name="Shape 1436"/>
                <p:cNvSpPr/>
                <p:nvPr/>
              </p:nvSpPr>
              <p:spPr>
                <a:xfrm>
                  <a:off x="6143754" y="3366318"/>
                  <a:ext cx="91256" cy="4839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96" h="20371" extrusionOk="0">
                      <a:moveTo>
                        <a:pt x="18928" y="8608"/>
                      </a:moveTo>
                      <a:cubicBezTo>
                        <a:pt x="17977" y="9368"/>
                        <a:pt x="16497" y="7080"/>
                        <a:pt x="16497" y="6320"/>
                      </a:cubicBezTo>
                      <a:cubicBezTo>
                        <a:pt x="16497" y="5790"/>
                        <a:pt x="16302" y="3890"/>
                        <a:pt x="16500" y="2709"/>
                      </a:cubicBezTo>
                      <a:cubicBezTo>
                        <a:pt x="15716" y="1978"/>
                        <a:pt x="14589" y="992"/>
                        <a:pt x="13750" y="542"/>
                      </a:cubicBezTo>
                      <a:cubicBezTo>
                        <a:pt x="12340" y="-218"/>
                        <a:pt x="11637" y="-218"/>
                        <a:pt x="10510" y="793"/>
                      </a:cubicBezTo>
                      <a:cubicBezTo>
                        <a:pt x="9792" y="1440"/>
                        <a:pt x="7809" y="1260"/>
                        <a:pt x="6468" y="1047"/>
                      </a:cubicBezTo>
                      <a:cubicBezTo>
                        <a:pt x="6349" y="1806"/>
                        <a:pt x="6161" y="2317"/>
                        <a:pt x="5825" y="2317"/>
                      </a:cubicBezTo>
                      <a:cubicBezTo>
                        <a:pt x="4874" y="2317"/>
                        <a:pt x="3607" y="4032"/>
                        <a:pt x="3395" y="5939"/>
                      </a:cubicBezTo>
                      <a:cubicBezTo>
                        <a:pt x="3183" y="7844"/>
                        <a:pt x="964" y="9368"/>
                        <a:pt x="329" y="12799"/>
                      </a:cubicBezTo>
                      <a:cubicBezTo>
                        <a:pt x="-304" y="16230"/>
                        <a:pt x="13" y="17754"/>
                        <a:pt x="964" y="15659"/>
                      </a:cubicBezTo>
                      <a:cubicBezTo>
                        <a:pt x="1915" y="13563"/>
                        <a:pt x="3078" y="14327"/>
                        <a:pt x="3078" y="16038"/>
                      </a:cubicBezTo>
                      <a:cubicBezTo>
                        <a:pt x="3078" y="17754"/>
                        <a:pt x="4346" y="17942"/>
                        <a:pt x="3922" y="20233"/>
                      </a:cubicBezTo>
                      <a:cubicBezTo>
                        <a:pt x="3914" y="20288"/>
                        <a:pt x="3917" y="20313"/>
                        <a:pt x="3910" y="20371"/>
                      </a:cubicBezTo>
                      <a:cubicBezTo>
                        <a:pt x="5355" y="20142"/>
                        <a:pt x="7364" y="19850"/>
                        <a:pt x="7975" y="19850"/>
                      </a:cubicBezTo>
                      <a:cubicBezTo>
                        <a:pt x="8962" y="19850"/>
                        <a:pt x="9947" y="14264"/>
                        <a:pt x="10369" y="13751"/>
                      </a:cubicBezTo>
                      <a:cubicBezTo>
                        <a:pt x="10791" y="13245"/>
                        <a:pt x="11921" y="17821"/>
                        <a:pt x="13047" y="19603"/>
                      </a:cubicBezTo>
                      <a:cubicBezTo>
                        <a:pt x="14172" y="21382"/>
                        <a:pt x="14316" y="18075"/>
                        <a:pt x="14316" y="16551"/>
                      </a:cubicBezTo>
                      <a:cubicBezTo>
                        <a:pt x="14316" y="15024"/>
                        <a:pt x="15302" y="14514"/>
                        <a:pt x="16005" y="14773"/>
                      </a:cubicBezTo>
                      <a:cubicBezTo>
                        <a:pt x="16709" y="15024"/>
                        <a:pt x="18261" y="15533"/>
                        <a:pt x="18261" y="13751"/>
                      </a:cubicBezTo>
                      <a:cubicBezTo>
                        <a:pt x="18261" y="11980"/>
                        <a:pt x="19106" y="12740"/>
                        <a:pt x="19668" y="12740"/>
                      </a:cubicBezTo>
                      <a:cubicBezTo>
                        <a:pt x="20232" y="12740"/>
                        <a:pt x="20375" y="10703"/>
                        <a:pt x="20375" y="10703"/>
                      </a:cubicBezTo>
                      <a:lnTo>
                        <a:pt x="21296" y="9158"/>
                      </a:lnTo>
                      <a:cubicBezTo>
                        <a:pt x="20546" y="8474"/>
                        <a:pt x="19673" y="8011"/>
                        <a:pt x="18928" y="8608"/>
                      </a:cubicBez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8000">
                      <a:solidFill>
                        <a:srgbClr val="53585F"/>
                      </a:solidFill>
                      <a:latin typeface="Open Sans" panose="020B0606030504020204"/>
                      <a:ea typeface="Open Sans" panose="020B0606030504020204"/>
                      <a:cs typeface="Open Sans" panose="020B0606030504020204"/>
                      <a:sym typeface="Open Sans" panose="020B0606030504020204"/>
                    </a:defRPr>
                  </a:pPr>
                  <a:endParaRPr kumimoji="0" sz="4000" b="0" i="0" u="none" strike="noStrike" kern="1200" cap="none" spc="0" normalizeH="0" baseline="0" noProof="0">
                    <a:ln>
                      <a:noFill/>
                    </a:ln>
                    <a:solidFill>
                      <a:srgbClr val="53585F"/>
                    </a:solidFill>
                    <a:effectLst/>
                    <a:uLnTx/>
                    <a:uFillTx/>
                    <a:latin typeface="Open Sans" panose="020B0606030504020204"/>
                    <a:sym typeface="Open Sans" panose="020B0606030504020204"/>
                  </a:endParaRPr>
                </a:p>
              </p:txBody>
            </p:sp>
            <p:sp>
              <p:nvSpPr>
                <p:cNvPr id="631" name="Shape 1485"/>
                <p:cNvSpPr/>
                <p:nvPr/>
              </p:nvSpPr>
              <p:spPr>
                <a:xfrm>
                  <a:off x="6421888" y="3515560"/>
                  <a:ext cx="129489" cy="16168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559" extrusionOk="0">
                      <a:moveTo>
                        <a:pt x="18478" y="20310"/>
                      </a:moveTo>
                      <a:cubicBezTo>
                        <a:pt x="17670" y="19949"/>
                        <a:pt x="14046" y="20552"/>
                        <a:pt x="13091" y="19828"/>
                      </a:cubicBezTo>
                      <a:cubicBezTo>
                        <a:pt x="12134" y="19103"/>
                        <a:pt x="10181" y="20399"/>
                        <a:pt x="11025" y="20512"/>
                      </a:cubicBezTo>
                      <a:cubicBezTo>
                        <a:pt x="12232" y="20673"/>
                        <a:pt x="14046" y="21518"/>
                        <a:pt x="16009" y="21558"/>
                      </a:cubicBezTo>
                      <a:cubicBezTo>
                        <a:pt x="17975" y="21600"/>
                        <a:pt x="20642" y="20834"/>
                        <a:pt x="20594" y="20431"/>
                      </a:cubicBezTo>
                      <a:cubicBezTo>
                        <a:pt x="20542" y="20028"/>
                        <a:pt x="19284" y="20673"/>
                        <a:pt x="18478" y="20310"/>
                      </a:cubicBezTo>
                      <a:close/>
                      <a:moveTo>
                        <a:pt x="21324" y="0"/>
                      </a:moveTo>
                      <a:cubicBezTo>
                        <a:pt x="20566" y="62"/>
                        <a:pt x="19517" y="287"/>
                        <a:pt x="19687" y="627"/>
                      </a:cubicBezTo>
                      <a:cubicBezTo>
                        <a:pt x="19887" y="1029"/>
                        <a:pt x="19181" y="1269"/>
                        <a:pt x="18379" y="1269"/>
                      </a:cubicBezTo>
                      <a:cubicBezTo>
                        <a:pt x="18379" y="1269"/>
                        <a:pt x="15556" y="1111"/>
                        <a:pt x="14751" y="788"/>
                      </a:cubicBezTo>
                      <a:cubicBezTo>
                        <a:pt x="14140" y="545"/>
                        <a:pt x="11450" y="668"/>
                        <a:pt x="10181" y="744"/>
                      </a:cubicBezTo>
                      <a:cubicBezTo>
                        <a:pt x="10175" y="784"/>
                        <a:pt x="10157" y="825"/>
                        <a:pt x="10118" y="867"/>
                      </a:cubicBezTo>
                      <a:cubicBezTo>
                        <a:pt x="9815" y="1230"/>
                        <a:pt x="7399" y="2215"/>
                        <a:pt x="6945" y="2034"/>
                      </a:cubicBezTo>
                      <a:cubicBezTo>
                        <a:pt x="6492" y="1854"/>
                        <a:pt x="6265" y="2638"/>
                        <a:pt x="5361" y="2819"/>
                      </a:cubicBezTo>
                      <a:cubicBezTo>
                        <a:pt x="4452" y="3000"/>
                        <a:pt x="3094" y="2758"/>
                        <a:pt x="3019" y="3061"/>
                      </a:cubicBezTo>
                      <a:cubicBezTo>
                        <a:pt x="2942" y="3363"/>
                        <a:pt x="2337" y="4208"/>
                        <a:pt x="1810" y="4630"/>
                      </a:cubicBezTo>
                      <a:cubicBezTo>
                        <a:pt x="1281" y="5053"/>
                        <a:pt x="1734" y="5537"/>
                        <a:pt x="979" y="5656"/>
                      </a:cubicBezTo>
                      <a:cubicBezTo>
                        <a:pt x="482" y="5738"/>
                        <a:pt x="275" y="6476"/>
                        <a:pt x="0" y="7127"/>
                      </a:cubicBezTo>
                      <a:cubicBezTo>
                        <a:pt x="48" y="7145"/>
                        <a:pt x="94" y="7174"/>
                        <a:pt x="147" y="7188"/>
                      </a:cubicBezTo>
                      <a:cubicBezTo>
                        <a:pt x="1254" y="7468"/>
                        <a:pt x="2111" y="8517"/>
                        <a:pt x="1960" y="9522"/>
                      </a:cubicBezTo>
                      <a:cubicBezTo>
                        <a:pt x="1810" y="10529"/>
                        <a:pt x="3572" y="10892"/>
                        <a:pt x="4377" y="10166"/>
                      </a:cubicBezTo>
                      <a:cubicBezTo>
                        <a:pt x="5183" y="9442"/>
                        <a:pt x="7449" y="10569"/>
                        <a:pt x="7449" y="11052"/>
                      </a:cubicBezTo>
                      <a:cubicBezTo>
                        <a:pt x="7449" y="11534"/>
                        <a:pt x="5133" y="10529"/>
                        <a:pt x="3821" y="11294"/>
                      </a:cubicBezTo>
                      <a:cubicBezTo>
                        <a:pt x="2515" y="12057"/>
                        <a:pt x="4830" y="12783"/>
                        <a:pt x="4530" y="13588"/>
                      </a:cubicBezTo>
                      <a:cubicBezTo>
                        <a:pt x="4226" y="14394"/>
                        <a:pt x="5133" y="15519"/>
                        <a:pt x="6291" y="15481"/>
                      </a:cubicBezTo>
                      <a:cubicBezTo>
                        <a:pt x="7452" y="15441"/>
                        <a:pt x="8759" y="16970"/>
                        <a:pt x="9463" y="16687"/>
                      </a:cubicBezTo>
                      <a:cubicBezTo>
                        <a:pt x="10170" y="16407"/>
                        <a:pt x="8608" y="14273"/>
                        <a:pt x="8859" y="13951"/>
                      </a:cubicBezTo>
                      <a:cubicBezTo>
                        <a:pt x="9113" y="13628"/>
                        <a:pt x="10520" y="14514"/>
                        <a:pt x="11225" y="13869"/>
                      </a:cubicBezTo>
                      <a:cubicBezTo>
                        <a:pt x="11932" y="13226"/>
                        <a:pt x="10723" y="12743"/>
                        <a:pt x="9665" y="12783"/>
                      </a:cubicBezTo>
                      <a:cubicBezTo>
                        <a:pt x="8608" y="12823"/>
                        <a:pt x="9615" y="11655"/>
                        <a:pt x="10874" y="12259"/>
                      </a:cubicBezTo>
                      <a:cubicBezTo>
                        <a:pt x="12132" y="12862"/>
                        <a:pt x="12737" y="12099"/>
                        <a:pt x="13339" y="12017"/>
                      </a:cubicBezTo>
                      <a:cubicBezTo>
                        <a:pt x="13943" y="11937"/>
                        <a:pt x="14095" y="10207"/>
                        <a:pt x="12232" y="9805"/>
                      </a:cubicBezTo>
                      <a:cubicBezTo>
                        <a:pt x="10371" y="9403"/>
                        <a:pt x="10621" y="10892"/>
                        <a:pt x="9412" y="9883"/>
                      </a:cubicBezTo>
                      <a:cubicBezTo>
                        <a:pt x="8204" y="8879"/>
                        <a:pt x="10520" y="9279"/>
                        <a:pt x="10520" y="8435"/>
                      </a:cubicBezTo>
                      <a:cubicBezTo>
                        <a:pt x="10520" y="7590"/>
                        <a:pt x="8657" y="6382"/>
                        <a:pt x="7751" y="5376"/>
                      </a:cubicBezTo>
                      <a:cubicBezTo>
                        <a:pt x="6844" y="4371"/>
                        <a:pt x="9012" y="3886"/>
                        <a:pt x="9513" y="4613"/>
                      </a:cubicBezTo>
                      <a:cubicBezTo>
                        <a:pt x="10018" y="5336"/>
                        <a:pt x="11376" y="5216"/>
                        <a:pt x="12232" y="4933"/>
                      </a:cubicBezTo>
                      <a:cubicBezTo>
                        <a:pt x="13091" y="4652"/>
                        <a:pt x="11326" y="3363"/>
                        <a:pt x="12886" y="2880"/>
                      </a:cubicBezTo>
                      <a:cubicBezTo>
                        <a:pt x="14449" y="2396"/>
                        <a:pt x="14449" y="3242"/>
                        <a:pt x="14953" y="3404"/>
                      </a:cubicBezTo>
                      <a:cubicBezTo>
                        <a:pt x="15456" y="3564"/>
                        <a:pt x="15909" y="2396"/>
                        <a:pt x="17520" y="2396"/>
                      </a:cubicBezTo>
                      <a:cubicBezTo>
                        <a:pt x="18359" y="2396"/>
                        <a:pt x="19101" y="2842"/>
                        <a:pt x="19820" y="3270"/>
                      </a:cubicBezTo>
                      <a:cubicBezTo>
                        <a:pt x="20258" y="2886"/>
                        <a:pt x="20618" y="2663"/>
                        <a:pt x="20618" y="2337"/>
                      </a:cubicBezTo>
                      <a:cubicBezTo>
                        <a:pt x="20618" y="1913"/>
                        <a:pt x="21600" y="1732"/>
                        <a:pt x="21600" y="1068"/>
                      </a:cubicBezTo>
                      <a:cubicBezTo>
                        <a:pt x="21600" y="750"/>
                        <a:pt x="21442" y="348"/>
                        <a:pt x="21324" y="0"/>
                      </a:cubicBez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8000">
                      <a:solidFill>
                        <a:srgbClr val="53585F"/>
                      </a:solidFill>
                      <a:latin typeface="Open Sans" panose="020B0606030504020204"/>
                      <a:ea typeface="Open Sans" panose="020B0606030504020204"/>
                      <a:cs typeface="Open Sans" panose="020B0606030504020204"/>
                      <a:sym typeface="Open Sans" panose="020B0606030504020204"/>
                    </a:defRPr>
                  </a:pPr>
                  <a:endParaRPr kumimoji="0" sz="4000" b="0" i="0" u="none" strike="noStrike" kern="1200" cap="none" spc="0" normalizeH="0" baseline="0" noProof="0">
                    <a:ln>
                      <a:noFill/>
                    </a:ln>
                    <a:solidFill>
                      <a:srgbClr val="53585F"/>
                    </a:solidFill>
                    <a:effectLst/>
                    <a:uLnTx/>
                    <a:uFillTx/>
                    <a:latin typeface="Open Sans" panose="020B0606030504020204"/>
                    <a:sym typeface="Open Sans" panose="020B0606030504020204"/>
                  </a:endParaRPr>
                </a:p>
              </p:txBody>
            </p:sp>
            <p:sp>
              <p:nvSpPr>
                <p:cNvPr id="632" name="Shape 1488"/>
                <p:cNvSpPr/>
                <p:nvPr/>
              </p:nvSpPr>
              <p:spPr>
                <a:xfrm>
                  <a:off x="5804565" y="3162805"/>
                  <a:ext cx="86001" cy="10143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110" h="21347" extrusionOk="0">
                      <a:moveTo>
                        <a:pt x="18837" y="6581"/>
                      </a:moveTo>
                      <a:cubicBezTo>
                        <a:pt x="18245" y="6182"/>
                        <a:pt x="17690" y="5750"/>
                        <a:pt x="17259" y="5290"/>
                      </a:cubicBezTo>
                      <a:cubicBezTo>
                        <a:pt x="15446" y="3370"/>
                        <a:pt x="14697" y="4906"/>
                        <a:pt x="14487" y="6058"/>
                      </a:cubicBezTo>
                      <a:cubicBezTo>
                        <a:pt x="14270" y="7211"/>
                        <a:pt x="12567" y="5674"/>
                        <a:pt x="11499" y="5485"/>
                      </a:cubicBezTo>
                      <a:cubicBezTo>
                        <a:pt x="10433" y="5290"/>
                        <a:pt x="11818" y="3469"/>
                        <a:pt x="12567" y="2986"/>
                      </a:cubicBezTo>
                      <a:cubicBezTo>
                        <a:pt x="13066" y="2665"/>
                        <a:pt x="13559" y="1776"/>
                        <a:pt x="13866" y="538"/>
                      </a:cubicBezTo>
                      <a:cubicBezTo>
                        <a:pt x="13666" y="536"/>
                        <a:pt x="13466" y="513"/>
                        <a:pt x="13275" y="444"/>
                      </a:cubicBezTo>
                      <a:cubicBezTo>
                        <a:pt x="11299" y="-251"/>
                        <a:pt x="8544" y="-253"/>
                        <a:pt x="8474" y="1336"/>
                      </a:cubicBezTo>
                      <a:cubicBezTo>
                        <a:pt x="8403" y="2924"/>
                        <a:pt x="10661" y="2352"/>
                        <a:pt x="10733" y="3366"/>
                      </a:cubicBezTo>
                      <a:cubicBezTo>
                        <a:pt x="10803" y="4385"/>
                        <a:pt x="8474" y="4128"/>
                        <a:pt x="6849" y="5147"/>
                      </a:cubicBezTo>
                      <a:cubicBezTo>
                        <a:pt x="5228" y="6163"/>
                        <a:pt x="3460" y="4450"/>
                        <a:pt x="1768" y="5209"/>
                      </a:cubicBezTo>
                      <a:cubicBezTo>
                        <a:pt x="72" y="5971"/>
                        <a:pt x="3602" y="6864"/>
                        <a:pt x="2332" y="8450"/>
                      </a:cubicBezTo>
                      <a:cubicBezTo>
                        <a:pt x="1061" y="10041"/>
                        <a:pt x="2401" y="9974"/>
                        <a:pt x="4519" y="11500"/>
                      </a:cubicBezTo>
                      <a:cubicBezTo>
                        <a:pt x="6637" y="13026"/>
                        <a:pt x="3250" y="13406"/>
                        <a:pt x="3250" y="15121"/>
                      </a:cubicBezTo>
                      <a:cubicBezTo>
                        <a:pt x="3250" y="16835"/>
                        <a:pt x="638" y="16774"/>
                        <a:pt x="72" y="17916"/>
                      </a:cubicBezTo>
                      <a:cubicBezTo>
                        <a:pt x="-490" y="19062"/>
                        <a:pt x="2332" y="21347"/>
                        <a:pt x="4804" y="21347"/>
                      </a:cubicBezTo>
                      <a:cubicBezTo>
                        <a:pt x="6568" y="21347"/>
                        <a:pt x="10661" y="20329"/>
                        <a:pt x="13062" y="18298"/>
                      </a:cubicBezTo>
                      <a:cubicBezTo>
                        <a:pt x="15462" y="16265"/>
                        <a:pt x="16731" y="18231"/>
                        <a:pt x="18920" y="17219"/>
                      </a:cubicBezTo>
                      <a:cubicBezTo>
                        <a:pt x="21110" y="16202"/>
                        <a:pt x="19767" y="8770"/>
                        <a:pt x="18920" y="7244"/>
                      </a:cubicBezTo>
                      <a:cubicBezTo>
                        <a:pt x="18771" y="6973"/>
                        <a:pt x="18775" y="6764"/>
                        <a:pt x="18837" y="6581"/>
                      </a:cubicBez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8000">
                      <a:solidFill>
                        <a:srgbClr val="53585F"/>
                      </a:solidFill>
                      <a:latin typeface="Open Sans" panose="020B0606030504020204"/>
                      <a:ea typeface="Open Sans" panose="020B0606030504020204"/>
                      <a:cs typeface="Open Sans" panose="020B0606030504020204"/>
                      <a:sym typeface="Open Sans" panose="020B0606030504020204"/>
                    </a:defRPr>
                  </a:pPr>
                  <a:endParaRPr kumimoji="0" sz="4000" b="0" i="0" u="none" strike="noStrike" kern="1200" cap="none" spc="0" normalizeH="0" baseline="0" noProof="0">
                    <a:ln>
                      <a:noFill/>
                    </a:ln>
                    <a:solidFill>
                      <a:srgbClr val="53585F"/>
                    </a:solidFill>
                    <a:effectLst/>
                    <a:uLnTx/>
                    <a:uFillTx/>
                    <a:latin typeface="Open Sans" panose="020B0606030504020204"/>
                    <a:sym typeface="Open Sans" panose="020B0606030504020204"/>
                  </a:endParaRPr>
                </a:p>
              </p:txBody>
            </p:sp>
            <p:sp>
              <p:nvSpPr>
                <p:cNvPr id="633" name="Shape 1491"/>
                <p:cNvSpPr/>
                <p:nvPr/>
              </p:nvSpPr>
              <p:spPr>
                <a:xfrm>
                  <a:off x="6177673" y="3088184"/>
                  <a:ext cx="94452" cy="9027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762" h="20906" extrusionOk="0">
                      <a:moveTo>
                        <a:pt x="20634" y="11873"/>
                      </a:moveTo>
                      <a:cubicBezTo>
                        <a:pt x="20101" y="11521"/>
                        <a:pt x="19702" y="12848"/>
                        <a:pt x="19105" y="12989"/>
                      </a:cubicBezTo>
                      <a:cubicBezTo>
                        <a:pt x="18508" y="13131"/>
                        <a:pt x="17846" y="10332"/>
                        <a:pt x="17579" y="11873"/>
                      </a:cubicBezTo>
                      <a:cubicBezTo>
                        <a:pt x="17314" y="13409"/>
                        <a:pt x="15986" y="11241"/>
                        <a:pt x="14661" y="13197"/>
                      </a:cubicBezTo>
                      <a:cubicBezTo>
                        <a:pt x="13333" y="15156"/>
                        <a:pt x="15456" y="16905"/>
                        <a:pt x="16385" y="17534"/>
                      </a:cubicBezTo>
                      <a:cubicBezTo>
                        <a:pt x="17314" y="18163"/>
                        <a:pt x="16318" y="19070"/>
                        <a:pt x="15125" y="18792"/>
                      </a:cubicBezTo>
                      <a:cubicBezTo>
                        <a:pt x="13930" y="18512"/>
                        <a:pt x="14661" y="20606"/>
                        <a:pt x="16318" y="20889"/>
                      </a:cubicBezTo>
                      <a:cubicBezTo>
                        <a:pt x="17977" y="21167"/>
                        <a:pt x="19768" y="17814"/>
                        <a:pt x="19570" y="16974"/>
                      </a:cubicBezTo>
                      <a:cubicBezTo>
                        <a:pt x="19369" y="16135"/>
                        <a:pt x="21262" y="12284"/>
                        <a:pt x="20634" y="11873"/>
                      </a:cubicBezTo>
                      <a:close/>
                      <a:moveTo>
                        <a:pt x="10612" y="7606"/>
                      </a:moveTo>
                      <a:cubicBezTo>
                        <a:pt x="9948" y="7259"/>
                        <a:pt x="9681" y="5019"/>
                        <a:pt x="10477" y="4323"/>
                      </a:cubicBezTo>
                      <a:cubicBezTo>
                        <a:pt x="11274" y="3625"/>
                        <a:pt x="11607" y="966"/>
                        <a:pt x="10943" y="265"/>
                      </a:cubicBezTo>
                      <a:cubicBezTo>
                        <a:pt x="10282" y="-433"/>
                        <a:pt x="7890" y="265"/>
                        <a:pt x="7690" y="2153"/>
                      </a:cubicBezTo>
                      <a:cubicBezTo>
                        <a:pt x="7491" y="4041"/>
                        <a:pt x="5569" y="3203"/>
                        <a:pt x="5036" y="3621"/>
                      </a:cubicBezTo>
                      <a:cubicBezTo>
                        <a:pt x="4506" y="4041"/>
                        <a:pt x="6098" y="4880"/>
                        <a:pt x="5236" y="5718"/>
                      </a:cubicBezTo>
                      <a:cubicBezTo>
                        <a:pt x="4374" y="6556"/>
                        <a:pt x="4041" y="4459"/>
                        <a:pt x="2648" y="4323"/>
                      </a:cubicBezTo>
                      <a:cubicBezTo>
                        <a:pt x="1255" y="4181"/>
                        <a:pt x="1120" y="6556"/>
                        <a:pt x="392" y="7745"/>
                      </a:cubicBezTo>
                      <a:cubicBezTo>
                        <a:pt x="-338" y="8937"/>
                        <a:pt x="126" y="11452"/>
                        <a:pt x="392" y="13131"/>
                      </a:cubicBezTo>
                      <a:cubicBezTo>
                        <a:pt x="657" y="14807"/>
                        <a:pt x="2583" y="15855"/>
                        <a:pt x="2116" y="17254"/>
                      </a:cubicBezTo>
                      <a:cubicBezTo>
                        <a:pt x="1902" y="17903"/>
                        <a:pt x="2337" y="18633"/>
                        <a:pt x="2800" y="19346"/>
                      </a:cubicBezTo>
                      <a:cubicBezTo>
                        <a:pt x="4567" y="19385"/>
                        <a:pt x="6185" y="19520"/>
                        <a:pt x="6897" y="19769"/>
                      </a:cubicBezTo>
                      <a:cubicBezTo>
                        <a:pt x="7184" y="19869"/>
                        <a:pt x="7780" y="19842"/>
                        <a:pt x="8558" y="19730"/>
                      </a:cubicBezTo>
                      <a:cubicBezTo>
                        <a:pt x="7974" y="18728"/>
                        <a:pt x="6664" y="17915"/>
                        <a:pt x="6763" y="17185"/>
                      </a:cubicBezTo>
                      <a:cubicBezTo>
                        <a:pt x="6897" y="16209"/>
                        <a:pt x="8157" y="16831"/>
                        <a:pt x="9087" y="17672"/>
                      </a:cubicBezTo>
                      <a:cubicBezTo>
                        <a:pt x="10014" y="18510"/>
                        <a:pt x="12074" y="18652"/>
                        <a:pt x="12272" y="17603"/>
                      </a:cubicBezTo>
                      <a:cubicBezTo>
                        <a:pt x="12394" y="16957"/>
                        <a:pt x="11938" y="13969"/>
                        <a:pt x="10679" y="14668"/>
                      </a:cubicBezTo>
                      <a:cubicBezTo>
                        <a:pt x="9417" y="15368"/>
                        <a:pt x="9087" y="15086"/>
                        <a:pt x="8620" y="14387"/>
                      </a:cubicBezTo>
                      <a:cubicBezTo>
                        <a:pt x="8157" y="13687"/>
                        <a:pt x="9550" y="12571"/>
                        <a:pt x="9884" y="11452"/>
                      </a:cubicBezTo>
                      <a:cubicBezTo>
                        <a:pt x="10213" y="10332"/>
                        <a:pt x="12402" y="10750"/>
                        <a:pt x="12736" y="9842"/>
                      </a:cubicBezTo>
                      <a:cubicBezTo>
                        <a:pt x="13069" y="8937"/>
                        <a:pt x="11274" y="7957"/>
                        <a:pt x="10612" y="7606"/>
                      </a:cubicBez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8000">
                      <a:solidFill>
                        <a:srgbClr val="53585F"/>
                      </a:solidFill>
                      <a:latin typeface="Open Sans" panose="020B0606030504020204"/>
                      <a:ea typeface="Open Sans" panose="020B0606030504020204"/>
                      <a:cs typeface="Open Sans" panose="020B0606030504020204"/>
                      <a:sym typeface="Open Sans" panose="020B0606030504020204"/>
                    </a:defRPr>
                  </a:pPr>
                  <a:endParaRPr kumimoji="0" sz="4000" b="0" i="0" u="none" strike="noStrike" kern="1200" cap="none" spc="0" normalizeH="0" baseline="0" noProof="0">
                    <a:ln>
                      <a:noFill/>
                    </a:ln>
                    <a:solidFill>
                      <a:srgbClr val="53585F"/>
                    </a:solidFill>
                    <a:effectLst/>
                    <a:uLnTx/>
                    <a:uFillTx/>
                    <a:latin typeface="Open Sans" panose="020B0606030504020204"/>
                    <a:sym typeface="Open Sans" panose="020B0606030504020204"/>
                  </a:endParaRPr>
                </a:p>
              </p:txBody>
            </p:sp>
            <p:grpSp>
              <p:nvGrpSpPr>
                <p:cNvPr id="634" name="组合 633"/>
                <p:cNvGrpSpPr/>
                <p:nvPr/>
              </p:nvGrpSpPr>
              <p:grpSpPr>
                <a:xfrm>
                  <a:off x="2561929" y="2240214"/>
                  <a:ext cx="6566255" cy="3156795"/>
                  <a:chOff x="2561929" y="2240214"/>
                  <a:chExt cx="6566255" cy="3156795"/>
                </a:xfrm>
                <a:grpFill/>
              </p:grpSpPr>
              <p:sp>
                <p:nvSpPr>
                  <p:cNvPr id="636" name="Shape 1406"/>
                  <p:cNvSpPr/>
                  <p:nvPr/>
                </p:nvSpPr>
                <p:spPr>
                  <a:xfrm>
                    <a:off x="6537212" y="3508777"/>
                    <a:ext cx="380653" cy="14914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30" h="21261" extrusionOk="0">
                        <a:moveTo>
                          <a:pt x="1739" y="3664"/>
                        </a:moveTo>
                        <a:cubicBezTo>
                          <a:pt x="2147" y="3276"/>
                          <a:pt x="3065" y="3792"/>
                          <a:pt x="3287" y="3276"/>
                        </a:cubicBezTo>
                        <a:cubicBezTo>
                          <a:pt x="3507" y="2760"/>
                          <a:pt x="2708" y="2114"/>
                          <a:pt x="2420" y="1512"/>
                        </a:cubicBezTo>
                        <a:cubicBezTo>
                          <a:pt x="2252" y="1160"/>
                          <a:pt x="2193" y="507"/>
                          <a:pt x="2136" y="0"/>
                        </a:cubicBezTo>
                        <a:cubicBezTo>
                          <a:pt x="2001" y="231"/>
                          <a:pt x="1827" y="417"/>
                          <a:pt x="1672" y="220"/>
                        </a:cubicBezTo>
                        <a:cubicBezTo>
                          <a:pt x="1366" y="-168"/>
                          <a:pt x="626" y="91"/>
                          <a:pt x="499" y="220"/>
                        </a:cubicBezTo>
                        <a:cubicBezTo>
                          <a:pt x="372" y="348"/>
                          <a:pt x="601" y="1445"/>
                          <a:pt x="601" y="2156"/>
                        </a:cubicBezTo>
                        <a:cubicBezTo>
                          <a:pt x="601" y="2866"/>
                          <a:pt x="270" y="3060"/>
                          <a:pt x="270" y="3512"/>
                        </a:cubicBezTo>
                        <a:cubicBezTo>
                          <a:pt x="270" y="3862"/>
                          <a:pt x="148" y="4099"/>
                          <a:pt x="0" y="4510"/>
                        </a:cubicBezTo>
                        <a:cubicBezTo>
                          <a:pt x="224" y="4933"/>
                          <a:pt x="441" y="5342"/>
                          <a:pt x="669" y="5342"/>
                        </a:cubicBezTo>
                        <a:cubicBezTo>
                          <a:pt x="1145" y="5342"/>
                          <a:pt x="1331" y="4051"/>
                          <a:pt x="1739" y="3664"/>
                        </a:cubicBezTo>
                        <a:close/>
                        <a:moveTo>
                          <a:pt x="20882" y="14756"/>
                        </a:moveTo>
                        <a:cubicBezTo>
                          <a:pt x="20700" y="14643"/>
                          <a:pt x="20973" y="12115"/>
                          <a:pt x="20882" y="11654"/>
                        </a:cubicBezTo>
                        <a:cubicBezTo>
                          <a:pt x="20791" y="11195"/>
                          <a:pt x="20564" y="9242"/>
                          <a:pt x="20837" y="9242"/>
                        </a:cubicBezTo>
                        <a:cubicBezTo>
                          <a:pt x="21084" y="9242"/>
                          <a:pt x="20812" y="7830"/>
                          <a:pt x="21137" y="7745"/>
                        </a:cubicBezTo>
                        <a:cubicBezTo>
                          <a:pt x="21068" y="7253"/>
                          <a:pt x="20993" y="6809"/>
                          <a:pt x="20927" y="6675"/>
                        </a:cubicBezTo>
                        <a:cubicBezTo>
                          <a:pt x="20757" y="6333"/>
                          <a:pt x="20247" y="7020"/>
                          <a:pt x="20044" y="5729"/>
                        </a:cubicBezTo>
                        <a:cubicBezTo>
                          <a:pt x="19839" y="4438"/>
                          <a:pt x="20044" y="4266"/>
                          <a:pt x="19737" y="3232"/>
                        </a:cubicBezTo>
                        <a:cubicBezTo>
                          <a:pt x="19432" y="2202"/>
                          <a:pt x="19295" y="1168"/>
                          <a:pt x="18922" y="1596"/>
                        </a:cubicBezTo>
                        <a:cubicBezTo>
                          <a:pt x="18749" y="1794"/>
                          <a:pt x="18251" y="1790"/>
                          <a:pt x="17721" y="1689"/>
                        </a:cubicBezTo>
                        <a:cubicBezTo>
                          <a:pt x="17169" y="2963"/>
                          <a:pt x="15959" y="3836"/>
                          <a:pt x="15590" y="3491"/>
                        </a:cubicBezTo>
                        <a:cubicBezTo>
                          <a:pt x="15131" y="3063"/>
                          <a:pt x="14248" y="3621"/>
                          <a:pt x="13585" y="3621"/>
                        </a:cubicBezTo>
                        <a:cubicBezTo>
                          <a:pt x="12922" y="3621"/>
                          <a:pt x="12735" y="2415"/>
                          <a:pt x="12225" y="2501"/>
                        </a:cubicBezTo>
                        <a:cubicBezTo>
                          <a:pt x="11715" y="2588"/>
                          <a:pt x="11715" y="1339"/>
                          <a:pt x="11205" y="1339"/>
                        </a:cubicBezTo>
                        <a:cubicBezTo>
                          <a:pt x="10696" y="1339"/>
                          <a:pt x="11087" y="693"/>
                          <a:pt x="9489" y="177"/>
                        </a:cubicBezTo>
                        <a:cubicBezTo>
                          <a:pt x="7891" y="-339"/>
                          <a:pt x="6515" y="1769"/>
                          <a:pt x="6005" y="2887"/>
                        </a:cubicBezTo>
                        <a:cubicBezTo>
                          <a:pt x="5496" y="4008"/>
                          <a:pt x="3660" y="2930"/>
                          <a:pt x="3491" y="3232"/>
                        </a:cubicBezTo>
                        <a:cubicBezTo>
                          <a:pt x="3320" y="3533"/>
                          <a:pt x="3524" y="4867"/>
                          <a:pt x="2912" y="5470"/>
                        </a:cubicBezTo>
                        <a:cubicBezTo>
                          <a:pt x="2300" y="6073"/>
                          <a:pt x="958" y="5470"/>
                          <a:pt x="499" y="5988"/>
                        </a:cubicBezTo>
                        <a:cubicBezTo>
                          <a:pt x="40" y="6502"/>
                          <a:pt x="-129" y="8225"/>
                          <a:pt x="261" y="8140"/>
                        </a:cubicBezTo>
                        <a:cubicBezTo>
                          <a:pt x="652" y="8052"/>
                          <a:pt x="856" y="8527"/>
                          <a:pt x="737" y="8955"/>
                        </a:cubicBezTo>
                        <a:cubicBezTo>
                          <a:pt x="618" y="9385"/>
                          <a:pt x="1060" y="10591"/>
                          <a:pt x="839" y="11109"/>
                        </a:cubicBezTo>
                        <a:cubicBezTo>
                          <a:pt x="618" y="11625"/>
                          <a:pt x="601" y="12613"/>
                          <a:pt x="874" y="13129"/>
                        </a:cubicBezTo>
                        <a:cubicBezTo>
                          <a:pt x="1145" y="13646"/>
                          <a:pt x="1196" y="14595"/>
                          <a:pt x="874" y="14722"/>
                        </a:cubicBezTo>
                        <a:cubicBezTo>
                          <a:pt x="550" y="14852"/>
                          <a:pt x="1434" y="15798"/>
                          <a:pt x="1451" y="16228"/>
                        </a:cubicBezTo>
                        <a:cubicBezTo>
                          <a:pt x="1468" y="16659"/>
                          <a:pt x="2199" y="16874"/>
                          <a:pt x="2199" y="17390"/>
                        </a:cubicBezTo>
                        <a:cubicBezTo>
                          <a:pt x="2199" y="17906"/>
                          <a:pt x="2420" y="18080"/>
                          <a:pt x="2777" y="17823"/>
                        </a:cubicBezTo>
                        <a:cubicBezTo>
                          <a:pt x="3134" y="17564"/>
                          <a:pt x="3270" y="18811"/>
                          <a:pt x="3491" y="19672"/>
                        </a:cubicBezTo>
                        <a:cubicBezTo>
                          <a:pt x="3711" y="20531"/>
                          <a:pt x="4969" y="19929"/>
                          <a:pt x="4969" y="18983"/>
                        </a:cubicBezTo>
                        <a:cubicBezTo>
                          <a:pt x="4969" y="18037"/>
                          <a:pt x="5342" y="17777"/>
                          <a:pt x="5903" y="17906"/>
                        </a:cubicBezTo>
                        <a:cubicBezTo>
                          <a:pt x="6464" y="18035"/>
                          <a:pt x="7196" y="19971"/>
                          <a:pt x="7467" y="20230"/>
                        </a:cubicBezTo>
                        <a:cubicBezTo>
                          <a:pt x="7738" y="20488"/>
                          <a:pt x="8299" y="19714"/>
                          <a:pt x="8656" y="19714"/>
                        </a:cubicBezTo>
                        <a:cubicBezTo>
                          <a:pt x="9013" y="19714"/>
                          <a:pt x="9523" y="18293"/>
                          <a:pt x="9727" y="17992"/>
                        </a:cubicBezTo>
                        <a:cubicBezTo>
                          <a:pt x="9931" y="17692"/>
                          <a:pt x="10288" y="18983"/>
                          <a:pt x="10612" y="18551"/>
                        </a:cubicBezTo>
                        <a:cubicBezTo>
                          <a:pt x="10934" y="18122"/>
                          <a:pt x="11290" y="17647"/>
                          <a:pt x="11495" y="17950"/>
                        </a:cubicBezTo>
                        <a:cubicBezTo>
                          <a:pt x="11698" y="18251"/>
                          <a:pt x="11001" y="19584"/>
                          <a:pt x="11189" y="20274"/>
                        </a:cubicBezTo>
                        <a:cubicBezTo>
                          <a:pt x="11264" y="20553"/>
                          <a:pt x="11248" y="20900"/>
                          <a:pt x="11215" y="21261"/>
                        </a:cubicBezTo>
                        <a:cubicBezTo>
                          <a:pt x="11920" y="21016"/>
                          <a:pt x="11853" y="19779"/>
                          <a:pt x="11896" y="19241"/>
                        </a:cubicBezTo>
                        <a:cubicBezTo>
                          <a:pt x="11941" y="18666"/>
                          <a:pt x="12123" y="18093"/>
                          <a:pt x="12350" y="18551"/>
                        </a:cubicBezTo>
                        <a:cubicBezTo>
                          <a:pt x="12576" y="19012"/>
                          <a:pt x="12894" y="19124"/>
                          <a:pt x="13393" y="18551"/>
                        </a:cubicBezTo>
                        <a:cubicBezTo>
                          <a:pt x="13892" y="17976"/>
                          <a:pt x="13938" y="17632"/>
                          <a:pt x="14120" y="18207"/>
                        </a:cubicBezTo>
                        <a:cubicBezTo>
                          <a:pt x="14301" y="18778"/>
                          <a:pt x="14709" y="18322"/>
                          <a:pt x="15435" y="18322"/>
                        </a:cubicBezTo>
                        <a:cubicBezTo>
                          <a:pt x="16162" y="18322"/>
                          <a:pt x="16298" y="17058"/>
                          <a:pt x="16979" y="17172"/>
                        </a:cubicBezTo>
                        <a:cubicBezTo>
                          <a:pt x="17660" y="17287"/>
                          <a:pt x="18249" y="16712"/>
                          <a:pt x="18249" y="16712"/>
                        </a:cubicBezTo>
                        <a:lnTo>
                          <a:pt x="18681" y="17041"/>
                        </a:lnTo>
                        <a:cubicBezTo>
                          <a:pt x="18858" y="16629"/>
                          <a:pt x="18845" y="16167"/>
                          <a:pt x="19193" y="16055"/>
                        </a:cubicBezTo>
                        <a:cubicBezTo>
                          <a:pt x="19737" y="15886"/>
                          <a:pt x="19942" y="16918"/>
                          <a:pt x="20213" y="16573"/>
                        </a:cubicBezTo>
                        <a:cubicBezTo>
                          <a:pt x="20484" y="16228"/>
                          <a:pt x="21348" y="18575"/>
                          <a:pt x="21427" y="17058"/>
                        </a:cubicBezTo>
                        <a:cubicBezTo>
                          <a:pt x="21471" y="16712"/>
                          <a:pt x="21064" y="14872"/>
                          <a:pt x="20882" y="14756"/>
                        </a:cubicBezTo>
                        <a:close/>
                      </a:path>
                    </a:pathLst>
                  </a:custGeom>
                  <a:grpFill/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19050" tIns="19050" rIns="19050" bIns="19050" numCol="1" anchor="ctr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 sz="8000">
                        <a:solidFill>
                          <a:srgbClr val="53585F"/>
                        </a:solidFill>
                        <a:latin typeface="Open Sans" panose="020B0606030504020204"/>
                        <a:ea typeface="Open Sans" panose="020B0606030504020204"/>
                        <a:cs typeface="Open Sans" panose="020B0606030504020204"/>
                        <a:sym typeface="Open Sans" panose="020B0606030504020204"/>
                      </a:defRPr>
                    </a:pPr>
                    <a:endParaRPr kumimoji="0" sz="4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3585F"/>
                      </a:solidFill>
                      <a:effectLst/>
                      <a:uLnTx/>
                      <a:uFillTx/>
                      <a:latin typeface="Open Sans" panose="020B0606030504020204"/>
                      <a:sym typeface="Open Sans" panose="020B0606030504020204"/>
                    </a:endParaRPr>
                  </a:p>
                </p:txBody>
              </p:sp>
              <p:sp>
                <p:nvSpPr>
                  <p:cNvPr id="637" name="Shape 1432"/>
                  <p:cNvSpPr/>
                  <p:nvPr/>
                </p:nvSpPr>
                <p:spPr>
                  <a:xfrm>
                    <a:off x="6462591" y="3237426"/>
                    <a:ext cx="363624" cy="20912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74" h="21345" extrusionOk="0">
                        <a:moveTo>
                          <a:pt x="19209" y="13367"/>
                        </a:moveTo>
                        <a:cubicBezTo>
                          <a:pt x="19397" y="13321"/>
                          <a:pt x="19961" y="12257"/>
                          <a:pt x="20150" y="12257"/>
                        </a:cubicBezTo>
                        <a:cubicBezTo>
                          <a:pt x="20338" y="12257"/>
                          <a:pt x="21143" y="12535"/>
                          <a:pt x="21143" y="12304"/>
                        </a:cubicBezTo>
                        <a:cubicBezTo>
                          <a:pt x="21143" y="12073"/>
                          <a:pt x="21412" y="11287"/>
                          <a:pt x="21358" y="11056"/>
                        </a:cubicBezTo>
                        <a:cubicBezTo>
                          <a:pt x="21304" y="10825"/>
                          <a:pt x="21036" y="10502"/>
                          <a:pt x="21090" y="10270"/>
                        </a:cubicBezTo>
                        <a:cubicBezTo>
                          <a:pt x="21143" y="10039"/>
                          <a:pt x="21519" y="10039"/>
                          <a:pt x="21519" y="9762"/>
                        </a:cubicBezTo>
                        <a:cubicBezTo>
                          <a:pt x="21519" y="9485"/>
                          <a:pt x="21224" y="9346"/>
                          <a:pt x="21224" y="9161"/>
                        </a:cubicBezTo>
                        <a:cubicBezTo>
                          <a:pt x="21224" y="8976"/>
                          <a:pt x="21600" y="8653"/>
                          <a:pt x="21573" y="8283"/>
                        </a:cubicBezTo>
                        <a:cubicBezTo>
                          <a:pt x="21547" y="7913"/>
                          <a:pt x="21224" y="7867"/>
                          <a:pt x="20875" y="7544"/>
                        </a:cubicBezTo>
                        <a:cubicBezTo>
                          <a:pt x="20525" y="7219"/>
                          <a:pt x="20176" y="7358"/>
                          <a:pt x="19854" y="7081"/>
                        </a:cubicBezTo>
                        <a:cubicBezTo>
                          <a:pt x="19532" y="6804"/>
                          <a:pt x="18860" y="6988"/>
                          <a:pt x="18860" y="6804"/>
                        </a:cubicBezTo>
                        <a:cubicBezTo>
                          <a:pt x="18860" y="6620"/>
                          <a:pt x="18430" y="6018"/>
                          <a:pt x="18322" y="5694"/>
                        </a:cubicBezTo>
                        <a:cubicBezTo>
                          <a:pt x="18215" y="5372"/>
                          <a:pt x="17866" y="5556"/>
                          <a:pt x="17651" y="5786"/>
                        </a:cubicBezTo>
                        <a:cubicBezTo>
                          <a:pt x="17436" y="6018"/>
                          <a:pt x="17247" y="6110"/>
                          <a:pt x="17033" y="5880"/>
                        </a:cubicBezTo>
                        <a:cubicBezTo>
                          <a:pt x="16818" y="5648"/>
                          <a:pt x="16630" y="5278"/>
                          <a:pt x="16442" y="5417"/>
                        </a:cubicBezTo>
                        <a:cubicBezTo>
                          <a:pt x="16254" y="5556"/>
                          <a:pt x="15905" y="5464"/>
                          <a:pt x="15985" y="5001"/>
                        </a:cubicBezTo>
                        <a:cubicBezTo>
                          <a:pt x="16066" y="4539"/>
                          <a:pt x="15636" y="3523"/>
                          <a:pt x="15448" y="3384"/>
                        </a:cubicBezTo>
                        <a:cubicBezTo>
                          <a:pt x="15260" y="3245"/>
                          <a:pt x="14695" y="3476"/>
                          <a:pt x="14562" y="3014"/>
                        </a:cubicBezTo>
                        <a:cubicBezTo>
                          <a:pt x="14427" y="2551"/>
                          <a:pt x="14185" y="2182"/>
                          <a:pt x="14293" y="1859"/>
                        </a:cubicBezTo>
                        <a:cubicBezTo>
                          <a:pt x="14400" y="1535"/>
                          <a:pt x="14266" y="656"/>
                          <a:pt x="14132" y="287"/>
                        </a:cubicBezTo>
                        <a:cubicBezTo>
                          <a:pt x="13997" y="-83"/>
                          <a:pt x="13325" y="-36"/>
                          <a:pt x="13138" y="102"/>
                        </a:cubicBezTo>
                        <a:cubicBezTo>
                          <a:pt x="12950" y="240"/>
                          <a:pt x="12519" y="-36"/>
                          <a:pt x="12332" y="148"/>
                        </a:cubicBezTo>
                        <a:cubicBezTo>
                          <a:pt x="12143" y="333"/>
                          <a:pt x="12036" y="656"/>
                          <a:pt x="11767" y="656"/>
                        </a:cubicBezTo>
                        <a:cubicBezTo>
                          <a:pt x="11618" y="656"/>
                          <a:pt x="11518" y="622"/>
                          <a:pt x="11436" y="418"/>
                        </a:cubicBezTo>
                        <a:cubicBezTo>
                          <a:pt x="11145" y="644"/>
                          <a:pt x="10658" y="689"/>
                          <a:pt x="10658" y="689"/>
                        </a:cubicBezTo>
                        <a:cubicBezTo>
                          <a:pt x="10658" y="689"/>
                          <a:pt x="9940" y="1673"/>
                          <a:pt x="9940" y="2043"/>
                        </a:cubicBezTo>
                        <a:cubicBezTo>
                          <a:pt x="9940" y="2413"/>
                          <a:pt x="9905" y="3030"/>
                          <a:pt x="9725" y="2722"/>
                        </a:cubicBezTo>
                        <a:cubicBezTo>
                          <a:pt x="9547" y="2414"/>
                          <a:pt x="8795" y="2413"/>
                          <a:pt x="8616" y="2598"/>
                        </a:cubicBezTo>
                        <a:cubicBezTo>
                          <a:pt x="8436" y="2783"/>
                          <a:pt x="8150" y="1859"/>
                          <a:pt x="7827" y="2167"/>
                        </a:cubicBezTo>
                        <a:cubicBezTo>
                          <a:pt x="7505" y="2475"/>
                          <a:pt x="7075" y="1735"/>
                          <a:pt x="7039" y="2043"/>
                        </a:cubicBezTo>
                        <a:cubicBezTo>
                          <a:pt x="7003" y="2353"/>
                          <a:pt x="6538" y="2106"/>
                          <a:pt x="6215" y="1859"/>
                        </a:cubicBezTo>
                        <a:cubicBezTo>
                          <a:pt x="5893" y="1613"/>
                          <a:pt x="5319" y="1982"/>
                          <a:pt x="5105" y="1550"/>
                        </a:cubicBezTo>
                        <a:cubicBezTo>
                          <a:pt x="4890" y="1119"/>
                          <a:pt x="3493" y="1119"/>
                          <a:pt x="3027" y="1119"/>
                        </a:cubicBezTo>
                        <a:cubicBezTo>
                          <a:pt x="2562" y="1119"/>
                          <a:pt x="2454" y="1550"/>
                          <a:pt x="2239" y="1921"/>
                        </a:cubicBezTo>
                        <a:cubicBezTo>
                          <a:pt x="2045" y="2257"/>
                          <a:pt x="1819" y="2187"/>
                          <a:pt x="1591" y="2169"/>
                        </a:cubicBezTo>
                        <a:cubicBezTo>
                          <a:pt x="1611" y="2480"/>
                          <a:pt x="1647" y="2757"/>
                          <a:pt x="1693" y="2875"/>
                        </a:cubicBezTo>
                        <a:cubicBezTo>
                          <a:pt x="1800" y="3153"/>
                          <a:pt x="2311" y="4493"/>
                          <a:pt x="2176" y="4909"/>
                        </a:cubicBezTo>
                        <a:cubicBezTo>
                          <a:pt x="2042" y="5325"/>
                          <a:pt x="1800" y="5325"/>
                          <a:pt x="1639" y="5648"/>
                        </a:cubicBezTo>
                        <a:cubicBezTo>
                          <a:pt x="1477" y="5972"/>
                          <a:pt x="537" y="7405"/>
                          <a:pt x="511" y="7635"/>
                        </a:cubicBezTo>
                        <a:cubicBezTo>
                          <a:pt x="483" y="7867"/>
                          <a:pt x="672" y="8883"/>
                          <a:pt x="537" y="9068"/>
                        </a:cubicBezTo>
                        <a:cubicBezTo>
                          <a:pt x="404" y="9254"/>
                          <a:pt x="0" y="10225"/>
                          <a:pt x="0" y="10593"/>
                        </a:cubicBezTo>
                        <a:cubicBezTo>
                          <a:pt x="0" y="10963"/>
                          <a:pt x="295" y="11472"/>
                          <a:pt x="537" y="11611"/>
                        </a:cubicBezTo>
                        <a:cubicBezTo>
                          <a:pt x="639" y="11670"/>
                          <a:pt x="704" y="11752"/>
                          <a:pt x="734" y="11849"/>
                        </a:cubicBezTo>
                        <a:cubicBezTo>
                          <a:pt x="922" y="11806"/>
                          <a:pt x="1094" y="11781"/>
                          <a:pt x="1201" y="11781"/>
                        </a:cubicBezTo>
                        <a:cubicBezTo>
                          <a:pt x="1380" y="11781"/>
                          <a:pt x="2168" y="12151"/>
                          <a:pt x="2418" y="12151"/>
                        </a:cubicBezTo>
                        <a:cubicBezTo>
                          <a:pt x="2669" y="12151"/>
                          <a:pt x="3027" y="12335"/>
                          <a:pt x="3135" y="12520"/>
                        </a:cubicBezTo>
                        <a:cubicBezTo>
                          <a:pt x="3243" y="12705"/>
                          <a:pt x="3493" y="12581"/>
                          <a:pt x="3672" y="12274"/>
                        </a:cubicBezTo>
                        <a:cubicBezTo>
                          <a:pt x="3851" y="11966"/>
                          <a:pt x="4067" y="12151"/>
                          <a:pt x="4281" y="12151"/>
                        </a:cubicBezTo>
                        <a:cubicBezTo>
                          <a:pt x="4495" y="12151"/>
                          <a:pt x="4855" y="11841"/>
                          <a:pt x="4962" y="11535"/>
                        </a:cubicBezTo>
                        <a:cubicBezTo>
                          <a:pt x="5069" y="11227"/>
                          <a:pt x="6144" y="10733"/>
                          <a:pt x="6430" y="10671"/>
                        </a:cubicBezTo>
                        <a:cubicBezTo>
                          <a:pt x="6717" y="10610"/>
                          <a:pt x="7147" y="11595"/>
                          <a:pt x="7397" y="11595"/>
                        </a:cubicBezTo>
                        <a:cubicBezTo>
                          <a:pt x="7649" y="11595"/>
                          <a:pt x="8113" y="11904"/>
                          <a:pt x="8257" y="12705"/>
                        </a:cubicBezTo>
                        <a:cubicBezTo>
                          <a:pt x="8401" y="13507"/>
                          <a:pt x="8830" y="14493"/>
                          <a:pt x="9009" y="14799"/>
                        </a:cubicBezTo>
                        <a:cubicBezTo>
                          <a:pt x="9188" y="15109"/>
                          <a:pt x="9295" y="15909"/>
                          <a:pt x="9295" y="16156"/>
                        </a:cubicBezTo>
                        <a:cubicBezTo>
                          <a:pt x="9295" y="16403"/>
                          <a:pt x="8902" y="16094"/>
                          <a:pt x="8472" y="15909"/>
                        </a:cubicBezTo>
                        <a:cubicBezTo>
                          <a:pt x="8043" y="15724"/>
                          <a:pt x="8006" y="16463"/>
                          <a:pt x="8006" y="16833"/>
                        </a:cubicBezTo>
                        <a:cubicBezTo>
                          <a:pt x="8006" y="17203"/>
                          <a:pt x="7397" y="18497"/>
                          <a:pt x="7290" y="18744"/>
                        </a:cubicBezTo>
                        <a:cubicBezTo>
                          <a:pt x="7182" y="18991"/>
                          <a:pt x="7505" y="19176"/>
                          <a:pt x="7756" y="19236"/>
                        </a:cubicBezTo>
                        <a:cubicBezTo>
                          <a:pt x="7863" y="19263"/>
                          <a:pt x="8293" y="18744"/>
                          <a:pt x="8436" y="18744"/>
                        </a:cubicBezTo>
                        <a:cubicBezTo>
                          <a:pt x="8494" y="18744"/>
                          <a:pt x="8673" y="18981"/>
                          <a:pt x="8863" y="19262"/>
                        </a:cubicBezTo>
                        <a:cubicBezTo>
                          <a:pt x="8822" y="18298"/>
                          <a:pt x="8938" y="18351"/>
                          <a:pt x="9439" y="17697"/>
                        </a:cubicBezTo>
                        <a:cubicBezTo>
                          <a:pt x="9958" y="17020"/>
                          <a:pt x="10012" y="15756"/>
                          <a:pt x="10477" y="15601"/>
                        </a:cubicBezTo>
                        <a:cubicBezTo>
                          <a:pt x="10943" y="15447"/>
                          <a:pt x="11140" y="15076"/>
                          <a:pt x="11821" y="15262"/>
                        </a:cubicBezTo>
                        <a:cubicBezTo>
                          <a:pt x="12502" y="15447"/>
                          <a:pt x="11481" y="16186"/>
                          <a:pt x="11946" y="16617"/>
                        </a:cubicBezTo>
                        <a:cubicBezTo>
                          <a:pt x="12412" y="17051"/>
                          <a:pt x="13845" y="16495"/>
                          <a:pt x="13917" y="17111"/>
                        </a:cubicBezTo>
                        <a:cubicBezTo>
                          <a:pt x="13988" y="17727"/>
                          <a:pt x="12269" y="18344"/>
                          <a:pt x="12305" y="18652"/>
                        </a:cubicBezTo>
                        <a:cubicBezTo>
                          <a:pt x="12340" y="18959"/>
                          <a:pt x="13218" y="19269"/>
                          <a:pt x="13523" y="19606"/>
                        </a:cubicBezTo>
                        <a:cubicBezTo>
                          <a:pt x="13827" y="19946"/>
                          <a:pt x="13433" y="20901"/>
                          <a:pt x="13577" y="21209"/>
                        </a:cubicBezTo>
                        <a:cubicBezTo>
                          <a:pt x="13720" y="21517"/>
                          <a:pt x="14185" y="21270"/>
                          <a:pt x="14562" y="20808"/>
                        </a:cubicBezTo>
                        <a:cubicBezTo>
                          <a:pt x="14938" y="20346"/>
                          <a:pt x="15242" y="20500"/>
                          <a:pt x="15726" y="19946"/>
                        </a:cubicBezTo>
                        <a:cubicBezTo>
                          <a:pt x="16209" y="19391"/>
                          <a:pt x="17212" y="19883"/>
                          <a:pt x="17338" y="19546"/>
                        </a:cubicBezTo>
                        <a:cubicBezTo>
                          <a:pt x="17463" y="19206"/>
                          <a:pt x="17051" y="18868"/>
                          <a:pt x="16119" y="18991"/>
                        </a:cubicBezTo>
                        <a:cubicBezTo>
                          <a:pt x="15188" y="19114"/>
                          <a:pt x="15134" y="17604"/>
                          <a:pt x="15134" y="17295"/>
                        </a:cubicBezTo>
                        <a:cubicBezTo>
                          <a:pt x="15134" y="16988"/>
                          <a:pt x="16102" y="15724"/>
                          <a:pt x="16657" y="15632"/>
                        </a:cubicBezTo>
                        <a:cubicBezTo>
                          <a:pt x="17212" y="15539"/>
                          <a:pt x="17660" y="15262"/>
                          <a:pt x="18197" y="14832"/>
                        </a:cubicBezTo>
                        <a:cubicBezTo>
                          <a:pt x="18413" y="14659"/>
                          <a:pt x="18794" y="14481"/>
                          <a:pt x="19182" y="14355"/>
                        </a:cubicBezTo>
                        <a:cubicBezTo>
                          <a:pt x="19124" y="13918"/>
                          <a:pt x="19049" y="13407"/>
                          <a:pt x="19209" y="13367"/>
                        </a:cubicBezTo>
                        <a:close/>
                      </a:path>
                    </a:pathLst>
                  </a:custGeom>
                  <a:grpFill/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19050" tIns="19050" rIns="19050" bIns="19050" numCol="1" anchor="ctr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 sz="8000">
                        <a:solidFill>
                          <a:srgbClr val="53585F"/>
                        </a:solidFill>
                        <a:latin typeface="Open Sans" panose="020B0606030504020204"/>
                        <a:ea typeface="Open Sans" panose="020B0606030504020204"/>
                        <a:cs typeface="Open Sans" panose="020B0606030504020204"/>
                        <a:sym typeface="Open Sans" panose="020B0606030504020204"/>
                      </a:defRPr>
                    </a:pPr>
                    <a:endParaRPr kumimoji="0" sz="4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3585F"/>
                      </a:solidFill>
                      <a:effectLst/>
                      <a:uLnTx/>
                      <a:uFillTx/>
                      <a:latin typeface="Open Sans" panose="020B0606030504020204"/>
                      <a:sym typeface="Open Sans" panose="020B0606030504020204"/>
                    </a:endParaRPr>
                  </a:p>
                </p:txBody>
              </p:sp>
              <p:sp>
                <p:nvSpPr>
                  <p:cNvPr id="638" name="Shape 1437"/>
                  <p:cNvSpPr/>
                  <p:nvPr/>
                </p:nvSpPr>
                <p:spPr>
                  <a:xfrm>
                    <a:off x="6136970" y="3169589"/>
                    <a:ext cx="181338" cy="20424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95" h="21271" extrusionOk="0">
                        <a:moveTo>
                          <a:pt x="2712" y="5599"/>
                        </a:moveTo>
                        <a:cubicBezTo>
                          <a:pt x="2142" y="6352"/>
                          <a:pt x="1359" y="6415"/>
                          <a:pt x="1500" y="6603"/>
                        </a:cubicBezTo>
                        <a:cubicBezTo>
                          <a:pt x="1644" y="6792"/>
                          <a:pt x="2499" y="7421"/>
                          <a:pt x="2285" y="7735"/>
                        </a:cubicBezTo>
                        <a:cubicBezTo>
                          <a:pt x="2071" y="8050"/>
                          <a:pt x="1785" y="7862"/>
                          <a:pt x="1785" y="8428"/>
                        </a:cubicBezTo>
                        <a:cubicBezTo>
                          <a:pt x="1785" y="8993"/>
                          <a:pt x="787" y="8993"/>
                          <a:pt x="432" y="8993"/>
                        </a:cubicBezTo>
                        <a:cubicBezTo>
                          <a:pt x="76" y="8993"/>
                          <a:pt x="503" y="9560"/>
                          <a:pt x="290" y="9999"/>
                        </a:cubicBezTo>
                        <a:cubicBezTo>
                          <a:pt x="76" y="10439"/>
                          <a:pt x="76" y="11319"/>
                          <a:pt x="4" y="11697"/>
                        </a:cubicBezTo>
                        <a:cubicBezTo>
                          <a:pt x="-66" y="12075"/>
                          <a:pt x="717" y="12703"/>
                          <a:pt x="646" y="13018"/>
                        </a:cubicBezTo>
                        <a:cubicBezTo>
                          <a:pt x="575" y="13334"/>
                          <a:pt x="4" y="13583"/>
                          <a:pt x="148" y="13835"/>
                        </a:cubicBezTo>
                        <a:cubicBezTo>
                          <a:pt x="281" y="14074"/>
                          <a:pt x="795" y="14435"/>
                          <a:pt x="911" y="15597"/>
                        </a:cubicBezTo>
                        <a:cubicBezTo>
                          <a:pt x="1156" y="15660"/>
                          <a:pt x="1357" y="15741"/>
                          <a:pt x="1446" y="15846"/>
                        </a:cubicBezTo>
                        <a:cubicBezTo>
                          <a:pt x="1768" y="16224"/>
                          <a:pt x="2301" y="16507"/>
                          <a:pt x="2996" y="16507"/>
                        </a:cubicBezTo>
                        <a:cubicBezTo>
                          <a:pt x="3690" y="16507"/>
                          <a:pt x="3958" y="16932"/>
                          <a:pt x="4278" y="16884"/>
                        </a:cubicBezTo>
                        <a:cubicBezTo>
                          <a:pt x="4599" y="16837"/>
                          <a:pt x="5454" y="17074"/>
                          <a:pt x="4759" y="17592"/>
                        </a:cubicBezTo>
                        <a:cubicBezTo>
                          <a:pt x="4065" y="18111"/>
                          <a:pt x="3958" y="18723"/>
                          <a:pt x="3797" y="19337"/>
                        </a:cubicBezTo>
                        <a:cubicBezTo>
                          <a:pt x="3694" y="19733"/>
                          <a:pt x="3700" y="20284"/>
                          <a:pt x="3589" y="20626"/>
                        </a:cubicBezTo>
                        <a:cubicBezTo>
                          <a:pt x="4267" y="20679"/>
                          <a:pt x="5269" y="20723"/>
                          <a:pt x="5632" y="20563"/>
                        </a:cubicBezTo>
                        <a:cubicBezTo>
                          <a:pt x="6202" y="20313"/>
                          <a:pt x="6557" y="20313"/>
                          <a:pt x="7270" y="20501"/>
                        </a:cubicBezTo>
                        <a:cubicBezTo>
                          <a:pt x="7694" y="20612"/>
                          <a:pt x="8264" y="20856"/>
                          <a:pt x="8661" y="21037"/>
                        </a:cubicBezTo>
                        <a:cubicBezTo>
                          <a:pt x="8704" y="20910"/>
                          <a:pt x="8781" y="20814"/>
                          <a:pt x="8926" y="20798"/>
                        </a:cubicBezTo>
                        <a:cubicBezTo>
                          <a:pt x="9407" y="20752"/>
                          <a:pt x="9994" y="21600"/>
                          <a:pt x="10315" y="21128"/>
                        </a:cubicBezTo>
                        <a:cubicBezTo>
                          <a:pt x="10636" y="20657"/>
                          <a:pt x="11384" y="20752"/>
                          <a:pt x="11758" y="20940"/>
                        </a:cubicBezTo>
                        <a:cubicBezTo>
                          <a:pt x="12132" y="21128"/>
                          <a:pt x="12720" y="21223"/>
                          <a:pt x="13148" y="20845"/>
                        </a:cubicBezTo>
                        <a:cubicBezTo>
                          <a:pt x="13575" y="20468"/>
                          <a:pt x="15230" y="20280"/>
                          <a:pt x="15605" y="20422"/>
                        </a:cubicBezTo>
                        <a:cubicBezTo>
                          <a:pt x="15979" y="20563"/>
                          <a:pt x="16940" y="20940"/>
                          <a:pt x="16567" y="19808"/>
                        </a:cubicBezTo>
                        <a:cubicBezTo>
                          <a:pt x="16192" y="18677"/>
                          <a:pt x="17367" y="18912"/>
                          <a:pt x="17527" y="18488"/>
                        </a:cubicBezTo>
                        <a:cubicBezTo>
                          <a:pt x="17688" y="18063"/>
                          <a:pt x="19077" y="17875"/>
                          <a:pt x="18864" y="17545"/>
                        </a:cubicBezTo>
                        <a:cubicBezTo>
                          <a:pt x="18650" y="17214"/>
                          <a:pt x="16887" y="16224"/>
                          <a:pt x="16353" y="15894"/>
                        </a:cubicBezTo>
                        <a:cubicBezTo>
                          <a:pt x="15819" y="15564"/>
                          <a:pt x="15819" y="14526"/>
                          <a:pt x="15551" y="14102"/>
                        </a:cubicBezTo>
                        <a:cubicBezTo>
                          <a:pt x="15284" y="13678"/>
                          <a:pt x="14696" y="13113"/>
                          <a:pt x="15390" y="12970"/>
                        </a:cubicBezTo>
                        <a:cubicBezTo>
                          <a:pt x="16084" y="12829"/>
                          <a:pt x="17314" y="12593"/>
                          <a:pt x="17902" y="12121"/>
                        </a:cubicBezTo>
                        <a:cubicBezTo>
                          <a:pt x="18490" y="11649"/>
                          <a:pt x="19557" y="11603"/>
                          <a:pt x="19879" y="11319"/>
                        </a:cubicBezTo>
                        <a:cubicBezTo>
                          <a:pt x="20199" y="11036"/>
                          <a:pt x="20946" y="11556"/>
                          <a:pt x="21160" y="11272"/>
                        </a:cubicBezTo>
                        <a:cubicBezTo>
                          <a:pt x="21375" y="10989"/>
                          <a:pt x="21534" y="10423"/>
                          <a:pt x="21214" y="10093"/>
                        </a:cubicBezTo>
                        <a:cubicBezTo>
                          <a:pt x="20894" y="9763"/>
                          <a:pt x="20680" y="9198"/>
                          <a:pt x="20627" y="8396"/>
                        </a:cubicBezTo>
                        <a:cubicBezTo>
                          <a:pt x="20573" y="7595"/>
                          <a:pt x="20306" y="7641"/>
                          <a:pt x="20306" y="7264"/>
                        </a:cubicBezTo>
                        <a:cubicBezTo>
                          <a:pt x="20306" y="6886"/>
                          <a:pt x="20146" y="6415"/>
                          <a:pt x="19771" y="6226"/>
                        </a:cubicBezTo>
                        <a:cubicBezTo>
                          <a:pt x="19399" y="6038"/>
                          <a:pt x="19238" y="5897"/>
                          <a:pt x="19611" y="5378"/>
                        </a:cubicBezTo>
                        <a:cubicBezTo>
                          <a:pt x="19986" y="4859"/>
                          <a:pt x="19825" y="3538"/>
                          <a:pt x="19664" y="3162"/>
                        </a:cubicBezTo>
                        <a:cubicBezTo>
                          <a:pt x="19632" y="3087"/>
                          <a:pt x="19636" y="2999"/>
                          <a:pt x="19653" y="2903"/>
                        </a:cubicBezTo>
                        <a:cubicBezTo>
                          <a:pt x="19557" y="2863"/>
                          <a:pt x="19481" y="2781"/>
                          <a:pt x="19451" y="2642"/>
                        </a:cubicBezTo>
                        <a:cubicBezTo>
                          <a:pt x="19343" y="2139"/>
                          <a:pt x="18954" y="1951"/>
                          <a:pt x="18027" y="1951"/>
                        </a:cubicBezTo>
                        <a:cubicBezTo>
                          <a:pt x="17101" y="1951"/>
                          <a:pt x="18596" y="1133"/>
                          <a:pt x="18240" y="725"/>
                        </a:cubicBezTo>
                        <a:cubicBezTo>
                          <a:pt x="17885" y="317"/>
                          <a:pt x="16958" y="1479"/>
                          <a:pt x="16105" y="1227"/>
                        </a:cubicBezTo>
                        <a:cubicBezTo>
                          <a:pt x="15249" y="977"/>
                          <a:pt x="14145" y="2109"/>
                          <a:pt x="13398" y="2611"/>
                        </a:cubicBezTo>
                        <a:cubicBezTo>
                          <a:pt x="12649" y="3115"/>
                          <a:pt x="11581" y="2517"/>
                          <a:pt x="12150" y="1793"/>
                        </a:cubicBezTo>
                        <a:cubicBezTo>
                          <a:pt x="12720" y="1071"/>
                          <a:pt x="12150" y="1133"/>
                          <a:pt x="11295" y="1417"/>
                        </a:cubicBezTo>
                        <a:cubicBezTo>
                          <a:pt x="10440" y="1699"/>
                          <a:pt x="9407" y="1354"/>
                          <a:pt x="9514" y="662"/>
                        </a:cubicBezTo>
                        <a:cubicBezTo>
                          <a:pt x="9541" y="487"/>
                          <a:pt x="9479" y="325"/>
                          <a:pt x="9374" y="172"/>
                        </a:cubicBezTo>
                        <a:cubicBezTo>
                          <a:pt x="8956" y="223"/>
                          <a:pt x="8636" y="235"/>
                          <a:pt x="8482" y="190"/>
                        </a:cubicBezTo>
                        <a:cubicBezTo>
                          <a:pt x="8100" y="78"/>
                          <a:pt x="7231" y="18"/>
                          <a:pt x="6283" y="0"/>
                        </a:cubicBezTo>
                        <a:cubicBezTo>
                          <a:pt x="6567" y="367"/>
                          <a:pt x="6873" y="724"/>
                          <a:pt x="6701" y="1008"/>
                        </a:cubicBezTo>
                        <a:cubicBezTo>
                          <a:pt x="6381" y="1543"/>
                          <a:pt x="6880" y="2046"/>
                          <a:pt x="7342" y="2831"/>
                        </a:cubicBezTo>
                        <a:cubicBezTo>
                          <a:pt x="7805" y="3618"/>
                          <a:pt x="6345" y="3177"/>
                          <a:pt x="6309" y="3680"/>
                        </a:cubicBezTo>
                        <a:cubicBezTo>
                          <a:pt x="6273" y="4184"/>
                          <a:pt x="4956" y="3649"/>
                          <a:pt x="4529" y="3460"/>
                        </a:cubicBezTo>
                        <a:cubicBezTo>
                          <a:pt x="4102" y="3272"/>
                          <a:pt x="2676" y="3397"/>
                          <a:pt x="2712" y="3712"/>
                        </a:cubicBezTo>
                        <a:cubicBezTo>
                          <a:pt x="2726" y="3837"/>
                          <a:pt x="2704" y="4010"/>
                          <a:pt x="2642" y="4157"/>
                        </a:cubicBezTo>
                        <a:cubicBezTo>
                          <a:pt x="2833" y="4764"/>
                          <a:pt x="2917" y="5324"/>
                          <a:pt x="2712" y="5599"/>
                        </a:cubicBezTo>
                        <a:close/>
                      </a:path>
                    </a:pathLst>
                  </a:custGeom>
                  <a:grpFill/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19050" tIns="19050" rIns="19050" bIns="19050" numCol="1" anchor="ctr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 sz="8000">
                        <a:solidFill>
                          <a:srgbClr val="53585F"/>
                        </a:solidFill>
                        <a:latin typeface="Open Sans" panose="020B0606030504020204"/>
                        <a:ea typeface="Open Sans" panose="020B0606030504020204"/>
                        <a:cs typeface="Open Sans" panose="020B0606030504020204"/>
                        <a:sym typeface="Open Sans" panose="020B0606030504020204"/>
                      </a:defRPr>
                    </a:pPr>
                    <a:endParaRPr kumimoji="0" sz="4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3585F"/>
                      </a:solidFill>
                      <a:effectLst/>
                      <a:uLnTx/>
                      <a:uFillTx/>
                      <a:latin typeface="Open Sans" panose="020B0606030504020204"/>
                      <a:sym typeface="Open Sans" panose="020B0606030504020204"/>
                    </a:endParaRPr>
                  </a:p>
                </p:txBody>
              </p:sp>
              <p:sp>
                <p:nvSpPr>
                  <p:cNvPr id="639" name="Shape 1447"/>
                  <p:cNvSpPr/>
                  <p:nvPr/>
                </p:nvSpPr>
                <p:spPr>
                  <a:xfrm>
                    <a:off x="5913106" y="3278129"/>
                    <a:ext cx="294393" cy="24832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56" h="21504" extrusionOk="0">
                        <a:moveTo>
                          <a:pt x="21076" y="18207"/>
                        </a:moveTo>
                        <a:cubicBezTo>
                          <a:pt x="20836" y="18181"/>
                          <a:pt x="20770" y="18702"/>
                          <a:pt x="20161" y="19148"/>
                        </a:cubicBezTo>
                        <a:cubicBezTo>
                          <a:pt x="19551" y="19593"/>
                          <a:pt x="20165" y="21600"/>
                          <a:pt x="20770" y="21500"/>
                        </a:cubicBezTo>
                        <a:cubicBezTo>
                          <a:pt x="21403" y="21396"/>
                          <a:pt x="21315" y="18233"/>
                          <a:pt x="21076" y="18207"/>
                        </a:cubicBezTo>
                        <a:close/>
                        <a:moveTo>
                          <a:pt x="18744" y="4900"/>
                        </a:moveTo>
                        <a:cubicBezTo>
                          <a:pt x="18547" y="4940"/>
                          <a:pt x="18384" y="4586"/>
                          <a:pt x="17959" y="4586"/>
                        </a:cubicBezTo>
                        <a:cubicBezTo>
                          <a:pt x="17534" y="4586"/>
                          <a:pt x="17207" y="4351"/>
                          <a:pt x="17011" y="4037"/>
                        </a:cubicBezTo>
                        <a:cubicBezTo>
                          <a:pt x="16814" y="3723"/>
                          <a:pt x="15801" y="3646"/>
                          <a:pt x="15474" y="3723"/>
                        </a:cubicBezTo>
                        <a:cubicBezTo>
                          <a:pt x="15147" y="3802"/>
                          <a:pt x="15049" y="3057"/>
                          <a:pt x="14722" y="3136"/>
                        </a:cubicBezTo>
                        <a:cubicBezTo>
                          <a:pt x="14395" y="3215"/>
                          <a:pt x="14297" y="2625"/>
                          <a:pt x="14297" y="2312"/>
                        </a:cubicBezTo>
                        <a:cubicBezTo>
                          <a:pt x="14297" y="1998"/>
                          <a:pt x="13938" y="2547"/>
                          <a:pt x="13643" y="2705"/>
                        </a:cubicBezTo>
                        <a:cubicBezTo>
                          <a:pt x="13349" y="2862"/>
                          <a:pt x="13251" y="2352"/>
                          <a:pt x="13218" y="2116"/>
                        </a:cubicBezTo>
                        <a:cubicBezTo>
                          <a:pt x="13185" y="1881"/>
                          <a:pt x="12597" y="1646"/>
                          <a:pt x="12303" y="1450"/>
                        </a:cubicBezTo>
                        <a:cubicBezTo>
                          <a:pt x="12009" y="1254"/>
                          <a:pt x="11682" y="626"/>
                          <a:pt x="11551" y="901"/>
                        </a:cubicBezTo>
                        <a:cubicBezTo>
                          <a:pt x="11420" y="1175"/>
                          <a:pt x="11061" y="509"/>
                          <a:pt x="11028" y="234"/>
                        </a:cubicBezTo>
                        <a:cubicBezTo>
                          <a:pt x="11006" y="52"/>
                          <a:pt x="10904" y="109"/>
                          <a:pt x="10838" y="0"/>
                        </a:cubicBezTo>
                        <a:cubicBezTo>
                          <a:pt x="10726" y="28"/>
                          <a:pt x="10615" y="44"/>
                          <a:pt x="10505" y="38"/>
                        </a:cubicBezTo>
                        <a:cubicBezTo>
                          <a:pt x="9982" y="12"/>
                          <a:pt x="9524" y="509"/>
                          <a:pt x="9612" y="1556"/>
                        </a:cubicBezTo>
                        <a:cubicBezTo>
                          <a:pt x="9698" y="2600"/>
                          <a:pt x="8979" y="2705"/>
                          <a:pt x="8085" y="2783"/>
                        </a:cubicBezTo>
                        <a:cubicBezTo>
                          <a:pt x="7191" y="2862"/>
                          <a:pt x="7497" y="3698"/>
                          <a:pt x="7127" y="4037"/>
                        </a:cubicBezTo>
                        <a:cubicBezTo>
                          <a:pt x="6756" y="4378"/>
                          <a:pt x="5448" y="3855"/>
                          <a:pt x="5274" y="3281"/>
                        </a:cubicBezTo>
                        <a:cubicBezTo>
                          <a:pt x="5099" y="2706"/>
                          <a:pt x="3923" y="3281"/>
                          <a:pt x="4424" y="3959"/>
                        </a:cubicBezTo>
                        <a:cubicBezTo>
                          <a:pt x="4925" y="4639"/>
                          <a:pt x="4903" y="5581"/>
                          <a:pt x="4620" y="5842"/>
                        </a:cubicBezTo>
                        <a:cubicBezTo>
                          <a:pt x="4337" y="6104"/>
                          <a:pt x="3726" y="5424"/>
                          <a:pt x="3333" y="5763"/>
                        </a:cubicBezTo>
                        <a:cubicBezTo>
                          <a:pt x="2941" y="6104"/>
                          <a:pt x="2920" y="5449"/>
                          <a:pt x="2441" y="5242"/>
                        </a:cubicBezTo>
                        <a:cubicBezTo>
                          <a:pt x="1962" y="5031"/>
                          <a:pt x="1764" y="5502"/>
                          <a:pt x="1002" y="5424"/>
                        </a:cubicBezTo>
                        <a:cubicBezTo>
                          <a:pt x="239" y="5345"/>
                          <a:pt x="-197" y="5868"/>
                          <a:pt x="87" y="6260"/>
                        </a:cubicBezTo>
                        <a:cubicBezTo>
                          <a:pt x="369" y="6652"/>
                          <a:pt x="43" y="7018"/>
                          <a:pt x="261" y="7359"/>
                        </a:cubicBezTo>
                        <a:cubicBezTo>
                          <a:pt x="479" y="7698"/>
                          <a:pt x="1481" y="7645"/>
                          <a:pt x="2222" y="8116"/>
                        </a:cubicBezTo>
                        <a:cubicBezTo>
                          <a:pt x="2964" y="8586"/>
                          <a:pt x="3137" y="8193"/>
                          <a:pt x="3508" y="8535"/>
                        </a:cubicBezTo>
                        <a:cubicBezTo>
                          <a:pt x="3879" y="8874"/>
                          <a:pt x="3966" y="8665"/>
                          <a:pt x="3987" y="9319"/>
                        </a:cubicBezTo>
                        <a:cubicBezTo>
                          <a:pt x="4010" y="9972"/>
                          <a:pt x="4424" y="10599"/>
                          <a:pt x="5143" y="10835"/>
                        </a:cubicBezTo>
                        <a:cubicBezTo>
                          <a:pt x="5862" y="11070"/>
                          <a:pt x="5318" y="11645"/>
                          <a:pt x="5535" y="12221"/>
                        </a:cubicBezTo>
                        <a:cubicBezTo>
                          <a:pt x="5753" y="12796"/>
                          <a:pt x="5209" y="13632"/>
                          <a:pt x="5318" y="14339"/>
                        </a:cubicBezTo>
                        <a:cubicBezTo>
                          <a:pt x="5427" y="15044"/>
                          <a:pt x="4968" y="17318"/>
                          <a:pt x="4620" y="17527"/>
                        </a:cubicBezTo>
                        <a:cubicBezTo>
                          <a:pt x="4598" y="17540"/>
                          <a:pt x="4562" y="17540"/>
                          <a:pt x="4533" y="17547"/>
                        </a:cubicBezTo>
                        <a:cubicBezTo>
                          <a:pt x="4860" y="17742"/>
                          <a:pt x="5203" y="17913"/>
                          <a:pt x="5371" y="18046"/>
                        </a:cubicBezTo>
                        <a:cubicBezTo>
                          <a:pt x="5690" y="18301"/>
                          <a:pt x="6378" y="18555"/>
                          <a:pt x="6803" y="18873"/>
                        </a:cubicBezTo>
                        <a:cubicBezTo>
                          <a:pt x="7227" y="19192"/>
                          <a:pt x="7970" y="19128"/>
                          <a:pt x="7970" y="18745"/>
                        </a:cubicBezTo>
                        <a:cubicBezTo>
                          <a:pt x="7970" y="18365"/>
                          <a:pt x="8394" y="18620"/>
                          <a:pt x="8659" y="18937"/>
                        </a:cubicBezTo>
                        <a:cubicBezTo>
                          <a:pt x="8924" y="19256"/>
                          <a:pt x="9933" y="19319"/>
                          <a:pt x="10410" y="19445"/>
                        </a:cubicBezTo>
                        <a:cubicBezTo>
                          <a:pt x="10812" y="19553"/>
                          <a:pt x="11399" y="19485"/>
                          <a:pt x="11924" y="19499"/>
                        </a:cubicBezTo>
                        <a:cubicBezTo>
                          <a:pt x="11904" y="19355"/>
                          <a:pt x="11877" y="19207"/>
                          <a:pt x="11835" y="19044"/>
                        </a:cubicBezTo>
                        <a:cubicBezTo>
                          <a:pt x="11574" y="18024"/>
                          <a:pt x="12336" y="17423"/>
                          <a:pt x="13055" y="17291"/>
                        </a:cubicBezTo>
                        <a:cubicBezTo>
                          <a:pt x="13774" y="17162"/>
                          <a:pt x="15343" y="17684"/>
                          <a:pt x="15758" y="17997"/>
                        </a:cubicBezTo>
                        <a:cubicBezTo>
                          <a:pt x="16172" y="18311"/>
                          <a:pt x="16739" y="18233"/>
                          <a:pt x="17458" y="17318"/>
                        </a:cubicBezTo>
                        <a:cubicBezTo>
                          <a:pt x="17821" y="16855"/>
                          <a:pt x="18118" y="16687"/>
                          <a:pt x="18382" y="16597"/>
                        </a:cubicBezTo>
                        <a:cubicBezTo>
                          <a:pt x="18401" y="16391"/>
                          <a:pt x="18490" y="16182"/>
                          <a:pt x="18547" y="15998"/>
                        </a:cubicBezTo>
                        <a:cubicBezTo>
                          <a:pt x="18645" y="15684"/>
                          <a:pt x="18187" y="15762"/>
                          <a:pt x="17861" y="15723"/>
                        </a:cubicBezTo>
                        <a:cubicBezTo>
                          <a:pt x="17534" y="15684"/>
                          <a:pt x="17305" y="15291"/>
                          <a:pt x="17534" y="14860"/>
                        </a:cubicBezTo>
                        <a:cubicBezTo>
                          <a:pt x="17763" y="14429"/>
                          <a:pt x="17338" y="14389"/>
                          <a:pt x="17109" y="13958"/>
                        </a:cubicBezTo>
                        <a:cubicBezTo>
                          <a:pt x="16880" y="13527"/>
                          <a:pt x="17207" y="13645"/>
                          <a:pt x="17403" y="13527"/>
                        </a:cubicBezTo>
                        <a:cubicBezTo>
                          <a:pt x="17599" y="13409"/>
                          <a:pt x="17861" y="12939"/>
                          <a:pt x="17697" y="12822"/>
                        </a:cubicBezTo>
                        <a:cubicBezTo>
                          <a:pt x="17534" y="12703"/>
                          <a:pt x="17403" y="12429"/>
                          <a:pt x="17534" y="11959"/>
                        </a:cubicBezTo>
                        <a:cubicBezTo>
                          <a:pt x="17665" y="11487"/>
                          <a:pt x="17272" y="11449"/>
                          <a:pt x="17272" y="11095"/>
                        </a:cubicBezTo>
                        <a:cubicBezTo>
                          <a:pt x="17272" y="10743"/>
                          <a:pt x="16913" y="10586"/>
                          <a:pt x="16619" y="11017"/>
                        </a:cubicBezTo>
                        <a:cubicBezTo>
                          <a:pt x="16324" y="11449"/>
                          <a:pt x="16226" y="11135"/>
                          <a:pt x="16422" y="10429"/>
                        </a:cubicBezTo>
                        <a:cubicBezTo>
                          <a:pt x="16619" y="9723"/>
                          <a:pt x="17305" y="9410"/>
                          <a:pt x="17371" y="9018"/>
                        </a:cubicBezTo>
                        <a:cubicBezTo>
                          <a:pt x="17436" y="8625"/>
                          <a:pt x="17828" y="8273"/>
                          <a:pt x="18122" y="8273"/>
                        </a:cubicBezTo>
                        <a:cubicBezTo>
                          <a:pt x="18417" y="8273"/>
                          <a:pt x="18351" y="7449"/>
                          <a:pt x="18449" y="6940"/>
                        </a:cubicBezTo>
                        <a:cubicBezTo>
                          <a:pt x="18547" y="6429"/>
                          <a:pt x="18613" y="5920"/>
                          <a:pt x="19038" y="5489"/>
                        </a:cubicBezTo>
                        <a:cubicBezTo>
                          <a:pt x="19463" y="5058"/>
                          <a:pt x="18940" y="4861"/>
                          <a:pt x="18744" y="4900"/>
                        </a:cubicBezTo>
                        <a:close/>
                      </a:path>
                    </a:pathLst>
                  </a:custGeom>
                  <a:grpFill/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19050" tIns="19050" rIns="19050" bIns="19050" numCol="1" anchor="ctr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 sz="8000">
                        <a:solidFill>
                          <a:srgbClr val="53585F"/>
                        </a:solidFill>
                        <a:latin typeface="Open Sans" panose="020B0606030504020204"/>
                        <a:ea typeface="Open Sans" panose="020B0606030504020204"/>
                        <a:cs typeface="Open Sans" panose="020B0606030504020204"/>
                        <a:sym typeface="Open Sans" panose="020B0606030504020204"/>
                      </a:defRPr>
                    </a:pPr>
                    <a:endParaRPr kumimoji="0" sz="4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3585F"/>
                      </a:solidFill>
                      <a:effectLst/>
                      <a:uLnTx/>
                      <a:uFillTx/>
                      <a:latin typeface="Open Sans" panose="020B0606030504020204"/>
                      <a:sym typeface="Open Sans" panose="020B0606030504020204"/>
                    </a:endParaRPr>
                  </a:p>
                </p:txBody>
              </p:sp>
              <p:sp>
                <p:nvSpPr>
                  <p:cNvPr id="640" name="Shape 1456"/>
                  <p:cNvSpPr/>
                  <p:nvPr/>
                </p:nvSpPr>
                <p:spPr>
                  <a:xfrm>
                    <a:off x="4488517" y="4322828"/>
                    <a:ext cx="806953" cy="8307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05" h="21571" extrusionOk="0">
                        <a:moveTo>
                          <a:pt x="11389" y="21326"/>
                        </a:moveTo>
                        <a:cubicBezTo>
                          <a:pt x="11725" y="21091"/>
                          <a:pt x="11641" y="20950"/>
                          <a:pt x="11797" y="20668"/>
                        </a:cubicBezTo>
                        <a:cubicBezTo>
                          <a:pt x="11953" y="20385"/>
                          <a:pt x="11821" y="20268"/>
                          <a:pt x="12085" y="20021"/>
                        </a:cubicBezTo>
                        <a:cubicBezTo>
                          <a:pt x="12349" y="19774"/>
                          <a:pt x="12037" y="19609"/>
                          <a:pt x="12374" y="19456"/>
                        </a:cubicBezTo>
                        <a:cubicBezTo>
                          <a:pt x="12710" y="19304"/>
                          <a:pt x="12662" y="19598"/>
                          <a:pt x="12386" y="19938"/>
                        </a:cubicBezTo>
                        <a:cubicBezTo>
                          <a:pt x="12109" y="20280"/>
                          <a:pt x="12061" y="20374"/>
                          <a:pt x="12422" y="20115"/>
                        </a:cubicBezTo>
                        <a:cubicBezTo>
                          <a:pt x="12782" y="19856"/>
                          <a:pt x="12914" y="19492"/>
                          <a:pt x="13118" y="19080"/>
                        </a:cubicBezTo>
                        <a:cubicBezTo>
                          <a:pt x="13322" y="18669"/>
                          <a:pt x="13479" y="18539"/>
                          <a:pt x="13659" y="18516"/>
                        </a:cubicBezTo>
                        <a:cubicBezTo>
                          <a:pt x="13839" y="18492"/>
                          <a:pt x="13839" y="18057"/>
                          <a:pt x="13815" y="17752"/>
                        </a:cubicBezTo>
                        <a:cubicBezTo>
                          <a:pt x="13791" y="17446"/>
                          <a:pt x="13695" y="17164"/>
                          <a:pt x="13827" y="16964"/>
                        </a:cubicBezTo>
                        <a:cubicBezTo>
                          <a:pt x="13959" y="16764"/>
                          <a:pt x="13827" y="16576"/>
                          <a:pt x="13995" y="16576"/>
                        </a:cubicBezTo>
                        <a:cubicBezTo>
                          <a:pt x="14163" y="16576"/>
                          <a:pt x="14415" y="16329"/>
                          <a:pt x="14680" y="16070"/>
                        </a:cubicBezTo>
                        <a:cubicBezTo>
                          <a:pt x="14944" y="15811"/>
                          <a:pt x="15112" y="15788"/>
                          <a:pt x="15388" y="15764"/>
                        </a:cubicBezTo>
                        <a:cubicBezTo>
                          <a:pt x="15664" y="15741"/>
                          <a:pt x="15509" y="15647"/>
                          <a:pt x="15689" y="15600"/>
                        </a:cubicBezTo>
                        <a:cubicBezTo>
                          <a:pt x="15869" y="15553"/>
                          <a:pt x="15989" y="15388"/>
                          <a:pt x="16109" y="15282"/>
                        </a:cubicBezTo>
                        <a:cubicBezTo>
                          <a:pt x="16229" y="15176"/>
                          <a:pt x="16722" y="15294"/>
                          <a:pt x="17010" y="15294"/>
                        </a:cubicBezTo>
                        <a:cubicBezTo>
                          <a:pt x="17298" y="15294"/>
                          <a:pt x="17490" y="15318"/>
                          <a:pt x="17490" y="15141"/>
                        </a:cubicBezTo>
                        <a:cubicBezTo>
                          <a:pt x="17490" y="14965"/>
                          <a:pt x="17622" y="14823"/>
                          <a:pt x="17790" y="14823"/>
                        </a:cubicBezTo>
                        <a:cubicBezTo>
                          <a:pt x="17959" y="14823"/>
                          <a:pt x="18031" y="14777"/>
                          <a:pt x="18031" y="14541"/>
                        </a:cubicBezTo>
                        <a:cubicBezTo>
                          <a:pt x="18031" y="14306"/>
                          <a:pt x="18103" y="14165"/>
                          <a:pt x="18247" y="14059"/>
                        </a:cubicBezTo>
                        <a:cubicBezTo>
                          <a:pt x="18391" y="13954"/>
                          <a:pt x="18415" y="13719"/>
                          <a:pt x="18463" y="13566"/>
                        </a:cubicBezTo>
                        <a:cubicBezTo>
                          <a:pt x="18511" y="13413"/>
                          <a:pt x="18667" y="13507"/>
                          <a:pt x="18667" y="13283"/>
                        </a:cubicBezTo>
                        <a:cubicBezTo>
                          <a:pt x="18667" y="13060"/>
                          <a:pt x="18751" y="12813"/>
                          <a:pt x="18751" y="12637"/>
                        </a:cubicBezTo>
                        <a:cubicBezTo>
                          <a:pt x="18751" y="12460"/>
                          <a:pt x="18944" y="12484"/>
                          <a:pt x="19028" y="12354"/>
                        </a:cubicBezTo>
                        <a:cubicBezTo>
                          <a:pt x="19112" y="12225"/>
                          <a:pt x="18956" y="12061"/>
                          <a:pt x="19088" y="11696"/>
                        </a:cubicBezTo>
                        <a:cubicBezTo>
                          <a:pt x="19220" y="11332"/>
                          <a:pt x="19088" y="10991"/>
                          <a:pt x="19088" y="10662"/>
                        </a:cubicBezTo>
                        <a:cubicBezTo>
                          <a:pt x="19088" y="10332"/>
                          <a:pt x="19088" y="9991"/>
                          <a:pt x="19208" y="9885"/>
                        </a:cubicBezTo>
                        <a:cubicBezTo>
                          <a:pt x="19328" y="9780"/>
                          <a:pt x="19268" y="9721"/>
                          <a:pt x="19172" y="9674"/>
                        </a:cubicBezTo>
                        <a:cubicBezTo>
                          <a:pt x="19076" y="9627"/>
                          <a:pt x="19184" y="9497"/>
                          <a:pt x="19268" y="9521"/>
                        </a:cubicBezTo>
                        <a:cubicBezTo>
                          <a:pt x="19352" y="9544"/>
                          <a:pt x="19448" y="9721"/>
                          <a:pt x="19604" y="9627"/>
                        </a:cubicBezTo>
                        <a:cubicBezTo>
                          <a:pt x="19760" y="9533"/>
                          <a:pt x="19904" y="9133"/>
                          <a:pt x="20037" y="8804"/>
                        </a:cubicBezTo>
                        <a:cubicBezTo>
                          <a:pt x="20169" y="8474"/>
                          <a:pt x="20385" y="8486"/>
                          <a:pt x="20553" y="8416"/>
                        </a:cubicBezTo>
                        <a:cubicBezTo>
                          <a:pt x="20721" y="8345"/>
                          <a:pt x="21082" y="7945"/>
                          <a:pt x="21310" y="7369"/>
                        </a:cubicBezTo>
                        <a:cubicBezTo>
                          <a:pt x="21538" y="6793"/>
                          <a:pt x="21298" y="6229"/>
                          <a:pt x="21202" y="5829"/>
                        </a:cubicBezTo>
                        <a:cubicBezTo>
                          <a:pt x="21105" y="5429"/>
                          <a:pt x="20973" y="5511"/>
                          <a:pt x="20733" y="5523"/>
                        </a:cubicBezTo>
                        <a:cubicBezTo>
                          <a:pt x="20493" y="5535"/>
                          <a:pt x="20037" y="5476"/>
                          <a:pt x="19436" y="4841"/>
                        </a:cubicBezTo>
                        <a:cubicBezTo>
                          <a:pt x="18836" y="4206"/>
                          <a:pt x="18247" y="4253"/>
                          <a:pt x="17851" y="4359"/>
                        </a:cubicBezTo>
                        <a:cubicBezTo>
                          <a:pt x="17454" y="4465"/>
                          <a:pt x="17046" y="4171"/>
                          <a:pt x="16782" y="4112"/>
                        </a:cubicBezTo>
                        <a:cubicBezTo>
                          <a:pt x="16517" y="4054"/>
                          <a:pt x="16265" y="4383"/>
                          <a:pt x="16073" y="4453"/>
                        </a:cubicBezTo>
                        <a:cubicBezTo>
                          <a:pt x="15881" y="4523"/>
                          <a:pt x="16169" y="4171"/>
                          <a:pt x="16181" y="3948"/>
                        </a:cubicBezTo>
                        <a:cubicBezTo>
                          <a:pt x="16193" y="3724"/>
                          <a:pt x="15460" y="3407"/>
                          <a:pt x="14908" y="3195"/>
                        </a:cubicBezTo>
                        <a:cubicBezTo>
                          <a:pt x="14355" y="2983"/>
                          <a:pt x="14115" y="3089"/>
                          <a:pt x="14115" y="3430"/>
                        </a:cubicBezTo>
                        <a:cubicBezTo>
                          <a:pt x="14115" y="3771"/>
                          <a:pt x="13899" y="3324"/>
                          <a:pt x="13731" y="3689"/>
                        </a:cubicBezTo>
                        <a:cubicBezTo>
                          <a:pt x="13563" y="4054"/>
                          <a:pt x="13250" y="3818"/>
                          <a:pt x="13455" y="3701"/>
                        </a:cubicBezTo>
                        <a:cubicBezTo>
                          <a:pt x="13659" y="3583"/>
                          <a:pt x="13851" y="3313"/>
                          <a:pt x="13923" y="3089"/>
                        </a:cubicBezTo>
                        <a:cubicBezTo>
                          <a:pt x="13995" y="2866"/>
                          <a:pt x="13130" y="2689"/>
                          <a:pt x="12830" y="2807"/>
                        </a:cubicBezTo>
                        <a:cubicBezTo>
                          <a:pt x="12530" y="2925"/>
                          <a:pt x="12722" y="3348"/>
                          <a:pt x="12482" y="3218"/>
                        </a:cubicBezTo>
                        <a:cubicBezTo>
                          <a:pt x="12241" y="3089"/>
                          <a:pt x="12434" y="2772"/>
                          <a:pt x="12626" y="2783"/>
                        </a:cubicBezTo>
                        <a:cubicBezTo>
                          <a:pt x="12818" y="2795"/>
                          <a:pt x="13034" y="2407"/>
                          <a:pt x="13166" y="2125"/>
                        </a:cubicBezTo>
                        <a:cubicBezTo>
                          <a:pt x="13298" y="1843"/>
                          <a:pt x="12938" y="1796"/>
                          <a:pt x="12722" y="1561"/>
                        </a:cubicBezTo>
                        <a:cubicBezTo>
                          <a:pt x="12508" y="1328"/>
                          <a:pt x="12552" y="649"/>
                          <a:pt x="12333" y="542"/>
                        </a:cubicBezTo>
                        <a:cubicBezTo>
                          <a:pt x="12098" y="770"/>
                          <a:pt x="11782" y="1126"/>
                          <a:pt x="11693" y="1387"/>
                        </a:cubicBezTo>
                        <a:cubicBezTo>
                          <a:pt x="11579" y="1722"/>
                          <a:pt x="11433" y="1531"/>
                          <a:pt x="11124" y="1626"/>
                        </a:cubicBezTo>
                        <a:cubicBezTo>
                          <a:pt x="10815" y="1722"/>
                          <a:pt x="10669" y="1594"/>
                          <a:pt x="10587" y="1467"/>
                        </a:cubicBezTo>
                        <a:cubicBezTo>
                          <a:pt x="10506" y="1339"/>
                          <a:pt x="10197" y="1467"/>
                          <a:pt x="9986" y="1451"/>
                        </a:cubicBezTo>
                        <a:cubicBezTo>
                          <a:pt x="9774" y="1435"/>
                          <a:pt x="9904" y="1706"/>
                          <a:pt x="9758" y="1786"/>
                        </a:cubicBezTo>
                        <a:cubicBezTo>
                          <a:pt x="9612" y="1865"/>
                          <a:pt x="9238" y="1626"/>
                          <a:pt x="9108" y="1770"/>
                        </a:cubicBezTo>
                        <a:cubicBezTo>
                          <a:pt x="8978" y="1913"/>
                          <a:pt x="8896" y="1770"/>
                          <a:pt x="8831" y="1897"/>
                        </a:cubicBezTo>
                        <a:cubicBezTo>
                          <a:pt x="8766" y="2024"/>
                          <a:pt x="8539" y="1945"/>
                          <a:pt x="8474" y="2024"/>
                        </a:cubicBezTo>
                        <a:cubicBezTo>
                          <a:pt x="8408" y="2104"/>
                          <a:pt x="8181" y="2152"/>
                          <a:pt x="7888" y="1833"/>
                        </a:cubicBezTo>
                        <a:cubicBezTo>
                          <a:pt x="7595" y="1515"/>
                          <a:pt x="7644" y="990"/>
                          <a:pt x="7774" y="894"/>
                        </a:cubicBezTo>
                        <a:cubicBezTo>
                          <a:pt x="7904" y="799"/>
                          <a:pt x="7904" y="528"/>
                          <a:pt x="7726" y="448"/>
                        </a:cubicBezTo>
                        <a:cubicBezTo>
                          <a:pt x="7547" y="369"/>
                          <a:pt x="7726" y="35"/>
                          <a:pt x="7498" y="3"/>
                        </a:cubicBezTo>
                        <a:cubicBezTo>
                          <a:pt x="7270" y="-29"/>
                          <a:pt x="7303" y="257"/>
                          <a:pt x="7157" y="305"/>
                        </a:cubicBezTo>
                        <a:cubicBezTo>
                          <a:pt x="7010" y="353"/>
                          <a:pt x="6653" y="592"/>
                          <a:pt x="6490" y="560"/>
                        </a:cubicBezTo>
                        <a:cubicBezTo>
                          <a:pt x="6327" y="528"/>
                          <a:pt x="6116" y="592"/>
                          <a:pt x="6116" y="767"/>
                        </a:cubicBezTo>
                        <a:cubicBezTo>
                          <a:pt x="6116" y="942"/>
                          <a:pt x="5937" y="894"/>
                          <a:pt x="5904" y="751"/>
                        </a:cubicBezTo>
                        <a:cubicBezTo>
                          <a:pt x="5872" y="608"/>
                          <a:pt x="5531" y="687"/>
                          <a:pt x="5433" y="592"/>
                        </a:cubicBezTo>
                        <a:cubicBezTo>
                          <a:pt x="5336" y="496"/>
                          <a:pt x="4880" y="544"/>
                          <a:pt x="5075" y="655"/>
                        </a:cubicBezTo>
                        <a:cubicBezTo>
                          <a:pt x="5270" y="767"/>
                          <a:pt x="5287" y="878"/>
                          <a:pt x="5287" y="1053"/>
                        </a:cubicBezTo>
                        <a:cubicBezTo>
                          <a:pt x="5287" y="1228"/>
                          <a:pt x="5433" y="1181"/>
                          <a:pt x="5433" y="1387"/>
                        </a:cubicBezTo>
                        <a:cubicBezTo>
                          <a:pt x="5433" y="1594"/>
                          <a:pt x="5596" y="1451"/>
                          <a:pt x="5709" y="1451"/>
                        </a:cubicBezTo>
                        <a:cubicBezTo>
                          <a:pt x="5823" y="1451"/>
                          <a:pt x="5823" y="1642"/>
                          <a:pt x="5645" y="1674"/>
                        </a:cubicBezTo>
                        <a:cubicBezTo>
                          <a:pt x="5466" y="1706"/>
                          <a:pt x="5384" y="1801"/>
                          <a:pt x="5336" y="1961"/>
                        </a:cubicBezTo>
                        <a:cubicBezTo>
                          <a:pt x="5287" y="2120"/>
                          <a:pt x="5124" y="2008"/>
                          <a:pt x="4978" y="2136"/>
                        </a:cubicBezTo>
                        <a:cubicBezTo>
                          <a:pt x="4831" y="2263"/>
                          <a:pt x="4701" y="2390"/>
                          <a:pt x="4604" y="2327"/>
                        </a:cubicBezTo>
                        <a:cubicBezTo>
                          <a:pt x="4506" y="2263"/>
                          <a:pt x="4425" y="2311"/>
                          <a:pt x="4311" y="2374"/>
                        </a:cubicBezTo>
                        <a:cubicBezTo>
                          <a:pt x="4197" y="2438"/>
                          <a:pt x="4149" y="2374"/>
                          <a:pt x="3986" y="2247"/>
                        </a:cubicBezTo>
                        <a:cubicBezTo>
                          <a:pt x="3864" y="2152"/>
                          <a:pt x="3788" y="1922"/>
                          <a:pt x="3572" y="1712"/>
                        </a:cubicBezTo>
                        <a:cubicBezTo>
                          <a:pt x="3443" y="1772"/>
                          <a:pt x="3182" y="1864"/>
                          <a:pt x="3042" y="1864"/>
                        </a:cubicBezTo>
                        <a:cubicBezTo>
                          <a:pt x="2852" y="1864"/>
                          <a:pt x="2256" y="1822"/>
                          <a:pt x="2224" y="1923"/>
                        </a:cubicBezTo>
                        <a:cubicBezTo>
                          <a:pt x="2192" y="2023"/>
                          <a:pt x="2267" y="2193"/>
                          <a:pt x="2365" y="2214"/>
                        </a:cubicBezTo>
                        <a:cubicBezTo>
                          <a:pt x="2462" y="2235"/>
                          <a:pt x="2668" y="2294"/>
                          <a:pt x="2473" y="2431"/>
                        </a:cubicBezTo>
                        <a:cubicBezTo>
                          <a:pt x="2278" y="2569"/>
                          <a:pt x="2105" y="2384"/>
                          <a:pt x="2105" y="2718"/>
                        </a:cubicBezTo>
                        <a:cubicBezTo>
                          <a:pt x="2105" y="3052"/>
                          <a:pt x="2542" y="3269"/>
                          <a:pt x="2451" y="3577"/>
                        </a:cubicBezTo>
                        <a:cubicBezTo>
                          <a:pt x="2404" y="3736"/>
                          <a:pt x="2340" y="4144"/>
                          <a:pt x="2340" y="4300"/>
                        </a:cubicBezTo>
                        <a:cubicBezTo>
                          <a:pt x="2340" y="4457"/>
                          <a:pt x="2276" y="4990"/>
                          <a:pt x="2132" y="5021"/>
                        </a:cubicBezTo>
                        <a:cubicBezTo>
                          <a:pt x="1988" y="5053"/>
                          <a:pt x="1860" y="4896"/>
                          <a:pt x="1668" y="5053"/>
                        </a:cubicBezTo>
                        <a:cubicBezTo>
                          <a:pt x="1475" y="5209"/>
                          <a:pt x="1235" y="5115"/>
                          <a:pt x="1011" y="5288"/>
                        </a:cubicBezTo>
                        <a:cubicBezTo>
                          <a:pt x="787" y="5460"/>
                          <a:pt x="547" y="5398"/>
                          <a:pt x="531" y="5601"/>
                        </a:cubicBezTo>
                        <a:cubicBezTo>
                          <a:pt x="515" y="5805"/>
                          <a:pt x="307" y="5915"/>
                          <a:pt x="355" y="6103"/>
                        </a:cubicBezTo>
                        <a:cubicBezTo>
                          <a:pt x="403" y="6291"/>
                          <a:pt x="259" y="6244"/>
                          <a:pt x="114" y="6385"/>
                        </a:cubicBezTo>
                        <a:cubicBezTo>
                          <a:pt x="-30" y="6526"/>
                          <a:pt x="130" y="6620"/>
                          <a:pt x="34" y="6730"/>
                        </a:cubicBezTo>
                        <a:cubicBezTo>
                          <a:pt x="-62" y="6840"/>
                          <a:pt x="66" y="7012"/>
                          <a:pt x="178" y="7185"/>
                        </a:cubicBezTo>
                        <a:cubicBezTo>
                          <a:pt x="290" y="7357"/>
                          <a:pt x="419" y="7482"/>
                          <a:pt x="403" y="7639"/>
                        </a:cubicBezTo>
                        <a:cubicBezTo>
                          <a:pt x="387" y="7796"/>
                          <a:pt x="515" y="7859"/>
                          <a:pt x="675" y="7843"/>
                        </a:cubicBezTo>
                        <a:cubicBezTo>
                          <a:pt x="835" y="7828"/>
                          <a:pt x="707" y="8141"/>
                          <a:pt x="963" y="8141"/>
                        </a:cubicBezTo>
                        <a:cubicBezTo>
                          <a:pt x="1219" y="8141"/>
                          <a:pt x="1475" y="8204"/>
                          <a:pt x="1540" y="8063"/>
                        </a:cubicBezTo>
                        <a:cubicBezTo>
                          <a:pt x="1604" y="7921"/>
                          <a:pt x="1780" y="7812"/>
                          <a:pt x="1780" y="8016"/>
                        </a:cubicBezTo>
                        <a:cubicBezTo>
                          <a:pt x="1780" y="8219"/>
                          <a:pt x="1732" y="8768"/>
                          <a:pt x="1908" y="8706"/>
                        </a:cubicBezTo>
                        <a:cubicBezTo>
                          <a:pt x="2084" y="8643"/>
                          <a:pt x="2437" y="8658"/>
                          <a:pt x="2613" y="8721"/>
                        </a:cubicBezTo>
                        <a:cubicBezTo>
                          <a:pt x="2789" y="8784"/>
                          <a:pt x="2965" y="8721"/>
                          <a:pt x="3077" y="8611"/>
                        </a:cubicBezTo>
                        <a:cubicBezTo>
                          <a:pt x="3189" y="8502"/>
                          <a:pt x="3317" y="8502"/>
                          <a:pt x="3541" y="8376"/>
                        </a:cubicBezTo>
                        <a:cubicBezTo>
                          <a:pt x="3766" y="8251"/>
                          <a:pt x="3974" y="8094"/>
                          <a:pt x="4182" y="8094"/>
                        </a:cubicBezTo>
                        <a:cubicBezTo>
                          <a:pt x="4390" y="8094"/>
                          <a:pt x="4743" y="7969"/>
                          <a:pt x="4694" y="8125"/>
                        </a:cubicBezTo>
                        <a:cubicBezTo>
                          <a:pt x="4646" y="8282"/>
                          <a:pt x="4615" y="8862"/>
                          <a:pt x="4871" y="9160"/>
                        </a:cubicBezTo>
                        <a:cubicBezTo>
                          <a:pt x="5127" y="9458"/>
                          <a:pt x="5271" y="9568"/>
                          <a:pt x="5511" y="9536"/>
                        </a:cubicBezTo>
                        <a:cubicBezTo>
                          <a:pt x="5751" y="9505"/>
                          <a:pt x="5720" y="9630"/>
                          <a:pt x="5896" y="9615"/>
                        </a:cubicBezTo>
                        <a:cubicBezTo>
                          <a:pt x="6072" y="9599"/>
                          <a:pt x="5960" y="9803"/>
                          <a:pt x="6120" y="9803"/>
                        </a:cubicBezTo>
                        <a:cubicBezTo>
                          <a:pt x="6280" y="9803"/>
                          <a:pt x="6568" y="9834"/>
                          <a:pt x="6568" y="10007"/>
                        </a:cubicBezTo>
                        <a:cubicBezTo>
                          <a:pt x="6568" y="10179"/>
                          <a:pt x="7049" y="10038"/>
                          <a:pt x="7161" y="10132"/>
                        </a:cubicBezTo>
                        <a:cubicBezTo>
                          <a:pt x="7273" y="10226"/>
                          <a:pt x="7401" y="10305"/>
                          <a:pt x="7369" y="10493"/>
                        </a:cubicBezTo>
                        <a:cubicBezTo>
                          <a:pt x="7337" y="10681"/>
                          <a:pt x="7609" y="10822"/>
                          <a:pt x="7449" y="10900"/>
                        </a:cubicBezTo>
                        <a:cubicBezTo>
                          <a:pt x="7289" y="10979"/>
                          <a:pt x="7497" y="11135"/>
                          <a:pt x="7513" y="11339"/>
                        </a:cubicBezTo>
                        <a:cubicBezTo>
                          <a:pt x="7529" y="11543"/>
                          <a:pt x="7753" y="11622"/>
                          <a:pt x="8106" y="11606"/>
                        </a:cubicBezTo>
                        <a:cubicBezTo>
                          <a:pt x="8458" y="11590"/>
                          <a:pt x="8554" y="11622"/>
                          <a:pt x="8554" y="11873"/>
                        </a:cubicBezTo>
                        <a:cubicBezTo>
                          <a:pt x="8554" y="12123"/>
                          <a:pt x="8794" y="12155"/>
                          <a:pt x="8874" y="12390"/>
                        </a:cubicBezTo>
                        <a:cubicBezTo>
                          <a:pt x="8955" y="12625"/>
                          <a:pt x="8778" y="12891"/>
                          <a:pt x="8810" y="13079"/>
                        </a:cubicBezTo>
                        <a:cubicBezTo>
                          <a:pt x="8835" y="13224"/>
                          <a:pt x="8746" y="13377"/>
                          <a:pt x="8645" y="13440"/>
                        </a:cubicBezTo>
                        <a:cubicBezTo>
                          <a:pt x="8769" y="13594"/>
                          <a:pt x="8779" y="13664"/>
                          <a:pt x="8668" y="13723"/>
                        </a:cubicBezTo>
                        <a:cubicBezTo>
                          <a:pt x="8522" y="13803"/>
                          <a:pt x="8848" y="14026"/>
                          <a:pt x="8766" y="14376"/>
                        </a:cubicBezTo>
                        <a:cubicBezTo>
                          <a:pt x="8685" y="14726"/>
                          <a:pt x="8669" y="14789"/>
                          <a:pt x="9043" y="14806"/>
                        </a:cubicBezTo>
                        <a:cubicBezTo>
                          <a:pt x="9417" y="14822"/>
                          <a:pt x="9384" y="14933"/>
                          <a:pt x="9514" y="14853"/>
                        </a:cubicBezTo>
                        <a:cubicBezTo>
                          <a:pt x="9644" y="14774"/>
                          <a:pt x="9839" y="15124"/>
                          <a:pt x="9888" y="15299"/>
                        </a:cubicBezTo>
                        <a:cubicBezTo>
                          <a:pt x="9937" y="15474"/>
                          <a:pt x="10083" y="15888"/>
                          <a:pt x="10148" y="15888"/>
                        </a:cubicBezTo>
                        <a:cubicBezTo>
                          <a:pt x="10214" y="15888"/>
                          <a:pt x="10408" y="15697"/>
                          <a:pt x="10603" y="15792"/>
                        </a:cubicBezTo>
                        <a:cubicBezTo>
                          <a:pt x="10785" y="15881"/>
                          <a:pt x="10559" y="16479"/>
                          <a:pt x="10552" y="16741"/>
                        </a:cubicBezTo>
                        <a:cubicBezTo>
                          <a:pt x="10688" y="16737"/>
                          <a:pt x="10854" y="16737"/>
                          <a:pt x="10909" y="16764"/>
                        </a:cubicBezTo>
                        <a:cubicBezTo>
                          <a:pt x="11006" y="16812"/>
                          <a:pt x="11055" y="17455"/>
                          <a:pt x="11006" y="17574"/>
                        </a:cubicBezTo>
                        <a:cubicBezTo>
                          <a:pt x="10957" y="17693"/>
                          <a:pt x="10556" y="17800"/>
                          <a:pt x="10349" y="17931"/>
                        </a:cubicBezTo>
                        <a:cubicBezTo>
                          <a:pt x="10142" y="18062"/>
                          <a:pt x="9643" y="18527"/>
                          <a:pt x="9412" y="18896"/>
                        </a:cubicBezTo>
                        <a:cubicBezTo>
                          <a:pt x="9275" y="19115"/>
                          <a:pt x="9075" y="19296"/>
                          <a:pt x="8934" y="19454"/>
                        </a:cubicBezTo>
                        <a:cubicBezTo>
                          <a:pt x="9001" y="19463"/>
                          <a:pt x="9057" y="19461"/>
                          <a:pt x="9096" y="19444"/>
                        </a:cubicBezTo>
                        <a:cubicBezTo>
                          <a:pt x="9205" y="19396"/>
                          <a:pt x="9375" y="19396"/>
                          <a:pt x="9558" y="19611"/>
                        </a:cubicBezTo>
                        <a:cubicBezTo>
                          <a:pt x="9740" y="19825"/>
                          <a:pt x="9729" y="19992"/>
                          <a:pt x="9801" y="19980"/>
                        </a:cubicBezTo>
                        <a:cubicBezTo>
                          <a:pt x="9875" y="19968"/>
                          <a:pt x="9960" y="19694"/>
                          <a:pt x="10106" y="19897"/>
                        </a:cubicBezTo>
                        <a:cubicBezTo>
                          <a:pt x="10252" y="20099"/>
                          <a:pt x="10629" y="20254"/>
                          <a:pt x="10714" y="20350"/>
                        </a:cubicBezTo>
                        <a:cubicBezTo>
                          <a:pt x="10799" y="20445"/>
                          <a:pt x="11079" y="20516"/>
                          <a:pt x="11079" y="20766"/>
                        </a:cubicBezTo>
                        <a:cubicBezTo>
                          <a:pt x="11079" y="20946"/>
                          <a:pt x="10993" y="21284"/>
                          <a:pt x="11136" y="21571"/>
                        </a:cubicBezTo>
                        <a:cubicBezTo>
                          <a:pt x="11204" y="21484"/>
                          <a:pt x="11283" y="21400"/>
                          <a:pt x="11389" y="21326"/>
                        </a:cubicBezTo>
                        <a:close/>
                      </a:path>
                    </a:pathLst>
                  </a:custGeom>
                  <a:grpFill/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19050" tIns="19050" rIns="19050" bIns="19050" numCol="1" anchor="ctr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 sz="8000">
                        <a:solidFill>
                          <a:srgbClr val="53585F"/>
                        </a:solidFill>
                        <a:latin typeface="Open Sans" panose="020B0606030504020204"/>
                        <a:ea typeface="Open Sans" panose="020B0606030504020204"/>
                        <a:cs typeface="Open Sans" panose="020B0606030504020204"/>
                        <a:sym typeface="Open Sans" panose="020B0606030504020204"/>
                      </a:defRPr>
                    </a:pPr>
                    <a:endParaRPr kumimoji="0" sz="4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3585F"/>
                      </a:solidFill>
                      <a:effectLst/>
                      <a:uLnTx/>
                      <a:uFillTx/>
                      <a:latin typeface="Open Sans" panose="020B0606030504020204"/>
                      <a:sym typeface="Open Sans" panose="020B0606030504020204"/>
                    </a:endParaRPr>
                  </a:p>
                </p:txBody>
              </p:sp>
              <p:sp>
                <p:nvSpPr>
                  <p:cNvPr id="641" name="Shape 1482"/>
                  <p:cNvSpPr/>
                  <p:nvPr/>
                </p:nvSpPr>
                <p:spPr>
                  <a:xfrm>
                    <a:off x="2561929" y="2633672"/>
                    <a:ext cx="2073484" cy="140449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74" h="21519" extrusionOk="0">
                        <a:moveTo>
                          <a:pt x="21395" y="11431"/>
                        </a:moveTo>
                        <a:cubicBezTo>
                          <a:pt x="21389" y="11339"/>
                          <a:pt x="21200" y="11413"/>
                          <a:pt x="21112" y="11311"/>
                        </a:cubicBezTo>
                        <a:cubicBezTo>
                          <a:pt x="21024" y="11209"/>
                          <a:pt x="20874" y="11672"/>
                          <a:pt x="20842" y="11866"/>
                        </a:cubicBezTo>
                        <a:cubicBezTo>
                          <a:pt x="20811" y="12060"/>
                          <a:pt x="20578" y="12273"/>
                          <a:pt x="20578" y="12273"/>
                        </a:cubicBezTo>
                        <a:cubicBezTo>
                          <a:pt x="20578" y="12273"/>
                          <a:pt x="19906" y="12282"/>
                          <a:pt x="19850" y="12282"/>
                        </a:cubicBezTo>
                        <a:cubicBezTo>
                          <a:pt x="19810" y="12282"/>
                          <a:pt x="19656" y="12479"/>
                          <a:pt x="19565" y="12599"/>
                        </a:cubicBezTo>
                        <a:cubicBezTo>
                          <a:pt x="19568" y="12603"/>
                          <a:pt x="19571" y="12609"/>
                          <a:pt x="19573" y="12615"/>
                        </a:cubicBezTo>
                        <a:cubicBezTo>
                          <a:pt x="19641" y="12796"/>
                          <a:pt x="19394" y="12907"/>
                          <a:pt x="19159" y="12921"/>
                        </a:cubicBezTo>
                        <a:cubicBezTo>
                          <a:pt x="19086" y="12925"/>
                          <a:pt x="19032" y="12936"/>
                          <a:pt x="18990" y="12944"/>
                        </a:cubicBezTo>
                        <a:cubicBezTo>
                          <a:pt x="18998" y="12987"/>
                          <a:pt x="19004" y="13034"/>
                          <a:pt x="19002" y="13068"/>
                        </a:cubicBezTo>
                        <a:cubicBezTo>
                          <a:pt x="19000" y="13091"/>
                          <a:pt x="18975" y="13118"/>
                          <a:pt x="18939" y="13146"/>
                        </a:cubicBezTo>
                        <a:cubicBezTo>
                          <a:pt x="18903" y="13254"/>
                          <a:pt x="18614" y="13461"/>
                          <a:pt x="18452" y="13587"/>
                        </a:cubicBezTo>
                        <a:cubicBezTo>
                          <a:pt x="18273" y="13726"/>
                          <a:pt x="18028" y="13656"/>
                          <a:pt x="18028" y="13448"/>
                        </a:cubicBezTo>
                        <a:cubicBezTo>
                          <a:pt x="18028" y="13240"/>
                          <a:pt x="18160" y="13281"/>
                          <a:pt x="18188" y="13379"/>
                        </a:cubicBezTo>
                        <a:cubicBezTo>
                          <a:pt x="18199" y="13415"/>
                          <a:pt x="18230" y="13389"/>
                          <a:pt x="18274" y="13343"/>
                        </a:cubicBezTo>
                        <a:cubicBezTo>
                          <a:pt x="18229" y="13279"/>
                          <a:pt x="18230" y="13176"/>
                          <a:pt x="18239" y="13098"/>
                        </a:cubicBezTo>
                        <a:cubicBezTo>
                          <a:pt x="18185" y="13063"/>
                          <a:pt x="18269" y="12752"/>
                          <a:pt x="18160" y="12699"/>
                        </a:cubicBezTo>
                        <a:cubicBezTo>
                          <a:pt x="18047" y="12643"/>
                          <a:pt x="17915" y="12935"/>
                          <a:pt x="17934" y="12754"/>
                        </a:cubicBezTo>
                        <a:cubicBezTo>
                          <a:pt x="17952" y="12574"/>
                          <a:pt x="18122" y="12421"/>
                          <a:pt x="18018" y="12185"/>
                        </a:cubicBezTo>
                        <a:cubicBezTo>
                          <a:pt x="17915" y="11950"/>
                          <a:pt x="17726" y="11950"/>
                          <a:pt x="17689" y="12130"/>
                        </a:cubicBezTo>
                        <a:cubicBezTo>
                          <a:pt x="17651" y="12310"/>
                          <a:pt x="17519" y="12227"/>
                          <a:pt x="17472" y="12366"/>
                        </a:cubicBezTo>
                        <a:cubicBezTo>
                          <a:pt x="17425" y="12504"/>
                          <a:pt x="17378" y="12810"/>
                          <a:pt x="17415" y="13032"/>
                        </a:cubicBezTo>
                        <a:cubicBezTo>
                          <a:pt x="17453" y="13254"/>
                          <a:pt x="17406" y="13365"/>
                          <a:pt x="17265" y="13490"/>
                        </a:cubicBezTo>
                        <a:cubicBezTo>
                          <a:pt x="17123" y="13614"/>
                          <a:pt x="17049" y="13299"/>
                          <a:pt x="17104" y="12893"/>
                        </a:cubicBezTo>
                        <a:cubicBezTo>
                          <a:pt x="17142" y="12615"/>
                          <a:pt x="17246" y="12352"/>
                          <a:pt x="17151" y="12352"/>
                        </a:cubicBezTo>
                        <a:cubicBezTo>
                          <a:pt x="17057" y="12352"/>
                          <a:pt x="17274" y="12019"/>
                          <a:pt x="17472" y="11950"/>
                        </a:cubicBezTo>
                        <a:cubicBezTo>
                          <a:pt x="17670" y="11880"/>
                          <a:pt x="17915" y="11908"/>
                          <a:pt x="17915" y="11824"/>
                        </a:cubicBezTo>
                        <a:cubicBezTo>
                          <a:pt x="17915" y="11808"/>
                          <a:pt x="17924" y="11796"/>
                          <a:pt x="17939" y="11789"/>
                        </a:cubicBezTo>
                        <a:cubicBezTo>
                          <a:pt x="17898" y="11742"/>
                          <a:pt x="17854" y="11698"/>
                          <a:pt x="17818" y="11665"/>
                        </a:cubicBezTo>
                        <a:cubicBezTo>
                          <a:pt x="17814" y="11683"/>
                          <a:pt x="17806" y="11699"/>
                          <a:pt x="17792" y="11714"/>
                        </a:cubicBezTo>
                        <a:cubicBezTo>
                          <a:pt x="17715" y="11793"/>
                          <a:pt x="17736" y="11589"/>
                          <a:pt x="17594" y="11589"/>
                        </a:cubicBezTo>
                        <a:cubicBezTo>
                          <a:pt x="17453" y="11589"/>
                          <a:pt x="17312" y="11783"/>
                          <a:pt x="17199" y="11700"/>
                        </a:cubicBezTo>
                        <a:cubicBezTo>
                          <a:pt x="17086" y="11616"/>
                          <a:pt x="17142" y="11505"/>
                          <a:pt x="17038" y="11505"/>
                        </a:cubicBezTo>
                        <a:cubicBezTo>
                          <a:pt x="16935" y="11505"/>
                          <a:pt x="17114" y="11214"/>
                          <a:pt x="16963" y="11339"/>
                        </a:cubicBezTo>
                        <a:cubicBezTo>
                          <a:pt x="16812" y="11464"/>
                          <a:pt x="16586" y="11769"/>
                          <a:pt x="16483" y="11630"/>
                        </a:cubicBezTo>
                        <a:cubicBezTo>
                          <a:pt x="16379" y="11492"/>
                          <a:pt x="16285" y="11672"/>
                          <a:pt x="16209" y="11561"/>
                        </a:cubicBezTo>
                        <a:cubicBezTo>
                          <a:pt x="16134" y="11450"/>
                          <a:pt x="16473" y="11145"/>
                          <a:pt x="16633" y="11159"/>
                        </a:cubicBezTo>
                        <a:cubicBezTo>
                          <a:pt x="16673" y="11162"/>
                          <a:pt x="16709" y="11136"/>
                          <a:pt x="16742" y="11097"/>
                        </a:cubicBezTo>
                        <a:cubicBezTo>
                          <a:pt x="16658" y="11051"/>
                          <a:pt x="16484" y="10951"/>
                          <a:pt x="16438" y="11034"/>
                        </a:cubicBezTo>
                        <a:cubicBezTo>
                          <a:pt x="16382" y="11135"/>
                          <a:pt x="16300" y="11070"/>
                          <a:pt x="16256" y="10987"/>
                        </a:cubicBezTo>
                        <a:cubicBezTo>
                          <a:pt x="16212" y="10904"/>
                          <a:pt x="16156" y="11015"/>
                          <a:pt x="16080" y="10886"/>
                        </a:cubicBezTo>
                        <a:cubicBezTo>
                          <a:pt x="16005" y="10756"/>
                          <a:pt x="15930" y="10849"/>
                          <a:pt x="15886" y="10876"/>
                        </a:cubicBezTo>
                        <a:cubicBezTo>
                          <a:pt x="15842" y="10904"/>
                          <a:pt x="15785" y="10830"/>
                          <a:pt x="15704" y="10784"/>
                        </a:cubicBezTo>
                        <a:cubicBezTo>
                          <a:pt x="15622" y="10738"/>
                          <a:pt x="15685" y="10617"/>
                          <a:pt x="15616" y="10543"/>
                        </a:cubicBezTo>
                        <a:cubicBezTo>
                          <a:pt x="15547" y="10469"/>
                          <a:pt x="15543" y="10683"/>
                          <a:pt x="15543" y="10683"/>
                        </a:cubicBezTo>
                        <a:lnTo>
                          <a:pt x="9687" y="10730"/>
                        </a:lnTo>
                        <a:cubicBezTo>
                          <a:pt x="9693" y="10744"/>
                          <a:pt x="9700" y="10758"/>
                          <a:pt x="9708" y="10770"/>
                        </a:cubicBezTo>
                        <a:cubicBezTo>
                          <a:pt x="9778" y="10881"/>
                          <a:pt x="9722" y="10964"/>
                          <a:pt x="9745" y="11096"/>
                        </a:cubicBezTo>
                        <a:cubicBezTo>
                          <a:pt x="9769" y="11228"/>
                          <a:pt x="9750" y="11415"/>
                          <a:pt x="9679" y="11415"/>
                        </a:cubicBezTo>
                        <a:cubicBezTo>
                          <a:pt x="9609" y="11415"/>
                          <a:pt x="9599" y="11297"/>
                          <a:pt x="9651" y="11256"/>
                        </a:cubicBezTo>
                        <a:cubicBezTo>
                          <a:pt x="9703" y="11214"/>
                          <a:pt x="9675" y="11061"/>
                          <a:pt x="9623" y="11061"/>
                        </a:cubicBezTo>
                        <a:cubicBezTo>
                          <a:pt x="9593" y="11061"/>
                          <a:pt x="9580" y="11009"/>
                          <a:pt x="9582" y="10948"/>
                        </a:cubicBezTo>
                        <a:cubicBezTo>
                          <a:pt x="9486" y="10987"/>
                          <a:pt x="9375" y="10969"/>
                          <a:pt x="9246" y="10947"/>
                        </a:cubicBezTo>
                        <a:cubicBezTo>
                          <a:pt x="9248" y="10955"/>
                          <a:pt x="9250" y="10963"/>
                          <a:pt x="9251" y="10971"/>
                        </a:cubicBezTo>
                        <a:cubicBezTo>
                          <a:pt x="9255" y="11055"/>
                          <a:pt x="9284" y="11242"/>
                          <a:pt x="9359" y="11387"/>
                        </a:cubicBezTo>
                        <a:cubicBezTo>
                          <a:pt x="9434" y="11533"/>
                          <a:pt x="9383" y="11623"/>
                          <a:pt x="9453" y="11679"/>
                        </a:cubicBezTo>
                        <a:cubicBezTo>
                          <a:pt x="9524" y="11734"/>
                          <a:pt x="9519" y="11797"/>
                          <a:pt x="9453" y="11783"/>
                        </a:cubicBezTo>
                        <a:cubicBezTo>
                          <a:pt x="9387" y="11769"/>
                          <a:pt x="9434" y="11859"/>
                          <a:pt x="9411" y="12067"/>
                        </a:cubicBezTo>
                        <a:cubicBezTo>
                          <a:pt x="9387" y="12276"/>
                          <a:pt x="9392" y="12706"/>
                          <a:pt x="9378" y="12838"/>
                        </a:cubicBezTo>
                        <a:cubicBezTo>
                          <a:pt x="9364" y="12969"/>
                          <a:pt x="9260" y="13184"/>
                          <a:pt x="9321" y="13323"/>
                        </a:cubicBezTo>
                        <a:cubicBezTo>
                          <a:pt x="9383" y="13462"/>
                          <a:pt x="9425" y="13656"/>
                          <a:pt x="9392" y="13829"/>
                        </a:cubicBezTo>
                        <a:cubicBezTo>
                          <a:pt x="9359" y="14003"/>
                          <a:pt x="9364" y="14107"/>
                          <a:pt x="9415" y="14239"/>
                        </a:cubicBezTo>
                        <a:cubicBezTo>
                          <a:pt x="9467" y="14371"/>
                          <a:pt x="9425" y="14600"/>
                          <a:pt x="9481" y="14648"/>
                        </a:cubicBezTo>
                        <a:cubicBezTo>
                          <a:pt x="9538" y="14697"/>
                          <a:pt x="9590" y="14794"/>
                          <a:pt x="9642" y="14919"/>
                        </a:cubicBezTo>
                        <a:cubicBezTo>
                          <a:pt x="9693" y="15044"/>
                          <a:pt x="9741" y="14967"/>
                          <a:pt x="9750" y="15092"/>
                        </a:cubicBezTo>
                        <a:cubicBezTo>
                          <a:pt x="9759" y="15217"/>
                          <a:pt x="9759" y="15238"/>
                          <a:pt x="9835" y="15286"/>
                        </a:cubicBezTo>
                        <a:cubicBezTo>
                          <a:pt x="9910" y="15335"/>
                          <a:pt x="9863" y="15460"/>
                          <a:pt x="9863" y="15529"/>
                        </a:cubicBezTo>
                        <a:cubicBezTo>
                          <a:pt x="9863" y="15598"/>
                          <a:pt x="9962" y="15724"/>
                          <a:pt x="10085" y="15883"/>
                        </a:cubicBezTo>
                        <a:cubicBezTo>
                          <a:pt x="10207" y="16042"/>
                          <a:pt x="10103" y="16174"/>
                          <a:pt x="10193" y="16174"/>
                        </a:cubicBezTo>
                        <a:cubicBezTo>
                          <a:pt x="10282" y="16174"/>
                          <a:pt x="10367" y="16251"/>
                          <a:pt x="10457" y="16334"/>
                        </a:cubicBezTo>
                        <a:cubicBezTo>
                          <a:pt x="10546" y="16417"/>
                          <a:pt x="10574" y="16369"/>
                          <a:pt x="10636" y="16389"/>
                        </a:cubicBezTo>
                        <a:cubicBezTo>
                          <a:pt x="10697" y="16410"/>
                          <a:pt x="10810" y="16605"/>
                          <a:pt x="10834" y="16736"/>
                        </a:cubicBezTo>
                        <a:cubicBezTo>
                          <a:pt x="10845" y="16798"/>
                          <a:pt x="10859" y="16863"/>
                          <a:pt x="10881" y="16934"/>
                        </a:cubicBezTo>
                        <a:lnTo>
                          <a:pt x="11370" y="16839"/>
                        </a:lnTo>
                        <a:cubicBezTo>
                          <a:pt x="11370" y="16839"/>
                          <a:pt x="11521" y="16995"/>
                          <a:pt x="11607" y="17025"/>
                        </a:cubicBezTo>
                        <a:cubicBezTo>
                          <a:pt x="11692" y="17054"/>
                          <a:pt x="12155" y="17306"/>
                          <a:pt x="12155" y="17306"/>
                        </a:cubicBezTo>
                        <a:lnTo>
                          <a:pt x="12759" y="17299"/>
                        </a:lnTo>
                        <a:lnTo>
                          <a:pt x="12830" y="17165"/>
                        </a:lnTo>
                        <a:lnTo>
                          <a:pt x="13162" y="17165"/>
                        </a:lnTo>
                        <a:cubicBezTo>
                          <a:pt x="13162" y="17165"/>
                          <a:pt x="13373" y="17469"/>
                          <a:pt x="13403" y="17484"/>
                        </a:cubicBezTo>
                        <a:cubicBezTo>
                          <a:pt x="13434" y="17499"/>
                          <a:pt x="13539" y="17640"/>
                          <a:pt x="13539" y="17729"/>
                        </a:cubicBezTo>
                        <a:cubicBezTo>
                          <a:pt x="13539" y="17818"/>
                          <a:pt x="13564" y="17892"/>
                          <a:pt x="13615" y="17929"/>
                        </a:cubicBezTo>
                        <a:cubicBezTo>
                          <a:pt x="13665" y="17966"/>
                          <a:pt x="13836" y="18129"/>
                          <a:pt x="13861" y="18114"/>
                        </a:cubicBezTo>
                        <a:cubicBezTo>
                          <a:pt x="13886" y="18099"/>
                          <a:pt x="13937" y="17818"/>
                          <a:pt x="14027" y="17825"/>
                        </a:cubicBezTo>
                        <a:cubicBezTo>
                          <a:pt x="14118" y="17832"/>
                          <a:pt x="14365" y="17936"/>
                          <a:pt x="14405" y="18144"/>
                        </a:cubicBezTo>
                        <a:cubicBezTo>
                          <a:pt x="14445" y="18351"/>
                          <a:pt x="14566" y="18522"/>
                          <a:pt x="14606" y="18566"/>
                        </a:cubicBezTo>
                        <a:cubicBezTo>
                          <a:pt x="14646" y="18610"/>
                          <a:pt x="14626" y="18737"/>
                          <a:pt x="14657" y="18803"/>
                        </a:cubicBezTo>
                        <a:cubicBezTo>
                          <a:pt x="14687" y="18870"/>
                          <a:pt x="14682" y="18996"/>
                          <a:pt x="14717" y="18996"/>
                        </a:cubicBezTo>
                        <a:cubicBezTo>
                          <a:pt x="14752" y="18996"/>
                          <a:pt x="14933" y="19159"/>
                          <a:pt x="15014" y="19152"/>
                        </a:cubicBezTo>
                        <a:cubicBezTo>
                          <a:pt x="15038" y="19150"/>
                          <a:pt x="15070" y="19171"/>
                          <a:pt x="15102" y="19200"/>
                        </a:cubicBezTo>
                        <a:cubicBezTo>
                          <a:pt x="15112" y="18952"/>
                          <a:pt x="14939" y="18911"/>
                          <a:pt x="15041" y="18797"/>
                        </a:cubicBezTo>
                        <a:cubicBezTo>
                          <a:pt x="15159" y="18665"/>
                          <a:pt x="15036" y="18554"/>
                          <a:pt x="15093" y="18498"/>
                        </a:cubicBezTo>
                        <a:cubicBezTo>
                          <a:pt x="15149" y="18443"/>
                          <a:pt x="15248" y="18388"/>
                          <a:pt x="15248" y="18304"/>
                        </a:cubicBezTo>
                        <a:cubicBezTo>
                          <a:pt x="15248" y="18221"/>
                          <a:pt x="15300" y="18221"/>
                          <a:pt x="15375" y="18235"/>
                        </a:cubicBezTo>
                        <a:cubicBezTo>
                          <a:pt x="15451" y="18249"/>
                          <a:pt x="15592" y="18054"/>
                          <a:pt x="15583" y="17978"/>
                        </a:cubicBezTo>
                        <a:cubicBezTo>
                          <a:pt x="15573" y="17902"/>
                          <a:pt x="15597" y="17888"/>
                          <a:pt x="15686" y="17916"/>
                        </a:cubicBezTo>
                        <a:cubicBezTo>
                          <a:pt x="15776" y="17944"/>
                          <a:pt x="15762" y="17763"/>
                          <a:pt x="15818" y="17791"/>
                        </a:cubicBezTo>
                        <a:cubicBezTo>
                          <a:pt x="15875" y="17819"/>
                          <a:pt x="15922" y="17867"/>
                          <a:pt x="15927" y="17805"/>
                        </a:cubicBezTo>
                        <a:cubicBezTo>
                          <a:pt x="15931" y="17742"/>
                          <a:pt x="15988" y="17756"/>
                          <a:pt x="16030" y="17839"/>
                        </a:cubicBezTo>
                        <a:cubicBezTo>
                          <a:pt x="16073" y="17923"/>
                          <a:pt x="16195" y="17944"/>
                          <a:pt x="16205" y="17846"/>
                        </a:cubicBezTo>
                        <a:cubicBezTo>
                          <a:pt x="16214" y="17749"/>
                          <a:pt x="16285" y="17846"/>
                          <a:pt x="16346" y="17944"/>
                        </a:cubicBezTo>
                        <a:cubicBezTo>
                          <a:pt x="16407" y="18041"/>
                          <a:pt x="16435" y="18013"/>
                          <a:pt x="16525" y="18020"/>
                        </a:cubicBezTo>
                        <a:cubicBezTo>
                          <a:pt x="16614" y="18027"/>
                          <a:pt x="16614" y="17992"/>
                          <a:pt x="16619" y="17909"/>
                        </a:cubicBezTo>
                        <a:cubicBezTo>
                          <a:pt x="16624" y="17826"/>
                          <a:pt x="16718" y="18089"/>
                          <a:pt x="16808" y="18103"/>
                        </a:cubicBezTo>
                        <a:cubicBezTo>
                          <a:pt x="16897" y="18117"/>
                          <a:pt x="16826" y="18020"/>
                          <a:pt x="16761" y="17944"/>
                        </a:cubicBezTo>
                        <a:cubicBezTo>
                          <a:pt x="16695" y="17867"/>
                          <a:pt x="16775" y="17832"/>
                          <a:pt x="16718" y="17770"/>
                        </a:cubicBezTo>
                        <a:cubicBezTo>
                          <a:pt x="16662" y="17708"/>
                          <a:pt x="16789" y="17624"/>
                          <a:pt x="16902" y="17631"/>
                        </a:cubicBezTo>
                        <a:cubicBezTo>
                          <a:pt x="17015" y="17638"/>
                          <a:pt x="17010" y="17680"/>
                          <a:pt x="17053" y="17583"/>
                        </a:cubicBezTo>
                        <a:cubicBezTo>
                          <a:pt x="17095" y="17486"/>
                          <a:pt x="17137" y="17583"/>
                          <a:pt x="17137" y="17666"/>
                        </a:cubicBezTo>
                        <a:cubicBezTo>
                          <a:pt x="17137" y="17749"/>
                          <a:pt x="17321" y="17617"/>
                          <a:pt x="17420" y="17617"/>
                        </a:cubicBezTo>
                        <a:cubicBezTo>
                          <a:pt x="17519" y="17617"/>
                          <a:pt x="17609" y="17742"/>
                          <a:pt x="17618" y="17826"/>
                        </a:cubicBezTo>
                        <a:cubicBezTo>
                          <a:pt x="17627" y="17909"/>
                          <a:pt x="17693" y="17950"/>
                          <a:pt x="17764" y="17860"/>
                        </a:cubicBezTo>
                        <a:cubicBezTo>
                          <a:pt x="17835" y="17770"/>
                          <a:pt x="17896" y="17666"/>
                          <a:pt x="17962" y="17763"/>
                        </a:cubicBezTo>
                        <a:cubicBezTo>
                          <a:pt x="18028" y="17860"/>
                          <a:pt x="18094" y="17992"/>
                          <a:pt x="18174" y="18110"/>
                        </a:cubicBezTo>
                        <a:cubicBezTo>
                          <a:pt x="18254" y="18228"/>
                          <a:pt x="18136" y="18374"/>
                          <a:pt x="18179" y="18464"/>
                        </a:cubicBezTo>
                        <a:cubicBezTo>
                          <a:pt x="18221" y="18554"/>
                          <a:pt x="18174" y="18679"/>
                          <a:pt x="18268" y="18776"/>
                        </a:cubicBezTo>
                        <a:cubicBezTo>
                          <a:pt x="18362" y="18873"/>
                          <a:pt x="18278" y="19074"/>
                          <a:pt x="18353" y="19102"/>
                        </a:cubicBezTo>
                        <a:cubicBezTo>
                          <a:pt x="18428" y="19130"/>
                          <a:pt x="18490" y="19303"/>
                          <a:pt x="18499" y="19372"/>
                        </a:cubicBezTo>
                        <a:cubicBezTo>
                          <a:pt x="18508" y="19442"/>
                          <a:pt x="18650" y="19532"/>
                          <a:pt x="18659" y="19414"/>
                        </a:cubicBezTo>
                        <a:cubicBezTo>
                          <a:pt x="18669" y="19296"/>
                          <a:pt x="18744" y="19157"/>
                          <a:pt x="18753" y="19047"/>
                        </a:cubicBezTo>
                        <a:cubicBezTo>
                          <a:pt x="18763" y="18936"/>
                          <a:pt x="18697" y="18540"/>
                          <a:pt x="18636" y="18415"/>
                        </a:cubicBezTo>
                        <a:cubicBezTo>
                          <a:pt x="18574" y="18290"/>
                          <a:pt x="18650" y="18263"/>
                          <a:pt x="18574" y="18117"/>
                        </a:cubicBezTo>
                        <a:cubicBezTo>
                          <a:pt x="18499" y="17971"/>
                          <a:pt x="18452" y="17715"/>
                          <a:pt x="18457" y="17506"/>
                        </a:cubicBezTo>
                        <a:cubicBezTo>
                          <a:pt x="18461" y="17298"/>
                          <a:pt x="18626" y="16958"/>
                          <a:pt x="18706" y="16854"/>
                        </a:cubicBezTo>
                        <a:cubicBezTo>
                          <a:pt x="18786" y="16750"/>
                          <a:pt x="18876" y="16806"/>
                          <a:pt x="18895" y="16695"/>
                        </a:cubicBezTo>
                        <a:cubicBezTo>
                          <a:pt x="18914" y="16584"/>
                          <a:pt x="19013" y="16445"/>
                          <a:pt x="19069" y="16445"/>
                        </a:cubicBezTo>
                        <a:cubicBezTo>
                          <a:pt x="19126" y="16445"/>
                          <a:pt x="19187" y="16466"/>
                          <a:pt x="19196" y="16376"/>
                        </a:cubicBezTo>
                        <a:cubicBezTo>
                          <a:pt x="19206" y="16285"/>
                          <a:pt x="19300" y="16174"/>
                          <a:pt x="19422" y="16147"/>
                        </a:cubicBezTo>
                        <a:cubicBezTo>
                          <a:pt x="19545" y="16119"/>
                          <a:pt x="19474" y="16022"/>
                          <a:pt x="19441" y="15939"/>
                        </a:cubicBezTo>
                        <a:cubicBezTo>
                          <a:pt x="19408" y="15855"/>
                          <a:pt x="19470" y="15772"/>
                          <a:pt x="19493" y="15827"/>
                        </a:cubicBezTo>
                        <a:cubicBezTo>
                          <a:pt x="19517" y="15883"/>
                          <a:pt x="19592" y="15890"/>
                          <a:pt x="19639" y="15841"/>
                        </a:cubicBezTo>
                        <a:cubicBezTo>
                          <a:pt x="19686" y="15793"/>
                          <a:pt x="19795" y="15661"/>
                          <a:pt x="19691" y="15654"/>
                        </a:cubicBezTo>
                        <a:cubicBezTo>
                          <a:pt x="19587" y="15647"/>
                          <a:pt x="19564" y="15585"/>
                          <a:pt x="19625" y="15550"/>
                        </a:cubicBezTo>
                        <a:cubicBezTo>
                          <a:pt x="19686" y="15515"/>
                          <a:pt x="19634" y="15349"/>
                          <a:pt x="19550" y="15335"/>
                        </a:cubicBezTo>
                        <a:cubicBezTo>
                          <a:pt x="19465" y="15321"/>
                          <a:pt x="19493" y="15259"/>
                          <a:pt x="19545" y="15182"/>
                        </a:cubicBezTo>
                        <a:cubicBezTo>
                          <a:pt x="19597" y="15106"/>
                          <a:pt x="19470" y="14981"/>
                          <a:pt x="19408" y="14919"/>
                        </a:cubicBezTo>
                        <a:cubicBezTo>
                          <a:pt x="19347" y="14856"/>
                          <a:pt x="19446" y="14822"/>
                          <a:pt x="19493" y="14808"/>
                        </a:cubicBezTo>
                        <a:cubicBezTo>
                          <a:pt x="19540" y="14794"/>
                          <a:pt x="19503" y="14475"/>
                          <a:pt x="19526" y="14398"/>
                        </a:cubicBezTo>
                        <a:cubicBezTo>
                          <a:pt x="19550" y="14322"/>
                          <a:pt x="19630" y="14322"/>
                          <a:pt x="19597" y="14398"/>
                        </a:cubicBezTo>
                        <a:cubicBezTo>
                          <a:pt x="19564" y="14475"/>
                          <a:pt x="19517" y="14600"/>
                          <a:pt x="19578" y="14704"/>
                        </a:cubicBezTo>
                        <a:cubicBezTo>
                          <a:pt x="19639" y="14808"/>
                          <a:pt x="19658" y="14919"/>
                          <a:pt x="19634" y="15078"/>
                        </a:cubicBezTo>
                        <a:cubicBezTo>
                          <a:pt x="19611" y="15238"/>
                          <a:pt x="19658" y="15196"/>
                          <a:pt x="19729" y="14988"/>
                        </a:cubicBezTo>
                        <a:cubicBezTo>
                          <a:pt x="19799" y="14780"/>
                          <a:pt x="19809" y="14600"/>
                          <a:pt x="19762" y="14579"/>
                        </a:cubicBezTo>
                        <a:cubicBezTo>
                          <a:pt x="19715" y="14558"/>
                          <a:pt x="19719" y="14350"/>
                          <a:pt x="19771" y="14447"/>
                        </a:cubicBezTo>
                        <a:cubicBezTo>
                          <a:pt x="19823" y="14544"/>
                          <a:pt x="19842" y="14558"/>
                          <a:pt x="19922" y="14433"/>
                        </a:cubicBezTo>
                        <a:cubicBezTo>
                          <a:pt x="20002" y="14308"/>
                          <a:pt x="20087" y="14093"/>
                          <a:pt x="20035" y="14045"/>
                        </a:cubicBezTo>
                        <a:cubicBezTo>
                          <a:pt x="19983" y="13996"/>
                          <a:pt x="20058" y="13947"/>
                          <a:pt x="20153" y="13954"/>
                        </a:cubicBezTo>
                        <a:cubicBezTo>
                          <a:pt x="20247" y="13961"/>
                          <a:pt x="20449" y="13871"/>
                          <a:pt x="20464" y="13829"/>
                        </a:cubicBezTo>
                        <a:cubicBezTo>
                          <a:pt x="20510" y="13694"/>
                          <a:pt x="20139" y="13892"/>
                          <a:pt x="20139" y="13816"/>
                        </a:cubicBezTo>
                        <a:cubicBezTo>
                          <a:pt x="20139" y="13739"/>
                          <a:pt x="20374" y="13663"/>
                          <a:pt x="20482" y="13656"/>
                        </a:cubicBezTo>
                        <a:cubicBezTo>
                          <a:pt x="20591" y="13649"/>
                          <a:pt x="20539" y="13434"/>
                          <a:pt x="20586" y="13524"/>
                        </a:cubicBezTo>
                        <a:cubicBezTo>
                          <a:pt x="20633" y="13614"/>
                          <a:pt x="20704" y="13600"/>
                          <a:pt x="20765" y="13545"/>
                        </a:cubicBezTo>
                        <a:cubicBezTo>
                          <a:pt x="20826" y="13490"/>
                          <a:pt x="20779" y="13330"/>
                          <a:pt x="20709" y="13302"/>
                        </a:cubicBezTo>
                        <a:cubicBezTo>
                          <a:pt x="20638" y="13274"/>
                          <a:pt x="20760" y="13205"/>
                          <a:pt x="20737" y="13143"/>
                        </a:cubicBezTo>
                        <a:cubicBezTo>
                          <a:pt x="20713" y="13080"/>
                          <a:pt x="20784" y="12830"/>
                          <a:pt x="20874" y="12803"/>
                        </a:cubicBezTo>
                        <a:cubicBezTo>
                          <a:pt x="20963" y="12775"/>
                          <a:pt x="20921" y="12692"/>
                          <a:pt x="20996" y="12692"/>
                        </a:cubicBezTo>
                        <a:cubicBezTo>
                          <a:pt x="21071" y="12692"/>
                          <a:pt x="21086" y="12560"/>
                          <a:pt x="21151" y="12463"/>
                        </a:cubicBezTo>
                        <a:cubicBezTo>
                          <a:pt x="21217" y="12366"/>
                          <a:pt x="21312" y="12615"/>
                          <a:pt x="21415" y="12477"/>
                        </a:cubicBezTo>
                        <a:cubicBezTo>
                          <a:pt x="21458" y="12420"/>
                          <a:pt x="21515" y="12357"/>
                          <a:pt x="21574" y="12301"/>
                        </a:cubicBezTo>
                        <a:cubicBezTo>
                          <a:pt x="21332" y="11831"/>
                          <a:pt x="21401" y="11517"/>
                          <a:pt x="21395" y="11431"/>
                        </a:cubicBezTo>
                        <a:close/>
                        <a:moveTo>
                          <a:pt x="2061" y="20719"/>
                        </a:moveTo>
                        <a:cubicBezTo>
                          <a:pt x="2106" y="20822"/>
                          <a:pt x="2154" y="20842"/>
                          <a:pt x="2192" y="20750"/>
                        </a:cubicBezTo>
                        <a:cubicBezTo>
                          <a:pt x="2230" y="20658"/>
                          <a:pt x="2008" y="20601"/>
                          <a:pt x="2061" y="20719"/>
                        </a:cubicBezTo>
                        <a:close/>
                        <a:moveTo>
                          <a:pt x="1728" y="20511"/>
                        </a:moveTo>
                        <a:cubicBezTo>
                          <a:pt x="1790" y="20608"/>
                          <a:pt x="1835" y="20582"/>
                          <a:pt x="1853" y="20495"/>
                        </a:cubicBezTo>
                        <a:cubicBezTo>
                          <a:pt x="1870" y="20408"/>
                          <a:pt x="1661" y="20407"/>
                          <a:pt x="1728" y="20511"/>
                        </a:cubicBezTo>
                        <a:close/>
                        <a:moveTo>
                          <a:pt x="2463" y="20862"/>
                        </a:moveTo>
                        <a:cubicBezTo>
                          <a:pt x="2393" y="20878"/>
                          <a:pt x="2438" y="21064"/>
                          <a:pt x="2483" y="21016"/>
                        </a:cubicBezTo>
                        <a:cubicBezTo>
                          <a:pt x="2559" y="20934"/>
                          <a:pt x="2532" y="20847"/>
                          <a:pt x="2463" y="20862"/>
                        </a:cubicBezTo>
                        <a:close/>
                        <a:moveTo>
                          <a:pt x="2618" y="21128"/>
                        </a:moveTo>
                        <a:cubicBezTo>
                          <a:pt x="2501" y="21148"/>
                          <a:pt x="2566" y="21582"/>
                          <a:pt x="2629" y="21510"/>
                        </a:cubicBezTo>
                        <a:cubicBezTo>
                          <a:pt x="2674" y="21459"/>
                          <a:pt x="2757" y="21449"/>
                          <a:pt x="2781" y="21383"/>
                        </a:cubicBezTo>
                        <a:cubicBezTo>
                          <a:pt x="2814" y="21294"/>
                          <a:pt x="2736" y="21107"/>
                          <a:pt x="2618" y="21128"/>
                        </a:cubicBezTo>
                        <a:close/>
                        <a:moveTo>
                          <a:pt x="323" y="5810"/>
                        </a:moveTo>
                        <a:cubicBezTo>
                          <a:pt x="313" y="5699"/>
                          <a:pt x="111" y="5803"/>
                          <a:pt x="134" y="5907"/>
                        </a:cubicBezTo>
                        <a:cubicBezTo>
                          <a:pt x="158" y="6011"/>
                          <a:pt x="349" y="6079"/>
                          <a:pt x="431" y="6038"/>
                        </a:cubicBezTo>
                        <a:cubicBezTo>
                          <a:pt x="502" y="6004"/>
                          <a:pt x="525" y="5893"/>
                          <a:pt x="473" y="5823"/>
                        </a:cubicBezTo>
                        <a:cubicBezTo>
                          <a:pt x="422" y="5754"/>
                          <a:pt x="332" y="5921"/>
                          <a:pt x="323" y="5810"/>
                        </a:cubicBezTo>
                        <a:close/>
                        <a:moveTo>
                          <a:pt x="3324" y="6628"/>
                        </a:moveTo>
                        <a:cubicBezTo>
                          <a:pt x="3328" y="6552"/>
                          <a:pt x="3253" y="6559"/>
                          <a:pt x="3159" y="6718"/>
                        </a:cubicBezTo>
                        <a:cubicBezTo>
                          <a:pt x="3065" y="6878"/>
                          <a:pt x="2985" y="6961"/>
                          <a:pt x="2970" y="7038"/>
                        </a:cubicBezTo>
                        <a:cubicBezTo>
                          <a:pt x="2956" y="7114"/>
                          <a:pt x="2848" y="7024"/>
                          <a:pt x="2815" y="7121"/>
                        </a:cubicBezTo>
                        <a:cubicBezTo>
                          <a:pt x="2782" y="7218"/>
                          <a:pt x="2838" y="7433"/>
                          <a:pt x="2904" y="7364"/>
                        </a:cubicBezTo>
                        <a:cubicBezTo>
                          <a:pt x="2970" y="7294"/>
                          <a:pt x="2975" y="7364"/>
                          <a:pt x="3018" y="7364"/>
                        </a:cubicBezTo>
                        <a:cubicBezTo>
                          <a:pt x="3060" y="7364"/>
                          <a:pt x="3253" y="7169"/>
                          <a:pt x="3296" y="7072"/>
                        </a:cubicBezTo>
                        <a:cubicBezTo>
                          <a:pt x="3338" y="6975"/>
                          <a:pt x="3220" y="6947"/>
                          <a:pt x="3215" y="6885"/>
                        </a:cubicBezTo>
                        <a:cubicBezTo>
                          <a:pt x="3211" y="6822"/>
                          <a:pt x="3314" y="6822"/>
                          <a:pt x="3366" y="6781"/>
                        </a:cubicBezTo>
                        <a:cubicBezTo>
                          <a:pt x="3418" y="6739"/>
                          <a:pt x="3319" y="6704"/>
                          <a:pt x="3324" y="6628"/>
                        </a:cubicBezTo>
                        <a:close/>
                        <a:moveTo>
                          <a:pt x="935" y="8259"/>
                        </a:moveTo>
                        <a:cubicBezTo>
                          <a:pt x="831" y="8203"/>
                          <a:pt x="559" y="8447"/>
                          <a:pt x="652" y="8467"/>
                        </a:cubicBezTo>
                        <a:cubicBezTo>
                          <a:pt x="718" y="8481"/>
                          <a:pt x="747" y="8384"/>
                          <a:pt x="822" y="8384"/>
                        </a:cubicBezTo>
                        <a:cubicBezTo>
                          <a:pt x="897" y="8384"/>
                          <a:pt x="1039" y="8314"/>
                          <a:pt x="935" y="8259"/>
                        </a:cubicBezTo>
                        <a:close/>
                        <a:moveTo>
                          <a:pt x="134" y="8883"/>
                        </a:moveTo>
                        <a:cubicBezTo>
                          <a:pt x="247" y="8814"/>
                          <a:pt x="294" y="8730"/>
                          <a:pt x="247" y="8647"/>
                        </a:cubicBezTo>
                        <a:cubicBezTo>
                          <a:pt x="200" y="8564"/>
                          <a:pt x="47" y="8936"/>
                          <a:pt x="134" y="8883"/>
                        </a:cubicBezTo>
                        <a:close/>
                        <a:moveTo>
                          <a:pt x="8084" y="7898"/>
                        </a:moveTo>
                        <a:cubicBezTo>
                          <a:pt x="8115" y="7778"/>
                          <a:pt x="8121" y="7704"/>
                          <a:pt x="7883" y="7565"/>
                        </a:cubicBezTo>
                        <a:cubicBezTo>
                          <a:pt x="7644" y="7426"/>
                          <a:pt x="7669" y="7334"/>
                          <a:pt x="7506" y="6908"/>
                        </a:cubicBezTo>
                        <a:cubicBezTo>
                          <a:pt x="7342" y="6483"/>
                          <a:pt x="7047" y="6298"/>
                          <a:pt x="7047" y="6140"/>
                        </a:cubicBezTo>
                        <a:cubicBezTo>
                          <a:pt x="7047" y="5983"/>
                          <a:pt x="6758" y="6002"/>
                          <a:pt x="6758" y="6122"/>
                        </a:cubicBezTo>
                        <a:cubicBezTo>
                          <a:pt x="6758" y="6242"/>
                          <a:pt x="6633" y="6279"/>
                          <a:pt x="6564" y="6344"/>
                        </a:cubicBezTo>
                        <a:cubicBezTo>
                          <a:pt x="6494" y="6408"/>
                          <a:pt x="6463" y="6307"/>
                          <a:pt x="6400" y="6186"/>
                        </a:cubicBezTo>
                        <a:cubicBezTo>
                          <a:pt x="6337" y="6066"/>
                          <a:pt x="6187" y="5946"/>
                          <a:pt x="6187" y="5872"/>
                        </a:cubicBezTo>
                        <a:cubicBezTo>
                          <a:pt x="6187" y="5798"/>
                          <a:pt x="6149" y="5641"/>
                          <a:pt x="6042" y="5715"/>
                        </a:cubicBezTo>
                        <a:cubicBezTo>
                          <a:pt x="5935" y="5789"/>
                          <a:pt x="5879" y="5715"/>
                          <a:pt x="5847" y="5770"/>
                        </a:cubicBezTo>
                        <a:cubicBezTo>
                          <a:pt x="5816" y="5826"/>
                          <a:pt x="5734" y="5736"/>
                          <a:pt x="5734" y="5736"/>
                        </a:cubicBezTo>
                        <a:lnTo>
                          <a:pt x="5734" y="941"/>
                        </a:lnTo>
                        <a:cubicBezTo>
                          <a:pt x="5697" y="936"/>
                          <a:pt x="5663" y="926"/>
                          <a:pt x="5637" y="912"/>
                        </a:cubicBezTo>
                        <a:cubicBezTo>
                          <a:pt x="5500" y="835"/>
                          <a:pt x="5298" y="697"/>
                          <a:pt x="5189" y="731"/>
                        </a:cubicBezTo>
                        <a:cubicBezTo>
                          <a:pt x="5081" y="766"/>
                          <a:pt x="4864" y="808"/>
                          <a:pt x="4789" y="752"/>
                        </a:cubicBezTo>
                        <a:cubicBezTo>
                          <a:pt x="4714" y="697"/>
                          <a:pt x="4610" y="648"/>
                          <a:pt x="4454" y="683"/>
                        </a:cubicBezTo>
                        <a:cubicBezTo>
                          <a:pt x="4299" y="717"/>
                          <a:pt x="4200" y="558"/>
                          <a:pt x="4002" y="488"/>
                        </a:cubicBezTo>
                        <a:cubicBezTo>
                          <a:pt x="3804" y="419"/>
                          <a:pt x="3526" y="509"/>
                          <a:pt x="3460" y="544"/>
                        </a:cubicBezTo>
                        <a:cubicBezTo>
                          <a:pt x="3394" y="579"/>
                          <a:pt x="3409" y="440"/>
                          <a:pt x="3324" y="454"/>
                        </a:cubicBezTo>
                        <a:cubicBezTo>
                          <a:pt x="3239" y="468"/>
                          <a:pt x="3305" y="398"/>
                          <a:pt x="3258" y="294"/>
                        </a:cubicBezTo>
                        <a:cubicBezTo>
                          <a:pt x="3211" y="190"/>
                          <a:pt x="2975" y="287"/>
                          <a:pt x="2890" y="301"/>
                        </a:cubicBezTo>
                        <a:cubicBezTo>
                          <a:pt x="2805" y="315"/>
                          <a:pt x="2782" y="239"/>
                          <a:pt x="2787" y="176"/>
                        </a:cubicBezTo>
                        <a:cubicBezTo>
                          <a:pt x="2791" y="114"/>
                          <a:pt x="2711" y="135"/>
                          <a:pt x="2678" y="218"/>
                        </a:cubicBezTo>
                        <a:cubicBezTo>
                          <a:pt x="2645" y="301"/>
                          <a:pt x="2551" y="315"/>
                          <a:pt x="2513" y="260"/>
                        </a:cubicBezTo>
                        <a:cubicBezTo>
                          <a:pt x="2476" y="204"/>
                          <a:pt x="2594" y="183"/>
                          <a:pt x="2598" y="121"/>
                        </a:cubicBezTo>
                        <a:cubicBezTo>
                          <a:pt x="2603" y="58"/>
                          <a:pt x="2476" y="24"/>
                          <a:pt x="2429" y="3"/>
                        </a:cubicBezTo>
                        <a:cubicBezTo>
                          <a:pt x="2381" y="-18"/>
                          <a:pt x="2306" y="72"/>
                          <a:pt x="2207" y="204"/>
                        </a:cubicBezTo>
                        <a:cubicBezTo>
                          <a:pt x="2108" y="336"/>
                          <a:pt x="1962" y="322"/>
                          <a:pt x="1873" y="308"/>
                        </a:cubicBezTo>
                        <a:cubicBezTo>
                          <a:pt x="1783" y="294"/>
                          <a:pt x="1670" y="322"/>
                          <a:pt x="1675" y="398"/>
                        </a:cubicBezTo>
                        <a:cubicBezTo>
                          <a:pt x="1680" y="475"/>
                          <a:pt x="1788" y="468"/>
                          <a:pt x="1722" y="565"/>
                        </a:cubicBezTo>
                        <a:cubicBezTo>
                          <a:pt x="1656" y="662"/>
                          <a:pt x="1632" y="433"/>
                          <a:pt x="1566" y="537"/>
                        </a:cubicBezTo>
                        <a:cubicBezTo>
                          <a:pt x="1500" y="641"/>
                          <a:pt x="1303" y="634"/>
                          <a:pt x="1255" y="620"/>
                        </a:cubicBezTo>
                        <a:cubicBezTo>
                          <a:pt x="1208" y="606"/>
                          <a:pt x="1053" y="856"/>
                          <a:pt x="1006" y="925"/>
                        </a:cubicBezTo>
                        <a:cubicBezTo>
                          <a:pt x="959" y="995"/>
                          <a:pt x="1043" y="1057"/>
                          <a:pt x="916" y="1259"/>
                        </a:cubicBezTo>
                        <a:cubicBezTo>
                          <a:pt x="789" y="1460"/>
                          <a:pt x="450" y="1418"/>
                          <a:pt x="379" y="1418"/>
                        </a:cubicBezTo>
                        <a:cubicBezTo>
                          <a:pt x="308" y="1418"/>
                          <a:pt x="360" y="1536"/>
                          <a:pt x="323" y="1612"/>
                        </a:cubicBezTo>
                        <a:cubicBezTo>
                          <a:pt x="285" y="1689"/>
                          <a:pt x="365" y="1758"/>
                          <a:pt x="558" y="1834"/>
                        </a:cubicBezTo>
                        <a:cubicBezTo>
                          <a:pt x="751" y="1911"/>
                          <a:pt x="883" y="2285"/>
                          <a:pt x="907" y="2375"/>
                        </a:cubicBezTo>
                        <a:cubicBezTo>
                          <a:pt x="930" y="2466"/>
                          <a:pt x="1171" y="2369"/>
                          <a:pt x="1265" y="2389"/>
                        </a:cubicBezTo>
                        <a:cubicBezTo>
                          <a:pt x="1359" y="2410"/>
                          <a:pt x="1255" y="2604"/>
                          <a:pt x="1336" y="2660"/>
                        </a:cubicBezTo>
                        <a:cubicBezTo>
                          <a:pt x="1416" y="2715"/>
                          <a:pt x="1538" y="2632"/>
                          <a:pt x="1562" y="2729"/>
                        </a:cubicBezTo>
                        <a:cubicBezTo>
                          <a:pt x="1585" y="2826"/>
                          <a:pt x="1402" y="2729"/>
                          <a:pt x="1307" y="2833"/>
                        </a:cubicBezTo>
                        <a:cubicBezTo>
                          <a:pt x="1213" y="2937"/>
                          <a:pt x="1166" y="2986"/>
                          <a:pt x="1128" y="2910"/>
                        </a:cubicBezTo>
                        <a:cubicBezTo>
                          <a:pt x="1091" y="2833"/>
                          <a:pt x="935" y="2882"/>
                          <a:pt x="855" y="2896"/>
                        </a:cubicBezTo>
                        <a:cubicBezTo>
                          <a:pt x="775" y="2910"/>
                          <a:pt x="850" y="2750"/>
                          <a:pt x="855" y="2681"/>
                        </a:cubicBezTo>
                        <a:cubicBezTo>
                          <a:pt x="860" y="2611"/>
                          <a:pt x="747" y="2563"/>
                          <a:pt x="591" y="2695"/>
                        </a:cubicBezTo>
                        <a:cubicBezTo>
                          <a:pt x="436" y="2826"/>
                          <a:pt x="492" y="2778"/>
                          <a:pt x="473" y="2882"/>
                        </a:cubicBezTo>
                        <a:cubicBezTo>
                          <a:pt x="455" y="2986"/>
                          <a:pt x="389" y="2819"/>
                          <a:pt x="290" y="2910"/>
                        </a:cubicBezTo>
                        <a:cubicBezTo>
                          <a:pt x="191" y="3000"/>
                          <a:pt x="31" y="3062"/>
                          <a:pt x="2" y="3152"/>
                        </a:cubicBezTo>
                        <a:cubicBezTo>
                          <a:pt x="-26" y="3243"/>
                          <a:pt x="214" y="3305"/>
                          <a:pt x="308" y="3333"/>
                        </a:cubicBezTo>
                        <a:cubicBezTo>
                          <a:pt x="403" y="3361"/>
                          <a:pt x="195" y="3451"/>
                          <a:pt x="271" y="3485"/>
                        </a:cubicBezTo>
                        <a:cubicBezTo>
                          <a:pt x="346" y="3520"/>
                          <a:pt x="313" y="3624"/>
                          <a:pt x="431" y="3714"/>
                        </a:cubicBezTo>
                        <a:cubicBezTo>
                          <a:pt x="549" y="3805"/>
                          <a:pt x="813" y="3714"/>
                          <a:pt x="883" y="3714"/>
                        </a:cubicBezTo>
                        <a:cubicBezTo>
                          <a:pt x="954" y="3714"/>
                          <a:pt x="1020" y="3839"/>
                          <a:pt x="1076" y="3749"/>
                        </a:cubicBezTo>
                        <a:cubicBezTo>
                          <a:pt x="1133" y="3659"/>
                          <a:pt x="1345" y="3409"/>
                          <a:pt x="1453" y="3555"/>
                        </a:cubicBezTo>
                        <a:cubicBezTo>
                          <a:pt x="1562" y="3701"/>
                          <a:pt x="1336" y="3680"/>
                          <a:pt x="1392" y="3770"/>
                        </a:cubicBezTo>
                        <a:cubicBezTo>
                          <a:pt x="1449" y="3860"/>
                          <a:pt x="1519" y="4075"/>
                          <a:pt x="1416" y="4186"/>
                        </a:cubicBezTo>
                        <a:cubicBezTo>
                          <a:pt x="1312" y="4297"/>
                          <a:pt x="1213" y="4221"/>
                          <a:pt x="1157" y="4214"/>
                        </a:cubicBezTo>
                        <a:cubicBezTo>
                          <a:pt x="1100" y="4207"/>
                          <a:pt x="1133" y="4367"/>
                          <a:pt x="1043" y="4470"/>
                        </a:cubicBezTo>
                        <a:cubicBezTo>
                          <a:pt x="954" y="4575"/>
                          <a:pt x="888" y="4360"/>
                          <a:pt x="775" y="4360"/>
                        </a:cubicBezTo>
                        <a:cubicBezTo>
                          <a:pt x="662" y="4360"/>
                          <a:pt x="685" y="4575"/>
                          <a:pt x="690" y="4679"/>
                        </a:cubicBezTo>
                        <a:cubicBezTo>
                          <a:pt x="695" y="4783"/>
                          <a:pt x="521" y="4658"/>
                          <a:pt x="478" y="4908"/>
                        </a:cubicBezTo>
                        <a:cubicBezTo>
                          <a:pt x="436" y="5157"/>
                          <a:pt x="257" y="4942"/>
                          <a:pt x="374" y="5185"/>
                        </a:cubicBezTo>
                        <a:cubicBezTo>
                          <a:pt x="492" y="5428"/>
                          <a:pt x="473" y="5275"/>
                          <a:pt x="568" y="5372"/>
                        </a:cubicBezTo>
                        <a:cubicBezTo>
                          <a:pt x="662" y="5470"/>
                          <a:pt x="464" y="5643"/>
                          <a:pt x="558" y="5671"/>
                        </a:cubicBezTo>
                        <a:cubicBezTo>
                          <a:pt x="652" y="5699"/>
                          <a:pt x="756" y="5948"/>
                          <a:pt x="822" y="6038"/>
                        </a:cubicBezTo>
                        <a:cubicBezTo>
                          <a:pt x="888" y="6129"/>
                          <a:pt x="973" y="5990"/>
                          <a:pt x="1072" y="5983"/>
                        </a:cubicBezTo>
                        <a:cubicBezTo>
                          <a:pt x="1171" y="5976"/>
                          <a:pt x="1124" y="5775"/>
                          <a:pt x="1180" y="5851"/>
                        </a:cubicBezTo>
                        <a:cubicBezTo>
                          <a:pt x="1237" y="5928"/>
                          <a:pt x="1317" y="6149"/>
                          <a:pt x="1265" y="6205"/>
                        </a:cubicBezTo>
                        <a:cubicBezTo>
                          <a:pt x="1213" y="6260"/>
                          <a:pt x="1255" y="6434"/>
                          <a:pt x="1246" y="6517"/>
                        </a:cubicBezTo>
                        <a:cubicBezTo>
                          <a:pt x="1237" y="6600"/>
                          <a:pt x="1463" y="6573"/>
                          <a:pt x="1477" y="6475"/>
                        </a:cubicBezTo>
                        <a:cubicBezTo>
                          <a:pt x="1491" y="6378"/>
                          <a:pt x="1670" y="6351"/>
                          <a:pt x="1769" y="6510"/>
                        </a:cubicBezTo>
                        <a:cubicBezTo>
                          <a:pt x="1868" y="6670"/>
                          <a:pt x="1901" y="6697"/>
                          <a:pt x="1901" y="6573"/>
                        </a:cubicBezTo>
                        <a:cubicBezTo>
                          <a:pt x="1901" y="6448"/>
                          <a:pt x="1986" y="6309"/>
                          <a:pt x="1990" y="6413"/>
                        </a:cubicBezTo>
                        <a:cubicBezTo>
                          <a:pt x="1995" y="6517"/>
                          <a:pt x="2075" y="6545"/>
                          <a:pt x="2221" y="6448"/>
                        </a:cubicBezTo>
                        <a:cubicBezTo>
                          <a:pt x="2367" y="6351"/>
                          <a:pt x="2301" y="6455"/>
                          <a:pt x="2226" y="6593"/>
                        </a:cubicBezTo>
                        <a:cubicBezTo>
                          <a:pt x="2122" y="6785"/>
                          <a:pt x="2226" y="7065"/>
                          <a:pt x="2151" y="7093"/>
                        </a:cubicBezTo>
                        <a:cubicBezTo>
                          <a:pt x="2075" y="7121"/>
                          <a:pt x="2014" y="7405"/>
                          <a:pt x="1891" y="7426"/>
                        </a:cubicBezTo>
                        <a:cubicBezTo>
                          <a:pt x="1769" y="7447"/>
                          <a:pt x="1562" y="7787"/>
                          <a:pt x="1533" y="7842"/>
                        </a:cubicBezTo>
                        <a:cubicBezTo>
                          <a:pt x="1505" y="7898"/>
                          <a:pt x="1241" y="7731"/>
                          <a:pt x="1204" y="7891"/>
                        </a:cubicBezTo>
                        <a:cubicBezTo>
                          <a:pt x="1166" y="8050"/>
                          <a:pt x="1006" y="8169"/>
                          <a:pt x="1048" y="8231"/>
                        </a:cubicBezTo>
                        <a:cubicBezTo>
                          <a:pt x="1076" y="8273"/>
                          <a:pt x="1293" y="8113"/>
                          <a:pt x="1303" y="8030"/>
                        </a:cubicBezTo>
                        <a:cubicBezTo>
                          <a:pt x="1312" y="7947"/>
                          <a:pt x="1340" y="7960"/>
                          <a:pt x="1378" y="8023"/>
                        </a:cubicBezTo>
                        <a:cubicBezTo>
                          <a:pt x="1416" y="8085"/>
                          <a:pt x="1510" y="7995"/>
                          <a:pt x="1552" y="7940"/>
                        </a:cubicBezTo>
                        <a:cubicBezTo>
                          <a:pt x="1595" y="7884"/>
                          <a:pt x="1665" y="7905"/>
                          <a:pt x="1708" y="7912"/>
                        </a:cubicBezTo>
                        <a:cubicBezTo>
                          <a:pt x="1750" y="7919"/>
                          <a:pt x="1769" y="7835"/>
                          <a:pt x="1896" y="7801"/>
                        </a:cubicBezTo>
                        <a:cubicBezTo>
                          <a:pt x="2023" y="7766"/>
                          <a:pt x="1995" y="7711"/>
                          <a:pt x="2023" y="7613"/>
                        </a:cubicBezTo>
                        <a:cubicBezTo>
                          <a:pt x="2052" y="7516"/>
                          <a:pt x="2353" y="7308"/>
                          <a:pt x="2410" y="7287"/>
                        </a:cubicBezTo>
                        <a:cubicBezTo>
                          <a:pt x="2466" y="7267"/>
                          <a:pt x="2433" y="7128"/>
                          <a:pt x="2495" y="7121"/>
                        </a:cubicBezTo>
                        <a:cubicBezTo>
                          <a:pt x="2556" y="7114"/>
                          <a:pt x="2650" y="7003"/>
                          <a:pt x="2730" y="6906"/>
                        </a:cubicBezTo>
                        <a:cubicBezTo>
                          <a:pt x="2810" y="6809"/>
                          <a:pt x="2829" y="6850"/>
                          <a:pt x="2890" y="6815"/>
                        </a:cubicBezTo>
                        <a:cubicBezTo>
                          <a:pt x="2952" y="6781"/>
                          <a:pt x="2904" y="6600"/>
                          <a:pt x="2966" y="6586"/>
                        </a:cubicBezTo>
                        <a:cubicBezTo>
                          <a:pt x="3027" y="6573"/>
                          <a:pt x="3074" y="6503"/>
                          <a:pt x="3074" y="6427"/>
                        </a:cubicBezTo>
                        <a:cubicBezTo>
                          <a:pt x="3074" y="6351"/>
                          <a:pt x="2919" y="6351"/>
                          <a:pt x="2904" y="6302"/>
                        </a:cubicBezTo>
                        <a:cubicBezTo>
                          <a:pt x="2890" y="6253"/>
                          <a:pt x="3027" y="6073"/>
                          <a:pt x="3079" y="6080"/>
                        </a:cubicBezTo>
                        <a:cubicBezTo>
                          <a:pt x="3131" y="6087"/>
                          <a:pt x="3215" y="6004"/>
                          <a:pt x="3220" y="5893"/>
                        </a:cubicBezTo>
                        <a:cubicBezTo>
                          <a:pt x="3225" y="5782"/>
                          <a:pt x="3300" y="5761"/>
                          <a:pt x="3361" y="5664"/>
                        </a:cubicBezTo>
                        <a:cubicBezTo>
                          <a:pt x="3423" y="5567"/>
                          <a:pt x="3409" y="5484"/>
                          <a:pt x="3470" y="5477"/>
                        </a:cubicBezTo>
                        <a:cubicBezTo>
                          <a:pt x="3531" y="5470"/>
                          <a:pt x="3588" y="5345"/>
                          <a:pt x="3654" y="5289"/>
                        </a:cubicBezTo>
                        <a:cubicBezTo>
                          <a:pt x="3720" y="5234"/>
                          <a:pt x="3654" y="5359"/>
                          <a:pt x="3781" y="5366"/>
                        </a:cubicBezTo>
                        <a:cubicBezTo>
                          <a:pt x="3908" y="5372"/>
                          <a:pt x="3880" y="5546"/>
                          <a:pt x="3785" y="5484"/>
                        </a:cubicBezTo>
                        <a:cubicBezTo>
                          <a:pt x="3691" y="5421"/>
                          <a:pt x="3649" y="5428"/>
                          <a:pt x="3564" y="5546"/>
                        </a:cubicBezTo>
                        <a:cubicBezTo>
                          <a:pt x="3479" y="5664"/>
                          <a:pt x="3545" y="5699"/>
                          <a:pt x="3479" y="5830"/>
                        </a:cubicBezTo>
                        <a:cubicBezTo>
                          <a:pt x="3413" y="5962"/>
                          <a:pt x="3409" y="6045"/>
                          <a:pt x="3493" y="6059"/>
                        </a:cubicBezTo>
                        <a:cubicBezTo>
                          <a:pt x="3578" y="6073"/>
                          <a:pt x="3498" y="6163"/>
                          <a:pt x="3418" y="6198"/>
                        </a:cubicBezTo>
                        <a:cubicBezTo>
                          <a:pt x="3338" y="6233"/>
                          <a:pt x="3394" y="6302"/>
                          <a:pt x="3503" y="6302"/>
                        </a:cubicBezTo>
                        <a:cubicBezTo>
                          <a:pt x="3611" y="6302"/>
                          <a:pt x="3771" y="6073"/>
                          <a:pt x="3922" y="5962"/>
                        </a:cubicBezTo>
                        <a:cubicBezTo>
                          <a:pt x="4073" y="5851"/>
                          <a:pt x="4186" y="5962"/>
                          <a:pt x="4228" y="5941"/>
                        </a:cubicBezTo>
                        <a:cubicBezTo>
                          <a:pt x="4271" y="5921"/>
                          <a:pt x="4181" y="5816"/>
                          <a:pt x="4233" y="5782"/>
                        </a:cubicBezTo>
                        <a:cubicBezTo>
                          <a:pt x="4285" y="5747"/>
                          <a:pt x="4172" y="5726"/>
                          <a:pt x="4139" y="5594"/>
                        </a:cubicBezTo>
                        <a:cubicBezTo>
                          <a:pt x="4106" y="5463"/>
                          <a:pt x="4191" y="5546"/>
                          <a:pt x="4210" y="5442"/>
                        </a:cubicBezTo>
                        <a:cubicBezTo>
                          <a:pt x="4228" y="5338"/>
                          <a:pt x="4280" y="5379"/>
                          <a:pt x="4327" y="5428"/>
                        </a:cubicBezTo>
                        <a:cubicBezTo>
                          <a:pt x="4374" y="5477"/>
                          <a:pt x="4440" y="5379"/>
                          <a:pt x="4483" y="5511"/>
                        </a:cubicBezTo>
                        <a:cubicBezTo>
                          <a:pt x="4525" y="5643"/>
                          <a:pt x="4572" y="5477"/>
                          <a:pt x="4648" y="5567"/>
                        </a:cubicBezTo>
                        <a:cubicBezTo>
                          <a:pt x="4723" y="5657"/>
                          <a:pt x="4633" y="5643"/>
                          <a:pt x="4553" y="5671"/>
                        </a:cubicBezTo>
                        <a:cubicBezTo>
                          <a:pt x="4473" y="5699"/>
                          <a:pt x="4516" y="5858"/>
                          <a:pt x="4577" y="5782"/>
                        </a:cubicBezTo>
                        <a:cubicBezTo>
                          <a:pt x="4638" y="5705"/>
                          <a:pt x="4690" y="5657"/>
                          <a:pt x="4747" y="5733"/>
                        </a:cubicBezTo>
                        <a:cubicBezTo>
                          <a:pt x="4803" y="5810"/>
                          <a:pt x="4827" y="5775"/>
                          <a:pt x="4874" y="5705"/>
                        </a:cubicBezTo>
                        <a:cubicBezTo>
                          <a:pt x="4921" y="5636"/>
                          <a:pt x="4921" y="5712"/>
                          <a:pt x="4921" y="5768"/>
                        </a:cubicBezTo>
                        <a:cubicBezTo>
                          <a:pt x="4921" y="5823"/>
                          <a:pt x="5020" y="5844"/>
                          <a:pt x="5161" y="5879"/>
                        </a:cubicBezTo>
                        <a:cubicBezTo>
                          <a:pt x="5303" y="5914"/>
                          <a:pt x="5557" y="5865"/>
                          <a:pt x="5623" y="5858"/>
                        </a:cubicBezTo>
                        <a:cubicBezTo>
                          <a:pt x="5689" y="5851"/>
                          <a:pt x="5665" y="6004"/>
                          <a:pt x="5811" y="6045"/>
                        </a:cubicBezTo>
                        <a:cubicBezTo>
                          <a:pt x="5957" y="6087"/>
                          <a:pt x="5995" y="5830"/>
                          <a:pt x="6070" y="5921"/>
                        </a:cubicBezTo>
                        <a:cubicBezTo>
                          <a:pt x="6146" y="6011"/>
                          <a:pt x="6070" y="6045"/>
                          <a:pt x="6028" y="6115"/>
                        </a:cubicBezTo>
                        <a:cubicBezTo>
                          <a:pt x="5986" y="6184"/>
                          <a:pt x="6075" y="6191"/>
                          <a:pt x="6132" y="6226"/>
                        </a:cubicBezTo>
                        <a:cubicBezTo>
                          <a:pt x="6188" y="6260"/>
                          <a:pt x="6320" y="6316"/>
                          <a:pt x="6381" y="6406"/>
                        </a:cubicBezTo>
                        <a:cubicBezTo>
                          <a:pt x="6443" y="6496"/>
                          <a:pt x="6480" y="6593"/>
                          <a:pt x="6631" y="6704"/>
                        </a:cubicBezTo>
                        <a:cubicBezTo>
                          <a:pt x="6782" y="6815"/>
                          <a:pt x="6636" y="6427"/>
                          <a:pt x="6754" y="6552"/>
                        </a:cubicBezTo>
                        <a:cubicBezTo>
                          <a:pt x="6871" y="6677"/>
                          <a:pt x="6829" y="6559"/>
                          <a:pt x="6923" y="6683"/>
                        </a:cubicBezTo>
                        <a:cubicBezTo>
                          <a:pt x="7017" y="6809"/>
                          <a:pt x="6984" y="6628"/>
                          <a:pt x="6942" y="6420"/>
                        </a:cubicBezTo>
                        <a:cubicBezTo>
                          <a:pt x="6900" y="6212"/>
                          <a:pt x="6984" y="6351"/>
                          <a:pt x="7027" y="6448"/>
                        </a:cubicBezTo>
                        <a:cubicBezTo>
                          <a:pt x="7069" y="6545"/>
                          <a:pt x="7069" y="6732"/>
                          <a:pt x="7041" y="6857"/>
                        </a:cubicBezTo>
                        <a:cubicBezTo>
                          <a:pt x="7013" y="6982"/>
                          <a:pt x="6871" y="6878"/>
                          <a:pt x="6885" y="6809"/>
                        </a:cubicBezTo>
                        <a:cubicBezTo>
                          <a:pt x="6900" y="6739"/>
                          <a:pt x="6744" y="6767"/>
                          <a:pt x="6740" y="6864"/>
                        </a:cubicBezTo>
                        <a:cubicBezTo>
                          <a:pt x="6735" y="6961"/>
                          <a:pt x="6838" y="7149"/>
                          <a:pt x="6914" y="7169"/>
                        </a:cubicBezTo>
                        <a:cubicBezTo>
                          <a:pt x="6989" y="7190"/>
                          <a:pt x="6933" y="7364"/>
                          <a:pt x="6980" y="7384"/>
                        </a:cubicBezTo>
                        <a:cubicBezTo>
                          <a:pt x="7044" y="7413"/>
                          <a:pt x="7041" y="7593"/>
                          <a:pt x="7079" y="7565"/>
                        </a:cubicBezTo>
                        <a:cubicBezTo>
                          <a:pt x="7116" y="7537"/>
                          <a:pt x="7102" y="7322"/>
                          <a:pt x="7060" y="7225"/>
                        </a:cubicBezTo>
                        <a:cubicBezTo>
                          <a:pt x="7017" y="7128"/>
                          <a:pt x="7036" y="6989"/>
                          <a:pt x="7093" y="7017"/>
                        </a:cubicBezTo>
                        <a:cubicBezTo>
                          <a:pt x="7149" y="7044"/>
                          <a:pt x="7093" y="7190"/>
                          <a:pt x="7121" y="7239"/>
                        </a:cubicBezTo>
                        <a:cubicBezTo>
                          <a:pt x="7149" y="7287"/>
                          <a:pt x="7182" y="7190"/>
                          <a:pt x="7248" y="7135"/>
                        </a:cubicBezTo>
                        <a:cubicBezTo>
                          <a:pt x="7314" y="7079"/>
                          <a:pt x="7220" y="6919"/>
                          <a:pt x="7244" y="6836"/>
                        </a:cubicBezTo>
                        <a:cubicBezTo>
                          <a:pt x="7267" y="6753"/>
                          <a:pt x="7343" y="6906"/>
                          <a:pt x="7371" y="7051"/>
                        </a:cubicBezTo>
                        <a:cubicBezTo>
                          <a:pt x="7399" y="7197"/>
                          <a:pt x="7300" y="7190"/>
                          <a:pt x="7300" y="7267"/>
                        </a:cubicBezTo>
                        <a:cubicBezTo>
                          <a:pt x="7300" y="7343"/>
                          <a:pt x="7211" y="7308"/>
                          <a:pt x="7182" y="7350"/>
                        </a:cubicBezTo>
                        <a:cubicBezTo>
                          <a:pt x="7154" y="7391"/>
                          <a:pt x="7168" y="7669"/>
                          <a:pt x="7206" y="7676"/>
                        </a:cubicBezTo>
                        <a:cubicBezTo>
                          <a:pt x="7244" y="7683"/>
                          <a:pt x="7267" y="7447"/>
                          <a:pt x="7291" y="7565"/>
                        </a:cubicBezTo>
                        <a:cubicBezTo>
                          <a:pt x="7314" y="7683"/>
                          <a:pt x="7404" y="7412"/>
                          <a:pt x="7427" y="7523"/>
                        </a:cubicBezTo>
                        <a:cubicBezTo>
                          <a:pt x="7451" y="7634"/>
                          <a:pt x="7564" y="7759"/>
                          <a:pt x="7606" y="7731"/>
                        </a:cubicBezTo>
                        <a:cubicBezTo>
                          <a:pt x="7649" y="7704"/>
                          <a:pt x="7588" y="7586"/>
                          <a:pt x="7522" y="7579"/>
                        </a:cubicBezTo>
                        <a:cubicBezTo>
                          <a:pt x="7456" y="7572"/>
                          <a:pt x="7465" y="7412"/>
                          <a:pt x="7526" y="7405"/>
                        </a:cubicBezTo>
                        <a:cubicBezTo>
                          <a:pt x="7588" y="7398"/>
                          <a:pt x="7696" y="7634"/>
                          <a:pt x="7691" y="7718"/>
                        </a:cubicBezTo>
                        <a:cubicBezTo>
                          <a:pt x="7686" y="7801"/>
                          <a:pt x="7635" y="7794"/>
                          <a:pt x="7583" y="7877"/>
                        </a:cubicBezTo>
                        <a:cubicBezTo>
                          <a:pt x="7531" y="7960"/>
                          <a:pt x="7460" y="7738"/>
                          <a:pt x="7399" y="7745"/>
                        </a:cubicBezTo>
                        <a:cubicBezTo>
                          <a:pt x="7338" y="7752"/>
                          <a:pt x="7399" y="7891"/>
                          <a:pt x="7427" y="7988"/>
                        </a:cubicBezTo>
                        <a:cubicBezTo>
                          <a:pt x="7456" y="8085"/>
                          <a:pt x="7352" y="8217"/>
                          <a:pt x="7432" y="8293"/>
                        </a:cubicBezTo>
                        <a:cubicBezTo>
                          <a:pt x="7512" y="8370"/>
                          <a:pt x="7489" y="8245"/>
                          <a:pt x="7503" y="8189"/>
                        </a:cubicBezTo>
                        <a:cubicBezTo>
                          <a:pt x="7517" y="8134"/>
                          <a:pt x="7578" y="8203"/>
                          <a:pt x="7620" y="8252"/>
                        </a:cubicBezTo>
                        <a:cubicBezTo>
                          <a:pt x="7660" y="8297"/>
                          <a:pt x="7668" y="8141"/>
                          <a:pt x="7668" y="8078"/>
                        </a:cubicBezTo>
                        <a:cubicBezTo>
                          <a:pt x="7668" y="8016"/>
                          <a:pt x="7738" y="8050"/>
                          <a:pt x="7776" y="8134"/>
                        </a:cubicBezTo>
                        <a:cubicBezTo>
                          <a:pt x="7814" y="8217"/>
                          <a:pt x="7818" y="8044"/>
                          <a:pt x="7875" y="8057"/>
                        </a:cubicBezTo>
                        <a:cubicBezTo>
                          <a:pt x="7931" y="8071"/>
                          <a:pt x="7894" y="8203"/>
                          <a:pt x="7894" y="8279"/>
                        </a:cubicBezTo>
                        <a:cubicBezTo>
                          <a:pt x="7894" y="8356"/>
                          <a:pt x="7993" y="8217"/>
                          <a:pt x="7983" y="8300"/>
                        </a:cubicBezTo>
                        <a:cubicBezTo>
                          <a:pt x="7982" y="8313"/>
                          <a:pt x="7982" y="8324"/>
                          <a:pt x="7983" y="8335"/>
                        </a:cubicBezTo>
                        <a:cubicBezTo>
                          <a:pt x="8035" y="8280"/>
                          <a:pt x="8089" y="8224"/>
                          <a:pt x="8128" y="8184"/>
                        </a:cubicBezTo>
                        <a:cubicBezTo>
                          <a:pt x="8228" y="8083"/>
                          <a:pt x="8052" y="8018"/>
                          <a:pt x="8084" y="7898"/>
                        </a:cubicBezTo>
                        <a:close/>
                      </a:path>
                    </a:pathLst>
                  </a:custGeom>
                  <a:grpFill/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19050" tIns="19050" rIns="19050" bIns="19050" numCol="1" anchor="ctr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 sz="8000">
                        <a:solidFill>
                          <a:srgbClr val="53585F"/>
                        </a:solidFill>
                        <a:latin typeface="Open Sans" panose="020B0606030504020204"/>
                        <a:ea typeface="Open Sans" panose="020B0606030504020204"/>
                        <a:cs typeface="Open Sans" panose="020B0606030504020204"/>
                        <a:sym typeface="Open Sans" panose="020B0606030504020204"/>
                      </a:defRPr>
                    </a:pPr>
                    <a:endParaRPr kumimoji="0" sz="4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3585F"/>
                      </a:solidFill>
                      <a:effectLst/>
                      <a:uLnTx/>
                      <a:uFillTx/>
                      <a:latin typeface="Open Sans" panose="020B0606030504020204"/>
                      <a:sym typeface="Open Sans" panose="020B0606030504020204"/>
                    </a:endParaRPr>
                  </a:p>
                </p:txBody>
              </p:sp>
              <p:sp>
                <p:nvSpPr>
                  <p:cNvPr id="642" name="Shape 1483"/>
                  <p:cNvSpPr/>
                  <p:nvPr/>
                </p:nvSpPr>
                <p:spPr>
                  <a:xfrm>
                    <a:off x="5824917" y="3468074"/>
                    <a:ext cx="258813" cy="18571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38" h="21444" extrusionOk="0">
                        <a:moveTo>
                          <a:pt x="21226" y="11467"/>
                        </a:moveTo>
                        <a:cubicBezTo>
                          <a:pt x="21101" y="10282"/>
                          <a:pt x="19399" y="11822"/>
                          <a:pt x="19764" y="12165"/>
                        </a:cubicBezTo>
                        <a:cubicBezTo>
                          <a:pt x="20507" y="12862"/>
                          <a:pt x="21349" y="12653"/>
                          <a:pt x="21226" y="11467"/>
                        </a:cubicBezTo>
                        <a:close/>
                        <a:moveTo>
                          <a:pt x="21079" y="3848"/>
                        </a:moveTo>
                        <a:cubicBezTo>
                          <a:pt x="20482" y="3830"/>
                          <a:pt x="19816" y="3920"/>
                          <a:pt x="19358" y="3777"/>
                        </a:cubicBezTo>
                        <a:cubicBezTo>
                          <a:pt x="18816" y="3609"/>
                          <a:pt x="17670" y="3524"/>
                          <a:pt x="17369" y="3099"/>
                        </a:cubicBezTo>
                        <a:cubicBezTo>
                          <a:pt x="17067" y="2677"/>
                          <a:pt x="16585" y="2336"/>
                          <a:pt x="16585" y="2844"/>
                        </a:cubicBezTo>
                        <a:cubicBezTo>
                          <a:pt x="16585" y="3354"/>
                          <a:pt x="15741" y="3439"/>
                          <a:pt x="15260" y="3014"/>
                        </a:cubicBezTo>
                        <a:cubicBezTo>
                          <a:pt x="14777" y="2589"/>
                          <a:pt x="13994" y="2252"/>
                          <a:pt x="13632" y="1912"/>
                        </a:cubicBezTo>
                        <a:cubicBezTo>
                          <a:pt x="13441" y="1734"/>
                          <a:pt x="13051" y="1506"/>
                          <a:pt x="12679" y="1246"/>
                        </a:cubicBezTo>
                        <a:cubicBezTo>
                          <a:pt x="12176" y="1383"/>
                          <a:pt x="10733" y="637"/>
                          <a:pt x="9781" y="801"/>
                        </a:cubicBezTo>
                        <a:cubicBezTo>
                          <a:pt x="8765" y="975"/>
                          <a:pt x="5520" y="591"/>
                          <a:pt x="4256" y="732"/>
                        </a:cubicBezTo>
                        <a:cubicBezTo>
                          <a:pt x="2993" y="871"/>
                          <a:pt x="2918" y="0"/>
                          <a:pt x="2226" y="0"/>
                        </a:cubicBezTo>
                        <a:cubicBezTo>
                          <a:pt x="1532" y="0"/>
                          <a:pt x="1829" y="1183"/>
                          <a:pt x="838" y="1219"/>
                        </a:cubicBezTo>
                        <a:cubicBezTo>
                          <a:pt x="-153" y="1254"/>
                          <a:pt x="-251" y="2126"/>
                          <a:pt x="466" y="2928"/>
                        </a:cubicBezTo>
                        <a:cubicBezTo>
                          <a:pt x="876" y="3385"/>
                          <a:pt x="826" y="4348"/>
                          <a:pt x="768" y="5232"/>
                        </a:cubicBezTo>
                        <a:cubicBezTo>
                          <a:pt x="973" y="5196"/>
                          <a:pt x="1125" y="5116"/>
                          <a:pt x="1214" y="4965"/>
                        </a:cubicBezTo>
                        <a:cubicBezTo>
                          <a:pt x="1516" y="4457"/>
                          <a:pt x="1816" y="4540"/>
                          <a:pt x="1816" y="5051"/>
                        </a:cubicBezTo>
                        <a:cubicBezTo>
                          <a:pt x="1816" y="5560"/>
                          <a:pt x="2480" y="5391"/>
                          <a:pt x="2842" y="5391"/>
                        </a:cubicBezTo>
                        <a:cubicBezTo>
                          <a:pt x="3203" y="5391"/>
                          <a:pt x="3082" y="5816"/>
                          <a:pt x="3505" y="5391"/>
                        </a:cubicBezTo>
                        <a:cubicBezTo>
                          <a:pt x="3927" y="4965"/>
                          <a:pt x="4529" y="5135"/>
                          <a:pt x="4529" y="5645"/>
                        </a:cubicBezTo>
                        <a:cubicBezTo>
                          <a:pt x="4529" y="6153"/>
                          <a:pt x="5434" y="5898"/>
                          <a:pt x="4952" y="6578"/>
                        </a:cubicBezTo>
                        <a:cubicBezTo>
                          <a:pt x="4469" y="7256"/>
                          <a:pt x="3866" y="7426"/>
                          <a:pt x="3866" y="7934"/>
                        </a:cubicBezTo>
                        <a:cubicBezTo>
                          <a:pt x="3866" y="8444"/>
                          <a:pt x="4409" y="9544"/>
                          <a:pt x="3987" y="10140"/>
                        </a:cubicBezTo>
                        <a:cubicBezTo>
                          <a:pt x="3566" y="10733"/>
                          <a:pt x="4108" y="11751"/>
                          <a:pt x="3687" y="11751"/>
                        </a:cubicBezTo>
                        <a:cubicBezTo>
                          <a:pt x="3264" y="11751"/>
                          <a:pt x="2782" y="12005"/>
                          <a:pt x="3264" y="12683"/>
                        </a:cubicBezTo>
                        <a:cubicBezTo>
                          <a:pt x="3746" y="13364"/>
                          <a:pt x="4108" y="13957"/>
                          <a:pt x="3746" y="13957"/>
                        </a:cubicBezTo>
                        <a:cubicBezTo>
                          <a:pt x="3385" y="13957"/>
                          <a:pt x="3143" y="14975"/>
                          <a:pt x="3324" y="15229"/>
                        </a:cubicBezTo>
                        <a:cubicBezTo>
                          <a:pt x="3505" y="15483"/>
                          <a:pt x="4349" y="16247"/>
                          <a:pt x="3687" y="16417"/>
                        </a:cubicBezTo>
                        <a:cubicBezTo>
                          <a:pt x="3023" y="16586"/>
                          <a:pt x="3023" y="17349"/>
                          <a:pt x="3023" y="17859"/>
                        </a:cubicBezTo>
                        <a:cubicBezTo>
                          <a:pt x="3023" y="18047"/>
                          <a:pt x="3130" y="18334"/>
                          <a:pt x="3266" y="18626"/>
                        </a:cubicBezTo>
                        <a:cubicBezTo>
                          <a:pt x="3574" y="18548"/>
                          <a:pt x="3878" y="18535"/>
                          <a:pt x="4158" y="18719"/>
                        </a:cubicBezTo>
                        <a:cubicBezTo>
                          <a:pt x="4850" y="19171"/>
                          <a:pt x="5253" y="21600"/>
                          <a:pt x="6189" y="21436"/>
                        </a:cubicBezTo>
                        <a:cubicBezTo>
                          <a:pt x="6586" y="21366"/>
                          <a:pt x="6387" y="20948"/>
                          <a:pt x="6586" y="20669"/>
                        </a:cubicBezTo>
                        <a:cubicBezTo>
                          <a:pt x="6784" y="20391"/>
                          <a:pt x="7155" y="20600"/>
                          <a:pt x="7552" y="20600"/>
                        </a:cubicBezTo>
                        <a:cubicBezTo>
                          <a:pt x="7947" y="20600"/>
                          <a:pt x="8146" y="19799"/>
                          <a:pt x="9087" y="19764"/>
                        </a:cubicBezTo>
                        <a:cubicBezTo>
                          <a:pt x="10029" y="19730"/>
                          <a:pt x="10623" y="19623"/>
                          <a:pt x="11217" y="19659"/>
                        </a:cubicBezTo>
                        <a:cubicBezTo>
                          <a:pt x="11812" y="19693"/>
                          <a:pt x="12283" y="19414"/>
                          <a:pt x="12431" y="18823"/>
                        </a:cubicBezTo>
                        <a:cubicBezTo>
                          <a:pt x="12579" y="18230"/>
                          <a:pt x="13075" y="17707"/>
                          <a:pt x="13744" y="17567"/>
                        </a:cubicBezTo>
                        <a:cubicBezTo>
                          <a:pt x="14413" y="17429"/>
                          <a:pt x="14314" y="16451"/>
                          <a:pt x="14363" y="15894"/>
                        </a:cubicBezTo>
                        <a:cubicBezTo>
                          <a:pt x="14413" y="15338"/>
                          <a:pt x="15528" y="14500"/>
                          <a:pt x="15602" y="14082"/>
                        </a:cubicBezTo>
                        <a:cubicBezTo>
                          <a:pt x="15676" y="13662"/>
                          <a:pt x="14957" y="12059"/>
                          <a:pt x="15626" y="10630"/>
                        </a:cubicBezTo>
                        <a:cubicBezTo>
                          <a:pt x="16295" y="9202"/>
                          <a:pt x="17014" y="9132"/>
                          <a:pt x="17014" y="8329"/>
                        </a:cubicBezTo>
                        <a:cubicBezTo>
                          <a:pt x="17014" y="7594"/>
                          <a:pt x="17707" y="7320"/>
                          <a:pt x="18550" y="7178"/>
                        </a:cubicBezTo>
                        <a:cubicBezTo>
                          <a:pt x="19392" y="7041"/>
                          <a:pt x="19665" y="6238"/>
                          <a:pt x="20384" y="5820"/>
                        </a:cubicBezTo>
                        <a:cubicBezTo>
                          <a:pt x="20986" y="5469"/>
                          <a:pt x="21201" y="4842"/>
                          <a:pt x="21079" y="3848"/>
                        </a:cubicBezTo>
                        <a:close/>
                      </a:path>
                    </a:pathLst>
                  </a:custGeom>
                  <a:grpFill/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19050" tIns="19050" rIns="19050" bIns="19050" numCol="1" anchor="ctr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 sz="8000">
                        <a:solidFill>
                          <a:srgbClr val="53585F"/>
                        </a:solidFill>
                        <a:latin typeface="Open Sans" panose="020B0606030504020204"/>
                        <a:ea typeface="Open Sans" panose="020B0606030504020204"/>
                        <a:cs typeface="Open Sans" panose="020B0606030504020204"/>
                        <a:sym typeface="Open Sans" panose="020B0606030504020204"/>
                      </a:defRPr>
                    </a:pPr>
                    <a:endParaRPr kumimoji="0" sz="4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3585F"/>
                      </a:solidFill>
                      <a:effectLst/>
                      <a:uLnTx/>
                      <a:uFillTx/>
                      <a:latin typeface="Open Sans" panose="020B0606030504020204"/>
                      <a:sym typeface="Open Sans" panose="020B0606030504020204"/>
                    </a:endParaRPr>
                  </a:p>
                </p:txBody>
              </p:sp>
              <p:sp>
                <p:nvSpPr>
                  <p:cNvPr id="643" name="Shape 1490"/>
                  <p:cNvSpPr/>
                  <p:nvPr/>
                </p:nvSpPr>
                <p:spPr>
                  <a:xfrm>
                    <a:off x="5852052" y="2993211"/>
                    <a:ext cx="202462" cy="30975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33" h="21291" extrusionOk="0">
                        <a:moveTo>
                          <a:pt x="14458" y="1567"/>
                        </a:moveTo>
                        <a:cubicBezTo>
                          <a:pt x="14996" y="1215"/>
                          <a:pt x="15628" y="-134"/>
                          <a:pt x="14806" y="11"/>
                        </a:cubicBezTo>
                        <a:cubicBezTo>
                          <a:pt x="13983" y="157"/>
                          <a:pt x="14223" y="1721"/>
                          <a:pt x="14458" y="1567"/>
                        </a:cubicBezTo>
                        <a:close/>
                        <a:moveTo>
                          <a:pt x="2205" y="6070"/>
                        </a:moveTo>
                        <a:cubicBezTo>
                          <a:pt x="3060" y="6049"/>
                          <a:pt x="4041" y="5095"/>
                          <a:pt x="3630" y="4824"/>
                        </a:cubicBezTo>
                        <a:cubicBezTo>
                          <a:pt x="3219" y="4555"/>
                          <a:pt x="1569" y="6084"/>
                          <a:pt x="2205" y="6070"/>
                        </a:cubicBezTo>
                        <a:close/>
                        <a:moveTo>
                          <a:pt x="21232" y="16486"/>
                        </a:moveTo>
                        <a:cubicBezTo>
                          <a:pt x="21296" y="15864"/>
                          <a:pt x="19206" y="15428"/>
                          <a:pt x="18984" y="15759"/>
                        </a:cubicBezTo>
                        <a:cubicBezTo>
                          <a:pt x="18762" y="16091"/>
                          <a:pt x="18288" y="16051"/>
                          <a:pt x="17939" y="15678"/>
                        </a:cubicBezTo>
                        <a:cubicBezTo>
                          <a:pt x="17591" y="15303"/>
                          <a:pt x="18257" y="14950"/>
                          <a:pt x="17908" y="14909"/>
                        </a:cubicBezTo>
                        <a:cubicBezTo>
                          <a:pt x="17559" y="14868"/>
                          <a:pt x="17117" y="14348"/>
                          <a:pt x="17212" y="14142"/>
                        </a:cubicBezTo>
                        <a:cubicBezTo>
                          <a:pt x="17307" y="13934"/>
                          <a:pt x="16673" y="12606"/>
                          <a:pt x="15597" y="12440"/>
                        </a:cubicBezTo>
                        <a:cubicBezTo>
                          <a:pt x="14521" y="12274"/>
                          <a:pt x="14362" y="11278"/>
                          <a:pt x="14172" y="10739"/>
                        </a:cubicBezTo>
                        <a:cubicBezTo>
                          <a:pt x="13983" y="10199"/>
                          <a:pt x="13285" y="10489"/>
                          <a:pt x="12747" y="10033"/>
                        </a:cubicBezTo>
                        <a:cubicBezTo>
                          <a:pt x="12209" y="9576"/>
                          <a:pt x="11291" y="9805"/>
                          <a:pt x="10816" y="9826"/>
                        </a:cubicBezTo>
                        <a:cubicBezTo>
                          <a:pt x="10341" y="9846"/>
                          <a:pt x="10816" y="9244"/>
                          <a:pt x="11575" y="8913"/>
                        </a:cubicBezTo>
                        <a:cubicBezTo>
                          <a:pt x="12335" y="8581"/>
                          <a:pt x="13222" y="6816"/>
                          <a:pt x="13222" y="6464"/>
                        </a:cubicBezTo>
                        <a:cubicBezTo>
                          <a:pt x="13222" y="6111"/>
                          <a:pt x="9898" y="6132"/>
                          <a:pt x="9265" y="6339"/>
                        </a:cubicBezTo>
                        <a:cubicBezTo>
                          <a:pt x="8631" y="6547"/>
                          <a:pt x="7999" y="6029"/>
                          <a:pt x="8536" y="5883"/>
                        </a:cubicBezTo>
                        <a:cubicBezTo>
                          <a:pt x="9075" y="5737"/>
                          <a:pt x="10215" y="5012"/>
                          <a:pt x="10151" y="4721"/>
                        </a:cubicBezTo>
                        <a:cubicBezTo>
                          <a:pt x="10089" y="4431"/>
                          <a:pt x="10943" y="4161"/>
                          <a:pt x="10469" y="3891"/>
                        </a:cubicBezTo>
                        <a:cubicBezTo>
                          <a:pt x="9993" y="3622"/>
                          <a:pt x="9929" y="4244"/>
                          <a:pt x="9518" y="4451"/>
                        </a:cubicBezTo>
                        <a:cubicBezTo>
                          <a:pt x="9107" y="4659"/>
                          <a:pt x="8189" y="4597"/>
                          <a:pt x="7206" y="4472"/>
                        </a:cubicBezTo>
                        <a:cubicBezTo>
                          <a:pt x="6226" y="4347"/>
                          <a:pt x="5846" y="5260"/>
                          <a:pt x="5877" y="5655"/>
                        </a:cubicBezTo>
                        <a:cubicBezTo>
                          <a:pt x="5909" y="6049"/>
                          <a:pt x="4737" y="6278"/>
                          <a:pt x="4927" y="6609"/>
                        </a:cubicBezTo>
                        <a:cubicBezTo>
                          <a:pt x="5117" y="6941"/>
                          <a:pt x="4706" y="7190"/>
                          <a:pt x="4390" y="7003"/>
                        </a:cubicBezTo>
                        <a:cubicBezTo>
                          <a:pt x="4074" y="6816"/>
                          <a:pt x="3725" y="6360"/>
                          <a:pt x="3091" y="6692"/>
                        </a:cubicBezTo>
                        <a:cubicBezTo>
                          <a:pt x="2457" y="7025"/>
                          <a:pt x="3820" y="7460"/>
                          <a:pt x="4642" y="7523"/>
                        </a:cubicBezTo>
                        <a:cubicBezTo>
                          <a:pt x="5466" y="7585"/>
                          <a:pt x="4010" y="7979"/>
                          <a:pt x="3851" y="8559"/>
                        </a:cubicBezTo>
                        <a:cubicBezTo>
                          <a:pt x="3692" y="9141"/>
                          <a:pt x="4927" y="8892"/>
                          <a:pt x="4991" y="9306"/>
                        </a:cubicBezTo>
                        <a:cubicBezTo>
                          <a:pt x="5055" y="9721"/>
                          <a:pt x="3217" y="9784"/>
                          <a:pt x="3217" y="10178"/>
                        </a:cubicBezTo>
                        <a:cubicBezTo>
                          <a:pt x="3217" y="10573"/>
                          <a:pt x="4262" y="9991"/>
                          <a:pt x="4737" y="9826"/>
                        </a:cubicBezTo>
                        <a:cubicBezTo>
                          <a:pt x="5212" y="9660"/>
                          <a:pt x="4485" y="10800"/>
                          <a:pt x="5625" y="10676"/>
                        </a:cubicBezTo>
                        <a:cubicBezTo>
                          <a:pt x="6764" y="10551"/>
                          <a:pt x="6446" y="9535"/>
                          <a:pt x="6859" y="9576"/>
                        </a:cubicBezTo>
                        <a:cubicBezTo>
                          <a:pt x="7270" y="9618"/>
                          <a:pt x="6669" y="10116"/>
                          <a:pt x="7018" y="10551"/>
                        </a:cubicBezTo>
                        <a:cubicBezTo>
                          <a:pt x="7365" y="10987"/>
                          <a:pt x="6194" y="11651"/>
                          <a:pt x="6258" y="11963"/>
                        </a:cubicBezTo>
                        <a:cubicBezTo>
                          <a:pt x="6321" y="12274"/>
                          <a:pt x="8600" y="12274"/>
                          <a:pt x="9328" y="11776"/>
                        </a:cubicBezTo>
                        <a:cubicBezTo>
                          <a:pt x="10057" y="11278"/>
                          <a:pt x="10404" y="11818"/>
                          <a:pt x="9898" y="12191"/>
                        </a:cubicBezTo>
                        <a:cubicBezTo>
                          <a:pt x="9393" y="12565"/>
                          <a:pt x="9614" y="12917"/>
                          <a:pt x="10248" y="13063"/>
                        </a:cubicBezTo>
                        <a:cubicBezTo>
                          <a:pt x="10880" y="13208"/>
                          <a:pt x="11102" y="13249"/>
                          <a:pt x="10817" y="13581"/>
                        </a:cubicBezTo>
                        <a:cubicBezTo>
                          <a:pt x="10532" y="13914"/>
                          <a:pt x="10784" y="14535"/>
                          <a:pt x="10627" y="14847"/>
                        </a:cubicBezTo>
                        <a:cubicBezTo>
                          <a:pt x="10469" y="15157"/>
                          <a:pt x="8505" y="15117"/>
                          <a:pt x="8443" y="14909"/>
                        </a:cubicBezTo>
                        <a:cubicBezTo>
                          <a:pt x="8378" y="14701"/>
                          <a:pt x="7555" y="14847"/>
                          <a:pt x="7778" y="15137"/>
                        </a:cubicBezTo>
                        <a:cubicBezTo>
                          <a:pt x="7999" y="15428"/>
                          <a:pt x="7080" y="15739"/>
                          <a:pt x="7144" y="16009"/>
                        </a:cubicBezTo>
                        <a:cubicBezTo>
                          <a:pt x="7208" y="16280"/>
                          <a:pt x="8378" y="16216"/>
                          <a:pt x="8410" y="16549"/>
                        </a:cubicBezTo>
                        <a:cubicBezTo>
                          <a:pt x="8441" y="16880"/>
                          <a:pt x="7555" y="17274"/>
                          <a:pt x="6353" y="17503"/>
                        </a:cubicBezTo>
                        <a:cubicBezTo>
                          <a:pt x="5149" y="17731"/>
                          <a:pt x="6606" y="18354"/>
                          <a:pt x="7176" y="18083"/>
                        </a:cubicBezTo>
                        <a:cubicBezTo>
                          <a:pt x="7745" y="17814"/>
                          <a:pt x="7619" y="18270"/>
                          <a:pt x="8443" y="18270"/>
                        </a:cubicBezTo>
                        <a:cubicBezTo>
                          <a:pt x="9265" y="18270"/>
                          <a:pt x="9773" y="18706"/>
                          <a:pt x="10690" y="18478"/>
                        </a:cubicBezTo>
                        <a:cubicBezTo>
                          <a:pt x="11608" y="18250"/>
                          <a:pt x="11577" y="18478"/>
                          <a:pt x="10880" y="18831"/>
                        </a:cubicBezTo>
                        <a:cubicBezTo>
                          <a:pt x="10183" y="19184"/>
                          <a:pt x="9139" y="18810"/>
                          <a:pt x="8505" y="19038"/>
                        </a:cubicBezTo>
                        <a:cubicBezTo>
                          <a:pt x="7871" y="19266"/>
                          <a:pt x="5297" y="20849"/>
                          <a:pt x="5783" y="21238"/>
                        </a:cubicBezTo>
                        <a:cubicBezTo>
                          <a:pt x="6069" y="21466"/>
                          <a:pt x="6446" y="20906"/>
                          <a:pt x="7365" y="20657"/>
                        </a:cubicBezTo>
                        <a:cubicBezTo>
                          <a:pt x="8284" y="20408"/>
                          <a:pt x="8441" y="20822"/>
                          <a:pt x="8949" y="20864"/>
                        </a:cubicBezTo>
                        <a:cubicBezTo>
                          <a:pt x="9455" y="20906"/>
                          <a:pt x="9486" y="20180"/>
                          <a:pt x="9898" y="20242"/>
                        </a:cubicBezTo>
                        <a:cubicBezTo>
                          <a:pt x="10309" y="20304"/>
                          <a:pt x="10690" y="20013"/>
                          <a:pt x="11449" y="20097"/>
                        </a:cubicBezTo>
                        <a:cubicBezTo>
                          <a:pt x="12209" y="20180"/>
                          <a:pt x="12747" y="19993"/>
                          <a:pt x="13128" y="19785"/>
                        </a:cubicBezTo>
                        <a:cubicBezTo>
                          <a:pt x="13508" y="19578"/>
                          <a:pt x="14519" y="20199"/>
                          <a:pt x="14838" y="20055"/>
                        </a:cubicBezTo>
                        <a:cubicBezTo>
                          <a:pt x="15153" y="19910"/>
                          <a:pt x="16547" y="19743"/>
                          <a:pt x="17243" y="19764"/>
                        </a:cubicBezTo>
                        <a:cubicBezTo>
                          <a:pt x="17939" y="19785"/>
                          <a:pt x="19744" y="19246"/>
                          <a:pt x="20218" y="18955"/>
                        </a:cubicBezTo>
                        <a:cubicBezTo>
                          <a:pt x="20694" y="18665"/>
                          <a:pt x="19933" y="18603"/>
                          <a:pt x="19301" y="18665"/>
                        </a:cubicBezTo>
                        <a:cubicBezTo>
                          <a:pt x="18667" y="18728"/>
                          <a:pt x="18794" y="18250"/>
                          <a:pt x="19459" y="17834"/>
                        </a:cubicBezTo>
                        <a:cubicBezTo>
                          <a:pt x="20124" y="17420"/>
                          <a:pt x="21169" y="17108"/>
                          <a:pt x="21232" y="16486"/>
                        </a:cubicBezTo>
                        <a:close/>
                        <a:moveTo>
                          <a:pt x="3915" y="11341"/>
                        </a:moveTo>
                        <a:cubicBezTo>
                          <a:pt x="3115" y="10834"/>
                          <a:pt x="2082" y="11628"/>
                          <a:pt x="1236" y="11619"/>
                        </a:cubicBezTo>
                        <a:cubicBezTo>
                          <a:pt x="1098" y="12024"/>
                          <a:pt x="877" y="12314"/>
                          <a:pt x="653" y="12419"/>
                        </a:cubicBezTo>
                        <a:cubicBezTo>
                          <a:pt x="317" y="12577"/>
                          <a:pt x="-304" y="13172"/>
                          <a:pt x="174" y="13235"/>
                        </a:cubicBezTo>
                        <a:cubicBezTo>
                          <a:pt x="653" y="13297"/>
                          <a:pt x="1417" y="13799"/>
                          <a:pt x="1514" y="13422"/>
                        </a:cubicBezTo>
                        <a:cubicBezTo>
                          <a:pt x="1609" y="13046"/>
                          <a:pt x="1944" y="12544"/>
                          <a:pt x="2758" y="13172"/>
                        </a:cubicBezTo>
                        <a:cubicBezTo>
                          <a:pt x="2951" y="13322"/>
                          <a:pt x="3200" y="13463"/>
                          <a:pt x="3466" y="13593"/>
                        </a:cubicBezTo>
                        <a:cubicBezTo>
                          <a:pt x="3597" y="13309"/>
                          <a:pt x="4598" y="13260"/>
                          <a:pt x="5117" y="12917"/>
                        </a:cubicBezTo>
                        <a:cubicBezTo>
                          <a:pt x="5751" y="12502"/>
                          <a:pt x="4801" y="11900"/>
                          <a:pt x="3915" y="11341"/>
                        </a:cubicBezTo>
                        <a:close/>
                      </a:path>
                    </a:pathLst>
                  </a:custGeom>
                  <a:grpFill/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19050" tIns="19050" rIns="19050" bIns="19050" numCol="1" anchor="ctr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 sz="8000">
                        <a:solidFill>
                          <a:srgbClr val="53585F"/>
                        </a:solidFill>
                        <a:latin typeface="Open Sans" panose="020B0606030504020204"/>
                        <a:ea typeface="Open Sans" panose="020B0606030504020204"/>
                        <a:cs typeface="Open Sans" panose="020B0606030504020204"/>
                        <a:sym typeface="Open Sans" panose="020B0606030504020204"/>
                      </a:defRPr>
                    </a:pPr>
                    <a:endParaRPr kumimoji="0" sz="4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3585F"/>
                      </a:solidFill>
                      <a:effectLst/>
                      <a:uLnTx/>
                      <a:uFillTx/>
                      <a:latin typeface="Open Sans" panose="020B0606030504020204"/>
                      <a:sym typeface="Open Sans" panose="020B0606030504020204"/>
                    </a:endParaRPr>
                  </a:p>
                </p:txBody>
              </p:sp>
              <p:sp>
                <p:nvSpPr>
                  <p:cNvPr id="644" name="Shape 1492"/>
                  <p:cNvSpPr/>
                  <p:nvPr/>
                </p:nvSpPr>
                <p:spPr>
                  <a:xfrm>
                    <a:off x="6245511" y="2715077"/>
                    <a:ext cx="254678" cy="44060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75" h="21304" extrusionOk="0">
                        <a:moveTo>
                          <a:pt x="12686" y="17769"/>
                        </a:moveTo>
                        <a:cubicBezTo>
                          <a:pt x="11714" y="17784"/>
                          <a:pt x="11260" y="18875"/>
                          <a:pt x="11509" y="19054"/>
                        </a:cubicBezTo>
                        <a:cubicBezTo>
                          <a:pt x="11714" y="19200"/>
                          <a:pt x="13657" y="17754"/>
                          <a:pt x="12686" y="17769"/>
                        </a:cubicBezTo>
                        <a:close/>
                        <a:moveTo>
                          <a:pt x="21332" y="4929"/>
                        </a:moveTo>
                        <a:cubicBezTo>
                          <a:pt x="21085" y="4789"/>
                          <a:pt x="20593" y="4414"/>
                          <a:pt x="21002" y="4414"/>
                        </a:cubicBezTo>
                        <a:cubicBezTo>
                          <a:pt x="21413" y="4414"/>
                          <a:pt x="21577" y="3711"/>
                          <a:pt x="21085" y="3570"/>
                        </a:cubicBezTo>
                        <a:cubicBezTo>
                          <a:pt x="20593" y="3429"/>
                          <a:pt x="21085" y="2819"/>
                          <a:pt x="20673" y="2679"/>
                        </a:cubicBezTo>
                        <a:cubicBezTo>
                          <a:pt x="20262" y="2538"/>
                          <a:pt x="20509" y="2068"/>
                          <a:pt x="20593" y="1741"/>
                        </a:cubicBezTo>
                        <a:cubicBezTo>
                          <a:pt x="20673" y="1412"/>
                          <a:pt x="19030" y="1131"/>
                          <a:pt x="18126" y="896"/>
                        </a:cubicBezTo>
                        <a:cubicBezTo>
                          <a:pt x="17223" y="662"/>
                          <a:pt x="16812" y="287"/>
                          <a:pt x="16072" y="52"/>
                        </a:cubicBezTo>
                        <a:cubicBezTo>
                          <a:pt x="15333" y="-182"/>
                          <a:pt x="15086" y="427"/>
                          <a:pt x="15086" y="803"/>
                        </a:cubicBezTo>
                        <a:cubicBezTo>
                          <a:pt x="15086" y="1178"/>
                          <a:pt x="14429" y="1225"/>
                          <a:pt x="13936" y="990"/>
                        </a:cubicBezTo>
                        <a:cubicBezTo>
                          <a:pt x="13443" y="755"/>
                          <a:pt x="12867" y="990"/>
                          <a:pt x="12128" y="803"/>
                        </a:cubicBezTo>
                        <a:cubicBezTo>
                          <a:pt x="11388" y="614"/>
                          <a:pt x="11718" y="1225"/>
                          <a:pt x="11718" y="1506"/>
                        </a:cubicBezTo>
                        <a:cubicBezTo>
                          <a:pt x="11718" y="1787"/>
                          <a:pt x="10895" y="1787"/>
                          <a:pt x="10403" y="1787"/>
                        </a:cubicBezTo>
                        <a:cubicBezTo>
                          <a:pt x="9909" y="1787"/>
                          <a:pt x="9088" y="2022"/>
                          <a:pt x="9088" y="2350"/>
                        </a:cubicBezTo>
                        <a:cubicBezTo>
                          <a:pt x="9088" y="2678"/>
                          <a:pt x="8349" y="2866"/>
                          <a:pt x="8595" y="3054"/>
                        </a:cubicBezTo>
                        <a:cubicBezTo>
                          <a:pt x="8841" y="3241"/>
                          <a:pt x="8513" y="3429"/>
                          <a:pt x="8184" y="3570"/>
                        </a:cubicBezTo>
                        <a:cubicBezTo>
                          <a:pt x="7855" y="3710"/>
                          <a:pt x="7527" y="4179"/>
                          <a:pt x="7280" y="4320"/>
                        </a:cubicBezTo>
                        <a:cubicBezTo>
                          <a:pt x="7034" y="4460"/>
                          <a:pt x="7445" y="4695"/>
                          <a:pt x="6951" y="4883"/>
                        </a:cubicBezTo>
                        <a:cubicBezTo>
                          <a:pt x="6460" y="5070"/>
                          <a:pt x="5883" y="4929"/>
                          <a:pt x="5637" y="5070"/>
                        </a:cubicBezTo>
                        <a:cubicBezTo>
                          <a:pt x="5391" y="5211"/>
                          <a:pt x="5637" y="5539"/>
                          <a:pt x="5556" y="5962"/>
                        </a:cubicBezTo>
                        <a:cubicBezTo>
                          <a:pt x="5472" y="6383"/>
                          <a:pt x="4897" y="6852"/>
                          <a:pt x="4405" y="7227"/>
                        </a:cubicBezTo>
                        <a:cubicBezTo>
                          <a:pt x="3912" y="7603"/>
                          <a:pt x="4569" y="7697"/>
                          <a:pt x="4816" y="7743"/>
                        </a:cubicBezTo>
                        <a:cubicBezTo>
                          <a:pt x="5062" y="7790"/>
                          <a:pt x="5062" y="8025"/>
                          <a:pt x="4816" y="8306"/>
                        </a:cubicBezTo>
                        <a:cubicBezTo>
                          <a:pt x="4569" y="8588"/>
                          <a:pt x="3994" y="8400"/>
                          <a:pt x="3665" y="8354"/>
                        </a:cubicBezTo>
                        <a:cubicBezTo>
                          <a:pt x="3337" y="8306"/>
                          <a:pt x="2433" y="8541"/>
                          <a:pt x="1940" y="9010"/>
                        </a:cubicBezTo>
                        <a:cubicBezTo>
                          <a:pt x="1447" y="9479"/>
                          <a:pt x="1610" y="9760"/>
                          <a:pt x="1775" y="9995"/>
                        </a:cubicBezTo>
                        <a:cubicBezTo>
                          <a:pt x="1939" y="10229"/>
                          <a:pt x="1365" y="10511"/>
                          <a:pt x="1775" y="10980"/>
                        </a:cubicBezTo>
                        <a:cubicBezTo>
                          <a:pt x="2186" y="11448"/>
                          <a:pt x="1610" y="11543"/>
                          <a:pt x="1694" y="11917"/>
                        </a:cubicBezTo>
                        <a:cubicBezTo>
                          <a:pt x="1775" y="12293"/>
                          <a:pt x="2761" y="12245"/>
                          <a:pt x="2844" y="12621"/>
                        </a:cubicBezTo>
                        <a:cubicBezTo>
                          <a:pt x="2925" y="12995"/>
                          <a:pt x="2514" y="13136"/>
                          <a:pt x="2186" y="13136"/>
                        </a:cubicBezTo>
                        <a:cubicBezTo>
                          <a:pt x="1858" y="13136"/>
                          <a:pt x="1940" y="13511"/>
                          <a:pt x="2269" y="13606"/>
                        </a:cubicBezTo>
                        <a:cubicBezTo>
                          <a:pt x="2597" y="13699"/>
                          <a:pt x="2514" y="14355"/>
                          <a:pt x="2350" y="14544"/>
                        </a:cubicBezTo>
                        <a:cubicBezTo>
                          <a:pt x="2186" y="14731"/>
                          <a:pt x="1118" y="14544"/>
                          <a:pt x="1200" y="14777"/>
                        </a:cubicBezTo>
                        <a:cubicBezTo>
                          <a:pt x="1282" y="15012"/>
                          <a:pt x="954" y="15387"/>
                          <a:pt x="954" y="15575"/>
                        </a:cubicBezTo>
                        <a:cubicBezTo>
                          <a:pt x="954" y="15763"/>
                          <a:pt x="871" y="16372"/>
                          <a:pt x="543" y="16231"/>
                        </a:cubicBezTo>
                        <a:cubicBezTo>
                          <a:pt x="413" y="16176"/>
                          <a:pt x="205" y="16172"/>
                          <a:pt x="2" y="16188"/>
                        </a:cubicBezTo>
                        <a:cubicBezTo>
                          <a:pt x="3" y="16217"/>
                          <a:pt x="4" y="16246"/>
                          <a:pt x="2" y="16280"/>
                        </a:cubicBezTo>
                        <a:cubicBezTo>
                          <a:pt x="-23" y="16645"/>
                          <a:pt x="207" y="17010"/>
                          <a:pt x="769" y="17272"/>
                        </a:cubicBezTo>
                        <a:cubicBezTo>
                          <a:pt x="1331" y="17536"/>
                          <a:pt x="897" y="17929"/>
                          <a:pt x="1383" y="18294"/>
                        </a:cubicBezTo>
                        <a:cubicBezTo>
                          <a:pt x="1868" y="18660"/>
                          <a:pt x="1715" y="18922"/>
                          <a:pt x="2252" y="19185"/>
                        </a:cubicBezTo>
                        <a:cubicBezTo>
                          <a:pt x="2789" y="19448"/>
                          <a:pt x="2840" y="19593"/>
                          <a:pt x="2610" y="19929"/>
                        </a:cubicBezTo>
                        <a:cubicBezTo>
                          <a:pt x="2381" y="20266"/>
                          <a:pt x="3070" y="20177"/>
                          <a:pt x="3096" y="20382"/>
                        </a:cubicBezTo>
                        <a:cubicBezTo>
                          <a:pt x="3123" y="20586"/>
                          <a:pt x="2944" y="21009"/>
                          <a:pt x="3123" y="21214"/>
                        </a:cubicBezTo>
                        <a:cubicBezTo>
                          <a:pt x="3301" y="21418"/>
                          <a:pt x="3660" y="21214"/>
                          <a:pt x="4478" y="21199"/>
                        </a:cubicBezTo>
                        <a:cubicBezTo>
                          <a:pt x="5296" y="21185"/>
                          <a:pt x="5091" y="20893"/>
                          <a:pt x="5117" y="20615"/>
                        </a:cubicBezTo>
                        <a:cubicBezTo>
                          <a:pt x="5142" y="20338"/>
                          <a:pt x="5553" y="20470"/>
                          <a:pt x="5653" y="20294"/>
                        </a:cubicBezTo>
                        <a:cubicBezTo>
                          <a:pt x="5756" y="20119"/>
                          <a:pt x="6498" y="20075"/>
                          <a:pt x="7086" y="20221"/>
                        </a:cubicBezTo>
                        <a:cubicBezTo>
                          <a:pt x="7673" y="20367"/>
                          <a:pt x="7980" y="20119"/>
                          <a:pt x="8083" y="19768"/>
                        </a:cubicBezTo>
                        <a:cubicBezTo>
                          <a:pt x="8185" y="19418"/>
                          <a:pt x="8516" y="19842"/>
                          <a:pt x="8697" y="19914"/>
                        </a:cubicBezTo>
                        <a:cubicBezTo>
                          <a:pt x="8876" y="19987"/>
                          <a:pt x="9413" y="19375"/>
                          <a:pt x="9667" y="18981"/>
                        </a:cubicBezTo>
                        <a:cubicBezTo>
                          <a:pt x="9923" y="18586"/>
                          <a:pt x="9642" y="18660"/>
                          <a:pt x="9054" y="19039"/>
                        </a:cubicBezTo>
                        <a:cubicBezTo>
                          <a:pt x="8466" y="19418"/>
                          <a:pt x="8799" y="18660"/>
                          <a:pt x="9029" y="18353"/>
                        </a:cubicBezTo>
                        <a:cubicBezTo>
                          <a:pt x="9258" y="18046"/>
                          <a:pt x="9234" y="17155"/>
                          <a:pt x="9311" y="16952"/>
                        </a:cubicBezTo>
                        <a:cubicBezTo>
                          <a:pt x="9388" y="16747"/>
                          <a:pt x="9541" y="16441"/>
                          <a:pt x="10282" y="16353"/>
                        </a:cubicBezTo>
                        <a:cubicBezTo>
                          <a:pt x="11024" y="16266"/>
                          <a:pt x="11996" y="15740"/>
                          <a:pt x="11843" y="15522"/>
                        </a:cubicBezTo>
                        <a:cubicBezTo>
                          <a:pt x="11689" y="15303"/>
                          <a:pt x="12865" y="14938"/>
                          <a:pt x="12865" y="14719"/>
                        </a:cubicBezTo>
                        <a:cubicBezTo>
                          <a:pt x="12865" y="14500"/>
                          <a:pt x="11638" y="13828"/>
                          <a:pt x="11229" y="13683"/>
                        </a:cubicBezTo>
                        <a:cubicBezTo>
                          <a:pt x="10819" y="13537"/>
                          <a:pt x="9925" y="13653"/>
                          <a:pt x="10001" y="13493"/>
                        </a:cubicBezTo>
                        <a:cubicBezTo>
                          <a:pt x="10078" y="13332"/>
                          <a:pt x="9898" y="12704"/>
                          <a:pt x="9796" y="12383"/>
                        </a:cubicBezTo>
                        <a:cubicBezTo>
                          <a:pt x="9694" y="12062"/>
                          <a:pt x="10435" y="11727"/>
                          <a:pt x="10435" y="11420"/>
                        </a:cubicBezTo>
                        <a:cubicBezTo>
                          <a:pt x="10435" y="11113"/>
                          <a:pt x="10409" y="10763"/>
                          <a:pt x="10895" y="10661"/>
                        </a:cubicBezTo>
                        <a:cubicBezTo>
                          <a:pt x="11381" y="10559"/>
                          <a:pt x="11075" y="10297"/>
                          <a:pt x="11714" y="10209"/>
                        </a:cubicBezTo>
                        <a:cubicBezTo>
                          <a:pt x="12353" y="10121"/>
                          <a:pt x="12226" y="9596"/>
                          <a:pt x="12916" y="9435"/>
                        </a:cubicBezTo>
                        <a:cubicBezTo>
                          <a:pt x="13607" y="9275"/>
                          <a:pt x="13657" y="9142"/>
                          <a:pt x="14553" y="8895"/>
                        </a:cubicBezTo>
                        <a:cubicBezTo>
                          <a:pt x="15448" y="8647"/>
                          <a:pt x="16956" y="8063"/>
                          <a:pt x="17213" y="7757"/>
                        </a:cubicBezTo>
                        <a:cubicBezTo>
                          <a:pt x="17468" y="7450"/>
                          <a:pt x="16291" y="7128"/>
                          <a:pt x="17033" y="6808"/>
                        </a:cubicBezTo>
                        <a:cubicBezTo>
                          <a:pt x="17775" y="6487"/>
                          <a:pt x="17161" y="6121"/>
                          <a:pt x="17698" y="6005"/>
                        </a:cubicBezTo>
                        <a:cubicBezTo>
                          <a:pt x="18235" y="5888"/>
                          <a:pt x="18440" y="5728"/>
                          <a:pt x="18824" y="5494"/>
                        </a:cubicBezTo>
                        <a:cubicBezTo>
                          <a:pt x="19207" y="5261"/>
                          <a:pt x="19718" y="5480"/>
                          <a:pt x="20639" y="5392"/>
                        </a:cubicBezTo>
                        <a:cubicBezTo>
                          <a:pt x="20975" y="5360"/>
                          <a:pt x="21284" y="5376"/>
                          <a:pt x="21575" y="5416"/>
                        </a:cubicBezTo>
                        <a:cubicBezTo>
                          <a:pt x="21534" y="5184"/>
                          <a:pt x="21443" y="4993"/>
                          <a:pt x="21332" y="4929"/>
                        </a:cubicBezTo>
                        <a:close/>
                      </a:path>
                    </a:pathLst>
                  </a:custGeom>
                  <a:grpFill/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19050" tIns="19050" rIns="19050" bIns="19050" numCol="1" anchor="ctr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 sz="8000">
                        <a:solidFill>
                          <a:srgbClr val="53585F"/>
                        </a:solidFill>
                        <a:latin typeface="Open Sans" panose="020B0606030504020204"/>
                        <a:ea typeface="Open Sans" panose="020B0606030504020204"/>
                        <a:cs typeface="Open Sans" panose="020B0606030504020204"/>
                        <a:sym typeface="Open Sans" panose="020B0606030504020204"/>
                      </a:defRPr>
                    </a:pPr>
                    <a:endParaRPr kumimoji="0" sz="4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3585F"/>
                      </a:solidFill>
                      <a:effectLst/>
                      <a:uLnTx/>
                      <a:uFillTx/>
                      <a:latin typeface="Open Sans" panose="020B0606030504020204"/>
                      <a:sym typeface="Open Sans" panose="020B0606030504020204"/>
                    </a:endParaRPr>
                  </a:p>
                </p:txBody>
              </p:sp>
              <p:sp>
                <p:nvSpPr>
                  <p:cNvPr id="645" name="Shape 1497"/>
                  <p:cNvSpPr/>
                  <p:nvPr/>
                </p:nvSpPr>
                <p:spPr>
                  <a:xfrm>
                    <a:off x="6116618" y="2240214"/>
                    <a:ext cx="525174" cy="83350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49" h="21527" extrusionOk="0">
                        <a:moveTo>
                          <a:pt x="11029" y="574"/>
                        </a:moveTo>
                        <a:cubicBezTo>
                          <a:pt x="11195" y="656"/>
                          <a:pt x="10755" y="658"/>
                          <a:pt x="10936" y="773"/>
                        </a:cubicBezTo>
                        <a:cubicBezTo>
                          <a:pt x="11491" y="1124"/>
                          <a:pt x="13673" y="726"/>
                          <a:pt x="13969" y="832"/>
                        </a:cubicBezTo>
                        <a:cubicBezTo>
                          <a:pt x="14265" y="937"/>
                          <a:pt x="12138" y="1065"/>
                          <a:pt x="12230" y="1206"/>
                        </a:cubicBezTo>
                        <a:cubicBezTo>
                          <a:pt x="12323" y="1346"/>
                          <a:pt x="14062" y="1463"/>
                          <a:pt x="14191" y="1369"/>
                        </a:cubicBezTo>
                        <a:cubicBezTo>
                          <a:pt x="14321" y="1276"/>
                          <a:pt x="14617" y="1556"/>
                          <a:pt x="15190" y="1580"/>
                        </a:cubicBezTo>
                        <a:cubicBezTo>
                          <a:pt x="15763" y="1603"/>
                          <a:pt x="15707" y="1440"/>
                          <a:pt x="16133" y="1428"/>
                        </a:cubicBezTo>
                        <a:cubicBezTo>
                          <a:pt x="16558" y="1416"/>
                          <a:pt x="17187" y="1288"/>
                          <a:pt x="17205" y="1135"/>
                        </a:cubicBezTo>
                        <a:cubicBezTo>
                          <a:pt x="17224" y="983"/>
                          <a:pt x="18463" y="796"/>
                          <a:pt x="18352" y="539"/>
                        </a:cubicBezTo>
                        <a:cubicBezTo>
                          <a:pt x="18241" y="282"/>
                          <a:pt x="17039" y="457"/>
                          <a:pt x="16706" y="352"/>
                        </a:cubicBezTo>
                        <a:cubicBezTo>
                          <a:pt x="16373" y="247"/>
                          <a:pt x="15597" y="106"/>
                          <a:pt x="15467" y="270"/>
                        </a:cubicBezTo>
                        <a:cubicBezTo>
                          <a:pt x="15338" y="434"/>
                          <a:pt x="15116" y="481"/>
                          <a:pt x="15005" y="410"/>
                        </a:cubicBezTo>
                        <a:cubicBezTo>
                          <a:pt x="14894" y="340"/>
                          <a:pt x="15060" y="-34"/>
                          <a:pt x="14524" y="71"/>
                        </a:cubicBezTo>
                        <a:cubicBezTo>
                          <a:pt x="13988" y="177"/>
                          <a:pt x="14487" y="539"/>
                          <a:pt x="14376" y="586"/>
                        </a:cubicBezTo>
                        <a:cubicBezTo>
                          <a:pt x="14265" y="633"/>
                          <a:pt x="13748" y="516"/>
                          <a:pt x="13710" y="352"/>
                        </a:cubicBezTo>
                        <a:cubicBezTo>
                          <a:pt x="13673" y="188"/>
                          <a:pt x="13100" y="527"/>
                          <a:pt x="13026" y="329"/>
                        </a:cubicBezTo>
                        <a:cubicBezTo>
                          <a:pt x="12952" y="130"/>
                          <a:pt x="12268" y="-11"/>
                          <a:pt x="12120" y="1"/>
                        </a:cubicBezTo>
                        <a:cubicBezTo>
                          <a:pt x="11972" y="13"/>
                          <a:pt x="12268" y="141"/>
                          <a:pt x="12175" y="235"/>
                        </a:cubicBezTo>
                        <a:cubicBezTo>
                          <a:pt x="12083" y="329"/>
                          <a:pt x="11713" y="141"/>
                          <a:pt x="11565" y="130"/>
                        </a:cubicBezTo>
                        <a:cubicBezTo>
                          <a:pt x="11417" y="118"/>
                          <a:pt x="11657" y="329"/>
                          <a:pt x="11584" y="422"/>
                        </a:cubicBezTo>
                        <a:cubicBezTo>
                          <a:pt x="11510" y="516"/>
                          <a:pt x="11214" y="141"/>
                          <a:pt x="10955" y="141"/>
                        </a:cubicBezTo>
                        <a:cubicBezTo>
                          <a:pt x="10696" y="141"/>
                          <a:pt x="10788" y="329"/>
                          <a:pt x="10604" y="340"/>
                        </a:cubicBezTo>
                        <a:cubicBezTo>
                          <a:pt x="10418" y="352"/>
                          <a:pt x="10862" y="492"/>
                          <a:pt x="11029" y="574"/>
                        </a:cubicBezTo>
                        <a:close/>
                        <a:moveTo>
                          <a:pt x="5148" y="2469"/>
                        </a:moveTo>
                        <a:cubicBezTo>
                          <a:pt x="5370" y="2504"/>
                          <a:pt x="5536" y="2738"/>
                          <a:pt x="5740" y="2726"/>
                        </a:cubicBezTo>
                        <a:cubicBezTo>
                          <a:pt x="5832" y="2721"/>
                          <a:pt x="5426" y="2434"/>
                          <a:pt x="5185" y="2270"/>
                        </a:cubicBezTo>
                        <a:cubicBezTo>
                          <a:pt x="4945" y="2106"/>
                          <a:pt x="4963" y="1942"/>
                          <a:pt x="4630" y="2001"/>
                        </a:cubicBezTo>
                        <a:cubicBezTo>
                          <a:pt x="4298" y="2059"/>
                          <a:pt x="4926" y="2434"/>
                          <a:pt x="5148" y="2469"/>
                        </a:cubicBezTo>
                        <a:close/>
                        <a:moveTo>
                          <a:pt x="5907" y="1521"/>
                        </a:moveTo>
                        <a:cubicBezTo>
                          <a:pt x="6258" y="1568"/>
                          <a:pt x="5536" y="1814"/>
                          <a:pt x="5426" y="2036"/>
                        </a:cubicBezTo>
                        <a:cubicBezTo>
                          <a:pt x="5315" y="2258"/>
                          <a:pt x="5980" y="2457"/>
                          <a:pt x="6258" y="2621"/>
                        </a:cubicBezTo>
                        <a:cubicBezTo>
                          <a:pt x="6535" y="2784"/>
                          <a:pt x="7201" y="2761"/>
                          <a:pt x="7441" y="2667"/>
                        </a:cubicBezTo>
                        <a:cubicBezTo>
                          <a:pt x="7682" y="2574"/>
                          <a:pt x="7608" y="2246"/>
                          <a:pt x="7922" y="2258"/>
                        </a:cubicBezTo>
                        <a:cubicBezTo>
                          <a:pt x="8237" y="2270"/>
                          <a:pt x="8070" y="2083"/>
                          <a:pt x="8329" y="2024"/>
                        </a:cubicBezTo>
                        <a:cubicBezTo>
                          <a:pt x="8588" y="1966"/>
                          <a:pt x="8625" y="2176"/>
                          <a:pt x="8403" y="2340"/>
                        </a:cubicBezTo>
                        <a:cubicBezTo>
                          <a:pt x="8181" y="2504"/>
                          <a:pt x="8791" y="2492"/>
                          <a:pt x="9124" y="2293"/>
                        </a:cubicBezTo>
                        <a:cubicBezTo>
                          <a:pt x="9457" y="2094"/>
                          <a:pt x="9531" y="2282"/>
                          <a:pt x="9457" y="2469"/>
                        </a:cubicBezTo>
                        <a:cubicBezTo>
                          <a:pt x="9383" y="2656"/>
                          <a:pt x="8699" y="2551"/>
                          <a:pt x="8458" y="2761"/>
                        </a:cubicBezTo>
                        <a:cubicBezTo>
                          <a:pt x="8218" y="2972"/>
                          <a:pt x="7479" y="2808"/>
                          <a:pt x="7146" y="3042"/>
                        </a:cubicBezTo>
                        <a:cubicBezTo>
                          <a:pt x="6813" y="3276"/>
                          <a:pt x="7441" y="3287"/>
                          <a:pt x="7903" y="3229"/>
                        </a:cubicBezTo>
                        <a:cubicBezTo>
                          <a:pt x="8366" y="3170"/>
                          <a:pt x="9235" y="3135"/>
                          <a:pt x="9568" y="3182"/>
                        </a:cubicBezTo>
                        <a:cubicBezTo>
                          <a:pt x="9901" y="3229"/>
                          <a:pt x="9364" y="3299"/>
                          <a:pt x="8809" y="3299"/>
                        </a:cubicBezTo>
                        <a:cubicBezTo>
                          <a:pt x="8255" y="3299"/>
                          <a:pt x="8070" y="3404"/>
                          <a:pt x="8088" y="3498"/>
                        </a:cubicBezTo>
                        <a:cubicBezTo>
                          <a:pt x="8107" y="3591"/>
                          <a:pt x="7312" y="3393"/>
                          <a:pt x="7275" y="3603"/>
                        </a:cubicBezTo>
                        <a:cubicBezTo>
                          <a:pt x="7238" y="3814"/>
                          <a:pt x="8015" y="3896"/>
                          <a:pt x="8107" y="4024"/>
                        </a:cubicBezTo>
                        <a:cubicBezTo>
                          <a:pt x="8199" y="4153"/>
                          <a:pt x="8717" y="4036"/>
                          <a:pt x="8920" y="4083"/>
                        </a:cubicBezTo>
                        <a:cubicBezTo>
                          <a:pt x="9124" y="4129"/>
                          <a:pt x="8588" y="4223"/>
                          <a:pt x="8513" y="4281"/>
                        </a:cubicBezTo>
                        <a:cubicBezTo>
                          <a:pt x="8440" y="4340"/>
                          <a:pt x="9087" y="4422"/>
                          <a:pt x="9198" y="4539"/>
                        </a:cubicBezTo>
                        <a:cubicBezTo>
                          <a:pt x="9309" y="4656"/>
                          <a:pt x="9771" y="4597"/>
                          <a:pt x="9752" y="4433"/>
                        </a:cubicBezTo>
                        <a:cubicBezTo>
                          <a:pt x="9729" y="4230"/>
                          <a:pt x="10160" y="3615"/>
                          <a:pt x="10715" y="3486"/>
                        </a:cubicBezTo>
                        <a:cubicBezTo>
                          <a:pt x="11269" y="3357"/>
                          <a:pt x="10955" y="3240"/>
                          <a:pt x="11029" y="3042"/>
                        </a:cubicBezTo>
                        <a:cubicBezTo>
                          <a:pt x="11103" y="2843"/>
                          <a:pt x="11546" y="3007"/>
                          <a:pt x="11417" y="2843"/>
                        </a:cubicBezTo>
                        <a:cubicBezTo>
                          <a:pt x="11288" y="2679"/>
                          <a:pt x="11362" y="2609"/>
                          <a:pt x="11713" y="2399"/>
                        </a:cubicBezTo>
                        <a:cubicBezTo>
                          <a:pt x="12065" y="2188"/>
                          <a:pt x="12286" y="2340"/>
                          <a:pt x="12712" y="2211"/>
                        </a:cubicBezTo>
                        <a:cubicBezTo>
                          <a:pt x="13137" y="2083"/>
                          <a:pt x="13340" y="2305"/>
                          <a:pt x="12878" y="2328"/>
                        </a:cubicBezTo>
                        <a:cubicBezTo>
                          <a:pt x="12472" y="2349"/>
                          <a:pt x="12674" y="2644"/>
                          <a:pt x="13008" y="2726"/>
                        </a:cubicBezTo>
                        <a:cubicBezTo>
                          <a:pt x="13340" y="2808"/>
                          <a:pt x="13044" y="2878"/>
                          <a:pt x="13303" y="2913"/>
                        </a:cubicBezTo>
                        <a:cubicBezTo>
                          <a:pt x="13562" y="2948"/>
                          <a:pt x="13488" y="3194"/>
                          <a:pt x="13155" y="3416"/>
                        </a:cubicBezTo>
                        <a:cubicBezTo>
                          <a:pt x="12823" y="3638"/>
                          <a:pt x="13248" y="3685"/>
                          <a:pt x="13951" y="3521"/>
                        </a:cubicBezTo>
                        <a:cubicBezTo>
                          <a:pt x="14653" y="3357"/>
                          <a:pt x="14210" y="3662"/>
                          <a:pt x="14413" y="3790"/>
                        </a:cubicBezTo>
                        <a:cubicBezTo>
                          <a:pt x="14617" y="3919"/>
                          <a:pt x="15171" y="3697"/>
                          <a:pt x="15467" y="3474"/>
                        </a:cubicBezTo>
                        <a:cubicBezTo>
                          <a:pt x="15763" y="3252"/>
                          <a:pt x="16206" y="3289"/>
                          <a:pt x="16188" y="3170"/>
                        </a:cubicBezTo>
                        <a:cubicBezTo>
                          <a:pt x="16170" y="3042"/>
                          <a:pt x="15856" y="3007"/>
                          <a:pt x="15597" y="3077"/>
                        </a:cubicBezTo>
                        <a:cubicBezTo>
                          <a:pt x="15338" y="3147"/>
                          <a:pt x="14690" y="3100"/>
                          <a:pt x="14912" y="2972"/>
                        </a:cubicBezTo>
                        <a:cubicBezTo>
                          <a:pt x="15134" y="2843"/>
                          <a:pt x="15097" y="2738"/>
                          <a:pt x="14765" y="2761"/>
                        </a:cubicBezTo>
                        <a:cubicBezTo>
                          <a:pt x="14432" y="2784"/>
                          <a:pt x="13840" y="2679"/>
                          <a:pt x="14117" y="2609"/>
                        </a:cubicBezTo>
                        <a:cubicBezTo>
                          <a:pt x="14394" y="2539"/>
                          <a:pt x="13914" y="2305"/>
                          <a:pt x="13655" y="2317"/>
                        </a:cubicBezTo>
                        <a:cubicBezTo>
                          <a:pt x="13396" y="2328"/>
                          <a:pt x="13470" y="2141"/>
                          <a:pt x="13488" y="2013"/>
                        </a:cubicBezTo>
                        <a:cubicBezTo>
                          <a:pt x="13507" y="1884"/>
                          <a:pt x="12749" y="1825"/>
                          <a:pt x="12896" y="1779"/>
                        </a:cubicBezTo>
                        <a:cubicBezTo>
                          <a:pt x="13044" y="1732"/>
                          <a:pt x="12582" y="1627"/>
                          <a:pt x="12471" y="1720"/>
                        </a:cubicBezTo>
                        <a:cubicBezTo>
                          <a:pt x="12360" y="1814"/>
                          <a:pt x="12138" y="1790"/>
                          <a:pt x="12138" y="1650"/>
                        </a:cubicBezTo>
                        <a:cubicBezTo>
                          <a:pt x="12138" y="1510"/>
                          <a:pt x="11584" y="1545"/>
                          <a:pt x="11362" y="1556"/>
                        </a:cubicBezTo>
                        <a:cubicBezTo>
                          <a:pt x="11140" y="1568"/>
                          <a:pt x="11250" y="1252"/>
                          <a:pt x="11029" y="1147"/>
                        </a:cubicBezTo>
                        <a:cubicBezTo>
                          <a:pt x="10807" y="1042"/>
                          <a:pt x="10511" y="1358"/>
                          <a:pt x="10345" y="1334"/>
                        </a:cubicBezTo>
                        <a:cubicBezTo>
                          <a:pt x="10178" y="1311"/>
                          <a:pt x="10474" y="1100"/>
                          <a:pt x="10566" y="960"/>
                        </a:cubicBezTo>
                        <a:cubicBezTo>
                          <a:pt x="10659" y="820"/>
                          <a:pt x="9790" y="633"/>
                          <a:pt x="9697" y="773"/>
                        </a:cubicBezTo>
                        <a:cubicBezTo>
                          <a:pt x="9605" y="913"/>
                          <a:pt x="9438" y="562"/>
                          <a:pt x="9253" y="527"/>
                        </a:cubicBezTo>
                        <a:cubicBezTo>
                          <a:pt x="9068" y="492"/>
                          <a:pt x="9217" y="761"/>
                          <a:pt x="9050" y="785"/>
                        </a:cubicBezTo>
                        <a:cubicBezTo>
                          <a:pt x="8884" y="808"/>
                          <a:pt x="8662" y="913"/>
                          <a:pt x="8939" y="1030"/>
                        </a:cubicBezTo>
                        <a:cubicBezTo>
                          <a:pt x="9217" y="1147"/>
                          <a:pt x="9494" y="1732"/>
                          <a:pt x="9457" y="1825"/>
                        </a:cubicBezTo>
                        <a:cubicBezTo>
                          <a:pt x="9420" y="1919"/>
                          <a:pt x="8569" y="1405"/>
                          <a:pt x="8532" y="1159"/>
                        </a:cubicBezTo>
                        <a:cubicBezTo>
                          <a:pt x="8495" y="913"/>
                          <a:pt x="8070" y="714"/>
                          <a:pt x="7959" y="890"/>
                        </a:cubicBezTo>
                        <a:cubicBezTo>
                          <a:pt x="7848" y="1065"/>
                          <a:pt x="7533" y="1135"/>
                          <a:pt x="7626" y="1311"/>
                        </a:cubicBezTo>
                        <a:cubicBezTo>
                          <a:pt x="7719" y="1486"/>
                          <a:pt x="7404" y="1545"/>
                          <a:pt x="7404" y="1405"/>
                        </a:cubicBezTo>
                        <a:cubicBezTo>
                          <a:pt x="7404" y="1264"/>
                          <a:pt x="6942" y="1100"/>
                          <a:pt x="6775" y="1089"/>
                        </a:cubicBezTo>
                        <a:cubicBezTo>
                          <a:pt x="6609" y="1077"/>
                          <a:pt x="7201" y="1007"/>
                          <a:pt x="7479" y="925"/>
                        </a:cubicBezTo>
                        <a:cubicBezTo>
                          <a:pt x="7756" y="843"/>
                          <a:pt x="7238" y="726"/>
                          <a:pt x="6998" y="820"/>
                        </a:cubicBezTo>
                        <a:cubicBezTo>
                          <a:pt x="6757" y="913"/>
                          <a:pt x="6443" y="761"/>
                          <a:pt x="6295" y="890"/>
                        </a:cubicBezTo>
                        <a:cubicBezTo>
                          <a:pt x="6147" y="1019"/>
                          <a:pt x="5962" y="890"/>
                          <a:pt x="5703" y="855"/>
                        </a:cubicBezTo>
                        <a:cubicBezTo>
                          <a:pt x="5444" y="820"/>
                          <a:pt x="5222" y="1089"/>
                          <a:pt x="5037" y="1042"/>
                        </a:cubicBezTo>
                        <a:cubicBezTo>
                          <a:pt x="4852" y="995"/>
                          <a:pt x="4741" y="1276"/>
                          <a:pt x="5037" y="1568"/>
                        </a:cubicBezTo>
                        <a:cubicBezTo>
                          <a:pt x="5333" y="1861"/>
                          <a:pt x="5555" y="1475"/>
                          <a:pt x="5907" y="1521"/>
                        </a:cubicBezTo>
                        <a:close/>
                        <a:moveTo>
                          <a:pt x="20818" y="11517"/>
                        </a:moveTo>
                        <a:cubicBezTo>
                          <a:pt x="20769" y="11634"/>
                          <a:pt x="20436" y="11610"/>
                          <a:pt x="20448" y="11493"/>
                        </a:cubicBezTo>
                        <a:cubicBezTo>
                          <a:pt x="20460" y="11377"/>
                          <a:pt x="19930" y="11283"/>
                          <a:pt x="19906" y="11228"/>
                        </a:cubicBezTo>
                        <a:cubicBezTo>
                          <a:pt x="19881" y="11174"/>
                          <a:pt x="20127" y="11181"/>
                          <a:pt x="20325" y="11251"/>
                        </a:cubicBezTo>
                        <a:cubicBezTo>
                          <a:pt x="20522" y="11322"/>
                          <a:pt x="20658" y="11275"/>
                          <a:pt x="20880" y="11142"/>
                        </a:cubicBezTo>
                        <a:cubicBezTo>
                          <a:pt x="21102" y="11010"/>
                          <a:pt x="21410" y="11119"/>
                          <a:pt x="21447" y="11002"/>
                        </a:cubicBezTo>
                        <a:cubicBezTo>
                          <a:pt x="21484" y="10885"/>
                          <a:pt x="21089" y="10807"/>
                          <a:pt x="21015" y="10737"/>
                        </a:cubicBezTo>
                        <a:cubicBezTo>
                          <a:pt x="20941" y="10667"/>
                          <a:pt x="20658" y="10573"/>
                          <a:pt x="20387" y="10604"/>
                        </a:cubicBezTo>
                        <a:cubicBezTo>
                          <a:pt x="20116" y="10636"/>
                          <a:pt x="20103" y="10565"/>
                          <a:pt x="19942" y="10472"/>
                        </a:cubicBezTo>
                        <a:cubicBezTo>
                          <a:pt x="19782" y="10378"/>
                          <a:pt x="19290" y="10534"/>
                          <a:pt x="19290" y="10753"/>
                        </a:cubicBezTo>
                        <a:cubicBezTo>
                          <a:pt x="19290" y="10971"/>
                          <a:pt x="18981" y="10916"/>
                          <a:pt x="19092" y="10799"/>
                        </a:cubicBezTo>
                        <a:cubicBezTo>
                          <a:pt x="19203" y="10682"/>
                          <a:pt x="18944" y="10542"/>
                          <a:pt x="19191" y="10503"/>
                        </a:cubicBezTo>
                        <a:cubicBezTo>
                          <a:pt x="19437" y="10464"/>
                          <a:pt x="19302" y="10230"/>
                          <a:pt x="18845" y="10207"/>
                        </a:cubicBezTo>
                        <a:cubicBezTo>
                          <a:pt x="18389" y="10184"/>
                          <a:pt x="18217" y="10425"/>
                          <a:pt x="18328" y="10503"/>
                        </a:cubicBezTo>
                        <a:cubicBezTo>
                          <a:pt x="18439" y="10581"/>
                          <a:pt x="18019" y="10916"/>
                          <a:pt x="17834" y="10916"/>
                        </a:cubicBezTo>
                        <a:cubicBezTo>
                          <a:pt x="17649" y="10916"/>
                          <a:pt x="17859" y="10628"/>
                          <a:pt x="17847" y="10472"/>
                        </a:cubicBezTo>
                        <a:cubicBezTo>
                          <a:pt x="17834" y="10316"/>
                          <a:pt x="17662" y="10402"/>
                          <a:pt x="17316" y="10651"/>
                        </a:cubicBezTo>
                        <a:cubicBezTo>
                          <a:pt x="16972" y="10901"/>
                          <a:pt x="16713" y="11127"/>
                          <a:pt x="16516" y="11150"/>
                        </a:cubicBezTo>
                        <a:cubicBezTo>
                          <a:pt x="16318" y="11174"/>
                          <a:pt x="16342" y="10924"/>
                          <a:pt x="16663" y="10815"/>
                        </a:cubicBezTo>
                        <a:cubicBezTo>
                          <a:pt x="16984" y="10706"/>
                          <a:pt x="16996" y="10409"/>
                          <a:pt x="17205" y="10409"/>
                        </a:cubicBezTo>
                        <a:cubicBezTo>
                          <a:pt x="17415" y="10409"/>
                          <a:pt x="17415" y="10254"/>
                          <a:pt x="17107" y="10207"/>
                        </a:cubicBezTo>
                        <a:cubicBezTo>
                          <a:pt x="16799" y="10160"/>
                          <a:pt x="16749" y="10378"/>
                          <a:pt x="16650" y="10441"/>
                        </a:cubicBezTo>
                        <a:cubicBezTo>
                          <a:pt x="16552" y="10503"/>
                          <a:pt x="16047" y="10331"/>
                          <a:pt x="16059" y="10394"/>
                        </a:cubicBezTo>
                        <a:cubicBezTo>
                          <a:pt x="16071" y="10457"/>
                          <a:pt x="15788" y="10479"/>
                          <a:pt x="15911" y="10596"/>
                        </a:cubicBezTo>
                        <a:cubicBezTo>
                          <a:pt x="16034" y="10713"/>
                          <a:pt x="15850" y="10815"/>
                          <a:pt x="15726" y="10675"/>
                        </a:cubicBezTo>
                        <a:cubicBezTo>
                          <a:pt x="15603" y="10534"/>
                          <a:pt x="15295" y="10643"/>
                          <a:pt x="15147" y="10799"/>
                        </a:cubicBezTo>
                        <a:cubicBezTo>
                          <a:pt x="14999" y="10955"/>
                          <a:pt x="14801" y="10947"/>
                          <a:pt x="14949" y="11002"/>
                        </a:cubicBezTo>
                        <a:cubicBezTo>
                          <a:pt x="15097" y="11057"/>
                          <a:pt x="15085" y="11267"/>
                          <a:pt x="14863" y="11306"/>
                        </a:cubicBezTo>
                        <a:cubicBezTo>
                          <a:pt x="14641" y="11345"/>
                          <a:pt x="14727" y="10924"/>
                          <a:pt x="14555" y="10963"/>
                        </a:cubicBezTo>
                        <a:cubicBezTo>
                          <a:pt x="14382" y="11002"/>
                          <a:pt x="14493" y="10760"/>
                          <a:pt x="14727" y="10760"/>
                        </a:cubicBezTo>
                        <a:cubicBezTo>
                          <a:pt x="14961" y="10760"/>
                          <a:pt x="15196" y="10542"/>
                          <a:pt x="15171" y="10488"/>
                        </a:cubicBezTo>
                        <a:cubicBezTo>
                          <a:pt x="15130" y="10396"/>
                          <a:pt x="14875" y="10418"/>
                          <a:pt x="14875" y="10534"/>
                        </a:cubicBezTo>
                        <a:cubicBezTo>
                          <a:pt x="14875" y="10651"/>
                          <a:pt x="14506" y="10628"/>
                          <a:pt x="14197" y="10620"/>
                        </a:cubicBezTo>
                        <a:cubicBezTo>
                          <a:pt x="13890" y="10612"/>
                          <a:pt x="13901" y="10846"/>
                          <a:pt x="14247" y="10971"/>
                        </a:cubicBezTo>
                        <a:cubicBezTo>
                          <a:pt x="14592" y="11096"/>
                          <a:pt x="14185" y="11174"/>
                          <a:pt x="14012" y="11080"/>
                        </a:cubicBezTo>
                        <a:cubicBezTo>
                          <a:pt x="13840" y="10986"/>
                          <a:pt x="13569" y="11033"/>
                          <a:pt x="13384" y="11088"/>
                        </a:cubicBezTo>
                        <a:cubicBezTo>
                          <a:pt x="13199" y="11142"/>
                          <a:pt x="13828" y="11283"/>
                          <a:pt x="13852" y="11353"/>
                        </a:cubicBezTo>
                        <a:cubicBezTo>
                          <a:pt x="13877" y="11423"/>
                          <a:pt x="13532" y="11267"/>
                          <a:pt x="13457" y="11322"/>
                        </a:cubicBezTo>
                        <a:cubicBezTo>
                          <a:pt x="13384" y="11377"/>
                          <a:pt x="13039" y="11283"/>
                          <a:pt x="13014" y="11150"/>
                        </a:cubicBezTo>
                        <a:cubicBezTo>
                          <a:pt x="12989" y="11018"/>
                          <a:pt x="12434" y="11205"/>
                          <a:pt x="12743" y="11251"/>
                        </a:cubicBezTo>
                        <a:cubicBezTo>
                          <a:pt x="13051" y="11298"/>
                          <a:pt x="12940" y="11423"/>
                          <a:pt x="12940" y="11595"/>
                        </a:cubicBezTo>
                        <a:cubicBezTo>
                          <a:pt x="12940" y="11766"/>
                          <a:pt x="12582" y="11634"/>
                          <a:pt x="12656" y="11485"/>
                        </a:cubicBezTo>
                        <a:cubicBezTo>
                          <a:pt x="12730" y="11337"/>
                          <a:pt x="12434" y="11368"/>
                          <a:pt x="12188" y="11462"/>
                        </a:cubicBezTo>
                        <a:cubicBezTo>
                          <a:pt x="11941" y="11556"/>
                          <a:pt x="12225" y="11291"/>
                          <a:pt x="12126" y="11158"/>
                        </a:cubicBezTo>
                        <a:cubicBezTo>
                          <a:pt x="12028" y="11026"/>
                          <a:pt x="11805" y="11158"/>
                          <a:pt x="11546" y="11189"/>
                        </a:cubicBezTo>
                        <a:cubicBezTo>
                          <a:pt x="11288" y="11220"/>
                          <a:pt x="11152" y="11228"/>
                          <a:pt x="11313" y="11337"/>
                        </a:cubicBezTo>
                        <a:cubicBezTo>
                          <a:pt x="11473" y="11446"/>
                          <a:pt x="11448" y="11602"/>
                          <a:pt x="11238" y="11579"/>
                        </a:cubicBezTo>
                        <a:cubicBezTo>
                          <a:pt x="11029" y="11556"/>
                          <a:pt x="10943" y="11579"/>
                          <a:pt x="10967" y="11704"/>
                        </a:cubicBezTo>
                        <a:cubicBezTo>
                          <a:pt x="10992" y="11828"/>
                          <a:pt x="10696" y="11836"/>
                          <a:pt x="10671" y="11727"/>
                        </a:cubicBezTo>
                        <a:cubicBezTo>
                          <a:pt x="10647" y="11618"/>
                          <a:pt x="10227" y="11649"/>
                          <a:pt x="10104" y="11774"/>
                        </a:cubicBezTo>
                        <a:cubicBezTo>
                          <a:pt x="9981" y="11899"/>
                          <a:pt x="9635" y="11992"/>
                          <a:pt x="9673" y="12133"/>
                        </a:cubicBezTo>
                        <a:cubicBezTo>
                          <a:pt x="9709" y="12273"/>
                          <a:pt x="9981" y="12062"/>
                          <a:pt x="10203" y="12109"/>
                        </a:cubicBezTo>
                        <a:cubicBezTo>
                          <a:pt x="10425" y="12156"/>
                          <a:pt x="10190" y="12226"/>
                          <a:pt x="10314" y="12296"/>
                        </a:cubicBezTo>
                        <a:cubicBezTo>
                          <a:pt x="10437" y="12367"/>
                          <a:pt x="10412" y="12538"/>
                          <a:pt x="10240" y="12437"/>
                        </a:cubicBezTo>
                        <a:cubicBezTo>
                          <a:pt x="10067" y="12336"/>
                          <a:pt x="9845" y="12304"/>
                          <a:pt x="9808" y="12468"/>
                        </a:cubicBezTo>
                        <a:cubicBezTo>
                          <a:pt x="9771" y="12631"/>
                          <a:pt x="9586" y="12444"/>
                          <a:pt x="9438" y="12327"/>
                        </a:cubicBezTo>
                        <a:cubicBezTo>
                          <a:pt x="9290" y="12210"/>
                          <a:pt x="9143" y="12546"/>
                          <a:pt x="8982" y="12468"/>
                        </a:cubicBezTo>
                        <a:cubicBezTo>
                          <a:pt x="8822" y="12390"/>
                          <a:pt x="9303" y="12148"/>
                          <a:pt x="9179" y="12031"/>
                        </a:cubicBezTo>
                        <a:cubicBezTo>
                          <a:pt x="9056" y="11914"/>
                          <a:pt x="8969" y="12101"/>
                          <a:pt x="8686" y="12281"/>
                        </a:cubicBezTo>
                        <a:cubicBezTo>
                          <a:pt x="8403" y="12460"/>
                          <a:pt x="8021" y="12452"/>
                          <a:pt x="8157" y="12538"/>
                        </a:cubicBezTo>
                        <a:cubicBezTo>
                          <a:pt x="8292" y="12624"/>
                          <a:pt x="7873" y="12671"/>
                          <a:pt x="7799" y="12818"/>
                        </a:cubicBezTo>
                        <a:cubicBezTo>
                          <a:pt x="7725" y="12967"/>
                          <a:pt x="7146" y="13022"/>
                          <a:pt x="6775" y="13177"/>
                        </a:cubicBezTo>
                        <a:cubicBezTo>
                          <a:pt x="6406" y="13333"/>
                          <a:pt x="6850" y="13341"/>
                          <a:pt x="7059" y="13193"/>
                        </a:cubicBezTo>
                        <a:cubicBezTo>
                          <a:pt x="7269" y="13045"/>
                          <a:pt x="7343" y="13131"/>
                          <a:pt x="7676" y="12998"/>
                        </a:cubicBezTo>
                        <a:cubicBezTo>
                          <a:pt x="8009" y="12865"/>
                          <a:pt x="8366" y="12756"/>
                          <a:pt x="8489" y="12811"/>
                        </a:cubicBezTo>
                        <a:cubicBezTo>
                          <a:pt x="8612" y="12865"/>
                          <a:pt x="8822" y="12904"/>
                          <a:pt x="8982" y="12764"/>
                        </a:cubicBezTo>
                        <a:cubicBezTo>
                          <a:pt x="9143" y="12624"/>
                          <a:pt x="9340" y="12655"/>
                          <a:pt x="9500" y="12741"/>
                        </a:cubicBezTo>
                        <a:cubicBezTo>
                          <a:pt x="9660" y="12827"/>
                          <a:pt x="9229" y="12897"/>
                          <a:pt x="9426" y="13022"/>
                        </a:cubicBezTo>
                        <a:cubicBezTo>
                          <a:pt x="9623" y="13146"/>
                          <a:pt x="9192" y="13216"/>
                          <a:pt x="9192" y="13107"/>
                        </a:cubicBezTo>
                        <a:cubicBezTo>
                          <a:pt x="9192" y="12998"/>
                          <a:pt x="8946" y="12904"/>
                          <a:pt x="8859" y="13006"/>
                        </a:cubicBezTo>
                        <a:cubicBezTo>
                          <a:pt x="8772" y="13107"/>
                          <a:pt x="8625" y="13216"/>
                          <a:pt x="8465" y="13224"/>
                        </a:cubicBezTo>
                        <a:cubicBezTo>
                          <a:pt x="8305" y="13232"/>
                          <a:pt x="8132" y="13419"/>
                          <a:pt x="8132" y="13606"/>
                        </a:cubicBezTo>
                        <a:cubicBezTo>
                          <a:pt x="8132" y="13793"/>
                          <a:pt x="7848" y="13606"/>
                          <a:pt x="7824" y="13770"/>
                        </a:cubicBezTo>
                        <a:cubicBezTo>
                          <a:pt x="7799" y="13934"/>
                          <a:pt x="7404" y="14222"/>
                          <a:pt x="7059" y="14432"/>
                        </a:cubicBezTo>
                        <a:cubicBezTo>
                          <a:pt x="6715" y="14643"/>
                          <a:pt x="7035" y="14690"/>
                          <a:pt x="6924" y="14822"/>
                        </a:cubicBezTo>
                        <a:cubicBezTo>
                          <a:pt x="6813" y="14955"/>
                          <a:pt x="6406" y="14838"/>
                          <a:pt x="6271" y="14892"/>
                        </a:cubicBezTo>
                        <a:cubicBezTo>
                          <a:pt x="6134" y="14947"/>
                          <a:pt x="6344" y="15275"/>
                          <a:pt x="6160" y="15376"/>
                        </a:cubicBezTo>
                        <a:cubicBezTo>
                          <a:pt x="5975" y="15477"/>
                          <a:pt x="6160" y="15618"/>
                          <a:pt x="6160" y="15735"/>
                        </a:cubicBezTo>
                        <a:cubicBezTo>
                          <a:pt x="6160" y="15851"/>
                          <a:pt x="5679" y="15664"/>
                          <a:pt x="5642" y="15781"/>
                        </a:cubicBezTo>
                        <a:cubicBezTo>
                          <a:pt x="5605" y="15898"/>
                          <a:pt x="5185" y="15867"/>
                          <a:pt x="5062" y="15898"/>
                        </a:cubicBezTo>
                        <a:cubicBezTo>
                          <a:pt x="4939" y="15929"/>
                          <a:pt x="5309" y="16116"/>
                          <a:pt x="5531" y="16226"/>
                        </a:cubicBezTo>
                        <a:cubicBezTo>
                          <a:pt x="5753" y="16335"/>
                          <a:pt x="5321" y="16421"/>
                          <a:pt x="5272" y="16296"/>
                        </a:cubicBezTo>
                        <a:cubicBezTo>
                          <a:pt x="5222" y="16171"/>
                          <a:pt x="4914" y="16374"/>
                          <a:pt x="4532" y="16483"/>
                        </a:cubicBezTo>
                        <a:cubicBezTo>
                          <a:pt x="4150" y="16592"/>
                          <a:pt x="4310" y="16810"/>
                          <a:pt x="4014" y="16818"/>
                        </a:cubicBezTo>
                        <a:cubicBezTo>
                          <a:pt x="3718" y="16826"/>
                          <a:pt x="3804" y="17122"/>
                          <a:pt x="3607" y="17216"/>
                        </a:cubicBezTo>
                        <a:cubicBezTo>
                          <a:pt x="3410" y="17309"/>
                          <a:pt x="3460" y="16998"/>
                          <a:pt x="3151" y="16990"/>
                        </a:cubicBezTo>
                        <a:cubicBezTo>
                          <a:pt x="2843" y="16982"/>
                          <a:pt x="2867" y="17122"/>
                          <a:pt x="3052" y="17286"/>
                        </a:cubicBezTo>
                        <a:cubicBezTo>
                          <a:pt x="3237" y="17449"/>
                          <a:pt x="2769" y="17325"/>
                          <a:pt x="2596" y="17465"/>
                        </a:cubicBezTo>
                        <a:cubicBezTo>
                          <a:pt x="2424" y="17606"/>
                          <a:pt x="1930" y="17536"/>
                          <a:pt x="1795" y="17653"/>
                        </a:cubicBezTo>
                        <a:cubicBezTo>
                          <a:pt x="1659" y="17769"/>
                          <a:pt x="2164" y="17769"/>
                          <a:pt x="2238" y="17863"/>
                        </a:cubicBezTo>
                        <a:cubicBezTo>
                          <a:pt x="2312" y="17957"/>
                          <a:pt x="1795" y="17910"/>
                          <a:pt x="1523" y="17871"/>
                        </a:cubicBezTo>
                        <a:cubicBezTo>
                          <a:pt x="1253" y="17832"/>
                          <a:pt x="1326" y="18089"/>
                          <a:pt x="1080" y="18058"/>
                        </a:cubicBezTo>
                        <a:cubicBezTo>
                          <a:pt x="833" y="18027"/>
                          <a:pt x="525" y="18190"/>
                          <a:pt x="698" y="18300"/>
                        </a:cubicBezTo>
                        <a:cubicBezTo>
                          <a:pt x="870" y="18409"/>
                          <a:pt x="562" y="18424"/>
                          <a:pt x="389" y="18354"/>
                        </a:cubicBezTo>
                        <a:cubicBezTo>
                          <a:pt x="217" y="18284"/>
                          <a:pt x="69" y="18455"/>
                          <a:pt x="7" y="18588"/>
                        </a:cubicBezTo>
                        <a:cubicBezTo>
                          <a:pt x="-55" y="18720"/>
                          <a:pt x="340" y="18791"/>
                          <a:pt x="328" y="18853"/>
                        </a:cubicBezTo>
                        <a:cubicBezTo>
                          <a:pt x="316" y="18915"/>
                          <a:pt x="7" y="19017"/>
                          <a:pt x="229" y="19048"/>
                        </a:cubicBezTo>
                        <a:cubicBezTo>
                          <a:pt x="451" y="19079"/>
                          <a:pt x="291" y="19204"/>
                          <a:pt x="143" y="19243"/>
                        </a:cubicBezTo>
                        <a:cubicBezTo>
                          <a:pt x="-5" y="19282"/>
                          <a:pt x="-5" y="19376"/>
                          <a:pt x="143" y="19492"/>
                        </a:cubicBezTo>
                        <a:cubicBezTo>
                          <a:pt x="291" y="19610"/>
                          <a:pt x="-116" y="19633"/>
                          <a:pt x="81" y="19812"/>
                        </a:cubicBezTo>
                        <a:cubicBezTo>
                          <a:pt x="278" y="19991"/>
                          <a:pt x="426" y="19765"/>
                          <a:pt x="513" y="19898"/>
                        </a:cubicBezTo>
                        <a:cubicBezTo>
                          <a:pt x="599" y="20031"/>
                          <a:pt x="833" y="19914"/>
                          <a:pt x="1104" y="19757"/>
                        </a:cubicBezTo>
                        <a:cubicBezTo>
                          <a:pt x="1376" y="19602"/>
                          <a:pt x="1475" y="19929"/>
                          <a:pt x="1253" y="19921"/>
                        </a:cubicBezTo>
                        <a:cubicBezTo>
                          <a:pt x="1031" y="19914"/>
                          <a:pt x="772" y="19999"/>
                          <a:pt x="821" y="20140"/>
                        </a:cubicBezTo>
                        <a:cubicBezTo>
                          <a:pt x="870" y="20280"/>
                          <a:pt x="476" y="20256"/>
                          <a:pt x="488" y="20085"/>
                        </a:cubicBezTo>
                        <a:cubicBezTo>
                          <a:pt x="500" y="19914"/>
                          <a:pt x="32" y="20116"/>
                          <a:pt x="204" y="20241"/>
                        </a:cubicBezTo>
                        <a:cubicBezTo>
                          <a:pt x="377" y="20365"/>
                          <a:pt x="143" y="20436"/>
                          <a:pt x="143" y="20553"/>
                        </a:cubicBezTo>
                        <a:cubicBezTo>
                          <a:pt x="143" y="20670"/>
                          <a:pt x="476" y="20646"/>
                          <a:pt x="611" y="20513"/>
                        </a:cubicBezTo>
                        <a:cubicBezTo>
                          <a:pt x="747" y="20381"/>
                          <a:pt x="969" y="20412"/>
                          <a:pt x="1055" y="20545"/>
                        </a:cubicBezTo>
                        <a:cubicBezTo>
                          <a:pt x="1141" y="20677"/>
                          <a:pt x="846" y="20576"/>
                          <a:pt x="846" y="20755"/>
                        </a:cubicBezTo>
                        <a:cubicBezTo>
                          <a:pt x="846" y="20935"/>
                          <a:pt x="661" y="20779"/>
                          <a:pt x="500" y="20919"/>
                        </a:cubicBezTo>
                        <a:cubicBezTo>
                          <a:pt x="340" y="21060"/>
                          <a:pt x="1129" y="21317"/>
                          <a:pt x="1376" y="21356"/>
                        </a:cubicBezTo>
                        <a:cubicBezTo>
                          <a:pt x="1623" y="21395"/>
                          <a:pt x="1856" y="21566"/>
                          <a:pt x="2349" y="21519"/>
                        </a:cubicBezTo>
                        <a:cubicBezTo>
                          <a:pt x="2843" y="21472"/>
                          <a:pt x="3780" y="20896"/>
                          <a:pt x="3903" y="20794"/>
                        </a:cubicBezTo>
                        <a:cubicBezTo>
                          <a:pt x="4027" y="20693"/>
                          <a:pt x="4298" y="20810"/>
                          <a:pt x="4482" y="20716"/>
                        </a:cubicBezTo>
                        <a:cubicBezTo>
                          <a:pt x="4667" y="20623"/>
                          <a:pt x="4556" y="20381"/>
                          <a:pt x="4692" y="20335"/>
                        </a:cubicBezTo>
                        <a:cubicBezTo>
                          <a:pt x="4828" y="20288"/>
                          <a:pt x="4901" y="20592"/>
                          <a:pt x="5025" y="20623"/>
                        </a:cubicBezTo>
                        <a:cubicBezTo>
                          <a:pt x="5137" y="20651"/>
                          <a:pt x="5217" y="20706"/>
                          <a:pt x="5222" y="20862"/>
                        </a:cubicBezTo>
                        <a:cubicBezTo>
                          <a:pt x="5320" y="20853"/>
                          <a:pt x="5420" y="20856"/>
                          <a:pt x="5483" y="20885"/>
                        </a:cubicBezTo>
                        <a:cubicBezTo>
                          <a:pt x="5641" y="20960"/>
                          <a:pt x="5681" y="20635"/>
                          <a:pt x="5681" y="20535"/>
                        </a:cubicBezTo>
                        <a:cubicBezTo>
                          <a:pt x="5681" y="20434"/>
                          <a:pt x="5839" y="20234"/>
                          <a:pt x="5800" y="20108"/>
                        </a:cubicBezTo>
                        <a:cubicBezTo>
                          <a:pt x="5760" y="19984"/>
                          <a:pt x="6275" y="20084"/>
                          <a:pt x="6354" y="19984"/>
                        </a:cubicBezTo>
                        <a:cubicBezTo>
                          <a:pt x="6433" y="19883"/>
                          <a:pt x="6473" y="19533"/>
                          <a:pt x="6315" y="19483"/>
                        </a:cubicBezTo>
                        <a:cubicBezTo>
                          <a:pt x="6156" y="19432"/>
                          <a:pt x="6117" y="19232"/>
                          <a:pt x="6275" y="19232"/>
                        </a:cubicBezTo>
                        <a:cubicBezTo>
                          <a:pt x="6433" y="19232"/>
                          <a:pt x="6631" y="19157"/>
                          <a:pt x="6592" y="18956"/>
                        </a:cubicBezTo>
                        <a:cubicBezTo>
                          <a:pt x="6552" y="18756"/>
                          <a:pt x="6077" y="18781"/>
                          <a:pt x="6038" y="18581"/>
                        </a:cubicBezTo>
                        <a:cubicBezTo>
                          <a:pt x="5998" y="18381"/>
                          <a:pt x="6275" y="18330"/>
                          <a:pt x="6077" y="18080"/>
                        </a:cubicBezTo>
                        <a:cubicBezTo>
                          <a:pt x="5879" y="17829"/>
                          <a:pt x="6156" y="17679"/>
                          <a:pt x="6077" y="17554"/>
                        </a:cubicBezTo>
                        <a:cubicBezTo>
                          <a:pt x="5998" y="17428"/>
                          <a:pt x="5919" y="17278"/>
                          <a:pt x="6156" y="17028"/>
                        </a:cubicBezTo>
                        <a:cubicBezTo>
                          <a:pt x="6394" y="16777"/>
                          <a:pt x="6830" y="16652"/>
                          <a:pt x="6988" y="16677"/>
                        </a:cubicBezTo>
                        <a:cubicBezTo>
                          <a:pt x="7147" y="16702"/>
                          <a:pt x="7424" y="16802"/>
                          <a:pt x="7543" y="16652"/>
                        </a:cubicBezTo>
                        <a:cubicBezTo>
                          <a:pt x="7661" y="16501"/>
                          <a:pt x="7661" y="16376"/>
                          <a:pt x="7543" y="16351"/>
                        </a:cubicBezTo>
                        <a:cubicBezTo>
                          <a:pt x="7424" y="16326"/>
                          <a:pt x="7107" y="16276"/>
                          <a:pt x="7345" y="16076"/>
                        </a:cubicBezTo>
                        <a:cubicBezTo>
                          <a:pt x="7582" y="15875"/>
                          <a:pt x="7860" y="15624"/>
                          <a:pt x="7900" y="15400"/>
                        </a:cubicBezTo>
                        <a:cubicBezTo>
                          <a:pt x="7939" y="15174"/>
                          <a:pt x="7820" y="14998"/>
                          <a:pt x="7939" y="14923"/>
                        </a:cubicBezTo>
                        <a:cubicBezTo>
                          <a:pt x="8058" y="14848"/>
                          <a:pt x="8336" y="14923"/>
                          <a:pt x="8572" y="14823"/>
                        </a:cubicBezTo>
                        <a:cubicBezTo>
                          <a:pt x="8810" y="14723"/>
                          <a:pt x="8612" y="14598"/>
                          <a:pt x="8731" y="14522"/>
                        </a:cubicBezTo>
                        <a:cubicBezTo>
                          <a:pt x="8850" y="14447"/>
                          <a:pt x="9008" y="14197"/>
                          <a:pt x="9167" y="14122"/>
                        </a:cubicBezTo>
                        <a:cubicBezTo>
                          <a:pt x="9325" y="14047"/>
                          <a:pt x="9483" y="13946"/>
                          <a:pt x="9365" y="13846"/>
                        </a:cubicBezTo>
                        <a:cubicBezTo>
                          <a:pt x="9246" y="13746"/>
                          <a:pt x="9602" y="13646"/>
                          <a:pt x="9602" y="13470"/>
                        </a:cubicBezTo>
                        <a:cubicBezTo>
                          <a:pt x="9602" y="13295"/>
                          <a:pt x="9998" y="13170"/>
                          <a:pt x="10236" y="13170"/>
                        </a:cubicBezTo>
                        <a:cubicBezTo>
                          <a:pt x="10474" y="13170"/>
                          <a:pt x="10870" y="13170"/>
                          <a:pt x="10870" y="13019"/>
                        </a:cubicBezTo>
                        <a:cubicBezTo>
                          <a:pt x="10870" y="12869"/>
                          <a:pt x="10712" y="12543"/>
                          <a:pt x="11068" y="12644"/>
                        </a:cubicBezTo>
                        <a:cubicBezTo>
                          <a:pt x="11424" y="12744"/>
                          <a:pt x="11702" y="12619"/>
                          <a:pt x="11940" y="12744"/>
                        </a:cubicBezTo>
                        <a:cubicBezTo>
                          <a:pt x="12177" y="12869"/>
                          <a:pt x="12494" y="12844"/>
                          <a:pt x="12494" y="12644"/>
                        </a:cubicBezTo>
                        <a:cubicBezTo>
                          <a:pt x="12494" y="12443"/>
                          <a:pt x="12613" y="12118"/>
                          <a:pt x="12970" y="12243"/>
                        </a:cubicBezTo>
                        <a:cubicBezTo>
                          <a:pt x="12998" y="12253"/>
                          <a:pt x="13023" y="12264"/>
                          <a:pt x="13050" y="12275"/>
                        </a:cubicBezTo>
                        <a:cubicBezTo>
                          <a:pt x="13168" y="12107"/>
                          <a:pt x="13393" y="12001"/>
                          <a:pt x="13603" y="12017"/>
                        </a:cubicBezTo>
                        <a:cubicBezTo>
                          <a:pt x="13921" y="12043"/>
                          <a:pt x="14118" y="12393"/>
                          <a:pt x="14515" y="12443"/>
                        </a:cubicBezTo>
                        <a:cubicBezTo>
                          <a:pt x="14911" y="12493"/>
                          <a:pt x="15307" y="12594"/>
                          <a:pt x="15426" y="12468"/>
                        </a:cubicBezTo>
                        <a:cubicBezTo>
                          <a:pt x="15545" y="12343"/>
                          <a:pt x="15822" y="12543"/>
                          <a:pt x="16059" y="12493"/>
                        </a:cubicBezTo>
                        <a:cubicBezTo>
                          <a:pt x="16297" y="12443"/>
                          <a:pt x="16297" y="12769"/>
                          <a:pt x="16535" y="12569"/>
                        </a:cubicBezTo>
                        <a:cubicBezTo>
                          <a:pt x="16772" y="12368"/>
                          <a:pt x="16495" y="12243"/>
                          <a:pt x="16891" y="12268"/>
                        </a:cubicBezTo>
                        <a:cubicBezTo>
                          <a:pt x="17288" y="12293"/>
                          <a:pt x="17050" y="11992"/>
                          <a:pt x="17050" y="11817"/>
                        </a:cubicBezTo>
                        <a:cubicBezTo>
                          <a:pt x="17050" y="11642"/>
                          <a:pt x="17565" y="11617"/>
                          <a:pt x="17565" y="11466"/>
                        </a:cubicBezTo>
                        <a:cubicBezTo>
                          <a:pt x="17565" y="11316"/>
                          <a:pt x="18278" y="11441"/>
                          <a:pt x="18397" y="11341"/>
                        </a:cubicBezTo>
                        <a:cubicBezTo>
                          <a:pt x="18516" y="11241"/>
                          <a:pt x="18911" y="11166"/>
                          <a:pt x="19071" y="11341"/>
                        </a:cubicBezTo>
                        <a:cubicBezTo>
                          <a:pt x="19229" y="11516"/>
                          <a:pt x="19902" y="11566"/>
                          <a:pt x="19942" y="11717"/>
                        </a:cubicBezTo>
                        <a:cubicBezTo>
                          <a:pt x="19961" y="11790"/>
                          <a:pt x="19943" y="11904"/>
                          <a:pt x="19942" y="12011"/>
                        </a:cubicBezTo>
                        <a:cubicBezTo>
                          <a:pt x="20051" y="11942"/>
                          <a:pt x="20191" y="11891"/>
                          <a:pt x="20325" y="11891"/>
                        </a:cubicBezTo>
                        <a:cubicBezTo>
                          <a:pt x="20571" y="11891"/>
                          <a:pt x="20793" y="11657"/>
                          <a:pt x="21015" y="11688"/>
                        </a:cubicBezTo>
                        <a:cubicBezTo>
                          <a:pt x="21200" y="11714"/>
                          <a:pt x="21383" y="11694"/>
                          <a:pt x="21439" y="11499"/>
                        </a:cubicBezTo>
                        <a:cubicBezTo>
                          <a:pt x="21240" y="11421"/>
                          <a:pt x="20863" y="11410"/>
                          <a:pt x="20818" y="11517"/>
                        </a:cubicBezTo>
                        <a:close/>
                      </a:path>
                    </a:pathLst>
                  </a:custGeom>
                  <a:grpFill/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19050" tIns="19050" rIns="19050" bIns="19050" numCol="1" anchor="ctr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 sz="8000">
                        <a:solidFill>
                          <a:srgbClr val="53585F"/>
                        </a:solidFill>
                        <a:latin typeface="Open Sans" panose="020B0606030504020204"/>
                        <a:ea typeface="Open Sans" panose="020B0606030504020204"/>
                        <a:cs typeface="Open Sans" panose="020B0606030504020204"/>
                        <a:sym typeface="Open Sans" panose="020B0606030504020204"/>
                      </a:defRPr>
                    </a:pPr>
                    <a:endParaRPr kumimoji="0" sz="4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3585F"/>
                      </a:solidFill>
                      <a:effectLst/>
                      <a:uLnTx/>
                      <a:uFillTx/>
                      <a:latin typeface="Open Sans" panose="020B0606030504020204"/>
                      <a:sym typeface="Open Sans" panose="020B0606030504020204"/>
                    </a:endParaRPr>
                  </a:p>
                </p:txBody>
              </p:sp>
              <p:sp>
                <p:nvSpPr>
                  <p:cNvPr id="646" name="Shape 1500"/>
                  <p:cNvSpPr/>
                  <p:nvPr/>
                </p:nvSpPr>
                <p:spPr>
                  <a:xfrm>
                    <a:off x="7520856" y="3217075"/>
                    <a:ext cx="1222908" cy="83992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36" h="21358" extrusionOk="0">
                        <a:moveTo>
                          <a:pt x="12477" y="20436"/>
                        </a:moveTo>
                        <a:cubicBezTo>
                          <a:pt x="12339" y="20436"/>
                          <a:pt x="11988" y="20727"/>
                          <a:pt x="12127" y="21141"/>
                        </a:cubicBezTo>
                        <a:cubicBezTo>
                          <a:pt x="12265" y="21556"/>
                          <a:pt x="12722" y="21280"/>
                          <a:pt x="12733" y="21095"/>
                        </a:cubicBezTo>
                        <a:cubicBezTo>
                          <a:pt x="12743" y="20911"/>
                          <a:pt x="12952" y="20622"/>
                          <a:pt x="12924" y="20482"/>
                        </a:cubicBezTo>
                        <a:cubicBezTo>
                          <a:pt x="12903" y="20374"/>
                          <a:pt x="12616" y="20436"/>
                          <a:pt x="12477" y="20436"/>
                        </a:cubicBezTo>
                        <a:close/>
                        <a:moveTo>
                          <a:pt x="16273" y="18348"/>
                        </a:moveTo>
                        <a:cubicBezTo>
                          <a:pt x="16156" y="18962"/>
                          <a:pt x="16429" y="19274"/>
                          <a:pt x="16465" y="19238"/>
                        </a:cubicBezTo>
                        <a:cubicBezTo>
                          <a:pt x="16571" y="19131"/>
                          <a:pt x="17007" y="17811"/>
                          <a:pt x="16911" y="17626"/>
                        </a:cubicBezTo>
                        <a:cubicBezTo>
                          <a:pt x="16815" y="17442"/>
                          <a:pt x="16390" y="17733"/>
                          <a:pt x="16273" y="18348"/>
                        </a:cubicBezTo>
                        <a:close/>
                        <a:moveTo>
                          <a:pt x="21483" y="3809"/>
                        </a:moveTo>
                        <a:cubicBezTo>
                          <a:pt x="21494" y="3533"/>
                          <a:pt x="21270" y="3625"/>
                          <a:pt x="21196" y="3702"/>
                        </a:cubicBezTo>
                        <a:cubicBezTo>
                          <a:pt x="21122" y="3779"/>
                          <a:pt x="20909" y="3702"/>
                          <a:pt x="20845" y="3886"/>
                        </a:cubicBezTo>
                        <a:cubicBezTo>
                          <a:pt x="20781" y="4070"/>
                          <a:pt x="20675" y="3963"/>
                          <a:pt x="20526" y="3994"/>
                        </a:cubicBezTo>
                        <a:cubicBezTo>
                          <a:pt x="20378" y="4024"/>
                          <a:pt x="20165" y="3932"/>
                          <a:pt x="20175" y="3794"/>
                        </a:cubicBezTo>
                        <a:cubicBezTo>
                          <a:pt x="20186" y="3656"/>
                          <a:pt x="20090" y="3518"/>
                          <a:pt x="20101" y="3349"/>
                        </a:cubicBezTo>
                        <a:cubicBezTo>
                          <a:pt x="20112" y="3180"/>
                          <a:pt x="19952" y="3257"/>
                          <a:pt x="19846" y="3103"/>
                        </a:cubicBezTo>
                        <a:cubicBezTo>
                          <a:pt x="19739" y="2950"/>
                          <a:pt x="19527" y="2842"/>
                          <a:pt x="19484" y="2873"/>
                        </a:cubicBezTo>
                        <a:cubicBezTo>
                          <a:pt x="19442" y="2904"/>
                          <a:pt x="19314" y="2704"/>
                          <a:pt x="19133" y="2689"/>
                        </a:cubicBezTo>
                        <a:cubicBezTo>
                          <a:pt x="18952" y="2673"/>
                          <a:pt x="18974" y="2504"/>
                          <a:pt x="18995" y="2397"/>
                        </a:cubicBezTo>
                        <a:cubicBezTo>
                          <a:pt x="19016" y="2290"/>
                          <a:pt x="18846" y="1952"/>
                          <a:pt x="18814" y="1767"/>
                        </a:cubicBezTo>
                        <a:cubicBezTo>
                          <a:pt x="18782" y="1583"/>
                          <a:pt x="18655" y="1553"/>
                          <a:pt x="18602" y="1153"/>
                        </a:cubicBezTo>
                        <a:cubicBezTo>
                          <a:pt x="18549" y="754"/>
                          <a:pt x="18400" y="862"/>
                          <a:pt x="18432" y="678"/>
                        </a:cubicBezTo>
                        <a:cubicBezTo>
                          <a:pt x="18464" y="494"/>
                          <a:pt x="18251" y="401"/>
                          <a:pt x="18198" y="294"/>
                        </a:cubicBezTo>
                        <a:cubicBezTo>
                          <a:pt x="18145" y="186"/>
                          <a:pt x="17921" y="232"/>
                          <a:pt x="17762" y="110"/>
                        </a:cubicBezTo>
                        <a:cubicBezTo>
                          <a:pt x="17602" y="-13"/>
                          <a:pt x="17507" y="79"/>
                          <a:pt x="17358" y="17"/>
                        </a:cubicBezTo>
                        <a:cubicBezTo>
                          <a:pt x="17209" y="-44"/>
                          <a:pt x="16868" y="79"/>
                          <a:pt x="16826" y="79"/>
                        </a:cubicBezTo>
                        <a:cubicBezTo>
                          <a:pt x="16784" y="79"/>
                          <a:pt x="16518" y="2"/>
                          <a:pt x="16369" y="294"/>
                        </a:cubicBezTo>
                        <a:cubicBezTo>
                          <a:pt x="16220" y="586"/>
                          <a:pt x="16337" y="570"/>
                          <a:pt x="16401" y="570"/>
                        </a:cubicBezTo>
                        <a:cubicBezTo>
                          <a:pt x="16465" y="570"/>
                          <a:pt x="16497" y="846"/>
                          <a:pt x="16507" y="939"/>
                        </a:cubicBezTo>
                        <a:cubicBezTo>
                          <a:pt x="16518" y="1031"/>
                          <a:pt x="16401" y="1169"/>
                          <a:pt x="16348" y="1200"/>
                        </a:cubicBezTo>
                        <a:cubicBezTo>
                          <a:pt x="16295" y="1231"/>
                          <a:pt x="16146" y="1568"/>
                          <a:pt x="16124" y="1691"/>
                        </a:cubicBezTo>
                        <a:cubicBezTo>
                          <a:pt x="16103" y="1814"/>
                          <a:pt x="15933" y="2121"/>
                          <a:pt x="15954" y="2228"/>
                        </a:cubicBezTo>
                        <a:cubicBezTo>
                          <a:pt x="15975" y="2336"/>
                          <a:pt x="15869" y="2443"/>
                          <a:pt x="15795" y="2458"/>
                        </a:cubicBezTo>
                        <a:cubicBezTo>
                          <a:pt x="15720" y="2474"/>
                          <a:pt x="15518" y="2689"/>
                          <a:pt x="15455" y="2719"/>
                        </a:cubicBezTo>
                        <a:cubicBezTo>
                          <a:pt x="15391" y="2750"/>
                          <a:pt x="15136" y="2689"/>
                          <a:pt x="15104" y="2581"/>
                        </a:cubicBezTo>
                        <a:cubicBezTo>
                          <a:pt x="15094" y="2546"/>
                          <a:pt x="15062" y="2518"/>
                          <a:pt x="15024" y="2495"/>
                        </a:cubicBezTo>
                        <a:lnTo>
                          <a:pt x="14736" y="3325"/>
                        </a:lnTo>
                        <a:lnTo>
                          <a:pt x="14713" y="3593"/>
                        </a:lnTo>
                        <a:cubicBezTo>
                          <a:pt x="14713" y="3593"/>
                          <a:pt x="14528" y="3660"/>
                          <a:pt x="14667" y="3860"/>
                        </a:cubicBezTo>
                        <a:cubicBezTo>
                          <a:pt x="14805" y="4061"/>
                          <a:pt x="14829" y="3894"/>
                          <a:pt x="15037" y="3894"/>
                        </a:cubicBezTo>
                        <a:cubicBezTo>
                          <a:pt x="15245" y="3894"/>
                          <a:pt x="15338" y="4128"/>
                          <a:pt x="15385" y="3961"/>
                        </a:cubicBezTo>
                        <a:cubicBezTo>
                          <a:pt x="15431" y="3794"/>
                          <a:pt x="15616" y="3693"/>
                          <a:pt x="15732" y="3894"/>
                        </a:cubicBezTo>
                        <a:cubicBezTo>
                          <a:pt x="15848" y="4094"/>
                          <a:pt x="16218" y="4429"/>
                          <a:pt x="16195" y="4596"/>
                        </a:cubicBezTo>
                        <a:cubicBezTo>
                          <a:pt x="16172" y="4763"/>
                          <a:pt x="15964" y="4730"/>
                          <a:pt x="15825" y="4663"/>
                        </a:cubicBezTo>
                        <a:cubicBezTo>
                          <a:pt x="15686" y="4596"/>
                          <a:pt x="15500" y="4797"/>
                          <a:pt x="15362" y="4797"/>
                        </a:cubicBezTo>
                        <a:cubicBezTo>
                          <a:pt x="15222" y="4797"/>
                          <a:pt x="15060" y="4864"/>
                          <a:pt x="14921" y="5065"/>
                        </a:cubicBezTo>
                        <a:cubicBezTo>
                          <a:pt x="14782" y="5265"/>
                          <a:pt x="14805" y="5466"/>
                          <a:pt x="14597" y="5499"/>
                        </a:cubicBezTo>
                        <a:cubicBezTo>
                          <a:pt x="14389" y="5533"/>
                          <a:pt x="14296" y="5499"/>
                          <a:pt x="14064" y="5733"/>
                        </a:cubicBezTo>
                        <a:cubicBezTo>
                          <a:pt x="13833" y="5968"/>
                          <a:pt x="13578" y="5867"/>
                          <a:pt x="13485" y="5800"/>
                        </a:cubicBezTo>
                        <a:cubicBezTo>
                          <a:pt x="13393" y="5733"/>
                          <a:pt x="13230" y="5700"/>
                          <a:pt x="13137" y="5934"/>
                        </a:cubicBezTo>
                        <a:cubicBezTo>
                          <a:pt x="13045" y="6168"/>
                          <a:pt x="13253" y="6268"/>
                          <a:pt x="13230" y="6536"/>
                        </a:cubicBezTo>
                        <a:cubicBezTo>
                          <a:pt x="13207" y="6804"/>
                          <a:pt x="12976" y="6737"/>
                          <a:pt x="12790" y="7038"/>
                        </a:cubicBezTo>
                        <a:cubicBezTo>
                          <a:pt x="12605" y="7339"/>
                          <a:pt x="12304" y="7473"/>
                          <a:pt x="12142" y="7439"/>
                        </a:cubicBezTo>
                        <a:cubicBezTo>
                          <a:pt x="11980" y="7406"/>
                          <a:pt x="11632" y="7272"/>
                          <a:pt x="11331" y="7473"/>
                        </a:cubicBezTo>
                        <a:cubicBezTo>
                          <a:pt x="11030" y="7673"/>
                          <a:pt x="10821" y="7974"/>
                          <a:pt x="10705" y="7941"/>
                        </a:cubicBezTo>
                        <a:cubicBezTo>
                          <a:pt x="10590" y="7907"/>
                          <a:pt x="10590" y="7706"/>
                          <a:pt x="10428" y="7740"/>
                        </a:cubicBezTo>
                        <a:cubicBezTo>
                          <a:pt x="10265" y="7774"/>
                          <a:pt x="10173" y="7706"/>
                          <a:pt x="10057" y="7606"/>
                        </a:cubicBezTo>
                        <a:cubicBezTo>
                          <a:pt x="9941" y="7506"/>
                          <a:pt x="9849" y="7673"/>
                          <a:pt x="9663" y="7473"/>
                        </a:cubicBezTo>
                        <a:cubicBezTo>
                          <a:pt x="9478" y="7272"/>
                          <a:pt x="9154" y="7305"/>
                          <a:pt x="9015" y="7272"/>
                        </a:cubicBezTo>
                        <a:cubicBezTo>
                          <a:pt x="8876" y="7239"/>
                          <a:pt x="8343" y="7272"/>
                          <a:pt x="8157" y="7239"/>
                        </a:cubicBezTo>
                        <a:cubicBezTo>
                          <a:pt x="7972" y="7205"/>
                          <a:pt x="7717" y="7305"/>
                          <a:pt x="7694" y="7172"/>
                        </a:cubicBezTo>
                        <a:cubicBezTo>
                          <a:pt x="7671" y="7038"/>
                          <a:pt x="7532" y="6937"/>
                          <a:pt x="7486" y="6637"/>
                        </a:cubicBezTo>
                        <a:cubicBezTo>
                          <a:pt x="7439" y="6335"/>
                          <a:pt x="7324" y="6235"/>
                          <a:pt x="7208" y="6202"/>
                        </a:cubicBezTo>
                        <a:cubicBezTo>
                          <a:pt x="7092" y="6168"/>
                          <a:pt x="7078" y="5992"/>
                          <a:pt x="6976" y="5968"/>
                        </a:cubicBezTo>
                        <a:cubicBezTo>
                          <a:pt x="6927" y="5956"/>
                          <a:pt x="6868" y="5733"/>
                          <a:pt x="6706" y="5733"/>
                        </a:cubicBezTo>
                        <a:cubicBezTo>
                          <a:pt x="6545" y="5733"/>
                          <a:pt x="5978" y="5637"/>
                          <a:pt x="5897" y="5446"/>
                        </a:cubicBezTo>
                        <a:cubicBezTo>
                          <a:pt x="5816" y="5255"/>
                          <a:pt x="5978" y="5212"/>
                          <a:pt x="5978" y="5021"/>
                        </a:cubicBezTo>
                        <a:cubicBezTo>
                          <a:pt x="5978" y="4830"/>
                          <a:pt x="6066" y="4574"/>
                          <a:pt x="6000" y="4500"/>
                        </a:cubicBezTo>
                        <a:cubicBezTo>
                          <a:pt x="5934" y="4426"/>
                          <a:pt x="5823" y="4256"/>
                          <a:pt x="5808" y="4107"/>
                        </a:cubicBezTo>
                        <a:cubicBezTo>
                          <a:pt x="5794" y="3958"/>
                          <a:pt x="5617" y="3757"/>
                          <a:pt x="5499" y="3746"/>
                        </a:cubicBezTo>
                        <a:cubicBezTo>
                          <a:pt x="5382" y="3735"/>
                          <a:pt x="5286" y="3629"/>
                          <a:pt x="5176" y="3491"/>
                        </a:cubicBezTo>
                        <a:cubicBezTo>
                          <a:pt x="5065" y="3353"/>
                          <a:pt x="4962" y="3363"/>
                          <a:pt x="4918" y="3013"/>
                        </a:cubicBezTo>
                        <a:cubicBezTo>
                          <a:pt x="4915" y="2990"/>
                          <a:pt x="4910" y="2971"/>
                          <a:pt x="4906" y="2950"/>
                        </a:cubicBezTo>
                        <a:cubicBezTo>
                          <a:pt x="4862" y="2944"/>
                          <a:pt x="4805" y="2919"/>
                          <a:pt x="4769" y="2919"/>
                        </a:cubicBezTo>
                        <a:cubicBezTo>
                          <a:pt x="4740" y="2919"/>
                          <a:pt x="4706" y="2884"/>
                          <a:pt x="4675" y="2838"/>
                        </a:cubicBezTo>
                        <a:cubicBezTo>
                          <a:pt x="4646" y="2984"/>
                          <a:pt x="4550" y="3057"/>
                          <a:pt x="4550" y="3172"/>
                        </a:cubicBezTo>
                        <a:cubicBezTo>
                          <a:pt x="4550" y="3299"/>
                          <a:pt x="4513" y="3459"/>
                          <a:pt x="4396" y="3459"/>
                        </a:cubicBezTo>
                        <a:cubicBezTo>
                          <a:pt x="4278" y="3459"/>
                          <a:pt x="4168" y="3586"/>
                          <a:pt x="4160" y="3852"/>
                        </a:cubicBezTo>
                        <a:cubicBezTo>
                          <a:pt x="4153" y="4118"/>
                          <a:pt x="4263" y="4150"/>
                          <a:pt x="4212" y="4267"/>
                        </a:cubicBezTo>
                        <a:cubicBezTo>
                          <a:pt x="4160" y="4384"/>
                          <a:pt x="3946" y="4500"/>
                          <a:pt x="3873" y="4447"/>
                        </a:cubicBezTo>
                        <a:cubicBezTo>
                          <a:pt x="3799" y="4394"/>
                          <a:pt x="3660" y="4426"/>
                          <a:pt x="3542" y="4405"/>
                        </a:cubicBezTo>
                        <a:cubicBezTo>
                          <a:pt x="3424" y="4384"/>
                          <a:pt x="3336" y="4171"/>
                          <a:pt x="3299" y="4405"/>
                        </a:cubicBezTo>
                        <a:cubicBezTo>
                          <a:pt x="3262" y="4639"/>
                          <a:pt x="3019" y="5329"/>
                          <a:pt x="3078" y="5403"/>
                        </a:cubicBezTo>
                        <a:cubicBezTo>
                          <a:pt x="3137" y="5478"/>
                          <a:pt x="3181" y="5648"/>
                          <a:pt x="3078" y="5648"/>
                        </a:cubicBezTo>
                        <a:cubicBezTo>
                          <a:pt x="2975" y="5648"/>
                          <a:pt x="2872" y="5627"/>
                          <a:pt x="2821" y="5552"/>
                        </a:cubicBezTo>
                        <a:cubicBezTo>
                          <a:pt x="2769" y="5478"/>
                          <a:pt x="2601" y="5656"/>
                          <a:pt x="2482" y="5648"/>
                        </a:cubicBezTo>
                        <a:cubicBezTo>
                          <a:pt x="2427" y="5644"/>
                          <a:pt x="2196" y="5794"/>
                          <a:pt x="2276" y="5851"/>
                        </a:cubicBezTo>
                        <a:cubicBezTo>
                          <a:pt x="2355" y="5909"/>
                          <a:pt x="2355" y="6185"/>
                          <a:pt x="2355" y="6300"/>
                        </a:cubicBezTo>
                        <a:cubicBezTo>
                          <a:pt x="2355" y="6415"/>
                          <a:pt x="2531" y="6761"/>
                          <a:pt x="2499" y="6876"/>
                        </a:cubicBezTo>
                        <a:cubicBezTo>
                          <a:pt x="2467" y="6991"/>
                          <a:pt x="2308" y="7118"/>
                          <a:pt x="2308" y="7267"/>
                        </a:cubicBezTo>
                        <a:cubicBezTo>
                          <a:pt x="2308" y="7417"/>
                          <a:pt x="2340" y="7555"/>
                          <a:pt x="2284" y="7590"/>
                        </a:cubicBezTo>
                        <a:cubicBezTo>
                          <a:pt x="2228" y="7624"/>
                          <a:pt x="2052" y="7728"/>
                          <a:pt x="1965" y="7820"/>
                        </a:cubicBezTo>
                        <a:cubicBezTo>
                          <a:pt x="1877" y="7912"/>
                          <a:pt x="1733" y="7912"/>
                          <a:pt x="1686" y="8050"/>
                        </a:cubicBezTo>
                        <a:cubicBezTo>
                          <a:pt x="1638" y="8188"/>
                          <a:pt x="1566" y="8308"/>
                          <a:pt x="1399" y="8281"/>
                        </a:cubicBezTo>
                        <a:cubicBezTo>
                          <a:pt x="1255" y="8257"/>
                          <a:pt x="1183" y="8223"/>
                          <a:pt x="1071" y="8419"/>
                        </a:cubicBezTo>
                        <a:cubicBezTo>
                          <a:pt x="960" y="8614"/>
                          <a:pt x="936" y="8534"/>
                          <a:pt x="856" y="8626"/>
                        </a:cubicBezTo>
                        <a:cubicBezTo>
                          <a:pt x="777" y="8718"/>
                          <a:pt x="697" y="8557"/>
                          <a:pt x="633" y="8522"/>
                        </a:cubicBezTo>
                        <a:cubicBezTo>
                          <a:pt x="569" y="8488"/>
                          <a:pt x="481" y="8626"/>
                          <a:pt x="418" y="8626"/>
                        </a:cubicBezTo>
                        <a:cubicBezTo>
                          <a:pt x="354" y="8626"/>
                          <a:pt x="298" y="8775"/>
                          <a:pt x="218" y="8810"/>
                        </a:cubicBezTo>
                        <a:cubicBezTo>
                          <a:pt x="138" y="8845"/>
                          <a:pt x="59" y="8810"/>
                          <a:pt x="59" y="8948"/>
                        </a:cubicBezTo>
                        <a:cubicBezTo>
                          <a:pt x="59" y="9033"/>
                          <a:pt x="44" y="9132"/>
                          <a:pt x="0" y="9206"/>
                        </a:cubicBezTo>
                        <a:lnTo>
                          <a:pt x="0" y="9206"/>
                        </a:lnTo>
                        <a:lnTo>
                          <a:pt x="57" y="9656"/>
                        </a:lnTo>
                        <a:cubicBezTo>
                          <a:pt x="57" y="9656"/>
                          <a:pt x="398" y="9820"/>
                          <a:pt x="412" y="9985"/>
                        </a:cubicBezTo>
                        <a:cubicBezTo>
                          <a:pt x="426" y="10149"/>
                          <a:pt x="483" y="10682"/>
                          <a:pt x="483" y="10682"/>
                        </a:cubicBezTo>
                        <a:cubicBezTo>
                          <a:pt x="483" y="10682"/>
                          <a:pt x="479" y="10682"/>
                          <a:pt x="473" y="10683"/>
                        </a:cubicBezTo>
                        <a:cubicBezTo>
                          <a:pt x="611" y="10840"/>
                          <a:pt x="800" y="11007"/>
                          <a:pt x="800" y="11067"/>
                        </a:cubicBezTo>
                        <a:cubicBezTo>
                          <a:pt x="800" y="11136"/>
                          <a:pt x="816" y="11343"/>
                          <a:pt x="984" y="11458"/>
                        </a:cubicBezTo>
                        <a:cubicBezTo>
                          <a:pt x="1090" y="11531"/>
                          <a:pt x="1199" y="11609"/>
                          <a:pt x="1265" y="11674"/>
                        </a:cubicBezTo>
                        <a:cubicBezTo>
                          <a:pt x="1273" y="11644"/>
                          <a:pt x="1278" y="11625"/>
                          <a:pt x="1278" y="11625"/>
                        </a:cubicBezTo>
                        <a:lnTo>
                          <a:pt x="1420" y="11604"/>
                        </a:lnTo>
                        <a:cubicBezTo>
                          <a:pt x="1420" y="11604"/>
                          <a:pt x="1462" y="11642"/>
                          <a:pt x="1501" y="11704"/>
                        </a:cubicBezTo>
                        <a:cubicBezTo>
                          <a:pt x="1536" y="11538"/>
                          <a:pt x="1781" y="11356"/>
                          <a:pt x="1909" y="11366"/>
                        </a:cubicBezTo>
                        <a:cubicBezTo>
                          <a:pt x="2044" y="11378"/>
                          <a:pt x="2355" y="11735"/>
                          <a:pt x="2323" y="11861"/>
                        </a:cubicBezTo>
                        <a:cubicBezTo>
                          <a:pt x="2292" y="11988"/>
                          <a:pt x="2068" y="12449"/>
                          <a:pt x="1965" y="12483"/>
                        </a:cubicBezTo>
                        <a:cubicBezTo>
                          <a:pt x="1926" y="12496"/>
                          <a:pt x="1868" y="12503"/>
                          <a:pt x="1811" y="12506"/>
                        </a:cubicBezTo>
                        <a:cubicBezTo>
                          <a:pt x="1802" y="12581"/>
                          <a:pt x="1789" y="12651"/>
                          <a:pt x="1789" y="12691"/>
                        </a:cubicBezTo>
                        <a:cubicBezTo>
                          <a:pt x="1789" y="12794"/>
                          <a:pt x="1917" y="12957"/>
                          <a:pt x="1988" y="13142"/>
                        </a:cubicBezTo>
                        <a:cubicBezTo>
                          <a:pt x="2059" y="13326"/>
                          <a:pt x="1874" y="13449"/>
                          <a:pt x="1775" y="13326"/>
                        </a:cubicBezTo>
                        <a:cubicBezTo>
                          <a:pt x="1676" y="13203"/>
                          <a:pt x="1633" y="13449"/>
                          <a:pt x="1690" y="13551"/>
                        </a:cubicBezTo>
                        <a:cubicBezTo>
                          <a:pt x="1746" y="13654"/>
                          <a:pt x="1718" y="13941"/>
                          <a:pt x="1818" y="13962"/>
                        </a:cubicBezTo>
                        <a:cubicBezTo>
                          <a:pt x="1917" y="13982"/>
                          <a:pt x="2002" y="14269"/>
                          <a:pt x="2116" y="14269"/>
                        </a:cubicBezTo>
                        <a:cubicBezTo>
                          <a:pt x="2229" y="14269"/>
                          <a:pt x="2329" y="14535"/>
                          <a:pt x="2329" y="14535"/>
                        </a:cubicBezTo>
                        <a:cubicBezTo>
                          <a:pt x="2329" y="14535"/>
                          <a:pt x="2485" y="14679"/>
                          <a:pt x="2485" y="14761"/>
                        </a:cubicBezTo>
                        <a:cubicBezTo>
                          <a:pt x="2485" y="14771"/>
                          <a:pt x="2482" y="14781"/>
                          <a:pt x="2478" y="14792"/>
                        </a:cubicBezTo>
                        <a:cubicBezTo>
                          <a:pt x="2602" y="14774"/>
                          <a:pt x="2684" y="14768"/>
                          <a:pt x="2698" y="14694"/>
                        </a:cubicBezTo>
                        <a:cubicBezTo>
                          <a:pt x="2714" y="14613"/>
                          <a:pt x="2874" y="14613"/>
                          <a:pt x="2985" y="14774"/>
                        </a:cubicBezTo>
                        <a:cubicBezTo>
                          <a:pt x="3097" y="14936"/>
                          <a:pt x="3552" y="15350"/>
                          <a:pt x="3719" y="15546"/>
                        </a:cubicBezTo>
                        <a:cubicBezTo>
                          <a:pt x="3887" y="15742"/>
                          <a:pt x="4277" y="15960"/>
                          <a:pt x="4413" y="15949"/>
                        </a:cubicBezTo>
                        <a:cubicBezTo>
                          <a:pt x="4548" y="15937"/>
                          <a:pt x="4676" y="16087"/>
                          <a:pt x="4883" y="16076"/>
                        </a:cubicBezTo>
                        <a:cubicBezTo>
                          <a:pt x="4914" y="16074"/>
                          <a:pt x="4941" y="16076"/>
                          <a:pt x="4966" y="16078"/>
                        </a:cubicBezTo>
                        <a:cubicBezTo>
                          <a:pt x="4995" y="16033"/>
                          <a:pt x="5045" y="16032"/>
                          <a:pt x="5083" y="15950"/>
                        </a:cubicBezTo>
                        <a:cubicBezTo>
                          <a:pt x="5140" y="15827"/>
                          <a:pt x="5225" y="16053"/>
                          <a:pt x="5197" y="16216"/>
                        </a:cubicBezTo>
                        <a:cubicBezTo>
                          <a:pt x="5183" y="16292"/>
                          <a:pt x="5195" y="16377"/>
                          <a:pt x="5217" y="16444"/>
                        </a:cubicBezTo>
                        <a:cubicBezTo>
                          <a:pt x="5245" y="16386"/>
                          <a:pt x="5274" y="16308"/>
                          <a:pt x="5298" y="16225"/>
                        </a:cubicBezTo>
                        <a:cubicBezTo>
                          <a:pt x="5370" y="15972"/>
                          <a:pt x="5481" y="15983"/>
                          <a:pt x="5553" y="15903"/>
                        </a:cubicBezTo>
                        <a:cubicBezTo>
                          <a:pt x="5625" y="15822"/>
                          <a:pt x="5697" y="15857"/>
                          <a:pt x="5848" y="15972"/>
                        </a:cubicBezTo>
                        <a:cubicBezTo>
                          <a:pt x="5991" y="16080"/>
                          <a:pt x="6049" y="15852"/>
                          <a:pt x="6263" y="16135"/>
                        </a:cubicBezTo>
                        <a:cubicBezTo>
                          <a:pt x="6308" y="16107"/>
                          <a:pt x="6365" y="16073"/>
                          <a:pt x="6389" y="16073"/>
                        </a:cubicBezTo>
                        <a:cubicBezTo>
                          <a:pt x="6431" y="16073"/>
                          <a:pt x="6489" y="15950"/>
                          <a:pt x="6559" y="15847"/>
                        </a:cubicBezTo>
                        <a:cubicBezTo>
                          <a:pt x="6630" y="15745"/>
                          <a:pt x="6616" y="15622"/>
                          <a:pt x="6701" y="15642"/>
                        </a:cubicBezTo>
                        <a:cubicBezTo>
                          <a:pt x="6787" y="15663"/>
                          <a:pt x="6829" y="15499"/>
                          <a:pt x="7014" y="15355"/>
                        </a:cubicBezTo>
                        <a:cubicBezTo>
                          <a:pt x="7198" y="15212"/>
                          <a:pt x="7354" y="15438"/>
                          <a:pt x="7440" y="15335"/>
                        </a:cubicBezTo>
                        <a:cubicBezTo>
                          <a:pt x="7525" y="15232"/>
                          <a:pt x="7624" y="15191"/>
                          <a:pt x="7624" y="15294"/>
                        </a:cubicBezTo>
                        <a:cubicBezTo>
                          <a:pt x="7624" y="15397"/>
                          <a:pt x="7738" y="15520"/>
                          <a:pt x="7766" y="15642"/>
                        </a:cubicBezTo>
                        <a:cubicBezTo>
                          <a:pt x="7792" y="15752"/>
                          <a:pt x="7941" y="15797"/>
                          <a:pt x="7973" y="15804"/>
                        </a:cubicBezTo>
                        <a:cubicBezTo>
                          <a:pt x="7999" y="15784"/>
                          <a:pt x="8021" y="15766"/>
                          <a:pt x="8033" y="15753"/>
                        </a:cubicBezTo>
                        <a:cubicBezTo>
                          <a:pt x="8121" y="15661"/>
                          <a:pt x="8272" y="15765"/>
                          <a:pt x="8272" y="15903"/>
                        </a:cubicBezTo>
                        <a:cubicBezTo>
                          <a:pt x="8272" y="16041"/>
                          <a:pt x="8280" y="16190"/>
                          <a:pt x="8352" y="16190"/>
                        </a:cubicBezTo>
                        <a:cubicBezTo>
                          <a:pt x="8424" y="16190"/>
                          <a:pt x="8496" y="16190"/>
                          <a:pt x="8496" y="16444"/>
                        </a:cubicBezTo>
                        <a:cubicBezTo>
                          <a:pt x="8496" y="16697"/>
                          <a:pt x="8559" y="16985"/>
                          <a:pt x="8408" y="17204"/>
                        </a:cubicBezTo>
                        <a:cubicBezTo>
                          <a:pt x="8256" y="17423"/>
                          <a:pt x="8081" y="17814"/>
                          <a:pt x="8113" y="17929"/>
                        </a:cubicBezTo>
                        <a:cubicBezTo>
                          <a:pt x="8145" y="18044"/>
                          <a:pt x="8065" y="18263"/>
                          <a:pt x="8177" y="18183"/>
                        </a:cubicBezTo>
                        <a:cubicBezTo>
                          <a:pt x="8288" y="18102"/>
                          <a:pt x="8543" y="18183"/>
                          <a:pt x="8503" y="18275"/>
                        </a:cubicBezTo>
                        <a:cubicBezTo>
                          <a:pt x="8464" y="18367"/>
                          <a:pt x="8512" y="18689"/>
                          <a:pt x="8615" y="18701"/>
                        </a:cubicBezTo>
                        <a:cubicBezTo>
                          <a:pt x="8719" y="18712"/>
                          <a:pt x="8783" y="18793"/>
                          <a:pt x="8751" y="18931"/>
                        </a:cubicBezTo>
                        <a:cubicBezTo>
                          <a:pt x="8719" y="19069"/>
                          <a:pt x="8663" y="19276"/>
                          <a:pt x="8751" y="19276"/>
                        </a:cubicBezTo>
                        <a:cubicBezTo>
                          <a:pt x="8839" y="19276"/>
                          <a:pt x="8966" y="19276"/>
                          <a:pt x="8950" y="19415"/>
                        </a:cubicBezTo>
                        <a:cubicBezTo>
                          <a:pt x="8934" y="19553"/>
                          <a:pt x="9014" y="19679"/>
                          <a:pt x="9173" y="19587"/>
                        </a:cubicBezTo>
                        <a:cubicBezTo>
                          <a:pt x="9267" y="19533"/>
                          <a:pt x="9314" y="19484"/>
                          <a:pt x="9335" y="19538"/>
                        </a:cubicBezTo>
                        <a:cubicBezTo>
                          <a:pt x="9399" y="19535"/>
                          <a:pt x="9403" y="19744"/>
                          <a:pt x="9513" y="19783"/>
                        </a:cubicBezTo>
                        <a:cubicBezTo>
                          <a:pt x="9626" y="19824"/>
                          <a:pt x="9569" y="19435"/>
                          <a:pt x="9527" y="19373"/>
                        </a:cubicBezTo>
                        <a:cubicBezTo>
                          <a:pt x="9484" y="19312"/>
                          <a:pt x="9541" y="19045"/>
                          <a:pt x="9584" y="19107"/>
                        </a:cubicBezTo>
                        <a:cubicBezTo>
                          <a:pt x="9626" y="19168"/>
                          <a:pt x="9754" y="19107"/>
                          <a:pt x="9825" y="18984"/>
                        </a:cubicBezTo>
                        <a:cubicBezTo>
                          <a:pt x="9896" y="18861"/>
                          <a:pt x="10038" y="19086"/>
                          <a:pt x="10095" y="18943"/>
                        </a:cubicBezTo>
                        <a:cubicBezTo>
                          <a:pt x="10152" y="18799"/>
                          <a:pt x="10279" y="19045"/>
                          <a:pt x="10407" y="18943"/>
                        </a:cubicBezTo>
                        <a:cubicBezTo>
                          <a:pt x="10535" y="18841"/>
                          <a:pt x="10592" y="19025"/>
                          <a:pt x="10648" y="18881"/>
                        </a:cubicBezTo>
                        <a:cubicBezTo>
                          <a:pt x="10705" y="18738"/>
                          <a:pt x="10890" y="18553"/>
                          <a:pt x="10932" y="18615"/>
                        </a:cubicBezTo>
                        <a:cubicBezTo>
                          <a:pt x="10975" y="18676"/>
                          <a:pt x="11003" y="18799"/>
                          <a:pt x="11230" y="18841"/>
                        </a:cubicBezTo>
                        <a:cubicBezTo>
                          <a:pt x="11458" y="18881"/>
                          <a:pt x="11330" y="19045"/>
                          <a:pt x="11330" y="19148"/>
                        </a:cubicBezTo>
                        <a:cubicBezTo>
                          <a:pt x="11330" y="19251"/>
                          <a:pt x="11585" y="19517"/>
                          <a:pt x="11685" y="19537"/>
                        </a:cubicBezTo>
                        <a:cubicBezTo>
                          <a:pt x="11703" y="19541"/>
                          <a:pt x="11729" y="19573"/>
                          <a:pt x="11758" y="19622"/>
                        </a:cubicBezTo>
                        <a:cubicBezTo>
                          <a:pt x="11827" y="19574"/>
                          <a:pt x="11951" y="19655"/>
                          <a:pt x="11978" y="19538"/>
                        </a:cubicBezTo>
                        <a:cubicBezTo>
                          <a:pt x="12010" y="19399"/>
                          <a:pt x="12127" y="19437"/>
                          <a:pt x="12174" y="19553"/>
                        </a:cubicBezTo>
                        <a:cubicBezTo>
                          <a:pt x="12222" y="19668"/>
                          <a:pt x="12275" y="19691"/>
                          <a:pt x="12382" y="19553"/>
                        </a:cubicBezTo>
                        <a:cubicBezTo>
                          <a:pt x="12488" y="19415"/>
                          <a:pt x="12541" y="19691"/>
                          <a:pt x="12477" y="19768"/>
                        </a:cubicBezTo>
                        <a:cubicBezTo>
                          <a:pt x="12414" y="19844"/>
                          <a:pt x="12456" y="20082"/>
                          <a:pt x="12557" y="20221"/>
                        </a:cubicBezTo>
                        <a:cubicBezTo>
                          <a:pt x="12658" y="20359"/>
                          <a:pt x="12674" y="20136"/>
                          <a:pt x="12653" y="19998"/>
                        </a:cubicBezTo>
                        <a:cubicBezTo>
                          <a:pt x="12632" y="19860"/>
                          <a:pt x="12823" y="19722"/>
                          <a:pt x="13158" y="19561"/>
                        </a:cubicBezTo>
                        <a:cubicBezTo>
                          <a:pt x="13493" y="19399"/>
                          <a:pt x="13854" y="19046"/>
                          <a:pt x="13860" y="18970"/>
                        </a:cubicBezTo>
                        <a:cubicBezTo>
                          <a:pt x="13865" y="18893"/>
                          <a:pt x="14099" y="19108"/>
                          <a:pt x="14211" y="18985"/>
                        </a:cubicBezTo>
                        <a:cubicBezTo>
                          <a:pt x="14322" y="18862"/>
                          <a:pt x="14726" y="18847"/>
                          <a:pt x="14833" y="18839"/>
                        </a:cubicBezTo>
                        <a:cubicBezTo>
                          <a:pt x="14939" y="18831"/>
                          <a:pt x="14934" y="18701"/>
                          <a:pt x="15045" y="18571"/>
                        </a:cubicBezTo>
                        <a:cubicBezTo>
                          <a:pt x="15157" y="18440"/>
                          <a:pt x="15130" y="18378"/>
                          <a:pt x="15258" y="18325"/>
                        </a:cubicBezTo>
                        <a:cubicBezTo>
                          <a:pt x="15385" y="18271"/>
                          <a:pt x="15465" y="18102"/>
                          <a:pt x="15465" y="18010"/>
                        </a:cubicBezTo>
                        <a:cubicBezTo>
                          <a:pt x="15465" y="17918"/>
                          <a:pt x="15704" y="17887"/>
                          <a:pt x="15710" y="17787"/>
                        </a:cubicBezTo>
                        <a:cubicBezTo>
                          <a:pt x="15715" y="17688"/>
                          <a:pt x="15891" y="17657"/>
                          <a:pt x="15891" y="17534"/>
                        </a:cubicBezTo>
                        <a:cubicBezTo>
                          <a:pt x="15891" y="17412"/>
                          <a:pt x="15997" y="17434"/>
                          <a:pt x="16045" y="17342"/>
                        </a:cubicBezTo>
                        <a:cubicBezTo>
                          <a:pt x="16093" y="17250"/>
                          <a:pt x="16007" y="16981"/>
                          <a:pt x="16093" y="16943"/>
                        </a:cubicBezTo>
                        <a:cubicBezTo>
                          <a:pt x="16177" y="16904"/>
                          <a:pt x="16061" y="16759"/>
                          <a:pt x="16045" y="16690"/>
                        </a:cubicBezTo>
                        <a:cubicBezTo>
                          <a:pt x="16029" y="16621"/>
                          <a:pt x="16204" y="16605"/>
                          <a:pt x="16294" y="16521"/>
                        </a:cubicBezTo>
                        <a:cubicBezTo>
                          <a:pt x="16385" y="16436"/>
                          <a:pt x="16443" y="16306"/>
                          <a:pt x="16459" y="16160"/>
                        </a:cubicBezTo>
                        <a:cubicBezTo>
                          <a:pt x="16475" y="16014"/>
                          <a:pt x="16624" y="15884"/>
                          <a:pt x="16693" y="15845"/>
                        </a:cubicBezTo>
                        <a:cubicBezTo>
                          <a:pt x="16762" y="15807"/>
                          <a:pt x="16789" y="15600"/>
                          <a:pt x="16768" y="15423"/>
                        </a:cubicBezTo>
                        <a:cubicBezTo>
                          <a:pt x="16746" y="15247"/>
                          <a:pt x="16890" y="15292"/>
                          <a:pt x="16826" y="15223"/>
                        </a:cubicBezTo>
                        <a:cubicBezTo>
                          <a:pt x="16762" y="15154"/>
                          <a:pt x="16853" y="14963"/>
                          <a:pt x="16980" y="14909"/>
                        </a:cubicBezTo>
                        <a:cubicBezTo>
                          <a:pt x="17108" y="14855"/>
                          <a:pt x="16900" y="14771"/>
                          <a:pt x="16831" y="14848"/>
                        </a:cubicBezTo>
                        <a:cubicBezTo>
                          <a:pt x="16762" y="14924"/>
                          <a:pt x="16688" y="14625"/>
                          <a:pt x="16624" y="14740"/>
                        </a:cubicBezTo>
                        <a:cubicBezTo>
                          <a:pt x="16560" y="14855"/>
                          <a:pt x="16380" y="14671"/>
                          <a:pt x="16497" y="14633"/>
                        </a:cubicBezTo>
                        <a:cubicBezTo>
                          <a:pt x="16613" y="14594"/>
                          <a:pt x="16794" y="14402"/>
                          <a:pt x="16874" y="14364"/>
                        </a:cubicBezTo>
                        <a:cubicBezTo>
                          <a:pt x="16954" y="14325"/>
                          <a:pt x="16757" y="14072"/>
                          <a:pt x="16656" y="14080"/>
                        </a:cubicBezTo>
                        <a:cubicBezTo>
                          <a:pt x="16555" y="14088"/>
                          <a:pt x="16443" y="13742"/>
                          <a:pt x="16337" y="13742"/>
                        </a:cubicBezTo>
                        <a:cubicBezTo>
                          <a:pt x="16231" y="13742"/>
                          <a:pt x="16417" y="13635"/>
                          <a:pt x="16539" y="13727"/>
                        </a:cubicBezTo>
                        <a:cubicBezTo>
                          <a:pt x="16661" y="13819"/>
                          <a:pt x="16805" y="13896"/>
                          <a:pt x="16858" y="13819"/>
                        </a:cubicBezTo>
                        <a:cubicBezTo>
                          <a:pt x="16911" y="13742"/>
                          <a:pt x="16651" y="13435"/>
                          <a:pt x="16555" y="13328"/>
                        </a:cubicBezTo>
                        <a:cubicBezTo>
                          <a:pt x="16459" y="13220"/>
                          <a:pt x="16550" y="13074"/>
                          <a:pt x="16491" y="13013"/>
                        </a:cubicBezTo>
                        <a:cubicBezTo>
                          <a:pt x="16433" y="12952"/>
                          <a:pt x="16305" y="12560"/>
                          <a:pt x="16263" y="12384"/>
                        </a:cubicBezTo>
                        <a:cubicBezTo>
                          <a:pt x="16220" y="12207"/>
                          <a:pt x="15997" y="12176"/>
                          <a:pt x="15944" y="12061"/>
                        </a:cubicBezTo>
                        <a:cubicBezTo>
                          <a:pt x="15891" y="11946"/>
                          <a:pt x="15949" y="11677"/>
                          <a:pt x="16114" y="11577"/>
                        </a:cubicBezTo>
                        <a:cubicBezTo>
                          <a:pt x="16278" y="11478"/>
                          <a:pt x="16209" y="11278"/>
                          <a:pt x="16284" y="11301"/>
                        </a:cubicBezTo>
                        <a:cubicBezTo>
                          <a:pt x="16359" y="11324"/>
                          <a:pt x="16422" y="11278"/>
                          <a:pt x="16481" y="11102"/>
                        </a:cubicBezTo>
                        <a:cubicBezTo>
                          <a:pt x="16539" y="10925"/>
                          <a:pt x="16640" y="11033"/>
                          <a:pt x="16699" y="10940"/>
                        </a:cubicBezTo>
                        <a:cubicBezTo>
                          <a:pt x="16757" y="10848"/>
                          <a:pt x="17017" y="10856"/>
                          <a:pt x="17108" y="10764"/>
                        </a:cubicBezTo>
                        <a:cubicBezTo>
                          <a:pt x="17198" y="10672"/>
                          <a:pt x="17023" y="10388"/>
                          <a:pt x="16900" y="10434"/>
                        </a:cubicBezTo>
                        <a:cubicBezTo>
                          <a:pt x="16778" y="10479"/>
                          <a:pt x="16635" y="10411"/>
                          <a:pt x="16550" y="10227"/>
                        </a:cubicBezTo>
                        <a:cubicBezTo>
                          <a:pt x="16465" y="10042"/>
                          <a:pt x="16241" y="10564"/>
                          <a:pt x="16071" y="10679"/>
                        </a:cubicBezTo>
                        <a:cubicBezTo>
                          <a:pt x="15901" y="10794"/>
                          <a:pt x="15790" y="10472"/>
                          <a:pt x="15848" y="10265"/>
                        </a:cubicBezTo>
                        <a:cubicBezTo>
                          <a:pt x="15906" y="10058"/>
                          <a:pt x="15715" y="10065"/>
                          <a:pt x="15476" y="10080"/>
                        </a:cubicBezTo>
                        <a:cubicBezTo>
                          <a:pt x="15237" y="10096"/>
                          <a:pt x="15327" y="9466"/>
                          <a:pt x="15471" y="9436"/>
                        </a:cubicBezTo>
                        <a:cubicBezTo>
                          <a:pt x="15614" y="9405"/>
                          <a:pt x="15827" y="9628"/>
                          <a:pt x="15917" y="9244"/>
                        </a:cubicBezTo>
                        <a:cubicBezTo>
                          <a:pt x="16007" y="8860"/>
                          <a:pt x="16135" y="9160"/>
                          <a:pt x="16337" y="8822"/>
                        </a:cubicBezTo>
                        <a:cubicBezTo>
                          <a:pt x="16539" y="8484"/>
                          <a:pt x="16773" y="8277"/>
                          <a:pt x="16948" y="8476"/>
                        </a:cubicBezTo>
                        <a:cubicBezTo>
                          <a:pt x="17124" y="8676"/>
                          <a:pt x="16762" y="8991"/>
                          <a:pt x="16704" y="9182"/>
                        </a:cubicBezTo>
                        <a:cubicBezTo>
                          <a:pt x="16646" y="9374"/>
                          <a:pt x="16757" y="9436"/>
                          <a:pt x="16651" y="9581"/>
                        </a:cubicBezTo>
                        <a:cubicBezTo>
                          <a:pt x="16544" y="9728"/>
                          <a:pt x="16693" y="9766"/>
                          <a:pt x="16900" y="9574"/>
                        </a:cubicBezTo>
                        <a:cubicBezTo>
                          <a:pt x="17108" y="9382"/>
                          <a:pt x="17363" y="9152"/>
                          <a:pt x="17565" y="9037"/>
                        </a:cubicBezTo>
                        <a:cubicBezTo>
                          <a:pt x="17619" y="9006"/>
                          <a:pt x="17678" y="8998"/>
                          <a:pt x="17738" y="9005"/>
                        </a:cubicBezTo>
                        <a:cubicBezTo>
                          <a:pt x="17767" y="8894"/>
                          <a:pt x="17801" y="8805"/>
                          <a:pt x="17840" y="8777"/>
                        </a:cubicBezTo>
                        <a:cubicBezTo>
                          <a:pt x="17979" y="8677"/>
                          <a:pt x="18442" y="8376"/>
                          <a:pt x="18512" y="8242"/>
                        </a:cubicBezTo>
                        <a:cubicBezTo>
                          <a:pt x="18581" y="8108"/>
                          <a:pt x="18651" y="7874"/>
                          <a:pt x="18743" y="7874"/>
                        </a:cubicBezTo>
                        <a:cubicBezTo>
                          <a:pt x="18836" y="7874"/>
                          <a:pt x="18836" y="8008"/>
                          <a:pt x="18975" y="8008"/>
                        </a:cubicBezTo>
                        <a:cubicBezTo>
                          <a:pt x="19114" y="8008"/>
                          <a:pt x="19276" y="8075"/>
                          <a:pt x="19206" y="7907"/>
                        </a:cubicBezTo>
                        <a:cubicBezTo>
                          <a:pt x="19137" y="7740"/>
                          <a:pt x="19184" y="7740"/>
                          <a:pt x="19346" y="7706"/>
                        </a:cubicBezTo>
                        <a:cubicBezTo>
                          <a:pt x="19508" y="7673"/>
                          <a:pt x="19484" y="7439"/>
                          <a:pt x="19601" y="7439"/>
                        </a:cubicBezTo>
                        <a:cubicBezTo>
                          <a:pt x="19716" y="7439"/>
                          <a:pt x="19693" y="7038"/>
                          <a:pt x="19809" y="7038"/>
                        </a:cubicBezTo>
                        <a:cubicBezTo>
                          <a:pt x="19925" y="7038"/>
                          <a:pt x="19971" y="7272"/>
                          <a:pt x="20110" y="7205"/>
                        </a:cubicBezTo>
                        <a:cubicBezTo>
                          <a:pt x="20136" y="7192"/>
                          <a:pt x="20171" y="7202"/>
                          <a:pt x="20209" y="7226"/>
                        </a:cubicBezTo>
                        <a:cubicBezTo>
                          <a:pt x="20239" y="7192"/>
                          <a:pt x="20268" y="7160"/>
                          <a:pt x="20297" y="7130"/>
                        </a:cubicBezTo>
                        <a:cubicBezTo>
                          <a:pt x="20283" y="6921"/>
                          <a:pt x="20300" y="6733"/>
                          <a:pt x="20271" y="6634"/>
                        </a:cubicBezTo>
                        <a:cubicBezTo>
                          <a:pt x="20218" y="6450"/>
                          <a:pt x="20271" y="6312"/>
                          <a:pt x="20250" y="6204"/>
                        </a:cubicBezTo>
                        <a:cubicBezTo>
                          <a:pt x="20228" y="6097"/>
                          <a:pt x="20218" y="5836"/>
                          <a:pt x="20303" y="5836"/>
                        </a:cubicBezTo>
                        <a:cubicBezTo>
                          <a:pt x="20388" y="5836"/>
                          <a:pt x="20494" y="5529"/>
                          <a:pt x="20600" y="5636"/>
                        </a:cubicBezTo>
                        <a:cubicBezTo>
                          <a:pt x="20707" y="5744"/>
                          <a:pt x="20919" y="5774"/>
                          <a:pt x="20919" y="5636"/>
                        </a:cubicBezTo>
                        <a:cubicBezTo>
                          <a:pt x="20919" y="5498"/>
                          <a:pt x="21068" y="5483"/>
                          <a:pt x="21090" y="5298"/>
                        </a:cubicBezTo>
                        <a:cubicBezTo>
                          <a:pt x="21111" y="5114"/>
                          <a:pt x="21270" y="5068"/>
                          <a:pt x="21302" y="4899"/>
                        </a:cubicBezTo>
                        <a:cubicBezTo>
                          <a:pt x="21334" y="4731"/>
                          <a:pt x="21387" y="4331"/>
                          <a:pt x="21494" y="4239"/>
                        </a:cubicBezTo>
                        <a:cubicBezTo>
                          <a:pt x="21600" y="4147"/>
                          <a:pt x="21472" y="4086"/>
                          <a:pt x="21483" y="3809"/>
                        </a:cubicBezTo>
                        <a:close/>
                      </a:path>
                    </a:pathLst>
                  </a:custGeom>
                  <a:grpFill/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19050" tIns="19050" rIns="19050" bIns="19050" numCol="1" anchor="ctr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 sz="8000">
                        <a:solidFill>
                          <a:srgbClr val="53585F"/>
                        </a:solidFill>
                        <a:latin typeface="Open Sans" panose="020B0606030504020204"/>
                        <a:ea typeface="Open Sans" panose="020B0606030504020204"/>
                        <a:cs typeface="Open Sans" panose="020B0606030504020204"/>
                        <a:sym typeface="Open Sans" panose="020B0606030504020204"/>
                      </a:defRPr>
                    </a:pPr>
                    <a:endParaRPr kumimoji="0" sz="4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3585F"/>
                      </a:solidFill>
                      <a:effectLst/>
                      <a:uLnTx/>
                      <a:uFillTx/>
                      <a:latin typeface="Open Sans" panose="020B0606030504020204"/>
                      <a:sym typeface="Open Sans" panose="020B0606030504020204"/>
                    </a:endParaRPr>
                  </a:p>
                </p:txBody>
              </p:sp>
              <p:sp>
                <p:nvSpPr>
                  <p:cNvPr id="647" name="Shape 1509"/>
                  <p:cNvSpPr/>
                  <p:nvPr/>
                </p:nvSpPr>
                <p:spPr>
                  <a:xfrm>
                    <a:off x="8294204" y="4655232"/>
                    <a:ext cx="833980" cy="74177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46" h="21498" extrusionOk="0">
                        <a:moveTo>
                          <a:pt x="17620" y="19683"/>
                        </a:moveTo>
                        <a:cubicBezTo>
                          <a:pt x="17306" y="19722"/>
                          <a:pt x="16834" y="19360"/>
                          <a:pt x="16724" y="19394"/>
                        </a:cubicBezTo>
                        <a:cubicBezTo>
                          <a:pt x="16595" y="19434"/>
                          <a:pt x="17131" y="20339"/>
                          <a:pt x="16968" y="20575"/>
                        </a:cubicBezTo>
                        <a:cubicBezTo>
                          <a:pt x="16805" y="20811"/>
                          <a:pt x="17446" y="21454"/>
                          <a:pt x="17667" y="21494"/>
                        </a:cubicBezTo>
                        <a:cubicBezTo>
                          <a:pt x="17888" y="21533"/>
                          <a:pt x="17806" y="21244"/>
                          <a:pt x="17958" y="21257"/>
                        </a:cubicBezTo>
                        <a:cubicBezTo>
                          <a:pt x="18109" y="21271"/>
                          <a:pt x="18051" y="21087"/>
                          <a:pt x="18074" y="20955"/>
                        </a:cubicBezTo>
                        <a:cubicBezTo>
                          <a:pt x="18098" y="20825"/>
                          <a:pt x="18249" y="21100"/>
                          <a:pt x="18377" y="21021"/>
                        </a:cubicBezTo>
                        <a:cubicBezTo>
                          <a:pt x="18505" y="20943"/>
                          <a:pt x="18342" y="20378"/>
                          <a:pt x="18529" y="20378"/>
                        </a:cubicBezTo>
                        <a:cubicBezTo>
                          <a:pt x="18715" y="20378"/>
                          <a:pt x="18564" y="19696"/>
                          <a:pt x="18505" y="19473"/>
                        </a:cubicBezTo>
                        <a:cubicBezTo>
                          <a:pt x="18447" y="19249"/>
                          <a:pt x="17935" y="19643"/>
                          <a:pt x="17620" y="19683"/>
                        </a:cubicBezTo>
                        <a:close/>
                        <a:moveTo>
                          <a:pt x="12357" y="16035"/>
                        </a:moveTo>
                        <a:cubicBezTo>
                          <a:pt x="12485" y="16166"/>
                          <a:pt x="12916" y="16126"/>
                          <a:pt x="12986" y="15943"/>
                        </a:cubicBezTo>
                        <a:cubicBezTo>
                          <a:pt x="13056" y="15759"/>
                          <a:pt x="12242" y="15917"/>
                          <a:pt x="12357" y="16035"/>
                        </a:cubicBezTo>
                        <a:close/>
                        <a:moveTo>
                          <a:pt x="9737" y="497"/>
                        </a:moveTo>
                        <a:cubicBezTo>
                          <a:pt x="9714" y="340"/>
                          <a:pt x="8885" y="522"/>
                          <a:pt x="9062" y="681"/>
                        </a:cubicBezTo>
                        <a:cubicBezTo>
                          <a:pt x="9178" y="786"/>
                          <a:pt x="9761" y="655"/>
                          <a:pt x="9737" y="497"/>
                        </a:cubicBezTo>
                        <a:close/>
                        <a:moveTo>
                          <a:pt x="21405" y="10772"/>
                        </a:moveTo>
                        <a:cubicBezTo>
                          <a:pt x="21498" y="10694"/>
                          <a:pt x="21358" y="10274"/>
                          <a:pt x="21276" y="10339"/>
                        </a:cubicBezTo>
                        <a:cubicBezTo>
                          <a:pt x="21195" y="10405"/>
                          <a:pt x="21195" y="9683"/>
                          <a:pt x="21253" y="9355"/>
                        </a:cubicBezTo>
                        <a:cubicBezTo>
                          <a:pt x="21311" y="9027"/>
                          <a:pt x="21276" y="9066"/>
                          <a:pt x="21125" y="9237"/>
                        </a:cubicBezTo>
                        <a:cubicBezTo>
                          <a:pt x="20974" y="9408"/>
                          <a:pt x="20811" y="8909"/>
                          <a:pt x="20776" y="8778"/>
                        </a:cubicBezTo>
                        <a:cubicBezTo>
                          <a:pt x="20741" y="8647"/>
                          <a:pt x="20566" y="8279"/>
                          <a:pt x="20368" y="8331"/>
                        </a:cubicBezTo>
                        <a:cubicBezTo>
                          <a:pt x="20170" y="8384"/>
                          <a:pt x="20298" y="8016"/>
                          <a:pt x="20112" y="8056"/>
                        </a:cubicBezTo>
                        <a:cubicBezTo>
                          <a:pt x="19926" y="8095"/>
                          <a:pt x="19891" y="7754"/>
                          <a:pt x="19926" y="7439"/>
                        </a:cubicBezTo>
                        <a:cubicBezTo>
                          <a:pt x="19961" y="7124"/>
                          <a:pt x="19798" y="7374"/>
                          <a:pt x="19716" y="7243"/>
                        </a:cubicBezTo>
                        <a:cubicBezTo>
                          <a:pt x="19635" y="7111"/>
                          <a:pt x="19542" y="7216"/>
                          <a:pt x="19413" y="7268"/>
                        </a:cubicBezTo>
                        <a:cubicBezTo>
                          <a:pt x="19285" y="7321"/>
                          <a:pt x="19250" y="6993"/>
                          <a:pt x="19285" y="6862"/>
                        </a:cubicBezTo>
                        <a:cubicBezTo>
                          <a:pt x="19320" y="6731"/>
                          <a:pt x="19262" y="6573"/>
                          <a:pt x="19087" y="6429"/>
                        </a:cubicBezTo>
                        <a:cubicBezTo>
                          <a:pt x="18913" y="6284"/>
                          <a:pt x="18901" y="6166"/>
                          <a:pt x="18913" y="5995"/>
                        </a:cubicBezTo>
                        <a:cubicBezTo>
                          <a:pt x="18924" y="5825"/>
                          <a:pt x="17923" y="5247"/>
                          <a:pt x="17702" y="5195"/>
                        </a:cubicBezTo>
                        <a:cubicBezTo>
                          <a:pt x="17481" y="5143"/>
                          <a:pt x="17667" y="4880"/>
                          <a:pt x="17574" y="4789"/>
                        </a:cubicBezTo>
                        <a:cubicBezTo>
                          <a:pt x="17481" y="4697"/>
                          <a:pt x="17446" y="4355"/>
                          <a:pt x="17446" y="4067"/>
                        </a:cubicBezTo>
                        <a:cubicBezTo>
                          <a:pt x="17446" y="3778"/>
                          <a:pt x="17120" y="3686"/>
                          <a:pt x="17131" y="3450"/>
                        </a:cubicBezTo>
                        <a:cubicBezTo>
                          <a:pt x="17143" y="3213"/>
                          <a:pt x="17038" y="2990"/>
                          <a:pt x="17061" y="2728"/>
                        </a:cubicBezTo>
                        <a:cubicBezTo>
                          <a:pt x="17085" y="2465"/>
                          <a:pt x="16724" y="2400"/>
                          <a:pt x="16712" y="2256"/>
                        </a:cubicBezTo>
                        <a:cubicBezTo>
                          <a:pt x="16701" y="2111"/>
                          <a:pt x="16502" y="2242"/>
                          <a:pt x="16305" y="2269"/>
                        </a:cubicBezTo>
                        <a:cubicBezTo>
                          <a:pt x="16107" y="2295"/>
                          <a:pt x="16118" y="1980"/>
                          <a:pt x="16141" y="1678"/>
                        </a:cubicBezTo>
                        <a:cubicBezTo>
                          <a:pt x="16165" y="1376"/>
                          <a:pt x="16060" y="878"/>
                          <a:pt x="15897" y="733"/>
                        </a:cubicBezTo>
                        <a:cubicBezTo>
                          <a:pt x="15734" y="589"/>
                          <a:pt x="15722" y="90"/>
                          <a:pt x="15641" y="11"/>
                        </a:cubicBezTo>
                        <a:cubicBezTo>
                          <a:pt x="15559" y="-67"/>
                          <a:pt x="15291" y="274"/>
                          <a:pt x="15303" y="445"/>
                        </a:cubicBezTo>
                        <a:cubicBezTo>
                          <a:pt x="15315" y="615"/>
                          <a:pt x="15280" y="812"/>
                          <a:pt x="15175" y="917"/>
                        </a:cubicBezTo>
                        <a:cubicBezTo>
                          <a:pt x="15070" y="1022"/>
                          <a:pt x="15245" y="1429"/>
                          <a:pt x="15105" y="1573"/>
                        </a:cubicBezTo>
                        <a:cubicBezTo>
                          <a:pt x="14965" y="1718"/>
                          <a:pt x="15094" y="2295"/>
                          <a:pt x="15059" y="2623"/>
                        </a:cubicBezTo>
                        <a:cubicBezTo>
                          <a:pt x="15024" y="2951"/>
                          <a:pt x="15035" y="3305"/>
                          <a:pt x="14896" y="3528"/>
                        </a:cubicBezTo>
                        <a:cubicBezTo>
                          <a:pt x="14756" y="3751"/>
                          <a:pt x="14733" y="4106"/>
                          <a:pt x="14453" y="4224"/>
                        </a:cubicBezTo>
                        <a:cubicBezTo>
                          <a:pt x="14174" y="4342"/>
                          <a:pt x="13801" y="4093"/>
                          <a:pt x="13812" y="3922"/>
                        </a:cubicBezTo>
                        <a:cubicBezTo>
                          <a:pt x="13824" y="3751"/>
                          <a:pt x="13510" y="3647"/>
                          <a:pt x="13347" y="3673"/>
                        </a:cubicBezTo>
                        <a:cubicBezTo>
                          <a:pt x="13184" y="3699"/>
                          <a:pt x="13091" y="3437"/>
                          <a:pt x="12834" y="3213"/>
                        </a:cubicBezTo>
                        <a:cubicBezTo>
                          <a:pt x="12578" y="2990"/>
                          <a:pt x="12380" y="3266"/>
                          <a:pt x="12299" y="3004"/>
                        </a:cubicBezTo>
                        <a:cubicBezTo>
                          <a:pt x="12217" y="2741"/>
                          <a:pt x="12136" y="2702"/>
                          <a:pt x="11949" y="2557"/>
                        </a:cubicBezTo>
                        <a:cubicBezTo>
                          <a:pt x="11764" y="2413"/>
                          <a:pt x="11821" y="2413"/>
                          <a:pt x="11996" y="2269"/>
                        </a:cubicBezTo>
                        <a:cubicBezTo>
                          <a:pt x="12171" y="2125"/>
                          <a:pt x="12136" y="1941"/>
                          <a:pt x="12043" y="1770"/>
                        </a:cubicBezTo>
                        <a:cubicBezTo>
                          <a:pt x="11949" y="1599"/>
                          <a:pt x="12147" y="1639"/>
                          <a:pt x="12380" y="1494"/>
                        </a:cubicBezTo>
                        <a:cubicBezTo>
                          <a:pt x="12613" y="1350"/>
                          <a:pt x="12380" y="1180"/>
                          <a:pt x="12555" y="1101"/>
                        </a:cubicBezTo>
                        <a:cubicBezTo>
                          <a:pt x="12730" y="1022"/>
                          <a:pt x="12625" y="851"/>
                          <a:pt x="12439" y="812"/>
                        </a:cubicBezTo>
                        <a:cubicBezTo>
                          <a:pt x="12252" y="773"/>
                          <a:pt x="12311" y="1022"/>
                          <a:pt x="12241" y="1048"/>
                        </a:cubicBezTo>
                        <a:cubicBezTo>
                          <a:pt x="12171" y="1075"/>
                          <a:pt x="12101" y="720"/>
                          <a:pt x="12043" y="733"/>
                        </a:cubicBezTo>
                        <a:cubicBezTo>
                          <a:pt x="11984" y="746"/>
                          <a:pt x="11764" y="1087"/>
                          <a:pt x="11647" y="917"/>
                        </a:cubicBezTo>
                        <a:cubicBezTo>
                          <a:pt x="11530" y="746"/>
                          <a:pt x="10878" y="602"/>
                          <a:pt x="10622" y="563"/>
                        </a:cubicBezTo>
                        <a:cubicBezTo>
                          <a:pt x="10366" y="523"/>
                          <a:pt x="10285" y="156"/>
                          <a:pt x="10133" y="222"/>
                        </a:cubicBezTo>
                        <a:cubicBezTo>
                          <a:pt x="9982" y="287"/>
                          <a:pt x="10156" y="405"/>
                          <a:pt x="10331" y="615"/>
                        </a:cubicBezTo>
                        <a:cubicBezTo>
                          <a:pt x="10506" y="825"/>
                          <a:pt x="9749" y="969"/>
                          <a:pt x="9528" y="891"/>
                        </a:cubicBezTo>
                        <a:cubicBezTo>
                          <a:pt x="9306" y="812"/>
                          <a:pt x="9563" y="1075"/>
                          <a:pt x="9376" y="1061"/>
                        </a:cubicBezTo>
                        <a:cubicBezTo>
                          <a:pt x="9190" y="1048"/>
                          <a:pt x="9155" y="1416"/>
                          <a:pt x="9004" y="1599"/>
                        </a:cubicBezTo>
                        <a:cubicBezTo>
                          <a:pt x="8852" y="1783"/>
                          <a:pt x="8957" y="1915"/>
                          <a:pt x="8794" y="2032"/>
                        </a:cubicBezTo>
                        <a:cubicBezTo>
                          <a:pt x="8631" y="2151"/>
                          <a:pt x="8619" y="2282"/>
                          <a:pt x="8817" y="2531"/>
                        </a:cubicBezTo>
                        <a:cubicBezTo>
                          <a:pt x="9015" y="2780"/>
                          <a:pt x="8724" y="2794"/>
                          <a:pt x="8549" y="2597"/>
                        </a:cubicBezTo>
                        <a:cubicBezTo>
                          <a:pt x="8375" y="2400"/>
                          <a:pt x="8200" y="2400"/>
                          <a:pt x="8212" y="2623"/>
                        </a:cubicBezTo>
                        <a:cubicBezTo>
                          <a:pt x="8223" y="2846"/>
                          <a:pt x="8002" y="2741"/>
                          <a:pt x="8037" y="2492"/>
                        </a:cubicBezTo>
                        <a:cubicBezTo>
                          <a:pt x="8072" y="2242"/>
                          <a:pt x="7793" y="2361"/>
                          <a:pt x="7746" y="2216"/>
                        </a:cubicBezTo>
                        <a:cubicBezTo>
                          <a:pt x="7699" y="2072"/>
                          <a:pt x="7455" y="1836"/>
                          <a:pt x="7303" y="1849"/>
                        </a:cubicBezTo>
                        <a:cubicBezTo>
                          <a:pt x="7152" y="1862"/>
                          <a:pt x="7152" y="2046"/>
                          <a:pt x="7001" y="2046"/>
                        </a:cubicBezTo>
                        <a:cubicBezTo>
                          <a:pt x="6849" y="2046"/>
                          <a:pt x="6814" y="2137"/>
                          <a:pt x="6838" y="2321"/>
                        </a:cubicBezTo>
                        <a:cubicBezTo>
                          <a:pt x="6861" y="2505"/>
                          <a:pt x="6605" y="2308"/>
                          <a:pt x="6430" y="2334"/>
                        </a:cubicBezTo>
                        <a:cubicBezTo>
                          <a:pt x="6256" y="2361"/>
                          <a:pt x="6430" y="2584"/>
                          <a:pt x="6337" y="2597"/>
                        </a:cubicBezTo>
                        <a:cubicBezTo>
                          <a:pt x="6244" y="2610"/>
                          <a:pt x="6244" y="2794"/>
                          <a:pt x="6093" y="2794"/>
                        </a:cubicBezTo>
                        <a:cubicBezTo>
                          <a:pt x="5941" y="2794"/>
                          <a:pt x="5964" y="3174"/>
                          <a:pt x="5988" y="3371"/>
                        </a:cubicBezTo>
                        <a:cubicBezTo>
                          <a:pt x="6011" y="3568"/>
                          <a:pt x="5755" y="3279"/>
                          <a:pt x="5604" y="3332"/>
                        </a:cubicBezTo>
                        <a:cubicBezTo>
                          <a:pt x="5452" y="3384"/>
                          <a:pt x="5638" y="3555"/>
                          <a:pt x="5685" y="3778"/>
                        </a:cubicBezTo>
                        <a:cubicBezTo>
                          <a:pt x="5732" y="4001"/>
                          <a:pt x="5604" y="3988"/>
                          <a:pt x="5522" y="4080"/>
                        </a:cubicBezTo>
                        <a:cubicBezTo>
                          <a:pt x="5441" y="4172"/>
                          <a:pt x="5312" y="3830"/>
                          <a:pt x="5312" y="3633"/>
                        </a:cubicBezTo>
                        <a:cubicBezTo>
                          <a:pt x="5312" y="3437"/>
                          <a:pt x="5114" y="3620"/>
                          <a:pt x="4905" y="3870"/>
                        </a:cubicBezTo>
                        <a:cubicBezTo>
                          <a:pt x="4695" y="4119"/>
                          <a:pt x="4975" y="4500"/>
                          <a:pt x="4882" y="4565"/>
                        </a:cubicBezTo>
                        <a:cubicBezTo>
                          <a:pt x="4788" y="4631"/>
                          <a:pt x="4369" y="5077"/>
                          <a:pt x="4125" y="5405"/>
                        </a:cubicBezTo>
                        <a:cubicBezTo>
                          <a:pt x="3880" y="5733"/>
                          <a:pt x="3356" y="5536"/>
                          <a:pt x="3193" y="5694"/>
                        </a:cubicBezTo>
                        <a:cubicBezTo>
                          <a:pt x="3030" y="5851"/>
                          <a:pt x="2856" y="5733"/>
                          <a:pt x="2692" y="5877"/>
                        </a:cubicBezTo>
                        <a:cubicBezTo>
                          <a:pt x="2529" y="6022"/>
                          <a:pt x="2227" y="6297"/>
                          <a:pt x="2192" y="6127"/>
                        </a:cubicBezTo>
                        <a:cubicBezTo>
                          <a:pt x="2157" y="5956"/>
                          <a:pt x="1738" y="6088"/>
                          <a:pt x="1563" y="6297"/>
                        </a:cubicBezTo>
                        <a:cubicBezTo>
                          <a:pt x="1388" y="6508"/>
                          <a:pt x="1109" y="6691"/>
                          <a:pt x="911" y="6704"/>
                        </a:cubicBezTo>
                        <a:cubicBezTo>
                          <a:pt x="713" y="6717"/>
                          <a:pt x="713" y="7058"/>
                          <a:pt x="632" y="7137"/>
                        </a:cubicBezTo>
                        <a:cubicBezTo>
                          <a:pt x="550" y="7216"/>
                          <a:pt x="573" y="6862"/>
                          <a:pt x="573" y="6770"/>
                        </a:cubicBezTo>
                        <a:cubicBezTo>
                          <a:pt x="573" y="6678"/>
                          <a:pt x="387" y="6928"/>
                          <a:pt x="305" y="7203"/>
                        </a:cubicBezTo>
                        <a:cubicBezTo>
                          <a:pt x="224" y="7479"/>
                          <a:pt x="503" y="7583"/>
                          <a:pt x="329" y="7872"/>
                        </a:cubicBezTo>
                        <a:cubicBezTo>
                          <a:pt x="154" y="8161"/>
                          <a:pt x="-9" y="8449"/>
                          <a:pt x="236" y="8817"/>
                        </a:cubicBezTo>
                        <a:cubicBezTo>
                          <a:pt x="480" y="9185"/>
                          <a:pt x="620" y="9421"/>
                          <a:pt x="538" y="9604"/>
                        </a:cubicBezTo>
                        <a:cubicBezTo>
                          <a:pt x="457" y="9788"/>
                          <a:pt x="282" y="9237"/>
                          <a:pt x="224" y="9303"/>
                        </a:cubicBezTo>
                        <a:cubicBezTo>
                          <a:pt x="166" y="9368"/>
                          <a:pt x="445" y="9604"/>
                          <a:pt x="375" y="9722"/>
                        </a:cubicBezTo>
                        <a:cubicBezTo>
                          <a:pt x="305" y="9840"/>
                          <a:pt x="55" y="9276"/>
                          <a:pt x="3" y="9408"/>
                        </a:cubicBezTo>
                        <a:cubicBezTo>
                          <a:pt x="-44" y="9526"/>
                          <a:pt x="527" y="10418"/>
                          <a:pt x="538" y="10746"/>
                        </a:cubicBezTo>
                        <a:cubicBezTo>
                          <a:pt x="550" y="11074"/>
                          <a:pt x="1004" y="11389"/>
                          <a:pt x="981" y="11862"/>
                        </a:cubicBezTo>
                        <a:cubicBezTo>
                          <a:pt x="958" y="12334"/>
                          <a:pt x="1377" y="13095"/>
                          <a:pt x="1447" y="13213"/>
                        </a:cubicBezTo>
                        <a:cubicBezTo>
                          <a:pt x="1516" y="13331"/>
                          <a:pt x="1283" y="13646"/>
                          <a:pt x="1330" y="14001"/>
                        </a:cubicBezTo>
                        <a:cubicBezTo>
                          <a:pt x="1377" y="14355"/>
                          <a:pt x="1225" y="14486"/>
                          <a:pt x="1027" y="14486"/>
                        </a:cubicBezTo>
                        <a:cubicBezTo>
                          <a:pt x="830" y="14486"/>
                          <a:pt x="946" y="14854"/>
                          <a:pt x="1167" y="14880"/>
                        </a:cubicBezTo>
                        <a:cubicBezTo>
                          <a:pt x="1388" y="14906"/>
                          <a:pt x="1307" y="15077"/>
                          <a:pt x="1551" y="15261"/>
                        </a:cubicBezTo>
                        <a:cubicBezTo>
                          <a:pt x="1796" y="15444"/>
                          <a:pt x="2378" y="15378"/>
                          <a:pt x="2576" y="15378"/>
                        </a:cubicBezTo>
                        <a:cubicBezTo>
                          <a:pt x="2774" y="15378"/>
                          <a:pt x="2832" y="15037"/>
                          <a:pt x="3100" y="15024"/>
                        </a:cubicBezTo>
                        <a:cubicBezTo>
                          <a:pt x="3368" y="15011"/>
                          <a:pt x="3344" y="14919"/>
                          <a:pt x="3473" y="14735"/>
                        </a:cubicBezTo>
                        <a:cubicBezTo>
                          <a:pt x="3601" y="14552"/>
                          <a:pt x="4206" y="14604"/>
                          <a:pt x="4823" y="14644"/>
                        </a:cubicBezTo>
                        <a:cubicBezTo>
                          <a:pt x="5441" y="14683"/>
                          <a:pt x="5708" y="14473"/>
                          <a:pt x="5802" y="14184"/>
                        </a:cubicBezTo>
                        <a:cubicBezTo>
                          <a:pt x="5881" y="13938"/>
                          <a:pt x="6325" y="13922"/>
                          <a:pt x="6500" y="13738"/>
                        </a:cubicBezTo>
                        <a:cubicBezTo>
                          <a:pt x="6675" y="13554"/>
                          <a:pt x="6826" y="13541"/>
                          <a:pt x="7280" y="13567"/>
                        </a:cubicBezTo>
                        <a:cubicBezTo>
                          <a:pt x="7734" y="13594"/>
                          <a:pt x="8154" y="13318"/>
                          <a:pt x="8445" y="13187"/>
                        </a:cubicBezTo>
                        <a:cubicBezTo>
                          <a:pt x="8736" y="13056"/>
                          <a:pt x="9272" y="13108"/>
                          <a:pt x="9551" y="13029"/>
                        </a:cubicBezTo>
                        <a:cubicBezTo>
                          <a:pt x="9830" y="12951"/>
                          <a:pt x="9877" y="13423"/>
                          <a:pt x="10191" y="13384"/>
                        </a:cubicBezTo>
                        <a:cubicBezTo>
                          <a:pt x="10506" y="13344"/>
                          <a:pt x="10646" y="13489"/>
                          <a:pt x="10808" y="13476"/>
                        </a:cubicBezTo>
                        <a:cubicBezTo>
                          <a:pt x="10971" y="13463"/>
                          <a:pt x="10948" y="13607"/>
                          <a:pt x="11111" y="13646"/>
                        </a:cubicBezTo>
                        <a:cubicBezTo>
                          <a:pt x="11274" y="13686"/>
                          <a:pt x="11251" y="13843"/>
                          <a:pt x="11146" y="14014"/>
                        </a:cubicBezTo>
                        <a:cubicBezTo>
                          <a:pt x="11041" y="14184"/>
                          <a:pt x="11391" y="14171"/>
                          <a:pt x="11612" y="14512"/>
                        </a:cubicBezTo>
                        <a:cubicBezTo>
                          <a:pt x="11833" y="14854"/>
                          <a:pt x="11624" y="14906"/>
                          <a:pt x="11740" y="15169"/>
                        </a:cubicBezTo>
                        <a:cubicBezTo>
                          <a:pt x="11856" y="15431"/>
                          <a:pt x="11938" y="15365"/>
                          <a:pt x="12171" y="14998"/>
                        </a:cubicBezTo>
                        <a:cubicBezTo>
                          <a:pt x="12404" y="14630"/>
                          <a:pt x="12660" y="14867"/>
                          <a:pt x="12695" y="14552"/>
                        </a:cubicBezTo>
                        <a:cubicBezTo>
                          <a:pt x="12730" y="14237"/>
                          <a:pt x="12975" y="13869"/>
                          <a:pt x="13137" y="14027"/>
                        </a:cubicBezTo>
                        <a:cubicBezTo>
                          <a:pt x="13300" y="14184"/>
                          <a:pt x="13021" y="14263"/>
                          <a:pt x="12916" y="14867"/>
                        </a:cubicBezTo>
                        <a:cubicBezTo>
                          <a:pt x="12811" y="15470"/>
                          <a:pt x="12625" y="15155"/>
                          <a:pt x="12590" y="15326"/>
                        </a:cubicBezTo>
                        <a:cubicBezTo>
                          <a:pt x="12555" y="15497"/>
                          <a:pt x="13079" y="15589"/>
                          <a:pt x="13079" y="15273"/>
                        </a:cubicBezTo>
                        <a:cubicBezTo>
                          <a:pt x="13079" y="14958"/>
                          <a:pt x="13172" y="14814"/>
                          <a:pt x="13370" y="15103"/>
                        </a:cubicBezTo>
                        <a:cubicBezTo>
                          <a:pt x="13568" y="15392"/>
                          <a:pt x="13254" y="15628"/>
                          <a:pt x="13300" y="15759"/>
                        </a:cubicBezTo>
                        <a:cubicBezTo>
                          <a:pt x="13347" y="15890"/>
                          <a:pt x="13568" y="15719"/>
                          <a:pt x="13685" y="15733"/>
                        </a:cubicBezTo>
                        <a:cubicBezTo>
                          <a:pt x="13892" y="15756"/>
                          <a:pt x="14174" y="16271"/>
                          <a:pt x="14127" y="16546"/>
                        </a:cubicBezTo>
                        <a:cubicBezTo>
                          <a:pt x="14080" y="16822"/>
                          <a:pt x="14011" y="17084"/>
                          <a:pt x="14407" y="17308"/>
                        </a:cubicBezTo>
                        <a:cubicBezTo>
                          <a:pt x="14802" y="17531"/>
                          <a:pt x="14651" y="17570"/>
                          <a:pt x="14942" y="17570"/>
                        </a:cubicBezTo>
                        <a:cubicBezTo>
                          <a:pt x="15233" y="17570"/>
                          <a:pt x="15839" y="17832"/>
                          <a:pt x="16002" y="17990"/>
                        </a:cubicBezTo>
                        <a:cubicBezTo>
                          <a:pt x="16165" y="18147"/>
                          <a:pt x="16584" y="17872"/>
                          <a:pt x="16665" y="17557"/>
                        </a:cubicBezTo>
                        <a:cubicBezTo>
                          <a:pt x="16747" y="17242"/>
                          <a:pt x="17050" y="17544"/>
                          <a:pt x="16887" y="17649"/>
                        </a:cubicBezTo>
                        <a:cubicBezTo>
                          <a:pt x="16724" y="17754"/>
                          <a:pt x="16968" y="18003"/>
                          <a:pt x="16980" y="17832"/>
                        </a:cubicBezTo>
                        <a:cubicBezTo>
                          <a:pt x="16991" y="17662"/>
                          <a:pt x="17061" y="17517"/>
                          <a:pt x="17120" y="17715"/>
                        </a:cubicBezTo>
                        <a:cubicBezTo>
                          <a:pt x="17178" y="17911"/>
                          <a:pt x="17388" y="17911"/>
                          <a:pt x="17469" y="18069"/>
                        </a:cubicBezTo>
                        <a:cubicBezTo>
                          <a:pt x="17551" y="18226"/>
                          <a:pt x="17644" y="18344"/>
                          <a:pt x="17644" y="18213"/>
                        </a:cubicBezTo>
                        <a:cubicBezTo>
                          <a:pt x="17644" y="18082"/>
                          <a:pt x="17690" y="17963"/>
                          <a:pt x="17877" y="17885"/>
                        </a:cubicBezTo>
                        <a:cubicBezTo>
                          <a:pt x="18063" y="17806"/>
                          <a:pt x="18179" y="17662"/>
                          <a:pt x="18377" y="17478"/>
                        </a:cubicBezTo>
                        <a:cubicBezTo>
                          <a:pt x="18575" y="17294"/>
                          <a:pt x="19390" y="17255"/>
                          <a:pt x="19472" y="17255"/>
                        </a:cubicBezTo>
                        <a:cubicBezTo>
                          <a:pt x="19553" y="17255"/>
                          <a:pt x="19600" y="16468"/>
                          <a:pt x="19646" y="16061"/>
                        </a:cubicBezTo>
                        <a:cubicBezTo>
                          <a:pt x="19693" y="15654"/>
                          <a:pt x="19996" y="15589"/>
                          <a:pt x="20042" y="15155"/>
                        </a:cubicBezTo>
                        <a:cubicBezTo>
                          <a:pt x="20089" y="14722"/>
                          <a:pt x="20496" y="13922"/>
                          <a:pt x="20601" y="13883"/>
                        </a:cubicBezTo>
                        <a:cubicBezTo>
                          <a:pt x="20706" y="13843"/>
                          <a:pt x="20904" y="13725"/>
                          <a:pt x="20916" y="13476"/>
                        </a:cubicBezTo>
                        <a:cubicBezTo>
                          <a:pt x="20927" y="13226"/>
                          <a:pt x="21195" y="12951"/>
                          <a:pt x="21195" y="12649"/>
                        </a:cubicBezTo>
                        <a:cubicBezTo>
                          <a:pt x="21195" y="12347"/>
                          <a:pt x="21347" y="11993"/>
                          <a:pt x="21323" y="11901"/>
                        </a:cubicBezTo>
                        <a:cubicBezTo>
                          <a:pt x="21300" y="11809"/>
                          <a:pt x="21207" y="11520"/>
                          <a:pt x="21382" y="11310"/>
                        </a:cubicBezTo>
                        <a:cubicBezTo>
                          <a:pt x="21556" y="11100"/>
                          <a:pt x="21311" y="10851"/>
                          <a:pt x="21405" y="10772"/>
                        </a:cubicBezTo>
                        <a:close/>
                      </a:path>
                    </a:pathLst>
                  </a:custGeom>
                  <a:grpFill/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19050" tIns="19050" rIns="19050" bIns="19050" numCol="1" anchor="ctr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 sz="8000">
                        <a:solidFill>
                          <a:srgbClr val="53585F"/>
                        </a:solidFill>
                        <a:latin typeface="Open Sans" panose="020B0606030504020204"/>
                        <a:ea typeface="Open Sans" panose="020B0606030504020204"/>
                        <a:cs typeface="Open Sans" panose="020B0606030504020204"/>
                        <a:sym typeface="Open Sans" panose="020B0606030504020204"/>
                      </a:defRPr>
                    </a:pPr>
                    <a:endParaRPr kumimoji="0" sz="4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3585F"/>
                      </a:solidFill>
                      <a:effectLst/>
                      <a:uLnTx/>
                      <a:uFillTx/>
                      <a:latin typeface="Open Sans" panose="020B0606030504020204"/>
                      <a:sym typeface="Open Sans" panose="020B0606030504020204"/>
                    </a:endParaRPr>
                  </a:p>
                </p:txBody>
              </p:sp>
              <p:sp>
                <p:nvSpPr>
                  <p:cNvPr id="648" name="Shape 1536"/>
                  <p:cNvSpPr/>
                  <p:nvPr/>
                </p:nvSpPr>
                <p:spPr>
                  <a:xfrm>
                    <a:off x="6150537" y="3379885"/>
                    <a:ext cx="232919" cy="25616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53" h="21576" extrusionOk="0">
                        <a:moveTo>
                          <a:pt x="17645" y="12117"/>
                        </a:moveTo>
                        <a:cubicBezTo>
                          <a:pt x="16926" y="11711"/>
                          <a:pt x="17396" y="11048"/>
                          <a:pt x="16261" y="11098"/>
                        </a:cubicBezTo>
                        <a:cubicBezTo>
                          <a:pt x="15126" y="11150"/>
                          <a:pt x="13771" y="9854"/>
                          <a:pt x="13356" y="8352"/>
                        </a:cubicBezTo>
                        <a:cubicBezTo>
                          <a:pt x="12940" y="6854"/>
                          <a:pt x="11170" y="6777"/>
                          <a:pt x="10727" y="5886"/>
                        </a:cubicBezTo>
                        <a:cubicBezTo>
                          <a:pt x="10284" y="4996"/>
                          <a:pt x="11142" y="4895"/>
                          <a:pt x="10756" y="4158"/>
                        </a:cubicBezTo>
                        <a:cubicBezTo>
                          <a:pt x="10539" y="3747"/>
                          <a:pt x="11017" y="3385"/>
                          <a:pt x="11580" y="3179"/>
                        </a:cubicBezTo>
                        <a:cubicBezTo>
                          <a:pt x="11535" y="2364"/>
                          <a:pt x="11610" y="1475"/>
                          <a:pt x="11679" y="899"/>
                        </a:cubicBezTo>
                        <a:cubicBezTo>
                          <a:pt x="11239" y="857"/>
                          <a:pt x="10861" y="798"/>
                          <a:pt x="10727" y="725"/>
                        </a:cubicBezTo>
                        <a:cubicBezTo>
                          <a:pt x="10518" y="611"/>
                          <a:pt x="10478" y="0"/>
                          <a:pt x="10353" y="0"/>
                        </a:cubicBezTo>
                        <a:cubicBezTo>
                          <a:pt x="10229" y="0"/>
                          <a:pt x="9067" y="0"/>
                          <a:pt x="8858" y="191"/>
                        </a:cubicBezTo>
                        <a:cubicBezTo>
                          <a:pt x="8651" y="382"/>
                          <a:pt x="8028" y="725"/>
                          <a:pt x="7696" y="535"/>
                        </a:cubicBezTo>
                        <a:cubicBezTo>
                          <a:pt x="7625" y="494"/>
                          <a:pt x="7545" y="453"/>
                          <a:pt x="7464" y="416"/>
                        </a:cubicBezTo>
                        <a:lnTo>
                          <a:pt x="7102" y="725"/>
                        </a:lnTo>
                        <a:cubicBezTo>
                          <a:pt x="7102" y="725"/>
                          <a:pt x="7046" y="1133"/>
                          <a:pt x="6824" y="1133"/>
                        </a:cubicBezTo>
                        <a:cubicBezTo>
                          <a:pt x="6604" y="1133"/>
                          <a:pt x="6272" y="981"/>
                          <a:pt x="6272" y="1335"/>
                        </a:cubicBezTo>
                        <a:cubicBezTo>
                          <a:pt x="6272" y="1692"/>
                          <a:pt x="5662" y="1590"/>
                          <a:pt x="5385" y="1539"/>
                        </a:cubicBezTo>
                        <a:cubicBezTo>
                          <a:pt x="5109" y="1488"/>
                          <a:pt x="4722" y="1590"/>
                          <a:pt x="4722" y="1895"/>
                        </a:cubicBezTo>
                        <a:cubicBezTo>
                          <a:pt x="4722" y="2200"/>
                          <a:pt x="4665" y="2862"/>
                          <a:pt x="4223" y="2506"/>
                        </a:cubicBezTo>
                        <a:cubicBezTo>
                          <a:pt x="3781" y="2149"/>
                          <a:pt x="3337" y="1234"/>
                          <a:pt x="3171" y="1335"/>
                        </a:cubicBezTo>
                        <a:cubicBezTo>
                          <a:pt x="3005" y="1438"/>
                          <a:pt x="2619" y="2555"/>
                          <a:pt x="2231" y="2555"/>
                        </a:cubicBezTo>
                        <a:cubicBezTo>
                          <a:pt x="1991" y="2555"/>
                          <a:pt x="1202" y="2614"/>
                          <a:pt x="634" y="2660"/>
                        </a:cubicBezTo>
                        <a:cubicBezTo>
                          <a:pt x="485" y="3097"/>
                          <a:pt x="644" y="3359"/>
                          <a:pt x="846" y="3471"/>
                        </a:cubicBezTo>
                        <a:cubicBezTo>
                          <a:pt x="1054" y="3585"/>
                          <a:pt x="722" y="4043"/>
                          <a:pt x="473" y="4158"/>
                        </a:cubicBezTo>
                        <a:cubicBezTo>
                          <a:pt x="224" y="4272"/>
                          <a:pt x="-191" y="4158"/>
                          <a:pt x="99" y="4577"/>
                        </a:cubicBezTo>
                        <a:cubicBezTo>
                          <a:pt x="390" y="4996"/>
                          <a:pt x="930" y="5034"/>
                          <a:pt x="639" y="5454"/>
                        </a:cubicBezTo>
                        <a:cubicBezTo>
                          <a:pt x="348" y="5873"/>
                          <a:pt x="639" y="6255"/>
                          <a:pt x="1054" y="6293"/>
                        </a:cubicBezTo>
                        <a:cubicBezTo>
                          <a:pt x="1469" y="6331"/>
                          <a:pt x="2050" y="6255"/>
                          <a:pt x="1926" y="6561"/>
                        </a:cubicBezTo>
                        <a:cubicBezTo>
                          <a:pt x="1853" y="6740"/>
                          <a:pt x="1740" y="6943"/>
                          <a:pt x="1715" y="7143"/>
                        </a:cubicBezTo>
                        <a:cubicBezTo>
                          <a:pt x="2042" y="7056"/>
                          <a:pt x="2331" y="7041"/>
                          <a:pt x="2619" y="6903"/>
                        </a:cubicBezTo>
                        <a:cubicBezTo>
                          <a:pt x="3200" y="6625"/>
                          <a:pt x="2950" y="6141"/>
                          <a:pt x="3918" y="5886"/>
                        </a:cubicBezTo>
                        <a:cubicBezTo>
                          <a:pt x="4888" y="5633"/>
                          <a:pt x="6160" y="6369"/>
                          <a:pt x="6548" y="6903"/>
                        </a:cubicBezTo>
                        <a:cubicBezTo>
                          <a:pt x="6936" y="7438"/>
                          <a:pt x="7046" y="7489"/>
                          <a:pt x="7129" y="7921"/>
                        </a:cubicBezTo>
                        <a:cubicBezTo>
                          <a:pt x="7212" y="8352"/>
                          <a:pt x="7572" y="9218"/>
                          <a:pt x="8900" y="10005"/>
                        </a:cubicBezTo>
                        <a:cubicBezTo>
                          <a:pt x="10229" y="10795"/>
                          <a:pt x="10756" y="11684"/>
                          <a:pt x="11446" y="12014"/>
                        </a:cubicBezTo>
                        <a:cubicBezTo>
                          <a:pt x="12138" y="12345"/>
                          <a:pt x="12830" y="12269"/>
                          <a:pt x="13245" y="12726"/>
                        </a:cubicBezTo>
                        <a:cubicBezTo>
                          <a:pt x="13661" y="13184"/>
                          <a:pt x="14213" y="13438"/>
                          <a:pt x="14878" y="13718"/>
                        </a:cubicBezTo>
                        <a:cubicBezTo>
                          <a:pt x="15542" y="13998"/>
                          <a:pt x="15569" y="14658"/>
                          <a:pt x="16205" y="14735"/>
                        </a:cubicBezTo>
                        <a:cubicBezTo>
                          <a:pt x="16842" y="14811"/>
                          <a:pt x="16428" y="15320"/>
                          <a:pt x="16814" y="15752"/>
                        </a:cubicBezTo>
                        <a:cubicBezTo>
                          <a:pt x="17201" y="16184"/>
                          <a:pt x="17313" y="17099"/>
                          <a:pt x="16898" y="17609"/>
                        </a:cubicBezTo>
                        <a:cubicBezTo>
                          <a:pt x="16483" y="18117"/>
                          <a:pt x="16704" y="18981"/>
                          <a:pt x="16981" y="18981"/>
                        </a:cubicBezTo>
                        <a:cubicBezTo>
                          <a:pt x="17257" y="18981"/>
                          <a:pt x="17838" y="18066"/>
                          <a:pt x="17922" y="17557"/>
                        </a:cubicBezTo>
                        <a:cubicBezTo>
                          <a:pt x="18004" y="17048"/>
                          <a:pt x="18559" y="17075"/>
                          <a:pt x="19000" y="16541"/>
                        </a:cubicBezTo>
                        <a:cubicBezTo>
                          <a:pt x="19443" y="16007"/>
                          <a:pt x="18337" y="15879"/>
                          <a:pt x="18144" y="15192"/>
                        </a:cubicBezTo>
                        <a:cubicBezTo>
                          <a:pt x="17950" y="14506"/>
                          <a:pt x="18974" y="13896"/>
                          <a:pt x="19942" y="14454"/>
                        </a:cubicBezTo>
                        <a:cubicBezTo>
                          <a:pt x="20910" y="15014"/>
                          <a:pt x="21298" y="15396"/>
                          <a:pt x="21353" y="14531"/>
                        </a:cubicBezTo>
                        <a:cubicBezTo>
                          <a:pt x="21409" y="13668"/>
                          <a:pt x="18364" y="12523"/>
                          <a:pt x="17645" y="12117"/>
                        </a:cubicBezTo>
                        <a:close/>
                        <a:moveTo>
                          <a:pt x="4084" y="12929"/>
                        </a:moveTo>
                        <a:cubicBezTo>
                          <a:pt x="3476" y="13413"/>
                          <a:pt x="2974" y="12846"/>
                          <a:pt x="2728" y="13234"/>
                        </a:cubicBezTo>
                        <a:cubicBezTo>
                          <a:pt x="2424" y="13718"/>
                          <a:pt x="3669" y="14454"/>
                          <a:pt x="3420" y="15446"/>
                        </a:cubicBezTo>
                        <a:cubicBezTo>
                          <a:pt x="3171" y="16438"/>
                          <a:pt x="3559" y="17684"/>
                          <a:pt x="4195" y="17099"/>
                        </a:cubicBezTo>
                        <a:cubicBezTo>
                          <a:pt x="4832" y="16515"/>
                          <a:pt x="5137" y="16794"/>
                          <a:pt x="5496" y="16362"/>
                        </a:cubicBezTo>
                        <a:cubicBezTo>
                          <a:pt x="5855" y="15931"/>
                          <a:pt x="5552" y="14328"/>
                          <a:pt x="5800" y="13566"/>
                        </a:cubicBezTo>
                        <a:cubicBezTo>
                          <a:pt x="6050" y="12803"/>
                          <a:pt x="4693" y="12446"/>
                          <a:pt x="4084" y="12929"/>
                        </a:cubicBezTo>
                        <a:close/>
                        <a:moveTo>
                          <a:pt x="14794" y="18701"/>
                        </a:moveTo>
                        <a:cubicBezTo>
                          <a:pt x="13659" y="18930"/>
                          <a:pt x="13190" y="19006"/>
                          <a:pt x="12526" y="18701"/>
                        </a:cubicBezTo>
                        <a:cubicBezTo>
                          <a:pt x="11861" y="18396"/>
                          <a:pt x="10785" y="18979"/>
                          <a:pt x="10948" y="19387"/>
                        </a:cubicBezTo>
                        <a:cubicBezTo>
                          <a:pt x="11059" y="19668"/>
                          <a:pt x="11502" y="20023"/>
                          <a:pt x="12885" y="20355"/>
                        </a:cubicBezTo>
                        <a:cubicBezTo>
                          <a:pt x="14269" y="20684"/>
                          <a:pt x="14436" y="21548"/>
                          <a:pt x="15016" y="21575"/>
                        </a:cubicBezTo>
                        <a:cubicBezTo>
                          <a:pt x="15597" y="21600"/>
                          <a:pt x="15653" y="21090"/>
                          <a:pt x="15515" y="20405"/>
                        </a:cubicBezTo>
                        <a:cubicBezTo>
                          <a:pt x="15376" y="19718"/>
                          <a:pt x="16205" y="18930"/>
                          <a:pt x="16289" y="18803"/>
                        </a:cubicBezTo>
                        <a:cubicBezTo>
                          <a:pt x="16371" y="18676"/>
                          <a:pt x="15928" y="18473"/>
                          <a:pt x="14794" y="18701"/>
                        </a:cubicBezTo>
                        <a:close/>
                      </a:path>
                    </a:pathLst>
                  </a:custGeom>
                  <a:grpFill/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19050" tIns="19050" rIns="19050" bIns="19050" numCol="1" anchor="ctr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 sz="8000">
                        <a:solidFill>
                          <a:srgbClr val="53585F"/>
                        </a:solidFill>
                        <a:latin typeface="Open Sans" panose="020B0606030504020204"/>
                        <a:ea typeface="Open Sans" panose="020B0606030504020204"/>
                        <a:cs typeface="Open Sans" panose="020B0606030504020204"/>
                        <a:sym typeface="Open Sans" panose="020B0606030504020204"/>
                      </a:defRPr>
                    </a:pPr>
                    <a:endParaRPr kumimoji="0" sz="4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3585F"/>
                      </a:solidFill>
                      <a:effectLst/>
                      <a:uLnTx/>
                      <a:uFillTx/>
                      <a:latin typeface="Open Sans" panose="020B0606030504020204"/>
                      <a:sym typeface="Open Sans" panose="020B0606030504020204"/>
                    </a:endParaRPr>
                  </a:p>
                </p:txBody>
              </p:sp>
            </p:grpSp>
            <p:sp>
              <p:nvSpPr>
                <p:cNvPr id="635" name="Shape 1538"/>
                <p:cNvSpPr/>
                <p:nvPr/>
              </p:nvSpPr>
              <p:spPr>
                <a:xfrm>
                  <a:off x="6394754" y="3407020"/>
                  <a:ext cx="81874" cy="10183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909" h="21600" extrusionOk="0">
                      <a:moveTo>
                        <a:pt x="18940" y="14412"/>
                      </a:moveTo>
                      <a:cubicBezTo>
                        <a:pt x="17783" y="13546"/>
                        <a:pt x="17900" y="12012"/>
                        <a:pt x="18940" y="11433"/>
                      </a:cubicBezTo>
                      <a:cubicBezTo>
                        <a:pt x="19981" y="10857"/>
                        <a:pt x="19054" y="10089"/>
                        <a:pt x="19054" y="9130"/>
                      </a:cubicBezTo>
                      <a:cubicBezTo>
                        <a:pt x="19054" y="8168"/>
                        <a:pt x="14085" y="7880"/>
                        <a:pt x="13273" y="7689"/>
                      </a:cubicBezTo>
                      <a:cubicBezTo>
                        <a:pt x="12464" y="7497"/>
                        <a:pt x="13851" y="4998"/>
                        <a:pt x="12581" y="4998"/>
                      </a:cubicBezTo>
                      <a:cubicBezTo>
                        <a:pt x="11307" y="4998"/>
                        <a:pt x="10845" y="4232"/>
                        <a:pt x="10845" y="3463"/>
                      </a:cubicBezTo>
                      <a:cubicBezTo>
                        <a:pt x="10845" y="2695"/>
                        <a:pt x="8881" y="1445"/>
                        <a:pt x="8994" y="964"/>
                      </a:cubicBezTo>
                      <a:cubicBezTo>
                        <a:pt x="9011" y="896"/>
                        <a:pt x="9067" y="833"/>
                        <a:pt x="9138" y="770"/>
                      </a:cubicBezTo>
                      <a:cubicBezTo>
                        <a:pt x="8424" y="679"/>
                        <a:pt x="7874" y="606"/>
                        <a:pt x="7673" y="570"/>
                      </a:cubicBezTo>
                      <a:cubicBezTo>
                        <a:pt x="6813" y="429"/>
                        <a:pt x="5433" y="0"/>
                        <a:pt x="5433" y="0"/>
                      </a:cubicBezTo>
                      <a:cubicBezTo>
                        <a:pt x="5433" y="0"/>
                        <a:pt x="2226" y="861"/>
                        <a:pt x="0" y="1424"/>
                      </a:cubicBezTo>
                      <a:cubicBezTo>
                        <a:pt x="149" y="2552"/>
                        <a:pt x="506" y="3778"/>
                        <a:pt x="1360" y="4045"/>
                      </a:cubicBezTo>
                      <a:cubicBezTo>
                        <a:pt x="3017" y="4561"/>
                        <a:pt x="2399" y="5935"/>
                        <a:pt x="3017" y="7142"/>
                      </a:cubicBezTo>
                      <a:cubicBezTo>
                        <a:pt x="3639" y="8347"/>
                        <a:pt x="3431" y="13853"/>
                        <a:pt x="2604" y="13853"/>
                      </a:cubicBezTo>
                      <a:cubicBezTo>
                        <a:pt x="2252" y="13853"/>
                        <a:pt x="1448" y="14570"/>
                        <a:pt x="662" y="15459"/>
                      </a:cubicBezTo>
                      <a:cubicBezTo>
                        <a:pt x="1795" y="16404"/>
                        <a:pt x="3556" y="18127"/>
                        <a:pt x="4754" y="19347"/>
                      </a:cubicBezTo>
                      <a:cubicBezTo>
                        <a:pt x="4807" y="19334"/>
                        <a:pt x="4862" y="19309"/>
                        <a:pt x="4913" y="19309"/>
                      </a:cubicBezTo>
                      <a:cubicBezTo>
                        <a:pt x="5947" y="19309"/>
                        <a:pt x="9742" y="21600"/>
                        <a:pt x="9742" y="21600"/>
                      </a:cubicBezTo>
                      <a:cubicBezTo>
                        <a:pt x="9742" y="21600"/>
                        <a:pt x="15105" y="20673"/>
                        <a:pt x="18722" y="20237"/>
                      </a:cubicBezTo>
                      <a:cubicBezTo>
                        <a:pt x="18776" y="19778"/>
                        <a:pt x="18890" y="19248"/>
                        <a:pt x="18824" y="18924"/>
                      </a:cubicBezTo>
                      <a:cubicBezTo>
                        <a:pt x="18707" y="18348"/>
                        <a:pt x="19521" y="17197"/>
                        <a:pt x="20560" y="17197"/>
                      </a:cubicBezTo>
                      <a:cubicBezTo>
                        <a:pt x="21600" y="17197"/>
                        <a:pt x="20096" y="15277"/>
                        <a:pt x="18940" y="14412"/>
                      </a:cubicBez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8000">
                      <a:solidFill>
                        <a:srgbClr val="53585F"/>
                      </a:solidFill>
                      <a:latin typeface="Open Sans" panose="020B0606030504020204"/>
                      <a:ea typeface="Open Sans" panose="020B0606030504020204"/>
                      <a:cs typeface="Open Sans" panose="020B0606030504020204"/>
                      <a:sym typeface="Open Sans" panose="020B0606030504020204"/>
                    </a:defRPr>
                  </a:pPr>
                  <a:endParaRPr kumimoji="0" sz="4000" b="0" i="0" u="none" strike="noStrike" kern="1200" cap="none" spc="0" normalizeH="0" baseline="0" noProof="0">
                    <a:ln>
                      <a:noFill/>
                    </a:ln>
                    <a:solidFill>
                      <a:srgbClr val="53585F"/>
                    </a:solidFill>
                    <a:effectLst/>
                    <a:uLnTx/>
                    <a:uFillTx/>
                    <a:latin typeface="Open Sans" panose="020B0606030504020204"/>
                    <a:sym typeface="Open Sans" panose="020B0606030504020204"/>
                  </a:endParaRPr>
                </a:p>
              </p:txBody>
            </p:sp>
          </p:grpSp>
        </p:grp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5" name="矩形 3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EC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467263" y="393593"/>
              <a:ext cx="278862" cy="278862"/>
              <a:chOff x="252036" y="302191"/>
              <a:chExt cx="461666" cy="461666"/>
            </a:xfrm>
          </p:grpSpPr>
          <p:sp>
            <p:nvSpPr>
              <p:cNvPr id="37" name="椭圆 36"/>
              <p:cNvSpPr/>
              <p:nvPr/>
            </p:nvSpPr>
            <p:spPr>
              <a:xfrm>
                <a:off x="321213" y="371368"/>
                <a:ext cx="323312" cy="323312"/>
              </a:xfrm>
              <a:prstGeom prst="ellipse">
                <a:avLst/>
              </a:prstGeom>
              <a:solidFill>
                <a:srgbClr val="CFB1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61" name="椭圆 60"/>
              <p:cNvSpPr/>
              <p:nvPr/>
            </p:nvSpPr>
            <p:spPr>
              <a:xfrm>
                <a:off x="252036" y="302191"/>
                <a:ext cx="461666" cy="461666"/>
              </a:xfrm>
              <a:prstGeom prst="ellipse">
                <a:avLst/>
              </a:prstGeom>
              <a:noFill/>
              <a:ln>
                <a:solidFill>
                  <a:srgbClr val="CFB17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4" name="Овал 3"/>
          <p:cNvSpPr/>
          <p:nvPr/>
        </p:nvSpPr>
        <p:spPr>
          <a:xfrm>
            <a:off x="1565348" y="1711006"/>
            <a:ext cx="1920213" cy="192021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8706440" y="1711006"/>
            <a:ext cx="1920213" cy="1920213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5135894" y="1711006"/>
            <a:ext cx="1920213" cy="1920213"/>
          </a:xfrm>
          <a:prstGeom prst="ellipse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5903979" y="3439197"/>
            <a:ext cx="384043" cy="384043"/>
          </a:xfrm>
          <a:prstGeom prst="ellips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9474525" y="3439197"/>
            <a:ext cx="384043" cy="384043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2333433" y="3439197"/>
            <a:ext cx="384043" cy="384043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1565348" y="4591324"/>
            <a:ext cx="192021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Shape 358"/>
          <p:cNvSpPr txBox="1"/>
          <p:nvPr/>
        </p:nvSpPr>
        <p:spPr>
          <a:xfrm>
            <a:off x="1180374" y="4704086"/>
            <a:ext cx="2690161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1682936" y="4217356"/>
            <a:ext cx="1685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单击编辑标题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5135894" y="4591324"/>
            <a:ext cx="1920213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Shape 358"/>
          <p:cNvSpPr txBox="1"/>
          <p:nvPr/>
        </p:nvSpPr>
        <p:spPr>
          <a:xfrm>
            <a:off x="4750920" y="4704086"/>
            <a:ext cx="2690161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5253482" y="4217356"/>
            <a:ext cx="1685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单击编辑标题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8706440" y="4591324"/>
            <a:ext cx="192021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Shape 358"/>
          <p:cNvSpPr txBox="1"/>
          <p:nvPr/>
        </p:nvSpPr>
        <p:spPr>
          <a:xfrm>
            <a:off x="8321466" y="4704086"/>
            <a:ext cx="2690161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8824028" y="4217356"/>
            <a:ext cx="1685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单击编辑标题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755201" y="302192"/>
            <a:ext cx="23363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主要贡献与创新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7" name="Group 23"/>
          <p:cNvGrpSpPr/>
          <p:nvPr/>
        </p:nvGrpSpPr>
        <p:grpSpPr>
          <a:xfrm>
            <a:off x="9104949" y="2070245"/>
            <a:ext cx="1123194" cy="1194110"/>
            <a:chOff x="2633663" y="4098925"/>
            <a:chExt cx="1885951" cy="2005013"/>
          </a:xfrm>
          <a:solidFill>
            <a:schemeClr val="accent1"/>
          </a:solidFill>
        </p:grpSpPr>
        <p:sp>
          <p:nvSpPr>
            <p:cNvPr id="48" name="Freeform 24"/>
            <p:cNvSpPr/>
            <p:nvPr/>
          </p:nvSpPr>
          <p:spPr bwMode="auto">
            <a:xfrm>
              <a:off x="3548063" y="4098925"/>
              <a:ext cx="109538" cy="280988"/>
            </a:xfrm>
            <a:custGeom>
              <a:avLst/>
              <a:gdLst>
                <a:gd name="T0" fmla="*/ 15 w 29"/>
                <a:gd name="T1" fmla="*/ 75 h 75"/>
                <a:gd name="T2" fmla="*/ 0 w 29"/>
                <a:gd name="T3" fmla="*/ 61 h 75"/>
                <a:gd name="T4" fmla="*/ 0 w 29"/>
                <a:gd name="T5" fmla="*/ 15 h 75"/>
                <a:gd name="T6" fmla="*/ 15 w 29"/>
                <a:gd name="T7" fmla="*/ 0 h 75"/>
                <a:gd name="T8" fmla="*/ 29 w 29"/>
                <a:gd name="T9" fmla="*/ 15 h 75"/>
                <a:gd name="T10" fmla="*/ 29 w 29"/>
                <a:gd name="T11" fmla="*/ 61 h 75"/>
                <a:gd name="T12" fmla="*/ 15 w 29"/>
                <a:gd name="T13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75">
                  <a:moveTo>
                    <a:pt x="15" y="75"/>
                  </a:moveTo>
                  <a:cubicBezTo>
                    <a:pt x="7" y="75"/>
                    <a:pt x="0" y="69"/>
                    <a:pt x="0" y="61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23" y="0"/>
                    <a:pt x="29" y="7"/>
                    <a:pt x="29" y="15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9"/>
                    <a:pt x="23" y="75"/>
                    <a:pt x="15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49" name="Freeform 25"/>
            <p:cNvSpPr/>
            <p:nvPr/>
          </p:nvSpPr>
          <p:spPr bwMode="auto">
            <a:xfrm>
              <a:off x="3094038" y="4195763"/>
              <a:ext cx="211138" cy="266700"/>
            </a:xfrm>
            <a:custGeom>
              <a:avLst/>
              <a:gdLst>
                <a:gd name="T0" fmla="*/ 39 w 56"/>
                <a:gd name="T1" fmla="*/ 71 h 71"/>
                <a:gd name="T2" fmla="*/ 27 w 56"/>
                <a:gd name="T3" fmla="*/ 64 h 71"/>
                <a:gd name="T4" fmla="*/ 4 w 56"/>
                <a:gd name="T5" fmla="*/ 24 h 71"/>
                <a:gd name="T6" fmla="*/ 9 w 56"/>
                <a:gd name="T7" fmla="*/ 4 h 71"/>
                <a:gd name="T8" fmla="*/ 29 w 56"/>
                <a:gd name="T9" fmla="*/ 9 h 71"/>
                <a:gd name="T10" fmla="*/ 52 w 56"/>
                <a:gd name="T11" fmla="*/ 50 h 71"/>
                <a:gd name="T12" fmla="*/ 47 w 56"/>
                <a:gd name="T13" fmla="*/ 69 h 71"/>
                <a:gd name="T14" fmla="*/ 39 w 56"/>
                <a:gd name="T15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71">
                  <a:moveTo>
                    <a:pt x="39" y="71"/>
                  </a:moveTo>
                  <a:cubicBezTo>
                    <a:pt x="34" y="71"/>
                    <a:pt x="30" y="69"/>
                    <a:pt x="27" y="6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0" y="17"/>
                    <a:pt x="2" y="8"/>
                    <a:pt x="9" y="4"/>
                  </a:cubicBezTo>
                  <a:cubicBezTo>
                    <a:pt x="16" y="0"/>
                    <a:pt x="25" y="3"/>
                    <a:pt x="29" y="9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56" y="57"/>
                    <a:pt x="53" y="65"/>
                    <a:pt x="47" y="69"/>
                  </a:cubicBezTo>
                  <a:cubicBezTo>
                    <a:pt x="44" y="71"/>
                    <a:pt x="42" y="71"/>
                    <a:pt x="39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50" name="Freeform 26"/>
            <p:cNvSpPr/>
            <p:nvPr/>
          </p:nvSpPr>
          <p:spPr bwMode="auto">
            <a:xfrm>
              <a:off x="2757488" y="4510088"/>
              <a:ext cx="273050" cy="203200"/>
            </a:xfrm>
            <a:custGeom>
              <a:avLst/>
              <a:gdLst>
                <a:gd name="T0" fmla="*/ 57 w 73"/>
                <a:gd name="T1" fmla="*/ 54 h 54"/>
                <a:gd name="T2" fmla="*/ 50 w 73"/>
                <a:gd name="T3" fmla="*/ 52 h 54"/>
                <a:gd name="T4" fmla="*/ 10 w 73"/>
                <a:gd name="T5" fmla="*/ 29 h 54"/>
                <a:gd name="T6" fmla="*/ 4 w 73"/>
                <a:gd name="T7" fmla="*/ 10 h 54"/>
                <a:gd name="T8" fmla="*/ 24 w 73"/>
                <a:gd name="T9" fmla="*/ 4 h 54"/>
                <a:gd name="T10" fmla="*/ 64 w 73"/>
                <a:gd name="T11" fmla="*/ 27 h 54"/>
                <a:gd name="T12" fmla="*/ 70 w 73"/>
                <a:gd name="T13" fmla="*/ 47 h 54"/>
                <a:gd name="T14" fmla="*/ 57 w 73"/>
                <a:gd name="T1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54">
                  <a:moveTo>
                    <a:pt x="57" y="54"/>
                  </a:moveTo>
                  <a:cubicBezTo>
                    <a:pt x="55" y="54"/>
                    <a:pt x="52" y="54"/>
                    <a:pt x="50" y="52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3" y="25"/>
                    <a:pt x="0" y="16"/>
                    <a:pt x="4" y="10"/>
                  </a:cubicBezTo>
                  <a:cubicBezTo>
                    <a:pt x="8" y="3"/>
                    <a:pt x="17" y="0"/>
                    <a:pt x="24" y="4"/>
                  </a:cubicBezTo>
                  <a:cubicBezTo>
                    <a:pt x="64" y="27"/>
                    <a:pt x="64" y="27"/>
                    <a:pt x="64" y="27"/>
                  </a:cubicBezTo>
                  <a:cubicBezTo>
                    <a:pt x="71" y="31"/>
                    <a:pt x="73" y="40"/>
                    <a:pt x="70" y="47"/>
                  </a:cubicBezTo>
                  <a:cubicBezTo>
                    <a:pt x="67" y="52"/>
                    <a:pt x="62" y="54"/>
                    <a:pt x="57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51" name="Freeform 27"/>
            <p:cNvSpPr/>
            <p:nvPr/>
          </p:nvSpPr>
          <p:spPr bwMode="auto">
            <a:xfrm>
              <a:off x="2633663" y="4960938"/>
              <a:ext cx="280988" cy="107950"/>
            </a:xfrm>
            <a:custGeom>
              <a:avLst/>
              <a:gdLst>
                <a:gd name="T0" fmla="*/ 61 w 75"/>
                <a:gd name="T1" fmla="*/ 29 h 29"/>
                <a:gd name="T2" fmla="*/ 14 w 75"/>
                <a:gd name="T3" fmla="*/ 29 h 29"/>
                <a:gd name="T4" fmla="*/ 0 w 75"/>
                <a:gd name="T5" fmla="*/ 14 h 29"/>
                <a:gd name="T6" fmla="*/ 14 w 75"/>
                <a:gd name="T7" fmla="*/ 0 h 29"/>
                <a:gd name="T8" fmla="*/ 61 w 75"/>
                <a:gd name="T9" fmla="*/ 0 h 29"/>
                <a:gd name="T10" fmla="*/ 75 w 75"/>
                <a:gd name="T11" fmla="*/ 14 h 29"/>
                <a:gd name="T12" fmla="*/ 61 w 75"/>
                <a:gd name="T13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" h="29">
                  <a:moveTo>
                    <a:pt x="61" y="29"/>
                  </a:moveTo>
                  <a:cubicBezTo>
                    <a:pt x="14" y="29"/>
                    <a:pt x="14" y="29"/>
                    <a:pt x="14" y="29"/>
                  </a:cubicBezTo>
                  <a:cubicBezTo>
                    <a:pt x="6" y="29"/>
                    <a:pt x="0" y="22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69" y="0"/>
                    <a:pt x="75" y="6"/>
                    <a:pt x="75" y="14"/>
                  </a:cubicBezTo>
                  <a:cubicBezTo>
                    <a:pt x="75" y="22"/>
                    <a:pt x="69" y="29"/>
                    <a:pt x="6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52" name="Freeform 28"/>
            <p:cNvSpPr/>
            <p:nvPr/>
          </p:nvSpPr>
          <p:spPr bwMode="auto">
            <a:xfrm>
              <a:off x="2730501" y="5313363"/>
              <a:ext cx="274638" cy="201613"/>
            </a:xfrm>
            <a:custGeom>
              <a:avLst/>
              <a:gdLst>
                <a:gd name="T0" fmla="*/ 16 w 73"/>
                <a:gd name="T1" fmla="*/ 54 h 54"/>
                <a:gd name="T2" fmla="*/ 4 w 73"/>
                <a:gd name="T3" fmla="*/ 47 h 54"/>
                <a:gd name="T4" fmla="*/ 9 w 73"/>
                <a:gd name="T5" fmla="*/ 27 h 54"/>
                <a:gd name="T6" fmla="*/ 49 w 73"/>
                <a:gd name="T7" fmla="*/ 4 h 54"/>
                <a:gd name="T8" fmla="*/ 69 w 73"/>
                <a:gd name="T9" fmla="*/ 9 h 54"/>
                <a:gd name="T10" fmla="*/ 64 w 73"/>
                <a:gd name="T11" fmla="*/ 29 h 54"/>
                <a:gd name="T12" fmla="*/ 24 w 73"/>
                <a:gd name="T13" fmla="*/ 52 h 54"/>
                <a:gd name="T14" fmla="*/ 16 w 73"/>
                <a:gd name="T1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54">
                  <a:moveTo>
                    <a:pt x="16" y="54"/>
                  </a:moveTo>
                  <a:cubicBezTo>
                    <a:pt x="12" y="54"/>
                    <a:pt x="7" y="51"/>
                    <a:pt x="4" y="47"/>
                  </a:cubicBezTo>
                  <a:cubicBezTo>
                    <a:pt x="0" y="40"/>
                    <a:pt x="2" y="31"/>
                    <a:pt x="9" y="27"/>
                  </a:cubicBezTo>
                  <a:cubicBezTo>
                    <a:pt x="49" y="4"/>
                    <a:pt x="49" y="4"/>
                    <a:pt x="49" y="4"/>
                  </a:cubicBezTo>
                  <a:cubicBezTo>
                    <a:pt x="56" y="0"/>
                    <a:pt x="65" y="2"/>
                    <a:pt x="69" y="9"/>
                  </a:cubicBezTo>
                  <a:cubicBezTo>
                    <a:pt x="73" y="16"/>
                    <a:pt x="71" y="25"/>
                    <a:pt x="64" y="29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1" y="53"/>
                    <a:pt x="19" y="54"/>
                    <a:pt x="16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53" name="Freeform 29"/>
            <p:cNvSpPr/>
            <p:nvPr/>
          </p:nvSpPr>
          <p:spPr bwMode="auto">
            <a:xfrm>
              <a:off x="4117976" y="5360988"/>
              <a:ext cx="274638" cy="203200"/>
            </a:xfrm>
            <a:custGeom>
              <a:avLst/>
              <a:gdLst>
                <a:gd name="T0" fmla="*/ 57 w 73"/>
                <a:gd name="T1" fmla="*/ 54 h 54"/>
                <a:gd name="T2" fmla="*/ 50 w 73"/>
                <a:gd name="T3" fmla="*/ 52 h 54"/>
                <a:gd name="T4" fmla="*/ 9 w 73"/>
                <a:gd name="T5" fmla="*/ 29 h 54"/>
                <a:gd name="T6" fmla="*/ 4 w 73"/>
                <a:gd name="T7" fmla="*/ 9 h 54"/>
                <a:gd name="T8" fmla="*/ 24 w 73"/>
                <a:gd name="T9" fmla="*/ 4 h 54"/>
                <a:gd name="T10" fmla="*/ 64 w 73"/>
                <a:gd name="T11" fmla="*/ 27 h 54"/>
                <a:gd name="T12" fmla="*/ 69 w 73"/>
                <a:gd name="T13" fmla="*/ 47 h 54"/>
                <a:gd name="T14" fmla="*/ 57 w 73"/>
                <a:gd name="T1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54">
                  <a:moveTo>
                    <a:pt x="57" y="54"/>
                  </a:moveTo>
                  <a:cubicBezTo>
                    <a:pt x="54" y="54"/>
                    <a:pt x="52" y="53"/>
                    <a:pt x="50" y="52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2" y="25"/>
                    <a:pt x="0" y="16"/>
                    <a:pt x="4" y="9"/>
                  </a:cubicBezTo>
                  <a:cubicBezTo>
                    <a:pt x="8" y="2"/>
                    <a:pt x="17" y="0"/>
                    <a:pt x="24" y="4"/>
                  </a:cubicBezTo>
                  <a:cubicBezTo>
                    <a:pt x="64" y="27"/>
                    <a:pt x="64" y="27"/>
                    <a:pt x="64" y="27"/>
                  </a:cubicBezTo>
                  <a:cubicBezTo>
                    <a:pt x="71" y="31"/>
                    <a:pt x="73" y="40"/>
                    <a:pt x="69" y="47"/>
                  </a:cubicBezTo>
                  <a:cubicBezTo>
                    <a:pt x="67" y="51"/>
                    <a:pt x="62" y="54"/>
                    <a:pt x="57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54" name="Freeform 30"/>
            <p:cNvSpPr/>
            <p:nvPr/>
          </p:nvSpPr>
          <p:spPr bwMode="auto">
            <a:xfrm>
              <a:off x="4235451" y="5013325"/>
              <a:ext cx="284163" cy="107950"/>
            </a:xfrm>
            <a:custGeom>
              <a:avLst/>
              <a:gdLst>
                <a:gd name="T0" fmla="*/ 61 w 76"/>
                <a:gd name="T1" fmla="*/ 29 h 29"/>
                <a:gd name="T2" fmla="*/ 15 w 76"/>
                <a:gd name="T3" fmla="*/ 29 h 29"/>
                <a:gd name="T4" fmla="*/ 0 w 76"/>
                <a:gd name="T5" fmla="*/ 15 h 29"/>
                <a:gd name="T6" fmla="*/ 15 w 76"/>
                <a:gd name="T7" fmla="*/ 0 h 29"/>
                <a:gd name="T8" fmla="*/ 61 w 76"/>
                <a:gd name="T9" fmla="*/ 0 h 29"/>
                <a:gd name="T10" fmla="*/ 76 w 76"/>
                <a:gd name="T11" fmla="*/ 15 h 29"/>
                <a:gd name="T12" fmla="*/ 61 w 76"/>
                <a:gd name="T13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29">
                  <a:moveTo>
                    <a:pt x="61" y="29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7" y="29"/>
                    <a:pt x="0" y="23"/>
                    <a:pt x="0" y="15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69" y="0"/>
                    <a:pt x="76" y="7"/>
                    <a:pt x="76" y="15"/>
                  </a:cubicBezTo>
                  <a:cubicBezTo>
                    <a:pt x="76" y="23"/>
                    <a:pt x="69" y="29"/>
                    <a:pt x="6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55" name="Freeform 31"/>
            <p:cNvSpPr/>
            <p:nvPr/>
          </p:nvSpPr>
          <p:spPr bwMode="auto">
            <a:xfrm>
              <a:off x="4144963" y="4559300"/>
              <a:ext cx="277813" cy="203200"/>
            </a:xfrm>
            <a:custGeom>
              <a:avLst/>
              <a:gdLst>
                <a:gd name="T0" fmla="*/ 17 w 74"/>
                <a:gd name="T1" fmla="*/ 54 h 54"/>
                <a:gd name="T2" fmla="*/ 4 w 74"/>
                <a:gd name="T3" fmla="*/ 47 h 54"/>
                <a:gd name="T4" fmla="*/ 10 w 74"/>
                <a:gd name="T5" fmla="*/ 27 h 54"/>
                <a:gd name="T6" fmla="*/ 50 w 74"/>
                <a:gd name="T7" fmla="*/ 4 h 54"/>
                <a:gd name="T8" fmla="*/ 70 w 74"/>
                <a:gd name="T9" fmla="*/ 9 h 54"/>
                <a:gd name="T10" fmla="*/ 64 w 74"/>
                <a:gd name="T11" fmla="*/ 29 h 54"/>
                <a:gd name="T12" fmla="*/ 24 w 74"/>
                <a:gd name="T13" fmla="*/ 52 h 54"/>
                <a:gd name="T14" fmla="*/ 17 w 74"/>
                <a:gd name="T1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54">
                  <a:moveTo>
                    <a:pt x="17" y="54"/>
                  </a:moveTo>
                  <a:cubicBezTo>
                    <a:pt x="12" y="54"/>
                    <a:pt x="7" y="51"/>
                    <a:pt x="4" y="47"/>
                  </a:cubicBezTo>
                  <a:cubicBezTo>
                    <a:pt x="0" y="40"/>
                    <a:pt x="3" y="31"/>
                    <a:pt x="10" y="27"/>
                  </a:cubicBezTo>
                  <a:cubicBezTo>
                    <a:pt x="50" y="4"/>
                    <a:pt x="50" y="4"/>
                    <a:pt x="50" y="4"/>
                  </a:cubicBezTo>
                  <a:cubicBezTo>
                    <a:pt x="57" y="0"/>
                    <a:pt x="66" y="2"/>
                    <a:pt x="70" y="9"/>
                  </a:cubicBezTo>
                  <a:cubicBezTo>
                    <a:pt x="74" y="16"/>
                    <a:pt x="71" y="25"/>
                    <a:pt x="64" y="29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2" y="53"/>
                    <a:pt x="19" y="54"/>
                    <a:pt x="17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56" name="Freeform 32"/>
            <p:cNvSpPr/>
            <p:nvPr/>
          </p:nvSpPr>
          <p:spPr bwMode="auto">
            <a:xfrm>
              <a:off x="3894138" y="4225925"/>
              <a:ext cx="212725" cy="266700"/>
            </a:xfrm>
            <a:custGeom>
              <a:avLst/>
              <a:gdLst>
                <a:gd name="T0" fmla="*/ 17 w 57"/>
                <a:gd name="T1" fmla="*/ 71 h 71"/>
                <a:gd name="T2" fmla="*/ 10 w 57"/>
                <a:gd name="T3" fmla="*/ 69 h 71"/>
                <a:gd name="T4" fmla="*/ 4 w 57"/>
                <a:gd name="T5" fmla="*/ 49 h 71"/>
                <a:gd name="T6" fmla="*/ 28 w 57"/>
                <a:gd name="T7" fmla="*/ 9 h 71"/>
                <a:gd name="T8" fmla="*/ 47 w 57"/>
                <a:gd name="T9" fmla="*/ 4 h 71"/>
                <a:gd name="T10" fmla="*/ 53 w 57"/>
                <a:gd name="T11" fmla="*/ 23 h 71"/>
                <a:gd name="T12" fmla="*/ 29 w 57"/>
                <a:gd name="T13" fmla="*/ 63 h 71"/>
                <a:gd name="T14" fmla="*/ 17 w 57"/>
                <a:gd name="T15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71">
                  <a:moveTo>
                    <a:pt x="17" y="71"/>
                  </a:moveTo>
                  <a:cubicBezTo>
                    <a:pt x="14" y="71"/>
                    <a:pt x="12" y="70"/>
                    <a:pt x="10" y="69"/>
                  </a:cubicBezTo>
                  <a:cubicBezTo>
                    <a:pt x="3" y="65"/>
                    <a:pt x="0" y="56"/>
                    <a:pt x="4" y="4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32" y="2"/>
                    <a:pt x="40" y="0"/>
                    <a:pt x="47" y="4"/>
                  </a:cubicBezTo>
                  <a:cubicBezTo>
                    <a:pt x="54" y="8"/>
                    <a:pt x="57" y="16"/>
                    <a:pt x="53" y="23"/>
                  </a:cubicBezTo>
                  <a:cubicBezTo>
                    <a:pt x="29" y="63"/>
                    <a:pt x="29" y="63"/>
                    <a:pt x="29" y="63"/>
                  </a:cubicBezTo>
                  <a:cubicBezTo>
                    <a:pt x="27" y="68"/>
                    <a:pt x="22" y="71"/>
                    <a:pt x="17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57" name="Freeform 33"/>
            <p:cNvSpPr>
              <a:spLocks noEditPoints="1"/>
            </p:cNvSpPr>
            <p:nvPr/>
          </p:nvSpPr>
          <p:spPr bwMode="auto">
            <a:xfrm>
              <a:off x="3068638" y="4548188"/>
              <a:ext cx="1008063" cy="1214438"/>
            </a:xfrm>
            <a:custGeom>
              <a:avLst/>
              <a:gdLst>
                <a:gd name="T0" fmla="*/ 134 w 269"/>
                <a:gd name="T1" fmla="*/ 0 h 324"/>
                <a:gd name="T2" fmla="*/ 2 w 269"/>
                <a:gd name="T3" fmla="*/ 146 h 324"/>
                <a:gd name="T4" fmla="*/ 63 w 269"/>
                <a:gd name="T5" fmla="*/ 324 h 324"/>
                <a:gd name="T6" fmla="*/ 144 w 269"/>
                <a:gd name="T7" fmla="*/ 324 h 324"/>
                <a:gd name="T8" fmla="*/ 215 w 269"/>
                <a:gd name="T9" fmla="*/ 265 h 324"/>
                <a:gd name="T10" fmla="*/ 269 w 269"/>
                <a:gd name="T11" fmla="*/ 134 h 324"/>
                <a:gd name="T12" fmla="*/ 119 w 269"/>
                <a:gd name="T13" fmla="*/ 237 h 324"/>
                <a:gd name="T14" fmla="*/ 92 w 269"/>
                <a:gd name="T15" fmla="*/ 182 h 324"/>
                <a:gd name="T16" fmla="*/ 109 w 269"/>
                <a:gd name="T17" fmla="*/ 174 h 324"/>
                <a:gd name="T18" fmla="*/ 146 w 269"/>
                <a:gd name="T19" fmla="*/ 174 h 324"/>
                <a:gd name="T20" fmla="*/ 162 w 269"/>
                <a:gd name="T21" fmla="*/ 185 h 324"/>
                <a:gd name="T22" fmla="*/ 169 w 269"/>
                <a:gd name="T23" fmla="*/ 183 h 324"/>
                <a:gd name="T24" fmla="*/ 143 w 269"/>
                <a:gd name="T25" fmla="*/ 237 h 324"/>
                <a:gd name="T26" fmla="*/ 119 w 269"/>
                <a:gd name="T27" fmla="*/ 301 h 324"/>
                <a:gd name="T28" fmla="*/ 112 w 269"/>
                <a:gd name="T29" fmla="*/ 144 h 324"/>
                <a:gd name="T30" fmla="*/ 116 w 269"/>
                <a:gd name="T31" fmla="*/ 148 h 324"/>
                <a:gd name="T32" fmla="*/ 111 w 269"/>
                <a:gd name="T33" fmla="*/ 144 h 324"/>
                <a:gd name="T34" fmla="*/ 152 w 269"/>
                <a:gd name="T35" fmla="*/ 140 h 324"/>
                <a:gd name="T36" fmla="*/ 153 w 269"/>
                <a:gd name="T37" fmla="*/ 140 h 324"/>
                <a:gd name="T38" fmla="*/ 149 w 269"/>
                <a:gd name="T39" fmla="*/ 142 h 324"/>
                <a:gd name="T40" fmla="*/ 243 w 269"/>
                <a:gd name="T41" fmla="*/ 155 h 324"/>
                <a:gd name="T42" fmla="*/ 197 w 269"/>
                <a:gd name="T43" fmla="*/ 251 h 324"/>
                <a:gd name="T44" fmla="*/ 159 w 269"/>
                <a:gd name="T45" fmla="*/ 301 h 324"/>
                <a:gd name="T46" fmla="*/ 189 w 269"/>
                <a:gd name="T47" fmla="*/ 180 h 324"/>
                <a:gd name="T48" fmla="*/ 175 w 269"/>
                <a:gd name="T49" fmla="*/ 172 h 324"/>
                <a:gd name="T50" fmla="*/ 155 w 269"/>
                <a:gd name="T51" fmla="*/ 171 h 324"/>
                <a:gd name="T52" fmla="*/ 152 w 269"/>
                <a:gd name="T53" fmla="*/ 167 h 324"/>
                <a:gd name="T54" fmla="*/ 151 w 269"/>
                <a:gd name="T55" fmla="*/ 132 h 324"/>
                <a:gd name="T56" fmla="*/ 143 w 269"/>
                <a:gd name="T57" fmla="*/ 165 h 324"/>
                <a:gd name="T58" fmla="*/ 115 w 269"/>
                <a:gd name="T59" fmla="*/ 168 h 324"/>
                <a:gd name="T60" fmla="*/ 115 w 269"/>
                <a:gd name="T61" fmla="*/ 136 h 324"/>
                <a:gd name="T62" fmla="*/ 103 w 269"/>
                <a:gd name="T63" fmla="*/ 163 h 324"/>
                <a:gd name="T64" fmla="*/ 94 w 269"/>
                <a:gd name="T65" fmla="*/ 174 h 324"/>
                <a:gd name="T66" fmla="*/ 87 w 269"/>
                <a:gd name="T67" fmla="*/ 172 h 324"/>
                <a:gd name="T68" fmla="*/ 76 w 269"/>
                <a:gd name="T69" fmla="*/ 168 h 324"/>
                <a:gd name="T70" fmla="*/ 76 w 269"/>
                <a:gd name="T71" fmla="*/ 169 h 324"/>
                <a:gd name="T72" fmla="*/ 75 w 269"/>
                <a:gd name="T73" fmla="*/ 169 h 324"/>
                <a:gd name="T74" fmla="*/ 102 w 269"/>
                <a:gd name="T75" fmla="*/ 239 h 324"/>
                <a:gd name="T76" fmla="*/ 87 w 269"/>
                <a:gd name="T77" fmla="*/ 301 h 324"/>
                <a:gd name="T78" fmla="*/ 25 w 269"/>
                <a:gd name="T79" fmla="*/ 155 h 324"/>
                <a:gd name="T80" fmla="*/ 24 w 269"/>
                <a:gd name="T81" fmla="*/ 139 h 324"/>
                <a:gd name="T82" fmla="*/ 134 w 269"/>
                <a:gd name="T83" fmla="*/ 23 h 324"/>
                <a:gd name="T84" fmla="*/ 245 w 269"/>
                <a:gd name="T85" fmla="*/ 139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69" h="324">
                  <a:moveTo>
                    <a:pt x="269" y="134"/>
                  </a:moveTo>
                  <a:cubicBezTo>
                    <a:pt x="269" y="60"/>
                    <a:pt x="208" y="0"/>
                    <a:pt x="134" y="0"/>
                  </a:cubicBezTo>
                  <a:cubicBezTo>
                    <a:pt x="60" y="0"/>
                    <a:pt x="0" y="60"/>
                    <a:pt x="0" y="134"/>
                  </a:cubicBezTo>
                  <a:cubicBezTo>
                    <a:pt x="0" y="138"/>
                    <a:pt x="1" y="142"/>
                    <a:pt x="2" y="146"/>
                  </a:cubicBezTo>
                  <a:cubicBezTo>
                    <a:pt x="0" y="148"/>
                    <a:pt x="4" y="200"/>
                    <a:pt x="54" y="265"/>
                  </a:cubicBezTo>
                  <a:cubicBezTo>
                    <a:pt x="69" y="285"/>
                    <a:pt x="63" y="324"/>
                    <a:pt x="63" y="324"/>
                  </a:cubicBezTo>
                  <a:cubicBezTo>
                    <a:pt x="83" y="324"/>
                    <a:pt x="104" y="324"/>
                    <a:pt x="125" y="324"/>
                  </a:cubicBezTo>
                  <a:cubicBezTo>
                    <a:pt x="131" y="324"/>
                    <a:pt x="138" y="324"/>
                    <a:pt x="144" y="324"/>
                  </a:cubicBezTo>
                  <a:cubicBezTo>
                    <a:pt x="165" y="324"/>
                    <a:pt x="185" y="324"/>
                    <a:pt x="206" y="324"/>
                  </a:cubicBezTo>
                  <a:cubicBezTo>
                    <a:pt x="206" y="324"/>
                    <a:pt x="200" y="285"/>
                    <a:pt x="215" y="265"/>
                  </a:cubicBezTo>
                  <a:cubicBezTo>
                    <a:pt x="265" y="200"/>
                    <a:pt x="268" y="148"/>
                    <a:pt x="267" y="146"/>
                  </a:cubicBezTo>
                  <a:cubicBezTo>
                    <a:pt x="268" y="142"/>
                    <a:pt x="269" y="138"/>
                    <a:pt x="269" y="134"/>
                  </a:cubicBezTo>
                  <a:close/>
                  <a:moveTo>
                    <a:pt x="119" y="301"/>
                  </a:moveTo>
                  <a:cubicBezTo>
                    <a:pt x="119" y="237"/>
                    <a:pt x="119" y="237"/>
                    <a:pt x="119" y="237"/>
                  </a:cubicBezTo>
                  <a:cubicBezTo>
                    <a:pt x="119" y="235"/>
                    <a:pt x="118" y="234"/>
                    <a:pt x="118" y="233"/>
                  </a:cubicBezTo>
                  <a:cubicBezTo>
                    <a:pt x="92" y="182"/>
                    <a:pt x="92" y="182"/>
                    <a:pt x="92" y="182"/>
                  </a:cubicBezTo>
                  <a:cubicBezTo>
                    <a:pt x="94" y="182"/>
                    <a:pt x="95" y="182"/>
                    <a:pt x="97" y="181"/>
                  </a:cubicBezTo>
                  <a:cubicBezTo>
                    <a:pt x="101" y="180"/>
                    <a:pt x="105" y="177"/>
                    <a:pt x="109" y="174"/>
                  </a:cubicBezTo>
                  <a:cubicBezTo>
                    <a:pt x="113" y="179"/>
                    <a:pt x="118" y="182"/>
                    <a:pt x="124" y="183"/>
                  </a:cubicBezTo>
                  <a:cubicBezTo>
                    <a:pt x="131" y="184"/>
                    <a:pt x="139" y="181"/>
                    <a:pt x="146" y="174"/>
                  </a:cubicBezTo>
                  <a:cubicBezTo>
                    <a:pt x="147" y="175"/>
                    <a:pt x="148" y="175"/>
                    <a:pt x="148" y="176"/>
                  </a:cubicBezTo>
                  <a:cubicBezTo>
                    <a:pt x="152" y="182"/>
                    <a:pt x="157" y="185"/>
                    <a:pt x="162" y="185"/>
                  </a:cubicBezTo>
                  <a:cubicBezTo>
                    <a:pt x="163" y="185"/>
                    <a:pt x="163" y="185"/>
                    <a:pt x="164" y="184"/>
                  </a:cubicBezTo>
                  <a:cubicBezTo>
                    <a:pt x="165" y="184"/>
                    <a:pt x="167" y="184"/>
                    <a:pt x="169" y="183"/>
                  </a:cubicBezTo>
                  <a:cubicBezTo>
                    <a:pt x="143" y="233"/>
                    <a:pt x="143" y="233"/>
                    <a:pt x="143" y="233"/>
                  </a:cubicBezTo>
                  <a:cubicBezTo>
                    <a:pt x="143" y="234"/>
                    <a:pt x="143" y="235"/>
                    <a:pt x="143" y="237"/>
                  </a:cubicBezTo>
                  <a:cubicBezTo>
                    <a:pt x="143" y="301"/>
                    <a:pt x="143" y="301"/>
                    <a:pt x="143" y="301"/>
                  </a:cubicBezTo>
                  <a:lnTo>
                    <a:pt x="119" y="301"/>
                  </a:lnTo>
                  <a:close/>
                  <a:moveTo>
                    <a:pt x="111" y="144"/>
                  </a:moveTo>
                  <a:cubicBezTo>
                    <a:pt x="111" y="144"/>
                    <a:pt x="111" y="144"/>
                    <a:pt x="112" y="144"/>
                  </a:cubicBezTo>
                  <a:cubicBezTo>
                    <a:pt x="112" y="144"/>
                    <a:pt x="112" y="144"/>
                    <a:pt x="113" y="144"/>
                  </a:cubicBezTo>
                  <a:cubicBezTo>
                    <a:pt x="115" y="144"/>
                    <a:pt x="115" y="145"/>
                    <a:pt x="116" y="148"/>
                  </a:cubicBezTo>
                  <a:cubicBezTo>
                    <a:pt x="116" y="151"/>
                    <a:pt x="114" y="155"/>
                    <a:pt x="111" y="160"/>
                  </a:cubicBezTo>
                  <a:cubicBezTo>
                    <a:pt x="108" y="152"/>
                    <a:pt x="109" y="146"/>
                    <a:pt x="111" y="144"/>
                  </a:cubicBezTo>
                  <a:close/>
                  <a:moveTo>
                    <a:pt x="149" y="142"/>
                  </a:moveTo>
                  <a:cubicBezTo>
                    <a:pt x="150" y="140"/>
                    <a:pt x="151" y="140"/>
                    <a:pt x="152" y="140"/>
                  </a:cubicBezTo>
                  <a:cubicBezTo>
                    <a:pt x="152" y="140"/>
                    <a:pt x="152" y="140"/>
                    <a:pt x="152" y="140"/>
                  </a:cubicBezTo>
                  <a:cubicBezTo>
                    <a:pt x="153" y="140"/>
                    <a:pt x="153" y="140"/>
                    <a:pt x="153" y="140"/>
                  </a:cubicBezTo>
                  <a:cubicBezTo>
                    <a:pt x="154" y="142"/>
                    <a:pt x="153" y="149"/>
                    <a:pt x="149" y="156"/>
                  </a:cubicBezTo>
                  <a:cubicBezTo>
                    <a:pt x="148" y="150"/>
                    <a:pt x="148" y="145"/>
                    <a:pt x="149" y="142"/>
                  </a:cubicBezTo>
                  <a:close/>
                  <a:moveTo>
                    <a:pt x="245" y="139"/>
                  </a:moveTo>
                  <a:cubicBezTo>
                    <a:pt x="243" y="155"/>
                    <a:pt x="243" y="155"/>
                    <a:pt x="243" y="155"/>
                  </a:cubicBezTo>
                  <a:cubicBezTo>
                    <a:pt x="243" y="155"/>
                    <a:pt x="243" y="155"/>
                    <a:pt x="243" y="155"/>
                  </a:cubicBezTo>
                  <a:cubicBezTo>
                    <a:pt x="241" y="169"/>
                    <a:pt x="232" y="206"/>
                    <a:pt x="197" y="251"/>
                  </a:cubicBezTo>
                  <a:cubicBezTo>
                    <a:pt x="186" y="265"/>
                    <a:pt x="182" y="284"/>
                    <a:pt x="182" y="301"/>
                  </a:cubicBezTo>
                  <a:cubicBezTo>
                    <a:pt x="159" y="301"/>
                    <a:pt x="159" y="301"/>
                    <a:pt x="159" y="301"/>
                  </a:cubicBezTo>
                  <a:cubicBezTo>
                    <a:pt x="159" y="239"/>
                    <a:pt x="159" y="239"/>
                    <a:pt x="159" y="239"/>
                  </a:cubicBezTo>
                  <a:cubicBezTo>
                    <a:pt x="189" y="180"/>
                    <a:pt x="189" y="180"/>
                    <a:pt x="189" y="180"/>
                  </a:cubicBezTo>
                  <a:cubicBezTo>
                    <a:pt x="191" y="176"/>
                    <a:pt x="190" y="171"/>
                    <a:pt x="185" y="169"/>
                  </a:cubicBezTo>
                  <a:cubicBezTo>
                    <a:pt x="182" y="167"/>
                    <a:pt x="177" y="168"/>
                    <a:pt x="175" y="172"/>
                  </a:cubicBezTo>
                  <a:cubicBezTo>
                    <a:pt x="172" y="174"/>
                    <a:pt x="167" y="176"/>
                    <a:pt x="163" y="176"/>
                  </a:cubicBezTo>
                  <a:cubicBezTo>
                    <a:pt x="159" y="177"/>
                    <a:pt x="157" y="174"/>
                    <a:pt x="155" y="171"/>
                  </a:cubicBezTo>
                  <a:cubicBezTo>
                    <a:pt x="154" y="170"/>
                    <a:pt x="153" y="168"/>
                    <a:pt x="152" y="167"/>
                  </a:cubicBezTo>
                  <a:cubicBezTo>
                    <a:pt x="152" y="167"/>
                    <a:pt x="152" y="167"/>
                    <a:pt x="152" y="167"/>
                  </a:cubicBezTo>
                  <a:cubicBezTo>
                    <a:pt x="159" y="157"/>
                    <a:pt x="164" y="144"/>
                    <a:pt x="160" y="136"/>
                  </a:cubicBezTo>
                  <a:cubicBezTo>
                    <a:pt x="159" y="133"/>
                    <a:pt x="155" y="131"/>
                    <a:pt x="151" y="132"/>
                  </a:cubicBezTo>
                  <a:cubicBezTo>
                    <a:pt x="147" y="132"/>
                    <a:pt x="144" y="134"/>
                    <a:pt x="142" y="138"/>
                  </a:cubicBezTo>
                  <a:cubicBezTo>
                    <a:pt x="139" y="145"/>
                    <a:pt x="139" y="156"/>
                    <a:pt x="143" y="165"/>
                  </a:cubicBezTo>
                  <a:cubicBezTo>
                    <a:pt x="138" y="171"/>
                    <a:pt x="131" y="176"/>
                    <a:pt x="125" y="175"/>
                  </a:cubicBezTo>
                  <a:cubicBezTo>
                    <a:pt x="121" y="174"/>
                    <a:pt x="118" y="172"/>
                    <a:pt x="115" y="168"/>
                  </a:cubicBezTo>
                  <a:cubicBezTo>
                    <a:pt x="120" y="161"/>
                    <a:pt x="124" y="154"/>
                    <a:pt x="124" y="147"/>
                  </a:cubicBezTo>
                  <a:cubicBezTo>
                    <a:pt x="124" y="142"/>
                    <a:pt x="120" y="137"/>
                    <a:pt x="115" y="136"/>
                  </a:cubicBezTo>
                  <a:cubicBezTo>
                    <a:pt x="111" y="135"/>
                    <a:pt x="107" y="136"/>
                    <a:pt x="105" y="138"/>
                  </a:cubicBezTo>
                  <a:cubicBezTo>
                    <a:pt x="100" y="144"/>
                    <a:pt x="100" y="154"/>
                    <a:pt x="103" y="163"/>
                  </a:cubicBezTo>
                  <a:cubicBezTo>
                    <a:pt x="104" y="164"/>
                    <a:pt x="104" y="166"/>
                    <a:pt x="105" y="167"/>
                  </a:cubicBezTo>
                  <a:cubicBezTo>
                    <a:pt x="102" y="170"/>
                    <a:pt x="98" y="172"/>
                    <a:pt x="94" y="174"/>
                  </a:cubicBezTo>
                  <a:cubicBezTo>
                    <a:pt x="92" y="174"/>
                    <a:pt x="90" y="175"/>
                    <a:pt x="88" y="174"/>
                  </a:cubicBezTo>
                  <a:cubicBezTo>
                    <a:pt x="87" y="172"/>
                    <a:pt x="87" y="172"/>
                    <a:pt x="87" y="172"/>
                  </a:cubicBezTo>
                  <a:cubicBezTo>
                    <a:pt x="85" y="169"/>
                    <a:pt x="81" y="167"/>
                    <a:pt x="77" y="168"/>
                  </a:cubicBezTo>
                  <a:cubicBezTo>
                    <a:pt x="77" y="168"/>
                    <a:pt x="77" y="168"/>
                    <a:pt x="76" y="168"/>
                  </a:cubicBezTo>
                  <a:cubicBezTo>
                    <a:pt x="76" y="168"/>
                    <a:pt x="76" y="168"/>
                    <a:pt x="76" y="169"/>
                  </a:cubicBezTo>
                  <a:cubicBezTo>
                    <a:pt x="76" y="169"/>
                    <a:pt x="76" y="169"/>
                    <a:pt x="76" y="169"/>
                  </a:cubicBezTo>
                  <a:cubicBezTo>
                    <a:pt x="76" y="169"/>
                    <a:pt x="76" y="169"/>
                    <a:pt x="75" y="169"/>
                  </a:cubicBezTo>
                  <a:cubicBezTo>
                    <a:pt x="75" y="169"/>
                    <a:pt x="75" y="169"/>
                    <a:pt x="75" y="169"/>
                  </a:cubicBezTo>
                  <a:cubicBezTo>
                    <a:pt x="72" y="171"/>
                    <a:pt x="70" y="176"/>
                    <a:pt x="72" y="180"/>
                  </a:cubicBezTo>
                  <a:cubicBezTo>
                    <a:pt x="102" y="239"/>
                    <a:pt x="102" y="239"/>
                    <a:pt x="102" y="239"/>
                  </a:cubicBezTo>
                  <a:cubicBezTo>
                    <a:pt x="102" y="301"/>
                    <a:pt x="102" y="301"/>
                    <a:pt x="102" y="301"/>
                  </a:cubicBezTo>
                  <a:cubicBezTo>
                    <a:pt x="87" y="301"/>
                    <a:pt x="87" y="301"/>
                    <a:pt x="87" y="301"/>
                  </a:cubicBezTo>
                  <a:cubicBezTo>
                    <a:pt x="87" y="284"/>
                    <a:pt x="83" y="265"/>
                    <a:pt x="73" y="251"/>
                  </a:cubicBezTo>
                  <a:cubicBezTo>
                    <a:pt x="37" y="206"/>
                    <a:pt x="28" y="169"/>
                    <a:pt x="25" y="155"/>
                  </a:cubicBezTo>
                  <a:cubicBezTo>
                    <a:pt x="26" y="155"/>
                    <a:pt x="26" y="155"/>
                    <a:pt x="26" y="155"/>
                  </a:cubicBezTo>
                  <a:cubicBezTo>
                    <a:pt x="24" y="139"/>
                    <a:pt x="24" y="139"/>
                    <a:pt x="24" y="139"/>
                  </a:cubicBezTo>
                  <a:cubicBezTo>
                    <a:pt x="24" y="137"/>
                    <a:pt x="23" y="135"/>
                    <a:pt x="23" y="134"/>
                  </a:cubicBezTo>
                  <a:cubicBezTo>
                    <a:pt x="23" y="72"/>
                    <a:pt x="73" y="23"/>
                    <a:pt x="134" y="23"/>
                  </a:cubicBezTo>
                  <a:cubicBezTo>
                    <a:pt x="196" y="23"/>
                    <a:pt x="245" y="72"/>
                    <a:pt x="245" y="134"/>
                  </a:cubicBezTo>
                  <a:cubicBezTo>
                    <a:pt x="245" y="135"/>
                    <a:pt x="245" y="137"/>
                    <a:pt x="245" y="1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58" name="Freeform 34"/>
            <p:cNvSpPr/>
            <p:nvPr/>
          </p:nvSpPr>
          <p:spPr bwMode="auto">
            <a:xfrm>
              <a:off x="3308351" y="5803900"/>
              <a:ext cx="528638" cy="300038"/>
            </a:xfrm>
            <a:custGeom>
              <a:avLst/>
              <a:gdLst>
                <a:gd name="T0" fmla="*/ 0 w 141"/>
                <a:gd name="T1" fmla="*/ 12 h 80"/>
                <a:gd name="T2" fmla="*/ 6 w 141"/>
                <a:gd name="T3" fmla="*/ 12 h 80"/>
                <a:gd name="T4" fmla="*/ 6 w 141"/>
                <a:gd name="T5" fmla="*/ 22 h 80"/>
                <a:gd name="T6" fmla="*/ 0 w 141"/>
                <a:gd name="T7" fmla="*/ 22 h 80"/>
                <a:gd name="T8" fmla="*/ 0 w 141"/>
                <a:gd name="T9" fmla="*/ 33 h 80"/>
                <a:gd name="T10" fmla="*/ 6 w 141"/>
                <a:gd name="T11" fmla="*/ 33 h 80"/>
                <a:gd name="T12" fmla="*/ 6 w 141"/>
                <a:gd name="T13" fmla="*/ 43 h 80"/>
                <a:gd name="T14" fmla="*/ 0 w 141"/>
                <a:gd name="T15" fmla="*/ 43 h 80"/>
                <a:gd name="T16" fmla="*/ 30 w 141"/>
                <a:gd name="T17" fmla="*/ 68 h 80"/>
                <a:gd name="T18" fmla="*/ 48 w 141"/>
                <a:gd name="T19" fmla="*/ 80 h 80"/>
                <a:gd name="T20" fmla="*/ 93 w 141"/>
                <a:gd name="T21" fmla="*/ 80 h 80"/>
                <a:gd name="T22" fmla="*/ 111 w 141"/>
                <a:gd name="T23" fmla="*/ 68 h 80"/>
                <a:gd name="T24" fmla="*/ 141 w 141"/>
                <a:gd name="T25" fmla="*/ 43 h 80"/>
                <a:gd name="T26" fmla="*/ 136 w 141"/>
                <a:gd name="T27" fmla="*/ 43 h 80"/>
                <a:gd name="T28" fmla="*/ 136 w 141"/>
                <a:gd name="T29" fmla="*/ 33 h 80"/>
                <a:gd name="T30" fmla="*/ 141 w 141"/>
                <a:gd name="T31" fmla="*/ 33 h 80"/>
                <a:gd name="T32" fmla="*/ 141 w 141"/>
                <a:gd name="T33" fmla="*/ 22 h 80"/>
                <a:gd name="T34" fmla="*/ 136 w 141"/>
                <a:gd name="T35" fmla="*/ 22 h 80"/>
                <a:gd name="T36" fmla="*/ 136 w 141"/>
                <a:gd name="T37" fmla="*/ 12 h 80"/>
                <a:gd name="T38" fmla="*/ 141 w 141"/>
                <a:gd name="T39" fmla="*/ 12 h 80"/>
                <a:gd name="T40" fmla="*/ 141 w 141"/>
                <a:gd name="T41" fmla="*/ 0 h 80"/>
                <a:gd name="T42" fmla="*/ 0 w 141"/>
                <a:gd name="T43" fmla="*/ 0 h 80"/>
                <a:gd name="T44" fmla="*/ 0 w 141"/>
                <a:gd name="T45" fmla="*/ 1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1" h="80">
                  <a:moveTo>
                    <a:pt x="0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" y="57"/>
                    <a:pt x="14" y="67"/>
                    <a:pt x="30" y="68"/>
                  </a:cubicBezTo>
                  <a:cubicBezTo>
                    <a:pt x="33" y="75"/>
                    <a:pt x="40" y="80"/>
                    <a:pt x="48" y="80"/>
                  </a:cubicBezTo>
                  <a:cubicBezTo>
                    <a:pt x="93" y="80"/>
                    <a:pt x="93" y="80"/>
                    <a:pt x="93" y="80"/>
                  </a:cubicBezTo>
                  <a:cubicBezTo>
                    <a:pt x="101" y="80"/>
                    <a:pt x="108" y="75"/>
                    <a:pt x="111" y="68"/>
                  </a:cubicBezTo>
                  <a:cubicBezTo>
                    <a:pt x="127" y="67"/>
                    <a:pt x="140" y="57"/>
                    <a:pt x="141" y="43"/>
                  </a:cubicBezTo>
                  <a:cubicBezTo>
                    <a:pt x="136" y="43"/>
                    <a:pt x="136" y="43"/>
                    <a:pt x="136" y="43"/>
                  </a:cubicBezTo>
                  <a:cubicBezTo>
                    <a:pt x="136" y="33"/>
                    <a:pt x="136" y="33"/>
                    <a:pt x="136" y="33"/>
                  </a:cubicBezTo>
                  <a:cubicBezTo>
                    <a:pt x="141" y="33"/>
                    <a:pt x="141" y="33"/>
                    <a:pt x="141" y="33"/>
                  </a:cubicBezTo>
                  <a:cubicBezTo>
                    <a:pt x="141" y="22"/>
                    <a:pt x="141" y="22"/>
                    <a:pt x="141" y="22"/>
                  </a:cubicBezTo>
                  <a:cubicBezTo>
                    <a:pt x="136" y="22"/>
                    <a:pt x="136" y="22"/>
                    <a:pt x="136" y="22"/>
                  </a:cubicBezTo>
                  <a:cubicBezTo>
                    <a:pt x="136" y="12"/>
                    <a:pt x="136" y="12"/>
                    <a:pt x="136" y="12"/>
                  </a:cubicBezTo>
                  <a:cubicBezTo>
                    <a:pt x="141" y="12"/>
                    <a:pt x="141" y="12"/>
                    <a:pt x="141" y="12"/>
                  </a:cubicBezTo>
                  <a:cubicBezTo>
                    <a:pt x="141" y="0"/>
                    <a:pt x="141" y="0"/>
                    <a:pt x="141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sp>
        <p:nvSpPr>
          <p:cNvPr id="59" name="Shape 454"/>
          <p:cNvSpPr/>
          <p:nvPr/>
        </p:nvSpPr>
        <p:spPr>
          <a:xfrm>
            <a:off x="2075542" y="2256004"/>
            <a:ext cx="872653" cy="83261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9718" y="118870"/>
                </a:moveTo>
                <a:cubicBezTo>
                  <a:pt x="119718" y="118870"/>
                  <a:pt x="119718" y="118870"/>
                  <a:pt x="119718" y="118588"/>
                </a:cubicBezTo>
                <a:cubicBezTo>
                  <a:pt x="119718" y="118588"/>
                  <a:pt x="119718" y="118588"/>
                  <a:pt x="119999" y="118305"/>
                </a:cubicBezTo>
                <a:cubicBezTo>
                  <a:pt x="119999" y="118305"/>
                  <a:pt x="119999" y="118305"/>
                  <a:pt x="119999" y="118305"/>
                </a:cubicBezTo>
                <a:cubicBezTo>
                  <a:pt x="119999" y="118023"/>
                  <a:pt x="119999" y="118023"/>
                  <a:pt x="119999" y="117741"/>
                </a:cubicBezTo>
                <a:cubicBezTo>
                  <a:pt x="119999" y="117741"/>
                  <a:pt x="119999" y="117741"/>
                  <a:pt x="119999" y="117741"/>
                </a:cubicBezTo>
                <a:cubicBezTo>
                  <a:pt x="119999" y="117741"/>
                  <a:pt x="119999" y="117458"/>
                  <a:pt x="119999" y="117458"/>
                </a:cubicBezTo>
                <a:cubicBezTo>
                  <a:pt x="119999" y="117458"/>
                  <a:pt x="119999" y="117458"/>
                  <a:pt x="119999" y="117176"/>
                </a:cubicBezTo>
                <a:cubicBezTo>
                  <a:pt x="119999" y="117176"/>
                  <a:pt x="119999" y="117176"/>
                  <a:pt x="119999" y="117176"/>
                </a:cubicBezTo>
                <a:cubicBezTo>
                  <a:pt x="119999" y="117176"/>
                  <a:pt x="119999" y="116894"/>
                  <a:pt x="119999" y="116894"/>
                </a:cubicBezTo>
                <a:cubicBezTo>
                  <a:pt x="119999" y="116894"/>
                  <a:pt x="119999" y="116611"/>
                  <a:pt x="119999" y="116611"/>
                </a:cubicBezTo>
                <a:cubicBezTo>
                  <a:pt x="119999" y="116611"/>
                  <a:pt x="119999" y="116611"/>
                  <a:pt x="119999" y="116611"/>
                </a:cubicBezTo>
                <a:cubicBezTo>
                  <a:pt x="108450" y="80470"/>
                  <a:pt x="108450" y="80470"/>
                  <a:pt x="108450" y="80470"/>
                </a:cubicBezTo>
                <a:cubicBezTo>
                  <a:pt x="108169" y="80188"/>
                  <a:pt x="107887" y="79905"/>
                  <a:pt x="107605" y="79623"/>
                </a:cubicBezTo>
                <a:cubicBezTo>
                  <a:pt x="44788" y="16376"/>
                  <a:pt x="44788" y="16376"/>
                  <a:pt x="44788" y="16376"/>
                </a:cubicBezTo>
                <a:cubicBezTo>
                  <a:pt x="44507" y="16094"/>
                  <a:pt x="44507" y="16094"/>
                  <a:pt x="44225" y="15811"/>
                </a:cubicBezTo>
                <a:cubicBezTo>
                  <a:pt x="30422" y="1976"/>
                  <a:pt x="30422" y="1976"/>
                  <a:pt x="30422" y="1976"/>
                </a:cubicBezTo>
                <a:cubicBezTo>
                  <a:pt x="29295" y="847"/>
                  <a:pt x="27605" y="0"/>
                  <a:pt x="25915" y="0"/>
                </a:cubicBezTo>
                <a:cubicBezTo>
                  <a:pt x="24225" y="0"/>
                  <a:pt x="22535" y="847"/>
                  <a:pt x="21126" y="1976"/>
                </a:cubicBezTo>
                <a:cubicBezTo>
                  <a:pt x="1971" y="21458"/>
                  <a:pt x="1971" y="21458"/>
                  <a:pt x="1971" y="21458"/>
                </a:cubicBezTo>
                <a:cubicBezTo>
                  <a:pt x="563" y="22588"/>
                  <a:pt x="0" y="24282"/>
                  <a:pt x="0" y="25976"/>
                </a:cubicBezTo>
                <a:cubicBezTo>
                  <a:pt x="0" y="27670"/>
                  <a:pt x="563" y="29364"/>
                  <a:pt x="1971" y="30776"/>
                </a:cubicBezTo>
                <a:cubicBezTo>
                  <a:pt x="15211" y="44047"/>
                  <a:pt x="15211" y="44047"/>
                  <a:pt x="15211" y="44047"/>
                </a:cubicBezTo>
                <a:cubicBezTo>
                  <a:pt x="15492" y="44329"/>
                  <a:pt x="15492" y="44329"/>
                  <a:pt x="15492" y="44611"/>
                </a:cubicBezTo>
                <a:cubicBezTo>
                  <a:pt x="78591" y="108141"/>
                  <a:pt x="78591" y="108141"/>
                  <a:pt x="78591" y="108141"/>
                </a:cubicBezTo>
                <a:cubicBezTo>
                  <a:pt x="78873" y="108423"/>
                  <a:pt x="79436" y="108705"/>
                  <a:pt x="79718" y="108705"/>
                </a:cubicBezTo>
                <a:cubicBezTo>
                  <a:pt x="99436" y="114635"/>
                  <a:pt x="99436" y="114635"/>
                  <a:pt x="99436" y="114635"/>
                </a:cubicBezTo>
                <a:cubicBezTo>
                  <a:pt x="2535" y="114635"/>
                  <a:pt x="2535" y="114635"/>
                  <a:pt x="2535" y="114635"/>
                </a:cubicBezTo>
                <a:cubicBezTo>
                  <a:pt x="1126" y="114635"/>
                  <a:pt x="0" y="115764"/>
                  <a:pt x="0" y="117176"/>
                </a:cubicBezTo>
                <a:cubicBezTo>
                  <a:pt x="0" y="118870"/>
                  <a:pt x="1126" y="120000"/>
                  <a:pt x="2535" y="120000"/>
                </a:cubicBezTo>
                <a:cubicBezTo>
                  <a:pt x="117464" y="120000"/>
                  <a:pt x="117464" y="120000"/>
                  <a:pt x="117464" y="120000"/>
                </a:cubicBezTo>
                <a:cubicBezTo>
                  <a:pt x="117464" y="120000"/>
                  <a:pt x="117464" y="120000"/>
                  <a:pt x="117464" y="120000"/>
                </a:cubicBezTo>
                <a:cubicBezTo>
                  <a:pt x="117746" y="120000"/>
                  <a:pt x="117746" y="120000"/>
                  <a:pt x="118028" y="120000"/>
                </a:cubicBezTo>
                <a:cubicBezTo>
                  <a:pt x="118028" y="120000"/>
                  <a:pt x="118309" y="119717"/>
                  <a:pt x="118591" y="119717"/>
                </a:cubicBezTo>
                <a:cubicBezTo>
                  <a:pt x="118591" y="119717"/>
                  <a:pt x="118591" y="119717"/>
                  <a:pt x="118591" y="119717"/>
                </a:cubicBezTo>
                <a:cubicBezTo>
                  <a:pt x="118591" y="119717"/>
                  <a:pt x="118873" y="119717"/>
                  <a:pt x="118873" y="119435"/>
                </a:cubicBezTo>
                <a:cubicBezTo>
                  <a:pt x="118873" y="119435"/>
                  <a:pt x="118873" y="119435"/>
                  <a:pt x="118873" y="119435"/>
                </a:cubicBezTo>
                <a:cubicBezTo>
                  <a:pt x="119154" y="119435"/>
                  <a:pt x="119154" y="119152"/>
                  <a:pt x="119436" y="119152"/>
                </a:cubicBezTo>
                <a:cubicBezTo>
                  <a:pt x="119436" y="119152"/>
                  <a:pt x="119436" y="119152"/>
                  <a:pt x="119436" y="119152"/>
                </a:cubicBezTo>
                <a:cubicBezTo>
                  <a:pt x="119436" y="119152"/>
                  <a:pt x="119436" y="118870"/>
                  <a:pt x="119718" y="118870"/>
                </a:cubicBezTo>
                <a:close/>
                <a:moveTo>
                  <a:pt x="113521" y="113223"/>
                </a:moveTo>
                <a:cubicBezTo>
                  <a:pt x="84225" y="104752"/>
                  <a:pt x="84225" y="104752"/>
                  <a:pt x="84225" y="104752"/>
                </a:cubicBezTo>
                <a:cubicBezTo>
                  <a:pt x="86197" y="97694"/>
                  <a:pt x="86197" y="97694"/>
                  <a:pt x="86197" y="97694"/>
                </a:cubicBezTo>
                <a:cubicBezTo>
                  <a:pt x="95211" y="97694"/>
                  <a:pt x="95211" y="97694"/>
                  <a:pt x="95211" y="97694"/>
                </a:cubicBezTo>
                <a:cubicBezTo>
                  <a:pt x="96901" y="97694"/>
                  <a:pt x="98028" y="96564"/>
                  <a:pt x="98028" y="95152"/>
                </a:cubicBezTo>
                <a:cubicBezTo>
                  <a:pt x="98028" y="85835"/>
                  <a:pt x="98028" y="85835"/>
                  <a:pt x="98028" y="85835"/>
                </a:cubicBezTo>
                <a:cubicBezTo>
                  <a:pt x="103943" y="84423"/>
                  <a:pt x="103943" y="84423"/>
                  <a:pt x="103943" y="84423"/>
                </a:cubicBezTo>
                <a:lnTo>
                  <a:pt x="113521" y="113223"/>
                </a:lnTo>
                <a:close/>
                <a:moveTo>
                  <a:pt x="42253" y="21458"/>
                </a:moveTo>
                <a:cubicBezTo>
                  <a:pt x="100563" y="79905"/>
                  <a:pt x="100563" y="79905"/>
                  <a:pt x="100563" y="79905"/>
                </a:cubicBezTo>
                <a:cubicBezTo>
                  <a:pt x="96056" y="81035"/>
                  <a:pt x="96056" y="81035"/>
                  <a:pt x="96056" y="81035"/>
                </a:cubicBezTo>
                <a:cubicBezTo>
                  <a:pt x="39718" y="24282"/>
                  <a:pt x="39718" y="24282"/>
                  <a:pt x="39718" y="24282"/>
                </a:cubicBezTo>
                <a:lnTo>
                  <a:pt x="42253" y="21458"/>
                </a:lnTo>
                <a:close/>
                <a:moveTo>
                  <a:pt x="35774" y="27952"/>
                </a:moveTo>
                <a:cubicBezTo>
                  <a:pt x="92676" y="84988"/>
                  <a:pt x="92676" y="84988"/>
                  <a:pt x="92676" y="84988"/>
                </a:cubicBezTo>
                <a:cubicBezTo>
                  <a:pt x="92676" y="92611"/>
                  <a:pt x="92676" y="92611"/>
                  <a:pt x="92676" y="92611"/>
                </a:cubicBezTo>
                <a:cubicBezTo>
                  <a:pt x="85352" y="92611"/>
                  <a:pt x="85352" y="92611"/>
                  <a:pt x="85352" y="92611"/>
                </a:cubicBezTo>
                <a:cubicBezTo>
                  <a:pt x="27887" y="35858"/>
                  <a:pt x="27887" y="35858"/>
                  <a:pt x="27887" y="35858"/>
                </a:cubicBezTo>
                <a:lnTo>
                  <a:pt x="35774" y="27952"/>
                </a:lnTo>
                <a:close/>
                <a:moveTo>
                  <a:pt x="5352" y="25976"/>
                </a:moveTo>
                <a:cubicBezTo>
                  <a:pt x="5352" y="25976"/>
                  <a:pt x="5352" y="25411"/>
                  <a:pt x="5633" y="25129"/>
                </a:cubicBezTo>
                <a:cubicBezTo>
                  <a:pt x="25070" y="5647"/>
                  <a:pt x="25070" y="5647"/>
                  <a:pt x="25070" y="5647"/>
                </a:cubicBezTo>
                <a:cubicBezTo>
                  <a:pt x="25352" y="5364"/>
                  <a:pt x="25633" y="5364"/>
                  <a:pt x="25915" y="5364"/>
                </a:cubicBezTo>
                <a:cubicBezTo>
                  <a:pt x="26197" y="5364"/>
                  <a:pt x="26478" y="5364"/>
                  <a:pt x="26760" y="5647"/>
                </a:cubicBezTo>
                <a:cubicBezTo>
                  <a:pt x="38591" y="17788"/>
                  <a:pt x="38591" y="17788"/>
                  <a:pt x="38591" y="17788"/>
                </a:cubicBezTo>
                <a:cubicBezTo>
                  <a:pt x="17464" y="38964"/>
                  <a:pt x="17464" y="38964"/>
                  <a:pt x="17464" y="38964"/>
                </a:cubicBezTo>
                <a:cubicBezTo>
                  <a:pt x="5633" y="26823"/>
                  <a:pt x="5633" y="26823"/>
                  <a:pt x="5633" y="26823"/>
                </a:cubicBezTo>
                <a:cubicBezTo>
                  <a:pt x="5352" y="26541"/>
                  <a:pt x="5352" y="26258"/>
                  <a:pt x="5352" y="25976"/>
                </a:cubicBezTo>
                <a:close/>
                <a:moveTo>
                  <a:pt x="24225" y="39529"/>
                </a:moveTo>
                <a:cubicBezTo>
                  <a:pt x="81408" y="96000"/>
                  <a:pt x="81408" y="96000"/>
                  <a:pt x="81408" y="96000"/>
                </a:cubicBezTo>
                <a:cubicBezTo>
                  <a:pt x="79718" y="101647"/>
                  <a:pt x="79718" y="101647"/>
                  <a:pt x="79718" y="101647"/>
                </a:cubicBezTo>
                <a:cubicBezTo>
                  <a:pt x="21126" y="42635"/>
                  <a:pt x="21126" y="42635"/>
                  <a:pt x="21126" y="42635"/>
                </a:cubicBezTo>
                <a:lnTo>
                  <a:pt x="24225" y="3952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121900" tIns="60933" rIns="121900" bIns="60933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0" name="Shape 941"/>
          <p:cNvSpPr/>
          <p:nvPr/>
        </p:nvSpPr>
        <p:spPr>
          <a:xfrm>
            <a:off x="5605094" y="2344786"/>
            <a:ext cx="981812" cy="714046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33618"/>
                </a:moveTo>
                <a:cubicBezTo>
                  <a:pt x="120000" y="32217"/>
                  <a:pt x="119660" y="30817"/>
                  <a:pt x="118640" y="30350"/>
                </a:cubicBezTo>
                <a:cubicBezTo>
                  <a:pt x="118640" y="30350"/>
                  <a:pt x="118640" y="30350"/>
                  <a:pt x="118640" y="30350"/>
                </a:cubicBezTo>
                <a:cubicBezTo>
                  <a:pt x="118640" y="30350"/>
                  <a:pt x="118640" y="30350"/>
                  <a:pt x="118640" y="30350"/>
                </a:cubicBezTo>
                <a:cubicBezTo>
                  <a:pt x="118640" y="30350"/>
                  <a:pt x="118300" y="30350"/>
                  <a:pt x="118300" y="30350"/>
                </a:cubicBezTo>
                <a:cubicBezTo>
                  <a:pt x="61189" y="466"/>
                  <a:pt x="61189" y="466"/>
                  <a:pt x="61189" y="466"/>
                </a:cubicBezTo>
                <a:cubicBezTo>
                  <a:pt x="61189" y="466"/>
                  <a:pt x="61189" y="466"/>
                  <a:pt x="61189" y="466"/>
                </a:cubicBezTo>
                <a:cubicBezTo>
                  <a:pt x="60849" y="0"/>
                  <a:pt x="60509" y="0"/>
                  <a:pt x="60169" y="0"/>
                </a:cubicBezTo>
                <a:cubicBezTo>
                  <a:pt x="59830" y="0"/>
                  <a:pt x="59150" y="0"/>
                  <a:pt x="58810" y="466"/>
                </a:cubicBezTo>
                <a:cubicBezTo>
                  <a:pt x="58810" y="466"/>
                  <a:pt x="58810" y="466"/>
                  <a:pt x="58810" y="466"/>
                </a:cubicBezTo>
                <a:cubicBezTo>
                  <a:pt x="1699" y="30350"/>
                  <a:pt x="1699" y="30350"/>
                  <a:pt x="1699" y="30350"/>
                </a:cubicBezTo>
                <a:cubicBezTo>
                  <a:pt x="1699" y="30350"/>
                  <a:pt x="1699" y="30350"/>
                  <a:pt x="1699" y="30350"/>
                </a:cubicBezTo>
                <a:cubicBezTo>
                  <a:pt x="1699" y="30350"/>
                  <a:pt x="1699" y="30350"/>
                  <a:pt x="1699" y="30350"/>
                </a:cubicBezTo>
                <a:cubicBezTo>
                  <a:pt x="1699" y="30350"/>
                  <a:pt x="1699" y="30350"/>
                  <a:pt x="1699" y="30350"/>
                </a:cubicBezTo>
                <a:cubicBezTo>
                  <a:pt x="679" y="30817"/>
                  <a:pt x="0" y="32217"/>
                  <a:pt x="0" y="33618"/>
                </a:cubicBezTo>
                <a:cubicBezTo>
                  <a:pt x="0" y="35019"/>
                  <a:pt x="679" y="36420"/>
                  <a:pt x="1699" y="36887"/>
                </a:cubicBezTo>
                <a:cubicBezTo>
                  <a:pt x="1699" y="36887"/>
                  <a:pt x="1699" y="36887"/>
                  <a:pt x="1699" y="36887"/>
                </a:cubicBezTo>
                <a:cubicBezTo>
                  <a:pt x="1699" y="36887"/>
                  <a:pt x="1699" y="36887"/>
                  <a:pt x="1699" y="36887"/>
                </a:cubicBezTo>
                <a:cubicBezTo>
                  <a:pt x="1699" y="36887"/>
                  <a:pt x="1699" y="37354"/>
                  <a:pt x="1699" y="37354"/>
                </a:cubicBezTo>
                <a:cubicBezTo>
                  <a:pt x="6798" y="39688"/>
                  <a:pt x="6798" y="39688"/>
                  <a:pt x="6798" y="39688"/>
                </a:cubicBezTo>
                <a:cubicBezTo>
                  <a:pt x="3399" y="75642"/>
                  <a:pt x="3399" y="75642"/>
                  <a:pt x="3399" y="75642"/>
                </a:cubicBezTo>
                <a:cubicBezTo>
                  <a:pt x="1359" y="76575"/>
                  <a:pt x="0" y="79377"/>
                  <a:pt x="0" y="82178"/>
                </a:cubicBezTo>
                <a:cubicBezTo>
                  <a:pt x="0" y="86381"/>
                  <a:pt x="2379" y="90116"/>
                  <a:pt x="5439" y="90116"/>
                </a:cubicBezTo>
                <a:cubicBezTo>
                  <a:pt x="8498" y="90116"/>
                  <a:pt x="10878" y="86381"/>
                  <a:pt x="10878" y="82178"/>
                </a:cubicBezTo>
                <a:cubicBezTo>
                  <a:pt x="10878" y="79844"/>
                  <a:pt x="10198" y="77976"/>
                  <a:pt x="8838" y="76575"/>
                </a:cubicBezTo>
                <a:cubicBezTo>
                  <a:pt x="12237" y="42490"/>
                  <a:pt x="12237" y="42490"/>
                  <a:pt x="12237" y="42490"/>
                </a:cubicBezTo>
                <a:cubicBezTo>
                  <a:pt x="21416" y="47159"/>
                  <a:pt x="21416" y="47159"/>
                  <a:pt x="21416" y="47159"/>
                </a:cubicBezTo>
                <a:cubicBezTo>
                  <a:pt x="16317" y="100856"/>
                  <a:pt x="16317" y="100856"/>
                  <a:pt x="16317" y="100856"/>
                </a:cubicBezTo>
                <a:cubicBezTo>
                  <a:pt x="16657" y="100856"/>
                  <a:pt x="16657" y="100856"/>
                  <a:pt x="16657" y="100856"/>
                </a:cubicBezTo>
                <a:cubicBezTo>
                  <a:pt x="16657" y="100856"/>
                  <a:pt x="16317" y="100856"/>
                  <a:pt x="16317" y="101322"/>
                </a:cubicBezTo>
                <a:cubicBezTo>
                  <a:pt x="16317" y="103190"/>
                  <a:pt x="17677" y="105058"/>
                  <a:pt x="19036" y="105058"/>
                </a:cubicBezTo>
                <a:cubicBezTo>
                  <a:pt x="19376" y="105058"/>
                  <a:pt x="19716" y="104591"/>
                  <a:pt x="19716" y="104591"/>
                </a:cubicBezTo>
                <a:cubicBezTo>
                  <a:pt x="19716" y="104591"/>
                  <a:pt x="19716" y="104591"/>
                  <a:pt x="19716" y="104591"/>
                </a:cubicBezTo>
                <a:cubicBezTo>
                  <a:pt x="40453" y="97587"/>
                  <a:pt x="40453" y="97587"/>
                  <a:pt x="40453" y="97587"/>
                </a:cubicBezTo>
                <a:cubicBezTo>
                  <a:pt x="58470" y="119066"/>
                  <a:pt x="58470" y="119066"/>
                  <a:pt x="58470" y="119066"/>
                </a:cubicBezTo>
                <a:cubicBezTo>
                  <a:pt x="58470" y="119066"/>
                  <a:pt x="58470" y="119066"/>
                  <a:pt x="58470" y="119066"/>
                </a:cubicBezTo>
                <a:cubicBezTo>
                  <a:pt x="58810" y="119533"/>
                  <a:pt x="59490" y="120000"/>
                  <a:pt x="60169" y="120000"/>
                </a:cubicBezTo>
                <a:cubicBezTo>
                  <a:pt x="60509" y="120000"/>
                  <a:pt x="61189" y="119533"/>
                  <a:pt x="61529" y="119066"/>
                </a:cubicBezTo>
                <a:cubicBezTo>
                  <a:pt x="61529" y="119066"/>
                  <a:pt x="61529" y="119066"/>
                  <a:pt x="61529" y="119066"/>
                </a:cubicBezTo>
                <a:cubicBezTo>
                  <a:pt x="82606" y="97587"/>
                  <a:pt x="82606" y="97587"/>
                  <a:pt x="82606" y="97587"/>
                </a:cubicBezTo>
                <a:cubicBezTo>
                  <a:pt x="103342" y="104591"/>
                  <a:pt x="103342" y="104591"/>
                  <a:pt x="103342" y="104591"/>
                </a:cubicBezTo>
                <a:cubicBezTo>
                  <a:pt x="103342" y="104591"/>
                  <a:pt x="103342" y="104591"/>
                  <a:pt x="103342" y="104591"/>
                </a:cubicBezTo>
                <a:cubicBezTo>
                  <a:pt x="103342" y="104591"/>
                  <a:pt x="103682" y="105058"/>
                  <a:pt x="103682" y="105058"/>
                </a:cubicBezTo>
                <a:cubicBezTo>
                  <a:pt x="105382" y="105058"/>
                  <a:pt x="106402" y="103190"/>
                  <a:pt x="106402" y="101322"/>
                </a:cubicBezTo>
                <a:cubicBezTo>
                  <a:pt x="106402" y="100856"/>
                  <a:pt x="106402" y="100856"/>
                  <a:pt x="106402" y="100389"/>
                </a:cubicBezTo>
                <a:cubicBezTo>
                  <a:pt x="106402" y="100389"/>
                  <a:pt x="106402" y="100389"/>
                  <a:pt x="106402" y="100389"/>
                </a:cubicBezTo>
                <a:cubicBezTo>
                  <a:pt x="99263" y="47159"/>
                  <a:pt x="99263" y="47159"/>
                  <a:pt x="99263" y="47159"/>
                </a:cubicBezTo>
                <a:cubicBezTo>
                  <a:pt x="118300" y="37354"/>
                  <a:pt x="118300" y="37354"/>
                  <a:pt x="118300" y="37354"/>
                </a:cubicBezTo>
                <a:cubicBezTo>
                  <a:pt x="118300" y="37354"/>
                  <a:pt x="118640" y="36887"/>
                  <a:pt x="118640" y="36887"/>
                </a:cubicBezTo>
                <a:cubicBezTo>
                  <a:pt x="118640" y="36887"/>
                  <a:pt x="118640" y="36887"/>
                  <a:pt x="118640" y="36887"/>
                </a:cubicBezTo>
                <a:cubicBezTo>
                  <a:pt x="118640" y="36887"/>
                  <a:pt x="118640" y="36887"/>
                  <a:pt x="118640" y="36887"/>
                </a:cubicBezTo>
                <a:cubicBezTo>
                  <a:pt x="119660" y="36420"/>
                  <a:pt x="120000" y="35019"/>
                  <a:pt x="120000" y="33618"/>
                </a:cubicBezTo>
                <a:moveTo>
                  <a:pt x="100283" y="96186"/>
                </a:moveTo>
                <a:cubicBezTo>
                  <a:pt x="82606" y="90116"/>
                  <a:pt x="82606" y="90116"/>
                  <a:pt x="82606" y="90116"/>
                </a:cubicBezTo>
                <a:cubicBezTo>
                  <a:pt x="82606" y="90116"/>
                  <a:pt x="82606" y="90116"/>
                  <a:pt x="82606" y="90116"/>
                </a:cubicBezTo>
                <a:cubicBezTo>
                  <a:pt x="82266" y="90116"/>
                  <a:pt x="82266" y="90116"/>
                  <a:pt x="81926" y="90116"/>
                </a:cubicBezTo>
                <a:cubicBezTo>
                  <a:pt x="81246" y="90116"/>
                  <a:pt x="80906" y="90116"/>
                  <a:pt x="80566" y="90583"/>
                </a:cubicBezTo>
                <a:cubicBezTo>
                  <a:pt x="80566" y="90583"/>
                  <a:pt x="80566" y="90583"/>
                  <a:pt x="80566" y="90583"/>
                </a:cubicBezTo>
                <a:cubicBezTo>
                  <a:pt x="60169" y="111128"/>
                  <a:pt x="60169" y="111128"/>
                  <a:pt x="60169" y="111128"/>
                </a:cubicBezTo>
                <a:cubicBezTo>
                  <a:pt x="42492" y="90583"/>
                  <a:pt x="42492" y="90583"/>
                  <a:pt x="42492" y="90583"/>
                </a:cubicBezTo>
                <a:cubicBezTo>
                  <a:pt x="42492" y="90583"/>
                  <a:pt x="42492" y="90583"/>
                  <a:pt x="42492" y="90583"/>
                </a:cubicBezTo>
                <a:cubicBezTo>
                  <a:pt x="42152" y="90116"/>
                  <a:pt x="41473" y="90116"/>
                  <a:pt x="41133" y="90116"/>
                </a:cubicBezTo>
                <a:cubicBezTo>
                  <a:pt x="40793" y="90116"/>
                  <a:pt x="40453" y="90116"/>
                  <a:pt x="40453" y="90116"/>
                </a:cubicBezTo>
                <a:cubicBezTo>
                  <a:pt x="40453" y="90116"/>
                  <a:pt x="40453" y="90116"/>
                  <a:pt x="40453" y="90116"/>
                </a:cubicBezTo>
                <a:cubicBezTo>
                  <a:pt x="22436" y="96186"/>
                  <a:pt x="22436" y="96186"/>
                  <a:pt x="22436" y="96186"/>
                </a:cubicBezTo>
                <a:cubicBezTo>
                  <a:pt x="26515" y="49961"/>
                  <a:pt x="26515" y="49961"/>
                  <a:pt x="26515" y="49961"/>
                </a:cubicBezTo>
                <a:cubicBezTo>
                  <a:pt x="58810" y="67237"/>
                  <a:pt x="58810" y="67237"/>
                  <a:pt x="58810" y="67237"/>
                </a:cubicBezTo>
                <a:cubicBezTo>
                  <a:pt x="58810" y="67237"/>
                  <a:pt x="58810" y="67237"/>
                  <a:pt x="58810" y="67237"/>
                </a:cubicBezTo>
                <a:cubicBezTo>
                  <a:pt x="59150" y="67237"/>
                  <a:pt x="59830" y="67237"/>
                  <a:pt x="60169" y="67237"/>
                </a:cubicBezTo>
                <a:cubicBezTo>
                  <a:pt x="60509" y="67237"/>
                  <a:pt x="60849" y="67237"/>
                  <a:pt x="61189" y="67237"/>
                </a:cubicBezTo>
                <a:cubicBezTo>
                  <a:pt x="61189" y="67237"/>
                  <a:pt x="61189" y="67237"/>
                  <a:pt x="61189" y="67237"/>
                </a:cubicBezTo>
                <a:cubicBezTo>
                  <a:pt x="94164" y="49961"/>
                  <a:pt x="94164" y="49961"/>
                  <a:pt x="94164" y="49961"/>
                </a:cubicBezTo>
                <a:lnTo>
                  <a:pt x="100283" y="96186"/>
                </a:lnTo>
                <a:close/>
                <a:moveTo>
                  <a:pt x="60169" y="59766"/>
                </a:moveTo>
                <a:cubicBezTo>
                  <a:pt x="10538" y="33618"/>
                  <a:pt x="10538" y="33618"/>
                  <a:pt x="10538" y="33618"/>
                </a:cubicBezTo>
                <a:cubicBezTo>
                  <a:pt x="60169" y="7470"/>
                  <a:pt x="60169" y="7470"/>
                  <a:pt x="60169" y="7470"/>
                </a:cubicBezTo>
                <a:cubicBezTo>
                  <a:pt x="109801" y="33618"/>
                  <a:pt x="109801" y="33618"/>
                  <a:pt x="109801" y="33618"/>
                </a:cubicBezTo>
                <a:lnTo>
                  <a:pt x="60169" y="5976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121900" tIns="60933" rIns="121900" bIns="60933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56"/>
            <a:ext cx="12230100" cy="683748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3" name="矩形 4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EC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467263" y="393593"/>
              <a:ext cx="278862" cy="278862"/>
              <a:chOff x="252036" y="302191"/>
              <a:chExt cx="461666" cy="461666"/>
            </a:xfrm>
          </p:grpSpPr>
          <p:sp>
            <p:nvSpPr>
              <p:cNvPr id="45" name="椭圆 44"/>
              <p:cNvSpPr/>
              <p:nvPr/>
            </p:nvSpPr>
            <p:spPr>
              <a:xfrm>
                <a:off x="321213" y="371368"/>
                <a:ext cx="323312" cy="323312"/>
              </a:xfrm>
              <a:prstGeom prst="ellipse">
                <a:avLst/>
              </a:prstGeom>
              <a:solidFill>
                <a:srgbClr val="CFB1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6" name="椭圆 45"/>
              <p:cNvSpPr/>
              <p:nvPr/>
            </p:nvSpPr>
            <p:spPr>
              <a:xfrm>
                <a:off x="252036" y="302191"/>
                <a:ext cx="461666" cy="461666"/>
              </a:xfrm>
              <a:prstGeom prst="ellipse">
                <a:avLst/>
              </a:prstGeom>
              <a:noFill/>
              <a:ln>
                <a:solidFill>
                  <a:srgbClr val="CFB17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5" name="Oval 4"/>
          <p:cNvSpPr/>
          <p:nvPr/>
        </p:nvSpPr>
        <p:spPr>
          <a:xfrm>
            <a:off x="3837645" y="1699768"/>
            <a:ext cx="2397029" cy="2397297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sz="216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5978022" y="1699768"/>
            <a:ext cx="2397029" cy="2397297"/>
          </a:xfrm>
          <a:prstGeom prst="ellipse">
            <a:avLst/>
          </a:prstGeom>
          <a:solidFill>
            <a:schemeClr val="accent4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sz="216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7" name="Teardrop 6"/>
          <p:cNvSpPr/>
          <p:nvPr/>
        </p:nvSpPr>
        <p:spPr>
          <a:xfrm>
            <a:off x="8091592" y="1699768"/>
            <a:ext cx="2397029" cy="2397297"/>
          </a:xfrm>
          <a:prstGeom prst="teardrop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sz="216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8" name="Teardrop 7"/>
          <p:cNvSpPr/>
          <p:nvPr/>
        </p:nvSpPr>
        <p:spPr>
          <a:xfrm rot="5400000" flipV="1">
            <a:off x="1703512" y="1699768"/>
            <a:ext cx="2397030" cy="2397296"/>
          </a:xfrm>
          <a:prstGeom prst="teardrop">
            <a:avLst/>
          </a:prstGeom>
          <a:solidFill>
            <a:schemeClr val="accen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sz="216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 flipV="1">
            <a:off x="4896668" y="1554465"/>
            <a:ext cx="285361" cy="28536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sz="216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grpSp>
        <p:nvGrpSpPr>
          <p:cNvPr id="11" name="Group 10"/>
          <p:cNvGrpSpPr>
            <a:grpSpLocks noChangeAspect="1"/>
          </p:cNvGrpSpPr>
          <p:nvPr/>
        </p:nvGrpSpPr>
        <p:grpSpPr>
          <a:xfrm>
            <a:off x="6829288" y="2344761"/>
            <a:ext cx="694495" cy="570722"/>
            <a:chOff x="774700" y="2073276"/>
            <a:chExt cx="481013" cy="395288"/>
          </a:xfrm>
          <a:solidFill>
            <a:schemeClr val="accent5"/>
          </a:solidFill>
        </p:grpSpPr>
        <p:sp>
          <p:nvSpPr>
            <p:cNvPr id="12" name="Freeform 6"/>
            <p:cNvSpPr/>
            <p:nvPr/>
          </p:nvSpPr>
          <p:spPr bwMode="auto">
            <a:xfrm>
              <a:off x="774700" y="2101851"/>
              <a:ext cx="419100" cy="366713"/>
            </a:xfrm>
            <a:custGeom>
              <a:avLst/>
              <a:gdLst>
                <a:gd name="T0" fmla="*/ 2249 w 2905"/>
                <a:gd name="T1" fmla="*/ 239 h 2540"/>
                <a:gd name="T2" fmla="*/ 2885 w 2905"/>
                <a:gd name="T3" fmla="*/ 968 h 2540"/>
                <a:gd name="T4" fmla="*/ 2609 w 2905"/>
                <a:gd name="T5" fmla="*/ 1645 h 2540"/>
                <a:gd name="T6" fmla="*/ 2513 w 2905"/>
                <a:gd name="T7" fmla="*/ 1837 h 2540"/>
                <a:gd name="T8" fmla="*/ 2362 w 2905"/>
                <a:gd name="T9" fmla="*/ 1977 h 2540"/>
                <a:gd name="T10" fmla="*/ 2169 w 2905"/>
                <a:gd name="T11" fmla="*/ 2102 h 2540"/>
                <a:gd name="T12" fmla="*/ 2044 w 2905"/>
                <a:gd name="T13" fmla="*/ 2294 h 2540"/>
                <a:gd name="T14" fmla="*/ 1903 w 2905"/>
                <a:gd name="T15" fmla="*/ 2444 h 2540"/>
                <a:gd name="T16" fmla="*/ 1710 w 2905"/>
                <a:gd name="T17" fmla="*/ 2540 h 2540"/>
                <a:gd name="T18" fmla="*/ 1191 w 2905"/>
                <a:gd name="T19" fmla="*/ 2359 h 2540"/>
                <a:gd name="T20" fmla="*/ 1027 w 2905"/>
                <a:gd name="T21" fmla="*/ 2380 h 2540"/>
                <a:gd name="T22" fmla="*/ 934 w 2905"/>
                <a:gd name="T23" fmla="*/ 2229 h 2540"/>
                <a:gd name="T24" fmla="*/ 907 w 2905"/>
                <a:gd name="T25" fmla="*/ 2175 h 2540"/>
                <a:gd name="T26" fmla="*/ 745 w 2905"/>
                <a:gd name="T27" fmla="*/ 2107 h 2540"/>
                <a:gd name="T28" fmla="*/ 735 w 2905"/>
                <a:gd name="T29" fmla="*/ 1941 h 2540"/>
                <a:gd name="T30" fmla="*/ 612 w 2905"/>
                <a:gd name="T31" fmla="*/ 1952 h 2540"/>
                <a:gd name="T32" fmla="*/ 495 w 2905"/>
                <a:gd name="T33" fmla="*/ 1816 h 2540"/>
                <a:gd name="T34" fmla="*/ 490 w 2905"/>
                <a:gd name="T35" fmla="*/ 1730 h 2540"/>
                <a:gd name="T36" fmla="*/ 323 w 2905"/>
                <a:gd name="T37" fmla="*/ 1690 h 2540"/>
                <a:gd name="T38" fmla="*/ 284 w 2905"/>
                <a:gd name="T39" fmla="*/ 1525 h 2540"/>
                <a:gd name="T40" fmla="*/ 0 w 2905"/>
                <a:gd name="T41" fmla="*/ 904 h 2540"/>
                <a:gd name="T42" fmla="*/ 87 w 2905"/>
                <a:gd name="T43" fmla="*/ 837 h 2540"/>
                <a:gd name="T44" fmla="*/ 629 w 2905"/>
                <a:gd name="T45" fmla="*/ 1240 h 2540"/>
                <a:gd name="T46" fmla="*/ 771 w 2905"/>
                <a:gd name="T47" fmla="*/ 1357 h 2540"/>
                <a:gd name="T48" fmla="*/ 760 w 2905"/>
                <a:gd name="T49" fmla="*/ 1479 h 2540"/>
                <a:gd name="T50" fmla="*/ 927 w 2905"/>
                <a:gd name="T51" fmla="*/ 1489 h 2540"/>
                <a:gd name="T52" fmla="*/ 996 w 2905"/>
                <a:gd name="T53" fmla="*/ 1649 h 2540"/>
                <a:gd name="T54" fmla="*/ 1050 w 2905"/>
                <a:gd name="T55" fmla="*/ 1676 h 2540"/>
                <a:gd name="T56" fmla="*/ 1201 w 2905"/>
                <a:gd name="T57" fmla="*/ 1769 h 2540"/>
                <a:gd name="T58" fmla="*/ 1181 w 2905"/>
                <a:gd name="T59" fmla="*/ 1932 h 2540"/>
                <a:gd name="T60" fmla="*/ 1344 w 2905"/>
                <a:gd name="T61" fmla="*/ 1912 h 2540"/>
                <a:gd name="T62" fmla="*/ 1438 w 2905"/>
                <a:gd name="T63" fmla="*/ 2062 h 2540"/>
                <a:gd name="T64" fmla="*/ 1716 w 2905"/>
                <a:gd name="T65" fmla="*/ 2402 h 2540"/>
                <a:gd name="T66" fmla="*/ 1809 w 2905"/>
                <a:gd name="T67" fmla="*/ 2325 h 2540"/>
                <a:gd name="T68" fmla="*/ 1567 w 2905"/>
                <a:gd name="T69" fmla="*/ 2025 h 2540"/>
                <a:gd name="T70" fmla="*/ 1633 w 2905"/>
                <a:gd name="T71" fmla="*/ 1939 h 2540"/>
                <a:gd name="T72" fmla="*/ 1936 w 2905"/>
                <a:gd name="T73" fmla="*/ 2183 h 2540"/>
                <a:gd name="T74" fmla="*/ 2029 w 2905"/>
                <a:gd name="T75" fmla="*/ 2106 h 2540"/>
                <a:gd name="T76" fmla="*/ 1786 w 2905"/>
                <a:gd name="T77" fmla="*/ 1806 h 2540"/>
                <a:gd name="T78" fmla="*/ 1853 w 2905"/>
                <a:gd name="T79" fmla="*/ 1720 h 2540"/>
                <a:gd name="T80" fmla="*/ 2156 w 2905"/>
                <a:gd name="T81" fmla="*/ 1965 h 2540"/>
                <a:gd name="T82" fmla="*/ 2249 w 2905"/>
                <a:gd name="T83" fmla="*/ 1887 h 2540"/>
                <a:gd name="T84" fmla="*/ 2006 w 2905"/>
                <a:gd name="T85" fmla="*/ 1587 h 2540"/>
                <a:gd name="T86" fmla="*/ 2074 w 2905"/>
                <a:gd name="T87" fmla="*/ 1501 h 2540"/>
                <a:gd name="T88" fmla="*/ 2377 w 2905"/>
                <a:gd name="T89" fmla="*/ 1746 h 2540"/>
                <a:gd name="T90" fmla="*/ 2469 w 2905"/>
                <a:gd name="T91" fmla="*/ 1669 h 2540"/>
                <a:gd name="T92" fmla="*/ 2438 w 2905"/>
                <a:gd name="T93" fmla="*/ 1591 h 2540"/>
                <a:gd name="T94" fmla="*/ 2295 w 2905"/>
                <a:gd name="T95" fmla="*/ 1449 h 2540"/>
                <a:gd name="T96" fmla="*/ 2062 w 2905"/>
                <a:gd name="T97" fmla="*/ 1218 h 2540"/>
                <a:gd name="T98" fmla="*/ 1813 w 2905"/>
                <a:gd name="T99" fmla="*/ 970 h 2540"/>
                <a:gd name="T100" fmla="*/ 1616 w 2905"/>
                <a:gd name="T101" fmla="*/ 775 h 2540"/>
                <a:gd name="T102" fmla="*/ 1537 w 2905"/>
                <a:gd name="T103" fmla="*/ 706 h 2540"/>
                <a:gd name="T104" fmla="*/ 1428 w 2905"/>
                <a:gd name="T105" fmla="*/ 754 h 2540"/>
                <a:gd name="T106" fmla="*/ 1226 w 2905"/>
                <a:gd name="T107" fmla="*/ 1069 h 2540"/>
                <a:gd name="T108" fmla="*/ 976 w 2905"/>
                <a:gd name="T109" fmla="*/ 1147 h 2540"/>
                <a:gd name="T110" fmla="*/ 796 w 2905"/>
                <a:gd name="T111" fmla="*/ 1004 h 2540"/>
                <a:gd name="T112" fmla="*/ 1064 w 2905"/>
                <a:gd name="T113" fmla="*/ 203 h 2540"/>
                <a:gd name="T114" fmla="*/ 1158 w 2905"/>
                <a:gd name="T115" fmla="*/ 94 h 2540"/>
                <a:gd name="T116" fmla="*/ 1338 w 2905"/>
                <a:gd name="T117" fmla="*/ 10 h 2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905" h="2540">
                  <a:moveTo>
                    <a:pt x="1451" y="0"/>
                  </a:moveTo>
                  <a:lnTo>
                    <a:pt x="1493" y="3"/>
                  </a:lnTo>
                  <a:lnTo>
                    <a:pt x="1538" y="11"/>
                  </a:lnTo>
                  <a:lnTo>
                    <a:pt x="1585" y="23"/>
                  </a:lnTo>
                  <a:lnTo>
                    <a:pt x="2221" y="222"/>
                  </a:lnTo>
                  <a:lnTo>
                    <a:pt x="2236" y="229"/>
                  </a:lnTo>
                  <a:lnTo>
                    <a:pt x="2249" y="239"/>
                  </a:lnTo>
                  <a:lnTo>
                    <a:pt x="2885" y="870"/>
                  </a:lnTo>
                  <a:lnTo>
                    <a:pt x="2896" y="886"/>
                  </a:lnTo>
                  <a:lnTo>
                    <a:pt x="2903" y="902"/>
                  </a:lnTo>
                  <a:lnTo>
                    <a:pt x="2905" y="919"/>
                  </a:lnTo>
                  <a:lnTo>
                    <a:pt x="2903" y="936"/>
                  </a:lnTo>
                  <a:lnTo>
                    <a:pt x="2896" y="954"/>
                  </a:lnTo>
                  <a:lnTo>
                    <a:pt x="2885" y="968"/>
                  </a:lnTo>
                  <a:lnTo>
                    <a:pt x="2445" y="1405"/>
                  </a:lnTo>
                  <a:lnTo>
                    <a:pt x="2552" y="1511"/>
                  </a:lnTo>
                  <a:lnTo>
                    <a:pt x="2572" y="1534"/>
                  </a:lnTo>
                  <a:lnTo>
                    <a:pt x="2588" y="1560"/>
                  </a:lnTo>
                  <a:lnTo>
                    <a:pt x="2599" y="1587"/>
                  </a:lnTo>
                  <a:lnTo>
                    <a:pt x="2606" y="1615"/>
                  </a:lnTo>
                  <a:lnTo>
                    <a:pt x="2609" y="1645"/>
                  </a:lnTo>
                  <a:lnTo>
                    <a:pt x="2608" y="1675"/>
                  </a:lnTo>
                  <a:lnTo>
                    <a:pt x="2603" y="1705"/>
                  </a:lnTo>
                  <a:lnTo>
                    <a:pt x="2594" y="1734"/>
                  </a:lnTo>
                  <a:lnTo>
                    <a:pt x="2580" y="1762"/>
                  </a:lnTo>
                  <a:lnTo>
                    <a:pt x="2562" y="1790"/>
                  </a:lnTo>
                  <a:lnTo>
                    <a:pt x="2540" y="1815"/>
                  </a:lnTo>
                  <a:lnTo>
                    <a:pt x="2513" y="1837"/>
                  </a:lnTo>
                  <a:lnTo>
                    <a:pt x="2484" y="1857"/>
                  </a:lnTo>
                  <a:lnTo>
                    <a:pt x="2453" y="1870"/>
                  </a:lnTo>
                  <a:lnTo>
                    <a:pt x="2421" y="1879"/>
                  </a:lnTo>
                  <a:lnTo>
                    <a:pt x="2389" y="1883"/>
                  </a:lnTo>
                  <a:lnTo>
                    <a:pt x="2385" y="1915"/>
                  </a:lnTo>
                  <a:lnTo>
                    <a:pt x="2376" y="1947"/>
                  </a:lnTo>
                  <a:lnTo>
                    <a:pt x="2362" y="1977"/>
                  </a:lnTo>
                  <a:lnTo>
                    <a:pt x="2343" y="2007"/>
                  </a:lnTo>
                  <a:lnTo>
                    <a:pt x="2319" y="2033"/>
                  </a:lnTo>
                  <a:lnTo>
                    <a:pt x="2293" y="2056"/>
                  </a:lnTo>
                  <a:lnTo>
                    <a:pt x="2263" y="2075"/>
                  </a:lnTo>
                  <a:lnTo>
                    <a:pt x="2233" y="2089"/>
                  </a:lnTo>
                  <a:lnTo>
                    <a:pt x="2201" y="2098"/>
                  </a:lnTo>
                  <a:lnTo>
                    <a:pt x="2169" y="2102"/>
                  </a:lnTo>
                  <a:lnTo>
                    <a:pt x="2164" y="2134"/>
                  </a:lnTo>
                  <a:lnTo>
                    <a:pt x="2155" y="2166"/>
                  </a:lnTo>
                  <a:lnTo>
                    <a:pt x="2142" y="2196"/>
                  </a:lnTo>
                  <a:lnTo>
                    <a:pt x="2123" y="2226"/>
                  </a:lnTo>
                  <a:lnTo>
                    <a:pt x="2100" y="2252"/>
                  </a:lnTo>
                  <a:lnTo>
                    <a:pt x="2073" y="2275"/>
                  </a:lnTo>
                  <a:lnTo>
                    <a:pt x="2044" y="2294"/>
                  </a:lnTo>
                  <a:lnTo>
                    <a:pt x="2012" y="2308"/>
                  </a:lnTo>
                  <a:lnTo>
                    <a:pt x="1981" y="2316"/>
                  </a:lnTo>
                  <a:lnTo>
                    <a:pt x="1948" y="2321"/>
                  </a:lnTo>
                  <a:lnTo>
                    <a:pt x="1944" y="2352"/>
                  </a:lnTo>
                  <a:lnTo>
                    <a:pt x="1935" y="2385"/>
                  </a:lnTo>
                  <a:lnTo>
                    <a:pt x="1922" y="2415"/>
                  </a:lnTo>
                  <a:lnTo>
                    <a:pt x="1903" y="2444"/>
                  </a:lnTo>
                  <a:lnTo>
                    <a:pt x="1880" y="2471"/>
                  </a:lnTo>
                  <a:lnTo>
                    <a:pt x="1854" y="2492"/>
                  </a:lnTo>
                  <a:lnTo>
                    <a:pt x="1828" y="2510"/>
                  </a:lnTo>
                  <a:lnTo>
                    <a:pt x="1799" y="2524"/>
                  </a:lnTo>
                  <a:lnTo>
                    <a:pt x="1770" y="2533"/>
                  </a:lnTo>
                  <a:lnTo>
                    <a:pt x="1739" y="2539"/>
                  </a:lnTo>
                  <a:lnTo>
                    <a:pt x="1710" y="2540"/>
                  </a:lnTo>
                  <a:lnTo>
                    <a:pt x="1680" y="2537"/>
                  </a:lnTo>
                  <a:lnTo>
                    <a:pt x="1650" y="2530"/>
                  </a:lnTo>
                  <a:lnTo>
                    <a:pt x="1623" y="2519"/>
                  </a:lnTo>
                  <a:lnTo>
                    <a:pt x="1597" y="2503"/>
                  </a:lnTo>
                  <a:lnTo>
                    <a:pt x="1574" y="2483"/>
                  </a:lnTo>
                  <a:lnTo>
                    <a:pt x="1320" y="2231"/>
                  </a:lnTo>
                  <a:lnTo>
                    <a:pt x="1191" y="2359"/>
                  </a:lnTo>
                  <a:lnTo>
                    <a:pt x="1172" y="2375"/>
                  </a:lnTo>
                  <a:lnTo>
                    <a:pt x="1150" y="2387"/>
                  </a:lnTo>
                  <a:lnTo>
                    <a:pt x="1127" y="2394"/>
                  </a:lnTo>
                  <a:lnTo>
                    <a:pt x="1102" y="2396"/>
                  </a:lnTo>
                  <a:lnTo>
                    <a:pt x="1077" y="2395"/>
                  </a:lnTo>
                  <a:lnTo>
                    <a:pt x="1052" y="2389"/>
                  </a:lnTo>
                  <a:lnTo>
                    <a:pt x="1027" y="2380"/>
                  </a:lnTo>
                  <a:lnTo>
                    <a:pt x="1005" y="2365"/>
                  </a:lnTo>
                  <a:lnTo>
                    <a:pt x="983" y="2347"/>
                  </a:lnTo>
                  <a:lnTo>
                    <a:pt x="965" y="2326"/>
                  </a:lnTo>
                  <a:lnTo>
                    <a:pt x="951" y="2303"/>
                  </a:lnTo>
                  <a:lnTo>
                    <a:pt x="941" y="2278"/>
                  </a:lnTo>
                  <a:lnTo>
                    <a:pt x="935" y="2254"/>
                  </a:lnTo>
                  <a:lnTo>
                    <a:pt x="934" y="2229"/>
                  </a:lnTo>
                  <a:lnTo>
                    <a:pt x="936" y="2204"/>
                  </a:lnTo>
                  <a:lnTo>
                    <a:pt x="944" y="2181"/>
                  </a:lnTo>
                  <a:lnTo>
                    <a:pt x="955" y="2160"/>
                  </a:lnTo>
                  <a:lnTo>
                    <a:pt x="971" y="2140"/>
                  </a:lnTo>
                  <a:lnTo>
                    <a:pt x="952" y="2157"/>
                  </a:lnTo>
                  <a:lnTo>
                    <a:pt x="930" y="2168"/>
                  </a:lnTo>
                  <a:lnTo>
                    <a:pt x="907" y="2175"/>
                  </a:lnTo>
                  <a:lnTo>
                    <a:pt x="882" y="2178"/>
                  </a:lnTo>
                  <a:lnTo>
                    <a:pt x="857" y="2176"/>
                  </a:lnTo>
                  <a:lnTo>
                    <a:pt x="832" y="2170"/>
                  </a:lnTo>
                  <a:lnTo>
                    <a:pt x="808" y="2161"/>
                  </a:lnTo>
                  <a:lnTo>
                    <a:pt x="784" y="2147"/>
                  </a:lnTo>
                  <a:lnTo>
                    <a:pt x="763" y="2128"/>
                  </a:lnTo>
                  <a:lnTo>
                    <a:pt x="745" y="2107"/>
                  </a:lnTo>
                  <a:lnTo>
                    <a:pt x="730" y="2084"/>
                  </a:lnTo>
                  <a:lnTo>
                    <a:pt x="721" y="2060"/>
                  </a:lnTo>
                  <a:lnTo>
                    <a:pt x="715" y="2035"/>
                  </a:lnTo>
                  <a:lnTo>
                    <a:pt x="714" y="2011"/>
                  </a:lnTo>
                  <a:lnTo>
                    <a:pt x="716" y="1986"/>
                  </a:lnTo>
                  <a:lnTo>
                    <a:pt x="723" y="1963"/>
                  </a:lnTo>
                  <a:lnTo>
                    <a:pt x="735" y="1941"/>
                  </a:lnTo>
                  <a:lnTo>
                    <a:pt x="751" y="1922"/>
                  </a:lnTo>
                  <a:lnTo>
                    <a:pt x="731" y="1938"/>
                  </a:lnTo>
                  <a:lnTo>
                    <a:pt x="710" y="1949"/>
                  </a:lnTo>
                  <a:lnTo>
                    <a:pt x="686" y="1956"/>
                  </a:lnTo>
                  <a:lnTo>
                    <a:pt x="662" y="1959"/>
                  </a:lnTo>
                  <a:lnTo>
                    <a:pt x="636" y="1957"/>
                  </a:lnTo>
                  <a:lnTo>
                    <a:pt x="612" y="1952"/>
                  </a:lnTo>
                  <a:lnTo>
                    <a:pt x="588" y="1942"/>
                  </a:lnTo>
                  <a:lnTo>
                    <a:pt x="564" y="1928"/>
                  </a:lnTo>
                  <a:lnTo>
                    <a:pt x="543" y="1909"/>
                  </a:lnTo>
                  <a:lnTo>
                    <a:pt x="524" y="1888"/>
                  </a:lnTo>
                  <a:lnTo>
                    <a:pt x="511" y="1866"/>
                  </a:lnTo>
                  <a:lnTo>
                    <a:pt x="501" y="1841"/>
                  </a:lnTo>
                  <a:lnTo>
                    <a:pt x="495" y="1816"/>
                  </a:lnTo>
                  <a:lnTo>
                    <a:pt x="494" y="1792"/>
                  </a:lnTo>
                  <a:lnTo>
                    <a:pt x="497" y="1767"/>
                  </a:lnTo>
                  <a:lnTo>
                    <a:pt x="504" y="1744"/>
                  </a:lnTo>
                  <a:lnTo>
                    <a:pt x="515" y="1722"/>
                  </a:lnTo>
                  <a:lnTo>
                    <a:pt x="530" y="1703"/>
                  </a:lnTo>
                  <a:lnTo>
                    <a:pt x="511" y="1719"/>
                  </a:lnTo>
                  <a:lnTo>
                    <a:pt x="490" y="1730"/>
                  </a:lnTo>
                  <a:lnTo>
                    <a:pt x="466" y="1737"/>
                  </a:lnTo>
                  <a:lnTo>
                    <a:pt x="442" y="1740"/>
                  </a:lnTo>
                  <a:lnTo>
                    <a:pt x="417" y="1738"/>
                  </a:lnTo>
                  <a:lnTo>
                    <a:pt x="392" y="1733"/>
                  </a:lnTo>
                  <a:lnTo>
                    <a:pt x="367" y="1723"/>
                  </a:lnTo>
                  <a:lnTo>
                    <a:pt x="344" y="1709"/>
                  </a:lnTo>
                  <a:lnTo>
                    <a:pt x="323" y="1690"/>
                  </a:lnTo>
                  <a:lnTo>
                    <a:pt x="305" y="1670"/>
                  </a:lnTo>
                  <a:lnTo>
                    <a:pt x="291" y="1647"/>
                  </a:lnTo>
                  <a:lnTo>
                    <a:pt x="281" y="1622"/>
                  </a:lnTo>
                  <a:lnTo>
                    <a:pt x="275" y="1597"/>
                  </a:lnTo>
                  <a:lnTo>
                    <a:pt x="273" y="1573"/>
                  </a:lnTo>
                  <a:lnTo>
                    <a:pt x="276" y="1549"/>
                  </a:lnTo>
                  <a:lnTo>
                    <a:pt x="284" y="1525"/>
                  </a:lnTo>
                  <a:lnTo>
                    <a:pt x="295" y="1504"/>
                  </a:lnTo>
                  <a:lnTo>
                    <a:pt x="311" y="1485"/>
                  </a:lnTo>
                  <a:lnTo>
                    <a:pt x="432" y="1363"/>
                  </a:lnTo>
                  <a:lnTo>
                    <a:pt x="20" y="952"/>
                  </a:lnTo>
                  <a:lnTo>
                    <a:pt x="9" y="938"/>
                  </a:lnTo>
                  <a:lnTo>
                    <a:pt x="2" y="921"/>
                  </a:lnTo>
                  <a:lnTo>
                    <a:pt x="0" y="904"/>
                  </a:lnTo>
                  <a:lnTo>
                    <a:pt x="2" y="887"/>
                  </a:lnTo>
                  <a:lnTo>
                    <a:pt x="9" y="870"/>
                  </a:lnTo>
                  <a:lnTo>
                    <a:pt x="20" y="855"/>
                  </a:lnTo>
                  <a:lnTo>
                    <a:pt x="35" y="844"/>
                  </a:lnTo>
                  <a:lnTo>
                    <a:pt x="51" y="837"/>
                  </a:lnTo>
                  <a:lnTo>
                    <a:pt x="69" y="835"/>
                  </a:lnTo>
                  <a:lnTo>
                    <a:pt x="87" y="837"/>
                  </a:lnTo>
                  <a:lnTo>
                    <a:pt x="103" y="844"/>
                  </a:lnTo>
                  <a:lnTo>
                    <a:pt x="118" y="855"/>
                  </a:lnTo>
                  <a:lnTo>
                    <a:pt x="531" y="1267"/>
                  </a:lnTo>
                  <a:lnTo>
                    <a:pt x="554" y="1253"/>
                  </a:lnTo>
                  <a:lnTo>
                    <a:pt x="577" y="1243"/>
                  </a:lnTo>
                  <a:lnTo>
                    <a:pt x="603" y="1239"/>
                  </a:lnTo>
                  <a:lnTo>
                    <a:pt x="629" y="1240"/>
                  </a:lnTo>
                  <a:lnTo>
                    <a:pt x="656" y="1245"/>
                  </a:lnTo>
                  <a:lnTo>
                    <a:pt x="681" y="1255"/>
                  </a:lnTo>
                  <a:lnTo>
                    <a:pt x="706" y="1269"/>
                  </a:lnTo>
                  <a:lnTo>
                    <a:pt x="728" y="1288"/>
                  </a:lnTo>
                  <a:lnTo>
                    <a:pt x="747" y="1309"/>
                  </a:lnTo>
                  <a:lnTo>
                    <a:pt x="761" y="1333"/>
                  </a:lnTo>
                  <a:lnTo>
                    <a:pt x="771" y="1357"/>
                  </a:lnTo>
                  <a:lnTo>
                    <a:pt x="776" y="1381"/>
                  </a:lnTo>
                  <a:lnTo>
                    <a:pt x="778" y="1407"/>
                  </a:lnTo>
                  <a:lnTo>
                    <a:pt x="775" y="1431"/>
                  </a:lnTo>
                  <a:lnTo>
                    <a:pt x="768" y="1454"/>
                  </a:lnTo>
                  <a:lnTo>
                    <a:pt x="757" y="1476"/>
                  </a:lnTo>
                  <a:lnTo>
                    <a:pt x="741" y="1495"/>
                  </a:lnTo>
                  <a:lnTo>
                    <a:pt x="760" y="1479"/>
                  </a:lnTo>
                  <a:lnTo>
                    <a:pt x="781" y="1467"/>
                  </a:lnTo>
                  <a:lnTo>
                    <a:pt x="805" y="1460"/>
                  </a:lnTo>
                  <a:lnTo>
                    <a:pt x="829" y="1457"/>
                  </a:lnTo>
                  <a:lnTo>
                    <a:pt x="855" y="1459"/>
                  </a:lnTo>
                  <a:lnTo>
                    <a:pt x="879" y="1464"/>
                  </a:lnTo>
                  <a:lnTo>
                    <a:pt x="904" y="1475"/>
                  </a:lnTo>
                  <a:lnTo>
                    <a:pt x="927" y="1489"/>
                  </a:lnTo>
                  <a:lnTo>
                    <a:pt x="949" y="1507"/>
                  </a:lnTo>
                  <a:lnTo>
                    <a:pt x="967" y="1528"/>
                  </a:lnTo>
                  <a:lnTo>
                    <a:pt x="981" y="1551"/>
                  </a:lnTo>
                  <a:lnTo>
                    <a:pt x="990" y="1575"/>
                  </a:lnTo>
                  <a:lnTo>
                    <a:pt x="997" y="1600"/>
                  </a:lnTo>
                  <a:lnTo>
                    <a:pt x="998" y="1625"/>
                  </a:lnTo>
                  <a:lnTo>
                    <a:pt x="996" y="1649"/>
                  </a:lnTo>
                  <a:lnTo>
                    <a:pt x="988" y="1672"/>
                  </a:lnTo>
                  <a:lnTo>
                    <a:pt x="977" y="1694"/>
                  </a:lnTo>
                  <a:lnTo>
                    <a:pt x="961" y="1714"/>
                  </a:lnTo>
                  <a:lnTo>
                    <a:pt x="980" y="1698"/>
                  </a:lnTo>
                  <a:lnTo>
                    <a:pt x="1002" y="1686"/>
                  </a:lnTo>
                  <a:lnTo>
                    <a:pt x="1025" y="1679"/>
                  </a:lnTo>
                  <a:lnTo>
                    <a:pt x="1050" y="1676"/>
                  </a:lnTo>
                  <a:lnTo>
                    <a:pt x="1075" y="1678"/>
                  </a:lnTo>
                  <a:lnTo>
                    <a:pt x="1100" y="1683"/>
                  </a:lnTo>
                  <a:lnTo>
                    <a:pt x="1124" y="1693"/>
                  </a:lnTo>
                  <a:lnTo>
                    <a:pt x="1148" y="1708"/>
                  </a:lnTo>
                  <a:lnTo>
                    <a:pt x="1169" y="1725"/>
                  </a:lnTo>
                  <a:lnTo>
                    <a:pt x="1187" y="1746"/>
                  </a:lnTo>
                  <a:lnTo>
                    <a:pt x="1201" y="1769"/>
                  </a:lnTo>
                  <a:lnTo>
                    <a:pt x="1211" y="1794"/>
                  </a:lnTo>
                  <a:lnTo>
                    <a:pt x="1217" y="1818"/>
                  </a:lnTo>
                  <a:lnTo>
                    <a:pt x="1218" y="1843"/>
                  </a:lnTo>
                  <a:lnTo>
                    <a:pt x="1215" y="1868"/>
                  </a:lnTo>
                  <a:lnTo>
                    <a:pt x="1208" y="1891"/>
                  </a:lnTo>
                  <a:lnTo>
                    <a:pt x="1196" y="1912"/>
                  </a:lnTo>
                  <a:lnTo>
                    <a:pt x="1181" y="1932"/>
                  </a:lnTo>
                  <a:lnTo>
                    <a:pt x="1201" y="1916"/>
                  </a:lnTo>
                  <a:lnTo>
                    <a:pt x="1222" y="1905"/>
                  </a:lnTo>
                  <a:lnTo>
                    <a:pt x="1245" y="1898"/>
                  </a:lnTo>
                  <a:lnTo>
                    <a:pt x="1270" y="1895"/>
                  </a:lnTo>
                  <a:lnTo>
                    <a:pt x="1294" y="1896"/>
                  </a:lnTo>
                  <a:lnTo>
                    <a:pt x="1320" y="1902"/>
                  </a:lnTo>
                  <a:lnTo>
                    <a:pt x="1344" y="1912"/>
                  </a:lnTo>
                  <a:lnTo>
                    <a:pt x="1367" y="1926"/>
                  </a:lnTo>
                  <a:lnTo>
                    <a:pt x="1388" y="1944"/>
                  </a:lnTo>
                  <a:lnTo>
                    <a:pt x="1407" y="1965"/>
                  </a:lnTo>
                  <a:lnTo>
                    <a:pt x="1421" y="1988"/>
                  </a:lnTo>
                  <a:lnTo>
                    <a:pt x="1431" y="2013"/>
                  </a:lnTo>
                  <a:lnTo>
                    <a:pt x="1436" y="2037"/>
                  </a:lnTo>
                  <a:lnTo>
                    <a:pt x="1438" y="2062"/>
                  </a:lnTo>
                  <a:lnTo>
                    <a:pt x="1435" y="2087"/>
                  </a:lnTo>
                  <a:lnTo>
                    <a:pt x="1428" y="2110"/>
                  </a:lnTo>
                  <a:lnTo>
                    <a:pt x="1416" y="2131"/>
                  </a:lnTo>
                  <a:lnTo>
                    <a:pt x="1672" y="2386"/>
                  </a:lnTo>
                  <a:lnTo>
                    <a:pt x="1685" y="2395"/>
                  </a:lnTo>
                  <a:lnTo>
                    <a:pt x="1699" y="2401"/>
                  </a:lnTo>
                  <a:lnTo>
                    <a:pt x="1716" y="2402"/>
                  </a:lnTo>
                  <a:lnTo>
                    <a:pt x="1733" y="2400"/>
                  </a:lnTo>
                  <a:lnTo>
                    <a:pt x="1750" y="2395"/>
                  </a:lnTo>
                  <a:lnTo>
                    <a:pt x="1767" y="2386"/>
                  </a:lnTo>
                  <a:lnTo>
                    <a:pt x="1782" y="2374"/>
                  </a:lnTo>
                  <a:lnTo>
                    <a:pt x="1794" y="2358"/>
                  </a:lnTo>
                  <a:lnTo>
                    <a:pt x="1803" y="2342"/>
                  </a:lnTo>
                  <a:lnTo>
                    <a:pt x="1809" y="2325"/>
                  </a:lnTo>
                  <a:lnTo>
                    <a:pt x="1811" y="2308"/>
                  </a:lnTo>
                  <a:lnTo>
                    <a:pt x="1809" y="2291"/>
                  </a:lnTo>
                  <a:lnTo>
                    <a:pt x="1803" y="2276"/>
                  </a:lnTo>
                  <a:lnTo>
                    <a:pt x="1794" y="2264"/>
                  </a:lnTo>
                  <a:lnTo>
                    <a:pt x="1584" y="2055"/>
                  </a:lnTo>
                  <a:lnTo>
                    <a:pt x="1573" y="2041"/>
                  </a:lnTo>
                  <a:lnTo>
                    <a:pt x="1567" y="2025"/>
                  </a:lnTo>
                  <a:lnTo>
                    <a:pt x="1564" y="2007"/>
                  </a:lnTo>
                  <a:lnTo>
                    <a:pt x="1567" y="1989"/>
                  </a:lnTo>
                  <a:lnTo>
                    <a:pt x="1573" y="1973"/>
                  </a:lnTo>
                  <a:lnTo>
                    <a:pt x="1584" y="1958"/>
                  </a:lnTo>
                  <a:lnTo>
                    <a:pt x="1599" y="1947"/>
                  </a:lnTo>
                  <a:lnTo>
                    <a:pt x="1616" y="1941"/>
                  </a:lnTo>
                  <a:lnTo>
                    <a:pt x="1633" y="1939"/>
                  </a:lnTo>
                  <a:lnTo>
                    <a:pt x="1650" y="1941"/>
                  </a:lnTo>
                  <a:lnTo>
                    <a:pt x="1668" y="1947"/>
                  </a:lnTo>
                  <a:lnTo>
                    <a:pt x="1682" y="1958"/>
                  </a:lnTo>
                  <a:lnTo>
                    <a:pt x="1892" y="2167"/>
                  </a:lnTo>
                  <a:lnTo>
                    <a:pt x="1904" y="2176"/>
                  </a:lnTo>
                  <a:lnTo>
                    <a:pt x="1920" y="2182"/>
                  </a:lnTo>
                  <a:lnTo>
                    <a:pt x="1936" y="2183"/>
                  </a:lnTo>
                  <a:lnTo>
                    <a:pt x="1953" y="2182"/>
                  </a:lnTo>
                  <a:lnTo>
                    <a:pt x="1971" y="2176"/>
                  </a:lnTo>
                  <a:lnTo>
                    <a:pt x="1987" y="2167"/>
                  </a:lnTo>
                  <a:lnTo>
                    <a:pt x="2002" y="2155"/>
                  </a:lnTo>
                  <a:lnTo>
                    <a:pt x="2015" y="2139"/>
                  </a:lnTo>
                  <a:lnTo>
                    <a:pt x="2024" y="2123"/>
                  </a:lnTo>
                  <a:lnTo>
                    <a:pt x="2029" y="2106"/>
                  </a:lnTo>
                  <a:lnTo>
                    <a:pt x="2031" y="2089"/>
                  </a:lnTo>
                  <a:lnTo>
                    <a:pt x="2029" y="2073"/>
                  </a:lnTo>
                  <a:lnTo>
                    <a:pt x="2024" y="2058"/>
                  </a:lnTo>
                  <a:lnTo>
                    <a:pt x="2015" y="2045"/>
                  </a:lnTo>
                  <a:lnTo>
                    <a:pt x="1804" y="1837"/>
                  </a:lnTo>
                  <a:lnTo>
                    <a:pt x="1793" y="1822"/>
                  </a:lnTo>
                  <a:lnTo>
                    <a:pt x="1786" y="1806"/>
                  </a:lnTo>
                  <a:lnTo>
                    <a:pt x="1784" y="1788"/>
                  </a:lnTo>
                  <a:lnTo>
                    <a:pt x="1786" y="1770"/>
                  </a:lnTo>
                  <a:lnTo>
                    <a:pt x="1793" y="1754"/>
                  </a:lnTo>
                  <a:lnTo>
                    <a:pt x="1804" y="1740"/>
                  </a:lnTo>
                  <a:lnTo>
                    <a:pt x="1820" y="1729"/>
                  </a:lnTo>
                  <a:lnTo>
                    <a:pt x="1836" y="1722"/>
                  </a:lnTo>
                  <a:lnTo>
                    <a:pt x="1853" y="1720"/>
                  </a:lnTo>
                  <a:lnTo>
                    <a:pt x="1871" y="1722"/>
                  </a:lnTo>
                  <a:lnTo>
                    <a:pt x="1887" y="1729"/>
                  </a:lnTo>
                  <a:lnTo>
                    <a:pt x="1902" y="1740"/>
                  </a:lnTo>
                  <a:lnTo>
                    <a:pt x="2112" y="1948"/>
                  </a:lnTo>
                  <a:lnTo>
                    <a:pt x="2125" y="1957"/>
                  </a:lnTo>
                  <a:lnTo>
                    <a:pt x="2140" y="1963"/>
                  </a:lnTo>
                  <a:lnTo>
                    <a:pt x="2156" y="1965"/>
                  </a:lnTo>
                  <a:lnTo>
                    <a:pt x="2174" y="1963"/>
                  </a:lnTo>
                  <a:lnTo>
                    <a:pt x="2190" y="1957"/>
                  </a:lnTo>
                  <a:lnTo>
                    <a:pt x="2207" y="1949"/>
                  </a:lnTo>
                  <a:lnTo>
                    <a:pt x="2223" y="1936"/>
                  </a:lnTo>
                  <a:lnTo>
                    <a:pt x="2235" y="1920"/>
                  </a:lnTo>
                  <a:lnTo>
                    <a:pt x="2244" y="1904"/>
                  </a:lnTo>
                  <a:lnTo>
                    <a:pt x="2249" y="1887"/>
                  </a:lnTo>
                  <a:lnTo>
                    <a:pt x="2251" y="1871"/>
                  </a:lnTo>
                  <a:lnTo>
                    <a:pt x="2249" y="1855"/>
                  </a:lnTo>
                  <a:lnTo>
                    <a:pt x="2244" y="1839"/>
                  </a:lnTo>
                  <a:lnTo>
                    <a:pt x="2234" y="1826"/>
                  </a:lnTo>
                  <a:lnTo>
                    <a:pt x="2025" y="1618"/>
                  </a:lnTo>
                  <a:lnTo>
                    <a:pt x="2013" y="1603"/>
                  </a:lnTo>
                  <a:lnTo>
                    <a:pt x="2006" y="1587"/>
                  </a:lnTo>
                  <a:lnTo>
                    <a:pt x="2004" y="1570"/>
                  </a:lnTo>
                  <a:lnTo>
                    <a:pt x="2006" y="1553"/>
                  </a:lnTo>
                  <a:lnTo>
                    <a:pt x="2013" y="1535"/>
                  </a:lnTo>
                  <a:lnTo>
                    <a:pt x="2025" y="1521"/>
                  </a:lnTo>
                  <a:lnTo>
                    <a:pt x="2039" y="1510"/>
                  </a:lnTo>
                  <a:lnTo>
                    <a:pt x="2055" y="1503"/>
                  </a:lnTo>
                  <a:lnTo>
                    <a:pt x="2074" y="1501"/>
                  </a:lnTo>
                  <a:lnTo>
                    <a:pt x="2091" y="1503"/>
                  </a:lnTo>
                  <a:lnTo>
                    <a:pt x="2107" y="1510"/>
                  </a:lnTo>
                  <a:lnTo>
                    <a:pt x="2122" y="1521"/>
                  </a:lnTo>
                  <a:lnTo>
                    <a:pt x="2332" y="1729"/>
                  </a:lnTo>
                  <a:lnTo>
                    <a:pt x="2345" y="1739"/>
                  </a:lnTo>
                  <a:lnTo>
                    <a:pt x="2359" y="1744"/>
                  </a:lnTo>
                  <a:lnTo>
                    <a:pt x="2377" y="1746"/>
                  </a:lnTo>
                  <a:lnTo>
                    <a:pt x="2393" y="1744"/>
                  </a:lnTo>
                  <a:lnTo>
                    <a:pt x="2410" y="1739"/>
                  </a:lnTo>
                  <a:lnTo>
                    <a:pt x="2427" y="1730"/>
                  </a:lnTo>
                  <a:lnTo>
                    <a:pt x="2442" y="1718"/>
                  </a:lnTo>
                  <a:lnTo>
                    <a:pt x="2455" y="1703"/>
                  </a:lnTo>
                  <a:lnTo>
                    <a:pt x="2463" y="1685"/>
                  </a:lnTo>
                  <a:lnTo>
                    <a:pt x="2469" y="1669"/>
                  </a:lnTo>
                  <a:lnTo>
                    <a:pt x="2471" y="1652"/>
                  </a:lnTo>
                  <a:lnTo>
                    <a:pt x="2469" y="1636"/>
                  </a:lnTo>
                  <a:lnTo>
                    <a:pt x="2463" y="1620"/>
                  </a:lnTo>
                  <a:lnTo>
                    <a:pt x="2454" y="1608"/>
                  </a:lnTo>
                  <a:lnTo>
                    <a:pt x="2452" y="1606"/>
                  </a:lnTo>
                  <a:lnTo>
                    <a:pt x="2447" y="1600"/>
                  </a:lnTo>
                  <a:lnTo>
                    <a:pt x="2438" y="1591"/>
                  </a:lnTo>
                  <a:lnTo>
                    <a:pt x="2426" y="1579"/>
                  </a:lnTo>
                  <a:lnTo>
                    <a:pt x="2410" y="1564"/>
                  </a:lnTo>
                  <a:lnTo>
                    <a:pt x="2392" y="1545"/>
                  </a:lnTo>
                  <a:lnTo>
                    <a:pt x="2372" y="1525"/>
                  </a:lnTo>
                  <a:lnTo>
                    <a:pt x="2348" y="1502"/>
                  </a:lnTo>
                  <a:lnTo>
                    <a:pt x="2323" y="1477"/>
                  </a:lnTo>
                  <a:lnTo>
                    <a:pt x="2295" y="1449"/>
                  </a:lnTo>
                  <a:lnTo>
                    <a:pt x="2265" y="1420"/>
                  </a:lnTo>
                  <a:lnTo>
                    <a:pt x="2235" y="1389"/>
                  </a:lnTo>
                  <a:lnTo>
                    <a:pt x="2202" y="1357"/>
                  </a:lnTo>
                  <a:lnTo>
                    <a:pt x="2169" y="1323"/>
                  </a:lnTo>
                  <a:lnTo>
                    <a:pt x="2134" y="1289"/>
                  </a:lnTo>
                  <a:lnTo>
                    <a:pt x="2099" y="1254"/>
                  </a:lnTo>
                  <a:lnTo>
                    <a:pt x="2062" y="1218"/>
                  </a:lnTo>
                  <a:lnTo>
                    <a:pt x="2027" y="1182"/>
                  </a:lnTo>
                  <a:lnTo>
                    <a:pt x="1990" y="1146"/>
                  </a:lnTo>
                  <a:lnTo>
                    <a:pt x="1954" y="1110"/>
                  </a:lnTo>
                  <a:lnTo>
                    <a:pt x="1918" y="1074"/>
                  </a:lnTo>
                  <a:lnTo>
                    <a:pt x="1882" y="1039"/>
                  </a:lnTo>
                  <a:lnTo>
                    <a:pt x="1847" y="1003"/>
                  </a:lnTo>
                  <a:lnTo>
                    <a:pt x="1813" y="970"/>
                  </a:lnTo>
                  <a:lnTo>
                    <a:pt x="1780" y="937"/>
                  </a:lnTo>
                  <a:lnTo>
                    <a:pt x="1748" y="906"/>
                  </a:lnTo>
                  <a:lnTo>
                    <a:pt x="1718" y="875"/>
                  </a:lnTo>
                  <a:lnTo>
                    <a:pt x="1689" y="847"/>
                  </a:lnTo>
                  <a:lnTo>
                    <a:pt x="1663" y="821"/>
                  </a:lnTo>
                  <a:lnTo>
                    <a:pt x="1638" y="797"/>
                  </a:lnTo>
                  <a:lnTo>
                    <a:pt x="1616" y="775"/>
                  </a:lnTo>
                  <a:lnTo>
                    <a:pt x="1596" y="756"/>
                  </a:lnTo>
                  <a:lnTo>
                    <a:pt x="1579" y="740"/>
                  </a:lnTo>
                  <a:lnTo>
                    <a:pt x="1565" y="725"/>
                  </a:lnTo>
                  <a:lnTo>
                    <a:pt x="1560" y="721"/>
                  </a:lnTo>
                  <a:lnTo>
                    <a:pt x="1553" y="715"/>
                  </a:lnTo>
                  <a:lnTo>
                    <a:pt x="1546" y="711"/>
                  </a:lnTo>
                  <a:lnTo>
                    <a:pt x="1537" y="706"/>
                  </a:lnTo>
                  <a:lnTo>
                    <a:pt x="1527" y="704"/>
                  </a:lnTo>
                  <a:lnTo>
                    <a:pt x="1515" y="703"/>
                  </a:lnTo>
                  <a:lnTo>
                    <a:pt x="1501" y="705"/>
                  </a:lnTo>
                  <a:lnTo>
                    <a:pt x="1485" y="711"/>
                  </a:lnTo>
                  <a:lnTo>
                    <a:pt x="1468" y="720"/>
                  </a:lnTo>
                  <a:lnTo>
                    <a:pt x="1449" y="735"/>
                  </a:lnTo>
                  <a:lnTo>
                    <a:pt x="1428" y="754"/>
                  </a:lnTo>
                  <a:lnTo>
                    <a:pt x="1405" y="779"/>
                  </a:lnTo>
                  <a:lnTo>
                    <a:pt x="1383" y="808"/>
                  </a:lnTo>
                  <a:lnTo>
                    <a:pt x="1366" y="837"/>
                  </a:lnTo>
                  <a:lnTo>
                    <a:pt x="1270" y="1012"/>
                  </a:lnTo>
                  <a:lnTo>
                    <a:pt x="1259" y="1031"/>
                  </a:lnTo>
                  <a:lnTo>
                    <a:pt x="1244" y="1050"/>
                  </a:lnTo>
                  <a:lnTo>
                    <a:pt x="1226" y="1069"/>
                  </a:lnTo>
                  <a:lnTo>
                    <a:pt x="1194" y="1096"/>
                  </a:lnTo>
                  <a:lnTo>
                    <a:pt x="1161" y="1119"/>
                  </a:lnTo>
                  <a:lnTo>
                    <a:pt x="1125" y="1136"/>
                  </a:lnTo>
                  <a:lnTo>
                    <a:pt x="1089" y="1147"/>
                  </a:lnTo>
                  <a:lnTo>
                    <a:pt x="1052" y="1153"/>
                  </a:lnTo>
                  <a:lnTo>
                    <a:pt x="1014" y="1153"/>
                  </a:lnTo>
                  <a:lnTo>
                    <a:pt x="976" y="1147"/>
                  </a:lnTo>
                  <a:lnTo>
                    <a:pt x="944" y="1137"/>
                  </a:lnTo>
                  <a:lnTo>
                    <a:pt x="913" y="1123"/>
                  </a:lnTo>
                  <a:lnTo>
                    <a:pt x="883" y="1106"/>
                  </a:lnTo>
                  <a:lnTo>
                    <a:pt x="858" y="1085"/>
                  </a:lnTo>
                  <a:lnTo>
                    <a:pt x="833" y="1061"/>
                  </a:lnTo>
                  <a:lnTo>
                    <a:pt x="813" y="1034"/>
                  </a:lnTo>
                  <a:lnTo>
                    <a:pt x="796" y="1004"/>
                  </a:lnTo>
                  <a:lnTo>
                    <a:pt x="784" y="980"/>
                  </a:lnTo>
                  <a:lnTo>
                    <a:pt x="777" y="955"/>
                  </a:lnTo>
                  <a:lnTo>
                    <a:pt x="772" y="930"/>
                  </a:lnTo>
                  <a:lnTo>
                    <a:pt x="772" y="908"/>
                  </a:lnTo>
                  <a:lnTo>
                    <a:pt x="774" y="886"/>
                  </a:lnTo>
                  <a:lnTo>
                    <a:pt x="781" y="866"/>
                  </a:lnTo>
                  <a:lnTo>
                    <a:pt x="1064" y="203"/>
                  </a:lnTo>
                  <a:lnTo>
                    <a:pt x="1074" y="185"/>
                  </a:lnTo>
                  <a:lnTo>
                    <a:pt x="1086" y="166"/>
                  </a:lnTo>
                  <a:lnTo>
                    <a:pt x="1102" y="147"/>
                  </a:lnTo>
                  <a:lnTo>
                    <a:pt x="1120" y="126"/>
                  </a:lnTo>
                  <a:lnTo>
                    <a:pt x="1130" y="117"/>
                  </a:lnTo>
                  <a:lnTo>
                    <a:pt x="1142" y="106"/>
                  </a:lnTo>
                  <a:lnTo>
                    <a:pt x="1158" y="94"/>
                  </a:lnTo>
                  <a:lnTo>
                    <a:pt x="1176" y="81"/>
                  </a:lnTo>
                  <a:lnTo>
                    <a:pt x="1196" y="67"/>
                  </a:lnTo>
                  <a:lnTo>
                    <a:pt x="1220" y="53"/>
                  </a:lnTo>
                  <a:lnTo>
                    <a:pt x="1245" y="40"/>
                  </a:lnTo>
                  <a:lnTo>
                    <a:pt x="1274" y="28"/>
                  </a:lnTo>
                  <a:lnTo>
                    <a:pt x="1305" y="18"/>
                  </a:lnTo>
                  <a:lnTo>
                    <a:pt x="1338" y="10"/>
                  </a:lnTo>
                  <a:lnTo>
                    <a:pt x="1373" y="3"/>
                  </a:lnTo>
                  <a:lnTo>
                    <a:pt x="1412" y="0"/>
                  </a:lnTo>
                  <a:lnTo>
                    <a:pt x="145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09728" tIns="54864" rIns="109728" bIns="54864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216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3" name="Freeform 7"/>
            <p:cNvSpPr>
              <a:spLocks noEditPoints="1"/>
            </p:cNvSpPr>
            <p:nvPr/>
          </p:nvSpPr>
          <p:spPr bwMode="auto">
            <a:xfrm>
              <a:off x="1106488" y="2073276"/>
              <a:ext cx="149225" cy="147638"/>
            </a:xfrm>
            <a:custGeom>
              <a:avLst/>
              <a:gdLst>
                <a:gd name="T0" fmla="*/ 671 w 1031"/>
                <a:gd name="T1" fmla="*/ 657 h 1025"/>
                <a:gd name="T2" fmla="*/ 626 w 1031"/>
                <a:gd name="T3" fmla="*/ 679 h 1025"/>
                <a:gd name="T4" fmla="*/ 595 w 1031"/>
                <a:gd name="T5" fmla="*/ 718 h 1025"/>
                <a:gd name="T6" fmla="*/ 584 w 1031"/>
                <a:gd name="T7" fmla="*/ 766 h 1025"/>
                <a:gd name="T8" fmla="*/ 595 w 1031"/>
                <a:gd name="T9" fmla="*/ 817 h 1025"/>
                <a:gd name="T10" fmla="*/ 626 w 1031"/>
                <a:gd name="T11" fmla="*/ 854 h 1025"/>
                <a:gd name="T12" fmla="*/ 671 w 1031"/>
                <a:gd name="T13" fmla="*/ 877 h 1025"/>
                <a:gd name="T14" fmla="*/ 723 w 1031"/>
                <a:gd name="T15" fmla="*/ 877 h 1025"/>
                <a:gd name="T16" fmla="*/ 768 w 1031"/>
                <a:gd name="T17" fmla="*/ 854 h 1025"/>
                <a:gd name="T18" fmla="*/ 800 w 1031"/>
                <a:gd name="T19" fmla="*/ 816 h 1025"/>
                <a:gd name="T20" fmla="*/ 811 w 1031"/>
                <a:gd name="T21" fmla="*/ 766 h 1025"/>
                <a:gd name="T22" fmla="*/ 800 w 1031"/>
                <a:gd name="T23" fmla="*/ 718 h 1025"/>
                <a:gd name="T24" fmla="*/ 768 w 1031"/>
                <a:gd name="T25" fmla="*/ 679 h 1025"/>
                <a:gd name="T26" fmla="*/ 723 w 1031"/>
                <a:gd name="T27" fmla="*/ 657 h 1025"/>
                <a:gd name="T28" fmla="*/ 345 w 1031"/>
                <a:gd name="T29" fmla="*/ 0 h 1025"/>
                <a:gd name="T30" fmla="*/ 391 w 1031"/>
                <a:gd name="T31" fmla="*/ 12 h 1025"/>
                <a:gd name="T32" fmla="*/ 432 w 1031"/>
                <a:gd name="T33" fmla="*/ 39 h 1025"/>
                <a:gd name="T34" fmla="*/ 1007 w 1031"/>
                <a:gd name="T35" fmla="*/ 615 h 1025"/>
                <a:gd name="T36" fmla="*/ 1027 w 1031"/>
                <a:gd name="T37" fmla="*/ 659 h 1025"/>
                <a:gd name="T38" fmla="*/ 1031 w 1031"/>
                <a:gd name="T39" fmla="*/ 705 h 1025"/>
                <a:gd name="T40" fmla="*/ 1019 w 1031"/>
                <a:gd name="T41" fmla="*/ 751 h 1025"/>
                <a:gd name="T42" fmla="*/ 992 w 1031"/>
                <a:gd name="T43" fmla="*/ 791 h 1025"/>
                <a:gd name="T44" fmla="*/ 776 w 1031"/>
                <a:gd name="T45" fmla="*/ 1001 h 1025"/>
                <a:gd name="T46" fmla="*/ 732 w 1031"/>
                <a:gd name="T47" fmla="*/ 1021 h 1025"/>
                <a:gd name="T48" fmla="*/ 686 w 1031"/>
                <a:gd name="T49" fmla="*/ 1025 h 1025"/>
                <a:gd name="T50" fmla="*/ 640 w 1031"/>
                <a:gd name="T51" fmla="*/ 1013 h 1025"/>
                <a:gd name="T52" fmla="*/ 600 w 1031"/>
                <a:gd name="T53" fmla="*/ 985 h 1025"/>
                <a:gd name="T54" fmla="*/ 24 w 1031"/>
                <a:gd name="T55" fmla="*/ 409 h 1025"/>
                <a:gd name="T56" fmla="*/ 4 w 1031"/>
                <a:gd name="T57" fmla="*/ 367 h 1025"/>
                <a:gd name="T58" fmla="*/ 0 w 1031"/>
                <a:gd name="T59" fmla="*/ 320 h 1025"/>
                <a:gd name="T60" fmla="*/ 11 w 1031"/>
                <a:gd name="T61" fmla="*/ 275 h 1025"/>
                <a:gd name="T62" fmla="*/ 40 w 1031"/>
                <a:gd name="T63" fmla="*/ 234 h 1025"/>
                <a:gd name="T64" fmla="*/ 255 w 1031"/>
                <a:gd name="T65" fmla="*/ 24 h 1025"/>
                <a:gd name="T66" fmla="*/ 298 w 1031"/>
                <a:gd name="T67" fmla="*/ 4 h 1025"/>
                <a:gd name="T68" fmla="*/ 345 w 1031"/>
                <a:gd name="T69" fmla="*/ 0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31" h="1025">
                  <a:moveTo>
                    <a:pt x="698" y="654"/>
                  </a:moveTo>
                  <a:lnTo>
                    <a:pt x="671" y="657"/>
                  </a:lnTo>
                  <a:lnTo>
                    <a:pt x="648" y="665"/>
                  </a:lnTo>
                  <a:lnTo>
                    <a:pt x="626" y="679"/>
                  </a:lnTo>
                  <a:lnTo>
                    <a:pt x="609" y="696"/>
                  </a:lnTo>
                  <a:lnTo>
                    <a:pt x="595" y="718"/>
                  </a:lnTo>
                  <a:lnTo>
                    <a:pt x="587" y="741"/>
                  </a:lnTo>
                  <a:lnTo>
                    <a:pt x="584" y="766"/>
                  </a:lnTo>
                  <a:lnTo>
                    <a:pt x="587" y="793"/>
                  </a:lnTo>
                  <a:lnTo>
                    <a:pt x="595" y="817"/>
                  </a:lnTo>
                  <a:lnTo>
                    <a:pt x="609" y="837"/>
                  </a:lnTo>
                  <a:lnTo>
                    <a:pt x="626" y="854"/>
                  </a:lnTo>
                  <a:lnTo>
                    <a:pt x="648" y="868"/>
                  </a:lnTo>
                  <a:lnTo>
                    <a:pt x="671" y="877"/>
                  </a:lnTo>
                  <a:lnTo>
                    <a:pt x="698" y="880"/>
                  </a:lnTo>
                  <a:lnTo>
                    <a:pt x="723" y="877"/>
                  </a:lnTo>
                  <a:lnTo>
                    <a:pt x="748" y="868"/>
                  </a:lnTo>
                  <a:lnTo>
                    <a:pt x="768" y="854"/>
                  </a:lnTo>
                  <a:lnTo>
                    <a:pt x="785" y="837"/>
                  </a:lnTo>
                  <a:lnTo>
                    <a:pt x="800" y="816"/>
                  </a:lnTo>
                  <a:lnTo>
                    <a:pt x="808" y="793"/>
                  </a:lnTo>
                  <a:lnTo>
                    <a:pt x="811" y="766"/>
                  </a:lnTo>
                  <a:lnTo>
                    <a:pt x="808" y="741"/>
                  </a:lnTo>
                  <a:lnTo>
                    <a:pt x="800" y="718"/>
                  </a:lnTo>
                  <a:lnTo>
                    <a:pt x="785" y="696"/>
                  </a:lnTo>
                  <a:lnTo>
                    <a:pt x="768" y="679"/>
                  </a:lnTo>
                  <a:lnTo>
                    <a:pt x="748" y="665"/>
                  </a:lnTo>
                  <a:lnTo>
                    <a:pt x="723" y="657"/>
                  </a:lnTo>
                  <a:lnTo>
                    <a:pt x="698" y="654"/>
                  </a:lnTo>
                  <a:close/>
                  <a:moveTo>
                    <a:pt x="345" y="0"/>
                  </a:moveTo>
                  <a:lnTo>
                    <a:pt x="368" y="4"/>
                  </a:lnTo>
                  <a:lnTo>
                    <a:pt x="391" y="12"/>
                  </a:lnTo>
                  <a:lnTo>
                    <a:pt x="412" y="24"/>
                  </a:lnTo>
                  <a:lnTo>
                    <a:pt x="432" y="39"/>
                  </a:lnTo>
                  <a:lnTo>
                    <a:pt x="992" y="596"/>
                  </a:lnTo>
                  <a:lnTo>
                    <a:pt x="1007" y="615"/>
                  </a:lnTo>
                  <a:lnTo>
                    <a:pt x="1019" y="637"/>
                  </a:lnTo>
                  <a:lnTo>
                    <a:pt x="1027" y="659"/>
                  </a:lnTo>
                  <a:lnTo>
                    <a:pt x="1031" y="682"/>
                  </a:lnTo>
                  <a:lnTo>
                    <a:pt x="1031" y="705"/>
                  </a:lnTo>
                  <a:lnTo>
                    <a:pt x="1027" y="729"/>
                  </a:lnTo>
                  <a:lnTo>
                    <a:pt x="1019" y="751"/>
                  </a:lnTo>
                  <a:lnTo>
                    <a:pt x="1007" y="771"/>
                  </a:lnTo>
                  <a:lnTo>
                    <a:pt x="992" y="791"/>
                  </a:lnTo>
                  <a:lnTo>
                    <a:pt x="796" y="985"/>
                  </a:lnTo>
                  <a:lnTo>
                    <a:pt x="776" y="1001"/>
                  </a:lnTo>
                  <a:lnTo>
                    <a:pt x="755" y="1013"/>
                  </a:lnTo>
                  <a:lnTo>
                    <a:pt x="732" y="1021"/>
                  </a:lnTo>
                  <a:lnTo>
                    <a:pt x="709" y="1025"/>
                  </a:lnTo>
                  <a:lnTo>
                    <a:pt x="686" y="1025"/>
                  </a:lnTo>
                  <a:lnTo>
                    <a:pt x="663" y="1021"/>
                  </a:lnTo>
                  <a:lnTo>
                    <a:pt x="640" y="1013"/>
                  </a:lnTo>
                  <a:lnTo>
                    <a:pt x="619" y="1001"/>
                  </a:lnTo>
                  <a:lnTo>
                    <a:pt x="600" y="985"/>
                  </a:lnTo>
                  <a:lnTo>
                    <a:pt x="40" y="429"/>
                  </a:lnTo>
                  <a:lnTo>
                    <a:pt x="24" y="409"/>
                  </a:lnTo>
                  <a:lnTo>
                    <a:pt x="11" y="389"/>
                  </a:lnTo>
                  <a:lnTo>
                    <a:pt x="4" y="367"/>
                  </a:lnTo>
                  <a:lnTo>
                    <a:pt x="0" y="344"/>
                  </a:lnTo>
                  <a:lnTo>
                    <a:pt x="0" y="320"/>
                  </a:lnTo>
                  <a:lnTo>
                    <a:pt x="4" y="297"/>
                  </a:lnTo>
                  <a:lnTo>
                    <a:pt x="11" y="275"/>
                  </a:lnTo>
                  <a:lnTo>
                    <a:pt x="24" y="253"/>
                  </a:lnTo>
                  <a:lnTo>
                    <a:pt x="40" y="234"/>
                  </a:lnTo>
                  <a:lnTo>
                    <a:pt x="236" y="39"/>
                  </a:lnTo>
                  <a:lnTo>
                    <a:pt x="255" y="24"/>
                  </a:lnTo>
                  <a:lnTo>
                    <a:pt x="275" y="12"/>
                  </a:lnTo>
                  <a:lnTo>
                    <a:pt x="298" y="4"/>
                  </a:lnTo>
                  <a:lnTo>
                    <a:pt x="321" y="0"/>
                  </a:lnTo>
                  <a:lnTo>
                    <a:pt x="34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09728" tIns="54864" rIns="109728" bIns="54864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216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 13"/>
          <p:cNvGrpSpPr>
            <a:grpSpLocks noChangeAspect="1"/>
          </p:cNvGrpSpPr>
          <p:nvPr/>
        </p:nvGrpSpPr>
        <p:grpSpPr>
          <a:xfrm>
            <a:off x="2526004" y="2347358"/>
            <a:ext cx="734320" cy="570722"/>
            <a:chOff x="6765925" y="1204913"/>
            <a:chExt cx="3121026" cy="2425700"/>
          </a:xfrm>
          <a:solidFill>
            <a:schemeClr val="accent5"/>
          </a:solidFill>
        </p:grpSpPr>
        <p:sp>
          <p:nvSpPr>
            <p:cNvPr id="15" name="Freeform 12"/>
            <p:cNvSpPr>
              <a:spLocks noEditPoints="1"/>
            </p:cNvSpPr>
            <p:nvPr/>
          </p:nvSpPr>
          <p:spPr bwMode="auto">
            <a:xfrm>
              <a:off x="7761288" y="1270000"/>
              <a:ext cx="842963" cy="2360613"/>
            </a:xfrm>
            <a:custGeom>
              <a:avLst/>
              <a:gdLst>
                <a:gd name="T0" fmla="*/ 483 w 1064"/>
                <a:gd name="T1" fmla="*/ 2139 h 2974"/>
                <a:gd name="T2" fmla="*/ 394 w 1064"/>
                <a:gd name="T3" fmla="*/ 2169 h 2974"/>
                <a:gd name="T4" fmla="*/ 320 w 1064"/>
                <a:gd name="T5" fmla="*/ 2223 h 2974"/>
                <a:gd name="T6" fmla="*/ 265 w 1064"/>
                <a:gd name="T7" fmla="*/ 2297 h 2974"/>
                <a:gd name="T8" fmla="*/ 235 w 1064"/>
                <a:gd name="T9" fmla="*/ 2385 h 2974"/>
                <a:gd name="T10" fmla="*/ 235 w 1064"/>
                <a:gd name="T11" fmla="*/ 2483 h 2974"/>
                <a:gd name="T12" fmla="*/ 265 w 1064"/>
                <a:gd name="T13" fmla="*/ 2572 h 2974"/>
                <a:gd name="T14" fmla="*/ 320 w 1064"/>
                <a:gd name="T15" fmla="*/ 2646 h 2974"/>
                <a:gd name="T16" fmla="*/ 394 w 1064"/>
                <a:gd name="T17" fmla="*/ 2701 h 2974"/>
                <a:gd name="T18" fmla="*/ 483 w 1064"/>
                <a:gd name="T19" fmla="*/ 2731 h 2974"/>
                <a:gd name="T20" fmla="*/ 581 w 1064"/>
                <a:gd name="T21" fmla="*/ 2731 h 2974"/>
                <a:gd name="T22" fmla="*/ 669 w 1064"/>
                <a:gd name="T23" fmla="*/ 2701 h 2974"/>
                <a:gd name="T24" fmla="*/ 744 w 1064"/>
                <a:gd name="T25" fmla="*/ 2646 h 2974"/>
                <a:gd name="T26" fmla="*/ 799 w 1064"/>
                <a:gd name="T27" fmla="*/ 2572 h 2974"/>
                <a:gd name="T28" fmla="*/ 827 w 1064"/>
                <a:gd name="T29" fmla="*/ 2483 h 2974"/>
                <a:gd name="T30" fmla="*/ 827 w 1064"/>
                <a:gd name="T31" fmla="*/ 2385 h 2974"/>
                <a:gd name="T32" fmla="*/ 799 w 1064"/>
                <a:gd name="T33" fmla="*/ 2297 h 2974"/>
                <a:gd name="T34" fmla="*/ 744 w 1064"/>
                <a:gd name="T35" fmla="*/ 2223 h 2974"/>
                <a:gd name="T36" fmla="*/ 669 w 1064"/>
                <a:gd name="T37" fmla="*/ 2169 h 2974"/>
                <a:gd name="T38" fmla="*/ 581 w 1064"/>
                <a:gd name="T39" fmla="*/ 2139 h 2974"/>
                <a:gd name="T40" fmla="*/ 243 w 1064"/>
                <a:gd name="T41" fmla="*/ 267 h 2974"/>
                <a:gd name="T42" fmla="*/ 190 w 1064"/>
                <a:gd name="T43" fmla="*/ 280 h 2974"/>
                <a:gd name="T44" fmla="*/ 154 w 1064"/>
                <a:gd name="T45" fmla="*/ 317 h 2974"/>
                <a:gd name="T46" fmla="*/ 139 w 1064"/>
                <a:gd name="T47" fmla="*/ 369 h 2974"/>
                <a:gd name="T48" fmla="*/ 143 w 1064"/>
                <a:gd name="T49" fmla="*/ 1464 h 2974"/>
                <a:gd name="T50" fmla="*/ 169 w 1064"/>
                <a:gd name="T51" fmla="*/ 1509 h 2974"/>
                <a:gd name="T52" fmla="*/ 215 w 1064"/>
                <a:gd name="T53" fmla="*/ 1535 h 2974"/>
                <a:gd name="T54" fmla="*/ 821 w 1064"/>
                <a:gd name="T55" fmla="*/ 1539 h 2974"/>
                <a:gd name="T56" fmla="*/ 873 w 1064"/>
                <a:gd name="T57" fmla="*/ 1525 h 2974"/>
                <a:gd name="T58" fmla="*/ 909 w 1064"/>
                <a:gd name="T59" fmla="*/ 1488 h 2974"/>
                <a:gd name="T60" fmla="*/ 923 w 1064"/>
                <a:gd name="T61" fmla="*/ 1436 h 2974"/>
                <a:gd name="T62" fmla="*/ 920 w 1064"/>
                <a:gd name="T63" fmla="*/ 342 h 2974"/>
                <a:gd name="T64" fmla="*/ 894 w 1064"/>
                <a:gd name="T65" fmla="*/ 296 h 2974"/>
                <a:gd name="T66" fmla="*/ 848 w 1064"/>
                <a:gd name="T67" fmla="*/ 269 h 2974"/>
                <a:gd name="T68" fmla="*/ 243 w 1064"/>
                <a:gd name="T69" fmla="*/ 267 h 2974"/>
                <a:gd name="T70" fmla="*/ 908 w 1064"/>
                <a:gd name="T71" fmla="*/ 0 h 2974"/>
                <a:gd name="T72" fmla="*/ 969 w 1064"/>
                <a:gd name="T73" fmla="*/ 13 h 2974"/>
                <a:gd name="T74" fmla="*/ 1018 w 1064"/>
                <a:gd name="T75" fmla="*/ 46 h 2974"/>
                <a:gd name="T76" fmla="*/ 1051 w 1064"/>
                <a:gd name="T77" fmla="*/ 95 h 2974"/>
                <a:gd name="T78" fmla="*/ 1064 w 1064"/>
                <a:gd name="T79" fmla="*/ 156 h 2974"/>
                <a:gd name="T80" fmla="*/ 1060 w 1064"/>
                <a:gd name="T81" fmla="*/ 2850 h 2974"/>
                <a:gd name="T82" fmla="*/ 1036 w 1064"/>
                <a:gd name="T83" fmla="*/ 2906 h 2974"/>
                <a:gd name="T84" fmla="*/ 995 w 1064"/>
                <a:gd name="T85" fmla="*/ 2948 h 2974"/>
                <a:gd name="T86" fmla="*/ 939 w 1064"/>
                <a:gd name="T87" fmla="*/ 2971 h 2974"/>
                <a:gd name="T88" fmla="*/ 155 w 1064"/>
                <a:gd name="T89" fmla="*/ 2974 h 2974"/>
                <a:gd name="T90" fmla="*/ 95 w 1064"/>
                <a:gd name="T91" fmla="*/ 2962 h 2974"/>
                <a:gd name="T92" fmla="*/ 46 w 1064"/>
                <a:gd name="T93" fmla="*/ 2928 h 2974"/>
                <a:gd name="T94" fmla="*/ 12 w 1064"/>
                <a:gd name="T95" fmla="*/ 2879 h 2974"/>
                <a:gd name="T96" fmla="*/ 0 w 1064"/>
                <a:gd name="T97" fmla="*/ 2819 h 2974"/>
                <a:gd name="T98" fmla="*/ 3 w 1064"/>
                <a:gd name="T99" fmla="*/ 125 h 2974"/>
                <a:gd name="T100" fmla="*/ 26 w 1064"/>
                <a:gd name="T101" fmla="*/ 69 h 2974"/>
                <a:gd name="T102" fmla="*/ 68 w 1064"/>
                <a:gd name="T103" fmla="*/ 28 h 2974"/>
                <a:gd name="T104" fmla="*/ 124 w 1064"/>
                <a:gd name="T105" fmla="*/ 4 h 2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64" h="2974">
                  <a:moveTo>
                    <a:pt x="531" y="2135"/>
                  </a:moveTo>
                  <a:lnTo>
                    <a:pt x="483" y="2139"/>
                  </a:lnTo>
                  <a:lnTo>
                    <a:pt x="437" y="2150"/>
                  </a:lnTo>
                  <a:lnTo>
                    <a:pt x="394" y="2169"/>
                  </a:lnTo>
                  <a:lnTo>
                    <a:pt x="355" y="2192"/>
                  </a:lnTo>
                  <a:lnTo>
                    <a:pt x="320" y="2223"/>
                  </a:lnTo>
                  <a:lnTo>
                    <a:pt x="290" y="2257"/>
                  </a:lnTo>
                  <a:lnTo>
                    <a:pt x="265" y="2297"/>
                  </a:lnTo>
                  <a:lnTo>
                    <a:pt x="247" y="2340"/>
                  </a:lnTo>
                  <a:lnTo>
                    <a:pt x="235" y="2385"/>
                  </a:lnTo>
                  <a:lnTo>
                    <a:pt x="231" y="2435"/>
                  </a:lnTo>
                  <a:lnTo>
                    <a:pt x="235" y="2483"/>
                  </a:lnTo>
                  <a:lnTo>
                    <a:pt x="247" y="2530"/>
                  </a:lnTo>
                  <a:lnTo>
                    <a:pt x="265" y="2572"/>
                  </a:lnTo>
                  <a:lnTo>
                    <a:pt x="290" y="2611"/>
                  </a:lnTo>
                  <a:lnTo>
                    <a:pt x="320" y="2646"/>
                  </a:lnTo>
                  <a:lnTo>
                    <a:pt x="355" y="2676"/>
                  </a:lnTo>
                  <a:lnTo>
                    <a:pt x="394" y="2701"/>
                  </a:lnTo>
                  <a:lnTo>
                    <a:pt x="437" y="2719"/>
                  </a:lnTo>
                  <a:lnTo>
                    <a:pt x="483" y="2731"/>
                  </a:lnTo>
                  <a:lnTo>
                    <a:pt x="531" y="2735"/>
                  </a:lnTo>
                  <a:lnTo>
                    <a:pt x="581" y="2731"/>
                  </a:lnTo>
                  <a:lnTo>
                    <a:pt x="626" y="2719"/>
                  </a:lnTo>
                  <a:lnTo>
                    <a:pt x="669" y="2701"/>
                  </a:lnTo>
                  <a:lnTo>
                    <a:pt x="709" y="2676"/>
                  </a:lnTo>
                  <a:lnTo>
                    <a:pt x="744" y="2646"/>
                  </a:lnTo>
                  <a:lnTo>
                    <a:pt x="774" y="2611"/>
                  </a:lnTo>
                  <a:lnTo>
                    <a:pt x="799" y="2572"/>
                  </a:lnTo>
                  <a:lnTo>
                    <a:pt x="817" y="2530"/>
                  </a:lnTo>
                  <a:lnTo>
                    <a:pt x="827" y="2483"/>
                  </a:lnTo>
                  <a:lnTo>
                    <a:pt x="831" y="2435"/>
                  </a:lnTo>
                  <a:lnTo>
                    <a:pt x="827" y="2385"/>
                  </a:lnTo>
                  <a:lnTo>
                    <a:pt x="817" y="2340"/>
                  </a:lnTo>
                  <a:lnTo>
                    <a:pt x="799" y="2297"/>
                  </a:lnTo>
                  <a:lnTo>
                    <a:pt x="774" y="2257"/>
                  </a:lnTo>
                  <a:lnTo>
                    <a:pt x="744" y="2223"/>
                  </a:lnTo>
                  <a:lnTo>
                    <a:pt x="709" y="2192"/>
                  </a:lnTo>
                  <a:lnTo>
                    <a:pt x="669" y="2169"/>
                  </a:lnTo>
                  <a:lnTo>
                    <a:pt x="626" y="2150"/>
                  </a:lnTo>
                  <a:lnTo>
                    <a:pt x="581" y="2139"/>
                  </a:lnTo>
                  <a:lnTo>
                    <a:pt x="531" y="2135"/>
                  </a:lnTo>
                  <a:close/>
                  <a:moveTo>
                    <a:pt x="243" y="267"/>
                  </a:moveTo>
                  <a:lnTo>
                    <a:pt x="215" y="269"/>
                  </a:lnTo>
                  <a:lnTo>
                    <a:pt x="190" y="280"/>
                  </a:lnTo>
                  <a:lnTo>
                    <a:pt x="169" y="296"/>
                  </a:lnTo>
                  <a:lnTo>
                    <a:pt x="154" y="317"/>
                  </a:lnTo>
                  <a:lnTo>
                    <a:pt x="143" y="342"/>
                  </a:lnTo>
                  <a:lnTo>
                    <a:pt x="139" y="369"/>
                  </a:lnTo>
                  <a:lnTo>
                    <a:pt x="139" y="1436"/>
                  </a:lnTo>
                  <a:lnTo>
                    <a:pt x="143" y="1464"/>
                  </a:lnTo>
                  <a:lnTo>
                    <a:pt x="154" y="1488"/>
                  </a:lnTo>
                  <a:lnTo>
                    <a:pt x="169" y="1509"/>
                  </a:lnTo>
                  <a:lnTo>
                    <a:pt x="190" y="1525"/>
                  </a:lnTo>
                  <a:lnTo>
                    <a:pt x="215" y="1535"/>
                  </a:lnTo>
                  <a:lnTo>
                    <a:pt x="243" y="1539"/>
                  </a:lnTo>
                  <a:lnTo>
                    <a:pt x="821" y="1539"/>
                  </a:lnTo>
                  <a:lnTo>
                    <a:pt x="848" y="1535"/>
                  </a:lnTo>
                  <a:lnTo>
                    <a:pt x="873" y="1525"/>
                  </a:lnTo>
                  <a:lnTo>
                    <a:pt x="894" y="1509"/>
                  </a:lnTo>
                  <a:lnTo>
                    <a:pt x="909" y="1488"/>
                  </a:lnTo>
                  <a:lnTo>
                    <a:pt x="920" y="1464"/>
                  </a:lnTo>
                  <a:lnTo>
                    <a:pt x="923" y="1436"/>
                  </a:lnTo>
                  <a:lnTo>
                    <a:pt x="923" y="369"/>
                  </a:lnTo>
                  <a:lnTo>
                    <a:pt x="920" y="342"/>
                  </a:lnTo>
                  <a:lnTo>
                    <a:pt x="909" y="317"/>
                  </a:lnTo>
                  <a:lnTo>
                    <a:pt x="894" y="296"/>
                  </a:lnTo>
                  <a:lnTo>
                    <a:pt x="873" y="280"/>
                  </a:lnTo>
                  <a:lnTo>
                    <a:pt x="848" y="269"/>
                  </a:lnTo>
                  <a:lnTo>
                    <a:pt x="821" y="267"/>
                  </a:lnTo>
                  <a:lnTo>
                    <a:pt x="243" y="267"/>
                  </a:lnTo>
                  <a:close/>
                  <a:moveTo>
                    <a:pt x="155" y="0"/>
                  </a:moveTo>
                  <a:lnTo>
                    <a:pt x="908" y="0"/>
                  </a:lnTo>
                  <a:lnTo>
                    <a:pt x="939" y="4"/>
                  </a:lnTo>
                  <a:lnTo>
                    <a:pt x="969" y="13"/>
                  </a:lnTo>
                  <a:lnTo>
                    <a:pt x="995" y="28"/>
                  </a:lnTo>
                  <a:lnTo>
                    <a:pt x="1018" y="46"/>
                  </a:lnTo>
                  <a:lnTo>
                    <a:pt x="1036" y="69"/>
                  </a:lnTo>
                  <a:lnTo>
                    <a:pt x="1051" y="95"/>
                  </a:lnTo>
                  <a:lnTo>
                    <a:pt x="1060" y="125"/>
                  </a:lnTo>
                  <a:lnTo>
                    <a:pt x="1064" y="156"/>
                  </a:lnTo>
                  <a:lnTo>
                    <a:pt x="1064" y="2819"/>
                  </a:lnTo>
                  <a:lnTo>
                    <a:pt x="1060" y="2850"/>
                  </a:lnTo>
                  <a:lnTo>
                    <a:pt x="1051" y="2879"/>
                  </a:lnTo>
                  <a:lnTo>
                    <a:pt x="1036" y="2906"/>
                  </a:lnTo>
                  <a:lnTo>
                    <a:pt x="1018" y="2928"/>
                  </a:lnTo>
                  <a:lnTo>
                    <a:pt x="995" y="2948"/>
                  </a:lnTo>
                  <a:lnTo>
                    <a:pt x="969" y="2962"/>
                  </a:lnTo>
                  <a:lnTo>
                    <a:pt x="939" y="2971"/>
                  </a:lnTo>
                  <a:lnTo>
                    <a:pt x="908" y="2974"/>
                  </a:lnTo>
                  <a:lnTo>
                    <a:pt x="155" y="2974"/>
                  </a:lnTo>
                  <a:lnTo>
                    <a:pt x="124" y="2971"/>
                  </a:lnTo>
                  <a:lnTo>
                    <a:pt x="95" y="2962"/>
                  </a:lnTo>
                  <a:lnTo>
                    <a:pt x="68" y="2948"/>
                  </a:lnTo>
                  <a:lnTo>
                    <a:pt x="46" y="2928"/>
                  </a:lnTo>
                  <a:lnTo>
                    <a:pt x="26" y="2906"/>
                  </a:lnTo>
                  <a:lnTo>
                    <a:pt x="12" y="2879"/>
                  </a:lnTo>
                  <a:lnTo>
                    <a:pt x="3" y="2850"/>
                  </a:lnTo>
                  <a:lnTo>
                    <a:pt x="0" y="2819"/>
                  </a:lnTo>
                  <a:lnTo>
                    <a:pt x="0" y="156"/>
                  </a:lnTo>
                  <a:lnTo>
                    <a:pt x="3" y="125"/>
                  </a:lnTo>
                  <a:lnTo>
                    <a:pt x="12" y="95"/>
                  </a:lnTo>
                  <a:lnTo>
                    <a:pt x="26" y="69"/>
                  </a:lnTo>
                  <a:lnTo>
                    <a:pt x="46" y="46"/>
                  </a:lnTo>
                  <a:lnTo>
                    <a:pt x="68" y="28"/>
                  </a:lnTo>
                  <a:lnTo>
                    <a:pt x="95" y="13"/>
                  </a:lnTo>
                  <a:lnTo>
                    <a:pt x="124" y="4"/>
                  </a:lnTo>
                  <a:lnTo>
                    <a:pt x="15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09728" tIns="54864" rIns="109728" bIns="54864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216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6" name="Freeform 13"/>
            <p:cNvSpPr/>
            <p:nvPr/>
          </p:nvSpPr>
          <p:spPr bwMode="auto">
            <a:xfrm>
              <a:off x="7934325" y="1655763"/>
              <a:ext cx="338138" cy="82550"/>
            </a:xfrm>
            <a:custGeom>
              <a:avLst/>
              <a:gdLst>
                <a:gd name="T0" fmla="*/ 52 w 426"/>
                <a:gd name="T1" fmla="*/ 0 h 104"/>
                <a:gd name="T2" fmla="*/ 374 w 426"/>
                <a:gd name="T3" fmla="*/ 0 h 104"/>
                <a:gd name="T4" fmla="*/ 389 w 426"/>
                <a:gd name="T5" fmla="*/ 4 h 104"/>
                <a:gd name="T6" fmla="*/ 404 w 426"/>
                <a:gd name="T7" fmla="*/ 10 h 104"/>
                <a:gd name="T8" fmla="*/ 415 w 426"/>
                <a:gd name="T9" fmla="*/ 22 h 104"/>
                <a:gd name="T10" fmla="*/ 423 w 426"/>
                <a:gd name="T11" fmla="*/ 36 h 104"/>
                <a:gd name="T12" fmla="*/ 426 w 426"/>
                <a:gd name="T13" fmla="*/ 52 h 104"/>
                <a:gd name="T14" fmla="*/ 423 w 426"/>
                <a:gd name="T15" fmla="*/ 69 h 104"/>
                <a:gd name="T16" fmla="*/ 415 w 426"/>
                <a:gd name="T17" fmla="*/ 83 h 104"/>
                <a:gd name="T18" fmla="*/ 404 w 426"/>
                <a:gd name="T19" fmla="*/ 93 h 104"/>
                <a:gd name="T20" fmla="*/ 389 w 426"/>
                <a:gd name="T21" fmla="*/ 101 h 104"/>
                <a:gd name="T22" fmla="*/ 374 w 426"/>
                <a:gd name="T23" fmla="*/ 104 h 104"/>
                <a:gd name="T24" fmla="*/ 52 w 426"/>
                <a:gd name="T25" fmla="*/ 104 h 104"/>
                <a:gd name="T26" fmla="*/ 36 w 426"/>
                <a:gd name="T27" fmla="*/ 101 h 104"/>
                <a:gd name="T28" fmla="*/ 22 w 426"/>
                <a:gd name="T29" fmla="*/ 93 h 104"/>
                <a:gd name="T30" fmla="*/ 10 w 426"/>
                <a:gd name="T31" fmla="*/ 83 h 104"/>
                <a:gd name="T32" fmla="*/ 2 w 426"/>
                <a:gd name="T33" fmla="*/ 69 h 104"/>
                <a:gd name="T34" fmla="*/ 0 w 426"/>
                <a:gd name="T35" fmla="*/ 52 h 104"/>
                <a:gd name="T36" fmla="*/ 2 w 426"/>
                <a:gd name="T37" fmla="*/ 36 h 104"/>
                <a:gd name="T38" fmla="*/ 10 w 426"/>
                <a:gd name="T39" fmla="*/ 22 h 104"/>
                <a:gd name="T40" fmla="*/ 22 w 426"/>
                <a:gd name="T41" fmla="*/ 10 h 104"/>
                <a:gd name="T42" fmla="*/ 36 w 426"/>
                <a:gd name="T43" fmla="*/ 4 h 104"/>
                <a:gd name="T44" fmla="*/ 52 w 426"/>
                <a:gd name="T4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26" h="104">
                  <a:moveTo>
                    <a:pt x="52" y="0"/>
                  </a:moveTo>
                  <a:lnTo>
                    <a:pt x="374" y="0"/>
                  </a:lnTo>
                  <a:lnTo>
                    <a:pt x="389" y="4"/>
                  </a:lnTo>
                  <a:lnTo>
                    <a:pt x="404" y="10"/>
                  </a:lnTo>
                  <a:lnTo>
                    <a:pt x="415" y="22"/>
                  </a:lnTo>
                  <a:lnTo>
                    <a:pt x="423" y="36"/>
                  </a:lnTo>
                  <a:lnTo>
                    <a:pt x="426" y="52"/>
                  </a:lnTo>
                  <a:lnTo>
                    <a:pt x="423" y="69"/>
                  </a:lnTo>
                  <a:lnTo>
                    <a:pt x="415" y="83"/>
                  </a:lnTo>
                  <a:lnTo>
                    <a:pt x="404" y="93"/>
                  </a:lnTo>
                  <a:lnTo>
                    <a:pt x="389" y="101"/>
                  </a:lnTo>
                  <a:lnTo>
                    <a:pt x="374" y="104"/>
                  </a:lnTo>
                  <a:lnTo>
                    <a:pt x="52" y="104"/>
                  </a:lnTo>
                  <a:lnTo>
                    <a:pt x="36" y="101"/>
                  </a:lnTo>
                  <a:lnTo>
                    <a:pt x="22" y="93"/>
                  </a:lnTo>
                  <a:lnTo>
                    <a:pt x="10" y="83"/>
                  </a:lnTo>
                  <a:lnTo>
                    <a:pt x="2" y="69"/>
                  </a:lnTo>
                  <a:lnTo>
                    <a:pt x="0" y="52"/>
                  </a:lnTo>
                  <a:lnTo>
                    <a:pt x="2" y="36"/>
                  </a:lnTo>
                  <a:lnTo>
                    <a:pt x="10" y="22"/>
                  </a:lnTo>
                  <a:lnTo>
                    <a:pt x="22" y="10"/>
                  </a:lnTo>
                  <a:lnTo>
                    <a:pt x="36" y="4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09728" tIns="54864" rIns="109728" bIns="54864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216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 14"/>
            <p:cNvSpPr>
              <a:spLocks noEditPoints="1"/>
            </p:cNvSpPr>
            <p:nvPr/>
          </p:nvSpPr>
          <p:spPr bwMode="auto">
            <a:xfrm>
              <a:off x="6765925" y="1270000"/>
              <a:ext cx="842963" cy="2360613"/>
            </a:xfrm>
            <a:custGeom>
              <a:avLst/>
              <a:gdLst>
                <a:gd name="T0" fmla="*/ 483 w 1064"/>
                <a:gd name="T1" fmla="*/ 2139 h 2974"/>
                <a:gd name="T2" fmla="*/ 395 w 1064"/>
                <a:gd name="T3" fmla="*/ 2169 h 2974"/>
                <a:gd name="T4" fmla="*/ 321 w 1064"/>
                <a:gd name="T5" fmla="*/ 2223 h 2974"/>
                <a:gd name="T6" fmla="*/ 266 w 1064"/>
                <a:gd name="T7" fmla="*/ 2297 h 2974"/>
                <a:gd name="T8" fmla="*/ 237 w 1064"/>
                <a:gd name="T9" fmla="*/ 2385 h 2974"/>
                <a:gd name="T10" fmla="*/ 237 w 1064"/>
                <a:gd name="T11" fmla="*/ 2483 h 2974"/>
                <a:gd name="T12" fmla="*/ 266 w 1064"/>
                <a:gd name="T13" fmla="*/ 2572 h 2974"/>
                <a:gd name="T14" fmla="*/ 321 w 1064"/>
                <a:gd name="T15" fmla="*/ 2646 h 2974"/>
                <a:gd name="T16" fmla="*/ 395 w 1064"/>
                <a:gd name="T17" fmla="*/ 2701 h 2974"/>
                <a:gd name="T18" fmla="*/ 483 w 1064"/>
                <a:gd name="T19" fmla="*/ 2731 h 2974"/>
                <a:gd name="T20" fmla="*/ 581 w 1064"/>
                <a:gd name="T21" fmla="*/ 2731 h 2974"/>
                <a:gd name="T22" fmla="*/ 670 w 1064"/>
                <a:gd name="T23" fmla="*/ 2701 h 2974"/>
                <a:gd name="T24" fmla="*/ 744 w 1064"/>
                <a:gd name="T25" fmla="*/ 2646 h 2974"/>
                <a:gd name="T26" fmla="*/ 799 w 1064"/>
                <a:gd name="T27" fmla="*/ 2572 h 2974"/>
                <a:gd name="T28" fmla="*/ 829 w 1064"/>
                <a:gd name="T29" fmla="*/ 2483 h 2974"/>
                <a:gd name="T30" fmla="*/ 829 w 1064"/>
                <a:gd name="T31" fmla="*/ 2385 h 2974"/>
                <a:gd name="T32" fmla="*/ 799 w 1064"/>
                <a:gd name="T33" fmla="*/ 2297 h 2974"/>
                <a:gd name="T34" fmla="*/ 744 w 1064"/>
                <a:gd name="T35" fmla="*/ 2223 h 2974"/>
                <a:gd name="T36" fmla="*/ 670 w 1064"/>
                <a:gd name="T37" fmla="*/ 2169 h 2974"/>
                <a:gd name="T38" fmla="*/ 581 w 1064"/>
                <a:gd name="T39" fmla="*/ 2139 h 2974"/>
                <a:gd name="T40" fmla="*/ 243 w 1064"/>
                <a:gd name="T41" fmla="*/ 267 h 2974"/>
                <a:gd name="T42" fmla="*/ 191 w 1064"/>
                <a:gd name="T43" fmla="*/ 280 h 2974"/>
                <a:gd name="T44" fmla="*/ 155 w 1064"/>
                <a:gd name="T45" fmla="*/ 317 h 2974"/>
                <a:gd name="T46" fmla="*/ 141 w 1064"/>
                <a:gd name="T47" fmla="*/ 369 h 2974"/>
                <a:gd name="T48" fmla="*/ 144 w 1064"/>
                <a:gd name="T49" fmla="*/ 1464 h 2974"/>
                <a:gd name="T50" fmla="*/ 170 w 1064"/>
                <a:gd name="T51" fmla="*/ 1509 h 2974"/>
                <a:gd name="T52" fmla="*/ 216 w 1064"/>
                <a:gd name="T53" fmla="*/ 1535 h 2974"/>
                <a:gd name="T54" fmla="*/ 822 w 1064"/>
                <a:gd name="T55" fmla="*/ 1539 h 2974"/>
                <a:gd name="T56" fmla="*/ 874 w 1064"/>
                <a:gd name="T57" fmla="*/ 1525 h 2974"/>
                <a:gd name="T58" fmla="*/ 910 w 1064"/>
                <a:gd name="T59" fmla="*/ 1488 h 2974"/>
                <a:gd name="T60" fmla="*/ 925 w 1064"/>
                <a:gd name="T61" fmla="*/ 1436 h 2974"/>
                <a:gd name="T62" fmla="*/ 921 w 1064"/>
                <a:gd name="T63" fmla="*/ 342 h 2974"/>
                <a:gd name="T64" fmla="*/ 895 w 1064"/>
                <a:gd name="T65" fmla="*/ 296 h 2974"/>
                <a:gd name="T66" fmla="*/ 849 w 1064"/>
                <a:gd name="T67" fmla="*/ 269 h 2974"/>
                <a:gd name="T68" fmla="*/ 243 w 1064"/>
                <a:gd name="T69" fmla="*/ 267 h 2974"/>
                <a:gd name="T70" fmla="*/ 909 w 1064"/>
                <a:gd name="T71" fmla="*/ 0 h 2974"/>
                <a:gd name="T72" fmla="*/ 969 w 1064"/>
                <a:gd name="T73" fmla="*/ 13 h 2974"/>
                <a:gd name="T74" fmla="*/ 1018 w 1064"/>
                <a:gd name="T75" fmla="*/ 46 h 2974"/>
                <a:gd name="T76" fmla="*/ 1052 w 1064"/>
                <a:gd name="T77" fmla="*/ 95 h 2974"/>
                <a:gd name="T78" fmla="*/ 1064 w 1064"/>
                <a:gd name="T79" fmla="*/ 156 h 2974"/>
                <a:gd name="T80" fmla="*/ 1061 w 1064"/>
                <a:gd name="T81" fmla="*/ 2850 h 2974"/>
                <a:gd name="T82" fmla="*/ 1038 w 1064"/>
                <a:gd name="T83" fmla="*/ 2906 h 2974"/>
                <a:gd name="T84" fmla="*/ 996 w 1064"/>
                <a:gd name="T85" fmla="*/ 2948 h 2974"/>
                <a:gd name="T86" fmla="*/ 940 w 1064"/>
                <a:gd name="T87" fmla="*/ 2971 h 2974"/>
                <a:gd name="T88" fmla="*/ 156 w 1064"/>
                <a:gd name="T89" fmla="*/ 2974 h 2974"/>
                <a:gd name="T90" fmla="*/ 95 w 1064"/>
                <a:gd name="T91" fmla="*/ 2962 h 2974"/>
                <a:gd name="T92" fmla="*/ 46 w 1064"/>
                <a:gd name="T93" fmla="*/ 2928 h 2974"/>
                <a:gd name="T94" fmla="*/ 13 w 1064"/>
                <a:gd name="T95" fmla="*/ 2879 h 2974"/>
                <a:gd name="T96" fmla="*/ 0 w 1064"/>
                <a:gd name="T97" fmla="*/ 2819 h 2974"/>
                <a:gd name="T98" fmla="*/ 4 w 1064"/>
                <a:gd name="T99" fmla="*/ 125 h 2974"/>
                <a:gd name="T100" fmla="*/ 28 w 1064"/>
                <a:gd name="T101" fmla="*/ 69 h 2974"/>
                <a:gd name="T102" fmla="*/ 69 w 1064"/>
                <a:gd name="T103" fmla="*/ 28 h 2974"/>
                <a:gd name="T104" fmla="*/ 125 w 1064"/>
                <a:gd name="T105" fmla="*/ 4 h 2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64" h="2974">
                  <a:moveTo>
                    <a:pt x="533" y="2135"/>
                  </a:moveTo>
                  <a:lnTo>
                    <a:pt x="483" y="2139"/>
                  </a:lnTo>
                  <a:lnTo>
                    <a:pt x="438" y="2150"/>
                  </a:lnTo>
                  <a:lnTo>
                    <a:pt x="395" y="2169"/>
                  </a:lnTo>
                  <a:lnTo>
                    <a:pt x="355" y="2192"/>
                  </a:lnTo>
                  <a:lnTo>
                    <a:pt x="321" y="2223"/>
                  </a:lnTo>
                  <a:lnTo>
                    <a:pt x="290" y="2257"/>
                  </a:lnTo>
                  <a:lnTo>
                    <a:pt x="266" y="2297"/>
                  </a:lnTo>
                  <a:lnTo>
                    <a:pt x="248" y="2340"/>
                  </a:lnTo>
                  <a:lnTo>
                    <a:pt x="237" y="2385"/>
                  </a:lnTo>
                  <a:lnTo>
                    <a:pt x="233" y="2435"/>
                  </a:lnTo>
                  <a:lnTo>
                    <a:pt x="237" y="2483"/>
                  </a:lnTo>
                  <a:lnTo>
                    <a:pt x="248" y="2530"/>
                  </a:lnTo>
                  <a:lnTo>
                    <a:pt x="266" y="2572"/>
                  </a:lnTo>
                  <a:lnTo>
                    <a:pt x="290" y="2611"/>
                  </a:lnTo>
                  <a:lnTo>
                    <a:pt x="321" y="2646"/>
                  </a:lnTo>
                  <a:lnTo>
                    <a:pt x="355" y="2676"/>
                  </a:lnTo>
                  <a:lnTo>
                    <a:pt x="395" y="2701"/>
                  </a:lnTo>
                  <a:lnTo>
                    <a:pt x="438" y="2719"/>
                  </a:lnTo>
                  <a:lnTo>
                    <a:pt x="483" y="2731"/>
                  </a:lnTo>
                  <a:lnTo>
                    <a:pt x="533" y="2735"/>
                  </a:lnTo>
                  <a:lnTo>
                    <a:pt x="581" y="2731"/>
                  </a:lnTo>
                  <a:lnTo>
                    <a:pt x="627" y="2719"/>
                  </a:lnTo>
                  <a:lnTo>
                    <a:pt x="670" y="2701"/>
                  </a:lnTo>
                  <a:lnTo>
                    <a:pt x="709" y="2676"/>
                  </a:lnTo>
                  <a:lnTo>
                    <a:pt x="744" y="2646"/>
                  </a:lnTo>
                  <a:lnTo>
                    <a:pt x="774" y="2611"/>
                  </a:lnTo>
                  <a:lnTo>
                    <a:pt x="799" y="2572"/>
                  </a:lnTo>
                  <a:lnTo>
                    <a:pt x="817" y="2530"/>
                  </a:lnTo>
                  <a:lnTo>
                    <a:pt x="829" y="2483"/>
                  </a:lnTo>
                  <a:lnTo>
                    <a:pt x="832" y="2435"/>
                  </a:lnTo>
                  <a:lnTo>
                    <a:pt x="829" y="2385"/>
                  </a:lnTo>
                  <a:lnTo>
                    <a:pt x="817" y="2340"/>
                  </a:lnTo>
                  <a:lnTo>
                    <a:pt x="799" y="2297"/>
                  </a:lnTo>
                  <a:lnTo>
                    <a:pt x="774" y="2257"/>
                  </a:lnTo>
                  <a:lnTo>
                    <a:pt x="744" y="2223"/>
                  </a:lnTo>
                  <a:lnTo>
                    <a:pt x="709" y="2192"/>
                  </a:lnTo>
                  <a:lnTo>
                    <a:pt x="670" y="2169"/>
                  </a:lnTo>
                  <a:lnTo>
                    <a:pt x="627" y="2150"/>
                  </a:lnTo>
                  <a:lnTo>
                    <a:pt x="581" y="2139"/>
                  </a:lnTo>
                  <a:lnTo>
                    <a:pt x="533" y="2135"/>
                  </a:lnTo>
                  <a:close/>
                  <a:moveTo>
                    <a:pt x="243" y="267"/>
                  </a:moveTo>
                  <a:lnTo>
                    <a:pt x="216" y="269"/>
                  </a:lnTo>
                  <a:lnTo>
                    <a:pt x="191" y="280"/>
                  </a:lnTo>
                  <a:lnTo>
                    <a:pt x="170" y="296"/>
                  </a:lnTo>
                  <a:lnTo>
                    <a:pt x="155" y="317"/>
                  </a:lnTo>
                  <a:lnTo>
                    <a:pt x="144" y="342"/>
                  </a:lnTo>
                  <a:lnTo>
                    <a:pt x="141" y="369"/>
                  </a:lnTo>
                  <a:lnTo>
                    <a:pt x="141" y="1436"/>
                  </a:lnTo>
                  <a:lnTo>
                    <a:pt x="144" y="1464"/>
                  </a:lnTo>
                  <a:lnTo>
                    <a:pt x="155" y="1488"/>
                  </a:lnTo>
                  <a:lnTo>
                    <a:pt x="170" y="1509"/>
                  </a:lnTo>
                  <a:lnTo>
                    <a:pt x="191" y="1525"/>
                  </a:lnTo>
                  <a:lnTo>
                    <a:pt x="216" y="1535"/>
                  </a:lnTo>
                  <a:lnTo>
                    <a:pt x="243" y="1539"/>
                  </a:lnTo>
                  <a:lnTo>
                    <a:pt x="822" y="1539"/>
                  </a:lnTo>
                  <a:lnTo>
                    <a:pt x="849" y="1535"/>
                  </a:lnTo>
                  <a:lnTo>
                    <a:pt x="874" y="1525"/>
                  </a:lnTo>
                  <a:lnTo>
                    <a:pt x="895" y="1509"/>
                  </a:lnTo>
                  <a:lnTo>
                    <a:pt x="910" y="1488"/>
                  </a:lnTo>
                  <a:lnTo>
                    <a:pt x="921" y="1464"/>
                  </a:lnTo>
                  <a:lnTo>
                    <a:pt x="925" y="1436"/>
                  </a:lnTo>
                  <a:lnTo>
                    <a:pt x="925" y="369"/>
                  </a:lnTo>
                  <a:lnTo>
                    <a:pt x="921" y="342"/>
                  </a:lnTo>
                  <a:lnTo>
                    <a:pt x="910" y="317"/>
                  </a:lnTo>
                  <a:lnTo>
                    <a:pt x="895" y="296"/>
                  </a:lnTo>
                  <a:lnTo>
                    <a:pt x="874" y="280"/>
                  </a:lnTo>
                  <a:lnTo>
                    <a:pt x="849" y="269"/>
                  </a:lnTo>
                  <a:lnTo>
                    <a:pt x="822" y="267"/>
                  </a:lnTo>
                  <a:lnTo>
                    <a:pt x="243" y="267"/>
                  </a:lnTo>
                  <a:close/>
                  <a:moveTo>
                    <a:pt x="156" y="0"/>
                  </a:moveTo>
                  <a:lnTo>
                    <a:pt x="909" y="0"/>
                  </a:lnTo>
                  <a:lnTo>
                    <a:pt x="940" y="4"/>
                  </a:lnTo>
                  <a:lnTo>
                    <a:pt x="969" y="13"/>
                  </a:lnTo>
                  <a:lnTo>
                    <a:pt x="996" y="28"/>
                  </a:lnTo>
                  <a:lnTo>
                    <a:pt x="1018" y="46"/>
                  </a:lnTo>
                  <a:lnTo>
                    <a:pt x="1038" y="69"/>
                  </a:lnTo>
                  <a:lnTo>
                    <a:pt x="1052" y="95"/>
                  </a:lnTo>
                  <a:lnTo>
                    <a:pt x="1061" y="125"/>
                  </a:lnTo>
                  <a:lnTo>
                    <a:pt x="1064" y="156"/>
                  </a:lnTo>
                  <a:lnTo>
                    <a:pt x="1064" y="2819"/>
                  </a:lnTo>
                  <a:lnTo>
                    <a:pt x="1061" y="2850"/>
                  </a:lnTo>
                  <a:lnTo>
                    <a:pt x="1052" y="2879"/>
                  </a:lnTo>
                  <a:lnTo>
                    <a:pt x="1038" y="2906"/>
                  </a:lnTo>
                  <a:lnTo>
                    <a:pt x="1018" y="2928"/>
                  </a:lnTo>
                  <a:lnTo>
                    <a:pt x="996" y="2948"/>
                  </a:lnTo>
                  <a:lnTo>
                    <a:pt x="969" y="2962"/>
                  </a:lnTo>
                  <a:lnTo>
                    <a:pt x="940" y="2971"/>
                  </a:lnTo>
                  <a:lnTo>
                    <a:pt x="909" y="2974"/>
                  </a:lnTo>
                  <a:lnTo>
                    <a:pt x="156" y="2974"/>
                  </a:lnTo>
                  <a:lnTo>
                    <a:pt x="125" y="2971"/>
                  </a:lnTo>
                  <a:lnTo>
                    <a:pt x="95" y="2962"/>
                  </a:lnTo>
                  <a:lnTo>
                    <a:pt x="69" y="2948"/>
                  </a:lnTo>
                  <a:lnTo>
                    <a:pt x="46" y="2928"/>
                  </a:lnTo>
                  <a:lnTo>
                    <a:pt x="28" y="2906"/>
                  </a:lnTo>
                  <a:lnTo>
                    <a:pt x="13" y="2879"/>
                  </a:lnTo>
                  <a:lnTo>
                    <a:pt x="4" y="2850"/>
                  </a:lnTo>
                  <a:lnTo>
                    <a:pt x="0" y="2819"/>
                  </a:lnTo>
                  <a:lnTo>
                    <a:pt x="0" y="156"/>
                  </a:lnTo>
                  <a:lnTo>
                    <a:pt x="4" y="125"/>
                  </a:lnTo>
                  <a:lnTo>
                    <a:pt x="13" y="95"/>
                  </a:lnTo>
                  <a:lnTo>
                    <a:pt x="28" y="69"/>
                  </a:lnTo>
                  <a:lnTo>
                    <a:pt x="46" y="46"/>
                  </a:lnTo>
                  <a:lnTo>
                    <a:pt x="69" y="28"/>
                  </a:lnTo>
                  <a:lnTo>
                    <a:pt x="95" y="13"/>
                  </a:lnTo>
                  <a:lnTo>
                    <a:pt x="125" y="4"/>
                  </a:lnTo>
                  <a:lnTo>
                    <a:pt x="1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09728" tIns="54864" rIns="109728" bIns="54864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216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 15"/>
            <p:cNvSpPr/>
            <p:nvPr/>
          </p:nvSpPr>
          <p:spPr bwMode="auto">
            <a:xfrm>
              <a:off x="6940550" y="1655763"/>
              <a:ext cx="336550" cy="82550"/>
            </a:xfrm>
            <a:custGeom>
              <a:avLst/>
              <a:gdLst>
                <a:gd name="T0" fmla="*/ 52 w 425"/>
                <a:gd name="T1" fmla="*/ 0 h 104"/>
                <a:gd name="T2" fmla="*/ 374 w 425"/>
                <a:gd name="T3" fmla="*/ 0 h 104"/>
                <a:gd name="T4" fmla="*/ 390 w 425"/>
                <a:gd name="T5" fmla="*/ 4 h 104"/>
                <a:gd name="T6" fmla="*/ 404 w 425"/>
                <a:gd name="T7" fmla="*/ 10 h 104"/>
                <a:gd name="T8" fmla="*/ 415 w 425"/>
                <a:gd name="T9" fmla="*/ 22 h 104"/>
                <a:gd name="T10" fmla="*/ 422 w 425"/>
                <a:gd name="T11" fmla="*/ 36 h 104"/>
                <a:gd name="T12" fmla="*/ 425 w 425"/>
                <a:gd name="T13" fmla="*/ 52 h 104"/>
                <a:gd name="T14" fmla="*/ 422 w 425"/>
                <a:gd name="T15" fmla="*/ 69 h 104"/>
                <a:gd name="T16" fmla="*/ 415 w 425"/>
                <a:gd name="T17" fmla="*/ 83 h 104"/>
                <a:gd name="T18" fmla="*/ 404 w 425"/>
                <a:gd name="T19" fmla="*/ 93 h 104"/>
                <a:gd name="T20" fmla="*/ 390 w 425"/>
                <a:gd name="T21" fmla="*/ 101 h 104"/>
                <a:gd name="T22" fmla="*/ 374 w 425"/>
                <a:gd name="T23" fmla="*/ 104 h 104"/>
                <a:gd name="T24" fmla="*/ 52 w 425"/>
                <a:gd name="T25" fmla="*/ 104 h 104"/>
                <a:gd name="T26" fmla="*/ 35 w 425"/>
                <a:gd name="T27" fmla="*/ 101 h 104"/>
                <a:gd name="T28" fmla="*/ 21 w 425"/>
                <a:gd name="T29" fmla="*/ 93 h 104"/>
                <a:gd name="T30" fmla="*/ 10 w 425"/>
                <a:gd name="T31" fmla="*/ 83 h 104"/>
                <a:gd name="T32" fmla="*/ 3 w 425"/>
                <a:gd name="T33" fmla="*/ 69 h 104"/>
                <a:gd name="T34" fmla="*/ 0 w 425"/>
                <a:gd name="T35" fmla="*/ 52 h 104"/>
                <a:gd name="T36" fmla="*/ 3 w 425"/>
                <a:gd name="T37" fmla="*/ 36 h 104"/>
                <a:gd name="T38" fmla="*/ 10 w 425"/>
                <a:gd name="T39" fmla="*/ 22 h 104"/>
                <a:gd name="T40" fmla="*/ 21 w 425"/>
                <a:gd name="T41" fmla="*/ 10 h 104"/>
                <a:gd name="T42" fmla="*/ 35 w 425"/>
                <a:gd name="T43" fmla="*/ 4 h 104"/>
                <a:gd name="T44" fmla="*/ 52 w 425"/>
                <a:gd name="T4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25" h="104">
                  <a:moveTo>
                    <a:pt x="52" y="0"/>
                  </a:moveTo>
                  <a:lnTo>
                    <a:pt x="374" y="0"/>
                  </a:lnTo>
                  <a:lnTo>
                    <a:pt x="390" y="4"/>
                  </a:lnTo>
                  <a:lnTo>
                    <a:pt x="404" y="10"/>
                  </a:lnTo>
                  <a:lnTo>
                    <a:pt x="415" y="22"/>
                  </a:lnTo>
                  <a:lnTo>
                    <a:pt x="422" y="36"/>
                  </a:lnTo>
                  <a:lnTo>
                    <a:pt x="425" y="52"/>
                  </a:lnTo>
                  <a:lnTo>
                    <a:pt x="422" y="69"/>
                  </a:lnTo>
                  <a:lnTo>
                    <a:pt x="415" y="83"/>
                  </a:lnTo>
                  <a:lnTo>
                    <a:pt x="404" y="93"/>
                  </a:lnTo>
                  <a:lnTo>
                    <a:pt x="390" y="101"/>
                  </a:lnTo>
                  <a:lnTo>
                    <a:pt x="374" y="104"/>
                  </a:lnTo>
                  <a:lnTo>
                    <a:pt x="52" y="104"/>
                  </a:lnTo>
                  <a:lnTo>
                    <a:pt x="35" y="101"/>
                  </a:lnTo>
                  <a:lnTo>
                    <a:pt x="21" y="93"/>
                  </a:lnTo>
                  <a:lnTo>
                    <a:pt x="10" y="83"/>
                  </a:lnTo>
                  <a:lnTo>
                    <a:pt x="3" y="69"/>
                  </a:lnTo>
                  <a:lnTo>
                    <a:pt x="0" y="52"/>
                  </a:lnTo>
                  <a:lnTo>
                    <a:pt x="3" y="36"/>
                  </a:lnTo>
                  <a:lnTo>
                    <a:pt x="10" y="22"/>
                  </a:lnTo>
                  <a:lnTo>
                    <a:pt x="21" y="10"/>
                  </a:lnTo>
                  <a:lnTo>
                    <a:pt x="35" y="4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09728" tIns="54864" rIns="109728" bIns="54864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216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9" name="Freeform 16"/>
            <p:cNvSpPr/>
            <p:nvPr/>
          </p:nvSpPr>
          <p:spPr bwMode="auto">
            <a:xfrm>
              <a:off x="6940550" y="1851025"/>
              <a:ext cx="336550" cy="82550"/>
            </a:xfrm>
            <a:custGeom>
              <a:avLst/>
              <a:gdLst>
                <a:gd name="T0" fmla="*/ 52 w 425"/>
                <a:gd name="T1" fmla="*/ 0 h 102"/>
                <a:gd name="T2" fmla="*/ 374 w 425"/>
                <a:gd name="T3" fmla="*/ 0 h 102"/>
                <a:gd name="T4" fmla="*/ 390 w 425"/>
                <a:gd name="T5" fmla="*/ 2 h 102"/>
                <a:gd name="T6" fmla="*/ 404 w 425"/>
                <a:gd name="T7" fmla="*/ 9 h 102"/>
                <a:gd name="T8" fmla="*/ 415 w 425"/>
                <a:gd name="T9" fmla="*/ 20 h 102"/>
                <a:gd name="T10" fmla="*/ 422 w 425"/>
                <a:gd name="T11" fmla="*/ 35 h 102"/>
                <a:gd name="T12" fmla="*/ 425 w 425"/>
                <a:gd name="T13" fmla="*/ 50 h 102"/>
                <a:gd name="T14" fmla="*/ 422 w 425"/>
                <a:gd name="T15" fmla="*/ 67 h 102"/>
                <a:gd name="T16" fmla="*/ 415 w 425"/>
                <a:gd name="T17" fmla="*/ 81 h 102"/>
                <a:gd name="T18" fmla="*/ 404 w 425"/>
                <a:gd name="T19" fmla="*/ 92 h 102"/>
                <a:gd name="T20" fmla="*/ 390 w 425"/>
                <a:gd name="T21" fmla="*/ 100 h 102"/>
                <a:gd name="T22" fmla="*/ 374 w 425"/>
                <a:gd name="T23" fmla="*/ 102 h 102"/>
                <a:gd name="T24" fmla="*/ 52 w 425"/>
                <a:gd name="T25" fmla="*/ 102 h 102"/>
                <a:gd name="T26" fmla="*/ 35 w 425"/>
                <a:gd name="T27" fmla="*/ 100 h 102"/>
                <a:gd name="T28" fmla="*/ 21 w 425"/>
                <a:gd name="T29" fmla="*/ 92 h 102"/>
                <a:gd name="T30" fmla="*/ 10 w 425"/>
                <a:gd name="T31" fmla="*/ 81 h 102"/>
                <a:gd name="T32" fmla="*/ 3 w 425"/>
                <a:gd name="T33" fmla="*/ 67 h 102"/>
                <a:gd name="T34" fmla="*/ 0 w 425"/>
                <a:gd name="T35" fmla="*/ 50 h 102"/>
                <a:gd name="T36" fmla="*/ 3 w 425"/>
                <a:gd name="T37" fmla="*/ 35 h 102"/>
                <a:gd name="T38" fmla="*/ 10 w 425"/>
                <a:gd name="T39" fmla="*/ 20 h 102"/>
                <a:gd name="T40" fmla="*/ 21 w 425"/>
                <a:gd name="T41" fmla="*/ 9 h 102"/>
                <a:gd name="T42" fmla="*/ 35 w 425"/>
                <a:gd name="T43" fmla="*/ 2 h 102"/>
                <a:gd name="T44" fmla="*/ 52 w 425"/>
                <a:gd name="T45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25" h="102">
                  <a:moveTo>
                    <a:pt x="52" y="0"/>
                  </a:moveTo>
                  <a:lnTo>
                    <a:pt x="374" y="0"/>
                  </a:lnTo>
                  <a:lnTo>
                    <a:pt x="390" y="2"/>
                  </a:lnTo>
                  <a:lnTo>
                    <a:pt x="404" y="9"/>
                  </a:lnTo>
                  <a:lnTo>
                    <a:pt x="415" y="20"/>
                  </a:lnTo>
                  <a:lnTo>
                    <a:pt x="422" y="35"/>
                  </a:lnTo>
                  <a:lnTo>
                    <a:pt x="425" y="50"/>
                  </a:lnTo>
                  <a:lnTo>
                    <a:pt x="422" y="67"/>
                  </a:lnTo>
                  <a:lnTo>
                    <a:pt x="415" y="81"/>
                  </a:lnTo>
                  <a:lnTo>
                    <a:pt x="404" y="92"/>
                  </a:lnTo>
                  <a:lnTo>
                    <a:pt x="390" y="100"/>
                  </a:lnTo>
                  <a:lnTo>
                    <a:pt x="374" y="102"/>
                  </a:lnTo>
                  <a:lnTo>
                    <a:pt x="52" y="102"/>
                  </a:lnTo>
                  <a:lnTo>
                    <a:pt x="35" y="100"/>
                  </a:lnTo>
                  <a:lnTo>
                    <a:pt x="21" y="92"/>
                  </a:lnTo>
                  <a:lnTo>
                    <a:pt x="10" y="81"/>
                  </a:lnTo>
                  <a:lnTo>
                    <a:pt x="3" y="67"/>
                  </a:lnTo>
                  <a:lnTo>
                    <a:pt x="0" y="50"/>
                  </a:lnTo>
                  <a:lnTo>
                    <a:pt x="3" y="35"/>
                  </a:lnTo>
                  <a:lnTo>
                    <a:pt x="10" y="20"/>
                  </a:lnTo>
                  <a:lnTo>
                    <a:pt x="21" y="9"/>
                  </a:lnTo>
                  <a:lnTo>
                    <a:pt x="35" y="2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09728" tIns="54864" rIns="109728" bIns="54864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216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0" name="Freeform 17"/>
            <p:cNvSpPr/>
            <p:nvPr/>
          </p:nvSpPr>
          <p:spPr bwMode="auto">
            <a:xfrm>
              <a:off x="6940550" y="2046288"/>
              <a:ext cx="336550" cy="80963"/>
            </a:xfrm>
            <a:custGeom>
              <a:avLst/>
              <a:gdLst>
                <a:gd name="T0" fmla="*/ 52 w 425"/>
                <a:gd name="T1" fmla="*/ 0 h 103"/>
                <a:gd name="T2" fmla="*/ 374 w 425"/>
                <a:gd name="T3" fmla="*/ 0 h 103"/>
                <a:gd name="T4" fmla="*/ 390 w 425"/>
                <a:gd name="T5" fmla="*/ 3 h 103"/>
                <a:gd name="T6" fmla="*/ 404 w 425"/>
                <a:gd name="T7" fmla="*/ 9 h 103"/>
                <a:gd name="T8" fmla="*/ 415 w 425"/>
                <a:gd name="T9" fmla="*/ 21 h 103"/>
                <a:gd name="T10" fmla="*/ 422 w 425"/>
                <a:gd name="T11" fmla="*/ 35 h 103"/>
                <a:gd name="T12" fmla="*/ 425 w 425"/>
                <a:gd name="T13" fmla="*/ 52 h 103"/>
                <a:gd name="T14" fmla="*/ 422 w 425"/>
                <a:gd name="T15" fmla="*/ 68 h 103"/>
                <a:gd name="T16" fmla="*/ 415 w 425"/>
                <a:gd name="T17" fmla="*/ 82 h 103"/>
                <a:gd name="T18" fmla="*/ 404 w 425"/>
                <a:gd name="T19" fmla="*/ 94 h 103"/>
                <a:gd name="T20" fmla="*/ 390 w 425"/>
                <a:gd name="T21" fmla="*/ 100 h 103"/>
                <a:gd name="T22" fmla="*/ 374 w 425"/>
                <a:gd name="T23" fmla="*/ 103 h 103"/>
                <a:gd name="T24" fmla="*/ 52 w 425"/>
                <a:gd name="T25" fmla="*/ 103 h 103"/>
                <a:gd name="T26" fmla="*/ 35 w 425"/>
                <a:gd name="T27" fmla="*/ 100 h 103"/>
                <a:gd name="T28" fmla="*/ 21 w 425"/>
                <a:gd name="T29" fmla="*/ 94 h 103"/>
                <a:gd name="T30" fmla="*/ 10 w 425"/>
                <a:gd name="T31" fmla="*/ 82 h 103"/>
                <a:gd name="T32" fmla="*/ 3 w 425"/>
                <a:gd name="T33" fmla="*/ 68 h 103"/>
                <a:gd name="T34" fmla="*/ 0 w 425"/>
                <a:gd name="T35" fmla="*/ 52 h 103"/>
                <a:gd name="T36" fmla="*/ 3 w 425"/>
                <a:gd name="T37" fmla="*/ 35 h 103"/>
                <a:gd name="T38" fmla="*/ 10 w 425"/>
                <a:gd name="T39" fmla="*/ 21 h 103"/>
                <a:gd name="T40" fmla="*/ 21 w 425"/>
                <a:gd name="T41" fmla="*/ 9 h 103"/>
                <a:gd name="T42" fmla="*/ 35 w 425"/>
                <a:gd name="T43" fmla="*/ 3 h 103"/>
                <a:gd name="T44" fmla="*/ 52 w 425"/>
                <a:gd name="T45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25" h="103">
                  <a:moveTo>
                    <a:pt x="52" y="0"/>
                  </a:moveTo>
                  <a:lnTo>
                    <a:pt x="374" y="0"/>
                  </a:lnTo>
                  <a:lnTo>
                    <a:pt x="390" y="3"/>
                  </a:lnTo>
                  <a:lnTo>
                    <a:pt x="404" y="9"/>
                  </a:lnTo>
                  <a:lnTo>
                    <a:pt x="415" y="21"/>
                  </a:lnTo>
                  <a:lnTo>
                    <a:pt x="422" y="35"/>
                  </a:lnTo>
                  <a:lnTo>
                    <a:pt x="425" y="52"/>
                  </a:lnTo>
                  <a:lnTo>
                    <a:pt x="422" y="68"/>
                  </a:lnTo>
                  <a:lnTo>
                    <a:pt x="415" y="82"/>
                  </a:lnTo>
                  <a:lnTo>
                    <a:pt x="404" y="94"/>
                  </a:lnTo>
                  <a:lnTo>
                    <a:pt x="390" y="100"/>
                  </a:lnTo>
                  <a:lnTo>
                    <a:pt x="374" y="103"/>
                  </a:lnTo>
                  <a:lnTo>
                    <a:pt x="52" y="103"/>
                  </a:lnTo>
                  <a:lnTo>
                    <a:pt x="35" y="100"/>
                  </a:lnTo>
                  <a:lnTo>
                    <a:pt x="21" y="94"/>
                  </a:lnTo>
                  <a:lnTo>
                    <a:pt x="10" y="82"/>
                  </a:lnTo>
                  <a:lnTo>
                    <a:pt x="3" y="68"/>
                  </a:lnTo>
                  <a:lnTo>
                    <a:pt x="0" y="52"/>
                  </a:lnTo>
                  <a:lnTo>
                    <a:pt x="3" y="35"/>
                  </a:lnTo>
                  <a:lnTo>
                    <a:pt x="10" y="21"/>
                  </a:lnTo>
                  <a:lnTo>
                    <a:pt x="21" y="9"/>
                  </a:lnTo>
                  <a:lnTo>
                    <a:pt x="35" y="3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09728" tIns="54864" rIns="109728" bIns="54864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216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 18"/>
            <p:cNvSpPr>
              <a:spLocks noEditPoints="1"/>
            </p:cNvSpPr>
            <p:nvPr/>
          </p:nvSpPr>
          <p:spPr bwMode="auto">
            <a:xfrm>
              <a:off x="8736013" y="1204913"/>
              <a:ext cx="1150938" cy="2425700"/>
            </a:xfrm>
            <a:custGeom>
              <a:avLst/>
              <a:gdLst>
                <a:gd name="T0" fmla="*/ 822 w 1452"/>
                <a:gd name="T1" fmla="*/ 2167 h 3055"/>
                <a:gd name="T2" fmla="*/ 747 w 1452"/>
                <a:gd name="T3" fmla="*/ 2189 h 3055"/>
                <a:gd name="T4" fmla="*/ 681 w 1452"/>
                <a:gd name="T5" fmla="*/ 2229 h 3055"/>
                <a:gd name="T6" fmla="*/ 626 w 1452"/>
                <a:gd name="T7" fmla="*/ 2286 h 3055"/>
                <a:gd name="T8" fmla="*/ 582 w 1452"/>
                <a:gd name="T9" fmla="*/ 2369 h 3055"/>
                <a:gd name="T10" fmla="*/ 568 w 1452"/>
                <a:gd name="T11" fmla="*/ 2461 h 3055"/>
                <a:gd name="T12" fmla="*/ 581 w 1452"/>
                <a:gd name="T13" fmla="*/ 2551 h 3055"/>
                <a:gd name="T14" fmla="*/ 617 w 1452"/>
                <a:gd name="T15" fmla="*/ 2627 h 3055"/>
                <a:gd name="T16" fmla="*/ 672 w 1452"/>
                <a:gd name="T17" fmla="*/ 2691 h 3055"/>
                <a:gd name="T18" fmla="*/ 743 w 1452"/>
                <a:gd name="T19" fmla="*/ 2736 h 3055"/>
                <a:gd name="T20" fmla="*/ 824 w 1452"/>
                <a:gd name="T21" fmla="*/ 2761 h 3055"/>
                <a:gd name="T22" fmla="*/ 912 w 1452"/>
                <a:gd name="T23" fmla="*/ 2760 h 3055"/>
                <a:gd name="T24" fmla="*/ 988 w 1452"/>
                <a:gd name="T25" fmla="*/ 2739 h 3055"/>
                <a:gd name="T26" fmla="*/ 1055 w 1452"/>
                <a:gd name="T27" fmla="*/ 2699 h 3055"/>
                <a:gd name="T28" fmla="*/ 1109 w 1452"/>
                <a:gd name="T29" fmla="*/ 2642 h 3055"/>
                <a:gd name="T30" fmla="*/ 1152 w 1452"/>
                <a:gd name="T31" fmla="*/ 2559 h 3055"/>
                <a:gd name="T32" fmla="*/ 1168 w 1452"/>
                <a:gd name="T33" fmla="*/ 2466 h 3055"/>
                <a:gd name="T34" fmla="*/ 1155 w 1452"/>
                <a:gd name="T35" fmla="*/ 2377 h 3055"/>
                <a:gd name="T36" fmla="*/ 1118 w 1452"/>
                <a:gd name="T37" fmla="*/ 2299 h 3055"/>
                <a:gd name="T38" fmla="*/ 1062 w 1452"/>
                <a:gd name="T39" fmla="*/ 2237 h 3055"/>
                <a:gd name="T40" fmla="*/ 992 w 1452"/>
                <a:gd name="T41" fmla="*/ 2191 h 3055"/>
                <a:gd name="T42" fmla="*/ 912 w 1452"/>
                <a:gd name="T43" fmla="*/ 2167 h 3055"/>
                <a:gd name="T44" fmla="*/ 857 w 1452"/>
                <a:gd name="T45" fmla="*/ 276 h 3055"/>
                <a:gd name="T46" fmla="*/ 258 w 1452"/>
                <a:gd name="T47" fmla="*/ 362 h 3055"/>
                <a:gd name="T48" fmla="*/ 208 w 1452"/>
                <a:gd name="T49" fmla="*/ 384 h 3055"/>
                <a:gd name="T50" fmla="*/ 177 w 1452"/>
                <a:gd name="T51" fmla="*/ 427 h 3055"/>
                <a:gd name="T52" fmla="*/ 171 w 1452"/>
                <a:gd name="T53" fmla="*/ 480 h 3055"/>
                <a:gd name="T54" fmla="*/ 338 w 1452"/>
                <a:gd name="T55" fmla="*/ 1561 h 3055"/>
                <a:gd name="T56" fmla="*/ 372 w 1452"/>
                <a:gd name="T57" fmla="*/ 1602 h 3055"/>
                <a:gd name="T58" fmla="*/ 420 w 1452"/>
                <a:gd name="T59" fmla="*/ 1621 h 3055"/>
                <a:gd name="T60" fmla="*/ 1020 w 1452"/>
                <a:gd name="T61" fmla="*/ 1536 h 3055"/>
                <a:gd name="T62" fmla="*/ 1069 w 1452"/>
                <a:gd name="T63" fmla="*/ 1513 h 3055"/>
                <a:gd name="T64" fmla="*/ 1100 w 1452"/>
                <a:gd name="T65" fmla="*/ 1471 h 3055"/>
                <a:gd name="T66" fmla="*/ 1107 w 1452"/>
                <a:gd name="T67" fmla="*/ 1417 h 3055"/>
                <a:gd name="T68" fmla="*/ 939 w 1452"/>
                <a:gd name="T69" fmla="*/ 336 h 3055"/>
                <a:gd name="T70" fmla="*/ 905 w 1452"/>
                <a:gd name="T71" fmla="*/ 296 h 3055"/>
                <a:gd name="T72" fmla="*/ 857 w 1452"/>
                <a:gd name="T73" fmla="*/ 276 h 3055"/>
                <a:gd name="T74" fmla="*/ 938 w 1452"/>
                <a:gd name="T75" fmla="*/ 3 h 3055"/>
                <a:gd name="T76" fmla="*/ 991 w 1452"/>
                <a:gd name="T77" fmla="*/ 29 h 3055"/>
                <a:gd name="T78" fmla="*/ 1031 w 1452"/>
                <a:gd name="T79" fmla="*/ 74 h 3055"/>
                <a:gd name="T80" fmla="*/ 1052 w 1452"/>
                <a:gd name="T81" fmla="*/ 131 h 3055"/>
                <a:gd name="T82" fmla="*/ 1452 w 1452"/>
                <a:gd name="T83" fmla="*/ 2795 h 3055"/>
                <a:gd name="T84" fmla="*/ 1438 w 1452"/>
                <a:gd name="T85" fmla="*/ 2853 h 3055"/>
                <a:gd name="T86" fmla="*/ 1403 w 1452"/>
                <a:gd name="T87" fmla="*/ 2901 h 3055"/>
                <a:gd name="T88" fmla="*/ 1351 w 1452"/>
                <a:gd name="T89" fmla="*/ 2933 h 3055"/>
                <a:gd name="T90" fmla="*/ 576 w 1452"/>
                <a:gd name="T91" fmla="*/ 3053 h 3055"/>
                <a:gd name="T92" fmla="*/ 515 w 1452"/>
                <a:gd name="T93" fmla="*/ 3051 h 3055"/>
                <a:gd name="T94" fmla="*/ 461 w 1452"/>
                <a:gd name="T95" fmla="*/ 3025 h 3055"/>
                <a:gd name="T96" fmla="*/ 421 w 1452"/>
                <a:gd name="T97" fmla="*/ 2981 h 3055"/>
                <a:gd name="T98" fmla="*/ 399 w 1452"/>
                <a:gd name="T99" fmla="*/ 2923 h 3055"/>
                <a:gd name="T100" fmla="*/ 0 w 1452"/>
                <a:gd name="T101" fmla="*/ 259 h 3055"/>
                <a:gd name="T102" fmla="*/ 15 w 1452"/>
                <a:gd name="T103" fmla="*/ 201 h 3055"/>
                <a:gd name="T104" fmla="*/ 50 w 1452"/>
                <a:gd name="T105" fmla="*/ 153 h 3055"/>
                <a:gd name="T106" fmla="*/ 102 w 1452"/>
                <a:gd name="T107" fmla="*/ 122 h 3055"/>
                <a:gd name="T108" fmla="*/ 877 w 1452"/>
                <a:gd name="T109" fmla="*/ 1 h 30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452" h="3055">
                  <a:moveTo>
                    <a:pt x="868" y="2164"/>
                  </a:moveTo>
                  <a:lnTo>
                    <a:pt x="822" y="2167"/>
                  </a:lnTo>
                  <a:lnTo>
                    <a:pt x="785" y="2176"/>
                  </a:lnTo>
                  <a:lnTo>
                    <a:pt x="747" y="2189"/>
                  </a:lnTo>
                  <a:lnTo>
                    <a:pt x="712" y="2207"/>
                  </a:lnTo>
                  <a:lnTo>
                    <a:pt x="681" y="2229"/>
                  </a:lnTo>
                  <a:lnTo>
                    <a:pt x="652" y="2255"/>
                  </a:lnTo>
                  <a:lnTo>
                    <a:pt x="626" y="2286"/>
                  </a:lnTo>
                  <a:lnTo>
                    <a:pt x="602" y="2326"/>
                  </a:lnTo>
                  <a:lnTo>
                    <a:pt x="582" y="2369"/>
                  </a:lnTo>
                  <a:lnTo>
                    <a:pt x="572" y="2414"/>
                  </a:lnTo>
                  <a:lnTo>
                    <a:pt x="568" y="2461"/>
                  </a:lnTo>
                  <a:lnTo>
                    <a:pt x="570" y="2508"/>
                  </a:lnTo>
                  <a:lnTo>
                    <a:pt x="581" y="2551"/>
                  </a:lnTo>
                  <a:lnTo>
                    <a:pt x="596" y="2591"/>
                  </a:lnTo>
                  <a:lnTo>
                    <a:pt x="617" y="2627"/>
                  </a:lnTo>
                  <a:lnTo>
                    <a:pt x="642" y="2661"/>
                  </a:lnTo>
                  <a:lnTo>
                    <a:pt x="672" y="2691"/>
                  </a:lnTo>
                  <a:lnTo>
                    <a:pt x="705" y="2716"/>
                  </a:lnTo>
                  <a:lnTo>
                    <a:pt x="743" y="2736"/>
                  </a:lnTo>
                  <a:lnTo>
                    <a:pt x="782" y="2751"/>
                  </a:lnTo>
                  <a:lnTo>
                    <a:pt x="824" y="2761"/>
                  </a:lnTo>
                  <a:lnTo>
                    <a:pt x="868" y="2764"/>
                  </a:lnTo>
                  <a:lnTo>
                    <a:pt x="912" y="2760"/>
                  </a:lnTo>
                  <a:lnTo>
                    <a:pt x="951" y="2752"/>
                  </a:lnTo>
                  <a:lnTo>
                    <a:pt x="988" y="2739"/>
                  </a:lnTo>
                  <a:lnTo>
                    <a:pt x="1022" y="2721"/>
                  </a:lnTo>
                  <a:lnTo>
                    <a:pt x="1055" y="2699"/>
                  </a:lnTo>
                  <a:lnTo>
                    <a:pt x="1083" y="2672"/>
                  </a:lnTo>
                  <a:lnTo>
                    <a:pt x="1109" y="2642"/>
                  </a:lnTo>
                  <a:lnTo>
                    <a:pt x="1134" y="2601"/>
                  </a:lnTo>
                  <a:lnTo>
                    <a:pt x="1152" y="2559"/>
                  </a:lnTo>
                  <a:lnTo>
                    <a:pt x="1164" y="2513"/>
                  </a:lnTo>
                  <a:lnTo>
                    <a:pt x="1168" y="2466"/>
                  </a:lnTo>
                  <a:lnTo>
                    <a:pt x="1165" y="2418"/>
                  </a:lnTo>
                  <a:lnTo>
                    <a:pt x="1155" y="2377"/>
                  </a:lnTo>
                  <a:lnTo>
                    <a:pt x="1139" y="2337"/>
                  </a:lnTo>
                  <a:lnTo>
                    <a:pt x="1118" y="2299"/>
                  </a:lnTo>
                  <a:lnTo>
                    <a:pt x="1092" y="2266"/>
                  </a:lnTo>
                  <a:lnTo>
                    <a:pt x="1062" y="2237"/>
                  </a:lnTo>
                  <a:lnTo>
                    <a:pt x="1030" y="2212"/>
                  </a:lnTo>
                  <a:lnTo>
                    <a:pt x="992" y="2191"/>
                  </a:lnTo>
                  <a:lnTo>
                    <a:pt x="953" y="2176"/>
                  </a:lnTo>
                  <a:lnTo>
                    <a:pt x="912" y="2167"/>
                  </a:lnTo>
                  <a:lnTo>
                    <a:pt x="868" y="2164"/>
                  </a:lnTo>
                  <a:close/>
                  <a:moveTo>
                    <a:pt x="857" y="276"/>
                  </a:moveTo>
                  <a:lnTo>
                    <a:pt x="829" y="276"/>
                  </a:lnTo>
                  <a:lnTo>
                    <a:pt x="258" y="362"/>
                  </a:lnTo>
                  <a:lnTo>
                    <a:pt x="232" y="370"/>
                  </a:lnTo>
                  <a:lnTo>
                    <a:pt x="208" y="384"/>
                  </a:lnTo>
                  <a:lnTo>
                    <a:pt x="190" y="403"/>
                  </a:lnTo>
                  <a:lnTo>
                    <a:pt x="177" y="427"/>
                  </a:lnTo>
                  <a:lnTo>
                    <a:pt x="171" y="453"/>
                  </a:lnTo>
                  <a:lnTo>
                    <a:pt x="171" y="480"/>
                  </a:lnTo>
                  <a:lnTo>
                    <a:pt x="330" y="1534"/>
                  </a:lnTo>
                  <a:lnTo>
                    <a:pt x="338" y="1561"/>
                  </a:lnTo>
                  <a:lnTo>
                    <a:pt x="352" y="1584"/>
                  </a:lnTo>
                  <a:lnTo>
                    <a:pt x="372" y="1602"/>
                  </a:lnTo>
                  <a:lnTo>
                    <a:pt x="395" y="1615"/>
                  </a:lnTo>
                  <a:lnTo>
                    <a:pt x="420" y="1621"/>
                  </a:lnTo>
                  <a:lnTo>
                    <a:pt x="448" y="1621"/>
                  </a:lnTo>
                  <a:lnTo>
                    <a:pt x="1020" y="1536"/>
                  </a:lnTo>
                  <a:lnTo>
                    <a:pt x="1046" y="1528"/>
                  </a:lnTo>
                  <a:lnTo>
                    <a:pt x="1069" y="1513"/>
                  </a:lnTo>
                  <a:lnTo>
                    <a:pt x="1087" y="1494"/>
                  </a:lnTo>
                  <a:lnTo>
                    <a:pt x="1100" y="1471"/>
                  </a:lnTo>
                  <a:lnTo>
                    <a:pt x="1107" y="1445"/>
                  </a:lnTo>
                  <a:lnTo>
                    <a:pt x="1107" y="1417"/>
                  </a:lnTo>
                  <a:lnTo>
                    <a:pt x="947" y="363"/>
                  </a:lnTo>
                  <a:lnTo>
                    <a:pt x="939" y="336"/>
                  </a:lnTo>
                  <a:lnTo>
                    <a:pt x="925" y="314"/>
                  </a:lnTo>
                  <a:lnTo>
                    <a:pt x="905" y="296"/>
                  </a:lnTo>
                  <a:lnTo>
                    <a:pt x="883" y="283"/>
                  </a:lnTo>
                  <a:lnTo>
                    <a:pt x="857" y="276"/>
                  </a:lnTo>
                  <a:close/>
                  <a:moveTo>
                    <a:pt x="908" y="0"/>
                  </a:moveTo>
                  <a:lnTo>
                    <a:pt x="938" y="3"/>
                  </a:lnTo>
                  <a:lnTo>
                    <a:pt x="966" y="14"/>
                  </a:lnTo>
                  <a:lnTo>
                    <a:pt x="991" y="29"/>
                  </a:lnTo>
                  <a:lnTo>
                    <a:pt x="1013" y="49"/>
                  </a:lnTo>
                  <a:lnTo>
                    <a:pt x="1031" y="74"/>
                  </a:lnTo>
                  <a:lnTo>
                    <a:pt x="1044" y="101"/>
                  </a:lnTo>
                  <a:lnTo>
                    <a:pt x="1052" y="131"/>
                  </a:lnTo>
                  <a:lnTo>
                    <a:pt x="1451" y="2764"/>
                  </a:lnTo>
                  <a:lnTo>
                    <a:pt x="1452" y="2795"/>
                  </a:lnTo>
                  <a:lnTo>
                    <a:pt x="1448" y="2826"/>
                  </a:lnTo>
                  <a:lnTo>
                    <a:pt x="1438" y="2853"/>
                  </a:lnTo>
                  <a:lnTo>
                    <a:pt x="1422" y="2879"/>
                  </a:lnTo>
                  <a:lnTo>
                    <a:pt x="1403" y="2901"/>
                  </a:lnTo>
                  <a:lnTo>
                    <a:pt x="1378" y="2920"/>
                  </a:lnTo>
                  <a:lnTo>
                    <a:pt x="1351" y="2933"/>
                  </a:lnTo>
                  <a:lnTo>
                    <a:pt x="1321" y="2940"/>
                  </a:lnTo>
                  <a:lnTo>
                    <a:pt x="576" y="3053"/>
                  </a:lnTo>
                  <a:lnTo>
                    <a:pt x="544" y="3055"/>
                  </a:lnTo>
                  <a:lnTo>
                    <a:pt x="515" y="3051"/>
                  </a:lnTo>
                  <a:lnTo>
                    <a:pt x="486" y="3040"/>
                  </a:lnTo>
                  <a:lnTo>
                    <a:pt x="461" y="3025"/>
                  </a:lnTo>
                  <a:lnTo>
                    <a:pt x="439" y="3005"/>
                  </a:lnTo>
                  <a:lnTo>
                    <a:pt x="421" y="2981"/>
                  </a:lnTo>
                  <a:lnTo>
                    <a:pt x="407" y="2953"/>
                  </a:lnTo>
                  <a:lnTo>
                    <a:pt x="399" y="2923"/>
                  </a:lnTo>
                  <a:lnTo>
                    <a:pt x="2" y="290"/>
                  </a:lnTo>
                  <a:lnTo>
                    <a:pt x="0" y="259"/>
                  </a:lnTo>
                  <a:lnTo>
                    <a:pt x="4" y="228"/>
                  </a:lnTo>
                  <a:lnTo>
                    <a:pt x="15" y="201"/>
                  </a:lnTo>
                  <a:lnTo>
                    <a:pt x="30" y="175"/>
                  </a:lnTo>
                  <a:lnTo>
                    <a:pt x="50" y="153"/>
                  </a:lnTo>
                  <a:lnTo>
                    <a:pt x="73" y="135"/>
                  </a:lnTo>
                  <a:lnTo>
                    <a:pt x="102" y="122"/>
                  </a:lnTo>
                  <a:lnTo>
                    <a:pt x="132" y="114"/>
                  </a:lnTo>
                  <a:lnTo>
                    <a:pt x="877" y="1"/>
                  </a:lnTo>
                  <a:lnTo>
                    <a:pt x="90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09728" tIns="54864" rIns="109728" bIns="54864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216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 19"/>
            <p:cNvSpPr/>
            <p:nvPr/>
          </p:nvSpPr>
          <p:spPr bwMode="auto">
            <a:xfrm>
              <a:off x="8940800" y="1530350"/>
              <a:ext cx="333375" cy="119063"/>
            </a:xfrm>
            <a:custGeom>
              <a:avLst/>
              <a:gdLst>
                <a:gd name="T0" fmla="*/ 361 w 419"/>
                <a:gd name="T1" fmla="*/ 0 h 150"/>
                <a:gd name="T2" fmla="*/ 378 w 419"/>
                <a:gd name="T3" fmla="*/ 0 h 150"/>
                <a:gd name="T4" fmla="*/ 392 w 419"/>
                <a:gd name="T5" fmla="*/ 5 h 150"/>
                <a:gd name="T6" fmla="*/ 405 w 419"/>
                <a:gd name="T7" fmla="*/ 14 h 150"/>
                <a:gd name="T8" fmla="*/ 414 w 419"/>
                <a:gd name="T9" fmla="*/ 27 h 150"/>
                <a:gd name="T10" fmla="*/ 419 w 419"/>
                <a:gd name="T11" fmla="*/ 42 h 150"/>
                <a:gd name="T12" fmla="*/ 419 w 419"/>
                <a:gd name="T13" fmla="*/ 59 h 150"/>
                <a:gd name="T14" fmla="*/ 414 w 419"/>
                <a:gd name="T15" fmla="*/ 75 h 150"/>
                <a:gd name="T16" fmla="*/ 405 w 419"/>
                <a:gd name="T17" fmla="*/ 88 h 150"/>
                <a:gd name="T18" fmla="*/ 392 w 419"/>
                <a:gd name="T19" fmla="*/ 97 h 150"/>
                <a:gd name="T20" fmla="*/ 376 w 419"/>
                <a:gd name="T21" fmla="*/ 102 h 150"/>
                <a:gd name="T22" fmla="*/ 58 w 419"/>
                <a:gd name="T23" fmla="*/ 150 h 150"/>
                <a:gd name="T24" fmla="*/ 50 w 419"/>
                <a:gd name="T25" fmla="*/ 150 h 150"/>
                <a:gd name="T26" fmla="*/ 32 w 419"/>
                <a:gd name="T27" fmla="*/ 148 h 150"/>
                <a:gd name="T28" fmla="*/ 17 w 419"/>
                <a:gd name="T29" fmla="*/ 138 h 150"/>
                <a:gd name="T30" fmla="*/ 5 w 419"/>
                <a:gd name="T31" fmla="*/ 124 h 150"/>
                <a:gd name="T32" fmla="*/ 0 w 419"/>
                <a:gd name="T33" fmla="*/ 106 h 150"/>
                <a:gd name="T34" fmla="*/ 0 w 419"/>
                <a:gd name="T35" fmla="*/ 90 h 150"/>
                <a:gd name="T36" fmla="*/ 5 w 419"/>
                <a:gd name="T37" fmla="*/ 75 h 150"/>
                <a:gd name="T38" fmla="*/ 14 w 419"/>
                <a:gd name="T39" fmla="*/ 62 h 150"/>
                <a:gd name="T40" fmla="*/ 27 w 419"/>
                <a:gd name="T41" fmla="*/ 53 h 150"/>
                <a:gd name="T42" fmla="*/ 43 w 419"/>
                <a:gd name="T43" fmla="*/ 48 h 150"/>
                <a:gd name="T44" fmla="*/ 361 w 419"/>
                <a:gd name="T4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19" h="150">
                  <a:moveTo>
                    <a:pt x="361" y="0"/>
                  </a:moveTo>
                  <a:lnTo>
                    <a:pt x="378" y="0"/>
                  </a:lnTo>
                  <a:lnTo>
                    <a:pt x="392" y="5"/>
                  </a:lnTo>
                  <a:lnTo>
                    <a:pt x="405" y="14"/>
                  </a:lnTo>
                  <a:lnTo>
                    <a:pt x="414" y="27"/>
                  </a:lnTo>
                  <a:lnTo>
                    <a:pt x="419" y="42"/>
                  </a:lnTo>
                  <a:lnTo>
                    <a:pt x="419" y="59"/>
                  </a:lnTo>
                  <a:lnTo>
                    <a:pt x="414" y="75"/>
                  </a:lnTo>
                  <a:lnTo>
                    <a:pt x="405" y="88"/>
                  </a:lnTo>
                  <a:lnTo>
                    <a:pt x="392" y="97"/>
                  </a:lnTo>
                  <a:lnTo>
                    <a:pt x="376" y="102"/>
                  </a:lnTo>
                  <a:lnTo>
                    <a:pt x="58" y="150"/>
                  </a:lnTo>
                  <a:lnTo>
                    <a:pt x="50" y="150"/>
                  </a:lnTo>
                  <a:lnTo>
                    <a:pt x="32" y="148"/>
                  </a:lnTo>
                  <a:lnTo>
                    <a:pt x="17" y="138"/>
                  </a:lnTo>
                  <a:lnTo>
                    <a:pt x="5" y="124"/>
                  </a:lnTo>
                  <a:lnTo>
                    <a:pt x="0" y="106"/>
                  </a:lnTo>
                  <a:lnTo>
                    <a:pt x="0" y="90"/>
                  </a:lnTo>
                  <a:lnTo>
                    <a:pt x="5" y="75"/>
                  </a:lnTo>
                  <a:lnTo>
                    <a:pt x="14" y="62"/>
                  </a:lnTo>
                  <a:lnTo>
                    <a:pt x="27" y="53"/>
                  </a:lnTo>
                  <a:lnTo>
                    <a:pt x="43" y="48"/>
                  </a:lnTo>
                  <a:lnTo>
                    <a:pt x="36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09728" tIns="54864" rIns="109728" bIns="54864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216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3" name="Freeform 20"/>
            <p:cNvSpPr/>
            <p:nvPr/>
          </p:nvSpPr>
          <p:spPr bwMode="auto">
            <a:xfrm>
              <a:off x="8967788" y="1698625"/>
              <a:ext cx="476250" cy="141288"/>
            </a:xfrm>
            <a:custGeom>
              <a:avLst/>
              <a:gdLst>
                <a:gd name="T0" fmla="*/ 540 w 600"/>
                <a:gd name="T1" fmla="*/ 0 h 178"/>
                <a:gd name="T2" fmla="*/ 557 w 600"/>
                <a:gd name="T3" fmla="*/ 0 h 178"/>
                <a:gd name="T4" fmla="*/ 572 w 600"/>
                <a:gd name="T5" fmla="*/ 5 h 178"/>
                <a:gd name="T6" fmla="*/ 584 w 600"/>
                <a:gd name="T7" fmla="*/ 14 h 178"/>
                <a:gd name="T8" fmla="*/ 594 w 600"/>
                <a:gd name="T9" fmla="*/ 27 h 178"/>
                <a:gd name="T10" fmla="*/ 600 w 600"/>
                <a:gd name="T11" fmla="*/ 43 h 178"/>
                <a:gd name="T12" fmla="*/ 598 w 600"/>
                <a:gd name="T13" fmla="*/ 60 h 178"/>
                <a:gd name="T14" fmla="*/ 593 w 600"/>
                <a:gd name="T15" fmla="*/ 74 h 178"/>
                <a:gd name="T16" fmla="*/ 584 w 600"/>
                <a:gd name="T17" fmla="*/ 87 h 178"/>
                <a:gd name="T18" fmla="*/ 571 w 600"/>
                <a:gd name="T19" fmla="*/ 96 h 178"/>
                <a:gd name="T20" fmla="*/ 555 w 600"/>
                <a:gd name="T21" fmla="*/ 101 h 178"/>
                <a:gd name="T22" fmla="*/ 60 w 600"/>
                <a:gd name="T23" fmla="*/ 177 h 178"/>
                <a:gd name="T24" fmla="*/ 52 w 600"/>
                <a:gd name="T25" fmla="*/ 178 h 178"/>
                <a:gd name="T26" fmla="*/ 34 w 600"/>
                <a:gd name="T27" fmla="*/ 174 h 178"/>
                <a:gd name="T28" fmla="*/ 18 w 600"/>
                <a:gd name="T29" fmla="*/ 165 h 178"/>
                <a:gd name="T30" fmla="*/ 6 w 600"/>
                <a:gd name="T31" fmla="*/ 151 h 178"/>
                <a:gd name="T32" fmla="*/ 0 w 600"/>
                <a:gd name="T33" fmla="*/ 134 h 178"/>
                <a:gd name="T34" fmla="*/ 0 w 600"/>
                <a:gd name="T35" fmla="*/ 117 h 178"/>
                <a:gd name="T36" fmla="*/ 5 w 600"/>
                <a:gd name="T37" fmla="*/ 101 h 178"/>
                <a:gd name="T38" fmla="*/ 15 w 600"/>
                <a:gd name="T39" fmla="*/ 90 h 178"/>
                <a:gd name="T40" fmla="*/ 28 w 600"/>
                <a:gd name="T41" fmla="*/ 79 h 178"/>
                <a:gd name="T42" fmla="*/ 44 w 600"/>
                <a:gd name="T43" fmla="*/ 76 h 178"/>
                <a:gd name="T44" fmla="*/ 540 w 600"/>
                <a:gd name="T4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00" h="178">
                  <a:moveTo>
                    <a:pt x="540" y="0"/>
                  </a:moveTo>
                  <a:lnTo>
                    <a:pt x="557" y="0"/>
                  </a:lnTo>
                  <a:lnTo>
                    <a:pt x="572" y="5"/>
                  </a:lnTo>
                  <a:lnTo>
                    <a:pt x="584" y="14"/>
                  </a:lnTo>
                  <a:lnTo>
                    <a:pt x="594" y="27"/>
                  </a:lnTo>
                  <a:lnTo>
                    <a:pt x="600" y="43"/>
                  </a:lnTo>
                  <a:lnTo>
                    <a:pt x="598" y="60"/>
                  </a:lnTo>
                  <a:lnTo>
                    <a:pt x="593" y="74"/>
                  </a:lnTo>
                  <a:lnTo>
                    <a:pt x="584" y="87"/>
                  </a:lnTo>
                  <a:lnTo>
                    <a:pt x="571" y="96"/>
                  </a:lnTo>
                  <a:lnTo>
                    <a:pt x="555" y="101"/>
                  </a:lnTo>
                  <a:lnTo>
                    <a:pt x="60" y="177"/>
                  </a:lnTo>
                  <a:lnTo>
                    <a:pt x="52" y="178"/>
                  </a:lnTo>
                  <a:lnTo>
                    <a:pt x="34" y="174"/>
                  </a:lnTo>
                  <a:lnTo>
                    <a:pt x="18" y="165"/>
                  </a:lnTo>
                  <a:lnTo>
                    <a:pt x="6" y="151"/>
                  </a:lnTo>
                  <a:lnTo>
                    <a:pt x="0" y="134"/>
                  </a:lnTo>
                  <a:lnTo>
                    <a:pt x="0" y="117"/>
                  </a:lnTo>
                  <a:lnTo>
                    <a:pt x="5" y="101"/>
                  </a:lnTo>
                  <a:lnTo>
                    <a:pt x="15" y="90"/>
                  </a:lnTo>
                  <a:lnTo>
                    <a:pt x="28" y="79"/>
                  </a:lnTo>
                  <a:lnTo>
                    <a:pt x="44" y="76"/>
                  </a:lnTo>
                  <a:lnTo>
                    <a:pt x="54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09728" tIns="54864" rIns="109728" bIns="54864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216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4" name="Group 23"/>
          <p:cNvGrpSpPr>
            <a:grpSpLocks noChangeAspect="1"/>
          </p:cNvGrpSpPr>
          <p:nvPr/>
        </p:nvGrpSpPr>
        <p:grpSpPr>
          <a:xfrm>
            <a:off x="9087960" y="2344761"/>
            <a:ext cx="387892" cy="570722"/>
            <a:chOff x="3140075" y="3175"/>
            <a:chExt cx="3876675" cy="5703888"/>
          </a:xfrm>
          <a:solidFill>
            <a:schemeClr val="accent2"/>
          </a:solidFill>
        </p:grpSpPr>
        <p:sp>
          <p:nvSpPr>
            <p:cNvPr id="25" name="Freeform 26"/>
            <p:cNvSpPr/>
            <p:nvPr/>
          </p:nvSpPr>
          <p:spPr bwMode="auto">
            <a:xfrm>
              <a:off x="5237163" y="314325"/>
              <a:ext cx="909638" cy="911225"/>
            </a:xfrm>
            <a:custGeom>
              <a:avLst/>
              <a:gdLst>
                <a:gd name="T0" fmla="*/ 287 w 573"/>
                <a:gd name="T1" fmla="*/ 0 h 574"/>
                <a:gd name="T2" fmla="*/ 329 w 573"/>
                <a:gd name="T3" fmla="*/ 4 h 574"/>
                <a:gd name="T4" fmla="*/ 369 w 573"/>
                <a:gd name="T5" fmla="*/ 14 h 574"/>
                <a:gd name="T6" fmla="*/ 407 w 573"/>
                <a:gd name="T7" fmla="*/ 28 h 574"/>
                <a:gd name="T8" fmla="*/ 443 w 573"/>
                <a:gd name="T9" fmla="*/ 47 h 574"/>
                <a:gd name="T10" fmla="*/ 475 w 573"/>
                <a:gd name="T11" fmla="*/ 71 h 574"/>
                <a:gd name="T12" fmla="*/ 503 w 573"/>
                <a:gd name="T13" fmla="*/ 100 h 574"/>
                <a:gd name="T14" fmla="*/ 527 w 573"/>
                <a:gd name="T15" fmla="*/ 131 h 574"/>
                <a:gd name="T16" fmla="*/ 547 w 573"/>
                <a:gd name="T17" fmla="*/ 166 h 574"/>
                <a:gd name="T18" fmla="*/ 561 w 573"/>
                <a:gd name="T19" fmla="*/ 204 h 574"/>
                <a:gd name="T20" fmla="*/ 571 w 573"/>
                <a:gd name="T21" fmla="*/ 245 h 574"/>
                <a:gd name="T22" fmla="*/ 573 w 573"/>
                <a:gd name="T23" fmla="*/ 287 h 574"/>
                <a:gd name="T24" fmla="*/ 571 w 573"/>
                <a:gd name="T25" fmla="*/ 330 h 574"/>
                <a:gd name="T26" fmla="*/ 561 w 573"/>
                <a:gd name="T27" fmla="*/ 370 h 574"/>
                <a:gd name="T28" fmla="*/ 547 w 573"/>
                <a:gd name="T29" fmla="*/ 408 h 574"/>
                <a:gd name="T30" fmla="*/ 527 w 573"/>
                <a:gd name="T31" fmla="*/ 444 h 574"/>
                <a:gd name="T32" fmla="*/ 503 w 573"/>
                <a:gd name="T33" fmla="*/ 476 h 574"/>
                <a:gd name="T34" fmla="*/ 475 w 573"/>
                <a:gd name="T35" fmla="*/ 504 h 574"/>
                <a:gd name="T36" fmla="*/ 443 w 573"/>
                <a:gd name="T37" fmla="*/ 528 h 574"/>
                <a:gd name="T38" fmla="*/ 407 w 573"/>
                <a:gd name="T39" fmla="*/ 548 h 574"/>
                <a:gd name="T40" fmla="*/ 369 w 573"/>
                <a:gd name="T41" fmla="*/ 562 h 574"/>
                <a:gd name="T42" fmla="*/ 329 w 573"/>
                <a:gd name="T43" fmla="*/ 571 h 574"/>
                <a:gd name="T44" fmla="*/ 287 w 573"/>
                <a:gd name="T45" fmla="*/ 574 h 574"/>
                <a:gd name="T46" fmla="*/ 245 w 573"/>
                <a:gd name="T47" fmla="*/ 571 h 574"/>
                <a:gd name="T48" fmla="*/ 204 w 573"/>
                <a:gd name="T49" fmla="*/ 562 h 574"/>
                <a:gd name="T50" fmla="*/ 166 w 573"/>
                <a:gd name="T51" fmla="*/ 548 h 574"/>
                <a:gd name="T52" fmla="*/ 130 w 573"/>
                <a:gd name="T53" fmla="*/ 528 h 574"/>
                <a:gd name="T54" fmla="*/ 98 w 573"/>
                <a:gd name="T55" fmla="*/ 504 h 574"/>
                <a:gd name="T56" fmla="*/ 70 w 573"/>
                <a:gd name="T57" fmla="*/ 476 h 574"/>
                <a:gd name="T58" fmla="*/ 46 w 573"/>
                <a:gd name="T59" fmla="*/ 444 h 574"/>
                <a:gd name="T60" fmla="*/ 26 w 573"/>
                <a:gd name="T61" fmla="*/ 408 h 574"/>
                <a:gd name="T62" fmla="*/ 12 w 573"/>
                <a:gd name="T63" fmla="*/ 370 h 574"/>
                <a:gd name="T64" fmla="*/ 2 w 573"/>
                <a:gd name="T65" fmla="*/ 330 h 574"/>
                <a:gd name="T66" fmla="*/ 0 w 573"/>
                <a:gd name="T67" fmla="*/ 287 h 574"/>
                <a:gd name="T68" fmla="*/ 2 w 573"/>
                <a:gd name="T69" fmla="*/ 245 h 574"/>
                <a:gd name="T70" fmla="*/ 12 w 573"/>
                <a:gd name="T71" fmla="*/ 204 h 574"/>
                <a:gd name="T72" fmla="*/ 26 w 573"/>
                <a:gd name="T73" fmla="*/ 166 h 574"/>
                <a:gd name="T74" fmla="*/ 46 w 573"/>
                <a:gd name="T75" fmla="*/ 131 h 574"/>
                <a:gd name="T76" fmla="*/ 70 w 573"/>
                <a:gd name="T77" fmla="*/ 100 h 574"/>
                <a:gd name="T78" fmla="*/ 98 w 573"/>
                <a:gd name="T79" fmla="*/ 71 h 574"/>
                <a:gd name="T80" fmla="*/ 130 w 573"/>
                <a:gd name="T81" fmla="*/ 47 h 574"/>
                <a:gd name="T82" fmla="*/ 166 w 573"/>
                <a:gd name="T83" fmla="*/ 28 h 574"/>
                <a:gd name="T84" fmla="*/ 204 w 573"/>
                <a:gd name="T85" fmla="*/ 14 h 574"/>
                <a:gd name="T86" fmla="*/ 245 w 573"/>
                <a:gd name="T87" fmla="*/ 4 h 574"/>
                <a:gd name="T88" fmla="*/ 287 w 573"/>
                <a:gd name="T89" fmla="*/ 0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73" h="574">
                  <a:moveTo>
                    <a:pt x="287" y="0"/>
                  </a:moveTo>
                  <a:lnTo>
                    <a:pt x="329" y="4"/>
                  </a:lnTo>
                  <a:lnTo>
                    <a:pt x="369" y="14"/>
                  </a:lnTo>
                  <a:lnTo>
                    <a:pt x="407" y="28"/>
                  </a:lnTo>
                  <a:lnTo>
                    <a:pt x="443" y="47"/>
                  </a:lnTo>
                  <a:lnTo>
                    <a:pt x="475" y="71"/>
                  </a:lnTo>
                  <a:lnTo>
                    <a:pt x="503" y="100"/>
                  </a:lnTo>
                  <a:lnTo>
                    <a:pt x="527" y="131"/>
                  </a:lnTo>
                  <a:lnTo>
                    <a:pt x="547" y="166"/>
                  </a:lnTo>
                  <a:lnTo>
                    <a:pt x="561" y="204"/>
                  </a:lnTo>
                  <a:lnTo>
                    <a:pt x="571" y="245"/>
                  </a:lnTo>
                  <a:lnTo>
                    <a:pt x="573" y="287"/>
                  </a:lnTo>
                  <a:lnTo>
                    <a:pt x="571" y="330"/>
                  </a:lnTo>
                  <a:lnTo>
                    <a:pt x="561" y="370"/>
                  </a:lnTo>
                  <a:lnTo>
                    <a:pt x="547" y="408"/>
                  </a:lnTo>
                  <a:lnTo>
                    <a:pt x="527" y="444"/>
                  </a:lnTo>
                  <a:lnTo>
                    <a:pt x="503" y="476"/>
                  </a:lnTo>
                  <a:lnTo>
                    <a:pt x="475" y="504"/>
                  </a:lnTo>
                  <a:lnTo>
                    <a:pt x="443" y="528"/>
                  </a:lnTo>
                  <a:lnTo>
                    <a:pt x="407" y="548"/>
                  </a:lnTo>
                  <a:lnTo>
                    <a:pt x="369" y="562"/>
                  </a:lnTo>
                  <a:lnTo>
                    <a:pt x="329" y="571"/>
                  </a:lnTo>
                  <a:lnTo>
                    <a:pt x="287" y="574"/>
                  </a:lnTo>
                  <a:lnTo>
                    <a:pt x="245" y="571"/>
                  </a:lnTo>
                  <a:lnTo>
                    <a:pt x="204" y="562"/>
                  </a:lnTo>
                  <a:lnTo>
                    <a:pt x="166" y="548"/>
                  </a:lnTo>
                  <a:lnTo>
                    <a:pt x="130" y="528"/>
                  </a:lnTo>
                  <a:lnTo>
                    <a:pt x="98" y="504"/>
                  </a:lnTo>
                  <a:lnTo>
                    <a:pt x="70" y="476"/>
                  </a:lnTo>
                  <a:lnTo>
                    <a:pt x="46" y="444"/>
                  </a:lnTo>
                  <a:lnTo>
                    <a:pt x="26" y="408"/>
                  </a:lnTo>
                  <a:lnTo>
                    <a:pt x="12" y="370"/>
                  </a:lnTo>
                  <a:lnTo>
                    <a:pt x="2" y="330"/>
                  </a:lnTo>
                  <a:lnTo>
                    <a:pt x="0" y="287"/>
                  </a:lnTo>
                  <a:lnTo>
                    <a:pt x="2" y="245"/>
                  </a:lnTo>
                  <a:lnTo>
                    <a:pt x="12" y="204"/>
                  </a:lnTo>
                  <a:lnTo>
                    <a:pt x="26" y="166"/>
                  </a:lnTo>
                  <a:lnTo>
                    <a:pt x="46" y="131"/>
                  </a:lnTo>
                  <a:lnTo>
                    <a:pt x="70" y="100"/>
                  </a:lnTo>
                  <a:lnTo>
                    <a:pt x="98" y="71"/>
                  </a:lnTo>
                  <a:lnTo>
                    <a:pt x="130" y="47"/>
                  </a:lnTo>
                  <a:lnTo>
                    <a:pt x="166" y="28"/>
                  </a:lnTo>
                  <a:lnTo>
                    <a:pt x="204" y="14"/>
                  </a:lnTo>
                  <a:lnTo>
                    <a:pt x="245" y="4"/>
                  </a:lnTo>
                  <a:lnTo>
                    <a:pt x="28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09728" tIns="54864" rIns="109728" bIns="54864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216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6" name="Freeform 27"/>
            <p:cNvSpPr>
              <a:spLocks noEditPoints="1"/>
            </p:cNvSpPr>
            <p:nvPr/>
          </p:nvSpPr>
          <p:spPr bwMode="auto">
            <a:xfrm>
              <a:off x="3140075" y="3175"/>
              <a:ext cx="3876675" cy="5703888"/>
            </a:xfrm>
            <a:custGeom>
              <a:avLst/>
              <a:gdLst>
                <a:gd name="T0" fmla="*/ 1572 w 2442"/>
                <a:gd name="T1" fmla="*/ 1444 h 3593"/>
                <a:gd name="T2" fmla="*/ 1548 w 2442"/>
                <a:gd name="T3" fmla="*/ 1493 h 3593"/>
                <a:gd name="T4" fmla="*/ 1572 w 2442"/>
                <a:gd name="T5" fmla="*/ 1541 h 3593"/>
                <a:gd name="T6" fmla="*/ 1627 w 2442"/>
                <a:gd name="T7" fmla="*/ 1550 h 3593"/>
                <a:gd name="T8" fmla="*/ 1664 w 2442"/>
                <a:gd name="T9" fmla="*/ 1512 h 3593"/>
                <a:gd name="T10" fmla="*/ 1656 w 2442"/>
                <a:gd name="T11" fmla="*/ 1457 h 3593"/>
                <a:gd name="T12" fmla="*/ 1608 w 2442"/>
                <a:gd name="T13" fmla="*/ 1433 h 3593"/>
                <a:gd name="T14" fmla="*/ 1572 w 2442"/>
                <a:gd name="T15" fmla="*/ 1265 h 3593"/>
                <a:gd name="T16" fmla="*/ 1548 w 2442"/>
                <a:gd name="T17" fmla="*/ 1313 h 3593"/>
                <a:gd name="T18" fmla="*/ 1572 w 2442"/>
                <a:gd name="T19" fmla="*/ 1362 h 3593"/>
                <a:gd name="T20" fmla="*/ 1627 w 2442"/>
                <a:gd name="T21" fmla="*/ 1370 h 3593"/>
                <a:gd name="T22" fmla="*/ 1664 w 2442"/>
                <a:gd name="T23" fmla="*/ 1333 h 3593"/>
                <a:gd name="T24" fmla="*/ 1656 w 2442"/>
                <a:gd name="T25" fmla="*/ 1278 h 3593"/>
                <a:gd name="T26" fmla="*/ 1608 w 2442"/>
                <a:gd name="T27" fmla="*/ 1254 h 3593"/>
                <a:gd name="T28" fmla="*/ 2122 w 2442"/>
                <a:gd name="T29" fmla="*/ 1350 h 3593"/>
                <a:gd name="T30" fmla="*/ 36 w 2442"/>
                <a:gd name="T31" fmla="*/ 0 h 3593"/>
                <a:gd name="T32" fmla="*/ 67 w 2442"/>
                <a:gd name="T33" fmla="*/ 14 h 3593"/>
                <a:gd name="T34" fmla="*/ 540 w 2442"/>
                <a:gd name="T35" fmla="*/ 575 h 3593"/>
                <a:gd name="T36" fmla="*/ 608 w 2442"/>
                <a:gd name="T37" fmla="*/ 585 h 3593"/>
                <a:gd name="T38" fmla="*/ 673 w 2442"/>
                <a:gd name="T39" fmla="*/ 647 h 3593"/>
                <a:gd name="T40" fmla="*/ 1395 w 2442"/>
                <a:gd name="T41" fmla="*/ 845 h 3593"/>
                <a:gd name="T42" fmla="*/ 1445 w 2442"/>
                <a:gd name="T43" fmla="*/ 869 h 3593"/>
                <a:gd name="T44" fmla="*/ 1535 w 2442"/>
                <a:gd name="T45" fmla="*/ 873 h 3593"/>
                <a:gd name="T46" fmla="*/ 1546 w 2442"/>
                <a:gd name="T47" fmla="*/ 841 h 3593"/>
                <a:gd name="T48" fmla="*/ 1646 w 2442"/>
                <a:gd name="T49" fmla="*/ 832 h 3593"/>
                <a:gd name="T50" fmla="*/ 1676 w 2442"/>
                <a:gd name="T51" fmla="*/ 850 h 3593"/>
                <a:gd name="T52" fmla="*/ 1631 w 2442"/>
                <a:gd name="T53" fmla="*/ 1159 h 3593"/>
                <a:gd name="T54" fmla="*/ 1786 w 2442"/>
                <a:gd name="T55" fmla="*/ 851 h 3593"/>
                <a:gd name="T56" fmla="*/ 1845 w 2442"/>
                <a:gd name="T57" fmla="*/ 837 h 3593"/>
                <a:gd name="T58" fmla="*/ 1938 w 2442"/>
                <a:gd name="T59" fmla="*/ 844 h 3593"/>
                <a:gd name="T60" fmla="*/ 2029 w 2442"/>
                <a:gd name="T61" fmla="*/ 869 h 3593"/>
                <a:gd name="T62" fmla="*/ 2117 w 2442"/>
                <a:gd name="T63" fmla="*/ 936 h 3593"/>
                <a:gd name="T64" fmla="*/ 2199 w 2442"/>
                <a:gd name="T65" fmla="*/ 1026 h 3593"/>
                <a:gd name="T66" fmla="*/ 2424 w 2442"/>
                <a:gd name="T67" fmla="*/ 1288 h 3593"/>
                <a:gd name="T68" fmla="*/ 2442 w 2442"/>
                <a:gd name="T69" fmla="*/ 1337 h 3593"/>
                <a:gd name="T70" fmla="*/ 2420 w 2442"/>
                <a:gd name="T71" fmla="*/ 1396 h 3593"/>
                <a:gd name="T72" fmla="*/ 2370 w 2442"/>
                <a:gd name="T73" fmla="*/ 1494 h 3593"/>
                <a:gd name="T74" fmla="*/ 2312 w 2442"/>
                <a:gd name="T75" fmla="*/ 1611 h 3593"/>
                <a:gd name="T76" fmla="*/ 2255 w 2442"/>
                <a:gd name="T77" fmla="*/ 1724 h 3593"/>
                <a:gd name="T78" fmla="*/ 2212 w 2442"/>
                <a:gd name="T79" fmla="*/ 1817 h 3593"/>
                <a:gd name="T80" fmla="*/ 2168 w 2442"/>
                <a:gd name="T81" fmla="*/ 1873 h 3593"/>
                <a:gd name="T82" fmla="*/ 2108 w 2442"/>
                <a:gd name="T83" fmla="*/ 1895 h 3593"/>
                <a:gd name="T84" fmla="*/ 2046 w 2442"/>
                <a:gd name="T85" fmla="*/ 1887 h 3593"/>
                <a:gd name="T86" fmla="*/ 2009 w 2442"/>
                <a:gd name="T87" fmla="*/ 3460 h 3593"/>
                <a:gd name="T88" fmla="*/ 1986 w 2442"/>
                <a:gd name="T89" fmla="*/ 3534 h 3593"/>
                <a:gd name="T90" fmla="*/ 1927 w 2442"/>
                <a:gd name="T91" fmla="*/ 3582 h 3593"/>
                <a:gd name="T92" fmla="*/ 1814 w 2442"/>
                <a:gd name="T93" fmla="*/ 3593 h 3593"/>
                <a:gd name="T94" fmla="*/ 1739 w 2442"/>
                <a:gd name="T95" fmla="*/ 3570 h 3593"/>
                <a:gd name="T96" fmla="*/ 1691 w 2442"/>
                <a:gd name="T97" fmla="*/ 3511 h 3593"/>
                <a:gd name="T98" fmla="*/ 1680 w 2442"/>
                <a:gd name="T99" fmla="*/ 2276 h 3593"/>
                <a:gd name="T100" fmla="*/ 1542 w 2442"/>
                <a:gd name="T101" fmla="*/ 3486 h 3593"/>
                <a:gd name="T102" fmla="*/ 1506 w 2442"/>
                <a:gd name="T103" fmla="*/ 3553 h 3593"/>
                <a:gd name="T104" fmla="*/ 1438 w 2442"/>
                <a:gd name="T105" fmla="*/ 3589 h 3593"/>
                <a:gd name="T106" fmla="*/ 1323 w 2442"/>
                <a:gd name="T107" fmla="*/ 3589 h 3593"/>
                <a:gd name="T108" fmla="*/ 1256 w 2442"/>
                <a:gd name="T109" fmla="*/ 3553 h 3593"/>
                <a:gd name="T110" fmla="*/ 1220 w 2442"/>
                <a:gd name="T111" fmla="*/ 3486 h 3593"/>
                <a:gd name="T112" fmla="*/ 830 w 2442"/>
                <a:gd name="T113" fmla="*/ 1243 h 3593"/>
                <a:gd name="T114" fmla="*/ 780 w 2442"/>
                <a:gd name="T115" fmla="*/ 1237 h 3593"/>
                <a:gd name="T116" fmla="*/ 431 w 2442"/>
                <a:gd name="T117" fmla="*/ 770 h 3593"/>
                <a:gd name="T118" fmla="*/ 415 w 2442"/>
                <a:gd name="T119" fmla="*/ 699 h 3593"/>
                <a:gd name="T120" fmla="*/ 435 w 2442"/>
                <a:gd name="T121" fmla="*/ 639 h 3593"/>
                <a:gd name="T122" fmla="*/ 0 w 2442"/>
                <a:gd name="T123" fmla="*/ 35 h 3593"/>
                <a:gd name="T124" fmla="*/ 24 w 2442"/>
                <a:gd name="T125" fmla="*/ 3 h 3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42" h="3593">
                  <a:moveTo>
                    <a:pt x="1608" y="1433"/>
                  </a:moveTo>
                  <a:lnTo>
                    <a:pt x="1589" y="1437"/>
                  </a:lnTo>
                  <a:lnTo>
                    <a:pt x="1572" y="1444"/>
                  </a:lnTo>
                  <a:lnTo>
                    <a:pt x="1559" y="1457"/>
                  </a:lnTo>
                  <a:lnTo>
                    <a:pt x="1552" y="1474"/>
                  </a:lnTo>
                  <a:lnTo>
                    <a:pt x="1548" y="1493"/>
                  </a:lnTo>
                  <a:lnTo>
                    <a:pt x="1552" y="1512"/>
                  </a:lnTo>
                  <a:lnTo>
                    <a:pt x="1559" y="1528"/>
                  </a:lnTo>
                  <a:lnTo>
                    <a:pt x="1572" y="1541"/>
                  </a:lnTo>
                  <a:lnTo>
                    <a:pt x="1589" y="1550"/>
                  </a:lnTo>
                  <a:lnTo>
                    <a:pt x="1608" y="1552"/>
                  </a:lnTo>
                  <a:lnTo>
                    <a:pt x="1627" y="1550"/>
                  </a:lnTo>
                  <a:lnTo>
                    <a:pt x="1643" y="1541"/>
                  </a:lnTo>
                  <a:lnTo>
                    <a:pt x="1656" y="1528"/>
                  </a:lnTo>
                  <a:lnTo>
                    <a:pt x="1664" y="1512"/>
                  </a:lnTo>
                  <a:lnTo>
                    <a:pt x="1667" y="1493"/>
                  </a:lnTo>
                  <a:lnTo>
                    <a:pt x="1665" y="1474"/>
                  </a:lnTo>
                  <a:lnTo>
                    <a:pt x="1656" y="1457"/>
                  </a:lnTo>
                  <a:lnTo>
                    <a:pt x="1643" y="1444"/>
                  </a:lnTo>
                  <a:lnTo>
                    <a:pt x="1627" y="1437"/>
                  </a:lnTo>
                  <a:lnTo>
                    <a:pt x="1608" y="1433"/>
                  </a:lnTo>
                  <a:close/>
                  <a:moveTo>
                    <a:pt x="1608" y="1254"/>
                  </a:moveTo>
                  <a:lnTo>
                    <a:pt x="1589" y="1257"/>
                  </a:lnTo>
                  <a:lnTo>
                    <a:pt x="1572" y="1265"/>
                  </a:lnTo>
                  <a:lnTo>
                    <a:pt x="1559" y="1278"/>
                  </a:lnTo>
                  <a:lnTo>
                    <a:pt x="1552" y="1295"/>
                  </a:lnTo>
                  <a:lnTo>
                    <a:pt x="1548" y="1313"/>
                  </a:lnTo>
                  <a:lnTo>
                    <a:pt x="1552" y="1333"/>
                  </a:lnTo>
                  <a:lnTo>
                    <a:pt x="1559" y="1349"/>
                  </a:lnTo>
                  <a:lnTo>
                    <a:pt x="1572" y="1362"/>
                  </a:lnTo>
                  <a:lnTo>
                    <a:pt x="1589" y="1370"/>
                  </a:lnTo>
                  <a:lnTo>
                    <a:pt x="1608" y="1373"/>
                  </a:lnTo>
                  <a:lnTo>
                    <a:pt x="1627" y="1370"/>
                  </a:lnTo>
                  <a:lnTo>
                    <a:pt x="1643" y="1362"/>
                  </a:lnTo>
                  <a:lnTo>
                    <a:pt x="1656" y="1349"/>
                  </a:lnTo>
                  <a:lnTo>
                    <a:pt x="1664" y="1333"/>
                  </a:lnTo>
                  <a:lnTo>
                    <a:pt x="1667" y="1313"/>
                  </a:lnTo>
                  <a:lnTo>
                    <a:pt x="1665" y="1295"/>
                  </a:lnTo>
                  <a:lnTo>
                    <a:pt x="1656" y="1278"/>
                  </a:lnTo>
                  <a:lnTo>
                    <a:pt x="1643" y="1265"/>
                  </a:lnTo>
                  <a:lnTo>
                    <a:pt x="1627" y="1257"/>
                  </a:lnTo>
                  <a:lnTo>
                    <a:pt x="1608" y="1254"/>
                  </a:lnTo>
                  <a:close/>
                  <a:moveTo>
                    <a:pt x="2011" y="1215"/>
                  </a:moveTo>
                  <a:lnTo>
                    <a:pt x="2011" y="1602"/>
                  </a:lnTo>
                  <a:lnTo>
                    <a:pt x="2122" y="1350"/>
                  </a:lnTo>
                  <a:lnTo>
                    <a:pt x="2069" y="1282"/>
                  </a:lnTo>
                  <a:lnTo>
                    <a:pt x="2011" y="1215"/>
                  </a:lnTo>
                  <a:close/>
                  <a:moveTo>
                    <a:pt x="36" y="0"/>
                  </a:moveTo>
                  <a:lnTo>
                    <a:pt x="47" y="1"/>
                  </a:lnTo>
                  <a:lnTo>
                    <a:pt x="58" y="7"/>
                  </a:lnTo>
                  <a:lnTo>
                    <a:pt x="67" y="14"/>
                  </a:lnTo>
                  <a:lnTo>
                    <a:pt x="494" y="590"/>
                  </a:lnTo>
                  <a:lnTo>
                    <a:pt x="517" y="581"/>
                  </a:lnTo>
                  <a:lnTo>
                    <a:pt x="540" y="575"/>
                  </a:lnTo>
                  <a:lnTo>
                    <a:pt x="562" y="574"/>
                  </a:lnTo>
                  <a:lnTo>
                    <a:pt x="585" y="577"/>
                  </a:lnTo>
                  <a:lnTo>
                    <a:pt x="608" y="585"/>
                  </a:lnTo>
                  <a:lnTo>
                    <a:pt x="630" y="599"/>
                  </a:lnTo>
                  <a:lnTo>
                    <a:pt x="651" y="620"/>
                  </a:lnTo>
                  <a:lnTo>
                    <a:pt x="673" y="647"/>
                  </a:lnTo>
                  <a:lnTo>
                    <a:pt x="875" y="932"/>
                  </a:lnTo>
                  <a:lnTo>
                    <a:pt x="1376" y="845"/>
                  </a:lnTo>
                  <a:lnTo>
                    <a:pt x="1395" y="845"/>
                  </a:lnTo>
                  <a:lnTo>
                    <a:pt x="1414" y="849"/>
                  </a:lnTo>
                  <a:lnTo>
                    <a:pt x="1430" y="857"/>
                  </a:lnTo>
                  <a:lnTo>
                    <a:pt x="1445" y="869"/>
                  </a:lnTo>
                  <a:lnTo>
                    <a:pt x="1457" y="885"/>
                  </a:lnTo>
                  <a:lnTo>
                    <a:pt x="1584" y="1159"/>
                  </a:lnTo>
                  <a:lnTo>
                    <a:pt x="1535" y="873"/>
                  </a:lnTo>
                  <a:lnTo>
                    <a:pt x="1534" y="861"/>
                  </a:lnTo>
                  <a:lnTo>
                    <a:pt x="1538" y="850"/>
                  </a:lnTo>
                  <a:lnTo>
                    <a:pt x="1546" y="841"/>
                  </a:lnTo>
                  <a:lnTo>
                    <a:pt x="1556" y="834"/>
                  </a:lnTo>
                  <a:lnTo>
                    <a:pt x="1568" y="832"/>
                  </a:lnTo>
                  <a:lnTo>
                    <a:pt x="1646" y="832"/>
                  </a:lnTo>
                  <a:lnTo>
                    <a:pt x="1658" y="834"/>
                  </a:lnTo>
                  <a:lnTo>
                    <a:pt x="1668" y="841"/>
                  </a:lnTo>
                  <a:lnTo>
                    <a:pt x="1676" y="850"/>
                  </a:lnTo>
                  <a:lnTo>
                    <a:pt x="1680" y="861"/>
                  </a:lnTo>
                  <a:lnTo>
                    <a:pt x="1680" y="873"/>
                  </a:lnTo>
                  <a:lnTo>
                    <a:pt x="1631" y="1159"/>
                  </a:lnTo>
                  <a:lnTo>
                    <a:pt x="1760" y="881"/>
                  </a:lnTo>
                  <a:lnTo>
                    <a:pt x="1771" y="864"/>
                  </a:lnTo>
                  <a:lnTo>
                    <a:pt x="1786" y="851"/>
                  </a:lnTo>
                  <a:lnTo>
                    <a:pt x="1805" y="841"/>
                  </a:lnTo>
                  <a:lnTo>
                    <a:pt x="1824" y="838"/>
                  </a:lnTo>
                  <a:lnTo>
                    <a:pt x="1845" y="837"/>
                  </a:lnTo>
                  <a:lnTo>
                    <a:pt x="1872" y="838"/>
                  </a:lnTo>
                  <a:lnTo>
                    <a:pt x="1903" y="840"/>
                  </a:lnTo>
                  <a:lnTo>
                    <a:pt x="1938" y="844"/>
                  </a:lnTo>
                  <a:lnTo>
                    <a:pt x="1977" y="851"/>
                  </a:lnTo>
                  <a:lnTo>
                    <a:pt x="2004" y="858"/>
                  </a:lnTo>
                  <a:lnTo>
                    <a:pt x="2029" y="869"/>
                  </a:lnTo>
                  <a:lnTo>
                    <a:pt x="2054" y="884"/>
                  </a:lnTo>
                  <a:lnTo>
                    <a:pt x="2086" y="908"/>
                  </a:lnTo>
                  <a:lnTo>
                    <a:pt x="2117" y="936"/>
                  </a:lnTo>
                  <a:lnTo>
                    <a:pt x="2145" y="965"/>
                  </a:lnTo>
                  <a:lnTo>
                    <a:pt x="2172" y="996"/>
                  </a:lnTo>
                  <a:lnTo>
                    <a:pt x="2199" y="1026"/>
                  </a:lnTo>
                  <a:lnTo>
                    <a:pt x="2224" y="1056"/>
                  </a:lnTo>
                  <a:lnTo>
                    <a:pt x="2325" y="1170"/>
                  </a:lnTo>
                  <a:lnTo>
                    <a:pt x="2424" y="1288"/>
                  </a:lnTo>
                  <a:lnTo>
                    <a:pt x="2434" y="1302"/>
                  </a:lnTo>
                  <a:lnTo>
                    <a:pt x="2440" y="1320"/>
                  </a:lnTo>
                  <a:lnTo>
                    <a:pt x="2442" y="1337"/>
                  </a:lnTo>
                  <a:lnTo>
                    <a:pt x="2440" y="1355"/>
                  </a:lnTo>
                  <a:lnTo>
                    <a:pt x="2433" y="1371"/>
                  </a:lnTo>
                  <a:lnTo>
                    <a:pt x="2420" y="1396"/>
                  </a:lnTo>
                  <a:lnTo>
                    <a:pt x="2405" y="1426"/>
                  </a:lnTo>
                  <a:lnTo>
                    <a:pt x="2388" y="1459"/>
                  </a:lnTo>
                  <a:lnTo>
                    <a:pt x="2370" y="1494"/>
                  </a:lnTo>
                  <a:lnTo>
                    <a:pt x="2351" y="1532"/>
                  </a:lnTo>
                  <a:lnTo>
                    <a:pt x="2332" y="1572"/>
                  </a:lnTo>
                  <a:lnTo>
                    <a:pt x="2312" y="1611"/>
                  </a:lnTo>
                  <a:lnTo>
                    <a:pt x="2292" y="1650"/>
                  </a:lnTo>
                  <a:lnTo>
                    <a:pt x="2273" y="1688"/>
                  </a:lnTo>
                  <a:lnTo>
                    <a:pt x="2255" y="1724"/>
                  </a:lnTo>
                  <a:lnTo>
                    <a:pt x="2239" y="1759"/>
                  </a:lnTo>
                  <a:lnTo>
                    <a:pt x="2225" y="1790"/>
                  </a:lnTo>
                  <a:lnTo>
                    <a:pt x="2212" y="1817"/>
                  </a:lnTo>
                  <a:lnTo>
                    <a:pt x="2200" y="1840"/>
                  </a:lnTo>
                  <a:lnTo>
                    <a:pt x="2184" y="1859"/>
                  </a:lnTo>
                  <a:lnTo>
                    <a:pt x="2168" y="1873"/>
                  </a:lnTo>
                  <a:lnTo>
                    <a:pt x="2149" y="1884"/>
                  </a:lnTo>
                  <a:lnTo>
                    <a:pt x="2129" y="1891"/>
                  </a:lnTo>
                  <a:lnTo>
                    <a:pt x="2108" y="1895"/>
                  </a:lnTo>
                  <a:lnTo>
                    <a:pt x="2087" y="1896"/>
                  </a:lnTo>
                  <a:lnTo>
                    <a:pt x="2066" y="1892"/>
                  </a:lnTo>
                  <a:lnTo>
                    <a:pt x="2046" y="1887"/>
                  </a:lnTo>
                  <a:lnTo>
                    <a:pt x="2026" y="1879"/>
                  </a:lnTo>
                  <a:lnTo>
                    <a:pt x="2008" y="1868"/>
                  </a:lnTo>
                  <a:lnTo>
                    <a:pt x="2009" y="3460"/>
                  </a:lnTo>
                  <a:lnTo>
                    <a:pt x="2005" y="3486"/>
                  </a:lnTo>
                  <a:lnTo>
                    <a:pt x="1998" y="3511"/>
                  </a:lnTo>
                  <a:lnTo>
                    <a:pt x="1986" y="3534"/>
                  </a:lnTo>
                  <a:lnTo>
                    <a:pt x="1969" y="3553"/>
                  </a:lnTo>
                  <a:lnTo>
                    <a:pt x="1950" y="3570"/>
                  </a:lnTo>
                  <a:lnTo>
                    <a:pt x="1927" y="3582"/>
                  </a:lnTo>
                  <a:lnTo>
                    <a:pt x="1902" y="3589"/>
                  </a:lnTo>
                  <a:lnTo>
                    <a:pt x="1876" y="3593"/>
                  </a:lnTo>
                  <a:lnTo>
                    <a:pt x="1814" y="3593"/>
                  </a:lnTo>
                  <a:lnTo>
                    <a:pt x="1787" y="3589"/>
                  </a:lnTo>
                  <a:lnTo>
                    <a:pt x="1762" y="3582"/>
                  </a:lnTo>
                  <a:lnTo>
                    <a:pt x="1739" y="3570"/>
                  </a:lnTo>
                  <a:lnTo>
                    <a:pt x="1720" y="3553"/>
                  </a:lnTo>
                  <a:lnTo>
                    <a:pt x="1703" y="3534"/>
                  </a:lnTo>
                  <a:lnTo>
                    <a:pt x="1691" y="3511"/>
                  </a:lnTo>
                  <a:lnTo>
                    <a:pt x="1684" y="3486"/>
                  </a:lnTo>
                  <a:lnTo>
                    <a:pt x="1680" y="3460"/>
                  </a:lnTo>
                  <a:lnTo>
                    <a:pt x="1680" y="2276"/>
                  </a:lnTo>
                  <a:lnTo>
                    <a:pt x="1544" y="2276"/>
                  </a:lnTo>
                  <a:lnTo>
                    <a:pt x="1544" y="3460"/>
                  </a:lnTo>
                  <a:lnTo>
                    <a:pt x="1542" y="3486"/>
                  </a:lnTo>
                  <a:lnTo>
                    <a:pt x="1534" y="3511"/>
                  </a:lnTo>
                  <a:lnTo>
                    <a:pt x="1521" y="3534"/>
                  </a:lnTo>
                  <a:lnTo>
                    <a:pt x="1506" y="3553"/>
                  </a:lnTo>
                  <a:lnTo>
                    <a:pt x="1485" y="3570"/>
                  </a:lnTo>
                  <a:lnTo>
                    <a:pt x="1463" y="3582"/>
                  </a:lnTo>
                  <a:lnTo>
                    <a:pt x="1438" y="3589"/>
                  </a:lnTo>
                  <a:lnTo>
                    <a:pt x="1411" y="3593"/>
                  </a:lnTo>
                  <a:lnTo>
                    <a:pt x="1350" y="3593"/>
                  </a:lnTo>
                  <a:lnTo>
                    <a:pt x="1323" y="3589"/>
                  </a:lnTo>
                  <a:lnTo>
                    <a:pt x="1298" y="3582"/>
                  </a:lnTo>
                  <a:lnTo>
                    <a:pt x="1275" y="3570"/>
                  </a:lnTo>
                  <a:lnTo>
                    <a:pt x="1256" y="3553"/>
                  </a:lnTo>
                  <a:lnTo>
                    <a:pt x="1239" y="3534"/>
                  </a:lnTo>
                  <a:lnTo>
                    <a:pt x="1227" y="3511"/>
                  </a:lnTo>
                  <a:lnTo>
                    <a:pt x="1220" y="3486"/>
                  </a:lnTo>
                  <a:lnTo>
                    <a:pt x="1217" y="3460"/>
                  </a:lnTo>
                  <a:lnTo>
                    <a:pt x="1217" y="1164"/>
                  </a:lnTo>
                  <a:lnTo>
                    <a:pt x="830" y="1243"/>
                  </a:lnTo>
                  <a:lnTo>
                    <a:pt x="813" y="1246"/>
                  </a:lnTo>
                  <a:lnTo>
                    <a:pt x="795" y="1243"/>
                  </a:lnTo>
                  <a:lnTo>
                    <a:pt x="780" y="1237"/>
                  </a:lnTo>
                  <a:lnTo>
                    <a:pt x="766" y="1227"/>
                  </a:lnTo>
                  <a:lnTo>
                    <a:pt x="754" y="1214"/>
                  </a:lnTo>
                  <a:lnTo>
                    <a:pt x="431" y="770"/>
                  </a:lnTo>
                  <a:lnTo>
                    <a:pt x="420" y="745"/>
                  </a:lnTo>
                  <a:lnTo>
                    <a:pt x="415" y="722"/>
                  </a:lnTo>
                  <a:lnTo>
                    <a:pt x="415" y="699"/>
                  </a:lnTo>
                  <a:lnTo>
                    <a:pt x="418" y="677"/>
                  </a:lnTo>
                  <a:lnTo>
                    <a:pt x="426" y="658"/>
                  </a:lnTo>
                  <a:lnTo>
                    <a:pt x="435" y="639"/>
                  </a:lnTo>
                  <a:lnTo>
                    <a:pt x="9" y="63"/>
                  </a:lnTo>
                  <a:lnTo>
                    <a:pt x="1" y="49"/>
                  </a:lnTo>
                  <a:lnTo>
                    <a:pt x="0" y="35"/>
                  </a:lnTo>
                  <a:lnTo>
                    <a:pt x="4" y="21"/>
                  </a:lnTo>
                  <a:lnTo>
                    <a:pt x="13" y="9"/>
                  </a:lnTo>
                  <a:lnTo>
                    <a:pt x="24" y="3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09728" tIns="54864" rIns="109728" bIns="54864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216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sp>
        <p:nvSpPr>
          <p:cNvPr id="27" name="Freeform 32"/>
          <p:cNvSpPr>
            <a:spLocks noChangeAspect="1" noEditPoints="1"/>
          </p:cNvSpPr>
          <p:nvPr/>
        </p:nvSpPr>
        <p:spPr bwMode="auto">
          <a:xfrm>
            <a:off x="4836832" y="2355016"/>
            <a:ext cx="391763" cy="570722"/>
          </a:xfrm>
          <a:custGeom>
            <a:avLst/>
            <a:gdLst>
              <a:gd name="T0" fmla="*/ 1648 w 2269"/>
              <a:gd name="T1" fmla="*/ 1010 h 3307"/>
              <a:gd name="T2" fmla="*/ 1389 w 2269"/>
              <a:gd name="T3" fmla="*/ 1313 h 3307"/>
              <a:gd name="T4" fmla="*/ 1188 w 2269"/>
              <a:gd name="T5" fmla="*/ 1501 h 3307"/>
              <a:gd name="T6" fmla="*/ 1126 w 2269"/>
              <a:gd name="T7" fmla="*/ 1537 h 3307"/>
              <a:gd name="T8" fmla="*/ 990 w 2269"/>
              <a:gd name="T9" fmla="*/ 1419 h 3307"/>
              <a:gd name="T10" fmla="*/ 1028 w 2269"/>
              <a:gd name="T11" fmla="*/ 1206 h 3307"/>
              <a:gd name="T12" fmla="*/ 1611 w 2269"/>
              <a:gd name="T13" fmla="*/ 916 h 3307"/>
              <a:gd name="T14" fmla="*/ 269 w 2269"/>
              <a:gd name="T15" fmla="*/ 563 h 3307"/>
              <a:gd name="T16" fmla="*/ 462 w 2269"/>
              <a:gd name="T17" fmla="*/ 1134 h 3307"/>
              <a:gd name="T18" fmla="*/ 803 w 2269"/>
              <a:gd name="T19" fmla="*/ 1510 h 3307"/>
              <a:gd name="T20" fmla="*/ 974 w 2269"/>
              <a:gd name="T21" fmla="*/ 1653 h 3307"/>
              <a:gd name="T22" fmla="*/ 803 w 2269"/>
              <a:gd name="T23" fmla="*/ 1797 h 3307"/>
              <a:gd name="T24" fmla="*/ 462 w 2269"/>
              <a:gd name="T25" fmla="*/ 2172 h 3307"/>
              <a:gd name="T26" fmla="*/ 269 w 2269"/>
              <a:gd name="T27" fmla="*/ 2744 h 3307"/>
              <a:gd name="T28" fmla="*/ 411 w 2269"/>
              <a:gd name="T29" fmla="*/ 2757 h 3307"/>
              <a:gd name="T30" fmla="*/ 636 w 2269"/>
              <a:gd name="T31" fmla="*/ 2437 h 3307"/>
              <a:gd name="T32" fmla="*/ 902 w 2269"/>
              <a:gd name="T33" fmla="*/ 2188 h 3307"/>
              <a:gd name="T34" fmla="*/ 1097 w 2269"/>
              <a:gd name="T35" fmla="*/ 2041 h 3307"/>
              <a:gd name="T36" fmla="*/ 1156 w 2269"/>
              <a:gd name="T37" fmla="*/ 2031 h 3307"/>
              <a:gd name="T38" fmla="*/ 1332 w 2269"/>
              <a:gd name="T39" fmla="*/ 2159 h 3307"/>
              <a:gd name="T40" fmla="*/ 1595 w 2269"/>
              <a:gd name="T41" fmla="*/ 2396 h 3307"/>
              <a:gd name="T42" fmla="*/ 1832 w 2269"/>
              <a:gd name="T43" fmla="*/ 2708 h 3307"/>
              <a:gd name="T44" fmla="*/ 2012 w 2269"/>
              <a:gd name="T45" fmla="*/ 2837 h 3307"/>
              <a:gd name="T46" fmla="*/ 1844 w 2269"/>
              <a:gd name="T47" fmla="*/ 2244 h 3307"/>
              <a:gd name="T48" fmla="*/ 1521 w 2269"/>
              <a:gd name="T49" fmla="*/ 1835 h 3307"/>
              <a:gd name="T50" fmla="*/ 1297 w 2269"/>
              <a:gd name="T51" fmla="*/ 1675 h 3307"/>
              <a:gd name="T52" fmla="*/ 1407 w 2269"/>
              <a:gd name="T53" fmla="*/ 1543 h 3307"/>
              <a:gd name="T54" fmla="*/ 1766 w 2269"/>
              <a:gd name="T55" fmla="*/ 1202 h 3307"/>
              <a:gd name="T56" fmla="*/ 1982 w 2269"/>
              <a:gd name="T57" fmla="*/ 653 h 3307"/>
              <a:gd name="T58" fmla="*/ 1724 w 2269"/>
              <a:gd name="T59" fmla="*/ 429 h 3307"/>
              <a:gd name="T60" fmla="*/ 1028 w 2269"/>
              <a:gd name="T61" fmla="*/ 462 h 3307"/>
              <a:gd name="T62" fmla="*/ 385 w 2269"/>
              <a:gd name="T63" fmla="*/ 405 h 3307"/>
              <a:gd name="T64" fmla="*/ 1407 w 2269"/>
              <a:gd name="T65" fmla="*/ 6 h 3307"/>
              <a:gd name="T66" fmla="*/ 1937 w 2269"/>
              <a:gd name="T67" fmla="*/ 68 h 3307"/>
              <a:gd name="T68" fmla="*/ 2236 w 2269"/>
              <a:gd name="T69" fmla="*/ 175 h 3307"/>
              <a:gd name="T70" fmla="*/ 2210 w 2269"/>
              <a:gd name="T71" fmla="*/ 305 h 3307"/>
              <a:gd name="T72" fmla="*/ 2075 w 2269"/>
              <a:gd name="T73" fmla="*/ 906 h 3307"/>
              <a:gd name="T74" fmla="*/ 1787 w 2269"/>
              <a:gd name="T75" fmla="*/ 1445 h 3307"/>
              <a:gd name="T76" fmla="*/ 1734 w 2269"/>
              <a:gd name="T77" fmla="*/ 1802 h 3307"/>
              <a:gd name="T78" fmla="*/ 2044 w 2269"/>
              <a:gd name="T79" fmla="*/ 2313 h 3307"/>
              <a:gd name="T80" fmla="*/ 2178 w 2269"/>
              <a:gd name="T81" fmla="*/ 2985 h 3307"/>
              <a:gd name="T82" fmla="*/ 2254 w 2269"/>
              <a:gd name="T83" fmla="*/ 3113 h 3307"/>
              <a:gd name="T84" fmla="*/ 1995 w 2269"/>
              <a:gd name="T85" fmla="*/ 3226 h 3307"/>
              <a:gd name="T86" fmla="*/ 1492 w 2269"/>
              <a:gd name="T87" fmla="*/ 3295 h 3307"/>
              <a:gd name="T88" fmla="*/ 862 w 2269"/>
              <a:gd name="T89" fmla="*/ 3300 h 3307"/>
              <a:gd name="T90" fmla="*/ 332 w 2269"/>
              <a:gd name="T91" fmla="*/ 3239 h 3307"/>
              <a:gd name="T92" fmla="*/ 33 w 2269"/>
              <a:gd name="T93" fmla="*/ 3131 h 3307"/>
              <a:gd name="T94" fmla="*/ 59 w 2269"/>
              <a:gd name="T95" fmla="*/ 3002 h 3307"/>
              <a:gd name="T96" fmla="*/ 194 w 2269"/>
              <a:gd name="T97" fmla="*/ 2400 h 3307"/>
              <a:gd name="T98" fmla="*/ 481 w 2269"/>
              <a:gd name="T99" fmla="*/ 1862 h 3307"/>
              <a:gd name="T100" fmla="*/ 535 w 2269"/>
              <a:gd name="T101" fmla="*/ 1505 h 3307"/>
              <a:gd name="T102" fmla="*/ 225 w 2269"/>
              <a:gd name="T103" fmla="*/ 994 h 3307"/>
              <a:gd name="T104" fmla="*/ 90 w 2269"/>
              <a:gd name="T105" fmla="*/ 323 h 3307"/>
              <a:gd name="T106" fmla="*/ 15 w 2269"/>
              <a:gd name="T107" fmla="*/ 194 h 3307"/>
              <a:gd name="T108" fmla="*/ 274 w 2269"/>
              <a:gd name="T109" fmla="*/ 80 h 3307"/>
              <a:gd name="T110" fmla="*/ 777 w 2269"/>
              <a:gd name="T111" fmla="*/ 12 h 3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269" h="3307">
                <a:moveTo>
                  <a:pt x="1838" y="688"/>
                </a:moveTo>
                <a:lnTo>
                  <a:pt x="1811" y="744"/>
                </a:lnTo>
                <a:lnTo>
                  <a:pt x="1782" y="799"/>
                </a:lnTo>
                <a:lnTo>
                  <a:pt x="1751" y="855"/>
                </a:lnTo>
                <a:lnTo>
                  <a:pt x="1718" y="908"/>
                </a:lnTo>
                <a:lnTo>
                  <a:pt x="1683" y="960"/>
                </a:lnTo>
                <a:lnTo>
                  <a:pt x="1648" y="1010"/>
                </a:lnTo>
                <a:lnTo>
                  <a:pt x="1612" y="1059"/>
                </a:lnTo>
                <a:lnTo>
                  <a:pt x="1574" y="1106"/>
                </a:lnTo>
                <a:lnTo>
                  <a:pt x="1536" y="1151"/>
                </a:lnTo>
                <a:lnTo>
                  <a:pt x="1499" y="1195"/>
                </a:lnTo>
                <a:lnTo>
                  <a:pt x="1462" y="1237"/>
                </a:lnTo>
                <a:lnTo>
                  <a:pt x="1425" y="1275"/>
                </a:lnTo>
                <a:lnTo>
                  <a:pt x="1389" y="1313"/>
                </a:lnTo>
                <a:lnTo>
                  <a:pt x="1355" y="1347"/>
                </a:lnTo>
                <a:lnTo>
                  <a:pt x="1321" y="1380"/>
                </a:lnTo>
                <a:lnTo>
                  <a:pt x="1290" y="1410"/>
                </a:lnTo>
                <a:lnTo>
                  <a:pt x="1260" y="1437"/>
                </a:lnTo>
                <a:lnTo>
                  <a:pt x="1234" y="1461"/>
                </a:lnTo>
                <a:lnTo>
                  <a:pt x="1209" y="1482"/>
                </a:lnTo>
                <a:lnTo>
                  <a:pt x="1188" y="1501"/>
                </a:lnTo>
                <a:lnTo>
                  <a:pt x="1170" y="1516"/>
                </a:lnTo>
                <a:lnTo>
                  <a:pt x="1155" y="1528"/>
                </a:lnTo>
                <a:lnTo>
                  <a:pt x="1143" y="1537"/>
                </a:lnTo>
                <a:lnTo>
                  <a:pt x="1137" y="1543"/>
                </a:lnTo>
                <a:lnTo>
                  <a:pt x="1134" y="1545"/>
                </a:lnTo>
                <a:lnTo>
                  <a:pt x="1132" y="1543"/>
                </a:lnTo>
                <a:lnTo>
                  <a:pt x="1126" y="1537"/>
                </a:lnTo>
                <a:lnTo>
                  <a:pt x="1116" y="1529"/>
                </a:lnTo>
                <a:lnTo>
                  <a:pt x="1103" y="1519"/>
                </a:lnTo>
                <a:lnTo>
                  <a:pt x="1085" y="1504"/>
                </a:lnTo>
                <a:lnTo>
                  <a:pt x="1065" y="1487"/>
                </a:lnTo>
                <a:lnTo>
                  <a:pt x="1043" y="1467"/>
                </a:lnTo>
                <a:lnTo>
                  <a:pt x="1017" y="1444"/>
                </a:lnTo>
                <a:lnTo>
                  <a:pt x="990" y="1419"/>
                </a:lnTo>
                <a:lnTo>
                  <a:pt x="960" y="1391"/>
                </a:lnTo>
                <a:lnTo>
                  <a:pt x="929" y="1362"/>
                </a:lnTo>
                <a:lnTo>
                  <a:pt x="896" y="1330"/>
                </a:lnTo>
                <a:lnTo>
                  <a:pt x="862" y="1295"/>
                </a:lnTo>
                <a:lnTo>
                  <a:pt x="827" y="1258"/>
                </a:lnTo>
                <a:lnTo>
                  <a:pt x="929" y="1235"/>
                </a:lnTo>
                <a:lnTo>
                  <a:pt x="1028" y="1206"/>
                </a:lnTo>
                <a:lnTo>
                  <a:pt x="1123" y="1175"/>
                </a:lnTo>
                <a:lnTo>
                  <a:pt x="1214" y="1141"/>
                </a:lnTo>
                <a:lnTo>
                  <a:pt x="1303" y="1102"/>
                </a:lnTo>
                <a:lnTo>
                  <a:pt x="1386" y="1060"/>
                </a:lnTo>
                <a:lnTo>
                  <a:pt x="1466" y="1016"/>
                </a:lnTo>
                <a:lnTo>
                  <a:pt x="1540" y="967"/>
                </a:lnTo>
                <a:lnTo>
                  <a:pt x="1611" y="916"/>
                </a:lnTo>
                <a:lnTo>
                  <a:pt x="1676" y="863"/>
                </a:lnTo>
                <a:lnTo>
                  <a:pt x="1735" y="807"/>
                </a:lnTo>
                <a:lnTo>
                  <a:pt x="1790" y="748"/>
                </a:lnTo>
                <a:lnTo>
                  <a:pt x="1838" y="688"/>
                </a:lnTo>
                <a:close/>
                <a:moveTo>
                  <a:pt x="247" y="376"/>
                </a:moveTo>
                <a:lnTo>
                  <a:pt x="257" y="470"/>
                </a:lnTo>
                <a:lnTo>
                  <a:pt x="269" y="563"/>
                </a:lnTo>
                <a:lnTo>
                  <a:pt x="286" y="653"/>
                </a:lnTo>
                <a:lnTo>
                  <a:pt x="307" y="741"/>
                </a:lnTo>
                <a:lnTo>
                  <a:pt x="331" y="827"/>
                </a:lnTo>
                <a:lnTo>
                  <a:pt x="359" y="908"/>
                </a:lnTo>
                <a:lnTo>
                  <a:pt x="391" y="987"/>
                </a:lnTo>
                <a:lnTo>
                  <a:pt x="425" y="1062"/>
                </a:lnTo>
                <a:lnTo>
                  <a:pt x="462" y="1134"/>
                </a:lnTo>
                <a:lnTo>
                  <a:pt x="503" y="1202"/>
                </a:lnTo>
                <a:lnTo>
                  <a:pt x="546" y="1265"/>
                </a:lnTo>
                <a:lnTo>
                  <a:pt x="593" y="1324"/>
                </a:lnTo>
                <a:lnTo>
                  <a:pt x="642" y="1379"/>
                </a:lnTo>
                <a:lnTo>
                  <a:pt x="693" y="1428"/>
                </a:lnTo>
                <a:lnTo>
                  <a:pt x="748" y="1472"/>
                </a:lnTo>
                <a:lnTo>
                  <a:pt x="803" y="1510"/>
                </a:lnTo>
                <a:lnTo>
                  <a:pt x="862" y="1543"/>
                </a:lnTo>
                <a:lnTo>
                  <a:pt x="921" y="1569"/>
                </a:lnTo>
                <a:lnTo>
                  <a:pt x="940" y="1579"/>
                </a:lnTo>
                <a:lnTo>
                  <a:pt x="953" y="1593"/>
                </a:lnTo>
                <a:lnTo>
                  <a:pt x="965" y="1610"/>
                </a:lnTo>
                <a:lnTo>
                  <a:pt x="971" y="1631"/>
                </a:lnTo>
                <a:lnTo>
                  <a:pt x="974" y="1653"/>
                </a:lnTo>
                <a:lnTo>
                  <a:pt x="971" y="1675"/>
                </a:lnTo>
                <a:lnTo>
                  <a:pt x="965" y="1696"/>
                </a:lnTo>
                <a:lnTo>
                  <a:pt x="953" y="1714"/>
                </a:lnTo>
                <a:lnTo>
                  <a:pt x="940" y="1728"/>
                </a:lnTo>
                <a:lnTo>
                  <a:pt x="921" y="1738"/>
                </a:lnTo>
                <a:lnTo>
                  <a:pt x="862" y="1765"/>
                </a:lnTo>
                <a:lnTo>
                  <a:pt x="803" y="1797"/>
                </a:lnTo>
                <a:lnTo>
                  <a:pt x="748" y="1835"/>
                </a:lnTo>
                <a:lnTo>
                  <a:pt x="693" y="1880"/>
                </a:lnTo>
                <a:lnTo>
                  <a:pt x="642" y="1929"/>
                </a:lnTo>
                <a:lnTo>
                  <a:pt x="593" y="1982"/>
                </a:lnTo>
                <a:lnTo>
                  <a:pt x="546" y="2041"/>
                </a:lnTo>
                <a:lnTo>
                  <a:pt x="503" y="2105"/>
                </a:lnTo>
                <a:lnTo>
                  <a:pt x="462" y="2172"/>
                </a:lnTo>
                <a:lnTo>
                  <a:pt x="425" y="2244"/>
                </a:lnTo>
                <a:lnTo>
                  <a:pt x="391" y="2319"/>
                </a:lnTo>
                <a:lnTo>
                  <a:pt x="359" y="2398"/>
                </a:lnTo>
                <a:lnTo>
                  <a:pt x="331" y="2481"/>
                </a:lnTo>
                <a:lnTo>
                  <a:pt x="307" y="2565"/>
                </a:lnTo>
                <a:lnTo>
                  <a:pt x="286" y="2653"/>
                </a:lnTo>
                <a:lnTo>
                  <a:pt x="269" y="2744"/>
                </a:lnTo>
                <a:lnTo>
                  <a:pt x="257" y="2837"/>
                </a:lnTo>
                <a:lnTo>
                  <a:pt x="247" y="2932"/>
                </a:lnTo>
                <a:lnTo>
                  <a:pt x="299" y="2918"/>
                </a:lnTo>
                <a:lnTo>
                  <a:pt x="356" y="2907"/>
                </a:lnTo>
                <a:lnTo>
                  <a:pt x="371" y="2856"/>
                </a:lnTo>
                <a:lnTo>
                  <a:pt x="389" y="2806"/>
                </a:lnTo>
                <a:lnTo>
                  <a:pt x="411" y="2757"/>
                </a:lnTo>
                <a:lnTo>
                  <a:pt x="437" y="2708"/>
                </a:lnTo>
                <a:lnTo>
                  <a:pt x="464" y="2660"/>
                </a:lnTo>
                <a:lnTo>
                  <a:pt x="495" y="2613"/>
                </a:lnTo>
                <a:lnTo>
                  <a:pt x="528" y="2567"/>
                </a:lnTo>
                <a:lnTo>
                  <a:pt x="562" y="2523"/>
                </a:lnTo>
                <a:lnTo>
                  <a:pt x="599" y="2480"/>
                </a:lnTo>
                <a:lnTo>
                  <a:pt x="636" y="2437"/>
                </a:lnTo>
                <a:lnTo>
                  <a:pt x="674" y="2396"/>
                </a:lnTo>
                <a:lnTo>
                  <a:pt x="713" y="2358"/>
                </a:lnTo>
                <a:lnTo>
                  <a:pt x="751" y="2320"/>
                </a:lnTo>
                <a:lnTo>
                  <a:pt x="790" y="2285"/>
                </a:lnTo>
                <a:lnTo>
                  <a:pt x="829" y="2250"/>
                </a:lnTo>
                <a:lnTo>
                  <a:pt x="866" y="2218"/>
                </a:lnTo>
                <a:lnTo>
                  <a:pt x="902" y="2188"/>
                </a:lnTo>
                <a:lnTo>
                  <a:pt x="937" y="2159"/>
                </a:lnTo>
                <a:lnTo>
                  <a:pt x="970" y="2134"/>
                </a:lnTo>
                <a:lnTo>
                  <a:pt x="1001" y="2110"/>
                </a:lnTo>
                <a:lnTo>
                  <a:pt x="1030" y="2089"/>
                </a:lnTo>
                <a:lnTo>
                  <a:pt x="1056" y="2071"/>
                </a:lnTo>
                <a:lnTo>
                  <a:pt x="1078" y="2055"/>
                </a:lnTo>
                <a:lnTo>
                  <a:pt x="1097" y="2041"/>
                </a:lnTo>
                <a:lnTo>
                  <a:pt x="1113" y="2031"/>
                </a:lnTo>
                <a:lnTo>
                  <a:pt x="1125" y="2024"/>
                </a:lnTo>
                <a:lnTo>
                  <a:pt x="1132" y="2018"/>
                </a:lnTo>
                <a:lnTo>
                  <a:pt x="1134" y="2017"/>
                </a:lnTo>
                <a:lnTo>
                  <a:pt x="1137" y="2018"/>
                </a:lnTo>
                <a:lnTo>
                  <a:pt x="1144" y="2024"/>
                </a:lnTo>
                <a:lnTo>
                  <a:pt x="1156" y="2031"/>
                </a:lnTo>
                <a:lnTo>
                  <a:pt x="1172" y="2041"/>
                </a:lnTo>
                <a:lnTo>
                  <a:pt x="1191" y="2055"/>
                </a:lnTo>
                <a:lnTo>
                  <a:pt x="1213" y="2071"/>
                </a:lnTo>
                <a:lnTo>
                  <a:pt x="1239" y="2089"/>
                </a:lnTo>
                <a:lnTo>
                  <a:pt x="1268" y="2110"/>
                </a:lnTo>
                <a:lnTo>
                  <a:pt x="1299" y="2134"/>
                </a:lnTo>
                <a:lnTo>
                  <a:pt x="1332" y="2159"/>
                </a:lnTo>
                <a:lnTo>
                  <a:pt x="1367" y="2188"/>
                </a:lnTo>
                <a:lnTo>
                  <a:pt x="1403" y="2218"/>
                </a:lnTo>
                <a:lnTo>
                  <a:pt x="1441" y="2250"/>
                </a:lnTo>
                <a:lnTo>
                  <a:pt x="1479" y="2285"/>
                </a:lnTo>
                <a:lnTo>
                  <a:pt x="1518" y="2320"/>
                </a:lnTo>
                <a:lnTo>
                  <a:pt x="1556" y="2358"/>
                </a:lnTo>
                <a:lnTo>
                  <a:pt x="1595" y="2396"/>
                </a:lnTo>
                <a:lnTo>
                  <a:pt x="1633" y="2437"/>
                </a:lnTo>
                <a:lnTo>
                  <a:pt x="1670" y="2480"/>
                </a:lnTo>
                <a:lnTo>
                  <a:pt x="1707" y="2523"/>
                </a:lnTo>
                <a:lnTo>
                  <a:pt x="1741" y="2567"/>
                </a:lnTo>
                <a:lnTo>
                  <a:pt x="1774" y="2613"/>
                </a:lnTo>
                <a:lnTo>
                  <a:pt x="1805" y="2660"/>
                </a:lnTo>
                <a:lnTo>
                  <a:pt x="1832" y="2708"/>
                </a:lnTo>
                <a:lnTo>
                  <a:pt x="1858" y="2757"/>
                </a:lnTo>
                <a:lnTo>
                  <a:pt x="1880" y="2806"/>
                </a:lnTo>
                <a:lnTo>
                  <a:pt x="1898" y="2856"/>
                </a:lnTo>
                <a:lnTo>
                  <a:pt x="1913" y="2907"/>
                </a:lnTo>
                <a:lnTo>
                  <a:pt x="1970" y="2918"/>
                </a:lnTo>
                <a:lnTo>
                  <a:pt x="2022" y="2932"/>
                </a:lnTo>
                <a:lnTo>
                  <a:pt x="2012" y="2837"/>
                </a:lnTo>
                <a:lnTo>
                  <a:pt x="1999" y="2744"/>
                </a:lnTo>
                <a:lnTo>
                  <a:pt x="1982" y="2653"/>
                </a:lnTo>
                <a:lnTo>
                  <a:pt x="1962" y="2565"/>
                </a:lnTo>
                <a:lnTo>
                  <a:pt x="1938" y="2481"/>
                </a:lnTo>
                <a:lnTo>
                  <a:pt x="1910" y="2398"/>
                </a:lnTo>
                <a:lnTo>
                  <a:pt x="1878" y="2319"/>
                </a:lnTo>
                <a:lnTo>
                  <a:pt x="1844" y="2244"/>
                </a:lnTo>
                <a:lnTo>
                  <a:pt x="1807" y="2172"/>
                </a:lnTo>
                <a:lnTo>
                  <a:pt x="1766" y="2105"/>
                </a:lnTo>
                <a:lnTo>
                  <a:pt x="1723" y="2041"/>
                </a:lnTo>
                <a:lnTo>
                  <a:pt x="1676" y="1982"/>
                </a:lnTo>
                <a:lnTo>
                  <a:pt x="1627" y="1929"/>
                </a:lnTo>
                <a:lnTo>
                  <a:pt x="1575" y="1880"/>
                </a:lnTo>
                <a:lnTo>
                  <a:pt x="1521" y="1835"/>
                </a:lnTo>
                <a:lnTo>
                  <a:pt x="1466" y="1797"/>
                </a:lnTo>
                <a:lnTo>
                  <a:pt x="1407" y="1765"/>
                </a:lnTo>
                <a:lnTo>
                  <a:pt x="1348" y="1738"/>
                </a:lnTo>
                <a:lnTo>
                  <a:pt x="1329" y="1728"/>
                </a:lnTo>
                <a:lnTo>
                  <a:pt x="1316" y="1714"/>
                </a:lnTo>
                <a:lnTo>
                  <a:pt x="1304" y="1696"/>
                </a:lnTo>
                <a:lnTo>
                  <a:pt x="1297" y="1675"/>
                </a:lnTo>
                <a:lnTo>
                  <a:pt x="1295" y="1653"/>
                </a:lnTo>
                <a:lnTo>
                  <a:pt x="1297" y="1631"/>
                </a:lnTo>
                <a:lnTo>
                  <a:pt x="1304" y="1610"/>
                </a:lnTo>
                <a:lnTo>
                  <a:pt x="1316" y="1593"/>
                </a:lnTo>
                <a:lnTo>
                  <a:pt x="1329" y="1579"/>
                </a:lnTo>
                <a:lnTo>
                  <a:pt x="1348" y="1569"/>
                </a:lnTo>
                <a:lnTo>
                  <a:pt x="1407" y="1543"/>
                </a:lnTo>
                <a:lnTo>
                  <a:pt x="1466" y="1510"/>
                </a:lnTo>
                <a:lnTo>
                  <a:pt x="1521" y="1472"/>
                </a:lnTo>
                <a:lnTo>
                  <a:pt x="1575" y="1428"/>
                </a:lnTo>
                <a:lnTo>
                  <a:pt x="1627" y="1379"/>
                </a:lnTo>
                <a:lnTo>
                  <a:pt x="1676" y="1324"/>
                </a:lnTo>
                <a:lnTo>
                  <a:pt x="1723" y="1265"/>
                </a:lnTo>
                <a:lnTo>
                  <a:pt x="1766" y="1202"/>
                </a:lnTo>
                <a:lnTo>
                  <a:pt x="1807" y="1134"/>
                </a:lnTo>
                <a:lnTo>
                  <a:pt x="1844" y="1062"/>
                </a:lnTo>
                <a:lnTo>
                  <a:pt x="1878" y="987"/>
                </a:lnTo>
                <a:lnTo>
                  <a:pt x="1910" y="908"/>
                </a:lnTo>
                <a:lnTo>
                  <a:pt x="1938" y="827"/>
                </a:lnTo>
                <a:lnTo>
                  <a:pt x="1962" y="741"/>
                </a:lnTo>
                <a:lnTo>
                  <a:pt x="1982" y="653"/>
                </a:lnTo>
                <a:lnTo>
                  <a:pt x="1999" y="563"/>
                </a:lnTo>
                <a:lnTo>
                  <a:pt x="2012" y="470"/>
                </a:lnTo>
                <a:lnTo>
                  <a:pt x="2022" y="376"/>
                </a:lnTo>
                <a:lnTo>
                  <a:pt x="1956" y="390"/>
                </a:lnTo>
                <a:lnTo>
                  <a:pt x="1884" y="405"/>
                </a:lnTo>
                <a:lnTo>
                  <a:pt x="1807" y="418"/>
                </a:lnTo>
                <a:lnTo>
                  <a:pt x="1724" y="429"/>
                </a:lnTo>
                <a:lnTo>
                  <a:pt x="1635" y="439"/>
                </a:lnTo>
                <a:lnTo>
                  <a:pt x="1542" y="448"/>
                </a:lnTo>
                <a:lnTo>
                  <a:pt x="1446" y="454"/>
                </a:lnTo>
                <a:lnTo>
                  <a:pt x="1345" y="459"/>
                </a:lnTo>
                <a:lnTo>
                  <a:pt x="1241" y="462"/>
                </a:lnTo>
                <a:lnTo>
                  <a:pt x="1134" y="463"/>
                </a:lnTo>
                <a:lnTo>
                  <a:pt x="1028" y="462"/>
                </a:lnTo>
                <a:lnTo>
                  <a:pt x="924" y="459"/>
                </a:lnTo>
                <a:lnTo>
                  <a:pt x="823" y="454"/>
                </a:lnTo>
                <a:lnTo>
                  <a:pt x="726" y="448"/>
                </a:lnTo>
                <a:lnTo>
                  <a:pt x="634" y="439"/>
                </a:lnTo>
                <a:lnTo>
                  <a:pt x="545" y="429"/>
                </a:lnTo>
                <a:lnTo>
                  <a:pt x="462" y="418"/>
                </a:lnTo>
                <a:lnTo>
                  <a:pt x="385" y="405"/>
                </a:lnTo>
                <a:lnTo>
                  <a:pt x="313" y="390"/>
                </a:lnTo>
                <a:lnTo>
                  <a:pt x="247" y="376"/>
                </a:lnTo>
                <a:close/>
                <a:moveTo>
                  <a:pt x="1133" y="0"/>
                </a:moveTo>
                <a:lnTo>
                  <a:pt x="1134" y="0"/>
                </a:lnTo>
                <a:lnTo>
                  <a:pt x="1227" y="0"/>
                </a:lnTo>
                <a:lnTo>
                  <a:pt x="1319" y="2"/>
                </a:lnTo>
                <a:lnTo>
                  <a:pt x="1407" y="6"/>
                </a:lnTo>
                <a:lnTo>
                  <a:pt x="1492" y="12"/>
                </a:lnTo>
                <a:lnTo>
                  <a:pt x="1575" y="18"/>
                </a:lnTo>
                <a:lnTo>
                  <a:pt x="1655" y="25"/>
                </a:lnTo>
                <a:lnTo>
                  <a:pt x="1732" y="34"/>
                </a:lnTo>
                <a:lnTo>
                  <a:pt x="1805" y="44"/>
                </a:lnTo>
                <a:lnTo>
                  <a:pt x="1873" y="55"/>
                </a:lnTo>
                <a:lnTo>
                  <a:pt x="1937" y="68"/>
                </a:lnTo>
                <a:lnTo>
                  <a:pt x="1995" y="80"/>
                </a:lnTo>
                <a:lnTo>
                  <a:pt x="2050" y="95"/>
                </a:lnTo>
                <a:lnTo>
                  <a:pt x="2099" y="110"/>
                </a:lnTo>
                <a:lnTo>
                  <a:pt x="2142" y="125"/>
                </a:lnTo>
                <a:lnTo>
                  <a:pt x="2180" y="141"/>
                </a:lnTo>
                <a:lnTo>
                  <a:pt x="2210" y="158"/>
                </a:lnTo>
                <a:lnTo>
                  <a:pt x="2236" y="175"/>
                </a:lnTo>
                <a:lnTo>
                  <a:pt x="2254" y="194"/>
                </a:lnTo>
                <a:lnTo>
                  <a:pt x="2265" y="212"/>
                </a:lnTo>
                <a:lnTo>
                  <a:pt x="2269" y="232"/>
                </a:lnTo>
                <a:lnTo>
                  <a:pt x="2265" y="251"/>
                </a:lnTo>
                <a:lnTo>
                  <a:pt x="2253" y="269"/>
                </a:lnTo>
                <a:lnTo>
                  <a:pt x="2235" y="287"/>
                </a:lnTo>
                <a:lnTo>
                  <a:pt x="2210" y="305"/>
                </a:lnTo>
                <a:lnTo>
                  <a:pt x="2178" y="323"/>
                </a:lnTo>
                <a:lnTo>
                  <a:pt x="2172" y="425"/>
                </a:lnTo>
                <a:lnTo>
                  <a:pt x="2160" y="526"/>
                </a:lnTo>
                <a:lnTo>
                  <a:pt x="2145" y="624"/>
                </a:lnTo>
                <a:lnTo>
                  <a:pt x="2126" y="721"/>
                </a:lnTo>
                <a:lnTo>
                  <a:pt x="2103" y="815"/>
                </a:lnTo>
                <a:lnTo>
                  <a:pt x="2075" y="906"/>
                </a:lnTo>
                <a:lnTo>
                  <a:pt x="2044" y="995"/>
                </a:lnTo>
                <a:lnTo>
                  <a:pt x="2009" y="1079"/>
                </a:lnTo>
                <a:lnTo>
                  <a:pt x="1972" y="1161"/>
                </a:lnTo>
                <a:lnTo>
                  <a:pt x="1930" y="1238"/>
                </a:lnTo>
                <a:lnTo>
                  <a:pt x="1885" y="1311"/>
                </a:lnTo>
                <a:lnTo>
                  <a:pt x="1838" y="1381"/>
                </a:lnTo>
                <a:lnTo>
                  <a:pt x="1787" y="1445"/>
                </a:lnTo>
                <a:lnTo>
                  <a:pt x="1734" y="1505"/>
                </a:lnTo>
                <a:lnTo>
                  <a:pt x="1678" y="1560"/>
                </a:lnTo>
                <a:lnTo>
                  <a:pt x="1619" y="1609"/>
                </a:lnTo>
                <a:lnTo>
                  <a:pt x="1557" y="1653"/>
                </a:lnTo>
                <a:lnTo>
                  <a:pt x="1619" y="1698"/>
                </a:lnTo>
                <a:lnTo>
                  <a:pt x="1678" y="1747"/>
                </a:lnTo>
                <a:lnTo>
                  <a:pt x="1734" y="1802"/>
                </a:lnTo>
                <a:lnTo>
                  <a:pt x="1787" y="1862"/>
                </a:lnTo>
                <a:lnTo>
                  <a:pt x="1838" y="1927"/>
                </a:lnTo>
                <a:lnTo>
                  <a:pt x="1885" y="1995"/>
                </a:lnTo>
                <a:lnTo>
                  <a:pt x="1930" y="2069"/>
                </a:lnTo>
                <a:lnTo>
                  <a:pt x="1972" y="2147"/>
                </a:lnTo>
                <a:lnTo>
                  <a:pt x="2009" y="2227"/>
                </a:lnTo>
                <a:lnTo>
                  <a:pt x="2044" y="2313"/>
                </a:lnTo>
                <a:lnTo>
                  <a:pt x="2075" y="2400"/>
                </a:lnTo>
                <a:lnTo>
                  <a:pt x="2102" y="2491"/>
                </a:lnTo>
                <a:lnTo>
                  <a:pt x="2125" y="2585"/>
                </a:lnTo>
                <a:lnTo>
                  <a:pt x="2145" y="2682"/>
                </a:lnTo>
                <a:lnTo>
                  <a:pt x="2160" y="2781"/>
                </a:lnTo>
                <a:lnTo>
                  <a:pt x="2172" y="2882"/>
                </a:lnTo>
                <a:lnTo>
                  <a:pt x="2178" y="2985"/>
                </a:lnTo>
                <a:lnTo>
                  <a:pt x="2210" y="3002"/>
                </a:lnTo>
                <a:lnTo>
                  <a:pt x="2235" y="3019"/>
                </a:lnTo>
                <a:lnTo>
                  <a:pt x="2253" y="3037"/>
                </a:lnTo>
                <a:lnTo>
                  <a:pt x="2265" y="3056"/>
                </a:lnTo>
                <a:lnTo>
                  <a:pt x="2269" y="3076"/>
                </a:lnTo>
                <a:lnTo>
                  <a:pt x="2265" y="3094"/>
                </a:lnTo>
                <a:lnTo>
                  <a:pt x="2254" y="3113"/>
                </a:lnTo>
                <a:lnTo>
                  <a:pt x="2236" y="3131"/>
                </a:lnTo>
                <a:lnTo>
                  <a:pt x="2210" y="3149"/>
                </a:lnTo>
                <a:lnTo>
                  <a:pt x="2180" y="3165"/>
                </a:lnTo>
                <a:lnTo>
                  <a:pt x="2142" y="3182"/>
                </a:lnTo>
                <a:lnTo>
                  <a:pt x="2099" y="3198"/>
                </a:lnTo>
                <a:lnTo>
                  <a:pt x="2050" y="3212"/>
                </a:lnTo>
                <a:lnTo>
                  <a:pt x="1995" y="3226"/>
                </a:lnTo>
                <a:lnTo>
                  <a:pt x="1937" y="3239"/>
                </a:lnTo>
                <a:lnTo>
                  <a:pt x="1873" y="3251"/>
                </a:lnTo>
                <a:lnTo>
                  <a:pt x="1805" y="3262"/>
                </a:lnTo>
                <a:lnTo>
                  <a:pt x="1732" y="3272"/>
                </a:lnTo>
                <a:lnTo>
                  <a:pt x="1655" y="3281"/>
                </a:lnTo>
                <a:lnTo>
                  <a:pt x="1575" y="3289"/>
                </a:lnTo>
                <a:lnTo>
                  <a:pt x="1492" y="3295"/>
                </a:lnTo>
                <a:lnTo>
                  <a:pt x="1407" y="3300"/>
                </a:lnTo>
                <a:lnTo>
                  <a:pt x="1319" y="3304"/>
                </a:lnTo>
                <a:lnTo>
                  <a:pt x="1227" y="3306"/>
                </a:lnTo>
                <a:lnTo>
                  <a:pt x="1134" y="3307"/>
                </a:lnTo>
                <a:lnTo>
                  <a:pt x="1042" y="3306"/>
                </a:lnTo>
                <a:lnTo>
                  <a:pt x="950" y="3304"/>
                </a:lnTo>
                <a:lnTo>
                  <a:pt x="862" y="3300"/>
                </a:lnTo>
                <a:lnTo>
                  <a:pt x="777" y="3295"/>
                </a:lnTo>
                <a:lnTo>
                  <a:pt x="693" y="3289"/>
                </a:lnTo>
                <a:lnTo>
                  <a:pt x="614" y="3281"/>
                </a:lnTo>
                <a:lnTo>
                  <a:pt x="537" y="3272"/>
                </a:lnTo>
                <a:lnTo>
                  <a:pt x="464" y="3262"/>
                </a:lnTo>
                <a:lnTo>
                  <a:pt x="396" y="3251"/>
                </a:lnTo>
                <a:lnTo>
                  <a:pt x="332" y="3239"/>
                </a:lnTo>
                <a:lnTo>
                  <a:pt x="274" y="3226"/>
                </a:lnTo>
                <a:lnTo>
                  <a:pt x="219" y="3212"/>
                </a:lnTo>
                <a:lnTo>
                  <a:pt x="170" y="3198"/>
                </a:lnTo>
                <a:lnTo>
                  <a:pt x="127" y="3182"/>
                </a:lnTo>
                <a:lnTo>
                  <a:pt x="89" y="3165"/>
                </a:lnTo>
                <a:lnTo>
                  <a:pt x="59" y="3149"/>
                </a:lnTo>
                <a:lnTo>
                  <a:pt x="33" y="3131"/>
                </a:lnTo>
                <a:lnTo>
                  <a:pt x="15" y="3113"/>
                </a:lnTo>
                <a:lnTo>
                  <a:pt x="4" y="3094"/>
                </a:lnTo>
                <a:lnTo>
                  <a:pt x="0" y="3076"/>
                </a:lnTo>
                <a:lnTo>
                  <a:pt x="4" y="3056"/>
                </a:lnTo>
                <a:lnTo>
                  <a:pt x="16" y="3037"/>
                </a:lnTo>
                <a:lnTo>
                  <a:pt x="34" y="3019"/>
                </a:lnTo>
                <a:lnTo>
                  <a:pt x="59" y="3002"/>
                </a:lnTo>
                <a:lnTo>
                  <a:pt x="90" y="2985"/>
                </a:lnTo>
                <a:lnTo>
                  <a:pt x="97" y="2882"/>
                </a:lnTo>
                <a:lnTo>
                  <a:pt x="109" y="2781"/>
                </a:lnTo>
                <a:lnTo>
                  <a:pt x="124" y="2682"/>
                </a:lnTo>
                <a:lnTo>
                  <a:pt x="143" y="2585"/>
                </a:lnTo>
                <a:lnTo>
                  <a:pt x="166" y="2491"/>
                </a:lnTo>
                <a:lnTo>
                  <a:pt x="194" y="2400"/>
                </a:lnTo>
                <a:lnTo>
                  <a:pt x="225" y="2313"/>
                </a:lnTo>
                <a:lnTo>
                  <a:pt x="260" y="2227"/>
                </a:lnTo>
                <a:lnTo>
                  <a:pt x="297" y="2146"/>
                </a:lnTo>
                <a:lnTo>
                  <a:pt x="339" y="2069"/>
                </a:lnTo>
                <a:lnTo>
                  <a:pt x="383" y="1995"/>
                </a:lnTo>
                <a:lnTo>
                  <a:pt x="431" y="1926"/>
                </a:lnTo>
                <a:lnTo>
                  <a:pt x="481" y="1862"/>
                </a:lnTo>
                <a:lnTo>
                  <a:pt x="535" y="1801"/>
                </a:lnTo>
                <a:lnTo>
                  <a:pt x="591" y="1747"/>
                </a:lnTo>
                <a:lnTo>
                  <a:pt x="650" y="1697"/>
                </a:lnTo>
                <a:lnTo>
                  <a:pt x="712" y="1653"/>
                </a:lnTo>
                <a:lnTo>
                  <a:pt x="650" y="1609"/>
                </a:lnTo>
                <a:lnTo>
                  <a:pt x="591" y="1559"/>
                </a:lnTo>
                <a:lnTo>
                  <a:pt x="535" y="1505"/>
                </a:lnTo>
                <a:lnTo>
                  <a:pt x="481" y="1444"/>
                </a:lnTo>
                <a:lnTo>
                  <a:pt x="431" y="1380"/>
                </a:lnTo>
                <a:lnTo>
                  <a:pt x="383" y="1311"/>
                </a:lnTo>
                <a:lnTo>
                  <a:pt x="339" y="1238"/>
                </a:lnTo>
                <a:lnTo>
                  <a:pt x="297" y="1161"/>
                </a:lnTo>
                <a:lnTo>
                  <a:pt x="260" y="1079"/>
                </a:lnTo>
                <a:lnTo>
                  <a:pt x="225" y="994"/>
                </a:lnTo>
                <a:lnTo>
                  <a:pt x="194" y="906"/>
                </a:lnTo>
                <a:lnTo>
                  <a:pt x="167" y="815"/>
                </a:lnTo>
                <a:lnTo>
                  <a:pt x="144" y="721"/>
                </a:lnTo>
                <a:lnTo>
                  <a:pt x="124" y="624"/>
                </a:lnTo>
                <a:lnTo>
                  <a:pt x="109" y="526"/>
                </a:lnTo>
                <a:lnTo>
                  <a:pt x="97" y="425"/>
                </a:lnTo>
                <a:lnTo>
                  <a:pt x="90" y="323"/>
                </a:lnTo>
                <a:lnTo>
                  <a:pt x="59" y="305"/>
                </a:lnTo>
                <a:lnTo>
                  <a:pt x="34" y="287"/>
                </a:lnTo>
                <a:lnTo>
                  <a:pt x="16" y="269"/>
                </a:lnTo>
                <a:lnTo>
                  <a:pt x="4" y="251"/>
                </a:lnTo>
                <a:lnTo>
                  <a:pt x="0" y="232"/>
                </a:lnTo>
                <a:lnTo>
                  <a:pt x="4" y="212"/>
                </a:lnTo>
                <a:lnTo>
                  <a:pt x="15" y="194"/>
                </a:lnTo>
                <a:lnTo>
                  <a:pt x="33" y="175"/>
                </a:lnTo>
                <a:lnTo>
                  <a:pt x="59" y="158"/>
                </a:lnTo>
                <a:lnTo>
                  <a:pt x="89" y="141"/>
                </a:lnTo>
                <a:lnTo>
                  <a:pt x="127" y="125"/>
                </a:lnTo>
                <a:lnTo>
                  <a:pt x="170" y="110"/>
                </a:lnTo>
                <a:lnTo>
                  <a:pt x="219" y="95"/>
                </a:lnTo>
                <a:lnTo>
                  <a:pt x="274" y="80"/>
                </a:lnTo>
                <a:lnTo>
                  <a:pt x="332" y="68"/>
                </a:lnTo>
                <a:lnTo>
                  <a:pt x="396" y="55"/>
                </a:lnTo>
                <a:lnTo>
                  <a:pt x="464" y="44"/>
                </a:lnTo>
                <a:lnTo>
                  <a:pt x="537" y="34"/>
                </a:lnTo>
                <a:lnTo>
                  <a:pt x="614" y="25"/>
                </a:lnTo>
                <a:lnTo>
                  <a:pt x="693" y="18"/>
                </a:lnTo>
                <a:lnTo>
                  <a:pt x="777" y="12"/>
                </a:lnTo>
                <a:lnTo>
                  <a:pt x="862" y="6"/>
                </a:lnTo>
                <a:lnTo>
                  <a:pt x="950" y="2"/>
                </a:lnTo>
                <a:lnTo>
                  <a:pt x="1042" y="0"/>
                </a:lnTo>
                <a:lnTo>
                  <a:pt x="1133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</p:spPr>
        <p:txBody>
          <a:bodyPr vert="horz" wrap="square" lIns="109728" tIns="54864" rIns="109728" bIns="54864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sz="216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1860633" y="3179495"/>
            <a:ext cx="1813650" cy="3038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关键词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4030068" y="3179495"/>
            <a:ext cx="1813650" cy="3038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关键词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6199504" y="3179495"/>
            <a:ext cx="1813650" cy="3038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关键词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8368941" y="3179495"/>
            <a:ext cx="1813650" cy="3038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关键词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2735927" y="4588005"/>
            <a:ext cx="6720147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5431052" y="4255808"/>
            <a:ext cx="1100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重要理论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755201" y="302192"/>
            <a:ext cx="23363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重要理论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3" name="矩形 4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EC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467263" y="393593"/>
              <a:ext cx="278862" cy="278862"/>
              <a:chOff x="252036" y="302191"/>
              <a:chExt cx="461666" cy="461666"/>
            </a:xfrm>
          </p:grpSpPr>
          <p:sp>
            <p:nvSpPr>
              <p:cNvPr id="47" name="椭圆 46"/>
              <p:cNvSpPr/>
              <p:nvPr/>
            </p:nvSpPr>
            <p:spPr>
              <a:xfrm>
                <a:off x="321213" y="371368"/>
                <a:ext cx="323312" cy="323312"/>
              </a:xfrm>
              <a:prstGeom prst="ellipse">
                <a:avLst/>
              </a:prstGeom>
              <a:solidFill>
                <a:srgbClr val="CFB1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9" name="椭圆 48"/>
              <p:cNvSpPr/>
              <p:nvPr/>
            </p:nvSpPr>
            <p:spPr>
              <a:xfrm>
                <a:off x="252036" y="302191"/>
                <a:ext cx="461666" cy="461666"/>
              </a:xfrm>
              <a:prstGeom prst="ellipse">
                <a:avLst/>
              </a:prstGeom>
              <a:noFill/>
              <a:ln>
                <a:solidFill>
                  <a:srgbClr val="CFB17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5" name="Freeform 5"/>
          <p:cNvSpPr/>
          <p:nvPr/>
        </p:nvSpPr>
        <p:spPr bwMode="auto">
          <a:xfrm>
            <a:off x="4540995" y="2198067"/>
            <a:ext cx="1518147" cy="1518145"/>
          </a:xfrm>
          <a:custGeom>
            <a:avLst/>
            <a:gdLst>
              <a:gd name="T0" fmla="*/ 1256 w 1256"/>
              <a:gd name="T1" fmla="*/ 1256 h 1256"/>
              <a:gd name="T2" fmla="*/ 1256 w 1256"/>
              <a:gd name="T3" fmla="*/ 0 h 1256"/>
              <a:gd name="T4" fmla="*/ 0 w 1256"/>
              <a:gd name="T5" fmla="*/ 1256 h 1256"/>
              <a:gd name="T6" fmla="*/ 1256 w 1256"/>
              <a:gd name="T7" fmla="*/ 1256 h 1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56" h="1256">
                <a:moveTo>
                  <a:pt x="1256" y="1256"/>
                </a:moveTo>
                <a:cubicBezTo>
                  <a:pt x="1256" y="0"/>
                  <a:pt x="1256" y="0"/>
                  <a:pt x="1256" y="0"/>
                </a:cubicBezTo>
                <a:cubicBezTo>
                  <a:pt x="571" y="18"/>
                  <a:pt x="18" y="571"/>
                  <a:pt x="0" y="1256"/>
                </a:cubicBezTo>
                <a:lnTo>
                  <a:pt x="1256" y="12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74295" tIns="37148" rIns="74295" bIns="37148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09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6" name="Freeform 6"/>
          <p:cNvSpPr/>
          <p:nvPr/>
        </p:nvSpPr>
        <p:spPr bwMode="auto">
          <a:xfrm>
            <a:off x="6144270" y="2198067"/>
            <a:ext cx="1518147" cy="1518145"/>
          </a:xfrm>
          <a:custGeom>
            <a:avLst/>
            <a:gdLst>
              <a:gd name="T0" fmla="*/ 0 w 1256"/>
              <a:gd name="T1" fmla="*/ 1256 h 1256"/>
              <a:gd name="T2" fmla="*/ 1256 w 1256"/>
              <a:gd name="T3" fmla="*/ 1256 h 1256"/>
              <a:gd name="T4" fmla="*/ 0 w 1256"/>
              <a:gd name="T5" fmla="*/ 0 h 1256"/>
              <a:gd name="T6" fmla="*/ 0 w 1256"/>
              <a:gd name="T7" fmla="*/ 1256 h 1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56" h="1256">
                <a:moveTo>
                  <a:pt x="0" y="1256"/>
                </a:moveTo>
                <a:cubicBezTo>
                  <a:pt x="1256" y="1256"/>
                  <a:pt x="1256" y="1256"/>
                  <a:pt x="1256" y="1256"/>
                </a:cubicBezTo>
                <a:cubicBezTo>
                  <a:pt x="1238" y="571"/>
                  <a:pt x="685" y="18"/>
                  <a:pt x="0" y="0"/>
                </a:cubicBezTo>
                <a:lnTo>
                  <a:pt x="0" y="125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74295" tIns="37148" rIns="74295" bIns="37148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09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7" name="Freeform 7"/>
          <p:cNvSpPr/>
          <p:nvPr/>
        </p:nvSpPr>
        <p:spPr bwMode="auto">
          <a:xfrm>
            <a:off x="6144270" y="3801343"/>
            <a:ext cx="1518147" cy="1518145"/>
          </a:xfrm>
          <a:custGeom>
            <a:avLst/>
            <a:gdLst>
              <a:gd name="T0" fmla="*/ 0 w 1256"/>
              <a:gd name="T1" fmla="*/ 0 h 1256"/>
              <a:gd name="T2" fmla="*/ 0 w 1256"/>
              <a:gd name="T3" fmla="*/ 1256 h 1256"/>
              <a:gd name="T4" fmla="*/ 1256 w 1256"/>
              <a:gd name="T5" fmla="*/ 0 h 1256"/>
              <a:gd name="T6" fmla="*/ 0 w 1256"/>
              <a:gd name="T7" fmla="*/ 0 h 1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56" h="1256">
                <a:moveTo>
                  <a:pt x="0" y="0"/>
                </a:moveTo>
                <a:cubicBezTo>
                  <a:pt x="0" y="1256"/>
                  <a:pt x="0" y="1256"/>
                  <a:pt x="0" y="1256"/>
                </a:cubicBezTo>
                <a:cubicBezTo>
                  <a:pt x="685" y="1238"/>
                  <a:pt x="1238" y="685"/>
                  <a:pt x="1256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74295" tIns="37148" rIns="74295" bIns="37148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09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8" name="Freeform 8"/>
          <p:cNvSpPr/>
          <p:nvPr/>
        </p:nvSpPr>
        <p:spPr bwMode="auto">
          <a:xfrm>
            <a:off x="4540995" y="3801343"/>
            <a:ext cx="1518147" cy="1518145"/>
          </a:xfrm>
          <a:custGeom>
            <a:avLst/>
            <a:gdLst>
              <a:gd name="T0" fmla="*/ 1256 w 1256"/>
              <a:gd name="T1" fmla="*/ 0 h 1256"/>
              <a:gd name="T2" fmla="*/ 0 w 1256"/>
              <a:gd name="T3" fmla="*/ 0 h 1256"/>
              <a:gd name="T4" fmla="*/ 1256 w 1256"/>
              <a:gd name="T5" fmla="*/ 1256 h 1256"/>
              <a:gd name="T6" fmla="*/ 1256 w 1256"/>
              <a:gd name="T7" fmla="*/ 0 h 1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56" h="1256">
                <a:moveTo>
                  <a:pt x="1256" y="0"/>
                </a:moveTo>
                <a:cubicBezTo>
                  <a:pt x="0" y="0"/>
                  <a:pt x="0" y="0"/>
                  <a:pt x="0" y="0"/>
                </a:cubicBezTo>
                <a:cubicBezTo>
                  <a:pt x="18" y="685"/>
                  <a:pt x="571" y="1238"/>
                  <a:pt x="1256" y="1256"/>
                </a:cubicBezTo>
                <a:lnTo>
                  <a:pt x="1256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74295" tIns="37148" rIns="74295" bIns="37148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09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9" name="Freeform 9"/>
          <p:cNvSpPr/>
          <p:nvPr/>
        </p:nvSpPr>
        <p:spPr bwMode="auto">
          <a:xfrm>
            <a:off x="5811667" y="3360944"/>
            <a:ext cx="578124" cy="265750"/>
          </a:xfrm>
          <a:custGeom>
            <a:avLst/>
            <a:gdLst>
              <a:gd name="T0" fmla="*/ 47 w 794"/>
              <a:gd name="T1" fmla="*/ 347 h 364"/>
              <a:gd name="T2" fmla="*/ 77 w 794"/>
              <a:gd name="T3" fmla="*/ 230 h 364"/>
              <a:gd name="T4" fmla="*/ 87 w 794"/>
              <a:gd name="T5" fmla="*/ 210 h 364"/>
              <a:gd name="T6" fmla="*/ 99 w 794"/>
              <a:gd name="T7" fmla="*/ 190 h 364"/>
              <a:gd name="T8" fmla="*/ 220 w 794"/>
              <a:gd name="T9" fmla="*/ 82 h 364"/>
              <a:gd name="T10" fmla="*/ 475 w 794"/>
              <a:gd name="T11" fmla="*/ 68 h 364"/>
              <a:gd name="T12" fmla="*/ 541 w 794"/>
              <a:gd name="T13" fmla="*/ 102 h 364"/>
              <a:gd name="T14" fmla="*/ 552 w 794"/>
              <a:gd name="T15" fmla="*/ 109 h 364"/>
              <a:gd name="T16" fmla="*/ 559 w 794"/>
              <a:gd name="T17" fmla="*/ 115 h 364"/>
              <a:gd name="T18" fmla="*/ 572 w 794"/>
              <a:gd name="T19" fmla="*/ 126 h 364"/>
              <a:gd name="T20" fmla="*/ 592 w 794"/>
              <a:gd name="T21" fmla="*/ 144 h 364"/>
              <a:gd name="T22" fmla="*/ 604 w 794"/>
              <a:gd name="T23" fmla="*/ 157 h 364"/>
              <a:gd name="T24" fmla="*/ 615 w 794"/>
              <a:gd name="T25" fmla="*/ 171 h 364"/>
              <a:gd name="T26" fmla="*/ 620 w 794"/>
              <a:gd name="T27" fmla="*/ 178 h 364"/>
              <a:gd name="T28" fmla="*/ 626 w 794"/>
              <a:gd name="T29" fmla="*/ 187 h 364"/>
              <a:gd name="T30" fmla="*/ 627 w 794"/>
              <a:gd name="T31" fmla="*/ 188 h 364"/>
              <a:gd name="T32" fmla="*/ 639 w 794"/>
              <a:gd name="T33" fmla="*/ 206 h 364"/>
              <a:gd name="T34" fmla="*/ 642 w 794"/>
              <a:gd name="T35" fmla="*/ 213 h 364"/>
              <a:gd name="T36" fmla="*/ 652 w 794"/>
              <a:gd name="T37" fmla="*/ 233 h 364"/>
              <a:gd name="T38" fmla="*/ 659 w 794"/>
              <a:gd name="T39" fmla="*/ 249 h 364"/>
              <a:gd name="T40" fmla="*/ 664 w 794"/>
              <a:gd name="T41" fmla="*/ 262 h 364"/>
              <a:gd name="T42" fmla="*/ 670 w 794"/>
              <a:gd name="T43" fmla="*/ 282 h 364"/>
              <a:gd name="T44" fmla="*/ 652 w 794"/>
              <a:gd name="T45" fmla="*/ 274 h 364"/>
              <a:gd name="T46" fmla="*/ 613 w 794"/>
              <a:gd name="T47" fmla="*/ 260 h 364"/>
              <a:gd name="T48" fmla="*/ 574 w 794"/>
              <a:gd name="T49" fmla="*/ 252 h 364"/>
              <a:gd name="T50" fmla="*/ 557 w 794"/>
              <a:gd name="T51" fmla="*/ 250 h 364"/>
              <a:gd name="T52" fmla="*/ 561 w 794"/>
              <a:gd name="T53" fmla="*/ 258 h 364"/>
              <a:gd name="T54" fmla="*/ 563 w 794"/>
              <a:gd name="T55" fmla="*/ 262 h 364"/>
              <a:gd name="T56" fmla="*/ 570 w 794"/>
              <a:gd name="T57" fmla="*/ 277 h 364"/>
              <a:gd name="T58" fmla="*/ 574 w 794"/>
              <a:gd name="T59" fmla="*/ 288 h 364"/>
              <a:gd name="T60" fmla="*/ 642 w 794"/>
              <a:gd name="T61" fmla="*/ 316 h 364"/>
              <a:gd name="T62" fmla="*/ 756 w 794"/>
              <a:gd name="T63" fmla="*/ 297 h 364"/>
              <a:gd name="T64" fmla="*/ 793 w 794"/>
              <a:gd name="T65" fmla="*/ 208 h 364"/>
              <a:gd name="T66" fmla="*/ 784 w 794"/>
              <a:gd name="T67" fmla="*/ 186 h 364"/>
              <a:gd name="T68" fmla="*/ 770 w 794"/>
              <a:gd name="T69" fmla="*/ 156 h 364"/>
              <a:gd name="T70" fmla="*/ 765 w 794"/>
              <a:gd name="T71" fmla="*/ 147 h 364"/>
              <a:gd name="T72" fmla="*/ 756 w 794"/>
              <a:gd name="T73" fmla="*/ 132 h 364"/>
              <a:gd name="T74" fmla="*/ 753 w 794"/>
              <a:gd name="T75" fmla="*/ 156 h 364"/>
              <a:gd name="T76" fmla="*/ 742 w 794"/>
              <a:gd name="T77" fmla="*/ 206 h 364"/>
              <a:gd name="T78" fmla="*/ 724 w 794"/>
              <a:gd name="T79" fmla="*/ 251 h 364"/>
              <a:gd name="T80" fmla="*/ 715 w 794"/>
              <a:gd name="T81" fmla="*/ 270 h 364"/>
              <a:gd name="T82" fmla="*/ 708 w 794"/>
              <a:gd name="T83" fmla="*/ 247 h 364"/>
              <a:gd name="T84" fmla="*/ 702 w 794"/>
              <a:gd name="T85" fmla="*/ 232 h 364"/>
              <a:gd name="T86" fmla="*/ 694 w 794"/>
              <a:gd name="T87" fmla="*/ 213 h 364"/>
              <a:gd name="T88" fmla="*/ 683 w 794"/>
              <a:gd name="T89" fmla="*/ 191 h 364"/>
              <a:gd name="T90" fmla="*/ 679 w 794"/>
              <a:gd name="T91" fmla="*/ 183 h 364"/>
              <a:gd name="T92" fmla="*/ 666 w 794"/>
              <a:gd name="T93" fmla="*/ 163 h 364"/>
              <a:gd name="T94" fmla="*/ 665 w 794"/>
              <a:gd name="T95" fmla="*/ 161 h 364"/>
              <a:gd name="T96" fmla="*/ 657 w 794"/>
              <a:gd name="T97" fmla="*/ 150 h 364"/>
              <a:gd name="T98" fmla="*/ 651 w 794"/>
              <a:gd name="T99" fmla="*/ 142 h 364"/>
              <a:gd name="T100" fmla="*/ 639 w 794"/>
              <a:gd name="T101" fmla="*/ 127 h 364"/>
              <a:gd name="T102" fmla="*/ 625 w 794"/>
              <a:gd name="T103" fmla="*/ 112 h 364"/>
              <a:gd name="T104" fmla="*/ 415 w 794"/>
              <a:gd name="T105" fmla="*/ 5 h 364"/>
              <a:gd name="T106" fmla="*/ 265 w 794"/>
              <a:gd name="T107" fmla="*/ 14 h 364"/>
              <a:gd name="T108" fmla="*/ 96 w 794"/>
              <a:gd name="T109" fmla="*/ 119 h 364"/>
              <a:gd name="T110" fmla="*/ 53 w 794"/>
              <a:gd name="T111" fmla="*/ 176 h 364"/>
              <a:gd name="T112" fmla="*/ 40 w 794"/>
              <a:gd name="T113" fmla="*/ 199 h 364"/>
              <a:gd name="T114" fmla="*/ 8 w 794"/>
              <a:gd name="T115" fmla="*/ 291 h 364"/>
              <a:gd name="T116" fmla="*/ 0 w 794"/>
              <a:gd name="T117" fmla="*/ 364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94" h="364">
                <a:moveTo>
                  <a:pt x="47" y="364"/>
                </a:moveTo>
                <a:cubicBezTo>
                  <a:pt x="47" y="364"/>
                  <a:pt x="47" y="358"/>
                  <a:pt x="47" y="347"/>
                </a:cubicBezTo>
                <a:cubicBezTo>
                  <a:pt x="48" y="336"/>
                  <a:pt x="49" y="320"/>
                  <a:pt x="53" y="300"/>
                </a:cubicBezTo>
                <a:cubicBezTo>
                  <a:pt x="57" y="280"/>
                  <a:pt x="65" y="256"/>
                  <a:pt x="77" y="230"/>
                </a:cubicBezTo>
                <a:cubicBezTo>
                  <a:pt x="78" y="227"/>
                  <a:pt x="80" y="223"/>
                  <a:pt x="81" y="220"/>
                </a:cubicBezTo>
                <a:cubicBezTo>
                  <a:pt x="83" y="217"/>
                  <a:pt x="85" y="213"/>
                  <a:pt x="87" y="210"/>
                </a:cubicBezTo>
                <a:cubicBezTo>
                  <a:pt x="89" y="207"/>
                  <a:pt x="91" y="204"/>
                  <a:pt x="93" y="200"/>
                </a:cubicBezTo>
                <a:cubicBezTo>
                  <a:pt x="95" y="197"/>
                  <a:pt x="97" y="193"/>
                  <a:pt x="99" y="190"/>
                </a:cubicBezTo>
                <a:cubicBezTo>
                  <a:pt x="108" y="177"/>
                  <a:pt x="118" y="163"/>
                  <a:pt x="130" y="150"/>
                </a:cubicBezTo>
                <a:cubicBezTo>
                  <a:pt x="154" y="124"/>
                  <a:pt x="184" y="100"/>
                  <a:pt x="220" y="82"/>
                </a:cubicBezTo>
                <a:cubicBezTo>
                  <a:pt x="256" y="63"/>
                  <a:pt x="298" y="51"/>
                  <a:pt x="342" y="48"/>
                </a:cubicBezTo>
                <a:cubicBezTo>
                  <a:pt x="386" y="45"/>
                  <a:pt x="432" y="51"/>
                  <a:pt x="475" y="68"/>
                </a:cubicBezTo>
                <a:cubicBezTo>
                  <a:pt x="497" y="76"/>
                  <a:pt x="518" y="86"/>
                  <a:pt x="537" y="99"/>
                </a:cubicBezTo>
                <a:cubicBezTo>
                  <a:pt x="539" y="100"/>
                  <a:pt x="540" y="101"/>
                  <a:pt x="541" y="102"/>
                </a:cubicBezTo>
                <a:cubicBezTo>
                  <a:pt x="545" y="104"/>
                  <a:pt x="545" y="104"/>
                  <a:pt x="545" y="104"/>
                </a:cubicBezTo>
                <a:cubicBezTo>
                  <a:pt x="552" y="109"/>
                  <a:pt x="552" y="109"/>
                  <a:pt x="552" y="109"/>
                </a:cubicBezTo>
                <a:cubicBezTo>
                  <a:pt x="553" y="110"/>
                  <a:pt x="554" y="111"/>
                  <a:pt x="555" y="112"/>
                </a:cubicBezTo>
                <a:cubicBezTo>
                  <a:pt x="559" y="115"/>
                  <a:pt x="559" y="115"/>
                  <a:pt x="559" y="115"/>
                </a:cubicBezTo>
                <a:cubicBezTo>
                  <a:pt x="561" y="116"/>
                  <a:pt x="564" y="118"/>
                  <a:pt x="566" y="120"/>
                </a:cubicBezTo>
                <a:cubicBezTo>
                  <a:pt x="572" y="126"/>
                  <a:pt x="572" y="126"/>
                  <a:pt x="572" y="126"/>
                </a:cubicBezTo>
                <a:cubicBezTo>
                  <a:pt x="575" y="128"/>
                  <a:pt x="577" y="130"/>
                  <a:pt x="579" y="132"/>
                </a:cubicBezTo>
                <a:cubicBezTo>
                  <a:pt x="583" y="136"/>
                  <a:pt x="588" y="140"/>
                  <a:pt x="592" y="144"/>
                </a:cubicBezTo>
                <a:cubicBezTo>
                  <a:pt x="598" y="150"/>
                  <a:pt x="598" y="150"/>
                  <a:pt x="598" y="150"/>
                </a:cubicBezTo>
                <a:cubicBezTo>
                  <a:pt x="600" y="153"/>
                  <a:pt x="602" y="155"/>
                  <a:pt x="604" y="157"/>
                </a:cubicBezTo>
                <a:cubicBezTo>
                  <a:pt x="605" y="159"/>
                  <a:pt x="607" y="162"/>
                  <a:pt x="609" y="164"/>
                </a:cubicBezTo>
                <a:cubicBezTo>
                  <a:pt x="615" y="171"/>
                  <a:pt x="615" y="171"/>
                  <a:pt x="615" y="171"/>
                </a:cubicBezTo>
                <a:cubicBezTo>
                  <a:pt x="617" y="174"/>
                  <a:pt x="617" y="174"/>
                  <a:pt x="617" y="174"/>
                </a:cubicBezTo>
                <a:cubicBezTo>
                  <a:pt x="618" y="175"/>
                  <a:pt x="619" y="177"/>
                  <a:pt x="620" y="178"/>
                </a:cubicBezTo>
                <a:cubicBezTo>
                  <a:pt x="625" y="185"/>
                  <a:pt x="625" y="185"/>
                  <a:pt x="625" y="185"/>
                </a:cubicBezTo>
                <a:cubicBezTo>
                  <a:pt x="626" y="187"/>
                  <a:pt x="626" y="187"/>
                  <a:pt x="626" y="187"/>
                </a:cubicBezTo>
                <a:cubicBezTo>
                  <a:pt x="626" y="187"/>
                  <a:pt x="627" y="187"/>
                  <a:pt x="627" y="187"/>
                </a:cubicBezTo>
                <a:cubicBezTo>
                  <a:pt x="627" y="188"/>
                  <a:pt x="627" y="188"/>
                  <a:pt x="627" y="188"/>
                </a:cubicBezTo>
                <a:cubicBezTo>
                  <a:pt x="629" y="191"/>
                  <a:pt x="631" y="194"/>
                  <a:pt x="633" y="197"/>
                </a:cubicBezTo>
                <a:cubicBezTo>
                  <a:pt x="635" y="200"/>
                  <a:pt x="637" y="203"/>
                  <a:pt x="639" y="206"/>
                </a:cubicBezTo>
                <a:cubicBezTo>
                  <a:pt x="639" y="208"/>
                  <a:pt x="640" y="209"/>
                  <a:pt x="641" y="211"/>
                </a:cubicBezTo>
                <a:cubicBezTo>
                  <a:pt x="642" y="212"/>
                  <a:pt x="642" y="212"/>
                  <a:pt x="642" y="213"/>
                </a:cubicBezTo>
                <a:cubicBezTo>
                  <a:pt x="643" y="214"/>
                  <a:pt x="643" y="215"/>
                  <a:pt x="644" y="215"/>
                </a:cubicBezTo>
                <a:cubicBezTo>
                  <a:pt x="647" y="221"/>
                  <a:pt x="650" y="227"/>
                  <a:pt x="652" y="233"/>
                </a:cubicBezTo>
                <a:cubicBezTo>
                  <a:pt x="653" y="235"/>
                  <a:pt x="655" y="238"/>
                  <a:pt x="656" y="241"/>
                </a:cubicBezTo>
                <a:cubicBezTo>
                  <a:pt x="657" y="243"/>
                  <a:pt x="658" y="246"/>
                  <a:pt x="659" y="249"/>
                </a:cubicBezTo>
                <a:cubicBezTo>
                  <a:pt x="660" y="251"/>
                  <a:pt x="661" y="253"/>
                  <a:pt x="662" y="256"/>
                </a:cubicBezTo>
                <a:cubicBezTo>
                  <a:pt x="662" y="258"/>
                  <a:pt x="663" y="260"/>
                  <a:pt x="664" y="262"/>
                </a:cubicBezTo>
                <a:cubicBezTo>
                  <a:pt x="665" y="266"/>
                  <a:pt x="667" y="270"/>
                  <a:pt x="667" y="273"/>
                </a:cubicBezTo>
                <a:cubicBezTo>
                  <a:pt x="669" y="279"/>
                  <a:pt x="670" y="282"/>
                  <a:pt x="670" y="282"/>
                </a:cubicBezTo>
                <a:cubicBezTo>
                  <a:pt x="670" y="282"/>
                  <a:pt x="668" y="282"/>
                  <a:pt x="665" y="280"/>
                </a:cubicBezTo>
                <a:cubicBezTo>
                  <a:pt x="662" y="278"/>
                  <a:pt x="658" y="276"/>
                  <a:pt x="652" y="274"/>
                </a:cubicBezTo>
                <a:cubicBezTo>
                  <a:pt x="647" y="271"/>
                  <a:pt x="641" y="269"/>
                  <a:pt x="634" y="266"/>
                </a:cubicBezTo>
                <a:cubicBezTo>
                  <a:pt x="627" y="264"/>
                  <a:pt x="620" y="262"/>
                  <a:pt x="613" y="260"/>
                </a:cubicBezTo>
                <a:cubicBezTo>
                  <a:pt x="606" y="258"/>
                  <a:pt x="599" y="256"/>
                  <a:pt x="592" y="255"/>
                </a:cubicBezTo>
                <a:cubicBezTo>
                  <a:pt x="586" y="253"/>
                  <a:pt x="579" y="252"/>
                  <a:pt x="574" y="252"/>
                </a:cubicBezTo>
                <a:cubicBezTo>
                  <a:pt x="569" y="251"/>
                  <a:pt x="564" y="251"/>
                  <a:pt x="561" y="251"/>
                </a:cubicBezTo>
                <a:cubicBezTo>
                  <a:pt x="558" y="250"/>
                  <a:pt x="557" y="250"/>
                  <a:pt x="557" y="250"/>
                </a:cubicBezTo>
                <a:cubicBezTo>
                  <a:pt x="557" y="250"/>
                  <a:pt x="558" y="253"/>
                  <a:pt x="560" y="256"/>
                </a:cubicBezTo>
                <a:cubicBezTo>
                  <a:pt x="560" y="257"/>
                  <a:pt x="561" y="257"/>
                  <a:pt x="561" y="258"/>
                </a:cubicBezTo>
                <a:cubicBezTo>
                  <a:pt x="561" y="258"/>
                  <a:pt x="561" y="259"/>
                  <a:pt x="562" y="259"/>
                </a:cubicBezTo>
                <a:cubicBezTo>
                  <a:pt x="562" y="260"/>
                  <a:pt x="563" y="261"/>
                  <a:pt x="563" y="262"/>
                </a:cubicBezTo>
                <a:cubicBezTo>
                  <a:pt x="564" y="265"/>
                  <a:pt x="566" y="267"/>
                  <a:pt x="567" y="269"/>
                </a:cubicBezTo>
                <a:cubicBezTo>
                  <a:pt x="568" y="272"/>
                  <a:pt x="569" y="274"/>
                  <a:pt x="570" y="277"/>
                </a:cubicBezTo>
                <a:cubicBezTo>
                  <a:pt x="571" y="279"/>
                  <a:pt x="572" y="281"/>
                  <a:pt x="573" y="283"/>
                </a:cubicBezTo>
                <a:cubicBezTo>
                  <a:pt x="573" y="285"/>
                  <a:pt x="574" y="286"/>
                  <a:pt x="574" y="288"/>
                </a:cubicBezTo>
                <a:cubicBezTo>
                  <a:pt x="575" y="289"/>
                  <a:pt x="575" y="289"/>
                  <a:pt x="575" y="289"/>
                </a:cubicBezTo>
                <a:cubicBezTo>
                  <a:pt x="598" y="295"/>
                  <a:pt x="620" y="304"/>
                  <a:pt x="642" y="316"/>
                </a:cubicBezTo>
                <a:cubicBezTo>
                  <a:pt x="663" y="329"/>
                  <a:pt x="684" y="345"/>
                  <a:pt x="704" y="364"/>
                </a:cubicBezTo>
                <a:cubicBezTo>
                  <a:pt x="723" y="345"/>
                  <a:pt x="741" y="322"/>
                  <a:pt x="756" y="297"/>
                </a:cubicBezTo>
                <a:cubicBezTo>
                  <a:pt x="771" y="271"/>
                  <a:pt x="784" y="243"/>
                  <a:pt x="794" y="212"/>
                </a:cubicBezTo>
                <a:cubicBezTo>
                  <a:pt x="794" y="212"/>
                  <a:pt x="793" y="210"/>
                  <a:pt x="793" y="208"/>
                </a:cubicBezTo>
                <a:cubicBezTo>
                  <a:pt x="792" y="206"/>
                  <a:pt x="790" y="203"/>
                  <a:pt x="789" y="199"/>
                </a:cubicBezTo>
                <a:cubicBezTo>
                  <a:pt x="787" y="195"/>
                  <a:pt x="786" y="190"/>
                  <a:pt x="784" y="186"/>
                </a:cubicBezTo>
                <a:cubicBezTo>
                  <a:pt x="782" y="181"/>
                  <a:pt x="779" y="176"/>
                  <a:pt x="777" y="171"/>
                </a:cubicBezTo>
                <a:cubicBezTo>
                  <a:pt x="775" y="166"/>
                  <a:pt x="772" y="161"/>
                  <a:pt x="770" y="156"/>
                </a:cubicBezTo>
                <a:cubicBezTo>
                  <a:pt x="769" y="154"/>
                  <a:pt x="768" y="152"/>
                  <a:pt x="766" y="150"/>
                </a:cubicBezTo>
                <a:cubicBezTo>
                  <a:pt x="766" y="149"/>
                  <a:pt x="765" y="148"/>
                  <a:pt x="765" y="147"/>
                </a:cubicBezTo>
                <a:cubicBezTo>
                  <a:pt x="764" y="146"/>
                  <a:pt x="764" y="145"/>
                  <a:pt x="763" y="144"/>
                </a:cubicBezTo>
                <a:cubicBezTo>
                  <a:pt x="759" y="137"/>
                  <a:pt x="756" y="132"/>
                  <a:pt x="756" y="132"/>
                </a:cubicBezTo>
                <a:cubicBezTo>
                  <a:pt x="756" y="132"/>
                  <a:pt x="756" y="134"/>
                  <a:pt x="756" y="139"/>
                </a:cubicBezTo>
                <a:cubicBezTo>
                  <a:pt x="755" y="143"/>
                  <a:pt x="754" y="149"/>
                  <a:pt x="753" y="156"/>
                </a:cubicBezTo>
                <a:cubicBezTo>
                  <a:pt x="752" y="163"/>
                  <a:pt x="750" y="171"/>
                  <a:pt x="749" y="179"/>
                </a:cubicBezTo>
                <a:cubicBezTo>
                  <a:pt x="747" y="188"/>
                  <a:pt x="744" y="197"/>
                  <a:pt x="742" y="206"/>
                </a:cubicBezTo>
                <a:cubicBezTo>
                  <a:pt x="739" y="214"/>
                  <a:pt x="736" y="223"/>
                  <a:pt x="733" y="230"/>
                </a:cubicBezTo>
                <a:cubicBezTo>
                  <a:pt x="730" y="238"/>
                  <a:pt x="727" y="245"/>
                  <a:pt x="724" y="251"/>
                </a:cubicBezTo>
                <a:cubicBezTo>
                  <a:pt x="722" y="257"/>
                  <a:pt x="719" y="262"/>
                  <a:pt x="718" y="265"/>
                </a:cubicBezTo>
                <a:cubicBezTo>
                  <a:pt x="716" y="269"/>
                  <a:pt x="715" y="270"/>
                  <a:pt x="715" y="270"/>
                </a:cubicBezTo>
                <a:cubicBezTo>
                  <a:pt x="715" y="270"/>
                  <a:pt x="714" y="267"/>
                  <a:pt x="712" y="260"/>
                </a:cubicBezTo>
                <a:cubicBezTo>
                  <a:pt x="711" y="256"/>
                  <a:pt x="709" y="252"/>
                  <a:pt x="708" y="247"/>
                </a:cubicBezTo>
                <a:cubicBezTo>
                  <a:pt x="707" y="245"/>
                  <a:pt x="706" y="242"/>
                  <a:pt x="705" y="240"/>
                </a:cubicBezTo>
                <a:cubicBezTo>
                  <a:pt x="704" y="237"/>
                  <a:pt x="703" y="234"/>
                  <a:pt x="702" y="232"/>
                </a:cubicBezTo>
                <a:cubicBezTo>
                  <a:pt x="701" y="229"/>
                  <a:pt x="700" y="226"/>
                  <a:pt x="698" y="223"/>
                </a:cubicBezTo>
                <a:cubicBezTo>
                  <a:pt x="697" y="220"/>
                  <a:pt x="696" y="216"/>
                  <a:pt x="694" y="213"/>
                </a:cubicBezTo>
                <a:cubicBezTo>
                  <a:pt x="691" y="207"/>
                  <a:pt x="688" y="200"/>
                  <a:pt x="684" y="193"/>
                </a:cubicBezTo>
                <a:cubicBezTo>
                  <a:pt x="684" y="193"/>
                  <a:pt x="684" y="192"/>
                  <a:pt x="683" y="191"/>
                </a:cubicBezTo>
                <a:cubicBezTo>
                  <a:pt x="683" y="190"/>
                  <a:pt x="682" y="189"/>
                  <a:pt x="682" y="188"/>
                </a:cubicBezTo>
                <a:cubicBezTo>
                  <a:pt x="681" y="187"/>
                  <a:pt x="680" y="185"/>
                  <a:pt x="679" y="183"/>
                </a:cubicBezTo>
                <a:cubicBezTo>
                  <a:pt x="677" y="180"/>
                  <a:pt x="675" y="176"/>
                  <a:pt x="673" y="173"/>
                </a:cubicBezTo>
                <a:cubicBezTo>
                  <a:pt x="670" y="169"/>
                  <a:pt x="668" y="166"/>
                  <a:pt x="666" y="163"/>
                </a:cubicBezTo>
                <a:cubicBezTo>
                  <a:pt x="665" y="161"/>
                  <a:pt x="665" y="161"/>
                  <a:pt x="665" y="161"/>
                </a:cubicBezTo>
                <a:cubicBezTo>
                  <a:pt x="665" y="161"/>
                  <a:pt x="665" y="161"/>
                  <a:pt x="665" y="161"/>
                </a:cubicBezTo>
                <a:cubicBezTo>
                  <a:pt x="663" y="159"/>
                  <a:pt x="663" y="159"/>
                  <a:pt x="663" y="159"/>
                </a:cubicBezTo>
                <a:cubicBezTo>
                  <a:pt x="657" y="150"/>
                  <a:pt x="657" y="150"/>
                  <a:pt x="657" y="150"/>
                </a:cubicBezTo>
                <a:cubicBezTo>
                  <a:pt x="657" y="149"/>
                  <a:pt x="656" y="148"/>
                  <a:pt x="655" y="146"/>
                </a:cubicBezTo>
                <a:cubicBezTo>
                  <a:pt x="651" y="142"/>
                  <a:pt x="651" y="142"/>
                  <a:pt x="651" y="142"/>
                </a:cubicBezTo>
                <a:cubicBezTo>
                  <a:pt x="645" y="134"/>
                  <a:pt x="645" y="134"/>
                  <a:pt x="645" y="134"/>
                </a:cubicBezTo>
                <a:cubicBezTo>
                  <a:pt x="643" y="132"/>
                  <a:pt x="641" y="129"/>
                  <a:pt x="639" y="127"/>
                </a:cubicBezTo>
                <a:cubicBezTo>
                  <a:pt x="636" y="124"/>
                  <a:pt x="634" y="122"/>
                  <a:pt x="632" y="119"/>
                </a:cubicBezTo>
                <a:cubicBezTo>
                  <a:pt x="625" y="112"/>
                  <a:pt x="625" y="112"/>
                  <a:pt x="625" y="112"/>
                </a:cubicBezTo>
                <a:cubicBezTo>
                  <a:pt x="588" y="73"/>
                  <a:pt x="541" y="43"/>
                  <a:pt x="492" y="24"/>
                </a:cubicBezTo>
                <a:cubicBezTo>
                  <a:pt x="467" y="15"/>
                  <a:pt x="441" y="8"/>
                  <a:pt x="415" y="5"/>
                </a:cubicBezTo>
                <a:cubicBezTo>
                  <a:pt x="390" y="1"/>
                  <a:pt x="364" y="0"/>
                  <a:pt x="339" y="2"/>
                </a:cubicBezTo>
                <a:cubicBezTo>
                  <a:pt x="314" y="4"/>
                  <a:pt x="289" y="8"/>
                  <a:pt x="265" y="14"/>
                </a:cubicBezTo>
                <a:cubicBezTo>
                  <a:pt x="242" y="21"/>
                  <a:pt x="220" y="30"/>
                  <a:pt x="199" y="40"/>
                </a:cubicBezTo>
                <a:cubicBezTo>
                  <a:pt x="158" y="61"/>
                  <a:pt x="123" y="89"/>
                  <a:pt x="96" y="119"/>
                </a:cubicBezTo>
                <a:cubicBezTo>
                  <a:pt x="82" y="134"/>
                  <a:pt x="70" y="149"/>
                  <a:pt x="60" y="165"/>
                </a:cubicBezTo>
                <a:cubicBezTo>
                  <a:pt x="58" y="168"/>
                  <a:pt x="55" y="172"/>
                  <a:pt x="53" y="176"/>
                </a:cubicBezTo>
                <a:cubicBezTo>
                  <a:pt x="51" y="180"/>
                  <a:pt x="48" y="184"/>
                  <a:pt x="46" y="188"/>
                </a:cubicBezTo>
                <a:cubicBezTo>
                  <a:pt x="44" y="191"/>
                  <a:pt x="42" y="195"/>
                  <a:pt x="40" y="199"/>
                </a:cubicBezTo>
                <a:cubicBezTo>
                  <a:pt x="38" y="203"/>
                  <a:pt x="36" y="206"/>
                  <a:pt x="35" y="210"/>
                </a:cubicBezTo>
                <a:cubicBezTo>
                  <a:pt x="21" y="240"/>
                  <a:pt x="12" y="268"/>
                  <a:pt x="8" y="291"/>
                </a:cubicBezTo>
                <a:cubicBezTo>
                  <a:pt x="3" y="314"/>
                  <a:pt x="2" y="332"/>
                  <a:pt x="1" y="345"/>
                </a:cubicBezTo>
                <a:cubicBezTo>
                  <a:pt x="0" y="358"/>
                  <a:pt x="0" y="364"/>
                  <a:pt x="0" y="364"/>
                </a:cubicBezTo>
                <a:lnTo>
                  <a:pt x="47" y="3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74295" tIns="37148" rIns="74295" bIns="37148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09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10" name="Freeform 10"/>
          <p:cNvSpPr/>
          <p:nvPr/>
        </p:nvSpPr>
        <p:spPr bwMode="auto">
          <a:xfrm>
            <a:off x="5802512" y="3829841"/>
            <a:ext cx="578124" cy="265750"/>
          </a:xfrm>
          <a:custGeom>
            <a:avLst/>
            <a:gdLst>
              <a:gd name="T0" fmla="*/ 747 w 794"/>
              <a:gd name="T1" fmla="*/ 17 h 365"/>
              <a:gd name="T2" fmla="*/ 717 w 794"/>
              <a:gd name="T3" fmla="*/ 135 h 365"/>
              <a:gd name="T4" fmla="*/ 707 w 794"/>
              <a:gd name="T5" fmla="*/ 155 h 365"/>
              <a:gd name="T6" fmla="*/ 695 w 794"/>
              <a:gd name="T7" fmla="*/ 175 h 365"/>
              <a:gd name="T8" fmla="*/ 574 w 794"/>
              <a:gd name="T9" fmla="*/ 283 h 365"/>
              <a:gd name="T10" fmla="*/ 319 w 794"/>
              <a:gd name="T11" fmla="*/ 297 h 365"/>
              <a:gd name="T12" fmla="*/ 253 w 794"/>
              <a:gd name="T13" fmla="*/ 263 h 365"/>
              <a:gd name="T14" fmla="*/ 242 w 794"/>
              <a:gd name="T15" fmla="*/ 256 h 365"/>
              <a:gd name="T16" fmla="*/ 235 w 794"/>
              <a:gd name="T17" fmla="*/ 250 h 365"/>
              <a:gd name="T18" fmla="*/ 222 w 794"/>
              <a:gd name="T19" fmla="*/ 239 h 365"/>
              <a:gd name="T20" fmla="*/ 202 w 794"/>
              <a:gd name="T21" fmla="*/ 221 h 365"/>
              <a:gd name="T22" fmla="*/ 191 w 794"/>
              <a:gd name="T23" fmla="*/ 208 h 365"/>
              <a:gd name="T24" fmla="*/ 179 w 794"/>
              <a:gd name="T25" fmla="*/ 194 h 365"/>
              <a:gd name="T26" fmla="*/ 174 w 794"/>
              <a:gd name="T27" fmla="*/ 187 h 365"/>
              <a:gd name="T28" fmla="*/ 168 w 794"/>
              <a:gd name="T29" fmla="*/ 178 h 365"/>
              <a:gd name="T30" fmla="*/ 167 w 794"/>
              <a:gd name="T31" fmla="*/ 176 h 365"/>
              <a:gd name="T32" fmla="*/ 156 w 794"/>
              <a:gd name="T33" fmla="*/ 158 h 365"/>
              <a:gd name="T34" fmla="*/ 152 w 794"/>
              <a:gd name="T35" fmla="*/ 152 h 365"/>
              <a:gd name="T36" fmla="*/ 142 w 794"/>
              <a:gd name="T37" fmla="*/ 132 h 365"/>
              <a:gd name="T38" fmla="*/ 135 w 794"/>
              <a:gd name="T39" fmla="*/ 116 h 365"/>
              <a:gd name="T40" fmla="*/ 130 w 794"/>
              <a:gd name="T41" fmla="*/ 103 h 365"/>
              <a:gd name="T42" fmla="*/ 124 w 794"/>
              <a:gd name="T43" fmla="*/ 82 h 365"/>
              <a:gd name="T44" fmla="*/ 142 w 794"/>
              <a:gd name="T45" fmla="*/ 91 h 365"/>
              <a:gd name="T46" fmla="*/ 181 w 794"/>
              <a:gd name="T47" fmla="*/ 105 h 365"/>
              <a:gd name="T48" fmla="*/ 220 w 794"/>
              <a:gd name="T49" fmla="*/ 113 h 365"/>
              <a:gd name="T50" fmla="*/ 237 w 794"/>
              <a:gd name="T51" fmla="*/ 114 h 365"/>
              <a:gd name="T52" fmla="*/ 233 w 794"/>
              <a:gd name="T53" fmla="*/ 107 h 365"/>
              <a:gd name="T54" fmla="*/ 231 w 794"/>
              <a:gd name="T55" fmla="*/ 103 h 365"/>
              <a:gd name="T56" fmla="*/ 224 w 794"/>
              <a:gd name="T57" fmla="*/ 88 h 365"/>
              <a:gd name="T58" fmla="*/ 220 w 794"/>
              <a:gd name="T59" fmla="*/ 77 h 365"/>
              <a:gd name="T60" fmla="*/ 152 w 794"/>
              <a:gd name="T61" fmla="*/ 48 h 365"/>
              <a:gd name="T62" fmla="*/ 38 w 794"/>
              <a:gd name="T63" fmla="*/ 68 h 365"/>
              <a:gd name="T64" fmla="*/ 2 w 794"/>
              <a:gd name="T65" fmla="*/ 157 h 365"/>
              <a:gd name="T66" fmla="*/ 10 w 794"/>
              <a:gd name="T67" fmla="*/ 179 h 365"/>
              <a:gd name="T68" fmla="*/ 24 w 794"/>
              <a:gd name="T69" fmla="*/ 208 h 365"/>
              <a:gd name="T70" fmla="*/ 29 w 794"/>
              <a:gd name="T71" fmla="*/ 218 h 365"/>
              <a:gd name="T72" fmla="*/ 38 w 794"/>
              <a:gd name="T73" fmla="*/ 233 h 365"/>
              <a:gd name="T74" fmla="*/ 41 w 794"/>
              <a:gd name="T75" fmla="*/ 209 h 365"/>
              <a:gd name="T76" fmla="*/ 52 w 794"/>
              <a:gd name="T77" fmla="*/ 159 h 365"/>
              <a:gd name="T78" fmla="*/ 70 w 794"/>
              <a:gd name="T79" fmla="*/ 114 h 365"/>
              <a:gd name="T80" fmla="*/ 79 w 794"/>
              <a:gd name="T81" fmla="*/ 94 h 365"/>
              <a:gd name="T82" fmla="*/ 86 w 794"/>
              <a:gd name="T83" fmla="*/ 117 h 365"/>
              <a:gd name="T84" fmla="*/ 92 w 794"/>
              <a:gd name="T85" fmla="*/ 133 h 365"/>
              <a:gd name="T86" fmla="*/ 100 w 794"/>
              <a:gd name="T87" fmla="*/ 152 h 365"/>
              <a:gd name="T88" fmla="*/ 111 w 794"/>
              <a:gd name="T89" fmla="*/ 174 h 365"/>
              <a:gd name="T90" fmla="*/ 115 w 794"/>
              <a:gd name="T91" fmla="*/ 182 h 365"/>
              <a:gd name="T92" fmla="*/ 128 w 794"/>
              <a:gd name="T93" fmla="*/ 202 h 365"/>
              <a:gd name="T94" fmla="*/ 129 w 794"/>
              <a:gd name="T95" fmla="*/ 204 h 365"/>
              <a:gd name="T96" fmla="*/ 137 w 794"/>
              <a:gd name="T97" fmla="*/ 214 h 365"/>
              <a:gd name="T98" fmla="*/ 143 w 794"/>
              <a:gd name="T99" fmla="*/ 222 h 365"/>
              <a:gd name="T100" fmla="*/ 155 w 794"/>
              <a:gd name="T101" fmla="*/ 238 h 365"/>
              <a:gd name="T102" fmla="*/ 169 w 794"/>
              <a:gd name="T103" fmla="*/ 253 h 365"/>
              <a:gd name="T104" fmla="*/ 379 w 794"/>
              <a:gd name="T105" fmla="*/ 360 h 365"/>
              <a:gd name="T106" fmla="*/ 529 w 794"/>
              <a:gd name="T107" fmla="*/ 350 h 365"/>
              <a:gd name="T108" fmla="*/ 698 w 794"/>
              <a:gd name="T109" fmla="*/ 246 h 365"/>
              <a:gd name="T110" fmla="*/ 741 w 794"/>
              <a:gd name="T111" fmla="*/ 189 h 365"/>
              <a:gd name="T112" fmla="*/ 754 w 794"/>
              <a:gd name="T113" fmla="*/ 166 h 365"/>
              <a:gd name="T114" fmla="*/ 786 w 794"/>
              <a:gd name="T115" fmla="*/ 74 h 365"/>
              <a:gd name="T116" fmla="*/ 794 w 794"/>
              <a:gd name="T117" fmla="*/ 0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94" h="365">
                <a:moveTo>
                  <a:pt x="747" y="0"/>
                </a:moveTo>
                <a:cubicBezTo>
                  <a:pt x="747" y="0"/>
                  <a:pt x="747" y="6"/>
                  <a:pt x="747" y="17"/>
                </a:cubicBezTo>
                <a:cubicBezTo>
                  <a:pt x="746" y="28"/>
                  <a:pt x="745" y="45"/>
                  <a:pt x="741" y="65"/>
                </a:cubicBezTo>
                <a:cubicBezTo>
                  <a:pt x="737" y="85"/>
                  <a:pt x="729" y="109"/>
                  <a:pt x="717" y="135"/>
                </a:cubicBezTo>
                <a:cubicBezTo>
                  <a:pt x="716" y="138"/>
                  <a:pt x="714" y="141"/>
                  <a:pt x="713" y="145"/>
                </a:cubicBezTo>
                <a:cubicBezTo>
                  <a:pt x="711" y="148"/>
                  <a:pt x="709" y="151"/>
                  <a:pt x="707" y="155"/>
                </a:cubicBezTo>
                <a:cubicBezTo>
                  <a:pt x="705" y="158"/>
                  <a:pt x="703" y="161"/>
                  <a:pt x="702" y="165"/>
                </a:cubicBezTo>
                <a:cubicBezTo>
                  <a:pt x="699" y="168"/>
                  <a:pt x="697" y="171"/>
                  <a:pt x="695" y="175"/>
                </a:cubicBezTo>
                <a:cubicBezTo>
                  <a:pt x="686" y="188"/>
                  <a:pt x="676" y="202"/>
                  <a:pt x="664" y="215"/>
                </a:cubicBezTo>
                <a:cubicBezTo>
                  <a:pt x="640" y="241"/>
                  <a:pt x="610" y="265"/>
                  <a:pt x="574" y="283"/>
                </a:cubicBezTo>
                <a:cubicBezTo>
                  <a:pt x="538" y="301"/>
                  <a:pt x="496" y="314"/>
                  <a:pt x="452" y="317"/>
                </a:cubicBezTo>
                <a:cubicBezTo>
                  <a:pt x="408" y="320"/>
                  <a:pt x="362" y="314"/>
                  <a:pt x="319" y="297"/>
                </a:cubicBezTo>
                <a:cubicBezTo>
                  <a:pt x="297" y="289"/>
                  <a:pt x="276" y="278"/>
                  <a:pt x="257" y="266"/>
                </a:cubicBezTo>
                <a:cubicBezTo>
                  <a:pt x="255" y="265"/>
                  <a:pt x="254" y="264"/>
                  <a:pt x="253" y="263"/>
                </a:cubicBezTo>
                <a:cubicBezTo>
                  <a:pt x="249" y="261"/>
                  <a:pt x="249" y="261"/>
                  <a:pt x="249" y="261"/>
                </a:cubicBezTo>
                <a:cubicBezTo>
                  <a:pt x="242" y="256"/>
                  <a:pt x="242" y="256"/>
                  <a:pt x="242" y="256"/>
                </a:cubicBezTo>
                <a:cubicBezTo>
                  <a:pt x="241" y="255"/>
                  <a:pt x="240" y="254"/>
                  <a:pt x="239" y="253"/>
                </a:cubicBezTo>
                <a:cubicBezTo>
                  <a:pt x="235" y="250"/>
                  <a:pt x="235" y="250"/>
                  <a:pt x="235" y="250"/>
                </a:cubicBezTo>
                <a:cubicBezTo>
                  <a:pt x="233" y="248"/>
                  <a:pt x="230" y="247"/>
                  <a:pt x="228" y="245"/>
                </a:cubicBezTo>
                <a:cubicBezTo>
                  <a:pt x="222" y="239"/>
                  <a:pt x="222" y="239"/>
                  <a:pt x="222" y="239"/>
                </a:cubicBezTo>
                <a:cubicBezTo>
                  <a:pt x="219" y="237"/>
                  <a:pt x="217" y="235"/>
                  <a:pt x="215" y="233"/>
                </a:cubicBezTo>
                <a:cubicBezTo>
                  <a:pt x="211" y="229"/>
                  <a:pt x="206" y="225"/>
                  <a:pt x="202" y="221"/>
                </a:cubicBezTo>
                <a:cubicBezTo>
                  <a:pt x="196" y="214"/>
                  <a:pt x="196" y="214"/>
                  <a:pt x="196" y="214"/>
                </a:cubicBezTo>
                <a:cubicBezTo>
                  <a:pt x="194" y="212"/>
                  <a:pt x="192" y="210"/>
                  <a:pt x="191" y="208"/>
                </a:cubicBezTo>
                <a:cubicBezTo>
                  <a:pt x="189" y="205"/>
                  <a:pt x="187" y="203"/>
                  <a:pt x="185" y="201"/>
                </a:cubicBezTo>
                <a:cubicBezTo>
                  <a:pt x="179" y="194"/>
                  <a:pt x="179" y="194"/>
                  <a:pt x="179" y="194"/>
                </a:cubicBezTo>
                <a:cubicBezTo>
                  <a:pt x="177" y="191"/>
                  <a:pt x="177" y="191"/>
                  <a:pt x="177" y="191"/>
                </a:cubicBezTo>
                <a:cubicBezTo>
                  <a:pt x="176" y="189"/>
                  <a:pt x="175" y="188"/>
                  <a:pt x="174" y="187"/>
                </a:cubicBezTo>
                <a:cubicBezTo>
                  <a:pt x="169" y="180"/>
                  <a:pt x="169" y="180"/>
                  <a:pt x="169" y="180"/>
                </a:cubicBezTo>
                <a:cubicBezTo>
                  <a:pt x="168" y="178"/>
                  <a:pt x="168" y="178"/>
                  <a:pt x="168" y="178"/>
                </a:cubicBezTo>
                <a:cubicBezTo>
                  <a:pt x="168" y="178"/>
                  <a:pt x="167" y="178"/>
                  <a:pt x="167" y="177"/>
                </a:cubicBezTo>
                <a:cubicBezTo>
                  <a:pt x="167" y="176"/>
                  <a:pt x="167" y="176"/>
                  <a:pt x="167" y="176"/>
                </a:cubicBezTo>
                <a:cubicBezTo>
                  <a:pt x="165" y="173"/>
                  <a:pt x="163" y="170"/>
                  <a:pt x="161" y="167"/>
                </a:cubicBezTo>
                <a:cubicBezTo>
                  <a:pt x="159" y="165"/>
                  <a:pt x="157" y="161"/>
                  <a:pt x="156" y="158"/>
                </a:cubicBezTo>
                <a:cubicBezTo>
                  <a:pt x="155" y="157"/>
                  <a:pt x="154" y="155"/>
                  <a:pt x="153" y="154"/>
                </a:cubicBezTo>
                <a:cubicBezTo>
                  <a:pt x="153" y="153"/>
                  <a:pt x="152" y="153"/>
                  <a:pt x="152" y="152"/>
                </a:cubicBezTo>
                <a:cubicBezTo>
                  <a:pt x="151" y="151"/>
                  <a:pt x="151" y="150"/>
                  <a:pt x="151" y="150"/>
                </a:cubicBezTo>
                <a:cubicBezTo>
                  <a:pt x="148" y="144"/>
                  <a:pt x="144" y="138"/>
                  <a:pt x="142" y="132"/>
                </a:cubicBezTo>
                <a:cubicBezTo>
                  <a:pt x="141" y="129"/>
                  <a:pt x="139" y="127"/>
                  <a:pt x="138" y="124"/>
                </a:cubicBezTo>
                <a:cubicBezTo>
                  <a:pt x="137" y="121"/>
                  <a:pt x="136" y="119"/>
                  <a:pt x="135" y="116"/>
                </a:cubicBezTo>
                <a:cubicBezTo>
                  <a:pt x="134" y="114"/>
                  <a:pt x="133" y="111"/>
                  <a:pt x="132" y="109"/>
                </a:cubicBezTo>
                <a:cubicBezTo>
                  <a:pt x="132" y="107"/>
                  <a:pt x="131" y="105"/>
                  <a:pt x="130" y="103"/>
                </a:cubicBezTo>
                <a:cubicBezTo>
                  <a:pt x="129" y="98"/>
                  <a:pt x="127" y="95"/>
                  <a:pt x="127" y="92"/>
                </a:cubicBezTo>
                <a:cubicBezTo>
                  <a:pt x="125" y="86"/>
                  <a:pt x="124" y="82"/>
                  <a:pt x="124" y="82"/>
                </a:cubicBezTo>
                <a:cubicBezTo>
                  <a:pt x="124" y="82"/>
                  <a:pt x="126" y="83"/>
                  <a:pt x="129" y="85"/>
                </a:cubicBezTo>
                <a:cubicBezTo>
                  <a:pt x="132" y="86"/>
                  <a:pt x="136" y="89"/>
                  <a:pt x="142" y="91"/>
                </a:cubicBezTo>
                <a:cubicBezTo>
                  <a:pt x="147" y="93"/>
                  <a:pt x="153" y="96"/>
                  <a:pt x="160" y="98"/>
                </a:cubicBezTo>
                <a:cubicBezTo>
                  <a:pt x="167" y="101"/>
                  <a:pt x="174" y="103"/>
                  <a:pt x="181" y="105"/>
                </a:cubicBezTo>
                <a:cubicBezTo>
                  <a:pt x="188" y="107"/>
                  <a:pt x="195" y="109"/>
                  <a:pt x="202" y="110"/>
                </a:cubicBezTo>
                <a:cubicBezTo>
                  <a:pt x="208" y="111"/>
                  <a:pt x="215" y="112"/>
                  <a:pt x="220" y="113"/>
                </a:cubicBezTo>
                <a:cubicBezTo>
                  <a:pt x="225" y="114"/>
                  <a:pt x="230" y="114"/>
                  <a:pt x="233" y="114"/>
                </a:cubicBezTo>
                <a:cubicBezTo>
                  <a:pt x="236" y="114"/>
                  <a:pt x="237" y="114"/>
                  <a:pt x="237" y="114"/>
                </a:cubicBezTo>
                <a:cubicBezTo>
                  <a:pt x="237" y="114"/>
                  <a:pt x="236" y="112"/>
                  <a:pt x="234" y="109"/>
                </a:cubicBezTo>
                <a:cubicBezTo>
                  <a:pt x="234" y="108"/>
                  <a:pt x="233" y="108"/>
                  <a:pt x="233" y="107"/>
                </a:cubicBezTo>
                <a:cubicBezTo>
                  <a:pt x="233" y="107"/>
                  <a:pt x="233" y="106"/>
                  <a:pt x="232" y="106"/>
                </a:cubicBezTo>
                <a:cubicBezTo>
                  <a:pt x="232" y="105"/>
                  <a:pt x="231" y="104"/>
                  <a:pt x="231" y="103"/>
                </a:cubicBezTo>
                <a:cubicBezTo>
                  <a:pt x="230" y="100"/>
                  <a:pt x="228" y="98"/>
                  <a:pt x="227" y="95"/>
                </a:cubicBezTo>
                <a:cubicBezTo>
                  <a:pt x="226" y="93"/>
                  <a:pt x="225" y="90"/>
                  <a:pt x="224" y="88"/>
                </a:cubicBezTo>
                <a:cubicBezTo>
                  <a:pt x="223" y="86"/>
                  <a:pt x="222" y="84"/>
                  <a:pt x="221" y="82"/>
                </a:cubicBezTo>
                <a:cubicBezTo>
                  <a:pt x="221" y="80"/>
                  <a:pt x="220" y="78"/>
                  <a:pt x="220" y="77"/>
                </a:cubicBezTo>
                <a:cubicBezTo>
                  <a:pt x="219" y="76"/>
                  <a:pt x="219" y="75"/>
                  <a:pt x="219" y="75"/>
                </a:cubicBezTo>
                <a:cubicBezTo>
                  <a:pt x="197" y="70"/>
                  <a:pt x="174" y="61"/>
                  <a:pt x="152" y="48"/>
                </a:cubicBezTo>
                <a:cubicBezTo>
                  <a:pt x="131" y="36"/>
                  <a:pt x="110" y="20"/>
                  <a:pt x="90" y="0"/>
                </a:cubicBezTo>
                <a:cubicBezTo>
                  <a:pt x="71" y="20"/>
                  <a:pt x="53" y="42"/>
                  <a:pt x="38" y="68"/>
                </a:cubicBezTo>
                <a:cubicBezTo>
                  <a:pt x="23" y="94"/>
                  <a:pt x="10" y="122"/>
                  <a:pt x="0" y="153"/>
                </a:cubicBezTo>
                <a:cubicBezTo>
                  <a:pt x="0" y="153"/>
                  <a:pt x="1" y="154"/>
                  <a:pt x="2" y="157"/>
                </a:cubicBezTo>
                <a:cubicBezTo>
                  <a:pt x="2" y="159"/>
                  <a:pt x="4" y="162"/>
                  <a:pt x="5" y="166"/>
                </a:cubicBezTo>
                <a:cubicBezTo>
                  <a:pt x="7" y="170"/>
                  <a:pt x="8" y="174"/>
                  <a:pt x="10" y="179"/>
                </a:cubicBezTo>
                <a:cubicBezTo>
                  <a:pt x="13" y="184"/>
                  <a:pt x="15" y="189"/>
                  <a:pt x="17" y="194"/>
                </a:cubicBezTo>
                <a:cubicBezTo>
                  <a:pt x="19" y="199"/>
                  <a:pt x="22" y="204"/>
                  <a:pt x="24" y="208"/>
                </a:cubicBezTo>
                <a:cubicBezTo>
                  <a:pt x="25" y="211"/>
                  <a:pt x="27" y="213"/>
                  <a:pt x="28" y="215"/>
                </a:cubicBezTo>
                <a:cubicBezTo>
                  <a:pt x="28" y="216"/>
                  <a:pt x="29" y="217"/>
                  <a:pt x="29" y="218"/>
                </a:cubicBezTo>
                <a:cubicBezTo>
                  <a:pt x="30" y="219"/>
                  <a:pt x="30" y="220"/>
                  <a:pt x="31" y="221"/>
                </a:cubicBezTo>
                <a:cubicBezTo>
                  <a:pt x="35" y="228"/>
                  <a:pt x="38" y="233"/>
                  <a:pt x="38" y="233"/>
                </a:cubicBezTo>
                <a:cubicBezTo>
                  <a:pt x="38" y="233"/>
                  <a:pt x="38" y="230"/>
                  <a:pt x="38" y="226"/>
                </a:cubicBezTo>
                <a:cubicBezTo>
                  <a:pt x="39" y="222"/>
                  <a:pt x="40" y="216"/>
                  <a:pt x="41" y="209"/>
                </a:cubicBezTo>
                <a:cubicBezTo>
                  <a:pt x="42" y="202"/>
                  <a:pt x="44" y="194"/>
                  <a:pt x="45" y="185"/>
                </a:cubicBezTo>
                <a:cubicBezTo>
                  <a:pt x="48" y="177"/>
                  <a:pt x="50" y="168"/>
                  <a:pt x="52" y="159"/>
                </a:cubicBezTo>
                <a:cubicBezTo>
                  <a:pt x="55" y="151"/>
                  <a:pt x="58" y="142"/>
                  <a:pt x="61" y="134"/>
                </a:cubicBezTo>
                <a:cubicBezTo>
                  <a:pt x="64" y="127"/>
                  <a:pt x="67" y="119"/>
                  <a:pt x="70" y="114"/>
                </a:cubicBezTo>
                <a:cubicBezTo>
                  <a:pt x="72" y="108"/>
                  <a:pt x="75" y="103"/>
                  <a:pt x="77" y="100"/>
                </a:cubicBezTo>
                <a:cubicBezTo>
                  <a:pt x="78" y="96"/>
                  <a:pt x="79" y="94"/>
                  <a:pt x="79" y="94"/>
                </a:cubicBezTo>
                <a:cubicBezTo>
                  <a:pt x="79" y="94"/>
                  <a:pt x="80" y="98"/>
                  <a:pt x="82" y="105"/>
                </a:cubicBezTo>
                <a:cubicBezTo>
                  <a:pt x="83" y="109"/>
                  <a:pt x="85" y="113"/>
                  <a:pt x="86" y="117"/>
                </a:cubicBezTo>
                <a:cubicBezTo>
                  <a:pt x="87" y="120"/>
                  <a:pt x="88" y="122"/>
                  <a:pt x="89" y="125"/>
                </a:cubicBezTo>
                <a:cubicBezTo>
                  <a:pt x="90" y="128"/>
                  <a:pt x="91" y="130"/>
                  <a:pt x="92" y="133"/>
                </a:cubicBezTo>
                <a:cubicBezTo>
                  <a:pt x="93" y="136"/>
                  <a:pt x="94" y="139"/>
                  <a:pt x="96" y="142"/>
                </a:cubicBezTo>
                <a:cubicBezTo>
                  <a:pt x="97" y="145"/>
                  <a:pt x="98" y="148"/>
                  <a:pt x="100" y="152"/>
                </a:cubicBezTo>
                <a:cubicBezTo>
                  <a:pt x="103" y="158"/>
                  <a:pt x="106" y="165"/>
                  <a:pt x="110" y="171"/>
                </a:cubicBezTo>
                <a:cubicBezTo>
                  <a:pt x="110" y="172"/>
                  <a:pt x="110" y="173"/>
                  <a:pt x="111" y="174"/>
                </a:cubicBezTo>
                <a:cubicBezTo>
                  <a:pt x="111" y="175"/>
                  <a:pt x="112" y="176"/>
                  <a:pt x="112" y="176"/>
                </a:cubicBezTo>
                <a:cubicBezTo>
                  <a:pt x="113" y="178"/>
                  <a:pt x="114" y="180"/>
                  <a:pt x="115" y="182"/>
                </a:cubicBezTo>
                <a:cubicBezTo>
                  <a:pt x="117" y="185"/>
                  <a:pt x="119" y="189"/>
                  <a:pt x="121" y="192"/>
                </a:cubicBezTo>
                <a:cubicBezTo>
                  <a:pt x="124" y="195"/>
                  <a:pt x="126" y="199"/>
                  <a:pt x="128" y="202"/>
                </a:cubicBezTo>
                <a:cubicBezTo>
                  <a:pt x="129" y="203"/>
                  <a:pt x="129" y="203"/>
                  <a:pt x="129" y="203"/>
                </a:cubicBezTo>
                <a:cubicBezTo>
                  <a:pt x="129" y="204"/>
                  <a:pt x="129" y="204"/>
                  <a:pt x="129" y="204"/>
                </a:cubicBezTo>
                <a:cubicBezTo>
                  <a:pt x="131" y="206"/>
                  <a:pt x="131" y="206"/>
                  <a:pt x="131" y="206"/>
                </a:cubicBezTo>
                <a:cubicBezTo>
                  <a:pt x="137" y="214"/>
                  <a:pt x="137" y="214"/>
                  <a:pt x="137" y="214"/>
                </a:cubicBezTo>
                <a:cubicBezTo>
                  <a:pt x="138" y="216"/>
                  <a:pt x="138" y="217"/>
                  <a:pt x="139" y="218"/>
                </a:cubicBezTo>
                <a:cubicBezTo>
                  <a:pt x="143" y="222"/>
                  <a:pt x="143" y="222"/>
                  <a:pt x="143" y="222"/>
                </a:cubicBezTo>
                <a:cubicBezTo>
                  <a:pt x="149" y="230"/>
                  <a:pt x="149" y="230"/>
                  <a:pt x="149" y="230"/>
                </a:cubicBezTo>
                <a:cubicBezTo>
                  <a:pt x="151" y="233"/>
                  <a:pt x="153" y="235"/>
                  <a:pt x="155" y="238"/>
                </a:cubicBezTo>
                <a:cubicBezTo>
                  <a:pt x="158" y="241"/>
                  <a:pt x="160" y="243"/>
                  <a:pt x="162" y="246"/>
                </a:cubicBezTo>
                <a:cubicBezTo>
                  <a:pt x="169" y="253"/>
                  <a:pt x="169" y="253"/>
                  <a:pt x="169" y="253"/>
                </a:cubicBezTo>
                <a:cubicBezTo>
                  <a:pt x="206" y="292"/>
                  <a:pt x="253" y="322"/>
                  <a:pt x="302" y="341"/>
                </a:cubicBezTo>
                <a:cubicBezTo>
                  <a:pt x="327" y="350"/>
                  <a:pt x="353" y="357"/>
                  <a:pt x="379" y="360"/>
                </a:cubicBezTo>
                <a:cubicBezTo>
                  <a:pt x="404" y="364"/>
                  <a:pt x="430" y="365"/>
                  <a:pt x="455" y="363"/>
                </a:cubicBezTo>
                <a:cubicBezTo>
                  <a:pt x="481" y="361"/>
                  <a:pt x="505" y="357"/>
                  <a:pt x="529" y="350"/>
                </a:cubicBezTo>
                <a:cubicBezTo>
                  <a:pt x="552" y="344"/>
                  <a:pt x="574" y="335"/>
                  <a:pt x="595" y="324"/>
                </a:cubicBezTo>
                <a:cubicBezTo>
                  <a:pt x="636" y="303"/>
                  <a:pt x="671" y="276"/>
                  <a:pt x="698" y="246"/>
                </a:cubicBezTo>
                <a:cubicBezTo>
                  <a:pt x="712" y="231"/>
                  <a:pt x="724" y="216"/>
                  <a:pt x="734" y="200"/>
                </a:cubicBezTo>
                <a:cubicBezTo>
                  <a:pt x="736" y="196"/>
                  <a:pt x="739" y="193"/>
                  <a:pt x="741" y="189"/>
                </a:cubicBezTo>
                <a:cubicBezTo>
                  <a:pt x="743" y="185"/>
                  <a:pt x="746" y="181"/>
                  <a:pt x="748" y="177"/>
                </a:cubicBezTo>
                <a:cubicBezTo>
                  <a:pt x="750" y="174"/>
                  <a:pt x="752" y="170"/>
                  <a:pt x="754" y="166"/>
                </a:cubicBezTo>
                <a:cubicBezTo>
                  <a:pt x="756" y="162"/>
                  <a:pt x="758" y="158"/>
                  <a:pt x="759" y="155"/>
                </a:cubicBezTo>
                <a:cubicBezTo>
                  <a:pt x="773" y="125"/>
                  <a:pt x="782" y="97"/>
                  <a:pt x="786" y="74"/>
                </a:cubicBezTo>
                <a:cubicBezTo>
                  <a:pt x="791" y="51"/>
                  <a:pt x="792" y="32"/>
                  <a:pt x="793" y="20"/>
                </a:cubicBezTo>
                <a:cubicBezTo>
                  <a:pt x="794" y="7"/>
                  <a:pt x="794" y="0"/>
                  <a:pt x="794" y="0"/>
                </a:cubicBezTo>
                <a:lnTo>
                  <a:pt x="74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74295" tIns="37148" rIns="74295" bIns="37148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09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6440604" y="2799526"/>
            <a:ext cx="593666" cy="456438"/>
            <a:chOff x="2849564" y="3636963"/>
            <a:chExt cx="315912" cy="242888"/>
          </a:xfrm>
          <a:solidFill>
            <a:schemeClr val="bg1"/>
          </a:solidFill>
        </p:grpSpPr>
        <p:sp>
          <p:nvSpPr>
            <p:cNvPr id="16" name="Freeform 148"/>
            <p:cNvSpPr/>
            <p:nvPr/>
          </p:nvSpPr>
          <p:spPr bwMode="auto">
            <a:xfrm>
              <a:off x="2849564" y="3671888"/>
              <a:ext cx="298450" cy="207963"/>
            </a:xfrm>
            <a:custGeom>
              <a:avLst/>
              <a:gdLst>
                <a:gd name="T0" fmla="*/ 103 w 112"/>
                <a:gd name="T1" fmla="*/ 78 h 78"/>
                <a:gd name="T2" fmla="*/ 9 w 112"/>
                <a:gd name="T3" fmla="*/ 78 h 78"/>
                <a:gd name="T4" fmla="*/ 0 w 112"/>
                <a:gd name="T5" fmla="*/ 69 h 78"/>
                <a:gd name="T6" fmla="*/ 0 w 112"/>
                <a:gd name="T7" fmla="*/ 8 h 78"/>
                <a:gd name="T8" fmla="*/ 9 w 112"/>
                <a:gd name="T9" fmla="*/ 0 h 78"/>
                <a:gd name="T10" fmla="*/ 42 w 112"/>
                <a:gd name="T11" fmla="*/ 0 h 78"/>
                <a:gd name="T12" fmla="*/ 46 w 112"/>
                <a:gd name="T13" fmla="*/ 4 h 78"/>
                <a:gd name="T14" fmla="*/ 42 w 112"/>
                <a:gd name="T15" fmla="*/ 8 h 78"/>
                <a:gd name="T16" fmla="*/ 9 w 112"/>
                <a:gd name="T17" fmla="*/ 8 h 78"/>
                <a:gd name="T18" fmla="*/ 8 w 112"/>
                <a:gd name="T19" fmla="*/ 8 h 78"/>
                <a:gd name="T20" fmla="*/ 8 w 112"/>
                <a:gd name="T21" fmla="*/ 69 h 78"/>
                <a:gd name="T22" fmla="*/ 9 w 112"/>
                <a:gd name="T23" fmla="*/ 70 h 78"/>
                <a:gd name="T24" fmla="*/ 103 w 112"/>
                <a:gd name="T25" fmla="*/ 70 h 78"/>
                <a:gd name="T26" fmla="*/ 104 w 112"/>
                <a:gd name="T27" fmla="*/ 69 h 78"/>
                <a:gd name="T28" fmla="*/ 104 w 112"/>
                <a:gd name="T29" fmla="*/ 43 h 78"/>
                <a:gd name="T30" fmla="*/ 108 w 112"/>
                <a:gd name="T31" fmla="*/ 39 h 78"/>
                <a:gd name="T32" fmla="*/ 112 w 112"/>
                <a:gd name="T33" fmla="*/ 43 h 78"/>
                <a:gd name="T34" fmla="*/ 112 w 112"/>
                <a:gd name="T35" fmla="*/ 69 h 78"/>
                <a:gd name="T36" fmla="*/ 103 w 112"/>
                <a:gd name="T37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2" h="78">
                  <a:moveTo>
                    <a:pt x="103" y="78"/>
                  </a:moveTo>
                  <a:cubicBezTo>
                    <a:pt x="9" y="78"/>
                    <a:pt x="9" y="78"/>
                    <a:pt x="9" y="78"/>
                  </a:cubicBezTo>
                  <a:cubicBezTo>
                    <a:pt x="4" y="78"/>
                    <a:pt x="0" y="74"/>
                    <a:pt x="0" y="6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4" y="0"/>
                    <a:pt x="46" y="1"/>
                    <a:pt x="46" y="4"/>
                  </a:cubicBezTo>
                  <a:cubicBezTo>
                    <a:pt x="46" y="6"/>
                    <a:pt x="44" y="8"/>
                    <a:pt x="42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69"/>
                    <a:pt x="8" y="69"/>
                    <a:pt x="8" y="69"/>
                  </a:cubicBezTo>
                  <a:cubicBezTo>
                    <a:pt x="8" y="70"/>
                    <a:pt x="8" y="70"/>
                    <a:pt x="9" y="70"/>
                  </a:cubicBezTo>
                  <a:cubicBezTo>
                    <a:pt x="103" y="70"/>
                    <a:pt x="103" y="70"/>
                    <a:pt x="103" y="70"/>
                  </a:cubicBezTo>
                  <a:cubicBezTo>
                    <a:pt x="103" y="70"/>
                    <a:pt x="104" y="70"/>
                    <a:pt x="104" y="69"/>
                  </a:cubicBezTo>
                  <a:cubicBezTo>
                    <a:pt x="104" y="43"/>
                    <a:pt x="104" y="43"/>
                    <a:pt x="104" y="43"/>
                  </a:cubicBezTo>
                  <a:cubicBezTo>
                    <a:pt x="104" y="41"/>
                    <a:pt x="105" y="39"/>
                    <a:pt x="108" y="39"/>
                  </a:cubicBezTo>
                  <a:cubicBezTo>
                    <a:pt x="110" y="39"/>
                    <a:pt x="112" y="41"/>
                    <a:pt x="112" y="43"/>
                  </a:cubicBezTo>
                  <a:cubicBezTo>
                    <a:pt x="112" y="69"/>
                    <a:pt x="112" y="69"/>
                    <a:pt x="112" y="69"/>
                  </a:cubicBezTo>
                  <a:cubicBezTo>
                    <a:pt x="112" y="74"/>
                    <a:pt x="108" y="78"/>
                    <a:pt x="103" y="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4295" tIns="37148" rIns="74295" bIns="37148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09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 149"/>
            <p:cNvSpPr/>
            <p:nvPr/>
          </p:nvSpPr>
          <p:spPr bwMode="auto">
            <a:xfrm>
              <a:off x="2943226" y="3636963"/>
              <a:ext cx="222250" cy="200025"/>
            </a:xfrm>
            <a:custGeom>
              <a:avLst/>
              <a:gdLst>
                <a:gd name="T0" fmla="*/ 46 w 83"/>
                <a:gd name="T1" fmla="*/ 58 h 75"/>
                <a:gd name="T2" fmla="*/ 83 w 83"/>
                <a:gd name="T3" fmla="*/ 29 h 75"/>
                <a:gd name="T4" fmla="*/ 46 w 83"/>
                <a:gd name="T5" fmla="*/ 0 h 75"/>
                <a:gd name="T6" fmla="*/ 46 w 83"/>
                <a:gd name="T7" fmla="*/ 20 h 75"/>
                <a:gd name="T8" fmla="*/ 0 w 83"/>
                <a:gd name="T9" fmla="*/ 75 h 75"/>
                <a:gd name="T10" fmla="*/ 46 w 83"/>
                <a:gd name="T11" fmla="*/ 40 h 75"/>
                <a:gd name="T12" fmla="*/ 46 w 83"/>
                <a:gd name="T13" fmla="*/ 5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75">
                  <a:moveTo>
                    <a:pt x="46" y="58"/>
                  </a:moveTo>
                  <a:cubicBezTo>
                    <a:pt x="83" y="29"/>
                    <a:pt x="83" y="29"/>
                    <a:pt x="83" y="29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20"/>
                    <a:pt x="46" y="20"/>
                    <a:pt x="46" y="20"/>
                  </a:cubicBezTo>
                  <a:cubicBezTo>
                    <a:pt x="10" y="21"/>
                    <a:pt x="0" y="38"/>
                    <a:pt x="0" y="75"/>
                  </a:cubicBezTo>
                  <a:cubicBezTo>
                    <a:pt x="15" y="43"/>
                    <a:pt x="30" y="41"/>
                    <a:pt x="46" y="40"/>
                  </a:cubicBezTo>
                  <a:cubicBezTo>
                    <a:pt x="46" y="58"/>
                    <a:pt x="46" y="58"/>
                    <a:pt x="46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4295" tIns="37148" rIns="74295" bIns="37148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09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sp>
        <p:nvSpPr>
          <p:cNvPr id="18" name="Freeform 199"/>
          <p:cNvSpPr>
            <a:spLocks noEditPoints="1"/>
          </p:cNvSpPr>
          <p:nvPr/>
        </p:nvSpPr>
        <p:spPr bwMode="auto">
          <a:xfrm>
            <a:off x="5136523" y="4250243"/>
            <a:ext cx="577174" cy="432878"/>
          </a:xfrm>
          <a:custGeom>
            <a:avLst/>
            <a:gdLst>
              <a:gd name="T0" fmla="*/ 96 w 112"/>
              <a:gd name="T1" fmla="*/ 0 h 84"/>
              <a:gd name="T2" fmla="*/ 16 w 112"/>
              <a:gd name="T3" fmla="*/ 0 h 84"/>
              <a:gd name="T4" fmla="*/ 0 w 112"/>
              <a:gd name="T5" fmla="*/ 16 h 84"/>
              <a:gd name="T6" fmla="*/ 0 w 112"/>
              <a:gd name="T7" fmla="*/ 68 h 84"/>
              <a:gd name="T8" fmla="*/ 16 w 112"/>
              <a:gd name="T9" fmla="*/ 84 h 84"/>
              <a:gd name="T10" fmla="*/ 96 w 112"/>
              <a:gd name="T11" fmla="*/ 84 h 84"/>
              <a:gd name="T12" fmla="*/ 112 w 112"/>
              <a:gd name="T13" fmla="*/ 68 h 84"/>
              <a:gd name="T14" fmla="*/ 112 w 112"/>
              <a:gd name="T15" fmla="*/ 16 h 84"/>
              <a:gd name="T16" fmla="*/ 96 w 112"/>
              <a:gd name="T17" fmla="*/ 0 h 84"/>
              <a:gd name="T18" fmla="*/ 104 w 112"/>
              <a:gd name="T19" fmla="*/ 16 h 84"/>
              <a:gd name="T20" fmla="*/ 104 w 112"/>
              <a:gd name="T21" fmla="*/ 68 h 84"/>
              <a:gd name="T22" fmla="*/ 104 w 112"/>
              <a:gd name="T23" fmla="*/ 69 h 84"/>
              <a:gd name="T24" fmla="*/ 71 w 112"/>
              <a:gd name="T25" fmla="*/ 38 h 84"/>
              <a:gd name="T26" fmla="*/ 104 w 112"/>
              <a:gd name="T27" fmla="*/ 14 h 84"/>
              <a:gd name="T28" fmla="*/ 104 w 112"/>
              <a:gd name="T29" fmla="*/ 16 h 84"/>
              <a:gd name="T30" fmla="*/ 96 w 112"/>
              <a:gd name="T31" fmla="*/ 8 h 84"/>
              <a:gd name="T32" fmla="*/ 98 w 112"/>
              <a:gd name="T33" fmla="*/ 8 h 84"/>
              <a:gd name="T34" fmla="*/ 55 w 112"/>
              <a:gd name="T35" fmla="*/ 41 h 84"/>
              <a:gd name="T36" fmla="*/ 13 w 112"/>
              <a:gd name="T37" fmla="*/ 9 h 84"/>
              <a:gd name="T38" fmla="*/ 16 w 112"/>
              <a:gd name="T39" fmla="*/ 8 h 84"/>
              <a:gd name="T40" fmla="*/ 96 w 112"/>
              <a:gd name="T41" fmla="*/ 8 h 84"/>
              <a:gd name="T42" fmla="*/ 8 w 112"/>
              <a:gd name="T43" fmla="*/ 69 h 84"/>
              <a:gd name="T44" fmla="*/ 8 w 112"/>
              <a:gd name="T45" fmla="*/ 68 h 84"/>
              <a:gd name="T46" fmla="*/ 8 w 112"/>
              <a:gd name="T47" fmla="*/ 16 h 84"/>
              <a:gd name="T48" fmla="*/ 8 w 112"/>
              <a:gd name="T49" fmla="*/ 15 h 84"/>
              <a:gd name="T50" fmla="*/ 40 w 112"/>
              <a:gd name="T51" fmla="*/ 39 h 84"/>
              <a:gd name="T52" fmla="*/ 8 w 112"/>
              <a:gd name="T53" fmla="*/ 69 h 84"/>
              <a:gd name="T54" fmla="*/ 16 w 112"/>
              <a:gd name="T55" fmla="*/ 76 h 84"/>
              <a:gd name="T56" fmla="*/ 13 w 112"/>
              <a:gd name="T57" fmla="*/ 75 h 84"/>
              <a:gd name="T58" fmla="*/ 47 w 112"/>
              <a:gd name="T59" fmla="*/ 43 h 84"/>
              <a:gd name="T60" fmla="*/ 49 w 112"/>
              <a:gd name="T61" fmla="*/ 45 h 84"/>
              <a:gd name="T62" fmla="*/ 49 w 112"/>
              <a:gd name="T63" fmla="*/ 45 h 84"/>
              <a:gd name="T64" fmla="*/ 55 w 112"/>
              <a:gd name="T65" fmla="*/ 48 h 84"/>
              <a:gd name="T66" fmla="*/ 61 w 112"/>
              <a:gd name="T67" fmla="*/ 45 h 84"/>
              <a:gd name="T68" fmla="*/ 62 w 112"/>
              <a:gd name="T69" fmla="*/ 45 h 84"/>
              <a:gd name="T70" fmla="*/ 65 w 112"/>
              <a:gd name="T71" fmla="*/ 43 h 84"/>
              <a:gd name="T72" fmla="*/ 99 w 112"/>
              <a:gd name="T73" fmla="*/ 75 h 84"/>
              <a:gd name="T74" fmla="*/ 96 w 112"/>
              <a:gd name="T75" fmla="*/ 76 h 84"/>
              <a:gd name="T76" fmla="*/ 16 w 112"/>
              <a:gd name="T77" fmla="*/ 76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12" h="84">
                <a:moveTo>
                  <a:pt x="96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77"/>
                  <a:pt x="7" y="84"/>
                  <a:pt x="16" y="84"/>
                </a:cubicBezTo>
                <a:cubicBezTo>
                  <a:pt x="96" y="84"/>
                  <a:pt x="96" y="84"/>
                  <a:pt x="96" y="84"/>
                </a:cubicBezTo>
                <a:cubicBezTo>
                  <a:pt x="105" y="84"/>
                  <a:pt x="112" y="77"/>
                  <a:pt x="112" y="68"/>
                </a:cubicBezTo>
                <a:cubicBezTo>
                  <a:pt x="112" y="16"/>
                  <a:pt x="112" y="16"/>
                  <a:pt x="112" y="16"/>
                </a:cubicBezTo>
                <a:cubicBezTo>
                  <a:pt x="112" y="7"/>
                  <a:pt x="105" y="0"/>
                  <a:pt x="96" y="0"/>
                </a:cubicBezTo>
                <a:close/>
                <a:moveTo>
                  <a:pt x="104" y="16"/>
                </a:moveTo>
                <a:cubicBezTo>
                  <a:pt x="104" y="68"/>
                  <a:pt x="104" y="68"/>
                  <a:pt x="104" y="68"/>
                </a:cubicBezTo>
                <a:cubicBezTo>
                  <a:pt x="104" y="68"/>
                  <a:pt x="104" y="69"/>
                  <a:pt x="104" y="69"/>
                </a:cubicBezTo>
                <a:cubicBezTo>
                  <a:pt x="71" y="38"/>
                  <a:pt x="71" y="38"/>
                  <a:pt x="71" y="38"/>
                </a:cubicBezTo>
                <a:cubicBezTo>
                  <a:pt x="104" y="14"/>
                  <a:pt x="104" y="14"/>
                  <a:pt x="104" y="14"/>
                </a:cubicBezTo>
                <a:cubicBezTo>
                  <a:pt x="104" y="14"/>
                  <a:pt x="104" y="15"/>
                  <a:pt x="104" y="16"/>
                </a:cubicBezTo>
                <a:close/>
                <a:moveTo>
                  <a:pt x="96" y="8"/>
                </a:moveTo>
                <a:cubicBezTo>
                  <a:pt x="97" y="8"/>
                  <a:pt x="98" y="8"/>
                  <a:pt x="98" y="8"/>
                </a:cubicBezTo>
                <a:cubicBezTo>
                  <a:pt x="55" y="41"/>
                  <a:pt x="55" y="41"/>
                  <a:pt x="55" y="41"/>
                </a:cubicBezTo>
                <a:cubicBezTo>
                  <a:pt x="13" y="9"/>
                  <a:pt x="13" y="9"/>
                  <a:pt x="13" y="9"/>
                </a:cubicBezTo>
                <a:cubicBezTo>
                  <a:pt x="14" y="8"/>
                  <a:pt x="15" y="8"/>
                  <a:pt x="16" y="8"/>
                </a:cubicBezTo>
                <a:lnTo>
                  <a:pt x="96" y="8"/>
                </a:lnTo>
                <a:close/>
                <a:moveTo>
                  <a:pt x="8" y="69"/>
                </a:moveTo>
                <a:cubicBezTo>
                  <a:pt x="8" y="69"/>
                  <a:pt x="8" y="68"/>
                  <a:pt x="8" y="68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5"/>
                  <a:pt x="8" y="15"/>
                  <a:pt x="8" y="15"/>
                </a:cubicBezTo>
                <a:cubicBezTo>
                  <a:pt x="40" y="39"/>
                  <a:pt x="40" y="39"/>
                  <a:pt x="40" y="39"/>
                </a:cubicBezTo>
                <a:lnTo>
                  <a:pt x="8" y="69"/>
                </a:lnTo>
                <a:close/>
                <a:moveTo>
                  <a:pt x="16" y="76"/>
                </a:moveTo>
                <a:cubicBezTo>
                  <a:pt x="15" y="76"/>
                  <a:pt x="13" y="76"/>
                  <a:pt x="13" y="75"/>
                </a:cubicBezTo>
                <a:cubicBezTo>
                  <a:pt x="47" y="43"/>
                  <a:pt x="47" y="43"/>
                  <a:pt x="47" y="43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51" y="47"/>
                  <a:pt x="53" y="48"/>
                  <a:pt x="55" y="48"/>
                </a:cubicBezTo>
                <a:cubicBezTo>
                  <a:pt x="58" y="48"/>
                  <a:pt x="60" y="47"/>
                  <a:pt x="61" y="45"/>
                </a:cubicBezTo>
                <a:cubicBezTo>
                  <a:pt x="62" y="45"/>
                  <a:pt x="62" y="45"/>
                  <a:pt x="62" y="45"/>
                </a:cubicBezTo>
                <a:cubicBezTo>
                  <a:pt x="65" y="43"/>
                  <a:pt x="65" y="43"/>
                  <a:pt x="65" y="43"/>
                </a:cubicBezTo>
                <a:cubicBezTo>
                  <a:pt x="99" y="75"/>
                  <a:pt x="99" y="75"/>
                  <a:pt x="99" y="75"/>
                </a:cubicBezTo>
                <a:cubicBezTo>
                  <a:pt x="99" y="76"/>
                  <a:pt x="97" y="76"/>
                  <a:pt x="96" y="76"/>
                </a:cubicBezTo>
                <a:lnTo>
                  <a:pt x="16" y="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74295" tIns="37148" rIns="74295" bIns="37148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095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6422906" y="4314475"/>
            <a:ext cx="660066" cy="331568"/>
            <a:chOff x="5567364" y="4362450"/>
            <a:chExt cx="341313" cy="171450"/>
          </a:xfrm>
          <a:solidFill>
            <a:schemeClr val="bg1"/>
          </a:solidFill>
        </p:grpSpPr>
        <p:sp>
          <p:nvSpPr>
            <p:cNvPr id="20" name="Freeform 201"/>
            <p:cNvSpPr>
              <a:spLocks noEditPoints="1"/>
            </p:cNvSpPr>
            <p:nvPr/>
          </p:nvSpPr>
          <p:spPr bwMode="auto">
            <a:xfrm>
              <a:off x="5567364" y="4362450"/>
              <a:ext cx="341313" cy="171450"/>
            </a:xfrm>
            <a:custGeom>
              <a:avLst/>
              <a:gdLst>
                <a:gd name="T0" fmla="*/ 98 w 128"/>
                <a:gd name="T1" fmla="*/ 0 h 64"/>
                <a:gd name="T2" fmla="*/ 30 w 128"/>
                <a:gd name="T3" fmla="*/ 0 h 64"/>
                <a:gd name="T4" fmla="*/ 0 w 128"/>
                <a:gd name="T5" fmla="*/ 32 h 64"/>
                <a:gd name="T6" fmla="*/ 30 w 128"/>
                <a:gd name="T7" fmla="*/ 64 h 64"/>
                <a:gd name="T8" fmla="*/ 98 w 128"/>
                <a:gd name="T9" fmla="*/ 64 h 64"/>
                <a:gd name="T10" fmla="*/ 128 w 128"/>
                <a:gd name="T11" fmla="*/ 32 h 64"/>
                <a:gd name="T12" fmla="*/ 98 w 128"/>
                <a:gd name="T13" fmla="*/ 0 h 64"/>
                <a:gd name="T14" fmla="*/ 8 w 128"/>
                <a:gd name="T15" fmla="*/ 32 h 64"/>
                <a:gd name="T16" fmla="*/ 30 w 128"/>
                <a:gd name="T17" fmla="*/ 8 h 64"/>
                <a:gd name="T18" fmla="*/ 62 w 128"/>
                <a:gd name="T19" fmla="*/ 8 h 64"/>
                <a:gd name="T20" fmla="*/ 62 w 128"/>
                <a:gd name="T21" fmla="*/ 56 h 64"/>
                <a:gd name="T22" fmla="*/ 30 w 128"/>
                <a:gd name="T23" fmla="*/ 56 h 64"/>
                <a:gd name="T24" fmla="*/ 8 w 128"/>
                <a:gd name="T25" fmla="*/ 32 h 64"/>
                <a:gd name="T26" fmla="*/ 98 w 128"/>
                <a:gd name="T27" fmla="*/ 56 h 64"/>
                <a:gd name="T28" fmla="*/ 67 w 128"/>
                <a:gd name="T29" fmla="*/ 56 h 64"/>
                <a:gd name="T30" fmla="*/ 67 w 128"/>
                <a:gd name="T31" fmla="*/ 8 h 64"/>
                <a:gd name="T32" fmla="*/ 98 w 128"/>
                <a:gd name="T33" fmla="*/ 8 h 64"/>
                <a:gd name="T34" fmla="*/ 120 w 128"/>
                <a:gd name="T35" fmla="*/ 32 h 64"/>
                <a:gd name="T36" fmla="*/ 98 w 128"/>
                <a:gd name="T37" fmla="*/ 5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8" h="64">
                  <a:moveTo>
                    <a:pt x="98" y="0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14" y="0"/>
                    <a:pt x="0" y="14"/>
                    <a:pt x="0" y="32"/>
                  </a:cubicBezTo>
                  <a:cubicBezTo>
                    <a:pt x="0" y="50"/>
                    <a:pt x="14" y="64"/>
                    <a:pt x="30" y="64"/>
                  </a:cubicBezTo>
                  <a:cubicBezTo>
                    <a:pt x="98" y="64"/>
                    <a:pt x="98" y="64"/>
                    <a:pt x="98" y="64"/>
                  </a:cubicBezTo>
                  <a:cubicBezTo>
                    <a:pt x="114" y="64"/>
                    <a:pt x="128" y="50"/>
                    <a:pt x="128" y="32"/>
                  </a:cubicBezTo>
                  <a:cubicBezTo>
                    <a:pt x="128" y="14"/>
                    <a:pt x="114" y="0"/>
                    <a:pt x="98" y="0"/>
                  </a:cubicBezTo>
                  <a:close/>
                  <a:moveTo>
                    <a:pt x="8" y="32"/>
                  </a:moveTo>
                  <a:cubicBezTo>
                    <a:pt x="8" y="19"/>
                    <a:pt x="18" y="8"/>
                    <a:pt x="30" y="8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0" y="21"/>
                    <a:pt x="60" y="43"/>
                    <a:pt x="62" y="56"/>
                  </a:cubicBezTo>
                  <a:cubicBezTo>
                    <a:pt x="30" y="56"/>
                    <a:pt x="30" y="56"/>
                    <a:pt x="30" y="56"/>
                  </a:cubicBezTo>
                  <a:cubicBezTo>
                    <a:pt x="18" y="56"/>
                    <a:pt x="8" y="45"/>
                    <a:pt x="8" y="32"/>
                  </a:cubicBezTo>
                  <a:close/>
                  <a:moveTo>
                    <a:pt x="98" y="56"/>
                  </a:moveTo>
                  <a:cubicBezTo>
                    <a:pt x="67" y="56"/>
                    <a:pt x="67" y="56"/>
                    <a:pt x="67" y="56"/>
                  </a:cubicBezTo>
                  <a:cubicBezTo>
                    <a:pt x="64" y="44"/>
                    <a:pt x="64" y="20"/>
                    <a:pt x="67" y="8"/>
                  </a:cubicBezTo>
                  <a:cubicBezTo>
                    <a:pt x="98" y="8"/>
                    <a:pt x="98" y="8"/>
                    <a:pt x="98" y="8"/>
                  </a:cubicBezTo>
                  <a:cubicBezTo>
                    <a:pt x="110" y="8"/>
                    <a:pt x="120" y="19"/>
                    <a:pt x="120" y="32"/>
                  </a:cubicBezTo>
                  <a:cubicBezTo>
                    <a:pt x="120" y="45"/>
                    <a:pt x="110" y="56"/>
                    <a:pt x="98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4295" tIns="37148" rIns="74295" bIns="37148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09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1" name="Freeform 202"/>
            <p:cNvSpPr/>
            <p:nvPr/>
          </p:nvSpPr>
          <p:spPr bwMode="auto">
            <a:xfrm>
              <a:off x="5603876" y="4400550"/>
              <a:ext cx="53975" cy="52388"/>
            </a:xfrm>
            <a:custGeom>
              <a:avLst/>
              <a:gdLst>
                <a:gd name="T0" fmla="*/ 18 w 20"/>
                <a:gd name="T1" fmla="*/ 0 h 20"/>
                <a:gd name="T2" fmla="*/ 0 w 20"/>
                <a:gd name="T3" fmla="*/ 18 h 20"/>
                <a:gd name="T4" fmla="*/ 2 w 20"/>
                <a:gd name="T5" fmla="*/ 20 h 20"/>
                <a:gd name="T6" fmla="*/ 4 w 20"/>
                <a:gd name="T7" fmla="*/ 18 h 20"/>
                <a:gd name="T8" fmla="*/ 18 w 20"/>
                <a:gd name="T9" fmla="*/ 4 h 20"/>
                <a:gd name="T10" fmla="*/ 20 w 20"/>
                <a:gd name="T11" fmla="*/ 2 h 20"/>
                <a:gd name="T12" fmla="*/ 18 w 20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0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19"/>
                    <a:pt x="1" y="20"/>
                    <a:pt x="2" y="20"/>
                  </a:cubicBezTo>
                  <a:cubicBezTo>
                    <a:pt x="3" y="20"/>
                    <a:pt x="4" y="19"/>
                    <a:pt x="4" y="18"/>
                  </a:cubicBezTo>
                  <a:cubicBezTo>
                    <a:pt x="4" y="10"/>
                    <a:pt x="10" y="4"/>
                    <a:pt x="18" y="4"/>
                  </a:cubicBezTo>
                  <a:cubicBezTo>
                    <a:pt x="19" y="4"/>
                    <a:pt x="20" y="3"/>
                    <a:pt x="20" y="2"/>
                  </a:cubicBezTo>
                  <a:cubicBezTo>
                    <a:pt x="20" y="1"/>
                    <a:pt x="19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4295" tIns="37148" rIns="74295" bIns="37148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09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 203"/>
            <p:cNvSpPr/>
            <p:nvPr/>
          </p:nvSpPr>
          <p:spPr bwMode="auto">
            <a:xfrm>
              <a:off x="5818189" y="4441825"/>
              <a:ext cx="52388" cy="53975"/>
            </a:xfrm>
            <a:custGeom>
              <a:avLst/>
              <a:gdLst>
                <a:gd name="T0" fmla="*/ 18 w 20"/>
                <a:gd name="T1" fmla="*/ 0 h 20"/>
                <a:gd name="T2" fmla="*/ 16 w 20"/>
                <a:gd name="T3" fmla="*/ 2 h 20"/>
                <a:gd name="T4" fmla="*/ 2 w 20"/>
                <a:gd name="T5" fmla="*/ 16 h 20"/>
                <a:gd name="T6" fmla="*/ 0 w 20"/>
                <a:gd name="T7" fmla="*/ 18 h 20"/>
                <a:gd name="T8" fmla="*/ 2 w 20"/>
                <a:gd name="T9" fmla="*/ 20 h 20"/>
                <a:gd name="T10" fmla="*/ 20 w 20"/>
                <a:gd name="T11" fmla="*/ 2 h 20"/>
                <a:gd name="T12" fmla="*/ 18 w 20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0">
                  <a:moveTo>
                    <a:pt x="18" y="0"/>
                  </a:moveTo>
                  <a:cubicBezTo>
                    <a:pt x="17" y="0"/>
                    <a:pt x="16" y="1"/>
                    <a:pt x="16" y="2"/>
                  </a:cubicBezTo>
                  <a:cubicBezTo>
                    <a:pt x="16" y="10"/>
                    <a:pt x="10" y="16"/>
                    <a:pt x="2" y="16"/>
                  </a:cubicBezTo>
                  <a:cubicBezTo>
                    <a:pt x="1" y="16"/>
                    <a:pt x="0" y="17"/>
                    <a:pt x="0" y="18"/>
                  </a:cubicBezTo>
                  <a:cubicBezTo>
                    <a:pt x="0" y="19"/>
                    <a:pt x="1" y="20"/>
                    <a:pt x="2" y="20"/>
                  </a:cubicBezTo>
                  <a:cubicBezTo>
                    <a:pt x="12" y="20"/>
                    <a:pt x="20" y="12"/>
                    <a:pt x="20" y="2"/>
                  </a:cubicBezTo>
                  <a:cubicBezTo>
                    <a:pt x="20" y="1"/>
                    <a:pt x="19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4295" tIns="37148" rIns="74295" bIns="37148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09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5203815" y="2877859"/>
            <a:ext cx="457830" cy="398608"/>
            <a:chOff x="1482726" y="3625850"/>
            <a:chExt cx="319088" cy="277813"/>
          </a:xfrm>
          <a:solidFill>
            <a:schemeClr val="bg1"/>
          </a:solidFill>
        </p:grpSpPr>
        <p:sp>
          <p:nvSpPr>
            <p:cNvPr id="24" name="Freeform 143"/>
            <p:cNvSpPr>
              <a:spLocks noEditPoints="1"/>
            </p:cNvSpPr>
            <p:nvPr/>
          </p:nvSpPr>
          <p:spPr bwMode="auto">
            <a:xfrm>
              <a:off x="1482726" y="3625850"/>
              <a:ext cx="319088" cy="277813"/>
            </a:xfrm>
            <a:custGeom>
              <a:avLst/>
              <a:gdLst>
                <a:gd name="T0" fmla="*/ 108 w 120"/>
                <a:gd name="T1" fmla="*/ 0 h 104"/>
                <a:gd name="T2" fmla="*/ 12 w 120"/>
                <a:gd name="T3" fmla="*/ 0 h 104"/>
                <a:gd name="T4" fmla="*/ 0 w 120"/>
                <a:gd name="T5" fmla="*/ 12 h 104"/>
                <a:gd name="T6" fmla="*/ 0 w 120"/>
                <a:gd name="T7" fmla="*/ 16 h 104"/>
                <a:gd name="T8" fmla="*/ 8 w 120"/>
                <a:gd name="T9" fmla="*/ 27 h 104"/>
                <a:gd name="T10" fmla="*/ 8 w 120"/>
                <a:gd name="T11" fmla="*/ 96 h 104"/>
                <a:gd name="T12" fmla="*/ 16 w 120"/>
                <a:gd name="T13" fmla="*/ 104 h 104"/>
                <a:gd name="T14" fmla="*/ 104 w 120"/>
                <a:gd name="T15" fmla="*/ 104 h 104"/>
                <a:gd name="T16" fmla="*/ 112 w 120"/>
                <a:gd name="T17" fmla="*/ 96 h 104"/>
                <a:gd name="T18" fmla="*/ 112 w 120"/>
                <a:gd name="T19" fmla="*/ 27 h 104"/>
                <a:gd name="T20" fmla="*/ 120 w 120"/>
                <a:gd name="T21" fmla="*/ 16 h 104"/>
                <a:gd name="T22" fmla="*/ 120 w 120"/>
                <a:gd name="T23" fmla="*/ 12 h 104"/>
                <a:gd name="T24" fmla="*/ 108 w 120"/>
                <a:gd name="T25" fmla="*/ 0 h 104"/>
                <a:gd name="T26" fmla="*/ 8 w 120"/>
                <a:gd name="T27" fmla="*/ 12 h 104"/>
                <a:gd name="T28" fmla="*/ 12 w 120"/>
                <a:gd name="T29" fmla="*/ 8 h 104"/>
                <a:gd name="T30" fmla="*/ 108 w 120"/>
                <a:gd name="T31" fmla="*/ 8 h 104"/>
                <a:gd name="T32" fmla="*/ 112 w 120"/>
                <a:gd name="T33" fmla="*/ 12 h 104"/>
                <a:gd name="T34" fmla="*/ 112 w 120"/>
                <a:gd name="T35" fmla="*/ 16 h 104"/>
                <a:gd name="T36" fmla="*/ 108 w 120"/>
                <a:gd name="T37" fmla="*/ 20 h 104"/>
                <a:gd name="T38" fmla="*/ 108 w 120"/>
                <a:gd name="T39" fmla="*/ 20 h 104"/>
                <a:gd name="T40" fmla="*/ 12 w 120"/>
                <a:gd name="T41" fmla="*/ 20 h 104"/>
                <a:gd name="T42" fmla="*/ 12 w 120"/>
                <a:gd name="T43" fmla="*/ 20 h 104"/>
                <a:gd name="T44" fmla="*/ 8 w 120"/>
                <a:gd name="T45" fmla="*/ 16 h 104"/>
                <a:gd name="T46" fmla="*/ 8 w 120"/>
                <a:gd name="T47" fmla="*/ 12 h 104"/>
                <a:gd name="T48" fmla="*/ 16 w 120"/>
                <a:gd name="T49" fmla="*/ 96 h 104"/>
                <a:gd name="T50" fmla="*/ 16 w 120"/>
                <a:gd name="T51" fmla="*/ 28 h 104"/>
                <a:gd name="T52" fmla="*/ 104 w 120"/>
                <a:gd name="T53" fmla="*/ 28 h 104"/>
                <a:gd name="T54" fmla="*/ 104 w 120"/>
                <a:gd name="T55" fmla="*/ 96 h 104"/>
                <a:gd name="T56" fmla="*/ 16 w 120"/>
                <a:gd name="T57" fmla="*/ 9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0" h="104">
                  <a:moveTo>
                    <a:pt x="108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21"/>
                    <a:pt x="3" y="26"/>
                    <a:pt x="8" y="27"/>
                  </a:cubicBezTo>
                  <a:cubicBezTo>
                    <a:pt x="8" y="96"/>
                    <a:pt x="8" y="96"/>
                    <a:pt x="8" y="96"/>
                  </a:cubicBezTo>
                  <a:cubicBezTo>
                    <a:pt x="8" y="100"/>
                    <a:pt x="12" y="104"/>
                    <a:pt x="16" y="104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108" y="104"/>
                    <a:pt x="112" y="100"/>
                    <a:pt x="112" y="96"/>
                  </a:cubicBezTo>
                  <a:cubicBezTo>
                    <a:pt x="112" y="27"/>
                    <a:pt x="112" y="27"/>
                    <a:pt x="112" y="27"/>
                  </a:cubicBezTo>
                  <a:cubicBezTo>
                    <a:pt x="117" y="26"/>
                    <a:pt x="120" y="21"/>
                    <a:pt x="120" y="16"/>
                  </a:cubicBezTo>
                  <a:cubicBezTo>
                    <a:pt x="120" y="12"/>
                    <a:pt x="120" y="12"/>
                    <a:pt x="120" y="12"/>
                  </a:cubicBezTo>
                  <a:cubicBezTo>
                    <a:pt x="120" y="5"/>
                    <a:pt x="115" y="0"/>
                    <a:pt x="108" y="0"/>
                  </a:cubicBezTo>
                  <a:close/>
                  <a:moveTo>
                    <a:pt x="8" y="12"/>
                  </a:moveTo>
                  <a:cubicBezTo>
                    <a:pt x="8" y="10"/>
                    <a:pt x="10" y="8"/>
                    <a:pt x="12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10" y="8"/>
                    <a:pt x="112" y="10"/>
                    <a:pt x="112" y="12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12" y="18"/>
                    <a:pt x="110" y="20"/>
                    <a:pt x="108" y="20"/>
                  </a:cubicBezTo>
                  <a:cubicBezTo>
                    <a:pt x="108" y="20"/>
                    <a:pt x="108" y="20"/>
                    <a:pt x="108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0" y="20"/>
                    <a:pt x="8" y="18"/>
                    <a:pt x="8" y="16"/>
                  </a:cubicBezTo>
                  <a:lnTo>
                    <a:pt x="8" y="12"/>
                  </a:lnTo>
                  <a:close/>
                  <a:moveTo>
                    <a:pt x="16" y="96"/>
                  </a:moveTo>
                  <a:cubicBezTo>
                    <a:pt x="16" y="28"/>
                    <a:pt x="16" y="28"/>
                    <a:pt x="16" y="28"/>
                  </a:cubicBezTo>
                  <a:cubicBezTo>
                    <a:pt x="104" y="28"/>
                    <a:pt x="104" y="28"/>
                    <a:pt x="104" y="28"/>
                  </a:cubicBezTo>
                  <a:cubicBezTo>
                    <a:pt x="104" y="96"/>
                    <a:pt x="104" y="96"/>
                    <a:pt x="104" y="96"/>
                  </a:cubicBezTo>
                  <a:lnTo>
                    <a:pt x="16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4295" tIns="37148" rIns="74295" bIns="37148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09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5" name="Freeform 144"/>
            <p:cNvSpPr/>
            <p:nvPr/>
          </p:nvSpPr>
          <p:spPr bwMode="auto">
            <a:xfrm>
              <a:off x="1600201" y="3732213"/>
              <a:ext cx="84138" cy="22225"/>
            </a:xfrm>
            <a:custGeom>
              <a:avLst/>
              <a:gdLst>
                <a:gd name="T0" fmla="*/ 28 w 32"/>
                <a:gd name="T1" fmla="*/ 0 h 8"/>
                <a:gd name="T2" fmla="*/ 4 w 32"/>
                <a:gd name="T3" fmla="*/ 0 h 8"/>
                <a:gd name="T4" fmla="*/ 0 w 32"/>
                <a:gd name="T5" fmla="*/ 4 h 8"/>
                <a:gd name="T6" fmla="*/ 4 w 32"/>
                <a:gd name="T7" fmla="*/ 8 h 8"/>
                <a:gd name="T8" fmla="*/ 28 w 32"/>
                <a:gd name="T9" fmla="*/ 8 h 8"/>
                <a:gd name="T10" fmla="*/ 32 w 32"/>
                <a:gd name="T11" fmla="*/ 4 h 8"/>
                <a:gd name="T12" fmla="*/ 28 w 32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8">
                  <a:moveTo>
                    <a:pt x="28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30" y="8"/>
                    <a:pt x="32" y="6"/>
                    <a:pt x="32" y="4"/>
                  </a:cubicBezTo>
                  <a:cubicBezTo>
                    <a:pt x="32" y="2"/>
                    <a:pt x="30" y="0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74295" tIns="37148" rIns="74295" bIns="37148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09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 flipH="1">
            <a:off x="3980170" y="2326670"/>
            <a:ext cx="766560" cy="447954"/>
            <a:chOff x="6835960" y="1271725"/>
            <a:chExt cx="1412803" cy="825599"/>
          </a:xfrm>
        </p:grpSpPr>
        <p:cxnSp>
          <p:nvCxnSpPr>
            <p:cNvPr id="27" name="Straight Connector 26"/>
            <p:cNvCxnSpPr/>
            <p:nvPr/>
          </p:nvCxnSpPr>
          <p:spPr>
            <a:xfrm>
              <a:off x="7666221" y="1271725"/>
              <a:ext cx="582542" cy="0"/>
            </a:xfrm>
            <a:prstGeom prst="line">
              <a:avLst/>
            </a:prstGeom>
            <a:ln w="22225">
              <a:solidFill>
                <a:srgbClr val="C29D52"/>
              </a:solidFill>
              <a:prstDash val="sysDash"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H="1">
              <a:off x="6835960" y="1275985"/>
              <a:ext cx="821339" cy="821339"/>
            </a:xfrm>
            <a:prstGeom prst="line">
              <a:avLst/>
            </a:prstGeom>
            <a:ln w="22225">
              <a:solidFill>
                <a:srgbClr val="C29D5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/>
        </p:nvGrpSpPr>
        <p:grpSpPr>
          <a:xfrm>
            <a:off x="7444713" y="2326670"/>
            <a:ext cx="766560" cy="447954"/>
            <a:chOff x="6835960" y="1271725"/>
            <a:chExt cx="1412803" cy="825599"/>
          </a:xfrm>
        </p:grpSpPr>
        <p:cxnSp>
          <p:nvCxnSpPr>
            <p:cNvPr id="30" name="Straight Connector 29"/>
            <p:cNvCxnSpPr/>
            <p:nvPr/>
          </p:nvCxnSpPr>
          <p:spPr>
            <a:xfrm>
              <a:off x="7666221" y="1271725"/>
              <a:ext cx="582542" cy="0"/>
            </a:xfrm>
            <a:prstGeom prst="line">
              <a:avLst/>
            </a:prstGeom>
            <a:ln w="22225">
              <a:solidFill>
                <a:srgbClr val="C29D52"/>
              </a:solidFill>
              <a:prstDash val="sysDash"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H="1">
              <a:off x="6835960" y="1275985"/>
              <a:ext cx="821339" cy="821339"/>
            </a:xfrm>
            <a:prstGeom prst="line">
              <a:avLst/>
            </a:prstGeom>
            <a:ln w="22225">
              <a:solidFill>
                <a:srgbClr val="C29D5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/>
          <p:cNvGrpSpPr/>
          <p:nvPr/>
        </p:nvGrpSpPr>
        <p:grpSpPr>
          <a:xfrm rot="10800000" flipH="1">
            <a:off x="7398254" y="4749476"/>
            <a:ext cx="766560" cy="447954"/>
            <a:chOff x="6835960" y="1271725"/>
            <a:chExt cx="1412803" cy="825599"/>
          </a:xfrm>
        </p:grpSpPr>
        <p:cxnSp>
          <p:nvCxnSpPr>
            <p:cNvPr id="33" name="Straight Connector 32"/>
            <p:cNvCxnSpPr/>
            <p:nvPr/>
          </p:nvCxnSpPr>
          <p:spPr>
            <a:xfrm>
              <a:off x="7666221" y="1271725"/>
              <a:ext cx="582542" cy="0"/>
            </a:xfrm>
            <a:prstGeom prst="line">
              <a:avLst/>
            </a:prstGeom>
            <a:ln w="22225">
              <a:solidFill>
                <a:srgbClr val="C29D52"/>
              </a:solidFill>
              <a:prstDash val="sysDash"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H="1">
              <a:off x="6835960" y="1275985"/>
              <a:ext cx="821339" cy="821339"/>
            </a:xfrm>
            <a:prstGeom prst="line">
              <a:avLst/>
            </a:prstGeom>
            <a:ln w="22225">
              <a:solidFill>
                <a:srgbClr val="C29D5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 rot="10800000">
            <a:off x="3966943" y="4749476"/>
            <a:ext cx="766560" cy="447954"/>
            <a:chOff x="6835960" y="1271725"/>
            <a:chExt cx="1412803" cy="825599"/>
          </a:xfrm>
        </p:grpSpPr>
        <p:cxnSp>
          <p:nvCxnSpPr>
            <p:cNvPr id="36" name="Straight Connector 35"/>
            <p:cNvCxnSpPr/>
            <p:nvPr/>
          </p:nvCxnSpPr>
          <p:spPr>
            <a:xfrm>
              <a:off x="7666221" y="1271725"/>
              <a:ext cx="582542" cy="0"/>
            </a:xfrm>
            <a:prstGeom prst="line">
              <a:avLst/>
            </a:prstGeom>
            <a:ln w="22225">
              <a:solidFill>
                <a:srgbClr val="C29D52"/>
              </a:solidFill>
              <a:prstDash val="sysDash"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flipH="1">
              <a:off x="6835960" y="1275985"/>
              <a:ext cx="821339" cy="821339"/>
            </a:xfrm>
            <a:prstGeom prst="line">
              <a:avLst/>
            </a:prstGeom>
            <a:ln w="22225">
              <a:solidFill>
                <a:srgbClr val="C29D5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Shape 358"/>
          <p:cNvSpPr txBox="1"/>
          <p:nvPr/>
        </p:nvSpPr>
        <p:spPr>
          <a:xfrm>
            <a:off x="8530574" y="2270756"/>
            <a:ext cx="2855476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58" name="TextBox 13"/>
          <p:cNvSpPr txBox="1"/>
          <p:nvPr/>
        </p:nvSpPr>
        <p:spPr>
          <a:xfrm>
            <a:off x="8530574" y="1948318"/>
            <a:ext cx="1372819" cy="3038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技术三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60" name="Shape 358"/>
          <p:cNvSpPr txBox="1"/>
          <p:nvPr/>
        </p:nvSpPr>
        <p:spPr>
          <a:xfrm>
            <a:off x="8530574" y="5228773"/>
            <a:ext cx="2855476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61" name="TextBox 13"/>
          <p:cNvSpPr txBox="1"/>
          <p:nvPr/>
        </p:nvSpPr>
        <p:spPr>
          <a:xfrm>
            <a:off x="8530574" y="4906335"/>
            <a:ext cx="1372819" cy="3038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技术四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63" name="Shape 358"/>
          <p:cNvSpPr txBox="1"/>
          <p:nvPr/>
        </p:nvSpPr>
        <p:spPr>
          <a:xfrm>
            <a:off x="805951" y="2270756"/>
            <a:ext cx="2855476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64" name="TextBox 13"/>
          <p:cNvSpPr txBox="1"/>
          <p:nvPr/>
        </p:nvSpPr>
        <p:spPr>
          <a:xfrm>
            <a:off x="2288608" y="1948318"/>
            <a:ext cx="1372819" cy="3038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r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技术一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66" name="Shape 358"/>
          <p:cNvSpPr txBox="1"/>
          <p:nvPr/>
        </p:nvSpPr>
        <p:spPr>
          <a:xfrm>
            <a:off x="805951" y="5228773"/>
            <a:ext cx="2855476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67" name="TextBox 13"/>
          <p:cNvSpPr txBox="1"/>
          <p:nvPr/>
        </p:nvSpPr>
        <p:spPr>
          <a:xfrm>
            <a:off x="2288608" y="4906335"/>
            <a:ext cx="1372819" cy="3038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r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技术二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755201" y="302192"/>
            <a:ext cx="23363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关键技术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组合 5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61" name="矩形 6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EC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467263" y="393593"/>
              <a:ext cx="278862" cy="278862"/>
              <a:chOff x="252036" y="302191"/>
              <a:chExt cx="461666" cy="461666"/>
            </a:xfrm>
          </p:grpSpPr>
          <p:sp>
            <p:nvSpPr>
              <p:cNvPr id="63" name="椭圆 62"/>
              <p:cNvSpPr/>
              <p:nvPr/>
            </p:nvSpPr>
            <p:spPr>
              <a:xfrm>
                <a:off x="321213" y="371368"/>
                <a:ext cx="323312" cy="323312"/>
              </a:xfrm>
              <a:prstGeom prst="ellipse">
                <a:avLst/>
              </a:prstGeom>
              <a:solidFill>
                <a:srgbClr val="CFB1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64" name="椭圆 63"/>
              <p:cNvSpPr/>
              <p:nvPr/>
            </p:nvSpPr>
            <p:spPr>
              <a:xfrm>
                <a:off x="252036" y="302191"/>
                <a:ext cx="461666" cy="461666"/>
              </a:xfrm>
              <a:prstGeom prst="ellipse">
                <a:avLst/>
              </a:prstGeom>
              <a:noFill/>
              <a:ln>
                <a:solidFill>
                  <a:srgbClr val="CFB17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10" name="Teardrop 9"/>
          <p:cNvSpPr/>
          <p:nvPr/>
        </p:nvSpPr>
        <p:spPr>
          <a:xfrm rot="5400000" flipV="1">
            <a:off x="9078901" y="1562360"/>
            <a:ext cx="2116101" cy="2116101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15" name="Teardrop 14"/>
          <p:cNvSpPr/>
          <p:nvPr/>
        </p:nvSpPr>
        <p:spPr>
          <a:xfrm rot="16200000">
            <a:off x="9071764" y="3758660"/>
            <a:ext cx="1262761" cy="1262761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16" name="Teardrop 15"/>
          <p:cNvSpPr/>
          <p:nvPr/>
        </p:nvSpPr>
        <p:spPr>
          <a:xfrm rot="5400000">
            <a:off x="6885548" y="1555223"/>
            <a:ext cx="2123238" cy="2123238"/>
          </a:xfrm>
          <a:prstGeom prst="teardrop">
            <a:avLst/>
          </a:prstGeom>
          <a:noFill/>
          <a:ln w="3175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17" name="Teardrop 16"/>
          <p:cNvSpPr/>
          <p:nvPr/>
        </p:nvSpPr>
        <p:spPr>
          <a:xfrm>
            <a:off x="6885548" y="3758660"/>
            <a:ext cx="2123238" cy="2123238"/>
          </a:xfrm>
          <a:prstGeom prst="teardrop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18" name="Teardrop 17"/>
          <p:cNvSpPr/>
          <p:nvPr/>
        </p:nvSpPr>
        <p:spPr>
          <a:xfrm rot="5400000">
            <a:off x="7562452" y="2232127"/>
            <a:ext cx="1446334" cy="1446334"/>
          </a:xfrm>
          <a:prstGeom prst="teardrop">
            <a:avLst/>
          </a:prstGeom>
          <a:solidFill>
            <a:schemeClr val="accent2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22" name="Oval 29"/>
          <p:cNvSpPr/>
          <p:nvPr/>
        </p:nvSpPr>
        <p:spPr bwMode="auto">
          <a:xfrm>
            <a:off x="996999" y="1502597"/>
            <a:ext cx="574692" cy="57476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vert="horz" wrap="square" lIns="37143" tIns="18572" rIns="37143" bIns="18572" numCol="1" rtlCol="0" anchor="t" anchorCtr="0" compatLnSpc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42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Black"/>
              <a:ea typeface="+mn-ea"/>
              <a:cs typeface="Lato Black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708426" y="1346459"/>
            <a:ext cx="1685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难点一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9" name="Shape 358"/>
          <p:cNvSpPr txBox="1"/>
          <p:nvPr/>
        </p:nvSpPr>
        <p:spPr>
          <a:xfrm>
            <a:off x="1828180" y="1729630"/>
            <a:ext cx="3676022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30" name="Oval 31"/>
          <p:cNvSpPr/>
          <p:nvPr/>
        </p:nvSpPr>
        <p:spPr bwMode="auto">
          <a:xfrm>
            <a:off x="996999" y="2788317"/>
            <a:ext cx="574692" cy="5747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vert="horz" wrap="square" lIns="37143" tIns="18572" rIns="37143" bIns="18572" numCol="1" rtlCol="0" anchor="t" anchorCtr="0" compatLnSpc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42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Black"/>
              <a:ea typeface="+mn-ea"/>
              <a:cs typeface="Lato Black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708426" y="2632180"/>
            <a:ext cx="1685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难点二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2" name="Shape 358"/>
          <p:cNvSpPr txBox="1"/>
          <p:nvPr/>
        </p:nvSpPr>
        <p:spPr>
          <a:xfrm>
            <a:off x="1828180" y="3015351"/>
            <a:ext cx="3676022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33" name="Oval 35"/>
          <p:cNvSpPr/>
          <p:nvPr/>
        </p:nvSpPr>
        <p:spPr bwMode="auto">
          <a:xfrm>
            <a:off x="996999" y="4074039"/>
            <a:ext cx="574692" cy="57476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vert="horz" wrap="square" lIns="37143" tIns="18572" rIns="37143" bIns="18572" numCol="1" rtlCol="0" anchor="t" anchorCtr="0" compatLnSpc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42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Black"/>
              <a:ea typeface="+mn-ea"/>
              <a:cs typeface="Lato Black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708426" y="3917901"/>
            <a:ext cx="1685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难点三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5" name="Shape 358"/>
          <p:cNvSpPr txBox="1"/>
          <p:nvPr/>
        </p:nvSpPr>
        <p:spPr>
          <a:xfrm>
            <a:off x="1828180" y="4301072"/>
            <a:ext cx="3676022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36" name="Oval 29"/>
          <p:cNvSpPr/>
          <p:nvPr/>
        </p:nvSpPr>
        <p:spPr bwMode="auto">
          <a:xfrm>
            <a:off x="996999" y="5359761"/>
            <a:ext cx="574692" cy="5747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vert="horz" wrap="square" lIns="37143" tIns="18572" rIns="37143" bIns="18572" numCol="1" rtlCol="0" anchor="t" anchorCtr="0" compatLnSpc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42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Black"/>
              <a:ea typeface="+mn-ea"/>
              <a:cs typeface="Lato Black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708426" y="5203623"/>
            <a:ext cx="1685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难点四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8" name="Shape 358"/>
          <p:cNvSpPr txBox="1"/>
          <p:nvPr/>
        </p:nvSpPr>
        <p:spPr>
          <a:xfrm>
            <a:off x="1828180" y="5586794"/>
            <a:ext cx="3676022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grpSp>
        <p:nvGrpSpPr>
          <p:cNvPr id="28" name="Group 10"/>
          <p:cNvGrpSpPr>
            <a:grpSpLocks noChangeAspect="1"/>
          </p:cNvGrpSpPr>
          <p:nvPr/>
        </p:nvGrpSpPr>
        <p:grpSpPr>
          <a:xfrm>
            <a:off x="7947167" y="2729990"/>
            <a:ext cx="694495" cy="570722"/>
            <a:chOff x="774700" y="2073276"/>
            <a:chExt cx="481013" cy="395288"/>
          </a:xfrm>
          <a:solidFill>
            <a:schemeClr val="accent5"/>
          </a:solidFill>
        </p:grpSpPr>
        <p:sp>
          <p:nvSpPr>
            <p:cNvPr id="39" name="Freeform 6"/>
            <p:cNvSpPr/>
            <p:nvPr/>
          </p:nvSpPr>
          <p:spPr bwMode="auto">
            <a:xfrm>
              <a:off x="774700" y="2101851"/>
              <a:ext cx="419100" cy="366713"/>
            </a:xfrm>
            <a:custGeom>
              <a:avLst/>
              <a:gdLst>
                <a:gd name="T0" fmla="*/ 2249 w 2905"/>
                <a:gd name="T1" fmla="*/ 239 h 2540"/>
                <a:gd name="T2" fmla="*/ 2885 w 2905"/>
                <a:gd name="T3" fmla="*/ 968 h 2540"/>
                <a:gd name="T4" fmla="*/ 2609 w 2905"/>
                <a:gd name="T5" fmla="*/ 1645 h 2540"/>
                <a:gd name="T6" fmla="*/ 2513 w 2905"/>
                <a:gd name="T7" fmla="*/ 1837 h 2540"/>
                <a:gd name="T8" fmla="*/ 2362 w 2905"/>
                <a:gd name="T9" fmla="*/ 1977 h 2540"/>
                <a:gd name="T10" fmla="*/ 2169 w 2905"/>
                <a:gd name="T11" fmla="*/ 2102 h 2540"/>
                <a:gd name="T12" fmla="*/ 2044 w 2905"/>
                <a:gd name="T13" fmla="*/ 2294 h 2540"/>
                <a:gd name="T14" fmla="*/ 1903 w 2905"/>
                <a:gd name="T15" fmla="*/ 2444 h 2540"/>
                <a:gd name="T16" fmla="*/ 1710 w 2905"/>
                <a:gd name="T17" fmla="*/ 2540 h 2540"/>
                <a:gd name="T18" fmla="*/ 1191 w 2905"/>
                <a:gd name="T19" fmla="*/ 2359 h 2540"/>
                <a:gd name="T20" fmla="*/ 1027 w 2905"/>
                <a:gd name="T21" fmla="*/ 2380 h 2540"/>
                <a:gd name="T22" fmla="*/ 934 w 2905"/>
                <a:gd name="T23" fmla="*/ 2229 h 2540"/>
                <a:gd name="T24" fmla="*/ 907 w 2905"/>
                <a:gd name="T25" fmla="*/ 2175 h 2540"/>
                <a:gd name="T26" fmla="*/ 745 w 2905"/>
                <a:gd name="T27" fmla="*/ 2107 h 2540"/>
                <a:gd name="T28" fmla="*/ 735 w 2905"/>
                <a:gd name="T29" fmla="*/ 1941 h 2540"/>
                <a:gd name="T30" fmla="*/ 612 w 2905"/>
                <a:gd name="T31" fmla="*/ 1952 h 2540"/>
                <a:gd name="T32" fmla="*/ 495 w 2905"/>
                <a:gd name="T33" fmla="*/ 1816 h 2540"/>
                <a:gd name="T34" fmla="*/ 490 w 2905"/>
                <a:gd name="T35" fmla="*/ 1730 h 2540"/>
                <a:gd name="T36" fmla="*/ 323 w 2905"/>
                <a:gd name="T37" fmla="*/ 1690 h 2540"/>
                <a:gd name="T38" fmla="*/ 284 w 2905"/>
                <a:gd name="T39" fmla="*/ 1525 h 2540"/>
                <a:gd name="T40" fmla="*/ 0 w 2905"/>
                <a:gd name="T41" fmla="*/ 904 h 2540"/>
                <a:gd name="T42" fmla="*/ 87 w 2905"/>
                <a:gd name="T43" fmla="*/ 837 h 2540"/>
                <a:gd name="T44" fmla="*/ 629 w 2905"/>
                <a:gd name="T45" fmla="*/ 1240 h 2540"/>
                <a:gd name="T46" fmla="*/ 771 w 2905"/>
                <a:gd name="T47" fmla="*/ 1357 h 2540"/>
                <a:gd name="T48" fmla="*/ 760 w 2905"/>
                <a:gd name="T49" fmla="*/ 1479 h 2540"/>
                <a:gd name="T50" fmla="*/ 927 w 2905"/>
                <a:gd name="T51" fmla="*/ 1489 h 2540"/>
                <a:gd name="T52" fmla="*/ 996 w 2905"/>
                <a:gd name="T53" fmla="*/ 1649 h 2540"/>
                <a:gd name="T54" fmla="*/ 1050 w 2905"/>
                <a:gd name="T55" fmla="*/ 1676 h 2540"/>
                <a:gd name="T56" fmla="*/ 1201 w 2905"/>
                <a:gd name="T57" fmla="*/ 1769 h 2540"/>
                <a:gd name="T58" fmla="*/ 1181 w 2905"/>
                <a:gd name="T59" fmla="*/ 1932 h 2540"/>
                <a:gd name="T60" fmla="*/ 1344 w 2905"/>
                <a:gd name="T61" fmla="*/ 1912 h 2540"/>
                <a:gd name="T62" fmla="*/ 1438 w 2905"/>
                <a:gd name="T63" fmla="*/ 2062 h 2540"/>
                <a:gd name="T64" fmla="*/ 1716 w 2905"/>
                <a:gd name="T65" fmla="*/ 2402 h 2540"/>
                <a:gd name="T66" fmla="*/ 1809 w 2905"/>
                <a:gd name="T67" fmla="*/ 2325 h 2540"/>
                <a:gd name="T68" fmla="*/ 1567 w 2905"/>
                <a:gd name="T69" fmla="*/ 2025 h 2540"/>
                <a:gd name="T70" fmla="*/ 1633 w 2905"/>
                <a:gd name="T71" fmla="*/ 1939 h 2540"/>
                <a:gd name="T72" fmla="*/ 1936 w 2905"/>
                <a:gd name="T73" fmla="*/ 2183 h 2540"/>
                <a:gd name="T74" fmla="*/ 2029 w 2905"/>
                <a:gd name="T75" fmla="*/ 2106 h 2540"/>
                <a:gd name="T76" fmla="*/ 1786 w 2905"/>
                <a:gd name="T77" fmla="*/ 1806 h 2540"/>
                <a:gd name="T78" fmla="*/ 1853 w 2905"/>
                <a:gd name="T79" fmla="*/ 1720 h 2540"/>
                <a:gd name="T80" fmla="*/ 2156 w 2905"/>
                <a:gd name="T81" fmla="*/ 1965 h 2540"/>
                <a:gd name="T82" fmla="*/ 2249 w 2905"/>
                <a:gd name="T83" fmla="*/ 1887 h 2540"/>
                <a:gd name="T84" fmla="*/ 2006 w 2905"/>
                <a:gd name="T85" fmla="*/ 1587 h 2540"/>
                <a:gd name="T86" fmla="*/ 2074 w 2905"/>
                <a:gd name="T87" fmla="*/ 1501 h 2540"/>
                <a:gd name="T88" fmla="*/ 2377 w 2905"/>
                <a:gd name="T89" fmla="*/ 1746 h 2540"/>
                <a:gd name="T90" fmla="*/ 2469 w 2905"/>
                <a:gd name="T91" fmla="*/ 1669 h 2540"/>
                <a:gd name="T92" fmla="*/ 2438 w 2905"/>
                <a:gd name="T93" fmla="*/ 1591 h 2540"/>
                <a:gd name="T94" fmla="*/ 2295 w 2905"/>
                <a:gd name="T95" fmla="*/ 1449 h 2540"/>
                <a:gd name="T96" fmla="*/ 2062 w 2905"/>
                <a:gd name="T97" fmla="*/ 1218 h 2540"/>
                <a:gd name="T98" fmla="*/ 1813 w 2905"/>
                <a:gd name="T99" fmla="*/ 970 h 2540"/>
                <a:gd name="T100" fmla="*/ 1616 w 2905"/>
                <a:gd name="T101" fmla="*/ 775 h 2540"/>
                <a:gd name="T102" fmla="*/ 1537 w 2905"/>
                <a:gd name="T103" fmla="*/ 706 h 2540"/>
                <a:gd name="T104" fmla="*/ 1428 w 2905"/>
                <a:gd name="T105" fmla="*/ 754 h 2540"/>
                <a:gd name="T106" fmla="*/ 1226 w 2905"/>
                <a:gd name="T107" fmla="*/ 1069 h 2540"/>
                <a:gd name="T108" fmla="*/ 976 w 2905"/>
                <a:gd name="T109" fmla="*/ 1147 h 2540"/>
                <a:gd name="T110" fmla="*/ 796 w 2905"/>
                <a:gd name="T111" fmla="*/ 1004 h 2540"/>
                <a:gd name="T112" fmla="*/ 1064 w 2905"/>
                <a:gd name="T113" fmla="*/ 203 h 2540"/>
                <a:gd name="T114" fmla="*/ 1158 w 2905"/>
                <a:gd name="T115" fmla="*/ 94 h 2540"/>
                <a:gd name="T116" fmla="*/ 1338 w 2905"/>
                <a:gd name="T117" fmla="*/ 10 h 2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905" h="2540">
                  <a:moveTo>
                    <a:pt x="1451" y="0"/>
                  </a:moveTo>
                  <a:lnTo>
                    <a:pt x="1493" y="3"/>
                  </a:lnTo>
                  <a:lnTo>
                    <a:pt x="1538" y="11"/>
                  </a:lnTo>
                  <a:lnTo>
                    <a:pt x="1585" y="23"/>
                  </a:lnTo>
                  <a:lnTo>
                    <a:pt x="2221" y="222"/>
                  </a:lnTo>
                  <a:lnTo>
                    <a:pt x="2236" y="229"/>
                  </a:lnTo>
                  <a:lnTo>
                    <a:pt x="2249" y="239"/>
                  </a:lnTo>
                  <a:lnTo>
                    <a:pt x="2885" y="870"/>
                  </a:lnTo>
                  <a:lnTo>
                    <a:pt x="2896" y="886"/>
                  </a:lnTo>
                  <a:lnTo>
                    <a:pt x="2903" y="902"/>
                  </a:lnTo>
                  <a:lnTo>
                    <a:pt x="2905" y="919"/>
                  </a:lnTo>
                  <a:lnTo>
                    <a:pt x="2903" y="936"/>
                  </a:lnTo>
                  <a:lnTo>
                    <a:pt x="2896" y="954"/>
                  </a:lnTo>
                  <a:lnTo>
                    <a:pt x="2885" y="968"/>
                  </a:lnTo>
                  <a:lnTo>
                    <a:pt x="2445" y="1405"/>
                  </a:lnTo>
                  <a:lnTo>
                    <a:pt x="2552" y="1511"/>
                  </a:lnTo>
                  <a:lnTo>
                    <a:pt x="2572" y="1534"/>
                  </a:lnTo>
                  <a:lnTo>
                    <a:pt x="2588" y="1560"/>
                  </a:lnTo>
                  <a:lnTo>
                    <a:pt x="2599" y="1587"/>
                  </a:lnTo>
                  <a:lnTo>
                    <a:pt x="2606" y="1615"/>
                  </a:lnTo>
                  <a:lnTo>
                    <a:pt x="2609" y="1645"/>
                  </a:lnTo>
                  <a:lnTo>
                    <a:pt x="2608" y="1675"/>
                  </a:lnTo>
                  <a:lnTo>
                    <a:pt x="2603" y="1705"/>
                  </a:lnTo>
                  <a:lnTo>
                    <a:pt x="2594" y="1734"/>
                  </a:lnTo>
                  <a:lnTo>
                    <a:pt x="2580" y="1762"/>
                  </a:lnTo>
                  <a:lnTo>
                    <a:pt x="2562" y="1790"/>
                  </a:lnTo>
                  <a:lnTo>
                    <a:pt x="2540" y="1815"/>
                  </a:lnTo>
                  <a:lnTo>
                    <a:pt x="2513" y="1837"/>
                  </a:lnTo>
                  <a:lnTo>
                    <a:pt x="2484" y="1857"/>
                  </a:lnTo>
                  <a:lnTo>
                    <a:pt x="2453" y="1870"/>
                  </a:lnTo>
                  <a:lnTo>
                    <a:pt x="2421" y="1879"/>
                  </a:lnTo>
                  <a:lnTo>
                    <a:pt x="2389" y="1883"/>
                  </a:lnTo>
                  <a:lnTo>
                    <a:pt x="2385" y="1915"/>
                  </a:lnTo>
                  <a:lnTo>
                    <a:pt x="2376" y="1947"/>
                  </a:lnTo>
                  <a:lnTo>
                    <a:pt x="2362" y="1977"/>
                  </a:lnTo>
                  <a:lnTo>
                    <a:pt x="2343" y="2007"/>
                  </a:lnTo>
                  <a:lnTo>
                    <a:pt x="2319" y="2033"/>
                  </a:lnTo>
                  <a:lnTo>
                    <a:pt x="2293" y="2056"/>
                  </a:lnTo>
                  <a:lnTo>
                    <a:pt x="2263" y="2075"/>
                  </a:lnTo>
                  <a:lnTo>
                    <a:pt x="2233" y="2089"/>
                  </a:lnTo>
                  <a:lnTo>
                    <a:pt x="2201" y="2098"/>
                  </a:lnTo>
                  <a:lnTo>
                    <a:pt x="2169" y="2102"/>
                  </a:lnTo>
                  <a:lnTo>
                    <a:pt x="2164" y="2134"/>
                  </a:lnTo>
                  <a:lnTo>
                    <a:pt x="2155" y="2166"/>
                  </a:lnTo>
                  <a:lnTo>
                    <a:pt x="2142" y="2196"/>
                  </a:lnTo>
                  <a:lnTo>
                    <a:pt x="2123" y="2226"/>
                  </a:lnTo>
                  <a:lnTo>
                    <a:pt x="2100" y="2252"/>
                  </a:lnTo>
                  <a:lnTo>
                    <a:pt x="2073" y="2275"/>
                  </a:lnTo>
                  <a:lnTo>
                    <a:pt x="2044" y="2294"/>
                  </a:lnTo>
                  <a:lnTo>
                    <a:pt x="2012" y="2308"/>
                  </a:lnTo>
                  <a:lnTo>
                    <a:pt x="1981" y="2316"/>
                  </a:lnTo>
                  <a:lnTo>
                    <a:pt x="1948" y="2321"/>
                  </a:lnTo>
                  <a:lnTo>
                    <a:pt x="1944" y="2352"/>
                  </a:lnTo>
                  <a:lnTo>
                    <a:pt x="1935" y="2385"/>
                  </a:lnTo>
                  <a:lnTo>
                    <a:pt x="1922" y="2415"/>
                  </a:lnTo>
                  <a:lnTo>
                    <a:pt x="1903" y="2444"/>
                  </a:lnTo>
                  <a:lnTo>
                    <a:pt x="1880" y="2471"/>
                  </a:lnTo>
                  <a:lnTo>
                    <a:pt x="1854" y="2492"/>
                  </a:lnTo>
                  <a:lnTo>
                    <a:pt x="1828" y="2510"/>
                  </a:lnTo>
                  <a:lnTo>
                    <a:pt x="1799" y="2524"/>
                  </a:lnTo>
                  <a:lnTo>
                    <a:pt x="1770" y="2533"/>
                  </a:lnTo>
                  <a:lnTo>
                    <a:pt x="1739" y="2539"/>
                  </a:lnTo>
                  <a:lnTo>
                    <a:pt x="1710" y="2540"/>
                  </a:lnTo>
                  <a:lnTo>
                    <a:pt x="1680" y="2537"/>
                  </a:lnTo>
                  <a:lnTo>
                    <a:pt x="1650" y="2530"/>
                  </a:lnTo>
                  <a:lnTo>
                    <a:pt x="1623" y="2519"/>
                  </a:lnTo>
                  <a:lnTo>
                    <a:pt x="1597" y="2503"/>
                  </a:lnTo>
                  <a:lnTo>
                    <a:pt x="1574" y="2483"/>
                  </a:lnTo>
                  <a:lnTo>
                    <a:pt x="1320" y="2231"/>
                  </a:lnTo>
                  <a:lnTo>
                    <a:pt x="1191" y="2359"/>
                  </a:lnTo>
                  <a:lnTo>
                    <a:pt x="1172" y="2375"/>
                  </a:lnTo>
                  <a:lnTo>
                    <a:pt x="1150" y="2387"/>
                  </a:lnTo>
                  <a:lnTo>
                    <a:pt x="1127" y="2394"/>
                  </a:lnTo>
                  <a:lnTo>
                    <a:pt x="1102" y="2396"/>
                  </a:lnTo>
                  <a:lnTo>
                    <a:pt x="1077" y="2395"/>
                  </a:lnTo>
                  <a:lnTo>
                    <a:pt x="1052" y="2389"/>
                  </a:lnTo>
                  <a:lnTo>
                    <a:pt x="1027" y="2380"/>
                  </a:lnTo>
                  <a:lnTo>
                    <a:pt x="1005" y="2365"/>
                  </a:lnTo>
                  <a:lnTo>
                    <a:pt x="983" y="2347"/>
                  </a:lnTo>
                  <a:lnTo>
                    <a:pt x="965" y="2326"/>
                  </a:lnTo>
                  <a:lnTo>
                    <a:pt x="951" y="2303"/>
                  </a:lnTo>
                  <a:lnTo>
                    <a:pt x="941" y="2278"/>
                  </a:lnTo>
                  <a:lnTo>
                    <a:pt x="935" y="2254"/>
                  </a:lnTo>
                  <a:lnTo>
                    <a:pt x="934" y="2229"/>
                  </a:lnTo>
                  <a:lnTo>
                    <a:pt x="936" y="2204"/>
                  </a:lnTo>
                  <a:lnTo>
                    <a:pt x="944" y="2181"/>
                  </a:lnTo>
                  <a:lnTo>
                    <a:pt x="955" y="2160"/>
                  </a:lnTo>
                  <a:lnTo>
                    <a:pt x="971" y="2140"/>
                  </a:lnTo>
                  <a:lnTo>
                    <a:pt x="952" y="2157"/>
                  </a:lnTo>
                  <a:lnTo>
                    <a:pt x="930" y="2168"/>
                  </a:lnTo>
                  <a:lnTo>
                    <a:pt x="907" y="2175"/>
                  </a:lnTo>
                  <a:lnTo>
                    <a:pt x="882" y="2178"/>
                  </a:lnTo>
                  <a:lnTo>
                    <a:pt x="857" y="2176"/>
                  </a:lnTo>
                  <a:lnTo>
                    <a:pt x="832" y="2170"/>
                  </a:lnTo>
                  <a:lnTo>
                    <a:pt x="808" y="2161"/>
                  </a:lnTo>
                  <a:lnTo>
                    <a:pt x="784" y="2147"/>
                  </a:lnTo>
                  <a:lnTo>
                    <a:pt x="763" y="2128"/>
                  </a:lnTo>
                  <a:lnTo>
                    <a:pt x="745" y="2107"/>
                  </a:lnTo>
                  <a:lnTo>
                    <a:pt x="730" y="2084"/>
                  </a:lnTo>
                  <a:lnTo>
                    <a:pt x="721" y="2060"/>
                  </a:lnTo>
                  <a:lnTo>
                    <a:pt x="715" y="2035"/>
                  </a:lnTo>
                  <a:lnTo>
                    <a:pt x="714" y="2011"/>
                  </a:lnTo>
                  <a:lnTo>
                    <a:pt x="716" y="1986"/>
                  </a:lnTo>
                  <a:lnTo>
                    <a:pt x="723" y="1963"/>
                  </a:lnTo>
                  <a:lnTo>
                    <a:pt x="735" y="1941"/>
                  </a:lnTo>
                  <a:lnTo>
                    <a:pt x="751" y="1922"/>
                  </a:lnTo>
                  <a:lnTo>
                    <a:pt x="731" y="1938"/>
                  </a:lnTo>
                  <a:lnTo>
                    <a:pt x="710" y="1949"/>
                  </a:lnTo>
                  <a:lnTo>
                    <a:pt x="686" y="1956"/>
                  </a:lnTo>
                  <a:lnTo>
                    <a:pt x="662" y="1959"/>
                  </a:lnTo>
                  <a:lnTo>
                    <a:pt x="636" y="1957"/>
                  </a:lnTo>
                  <a:lnTo>
                    <a:pt x="612" y="1952"/>
                  </a:lnTo>
                  <a:lnTo>
                    <a:pt x="588" y="1942"/>
                  </a:lnTo>
                  <a:lnTo>
                    <a:pt x="564" y="1928"/>
                  </a:lnTo>
                  <a:lnTo>
                    <a:pt x="543" y="1909"/>
                  </a:lnTo>
                  <a:lnTo>
                    <a:pt x="524" y="1888"/>
                  </a:lnTo>
                  <a:lnTo>
                    <a:pt x="511" y="1866"/>
                  </a:lnTo>
                  <a:lnTo>
                    <a:pt x="501" y="1841"/>
                  </a:lnTo>
                  <a:lnTo>
                    <a:pt x="495" y="1816"/>
                  </a:lnTo>
                  <a:lnTo>
                    <a:pt x="494" y="1792"/>
                  </a:lnTo>
                  <a:lnTo>
                    <a:pt x="497" y="1767"/>
                  </a:lnTo>
                  <a:lnTo>
                    <a:pt x="504" y="1744"/>
                  </a:lnTo>
                  <a:lnTo>
                    <a:pt x="515" y="1722"/>
                  </a:lnTo>
                  <a:lnTo>
                    <a:pt x="530" y="1703"/>
                  </a:lnTo>
                  <a:lnTo>
                    <a:pt x="511" y="1719"/>
                  </a:lnTo>
                  <a:lnTo>
                    <a:pt x="490" y="1730"/>
                  </a:lnTo>
                  <a:lnTo>
                    <a:pt x="466" y="1737"/>
                  </a:lnTo>
                  <a:lnTo>
                    <a:pt x="442" y="1740"/>
                  </a:lnTo>
                  <a:lnTo>
                    <a:pt x="417" y="1738"/>
                  </a:lnTo>
                  <a:lnTo>
                    <a:pt x="392" y="1733"/>
                  </a:lnTo>
                  <a:lnTo>
                    <a:pt x="367" y="1723"/>
                  </a:lnTo>
                  <a:lnTo>
                    <a:pt x="344" y="1709"/>
                  </a:lnTo>
                  <a:lnTo>
                    <a:pt x="323" y="1690"/>
                  </a:lnTo>
                  <a:lnTo>
                    <a:pt x="305" y="1670"/>
                  </a:lnTo>
                  <a:lnTo>
                    <a:pt x="291" y="1647"/>
                  </a:lnTo>
                  <a:lnTo>
                    <a:pt x="281" y="1622"/>
                  </a:lnTo>
                  <a:lnTo>
                    <a:pt x="275" y="1597"/>
                  </a:lnTo>
                  <a:lnTo>
                    <a:pt x="273" y="1573"/>
                  </a:lnTo>
                  <a:lnTo>
                    <a:pt x="276" y="1549"/>
                  </a:lnTo>
                  <a:lnTo>
                    <a:pt x="284" y="1525"/>
                  </a:lnTo>
                  <a:lnTo>
                    <a:pt x="295" y="1504"/>
                  </a:lnTo>
                  <a:lnTo>
                    <a:pt x="311" y="1485"/>
                  </a:lnTo>
                  <a:lnTo>
                    <a:pt x="432" y="1363"/>
                  </a:lnTo>
                  <a:lnTo>
                    <a:pt x="20" y="952"/>
                  </a:lnTo>
                  <a:lnTo>
                    <a:pt x="9" y="938"/>
                  </a:lnTo>
                  <a:lnTo>
                    <a:pt x="2" y="921"/>
                  </a:lnTo>
                  <a:lnTo>
                    <a:pt x="0" y="904"/>
                  </a:lnTo>
                  <a:lnTo>
                    <a:pt x="2" y="887"/>
                  </a:lnTo>
                  <a:lnTo>
                    <a:pt x="9" y="870"/>
                  </a:lnTo>
                  <a:lnTo>
                    <a:pt x="20" y="855"/>
                  </a:lnTo>
                  <a:lnTo>
                    <a:pt x="35" y="844"/>
                  </a:lnTo>
                  <a:lnTo>
                    <a:pt x="51" y="837"/>
                  </a:lnTo>
                  <a:lnTo>
                    <a:pt x="69" y="835"/>
                  </a:lnTo>
                  <a:lnTo>
                    <a:pt x="87" y="837"/>
                  </a:lnTo>
                  <a:lnTo>
                    <a:pt x="103" y="844"/>
                  </a:lnTo>
                  <a:lnTo>
                    <a:pt x="118" y="855"/>
                  </a:lnTo>
                  <a:lnTo>
                    <a:pt x="531" y="1267"/>
                  </a:lnTo>
                  <a:lnTo>
                    <a:pt x="554" y="1253"/>
                  </a:lnTo>
                  <a:lnTo>
                    <a:pt x="577" y="1243"/>
                  </a:lnTo>
                  <a:lnTo>
                    <a:pt x="603" y="1239"/>
                  </a:lnTo>
                  <a:lnTo>
                    <a:pt x="629" y="1240"/>
                  </a:lnTo>
                  <a:lnTo>
                    <a:pt x="656" y="1245"/>
                  </a:lnTo>
                  <a:lnTo>
                    <a:pt x="681" y="1255"/>
                  </a:lnTo>
                  <a:lnTo>
                    <a:pt x="706" y="1269"/>
                  </a:lnTo>
                  <a:lnTo>
                    <a:pt x="728" y="1288"/>
                  </a:lnTo>
                  <a:lnTo>
                    <a:pt x="747" y="1309"/>
                  </a:lnTo>
                  <a:lnTo>
                    <a:pt x="761" y="1333"/>
                  </a:lnTo>
                  <a:lnTo>
                    <a:pt x="771" y="1357"/>
                  </a:lnTo>
                  <a:lnTo>
                    <a:pt x="776" y="1381"/>
                  </a:lnTo>
                  <a:lnTo>
                    <a:pt x="778" y="1407"/>
                  </a:lnTo>
                  <a:lnTo>
                    <a:pt x="775" y="1431"/>
                  </a:lnTo>
                  <a:lnTo>
                    <a:pt x="768" y="1454"/>
                  </a:lnTo>
                  <a:lnTo>
                    <a:pt x="757" y="1476"/>
                  </a:lnTo>
                  <a:lnTo>
                    <a:pt x="741" y="1495"/>
                  </a:lnTo>
                  <a:lnTo>
                    <a:pt x="760" y="1479"/>
                  </a:lnTo>
                  <a:lnTo>
                    <a:pt x="781" y="1467"/>
                  </a:lnTo>
                  <a:lnTo>
                    <a:pt x="805" y="1460"/>
                  </a:lnTo>
                  <a:lnTo>
                    <a:pt x="829" y="1457"/>
                  </a:lnTo>
                  <a:lnTo>
                    <a:pt x="855" y="1459"/>
                  </a:lnTo>
                  <a:lnTo>
                    <a:pt x="879" y="1464"/>
                  </a:lnTo>
                  <a:lnTo>
                    <a:pt x="904" y="1475"/>
                  </a:lnTo>
                  <a:lnTo>
                    <a:pt x="927" y="1489"/>
                  </a:lnTo>
                  <a:lnTo>
                    <a:pt x="949" y="1507"/>
                  </a:lnTo>
                  <a:lnTo>
                    <a:pt x="967" y="1528"/>
                  </a:lnTo>
                  <a:lnTo>
                    <a:pt x="981" y="1551"/>
                  </a:lnTo>
                  <a:lnTo>
                    <a:pt x="990" y="1575"/>
                  </a:lnTo>
                  <a:lnTo>
                    <a:pt x="997" y="1600"/>
                  </a:lnTo>
                  <a:lnTo>
                    <a:pt x="998" y="1625"/>
                  </a:lnTo>
                  <a:lnTo>
                    <a:pt x="996" y="1649"/>
                  </a:lnTo>
                  <a:lnTo>
                    <a:pt x="988" y="1672"/>
                  </a:lnTo>
                  <a:lnTo>
                    <a:pt x="977" y="1694"/>
                  </a:lnTo>
                  <a:lnTo>
                    <a:pt x="961" y="1714"/>
                  </a:lnTo>
                  <a:lnTo>
                    <a:pt x="980" y="1698"/>
                  </a:lnTo>
                  <a:lnTo>
                    <a:pt x="1002" y="1686"/>
                  </a:lnTo>
                  <a:lnTo>
                    <a:pt x="1025" y="1679"/>
                  </a:lnTo>
                  <a:lnTo>
                    <a:pt x="1050" y="1676"/>
                  </a:lnTo>
                  <a:lnTo>
                    <a:pt x="1075" y="1678"/>
                  </a:lnTo>
                  <a:lnTo>
                    <a:pt x="1100" y="1683"/>
                  </a:lnTo>
                  <a:lnTo>
                    <a:pt x="1124" y="1693"/>
                  </a:lnTo>
                  <a:lnTo>
                    <a:pt x="1148" y="1708"/>
                  </a:lnTo>
                  <a:lnTo>
                    <a:pt x="1169" y="1725"/>
                  </a:lnTo>
                  <a:lnTo>
                    <a:pt x="1187" y="1746"/>
                  </a:lnTo>
                  <a:lnTo>
                    <a:pt x="1201" y="1769"/>
                  </a:lnTo>
                  <a:lnTo>
                    <a:pt x="1211" y="1794"/>
                  </a:lnTo>
                  <a:lnTo>
                    <a:pt x="1217" y="1818"/>
                  </a:lnTo>
                  <a:lnTo>
                    <a:pt x="1218" y="1843"/>
                  </a:lnTo>
                  <a:lnTo>
                    <a:pt x="1215" y="1868"/>
                  </a:lnTo>
                  <a:lnTo>
                    <a:pt x="1208" y="1891"/>
                  </a:lnTo>
                  <a:lnTo>
                    <a:pt x="1196" y="1912"/>
                  </a:lnTo>
                  <a:lnTo>
                    <a:pt x="1181" y="1932"/>
                  </a:lnTo>
                  <a:lnTo>
                    <a:pt x="1201" y="1916"/>
                  </a:lnTo>
                  <a:lnTo>
                    <a:pt x="1222" y="1905"/>
                  </a:lnTo>
                  <a:lnTo>
                    <a:pt x="1245" y="1898"/>
                  </a:lnTo>
                  <a:lnTo>
                    <a:pt x="1270" y="1895"/>
                  </a:lnTo>
                  <a:lnTo>
                    <a:pt x="1294" y="1896"/>
                  </a:lnTo>
                  <a:lnTo>
                    <a:pt x="1320" y="1902"/>
                  </a:lnTo>
                  <a:lnTo>
                    <a:pt x="1344" y="1912"/>
                  </a:lnTo>
                  <a:lnTo>
                    <a:pt x="1367" y="1926"/>
                  </a:lnTo>
                  <a:lnTo>
                    <a:pt x="1388" y="1944"/>
                  </a:lnTo>
                  <a:lnTo>
                    <a:pt x="1407" y="1965"/>
                  </a:lnTo>
                  <a:lnTo>
                    <a:pt x="1421" y="1988"/>
                  </a:lnTo>
                  <a:lnTo>
                    <a:pt x="1431" y="2013"/>
                  </a:lnTo>
                  <a:lnTo>
                    <a:pt x="1436" y="2037"/>
                  </a:lnTo>
                  <a:lnTo>
                    <a:pt x="1438" y="2062"/>
                  </a:lnTo>
                  <a:lnTo>
                    <a:pt x="1435" y="2087"/>
                  </a:lnTo>
                  <a:lnTo>
                    <a:pt x="1428" y="2110"/>
                  </a:lnTo>
                  <a:lnTo>
                    <a:pt x="1416" y="2131"/>
                  </a:lnTo>
                  <a:lnTo>
                    <a:pt x="1672" y="2386"/>
                  </a:lnTo>
                  <a:lnTo>
                    <a:pt x="1685" y="2395"/>
                  </a:lnTo>
                  <a:lnTo>
                    <a:pt x="1699" y="2401"/>
                  </a:lnTo>
                  <a:lnTo>
                    <a:pt x="1716" y="2402"/>
                  </a:lnTo>
                  <a:lnTo>
                    <a:pt x="1733" y="2400"/>
                  </a:lnTo>
                  <a:lnTo>
                    <a:pt x="1750" y="2395"/>
                  </a:lnTo>
                  <a:lnTo>
                    <a:pt x="1767" y="2386"/>
                  </a:lnTo>
                  <a:lnTo>
                    <a:pt x="1782" y="2374"/>
                  </a:lnTo>
                  <a:lnTo>
                    <a:pt x="1794" y="2358"/>
                  </a:lnTo>
                  <a:lnTo>
                    <a:pt x="1803" y="2342"/>
                  </a:lnTo>
                  <a:lnTo>
                    <a:pt x="1809" y="2325"/>
                  </a:lnTo>
                  <a:lnTo>
                    <a:pt x="1811" y="2308"/>
                  </a:lnTo>
                  <a:lnTo>
                    <a:pt x="1809" y="2291"/>
                  </a:lnTo>
                  <a:lnTo>
                    <a:pt x="1803" y="2276"/>
                  </a:lnTo>
                  <a:lnTo>
                    <a:pt x="1794" y="2264"/>
                  </a:lnTo>
                  <a:lnTo>
                    <a:pt x="1584" y="2055"/>
                  </a:lnTo>
                  <a:lnTo>
                    <a:pt x="1573" y="2041"/>
                  </a:lnTo>
                  <a:lnTo>
                    <a:pt x="1567" y="2025"/>
                  </a:lnTo>
                  <a:lnTo>
                    <a:pt x="1564" y="2007"/>
                  </a:lnTo>
                  <a:lnTo>
                    <a:pt x="1567" y="1989"/>
                  </a:lnTo>
                  <a:lnTo>
                    <a:pt x="1573" y="1973"/>
                  </a:lnTo>
                  <a:lnTo>
                    <a:pt x="1584" y="1958"/>
                  </a:lnTo>
                  <a:lnTo>
                    <a:pt x="1599" y="1947"/>
                  </a:lnTo>
                  <a:lnTo>
                    <a:pt x="1616" y="1941"/>
                  </a:lnTo>
                  <a:lnTo>
                    <a:pt x="1633" y="1939"/>
                  </a:lnTo>
                  <a:lnTo>
                    <a:pt x="1650" y="1941"/>
                  </a:lnTo>
                  <a:lnTo>
                    <a:pt x="1668" y="1947"/>
                  </a:lnTo>
                  <a:lnTo>
                    <a:pt x="1682" y="1958"/>
                  </a:lnTo>
                  <a:lnTo>
                    <a:pt x="1892" y="2167"/>
                  </a:lnTo>
                  <a:lnTo>
                    <a:pt x="1904" y="2176"/>
                  </a:lnTo>
                  <a:lnTo>
                    <a:pt x="1920" y="2182"/>
                  </a:lnTo>
                  <a:lnTo>
                    <a:pt x="1936" y="2183"/>
                  </a:lnTo>
                  <a:lnTo>
                    <a:pt x="1953" y="2182"/>
                  </a:lnTo>
                  <a:lnTo>
                    <a:pt x="1971" y="2176"/>
                  </a:lnTo>
                  <a:lnTo>
                    <a:pt x="1987" y="2167"/>
                  </a:lnTo>
                  <a:lnTo>
                    <a:pt x="2002" y="2155"/>
                  </a:lnTo>
                  <a:lnTo>
                    <a:pt x="2015" y="2139"/>
                  </a:lnTo>
                  <a:lnTo>
                    <a:pt x="2024" y="2123"/>
                  </a:lnTo>
                  <a:lnTo>
                    <a:pt x="2029" y="2106"/>
                  </a:lnTo>
                  <a:lnTo>
                    <a:pt x="2031" y="2089"/>
                  </a:lnTo>
                  <a:lnTo>
                    <a:pt x="2029" y="2073"/>
                  </a:lnTo>
                  <a:lnTo>
                    <a:pt x="2024" y="2058"/>
                  </a:lnTo>
                  <a:lnTo>
                    <a:pt x="2015" y="2045"/>
                  </a:lnTo>
                  <a:lnTo>
                    <a:pt x="1804" y="1837"/>
                  </a:lnTo>
                  <a:lnTo>
                    <a:pt x="1793" y="1822"/>
                  </a:lnTo>
                  <a:lnTo>
                    <a:pt x="1786" y="1806"/>
                  </a:lnTo>
                  <a:lnTo>
                    <a:pt x="1784" y="1788"/>
                  </a:lnTo>
                  <a:lnTo>
                    <a:pt x="1786" y="1770"/>
                  </a:lnTo>
                  <a:lnTo>
                    <a:pt x="1793" y="1754"/>
                  </a:lnTo>
                  <a:lnTo>
                    <a:pt x="1804" y="1740"/>
                  </a:lnTo>
                  <a:lnTo>
                    <a:pt x="1820" y="1729"/>
                  </a:lnTo>
                  <a:lnTo>
                    <a:pt x="1836" y="1722"/>
                  </a:lnTo>
                  <a:lnTo>
                    <a:pt x="1853" y="1720"/>
                  </a:lnTo>
                  <a:lnTo>
                    <a:pt x="1871" y="1722"/>
                  </a:lnTo>
                  <a:lnTo>
                    <a:pt x="1887" y="1729"/>
                  </a:lnTo>
                  <a:lnTo>
                    <a:pt x="1902" y="1740"/>
                  </a:lnTo>
                  <a:lnTo>
                    <a:pt x="2112" y="1948"/>
                  </a:lnTo>
                  <a:lnTo>
                    <a:pt x="2125" y="1957"/>
                  </a:lnTo>
                  <a:lnTo>
                    <a:pt x="2140" y="1963"/>
                  </a:lnTo>
                  <a:lnTo>
                    <a:pt x="2156" y="1965"/>
                  </a:lnTo>
                  <a:lnTo>
                    <a:pt x="2174" y="1963"/>
                  </a:lnTo>
                  <a:lnTo>
                    <a:pt x="2190" y="1957"/>
                  </a:lnTo>
                  <a:lnTo>
                    <a:pt x="2207" y="1949"/>
                  </a:lnTo>
                  <a:lnTo>
                    <a:pt x="2223" y="1936"/>
                  </a:lnTo>
                  <a:lnTo>
                    <a:pt x="2235" y="1920"/>
                  </a:lnTo>
                  <a:lnTo>
                    <a:pt x="2244" y="1904"/>
                  </a:lnTo>
                  <a:lnTo>
                    <a:pt x="2249" y="1887"/>
                  </a:lnTo>
                  <a:lnTo>
                    <a:pt x="2251" y="1871"/>
                  </a:lnTo>
                  <a:lnTo>
                    <a:pt x="2249" y="1855"/>
                  </a:lnTo>
                  <a:lnTo>
                    <a:pt x="2244" y="1839"/>
                  </a:lnTo>
                  <a:lnTo>
                    <a:pt x="2234" y="1826"/>
                  </a:lnTo>
                  <a:lnTo>
                    <a:pt x="2025" y="1618"/>
                  </a:lnTo>
                  <a:lnTo>
                    <a:pt x="2013" y="1603"/>
                  </a:lnTo>
                  <a:lnTo>
                    <a:pt x="2006" y="1587"/>
                  </a:lnTo>
                  <a:lnTo>
                    <a:pt x="2004" y="1570"/>
                  </a:lnTo>
                  <a:lnTo>
                    <a:pt x="2006" y="1553"/>
                  </a:lnTo>
                  <a:lnTo>
                    <a:pt x="2013" y="1535"/>
                  </a:lnTo>
                  <a:lnTo>
                    <a:pt x="2025" y="1521"/>
                  </a:lnTo>
                  <a:lnTo>
                    <a:pt x="2039" y="1510"/>
                  </a:lnTo>
                  <a:lnTo>
                    <a:pt x="2055" y="1503"/>
                  </a:lnTo>
                  <a:lnTo>
                    <a:pt x="2074" y="1501"/>
                  </a:lnTo>
                  <a:lnTo>
                    <a:pt x="2091" y="1503"/>
                  </a:lnTo>
                  <a:lnTo>
                    <a:pt x="2107" y="1510"/>
                  </a:lnTo>
                  <a:lnTo>
                    <a:pt x="2122" y="1521"/>
                  </a:lnTo>
                  <a:lnTo>
                    <a:pt x="2332" y="1729"/>
                  </a:lnTo>
                  <a:lnTo>
                    <a:pt x="2345" y="1739"/>
                  </a:lnTo>
                  <a:lnTo>
                    <a:pt x="2359" y="1744"/>
                  </a:lnTo>
                  <a:lnTo>
                    <a:pt x="2377" y="1746"/>
                  </a:lnTo>
                  <a:lnTo>
                    <a:pt x="2393" y="1744"/>
                  </a:lnTo>
                  <a:lnTo>
                    <a:pt x="2410" y="1739"/>
                  </a:lnTo>
                  <a:lnTo>
                    <a:pt x="2427" y="1730"/>
                  </a:lnTo>
                  <a:lnTo>
                    <a:pt x="2442" y="1718"/>
                  </a:lnTo>
                  <a:lnTo>
                    <a:pt x="2455" y="1703"/>
                  </a:lnTo>
                  <a:lnTo>
                    <a:pt x="2463" y="1685"/>
                  </a:lnTo>
                  <a:lnTo>
                    <a:pt x="2469" y="1669"/>
                  </a:lnTo>
                  <a:lnTo>
                    <a:pt x="2471" y="1652"/>
                  </a:lnTo>
                  <a:lnTo>
                    <a:pt x="2469" y="1636"/>
                  </a:lnTo>
                  <a:lnTo>
                    <a:pt x="2463" y="1620"/>
                  </a:lnTo>
                  <a:lnTo>
                    <a:pt x="2454" y="1608"/>
                  </a:lnTo>
                  <a:lnTo>
                    <a:pt x="2452" y="1606"/>
                  </a:lnTo>
                  <a:lnTo>
                    <a:pt x="2447" y="1600"/>
                  </a:lnTo>
                  <a:lnTo>
                    <a:pt x="2438" y="1591"/>
                  </a:lnTo>
                  <a:lnTo>
                    <a:pt x="2426" y="1579"/>
                  </a:lnTo>
                  <a:lnTo>
                    <a:pt x="2410" y="1564"/>
                  </a:lnTo>
                  <a:lnTo>
                    <a:pt x="2392" y="1545"/>
                  </a:lnTo>
                  <a:lnTo>
                    <a:pt x="2372" y="1525"/>
                  </a:lnTo>
                  <a:lnTo>
                    <a:pt x="2348" y="1502"/>
                  </a:lnTo>
                  <a:lnTo>
                    <a:pt x="2323" y="1477"/>
                  </a:lnTo>
                  <a:lnTo>
                    <a:pt x="2295" y="1449"/>
                  </a:lnTo>
                  <a:lnTo>
                    <a:pt x="2265" y="1420"/>
                  </a:lnTo>
                  <a:lnTo>
                    <a:pt x="2235" y="1389"/>
                  </a:lnTo>
                  <a:lnTo>
                    <a:pt x="2202" y="1357"/>
                  </a:lnTo>
                  <a:lnTo>
                    <a:pt x="2169" y="1323"/>
                  </a:lnTo>
                  <a:lnTo>
                    <a:pt x="2134" y="1289"/>
                  </a:lnTo>
                  <a:lnTo>
                    <a:pt x="2099" y="1254"/>
                  </a:lnTo>
                  <a:lnTo>
                    <a:pt x="2062" y="1218"/>
                  </a:lnTo>
                  <a:lnTo>
                    <a:pt x="2027" y="1182"/>
                  </a:lnTo>
                  <a:lnTo>
                    <a:pt x="1990" y="1146"/>
                  </a:lnTo>
                  <a:lnTo>
                    <a:pt x="1954" y="1110"/>
                  </a:lnTo>
                  <a:lnTo>
                    <a:pt x="1918" y="1074"/>
                  </a:lnTo>
                  <a:lnTo>
                    <a:pt x="1882" y="1039"/>
                  </a:lnTo>
                  <a:lnTo>
                    <a:pt x="1847" y="1003"/>
                  </a:lnTo>
                  <a:lnTo>
                    <a:pt x="1813" y="970"/>
                  </a:lnTo>
                  <a:lnTo>
                    <a:pt x="1780" y="937"/>
                  </a:lnTo>
                  <a:lnTo>
                    <a:pt x="1748" y="906"/>
                  </a:lnTo>
                  <a:lnTo>
                    <a:pt x="1718" y="875"/>
                  </a:lnTo>
                  <a:lnTo>
                    <a:pt x="1689" y="847"/>
                  </a:lnTo>
                  <a:lnTo>
                    <a:pt x="1663" y="821"/>
                  </a:lnTo>
                  <a:lnTo>
                    <a:pt x="1638" y="797"/>
                  </a:lnTo>
                  <a:lnTo>
                    <a:pt x="1616" y="775"/>
                  </a:lnTo>
                  <a:lnTo>
                    <a:pt x="1596" y="756"/>
                  </a:lnTo>
                  <a:lnTo>
                    <a:pt x="1579" y="740"/>
                  </a:lnTo>
                  <a:lnTo>
                    <a:pt x="1565" y="725"/>
                  </a:lnTo>
                  <a:lnTo>
                    <a:pt x="1560" y="721"/>
                  </a:lnTo>
                  <a:lnTo>
                    <a:pt x="1553" y="715"/>
                  </a:lnTo>
                  <a:lnTo>
                    <a:pt x="1546" y="711"/>
                  </a:lnTo>
                  <a:lnTo>
                    <a:pt x="1537" y="706"/>
                  </a:lnTo>
                  <a:lnTo>
                    <a:pt x="1527" y="704"/>
                  </a:lnTo>
                  <a:lnTo>
                    <a:pt x="1515" y="703"/>
                  </a:lnTo>
                  <a:lnTo>
                    <a:pt x="1501" y="705"/>
                  </a:lnTo>
                  <a:lnTo>
                    <a:pt x="1485" y="711"/>
                  </a:lnTo>
                  <a:lnTo>
                    <a:pt x="1468" y="720"/>
                  </a:lnTo>
                  <a:lnTo>
                    <a:pt x="1449" y="735"/>
                  </a:lnTo>
                  <a:lnTo>
                    <a:pt x="1428" y="754"/>
                  </a:lnTo>
                  <a:lnTo>
                    <a:pt x="1405" y="779"/>
                  </a:lnTo>
                  <a:lnTo>
                    <a:pt x="1383" y="808"/>
                  </a:lnTo>
                  <a:lnTo>
                    <a:pt x="1366" y="837"/>
                  </a:lnTo>
                  <a:lnTo>
                    <a:pt x="1270" y="1012"/>
                  </a:lnTo>
                  <a:lnTo>
                    <a:pt x="1259" y="1031"/>
                  </a:lnTo>
                  <a:lnTo>
                    <a:pt x="1244" y="1050"/>
                  </a:lnTo>
                  <a:lnTo>
                    <a:pt x="1226" y="1069"/>
                  </a:lnTo>
                  <a:lnTo>
                    <a:pt x="1194" y="1096"/>
                  </a:lnTo>
                  <a:lnTo>
                    <a:pt x="1161" y="1119"/>
                  </a:lnTo>
                  <a:lnTo>
                    <a:pt x="1125" y="1136"/>
                  </a:lnTo>
                  <a:lnTo>
                    <a:pt x="1089" y="1147"/>
                  </a:lnTo>
                  <a:lnTo>
                    <a:pt x="1052" y="1153"/>
                  </a:lnTo>
                  <a:lnTo>
                    <a:pt x="1014" y="1153"/>
                  </a:lnTo>
                  <a:lnTo>
                    <a:pt x="976" y="1147"/>
                  </a:lnTo>
                  <a:lnTo>
                    <a:pt x="944" y="1137"/>
                  </a:lnTo>
                  <a:lnTo>
                    <a:pt x="913" y="1123"/>
                  </a:lnTo>
                  <a:lnTo>
                    <a:pt x="883" y="1106"/>
                  </a:lnTo>
                  <a:lnTo>
                    <a:pt x="858" y="1085"/>
                  </a:lnTo>
                  <a:lnTo>
                    <a:pt x="833" y="1061"/>
                  </a:lnTo>
                  <a:lnTo>
                    <a:pt x="813" y="1034"/>
                  </a:lnTo>
                  <a:lnTo>
                    <a:pt x="796" y="1004"/>
                  </a:lnTo>
                  <a:lnTo>
                    <a:pt x="784" y="980"/>
                  </a:lnTo>
                  <a:lnTo>
                    <a:pt x="777" y="955"/>
                  </a:lnTo>
                  <a:lnTo>
                    <a:pt x="772" y="930"/>
                  </a:lnTo>
                  <a:lnTo>
                    <a:pt x="772" y="908"/>
                  </a:lnTo>
                  <a:lnTo>
                    <a:pt x="774" y="886"/>
                  </a:lnTo>
                  <a:lnTo>
                    <a:pt x="781" y="866"/>
                  </a:lnTo>
                  <a:lnTo>
                    <a:pt x="1064" y="203"/>
                  </a:lnTo>
                  <a:lnTo>
                    <a:pt x="1074" y="185"/>
                  </a:lnTo>
                  <a:lnTo>
                    <a:pt x="1086" y="166"/>
                  </a:lnTo>
                  <a:lnTo>
                    <a:pt x="1102" y="147"/>
                  </a:lnTo>
                  <a:lnTo>
                    <a:pt x="1120" y="126"/>
                  </a:lnTo>
                  <a:lnTo>
                    <a:pt x="1130" y="117"/>
                  </a:lnTo>
                  <a:lnTo>
                    <a:pt x="1142" y="106"/>
                  </a:lnTo>
                  <a:lnTo>
                    <a:pt x="1158" y="94"/>
                  </a:lnTo>
                  <a:lnTo>
                    <a:pt x="1176" y="81"/>
                  </a:lnTo>
                  <a:lnTo>
                    <a:pt x="1196" y="67"/>
                  </a:lnTo>
                  <a:lnTo>
                    <a:pt x="1220" y="53"/>
                  </a:lnTo>
                  <a:lnTo>
                    <a:pt x="1245" y="40"/>
                  </a:lnTo>
                  <a:lnTo>
                    <a:pt x="1274" y="28"/>
                  </a:lnTo>
                  <a:lnTo>
                    <a:pt x="1305" y="18"/>
                  </a:lnTo>
                  <a:lnTo>
                    <a:pt x="1338" y="10"/>
                  </a:lnTo>
                  <a:lnTo>
                    <a:pt x="1373" y="3"/>
                  </a:lnTo>
                  <a:lnTo>
                    <a:pt x="1412" y="0"/>
                  </a:lnTo>
                  <a:lnTo>
                    <a:pt x="145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09728" tIns="54864" rIns="109728" bIns="54864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216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 7"/>
            <p:cNvSpPr>
              <a:spLocks noEditPoints="1"/>
            </p:cNvSpPr>
            <p:nvPr/>
          </p:nvSpPr>
          <p:spPr bwMode="auto">
            <a:xfrm>
              <a:off x="1106488" y="2073276"/>
              <a:ext cx="149225" cy="147638"/>
            </a:xfrm>
            <a:custGeom>
              <a:avLst/>
              <a:gdLst>
                <a:gd name="T0" fmla="*/ 671 w 1031"/>
                <a:gd name="T1" fmla="*/ 657 h 1025"/>
                <a:gd name="T2" fmla="*/ 626 w 1031"/>
                <a:gd name="T3" fmla="*/ 679 h 1025"/>
                <a:gd name="T4" fmla="*/ 595 w 1031"/>
                <a:gd name="T5" fmla="*/ 718 h 1025"/>
                <a:gd name="T6" fmla="*/ 584 w 1031"/>
                <a:gd name="T7" fmla="*/ 766 h 1025"/>
                <a:gd name="T8" fmla="*/ 595 w 1031"/>
                <a:gd name="T9" fmla="*/ 817 h 1025"/>
                <a:gd name="T10" fmla="*/ 626 w 1031"/>
                <a:gd name="T11" fmla="*/ 854 h 1025"/>
                <a:gd name="T12" fmla="*/ 671 w 1031"/>
                <a:gd name="T13" fmla="*/ 877 h 1025"/>
                <a:gd name="T14" fmla="*/ 723 w 1031"/>
                <a:gd name="T15" fmla="*/ 877 h 1025"/>
                <a:gd name="T16" fmla="*/ 768 w 1031"/>
                <a:gd name="T17" fmla="*/ 854 h 1025"/>
                <a:gd name="T18" fmla="*/ 800 w 1031"/>
                <a:gd name="T19" fmla="*/ 816 h 1025"/>
                <a:gd name="T20" fmla="*/ 811 w 1031"/>
                <a:gd name="T21" fmla="*/ 766 h 1025"/>
                <a:gd name="T22" fmla="*/ 800 w 1031"/>
                <a:gd name="T23" fmla="*/ 718 h 1025"/>
                <a:gd name="T24" fmla="*/ 768 w 1031"/>
                <a:gd name="T25" fmla="*/ 679 h 1025"/>
                <a:gd name="T26" fmla="*/ 723 w 1031"/>
                <a:gd name="T27" fmla="*/ 657 h 1025"/>
                <a:gd name="T28" fmla="*/ 345 w 1031"/>
                <a:gd name="T29" fmla="*/ 0 h 1025"/>
                <a:gd name="T30" fmla="*/ 391 w 1031"/>
                <a:gd name="T31" fmla="*/ 12 h 1025"/>
                <a:gd name="T32" fmla="*/ 432 w 1031"/>
                <a:gd name="T33" fmla="*/ 39 h 1025"/>
                <a:gd name="T34" fmla="*/ 1007 w 1031"/>
                <a:gd name="T35" fmla="*/ 615 h 1025"/>
                <a:gd name="T36" fmla="*/ 1027 w 1031"/>
                <a:gd name="T37" fmla="*/ 659 h 1025"/>
                <a:gd name="T38" fmla="*/ 1031 w 1031"/>
                <a:gd name="T39" fmla="*/ 705 h 1025"/>
                <a:gd name="T40" fmla="*/ 1019 w 1031"/>
                <a:gd name="T41" fmla="*/ 751 h 1025"/>
                <a:gd name="T42" fmla="*/ 992 w 1031"/>
                <a:gd name="T43" fmla="*/ 791 h 1025"/>
                <a:gd name="T44" fmla="*/ 776 w 1031"/>
                <a:gd name="T45" fmla="*/ 1001 h 1025"/>
                <a:gd name="T46" fmla="*/ 732 w 1031"/>
                <a:gd name="T47" fmla="*/ 1021 h 1025"/>
                <a:gd name="T48" fmla="*/ 686 w 1031"/>
                <a:gd name="T49" fmla="*/ 1025 h 1025"/>
                <a:gd name="T50" fmla="*/ 640 w 1031"/>
                <a:gd name="T51" fmla="*/ 1013 h 1025"/>
                <a:gd name="T52" fmla="*/ 600 w 1031"/>
                <a:gd name="T53" fmla="*/ 985 h 1025"/>
                <a:gd name="T54" fmla="*/ 24 w 1031"/>
                <a:gd name="T55" fmla="*/ 409 h 1025"/>
                <a:gd name="T56" fmla="*/ 4 w 1031"/>
                <a:gd name="T57" fmla="*/ 367 h 1025"/>
                <a:gd name="T58" fmla="*/ 0 w 1031"/>
                <a:gd name="T59" fmla="*/ 320 h 1025"/>
                <a:gd name="T60" fmla="*/ 11 w 1031"/>
                <a:gd name="T61" fmla="*/ 275 h 1025"/>
                <a:gd name="T62" fmla="*/ 40 w 1031"/>
                <a:gd name="T63" fmla="*/ 234 h 1025"/>
                <a:gd name="T64" fmla="*/ 255 w 1031"/>
                <a:gd name="T65" fmla="*/ 24 h 1025"/>
                <a:gd name="T66" fmla="*/ 298 w 1031"/>
                <a:gd name="T67" fmla="*/ 4 h 1025"/>
                <a:gd name="T68" fmla="*/ 345 w 1031"/>
                <a:gd name="T69" fmla="*/ 0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31" h="1025">
                  <a:moveTo>
                    <a:pt x="698" y="654"/>
                  </a:moveTo>
                  <a:lnTo>
                    <a:pt x="671" y="657"/>
                  </a:lnTo>
                  <a:lnTo>
                    <a:pt x="648" y="665"/>
                  </a:lnTo>
                  <a:lnTo>
                    <a:pt x="626" y="679"/>
                  </a:lnTo>
                  <a:lnTo>
                    <a:pt x="609" y="696"/>
                  </a:lnTo>
                  <a:lnTo>
                    <a:pt x="595" y="718"/>
                  </a:lnTo>
                  <a:lnTo>
                    <a:pt x="587" y="741"/>
                  </a:lnTo>
                  <a:lnTo>
                    <a:pt x="584" y="766"/>
                  </a:lnTo>
                  <a:lnTo>
                    <a:pt x="587" y="793"/>
                  </a:lnTo>
                  <a:lnTo>
                    <a:pt x="595" y="817"/>
                  </a:lnTo>
                  <a:lnTo>
                    <a:pt x="609" y="837"/>
                  </a:lnTo>
                  <a:lnTo>
                    <a:pt x="626" y="854"/>
                  </a:lnTo>
                  <a:lnTo>
                    <a:pt x="648" y="868"/>
                  </a:lnTo>
                  <a:lnTo>
                    <a:pt x="671" y="877"/>
                  </a:lnTo>
                  <a:lnTo>
                    <a:pt x="698" y="880"/>
                  </a:lnTo>
                  <a:lnTo>
                    <a:pt x="723" y="877"/>
                  </a:lnTo>
                  <a:lnTo>
                    <a:pt x="748" y="868"/>
                  </a:lnTo>
                  <a:lnTo>
                    <a:pt x="768" y="854"/>
                  </a:lnTo>
                  <a:lnTo>
                    <a:pt x="785" y="837"/>
                  </a:lnTo>
                  <a:lnTo>
                    <a:pt x="800" y="816"/>
                  </a:lnTo>
                  <a:lnTo>
                    <a:pt x="808" y="793"/>
                  </a:lnTo>
                  <a:lnTo>
                    <a:pt x="811" y="766"/>
                  </a:lnTo>
                  <a:lnTo>
                    <a:pt x="808" y="741"/>
                  </a:lnTo>
                  <a:lnTo>
                    <a:pt x="800" y="718"/>
                  </a:lnTo>
                  <a:lnTo>
                    <a:pt x="785" y="696"/>
                  </a:lnTo>
                  <a:lnTo>
                    <a:pt x="768" y="679"/>
                  </a:lnTo>
                  <a:lnTo>
                    <a:pt x="748" y="665"/>
                  </a:lnTo>
                  <a:lnTo>
                    <a:pt x="723" y="657"/>
                  </a:lnTo>
                  <a:lnTo>
                    <a:pt x="698" y="654"/>
                  </a:lnTo>
                  <a:close/>
                  <a:moveTo>
                    <a:pt x="345" y="0"/>
                  </a:moveTo>
                  <a:lnTo>
                    <a:pt x="368" y="4"/>
                  </a:lnTo>
                  <a:lnTo>
                    <a:pt x="391" y="12"/>
                  </a:lnTo>
                  <a:lnTo>
                    <a:pt x="412" y="24"/>
                  </a:lnTo>
                  <a:lnTo>
                    <a:pt x="432" y="39"/>
                  </a:lnTo>
                  <a:lnTo>
                    <a:pt x="992" y="596"/>
                  </a:lnTo>
                  <a:lnTo>
                    <a:pt x="1007" y="615"/>
                  </a:lnTo>
                  <a:lnTo>
                    <a:pt x="1019" y="637"/>
                  </a:lnTo>
                  <a:lnTo>
                    <a:pt x="1027" y="659"/>
                  </a:lnTo>
                  <a:lnTo>
                    <a:pt x="1031" y="682"/>
                  </a:lnTo>
                  <a:lnTo>
                    <a:pt x="1031" y="705"/>
                  </a:lnTo>
                  <a:lnTo>
                    <a:pt x="1027" y="729"/>
                  </a:lnTo>
                  <a:lnTo>
                    <a:pt x="1019" y="751"/>
                  </a:lnTo>
                  <a:lnTo>
                    <a:pt x="1007" y="771"/>
                  </a:lnTo>
                  <a:lnTo>
                    <a:pt x="992" y="791"/>
                  </a:lnTo>
                  <a:lnTo>
                    <a:pt x="796" y="985"/>
                  </a:lnTo>
                  <a:lnTo>
                    <a:pt x="776" y="1001"/>
                  </a:lnTo>
                  <a:lnTo>
                    <a:pt x="755" y="1013"/>
                  </a:lnTo>
                  <a:lnTo>
                    <a:pt x="732" y="1021"/>
                  </a:lnTo>
                  <a:lnTo>
                    <a:pt x="709" y="1025"/>
                  </a:lnTo>
                  <a:lnTo>
                    <a:pt x="686" y="1025"/>
                  </a:lnTo>
                  <a:lnTo>
                    <a:pt x="663" y="1021"/>
                  </a:lnTo>
                  <a:lnTo>
                    <a:pt x="640" y="1013"/>
                  </a:lnTo>
                  <a:lnTo>
                    <a:pt x="619" y="1001"/>
                  </a:lnTo>
                  <a:lnTo>
                    <a:pt x="600" y="985"/>
                  </a:lnTo>
                  <a:lnTo>
                    <a:pt x="40" y="429"/>
                  </a:lnTo>
                  <a:lnTo>
                    <a:pt x="24" y="409"/>
                  </a:lnTo>
                  <a:lnTo>
                    <a:pt x="11" y="389"/>
                  </a:lnTo>
                  <a:lnTo>
                    <a:pt x="4" y="367"/>
                  </a:lnTo>
                  <a:lnTo>
                    <a:pt x="0" y="344"/>
                  </a:lnTo>
                  <a:lnTo>
                    <a:pt x="0" y="320"/>
                  </a:lnTo>
                  <a:lnTo>
                    <a:pt x="4" y="297"/>
                  </a:lnTo>
                  <a:lnTo>
                    <a:pt x="11" y="275"/>
                  </a:lnTo>
                  <a:lnTo>
                    <a:pt x="24" y="253"/>
                  </a:lnTo>
                  <a:lnTo>
                    <a:pt x="40" y="234"/>
                  </a:lnTo>
                  <a:lnTo>
                    <a:pt x="236" y="39"/>
                  </a:lnTo>
                  <a:lnTo>
                    <a:pt x="255" y="24"/>
                  </a:lnTo>
                  <a:lnTo>
                    <a:pt x="275" y="12"/>
                  </a:lnTo>
                  <a:lnTo>
                    <a:pt x="298" y="4"/>
                  </a:lnTo>
                  <a:lnTo>
                    <a:pt x="321" y="0"/>
                  </a:lnTo>
                  <a:lnTo>
                    <a:pt x="34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09728" tIns="54864" rIns="109728" bIns="54864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216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1" name="Group 13"/>
          <p:cNvGrpSpPr>
            <a:grpSpLocks noChangeAspect="1"/>
          </p:cNvGrpSpPr>
          <p:nvPr/>
        </p:nvGrpSpPr>
        <p:grpSpPr>
          <a:xfrm>
            <a:off x="9361446" y="4166831"/>
            <a:ext cx="574384" cy="446418"/>
            <a:chOff x="6765925" y="1204913"/>
            <a:chExt cx="3121026" cy="2425700"/>
          </a:xfrm>
          <a:solidFill>
            <a:schemeClr val="accent5"/>
          </a:solidFill>
        </p:grpSpPr>
        <p:sp>
          <p:nvSpPr>
            <p:cNvPr id="42" name="Freeform 12"/>
            <p:cNvSpPr>
              <a:spLocks noEditPoints="1"/>
            </p:cNvSpPr>
            <p:nvPr/>
          </p:nvSpPr>
          <p:spPr bwMode="auto">
            <a:xfrm>
              <a:off x="7761288" y="1270000"/>
              <a:ext cx="842963" cy="2360613"/>
            </a:xfrm>
            <a:custGeom>
              <a:avLst/>
              <a:gdLst>
                <a:gd name="T0" fmla="*/ 483 w 1064"/>
                <a:gd name="T1" fmla="*/ 2139 h 2974"/>
                <a:gd name="T2" fmla="*/ 394 w 1064"/>
                <a:gd name="T3" fmla="*/ 2169 h 2974"/>
                <a:gd name="T4" fmla="*/ 320 w 1064"/>
                <a:gd name="T5" fmla="*/ 2223 h 2974"/>
                <a:gd name="T6" fmla="*/ 265 w 1064"/>
                <a:gd name="T7" fmla="*/ 2297 h 2974"/>
                <a:gd name="T8" fmla="*/ 235 w 1064"/>
                <a:gd name="T9" fmla="*/ 2385 h 2974"/>
                <a:gd name="T10" fmla="*/ 235 w 1064"/>
                <a:gd name="T11" fmla="*/ 2483 h 2974"/>
                <a:gd name="T12" fmla="*/ 265 w 1064"/>
                <a:gd name="T13" fmla="*/ 2572 h 2974"/>
                <a:gd name="T14" fmla="*/ 320 w 1064"/>
                <a:gd name="T15" fmla="*/ 2646 h 2974"/>
                <a:gd name="T16" fmla="*/ 394 w 1064"/>
                <a:gd name="T17" fmla="*/ 2701 h 2974"/>
                <a:gd name="T18" fmla="*/ 483 w 1064"/>
                <a:gd name="T19" fmla="*/ 2731 h 2974"/>
                <a:gd name="T20" fmla="*/ 581 w 1064"/>
                <a:gd name="T21" fmla="*/ 2731 h 2974"/>
                <a:gd name="T22" fmla="*/ 669 w 1064"/>
                <a:gd name="T23" fmla="*/ 2701 h 2974"/>
                <a:gd name="T24" fmla="*/ 744 w 1064"/>
                <a:gd name="T25" fmla="*/ 2646 h 2974"/>
                <a:gd name="T26" fmla="*/ 799 w 1064"/>
                <a:gd name="T27" fmla="*/ 2572 h 2974"/>
                <a:gd name="T28" fmla="*/ 827 w 1064"/>
                <a:gd name="T29" fmla="*/ 2483 h 2974"/>
                <a:gd name="T30" fmla="*/ 827 w 1064"/>
                <a:gd name="T31" fmla="*/ 2385 h 2974"/>
                <a:gd name="T32" fmla="*/ 799 w 1064"/>
                <a:gd name="T33" fmla="*/ 2297 h 2974"/>
                <a:gd name="T34" fmla="*/ 744 w 1064"/>
                <a:gd name="T35" fmla="*/ 2223 h 2974"/>
                <a:gd name="T36" fmla="*/ 669 w 1064"/>
                <a:gd name="T37" fmla="*/ 2169 h 2974"/>
                <a:gd name="T38" fmla="*/ 581 w 1064"/>
                <a:gd name="T39" fmla="*/ 2139 h 2974"/>
                <a:gd name="T40" fmla="*/ 243 w 1064"/>
                <a:gd name="T41" fmla="*/ 267 h 2974"/>
                <a:gd name="T42" fmla="*/ 190 w 1064"/>
                <a:gd name="T43" fmla="*/ 280 h 2974"/>
                <a:gd name="T44" fmla="*/ 154 w 1064"/>
                <a:gd name="T45" fmla="*/ 317 h 2974"/>
                <a:gd name="T46" fmla="*/ 139 w 1064"/>
                <a:gd name="T47" fmla="*/ 369 h 2974"/>
                <a:gd name="T48" fmla="*/ 143 w 1064"/>
                <a:gd name="T49" fmla="*/ 1464 h 2974"/>
                <a:gd name="T50" fmla="*/ 169 w 1064"/>
                <a:gd name="T51" fmla="*/ 1509 h 2974"/>
                <a:gd name="T52" fmla="*/ 215 w 1064"/>
                <a:gd name="T53" fmla="*/ 1535 h 2974"/>
                <a:gd name="T54" fmla="*/ 821 w 1064"/>
                <a:gd name="T55" fmla="*/ 1539 h 2974"/>
                <a:gd name="T56" fmla="*/ 873 w 1064"/>
                <a:gd name="T57" fmla="*/ 1525 h 2974"/>
                <a:gd name="T58" fmla="*/ 909 w 1064"/>
                <a:gd name="T59" fmla="*/ 1488 h 2974"/>
                <a:gd name="T60" fmla="*/ 923 w 1064"/>
                <a:gd name="T61" fmla="*/ 1436 h 2974"/>
                <a:gd name="T62" fmla="*/ 920 w 1064"/>
                <a:gd name="T63" fmla="*/ 342 h 2974"/>
                <a:gd name="T64" fmla="*/ 894 w 1064"/>
                <a:gd name="T65" fmla="*/ 296 h 2974"/>
                <a:gd name="T66" fmla="*/ 848 w 1064"/>
                <a:gd name="T67" fmla="*/ 269 h 2974"/>
                <a:gd name="T68" fmla="*/ 243 w 1064"/>
                <a:gd name="T69" fmla="*/ 267 h 2974"/>
                <a:gd name="T70" fmla="*/ 908 w 1064"/>
                <a:gd name="T71" fmla="*/ 0 h 2974"/>
                <a:gd name="T72" fmla="*/ 969 w 1064"/>
                <a:gd name="T73" fmla="*/ 13 h 2974"/>
                <a:gd name="T74" fmla="*/ 1018 w 1064"/>
                <a:gd name="T75" fmla="*/ 46 h 2974"/>
                <a:gd name="T76" fmla="*/ 1051 w 1064"/>
                <a:gd name="T77" fmla="*/ 95 h 2974"/>
                <a:gd name="T78" fmla="*/ 1064 w 1064"/>
                <a:gd name="T79" fmla="*/ 156 h 2974"/>
                <a:gd name="T80" fmla="*/ 1060 w 1064"/>
                <a:gd name="T81" fmla="*/ 2850 h 2974"/>
                <a:gd name="T82" fmla="*/ 1036 w 1064"/>
                <a:gd name="T83" fmla="*/ 2906 h 2974"/>
                <a:gd name="T84" fmla="*/ 995 w 1064"/>
                <a:gd name="T85" fmla="*/ 2948 h 2974"/>
                <a:gd name="T86" fmla="*/ 939 w 1064"/>
                <a:gd name="T87" fmla="*/ 2971 h 2974"/>
                <a:gd name="T88" fmla="*/ 155 w 1064"/>
                <a:gd name="T89" fmla="*/ 2974 h 2974"/>
                <a:gd name="T90" fmla="*/ 95 w 1064"/>
                <a:gd name="T91" fmla="*/ 2962 h 2974"/>
                <a:gd name="T92" fmla="*/ 46 w 1064"/>
                <a:gd name="T93" fmla="*/ 2928 h 2974"/>
                <a:gd name="T94" fmla="*/ 12 w 1064"/>
                <a:gd name="T95" fmla="*/ 2879 h 2974"/>
                <a:gd name="T96" fmla="*/ 0 w 1064"/>
                <a:gd name="T97" fmla="*/ 2819 h 2974"/>
                <a:gd name="T98" fmla="*/ 3 w 1064"/>
                <a:gd name="T99" fmla="*/ 125 h 2974"/>
                <a:gd name="T100" fmla="*/ 26 w 1064"/>
                <a:gd name="T101" fmla="*/ 69 h 2974"/>
                <a:gd name="T102" fmla="*/ 68 w 1064"/>
                <a:gd name="T103" fmla="*/ 28 h 2974"/>
                <a:gd name="T104" fmla="*/ 124 w 1064"/>
                <a:gd name="T105" fmla="*/ 4 h 2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64" h="2974">
                  <a:moveTo>
                    <a:pt x="531" y="2135"/>
                  </a:moveTo>
                  <a:lnTo>
                    <a:pt x="483" y="2139"/>
                  </a:lnTo>
                  <a:lnTo>
                    <a:pt x="437" y="2150"/>
                  </a:lnTo>
                  <a:lnTo>
                    <a:pt x="394" y="2169"/>
                  </a:lnTo>
                  <a:lnTo>
                    <a:pt x="355" y="2192"/>
                  </a:lnTo>
                  <a:lnTo>
                    <a:pt x="320" y="2223"/>
                  </a:lnTo>
                  <a:lnTo>
                    <a:pt x="290" y="2257"/>
                  </a:lnTo>
                  <a:lnTo>
                    <a:pt x="265" y="2297"/>
                  </a:lnTo>
                  <a:lnTo>
                    <a:pt x="247" y="2340"/>
                  </a:lnTo>
                  <a:lnTo>
                    <a:pt x="235" y="2385"/>
                  </a:lnTo>
                  <a:lnTo>
                    <a:pt x="231" y="2435"/>
                  </a:lnTo>
                  <a:lnTo>
                    <a:pt x="235" y="2483"/>
                  </a:lnTo>
                  <a:lnTo>
                    <a:pt x="247" y="2530"/>
                  </a:lnTo>
                  <a:lnTo>
                    <a:pt x="265" y="2572"/>
                  </a:lnTo>
                  <a:lnTo>
                    <a:pt x="290" y="2611"/>
                  </a:lnTo>
                  <a:lnTo>
                    <a:pt x="320" y="2646"/>
                  </a:lnTo>
                  <a:lnTo>
                    <a:pt x="355" y="2676"/>
                  </a:lnTo>
                  <a:lnTo>
                    <a:pt x="394" y="2701"/>
                  </a:lnTo>
                  <a:lnTo>
                    <a:pt x="437" y="2719"/>
                  </a:lnTo>
                  <a:lnTo>
                    <a:pt x="483" y="2731"/>
                  </a:lnTo>
                  <a:lnTo>
                    <a:pt x="531" y="2735"/>
                  </a:lnTo>
                  <a:lnTo>
                    <a:pt x="581" y="2731"/>
                  </a:lnTo>
                  <a:lnTo>
                    <a:pt x="626" y="2719"/>
                  </a:lnTo>
                  <a:lnTo>
                    <a:pt x="669" y="2701"/>
                  </a:lnTo>
                  <a:lnTo>
                    <a:pt x="709" y="2676"/>
                  </a:lnTo>
                  <a:lnTo>
                    <a:pt x="744" y="2646"/>
                  </a:lnTo>
                  <a:lnTo>
                    <a:pt x="774" y="2611"/>
                  </a:lnTo>
                  <a:lnTo>
                    <a:pt x="799" y="2572"/>
                  </a:lnTo>
                  <a:lnTo>
                    <a:pt x="817" y="2530"/>
                  </a:lnTo>
                  <a:lnTo>
                    <a:pt x="827" y="2483"/>
                  </a:lnTo>
                  <a:lnTo>
                    <a:pt x="831" y="2435"/>
                  </a:lnTo>
                  <a:lnTo>
                    <a:pt x="827" y="2385"/>
                  </a:lnTo>
                  <a:lnTo>
                    <a:pt x="817" y="2340"/>
                  </a:lnTo>
                  <a:lnTo>
                    <a:pt x="799" y="2297"/>
                  </a:lnTo>
                  <a:lnTo>
                    <a:pt x="774" y="2257"/>
                  </a:lnTo>
                  <a:lnTo>
                    <a:pt x="744" y="2223"/>
                  </a:lnTo>
                  <a:lnTo>
                    <a:pt x="709" y="2192"/>
                  </a:lnTo>
                  <a:lnTo>
                    <a:pt x="669" y="2169"/>
                  </a:lnTo>
                  <a:lnTo>
                    <a:pt x="626" y="2150"/>
                  </a:lnTo>
                  <a:lnTo>
                    <a:pt x="581" y="2139"/>
                  </a:lnTo>
                  <a:lnTo>
                    <a:pt x="531" y="2135"/>
                  </a:lnTo>
                  <a:close/>
                  <a:moveTo>
                    <a:pt x="243" y="267"/>
                  </a:moveTo>
                  <a:lnTo>
                    <a:pt x="215" y="269"/>
                  </a:lnTo>
                  <a:lnTo>
                    <a:pt x="190" y="280"/>
                  </a:lnTo>
                  <a:lnTo>
                    <a:pt x="169" y="296"/>
                  </a:lnTo>
                  <a:lnTo>
                    <a:pt x="154" y="317"/>
                  </a:lnTo>
                  <a:lnTo>
                    <a:pt x="143" y="342"/>
                  </a:lnTo>
                  <a:lnTo>
                    <a:pt x="139" y="369"/>
                  </a:lnTo>
                  <a:lnTo>
                    <a:pt x="139" y="1436"/>
                  </a:lnTo>
                  <a:lnTo>
                    <a:pt x="143" y="1464"/>
                  </a:lnTo>
                  <a:lnTo>
                    <a:pt x="154" y="1488"/>
                  </a:lnTo>
                  <a:lnTo>
                    <a:pt x="169" y="1509"/>
                  </a:lnTo>
                  <a:lnTo>
                    <a:pt x="190" y="1525"/>
                  </a:lnTo>
                  <a:lnTo>
                    <a:pt x="215" y="1535"/>
                  </a:lnTo>
                  <a:lnTo>
                    <a:pt x="243" y="1539"/>
                  </a:lnTo>
                  <a:lnTo>
                    <a:pt x="821" y="1539"/>
                  </a:lnTo>
                  <a:lnTo>
                    <a:pt x="848" y="1535"/>
                  </a:lnTo>
                  <a:lnTo>
                    <a:pt x="873" y="1525"/>
                  </a:lnTo>
                  <a:lnTo>
                    <a:pt x="894" y="1509"/>
                  </a:lnTo>
                  <a:lnTo>
                    <a:pt x="909" y="1488"/>
                  </a:lnTo>
                  <a:lnTo>
                    <a:pt x="920" y="1464"/>
                  </a:lnTo>
                  <a:lnTo>
                    <a:pt x="923" y="1436"/>
                  </a:lnTo>
                  <a:lnTo>
                    <a:pt x="923" y="369"/>
                  </a:lnTo>
                  <a:lnTo>
                    <a:pt x="920" y="342"/>
                  </a:lnTo>
                  <a:lnTo>
                    <a:pt x="909" y="317"/>
                  </a:lnTo>
                  <a:lnTo>
                    <a:pt x="894" y="296"/>
                  </a:lnTo>
                  <a:lnTo>
                    <a:pt x="873" y="280"/>
                  </a:lnTo>
                  <a:lnTo>
                    <a:pt x="848" y="269"/>
                  </a:lnTo>
                  <a:lnTo>
                    <a:pt x="821" y="267"/>
                  </a:lnTo>
                  <a:lnTo>
                    <a:pt x="243" y="267"/>
                  </a:lnTo>
                  <a:close/>
                  <a:moveTo>
                    <a:pt x="155" y="0"/>
                  </a:moveTo>
                  <a:lnTo>
                    <a:pt x="908" y="0"/>
                  </a:lnTo>
                  <a:lnTo>
                    <a:pt x="939" y="4"/>
                  </a:lnTo>
                  <a:lnTo>
                    <a:pt x="969" y="13"/>
                  </a:lnTo>
                  <a:lnTo>
                    <a:pt x="995" y="28"/>
                  </a:lnTo>
                  <a:lnTo>
                    <a:pt x="1018" y="46"/>
                  </a:lnTo>
                  <a:lnTo>
                    <a:pt x="1036" y="69"/>
                  </a:lnTo>
                  <a:lnTo>
                    <a:pt x="1051" y="95"/>
                  </a:lnTo>
                  <a:lnTo>
                    <a:pt x="1060" y="125"/>
                  </a:lnTo>
                  <a:lnTo>
                    <a:pt x="1064" y="156"/>
                  </a:lnTo>
                  <a:lnTo>
                    <a:pt x="1064" y="2819"/>
                  </a:lnTo>
                  <a:lnTo>
                    <a:pt x="1060" y="2850"/>
                  </a:lnTo>
                  <a:lnTo>
                    <a:pt x="1051" y="2879"/>
                  </a:lnTo>
                  <a:lnTo>
                    <a:pt x="1036" y="2906"/>
                  </a:lnTo>
                  <a:lnTo>
                    <a:pt x="1018" y="2928"/>
                  </a:lnTo>
                  <a:lnTo>
                    <a:pt x="995" y="2948"/>
                  </a:lnTo>
                  <a:lnTo>
                    <a:pt x="969" y="2962"/>
                  </a:lnTo>
                  <a:lnTo>
                    <a:pt x="939" y="2971"/>
                  </a:lnTo>
                  <a:lnTo>
                    <a:pt x="908" y="2974"/>
                  </a:lnTo>
                  <a:lnTo>
                    <a:pt x="155" y="2974"/>
                  </a:lnTo>
                  <a:lnTo>
                    <a:pt x="124" y="2971"/>
                  </a:lnTo>
                  <a:lnTo>
                    <a:pt x="95" y="2962"/>
                  </a:lnTo>
                  <a:lnTo>
                    <a:pt x="68" y="2948"/>
                  </a:lnTo>
                  <a:lnTo>
                    <a:pt x="46" y="2928"/>
                  </a:lnTo>
                  <a:lnTo>
                    <a:pt x="26" y="2906"/>
                  </a:lnTo>
                  <a:lnTo>
                    <a:pt x="12" y="2879"/>
                  </a:lnTo>
                  <a:lnTo>
                    <a:pt x="3" y="2850"/>
                  </a:lnTo>
                  <a:lnTo>
                    <a:pt x="0" y="2819"/>
                  </a:lnTo>
                  <a:lnTo>
                    <a:pt x="0" y="156"/>
                  </a:lnTo>
                  <a:lnTo>
                    <a:pt x="3" y="125"/>
                  </a:lnTo>
                  <a:lnTo>
                    <a:pt x="12" y="95"/>
                  </a:lnTo>
                  <a:lnTo>
                    <a:pt x="26" y="69"/>
                  </a:lnTo>
                  <a:lnTo>
                    <a:pt x="46" y="46"/>
                  </a:lnTo>
                  <a:lnTo>
                    <a:pt x="68" y="28"/>
                  </a:lnTo>
                  <a:lnTo>
                    <a:pt x="95" y="13"/>
                  </a:lnTo>
                  <a:lnTo>
                    <a:pt x="124" y="4"/>
                  </a:lnTo>
                  <a:lnTo>
                    <a:pt x="15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09728" tIns="54864" rIns="109728" bIns="54864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216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43" name="Freeform 13"/>
            <p:cNvSpPr/>
            <p:nvPr/>
          </p:nvSpPr>
          <p:spPr bwMode="auto">
            <a:xfrm>
              <a:off x="7934325" y="1655763"/>
              <a:ext cx="338138" cy="82550"/>
            </a:xfrm>
            <a:custGeom>
              <a:avLst/>
              <a:gdLst>
                <a:gd name="T0" fmla="*/ 52 w 426"/>
                <a:gd name="T1" fmla="*/ 0 h 104"/>
                <a:gd name="T2" fmla="*/ 374 w 426"/>
                <a:gd name="T3" fmla="*/ 0 h 104"/>
                <a:gd name="T4" fmla="*/ 389 w 426"/>
                <a:gd name="T5" fmla="*/ 4 h 104"/>
                <a:gd name="T6" fmla="*/ 404 w 426"/>
                <a:gd name="T7" fmla="*/ 10 h 104"/>
                <a:gd name="T8" fmla="*/ 415 w 426"/>
                <a:gd name="T9" fmla="*/ 22 h 104"/>
                <a:gd name="T10" fmla="*/ 423 w 426"/>
                <a:gd name="T11" fmla="*/ 36 h 104"/>
                <a:gd name="T12" fmla="*/ 426 w 426"/>
                <a:gd name="T13" fmla="*/ 52 h 104"/>
                <a:gd name="T14" fmla="*/ 423 w 426"/>
                <a:gd name="T15" fmla="*/ 69 h 104"/>
                <a:gd name="T16" fmla="*/ 415 w 426"/>
                <a:gd name="T17" fmla="*/ 83 h 104"/>
                <a:gd name="T18" fmla="*/ 404 w 426"/>
                <a:gd name="T19" fmla="*/ 93 h 104"/>
                <a:gd name="T20" fmla="*/ 389 w 426"/>
                <a:gd name="T21" fmla="*/ 101 h 104"/>
                <a:gd name="T22" fmla="*/ 374 w 426"/>
                <a:gd name="T23" fmla="*/ 104 h 104"/>
                <a:gd name="T24" fmla="*/ 52 w 426"/>
                <a:gd name="T25" fmla="*/ 104 h 104"/>
                <a:gd name="T26" fmla="*/ 36 w 426"/>
                <a:gd name="T27" fmla="*/ 101 h 104"/>
                <a:gd name="T28" fmla="*/ 22 w 426"/>
                <a:gd name="T29" fmla="*/ 93 h 104"/>
                <a:gd name="T30" fmla="*/ 10 w 426"/>
                <a:gd name="T31" fmla="*/ 83 h 104"/>
                <a:gd name="T32" fmla="*/ 2 w 426"/>
                <a:gd name="T33" fmla="*/ 69 h 104"/>
                <a:gd name="T34" fmla="*/ 0 w 426"/>
                <a:gd name="T35" fmla="*/ 52 h 104"/>
                <a:gd name="T36" fmla="*/ 2 w 426"/>
                <a:gd name="T37" fmla="*/ 36 h 104"/>
                <a:gd name="T38" fmla="*/ 10 w 426"/>
                <a:gd name="T39" fmla="*/ 22 h 104"/>
                <a:gd name="T40" fmla="*/ 22 w 426"/>
                <a:gd name="T41" fmla="*/ 10 h 104"/>
                <a:gd name="T42" fmla="*/ 36 w 426"/>
                <a:gd name="T43" fmla="*/ 4 h 104"/>
                <a:gd name="T44" fmla="*/ 52 w 426"/>
                <a:gd name="T4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26" h="104">
                  <a:moveTo>
                    <a:pt x="52" y="0"/>
                  </a:moveTo>
                  <a:lnTo>
                    <a:pt x="374" y="0"/>
                  </a:lnTo>
                  <a:lnTo>
                    <a:pt x="389" y="4"/>
                  </a:lnTo>
                  <a:lnTo>
                    <a:pt x="404" y="10"/>
                  </a:lnTo>
                  <a:lnTo>
                    <a:pt x="415" y="22"/>
                  </a:lnTo>
                  <a:lnTo>
                    <a:pt x="423" y="36"/>
                  </a:lnTo>
                  <a:lnTo>
                    <a:pt x="426" y="52"/>
                  </a:lnTo>
                  <a:lnTo>
                    <a:pt x="423" y="69"/>
                  </a:lnTo>
                  <a:lnTo>
                    <a:pt x="415" y="83"/>
                  </a:lnTo>
                  <a:lnTo>
                    <a:pt x="404" y="93"/>
                  </a:lnTo>
                  <a:lnTo>
                    <a:pt x="389" y="101"/>
                  </a:lnTo>
                  <a:lnTo>
                    <a:pt x="374" y="104"/>
                  </a:lnTo>
                  <a:lnTo>
                    <a:pt x="52" y="104"/>
                  </a:lnTo>
                  <a:lnTo>
                    <a:pt x="36" y="101"/>
                  </a:lnTo>
                  <a:lnTo>
                    <a:pt x="22" y="93"/>
                  </a:lnTo>
                  <a:lnTo>
                    <a:pt x="10" y="83"/>
                  </a:lnTo>
                  <a:lnTo>
                    <a:pt x="2" y="69"/>
                  </a:lnTo>
                  <a:lnTo>
                    <a:pt x="0" y="52"/>
                  </a:lnTo>
                  <a:lnTo>
                    <a:pt x="2" y="36"/>
                  </a:lnTo>
                  <a:lnTo>
                    <a:pt x="10" y="22"/>
                  </a:lnTo>
                  <a:lnTo>
                    <a:pt x="22" y="10"/>
                  </a:lnTo>
                  <a:lnTo>
                    <a:pt x="36" y="4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09728" tIns="54864" rIns="109728" bIns="54864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216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44" name="Freeform 14"/>
            <p:cNvSpPr>
              <a:spLocks noEditPoints="1"/>
            </p:cNvSpPr>
            <p:nvPr/>
          </p:nvSpPr>
          <p:spPr bwMode="auto">
            <a:xfrm>
              <a:off x="6765925" y="1270000"/>
              <a:ext cx="842963" cy="2360613"/>
            </a:xfrm>
            <a:custGeom>
              <a:avLst/>
              <a:gdLst>
                <a:gd name="T0" fmla="*/ 483 w 1064"/>
                <a:gd name="T1" fmla="*/ 2139 h 2974"/>
                <a:gd name="T2" fmla="*/ 395 w 1064"/>
                <a:gd name="T3" fmla="*/ 2169 h 2974"/>
                <a:gd name="T4" fmla="*/ 321 w 1064"/>
                <a:gd name="T5" fmla="*/ 2223 h 2974"/>
                <a:gd name="T6" fmla="*/ 266 w 1064"/>
                <a:gd name="T7" fmla="*/ 2297 h 2974"/>
                <a:gd name="T8" fmla="*/ 237 w 1064"/>
                <a:gd name="T9" fmla="*/ 2385 h 2974"/>
                <a:gd name="T10" fmla="*/ 237 w 1064"/>
                <a:gd name="T11" fmla="*/ 2483 h 2974"/>
                <a:gd name="T12" fmla="*/ 266 w 1064"/>
                <a:gd name="T13" fmla="*/ 2572 h 2974"/>
                <a:gd name="T14" fmla="*/ 321 w 1064"/>
                <a:gd name="T15" fmla="*/ 2646 h 2974"/>
                <a:gd name="T16" fmla="*/ 395 w 1064"/>
                <a:gd name="T17" fmla="*/ 2701 h 2974"/>
                <a:gd name="T18" fmla="*/ 483 w 1064"/>
                <a:gd name="T19" fmla="*/ 2731 h 2974"/>
                <a:gd name="T20" fmla="*/ 581 w 1064"/>
                <a:gd name="T21" fmla="*/ 2731 h 2974"/>
                <a:gd name="T22" fmla="*/ 670 w 1064"/>
                <a:gd name="T23" fmla="*/ 2701 h 2974"/>
                <a:gd name="T24" fmla="*/ 744 w 1064"/>
                <a:gd name="T25" fmla="*/ 2646 h 2974"/>
                <a:gd name="T26" fmla="*/ 799 w 1064"/>
                <a:gd name="T27" fmla="*/ 2572 h 2974"/>
                <a:gd name="T28" fmla="*/ 829 w 1064"/>
                <a:gd name="T29" fmla="*/ 2483 h 2974"/>
                <a:gd name="T30" fmla="*/ 829 w 1064"/>
                <a:gd name="T31" fmla="*/ 2385 h 2974"/>
                <a:gd name="T32" fmla="*/ 799 w 1064"/>
                <a:gd name="T33" fmla="*/ 2297 h 2974"/>
                <a:gd name="T34" fmla="*/ 744 w 1064"/>
                <a:gd name="T35" fmla="*/ 2223 h 2974"/>
                <a:gd name="T36" fmla="*/ 670 w 1064"/>
                <a:gd name="T37" fmla="*/ 2169 h 2974"/>
                <a:gd name="T38" fmla="*/ 581 w 1064"/>
                <a:gd name="T39" fmla="*/ 2139 h 2974"/>
                <a:gd name="T40" fmla="*/ 243 w 1064"/>
                <a:gd name="T41" fmla="*/ 267 h 2974"/>
                <a:gd name="T42" fmla="*/ 191 w 1064"/>
                <a:gd name="T43" fmla="*/ 280 h 2974"/>
                <a:gd name="T44" fmla="*/ 155 w 1064"/>
                <a:gd name="T45" fmla="*/ 317 h 2974"/>
                <a:gd name="T46" fmla="*/ 141 w 1064"/>
                <a:gd name="T47" fmla="*/ 369 h 2974"/>
                <a:gd name="T48" fmla="*/ 144 w 1064"/>
                <a:gd name="T49" fmla="*/ 1464 h 2974"/>
                <a:gd name="T50" fmla="*/ 170 w 1064"/>
                <a:gd name="T51" fmla="*/ 1509 h 2974"/>
                <a:gd name="T52" fmla="*/ 216 w 1064"/>
                <a:gd name="T53" fmla="*/ 1535 h 2974"/>
                <a:gd name="T54" fmla="*/ 822 w 1064"/>
                <a:gd name="T55" fmla="*/ 1539 h 2974"/>
                <a:gd name="T56" fmla="*/ 874 w 1064"/>
                <a:gd name="T57" fmla="*/ 1525 h 2974"/>
                <a:gd name="T58" fmla="*/ 910 w 1064"/>
                <a:gd name="T59" fmla="*/ 1488 h 2974"/>
                <a:gd name="T60" fmla="*/ 925 w 1064"/>
                <a:gd name="T61" fmla="*/ 1436 h 2974"/>
                <a:gd name="T62" fmla="*/ 921 w 1064"/>
                <a:gd name="T63" fmla="*/ 342 h 2974"/>
                <a:gd name="T64" fmla="*/ 895 w 1064"/>
                <a:gd name="T65" fmla="*/ 296 h 2974"/>
                <a:gd name="T66" fmla="*/ 849 w 1064"/>
                <a:gd name="T67" fmla="*/ 269 h 2974"/>
                <a:gd name="T68" fmla="*/ 243 w 1064"/>
                <a:gd name="T69" fmla="*/ 267 h 2974"/>
                <a:gd name="T70" fmla="*/ 909 w 1064"/>
                <a:gd name="T71" fmla="*/ 0 h 2974"/>
                <a:gd name="T72" fmla="*/ 969 w 1064"/>
                <a:gd name="T73" fmla="*/ 13 h 2974"/>
                <a:gd name="T74" fmla="*/ 1018 w 1064"/>
                <a:gd name="T75" fmla="*/ 46 h 2974"/>
                <a:gd name="T76" fmla="*/ 1052 w 1064"/>
                <a:gd name="T77" fmla="*/ 95 h 2974"/>
                <a:gd name="T78" fmla="*/ 1064 w 1064"/>
                <a:gd name="T79" fmla="*/ 156 h 2974"/>
                <a:gd name="T80" fmla="*/ 1061 w 1064"/>
                <a:gd name="T81" fmla="*/ 2850 h 2974"/>
                <a:gd name="T82" fmla="*/ 1038 w 1064"/>
                <a:gd name="T83" fmla="*/ 2906 h 2974"/>
                <a:gd name="T84" fmla="*/ 996 w 1064"/>
                <a:gd name="T85" fmla="*/ 2948 h 2974"/>
                <a:gd name="T86" fmla="*/ 940 w 1064"/>
                <a:gd name="T87" fmla="*/ 2971 h 2974"/>
                <a:gd name="T88" fmla="*/ 156 w 1064"/>
                <a:gd name="T89" fmla="*/ 2974 h 2974"/>
                <a:gd name="T90" fmla="*/ 95 w 1064"/>
                <a:gd name="T91" fmla="*/ 2962 h 2974"/>
                <a:gd name="T92" fmla="*/ 46 w 1064"/>
                <a:gd name="T93" fmla="*/ 2928 h 2974"/>
                <a:gd name="T94" fmla="*/ 13 w 1064"/>
                <a:gd name="T95" fmla="*/ 2879 h 2974"/>
                <a:gd name="T96" fmla="*/ 0 w 1064"/>
                <a:gd name="T97" fmla="*/ 2819 h 2974"/>
                <a:gd name="T98" fmla="*/ 4 w 1064"/>
                <a:gd name="T99" fmla="*/ 125 h 2974"/>
                <a:gd name="T100" fmla="*/ 28 w 1064"/>
                <a:gd name="T101" fmla="*/ 69 h 2974"/>
                <a:gd name="T102" fmla="*/ 69 w 1064"/>
                <a:gd name="T103" fmla="*/ 28 h 2974"/>
                <a:gd name="T104" fmla="*/ 125 w 1064"/>
                <a:gd name="T105" fmla="*/ 4 h 2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64" h="2974">
                  <a:moveTo>
                    <a:pt x="533" y="2135"/>
                  </a:moveTo>
                  <a:lnTo>
                    <a:pt x="483" y="2139"/>
                  </a:lnTo>
                  <a:lnTo>
                    <a:pt x="438" y="2150"/>
                  </a:lnTo>
                  <a:lnTo>
                    <a:pt x="395" y="2169"/>
                  </a:lnTo>
                  <a:lnTo>
                    <a:pt x="355" y="2192"/>
                  </a:lnTo>
                  <a:lnTo>
                    <a:pt x="321" y="2223"/>
                  </a:lnTo>
                  <a:lnTo>
                    <a:pt x="290" y="2257"/>
                  </a:lnTo>
                  <a:lnTo>
                    <a:pt x="266" y="2297"/>
                  </a:lnTo>
                  <a:lnTo>
                    <a:pt x="248" y="2340"/>
                  </a:lnTo>
                  <a:lnTo>
                    <a:pt x="237" y="2385"/>
                  </a:lnTo>
                  <a:lnTo>
                    <a:pt x="233" y="2435"/>
                  </a:lnTo>
                  <a:lnTo>
                    <a:pt x="237" y="2483"/>
                  </a:lnTo>
                  <a:lnTo>
                    <a:pt x="248" y="2530"/>
                  </a:lnTo>
                  <a:lnTo>
                    <a:pt x="266" y="2572"/>
                  </a:lnTo>
                  <a:lnTo>
                    <a:pt x="290" y="2611"/>
                  </a:lnTo>
                  <a:lnTo>
                    <a:pt x="321" y="2646"/>
                  </a:lnTo>
                  <a:lnTo>
                    <a:pt x="355" y="2676"/>
                  </a:lnTo>
                  <a:lnTo>
                    <a:pt x="395" y="2701"/>
                  </a:lnTo>
                  <a:lnTo>
                    <a:pt x="438" y="2719"/>
                  </a:lnTo>
                  <a:lnTo>
                    <a:pt x="483" y="2731"/>
                  </a:lnTo>
                  <a:lnTo>
                    <a:pt x="533" y="2735"/>
                  </a:lnTo>
                  <a:lnTo>
                    <a:pt x="581" y="2731"/>
                  </a:lnTo>
                  <a:lnTo>
                    <a:pt x="627" y="2719"/>
                  </a:lnTo>
                  <a:lnTo>
                    <a:pt x="670" y="2701"/>
                  </a:lnTo>
                  <a:lnTo>
                    <a:pt x="709" y="2676"/>
                  </a:lnTo>
                  <a:lnTo>
                    <a:pt x="744" y="2646"/>
                  </a:lnTo>
                  <a:lnTo>
                    <a:pt x="774" y="2611"/>
                  </a:lnTo>
                  <a:lnTo>
                    <a:pt x="799" y="2572"/>
                  </a:lnTo>
                  <a:lnTo>
                    <a:pt x="817" y="2530"/>
                  </a:lnTo>
                  <a:lnTo>
                    <a:pt x="829" y="2483"/>
                  </a:lnTo>
                  <a:lnTo>
                    <a:pt x="832" y="2435"/>
                  </a:lnTo>
                  <a:lnTo>
                    <a:pt x="829" y="2385"/>
                  </a:lnTo>
                  <a:lnTo>
                    <a:pt x="817" y="2340"/>
                  </a:lnTo>
                  <a:lnTo>
                    <a:pt x="799" y="2297"/>
                  </a:lnTo>
                  <a:lnTo>
                    <a:pt x="774" y="2257"/>
                  </a:lnTo>
                  <a:lnTo>
                    <a:pt x="744" y="2223"/>
                  </a:lnTo>
                  <a:lnTo>
                    <a:pt x="709" y="2192"/>
                  </a:lnTo>
                  <a:lnTo>
                    <a:pt x="670" y="2169"/>
                  </a:lnTo>
                  <a:lnTo>
                    <a:pt x="627" y="2150"/>
                  </a:lnTo>
                  <a:lnTo>
                    <a:pt x="581" y="2139"/>
                  </a:lnTo>
                  <a:lnTo>
                    <a:pt x="533" y="2135"/>
                  </a:lnTo>
                  <a:close/>
                  <a:moveTo>
                    <a:pt x="243" y="267"/>
                  </a:moveTo>
                  <a:lnTo>
                    <a:pt x="216" y="269"/>
                  </a:lnTo>
                  <a:lnTo>
                    <a:pt x="191" y="280"/>
                  </a:lnTo>
                  <a:lnTo>
                    <a:pt x="170" y="296"/>
                  </a:lnTo>
                  <a:lnTo>
                    <a:pt x="155" y="317"/>
                  </a:lnTo>
                  <a:lnTo>
                    <a:pt x="144" y="342"/>
                  </a:lnTo>
                  <a:lnTo>
                    <a:pt x="141" y="369"/>
                  </a:lnTo>
                  <a:lnTo>
                    <a:pt x="141" y="1436"/>
                  </a:lnTo>
                  <a:lnTo>
                    <a:pt x="144" y="1464"/>
                  </a:lnTo>
                  <a:lnTo>
                    <a:pt x="155" y="1488"/>
                  </a:lnTo>
                  <a:lnTo>
                    <a:pt x="170" y="1509"/>
                  </a:lnTo>
                  <a:lnTo>
                    <a:pt x="191" y="1525"/>
                  </a:lnTo>
                  <a:lnTo>
                    <a:pt x="216" y="1535"/>
                  </a:lnTo>
                  <a:lnTo>
                    <a:pt x="243" y="1539"/>
                  </a:lnTo>
                  <a:lnTo>
                    <a:pt x="822" y="1539"/>
                  </a:lnTo>
                  <a:lnTo>
                    <a:pt x="849" y="1535"/>
                  </a:lnTo>
                  <a:lnTo>
                    <a:pt x="874" y="1525"/>
                  </a:lnTo>
                  <a:lnTo>
                    <a:pt x="895" y="1509"/>
                  </a:lnTo>
                  <a:lnTo>
                    <a:pt x="910" y="1488"/>
                  </a:lnTo>
                  <a:lnTo>
                    <a:pt x="921" y="1464"/>
                  </a:lnTo>
                  <a:lnTo>
                    <a:pt x="925" y="1436"/>
                  </a:lnTo>
                  <a:lnTo>
                    <a:pt x="925" y="369"/>
                  </a:lnTo>
                  <a:lnTo>
                    <a:pt x="921" y="342"/>
                  </a:lnTo>
                  <a:lnTo>
                    <a:pt x="910" y="317"/>
                  </a:lnTo>
                  <a:lnTo>
                    <a:pt x="895" y="296"/>
                  </a:lnTo>
                  <a:lnTo>
                    <a:pt x="874" y="280"/>
                  </a:lnTo>
                  <a:lnTo>
                    <a:pt x="849" y="269"/>
                  </a:lnTo>
                  <a:lnTo>
                    <a:pt x="822" y="267"/>
                  </a:lnTo>
                  <a:lnTo>
                    <a:pt x="243" y="267"/>
                  </a:lnTo>
                  <a:close/>
                  <a:moveTo>
                    <a:pt x="156" y="0"/>
                  </a:moveTo>
                  <a:lnTo>
                    <a:pt x="909" y="0"/>
                  </a:lnTo>
                  <a:lnTo>
                    <a:pt x="940" y="4"/>
                  </a:lnTo>
                  <a:lnTo>
                    <a:pt x="969" y="13"/>
                  </a:lnTo>
                  <a:lnTo>
                    <a:pt x="996" y="28"/>
                  </a:lnTo>
                  <a:lnTo>
                    <a:pt x="1018" y="46"/>
                  </a:lnTo>
                  <a:lnTo>
                    <a:pt x="1038" y="69"/>
                  </a:lnTo>
                  <a:lnTo>
                    <a:pt x="1052" y="95"/>
                  </a:lnTo>
                  <a:lnTo>
                    <a:pt x="1061" y="125"/>
                  </a:lnTo>
                  <a:lnTo>
                    <a:pt x="1064" y="156"/>
                  </a:lnTo>
                  <a:lnTo>
                    <a:pt x="1064" y="2819"/>
                  </a:lnTo>
                  <a:lnTo>
                    <a:pt x="1061" y="2850"/>
                  </a:lnTo>
                  <a:lnTo>
                    <a:pt x="1052" y="2879"/>
                  </a:lnTo>
                  <a:lnTo>
                    <a:pt x="1038" y="2906"/>
                  </a:lnTo>
                  <a:lnTo>
                    <a:pt x="1018" y="2928"/>
                  </a:lnTo>
                  <a:lnTo>
                    <a:pt x="996" y="2948"/>
                  </a:lnTo>
                  <a:lnTo>
                    <a:pt x="969" y="2962"/>
                  </a:lnTo>
                  <a:lnTo>
                    <a:pt x="940" y="2971"/>
                  </a:lnTo>
                  <a:lnTo>
                    <a:pt x="909" y="2974"/>
                  </a:lnTo>
                  <a:lnTo>
                    <a:pt x="156" y="2974"/>
                  </a:lnTo>
                  <a:lnTo>
                    <a:pt x="125" y="2971"/>
                  </a:lnTo>
                  <a:lnTo>
                    <a:pt x="95" y="2962"/>
                  </a:lnTo>
                  <a:lnTo>
                    <a:pt x="69" y="2948"/>
                  </a:lnTo>
                  <a:lnTo>
                    <a:pt x="46" y="2928"/>
                  </a:lnTo>
                  <a:lnTo>
                    <a:pt x="28" y="2906"/>
                  </a:lnTo>
                  <a:lnTo>
                    <a:pt x="13" y="2879"/>
                  </a:lnTo>
                  <a:lnTo>
                    <a:pt x="4" y="2850"/>
                  </a:lnTo>
                  <a:lnTo>
                    <a:pt x="0" y="2819"/>
                  </a:lnTo>
                  <a:lnTo>
                    <a:pt x="0" y="156"/>
                  </a:lnTo>
                  <a:lnTo>
                    <a:pt x="4" y="125"/>
                  </a:lnTo>
                  <a:lnTo>
                    <a:pt x="13" y="95"/>
                  </a:lnTo>
                  <a:lnTo>
                    <a:pt x="28" y="69"/>
                  </a:lnTo>
                  <a:lnTo>
                    <a:pt x="46" y="46"/>
                  </a:lnTo>
                  <a:lnTo>
                    <a:pt x="69" y="28"/>
                  </a:lnTo>
                  <a:lnTo>
                    <a:pt x="95" y="13"/>
                  </a:lnTo>
                  <a:lnTo>
                    <a:pt x="125" y="4"/>
                  </a:lnTo>
                  <a:lnTo>
                    <a:pt x="1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09728" tIns="54864" rIns="109728" bIns="54864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216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45" name="Freeform 15"/>
            <p:cNvSpPr/>
            <p:nvPr/>
          </p:nvSpPr>
          <p:spPr bwMode="auto">
            <a:xfrm>
              <a:off x="6940550" y="1655763"/>
              <a:ext cx="336550" cy="82550"/>
            </a:xfrm>
            <a:custGeom>
              <a:avLst/>
              <a:gdLst>
                <a:gd name="T0" fmla="*/ 52 w 425"/>
                <a:gd name="T1" fmla="*/ 0 h 104"/>
                <a:gd name="T2" fmla="*/ 374 w 425"/>
                <a:gd name="T3" fmla="*/ 0 h 104"/>
                <a:gd name="T4" fmla="*/ 390 w 425"/>
                <a:gd name="T5" fmla="*/ 4 h 104"/>
                <a:gd name="T6" fmla="*/ 404 w 425"/>
                <a:gd name="T7" fmla="*/ 10 h 104"/>
                <a:gd name="T8" fmla="*/ 415 w 425"/>
                <a:gd name="T9" fmla="*/ 22 h 104"/>
                <a:gd name="T10" fmla="*/ 422 w 425"/>
                <a:gd name="T11" fmla="*/ 36 h 104"/>
                <a:gd name="T12" fmla="*/ 425 w 425"/>
                <a:gd name="T13" fmla="*/ 52 h 104"/>
                <a:gd name="T14" fmla="*/ 422 w 425"/>
                <a:gd name="T15" fmla="*/ 69 h 104"/>
                <a:gd name="T16" fmla="*/ 415 w 425"/>
                <a:gd name="T17" fmla="*/ 83 h 104"/>
                <a:gd name="T18" fmla="*/ 404 w 425"/>
                <a:gd name="T19" fmla="*/ 93 h 104"/>
                <a:gd name="T20" fmla="*/ 390 w 425"/>
                <a:gd name="T21" fmla="*/ 101 h 104"/>
                <a:gd name="T22" fmla="*/ 374 w 425"/>
                <a:gd name="T23" fmla="*/ 104 h 104"/>
                <a:gd name="T24" fmla="*/ 52 w 425"/>
                <a:gd name="T25" fmla="*/ 104 h 104"/>
                <a:gd name="T26" fmla="*/ 35 w 425"/>
                <a:gd name="T27" fmla="*/ 101 h 104"/>
                <a:gd name="T28" fmla="*/ 21 w 425"/>
                <a:gd name="T29" fmla="*/ 93 h 104"/>
                <a:gd name="T30" fmla="*/ 10 w 425"/>
                <a:gd name="T31" fmla="*/ 83 h 104"/>
                <a:gd name="T32" fmla="*/ 3 w 425"/>
                <a:gd name="T33" fmla="*/ 69 h 104"/>
                <a:gd name="T34" fmla="*/ 0 w 425"/>
                <a:gd name="T35" fmla="*/ 52 h 104"/>
                <a:gd name="T36" fmla="*/ 3 w 425"/>
                <a:gd name="T37" fmla="*/ 36 h 104"/>
                <a:gd name="T38" fmla="*/ 10 w 425"/>
                <a:gd name="T39" fmla="*/ 22 h 104"/>
                <a:gd name="T40" fmla="*/ 21 w 425"/>
                <a:gd name="T41" fmla="*/ 10 h 104"/>
                <a:gd name="T42" fmla="*/ 35 w 425"/>
                <a:gd name="T43" fmla="*/ 4 h 104"/>
                <a:gd name="T44" fmla="*/ 52 w 425"/>
                <a:gd name="T4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25" h="104">
                  <a:moveTo>
                    <a:pt x="52" y="0"/>
                  </a:moveTo>
                  <a:lnTo>
                    <a:pt x="374" y="0"/>
                  </a:lnTo>
                  <a:lnTo>
                    <a:pt x="390" y="4"/>
                  </a:lnTo>
                  <a:lnTo>
                    <a:pt x="404" y="10"/>
                  </a:lnTo>
                  <a:lnTo>
                    <a:pt x="415" y="22"/>
                  </a:lnTo>
                  <a:lnTo>
                    <a:pt x="422" y="36"/>
                  </a:lnTo>
                  <a:lnTo>
                    <a:pt x="425" y="52"/>
                  </a:lnTo>
                  <a:lnTo>
                    <a:pt x="422" y="69"/>
                  </a:lnTo>
                  <a:lnTo>
                    <a:pt x="415" y="83"/>
                  </a:lnTo>
                  <a:lnTo>
                    <a:pt x="404" y="93"/>
                  </a:lnTo>
                  <a:lnTo>
                    <a:pt x="390" y="101"/>
                  </a:lnTo>
                  <a:lnTo>
                    <a:pt x="374" y="104"/>
                  </a:lnTo>
                  <a:lnTo>
                    <a:pt x="52" y="104"/>
                  </a:lnTo>
                  <a:lnTo>
                    <a:pt x="35" y="101"/>
                  </a:lnTo>
                  <a:lnTo>
                    <a:pt x="21" y="93"/>
                  </a:lnTo>
                  <a:lnTo>
                    <a:pt x="10" y="83"/>
                  </a:lnTo>
                  <a:lnTo>
                    <a:pt x="3" y="69"/>
                  </a:lnTo>
                  <a:lnTo>
                    <a:pt x="0" y="52"/>
                  </a:lnTo>
                  <a:lnTo>
                    <a:pt x="3" y="36"/>
                  </a:lnTo>
                  <a:lnTo>
                    <a:pt x="10" y="22"/>
                  </a:lnTo>
                  <a:lnTo>
                    <a:pt x="21" y="10"/>
                  </a:lnTo>
                  <a:lnTo>
                    <a:pt x="35" y="4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09728" tIns="54864" rIns="109728" bIns="54864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216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46" name="Freeform 16"/>
            <p:cNvSpPr/>
            <p:nvPr/>
          </p:nvSpPr>
          <p:spPr bwMode="auto">
            <a:xfrm>
              <a:off x="6940550" y="1851025"/>
              <a:ext cx="336550" cy="82550"/>
            </a:xfrm>
            <a:custGeom>
              <a:avLst/>
              <a:gdLst>
                <a:gd name="T0" fmla="*/ 52 w 425"/>
                <a:gd name="T1" fmla="*/ 0 h 102"/>
                <a:gd name="T2" fmla="*/ 374 w 425"/>
                <a:gd name="T3" fmla="*/ 0 h 102"/>
                <a:gd name="T4" fmla="*/ 390 w 425"/>
                <a:gd name="T5" fmla="*/ 2 h 102"/>
                <a:gd name="T6" fmla="*/ 404 w 425"/>
                <a:gd name="T7" fmla="*/ 9 h 102"/>
                <a:gd name="T8" fmla="*/ 415 w 425"/>
                <a:gd name="T9" fmla="*/ 20 h 102"/>
                <a:gd name="T10" fmla="*/ 422 w 425"/>
                <a:gd name="T11" fmla="*/ 35 h 102"/>
                <a:gd name="T12" fmla="*/ 425 w 425"/>
                <a:gd name="T13" fmla="*/ 50 h 102"/>
                <a:gd name="T14" fmla="*/ 422 w 425"/>
                <a:gd name="T15" fmla="*/ 67 h 102"/>
                <a:gd name="T16" fmla="*/ 415 w 425"/>
                <a:gd name="T17" fmla="*/ 81 h 102"/>
                <a:gd name="T18" fmla="*/ 404 w 425"/>
                <a:gd name="T19" fmla="*/ 92 h 102"/>
                <a:gd name="T20" fmla="*/ 390 w 425"/>
                <a:gd name="T21" fmla="*/ 100 h 102"/>
                <a:gd name="T22" fmla="*/ 374 w 425"/>
                <a:gd name="T23" fmla="*/ 102 h 102"/>
                <a:gd name="T24" fmla="*/ 52 w 425"/>
                <a:gd name="T25" fmla="*/ 102 h 102"/>
                <a:gd name="T26" fmla="*/ 35 w 425"/>
                <a:gd name="T27" fmla="*/ 100 h 102"/>
                <a:gd name="T28" fmla="*/ 21 w 425"/>
                <a:gd name="T29" fmla="*/ 92 h 102"/>
                <a:gd name="T30" fmla="*/ 10 w 425"/>
                <a:gd name="T31" fmla="*/ 81 h 102"/>
                <a:gd name="T32" fmla="*/ 3 w 425"/>
                <a:gd name="T33" fmla="*/ 67 h 102"/>
                <a:gd name="T34" fmla="*/ 0 w 425"/>
                <a:gd name="T35" fmla="*/ 50 h 102"/>
                <a:gd name="T36" fmla="*/ 3 w 425"/>
                <a:gd name="T37" fmla="*/ 35 h 102"/>
                <a:gd name="T38" fmla="*/ 10 w 425"/>
                <a:gd name="T39" fmla="*/ 20 h 102"/>
                <a:gd name="T40" fmla="*/ 21 w 425"/>
                <a:gd name="T41" fmla="*/ 9 h 102"/>
                <a:gd name="T42" fmla="*/ 35 w 425"/>
                <a:gd name="T43" fmla="*/ 2 h 102"/>
                <a:gd name="T44" fmla="*/ 52 w 425"/>
                <a:gd name="T45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25" h="102">
                  <a:moveTo>
                    <a:pt x="52" y="0"/>
                  </a:moveTo>
                  <a:lnTo>
                    <a:pt x="374" y="0"/>
                  </a:lnTo>
                  <a:lnTo>
                    <a:pt x="390" y="2"/>
                  </a:lnTo>
                  <a:lnTo>
                    <a:pt x="404" y="9"/>
                  </a:lnTo>
                  <a:lnTo>
                    <a:pt x="415" y="20"/>
                  </a:lnTo>
                  <a:lnTo>
                    <a:pt x="422" y="35"/>
                  </a:lnTo>
                  <a:lnTo>
                    <a:pt x="425" y="50"/>
                  </a:lnTo>
                  <a:lnTo>
                    <a:pt x="422" y="67"/>
                  </a:lnTo>
                  <a:lnTo>
                    <a:pt x="415" y="81"/>
                  </a:lnTo>
                  <a:lnTo>
                    <a:pt x="404" y="92"/>
                  </a:lnTo>
                  <a:lnTo>
                    <a:pt x="390" y="100"/>
                  </a:lnTo>
                  <a:lnTo>
                    <a:pt x="374" y="102"/>
                  </a:lnTo>
                  <a:lnTo>
                    <a:pt x="52" y="102"/>
                  </a:lnTo>
                  <a:lnTo>
                    <a:pt x="35" y="100"/>
                  </a:lnTo>
                  <a:lnTo>
                    <a:pt x="21" y="92"/>
                  </a:lnTo>
                  <a:lnTo>
                    <a:pt x="10" y="81"/>
                  </a:lnTo>
                  <a:lnTo>
                    <a:pt x="3" y="67"/>
                  </a:lnTo>
                  <a:lnTo>
                    <a:pt x="0" y="50"/>
                  </a:lnTo>
                  <a:lnTo>
                    <a:pt x="3" y="35"/>
                  </a:lnTo>
                  <a:lnTo>
                    <a:pt x="10" y="20"/>
                  </a:lnTo>
                  <a:lnTo>
                    <a:pt x="21" y="9"/>
                  </a:lnTo>
                  <a:lnTo>
                    <a:pt x="35" y="2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09728" tIns="54864" rIns="109728" bIns="54864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216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47" name="Freeform 17"/>
            <p:cNvSpPr/>
            <p:nvPr/>
          </p:nvSpPr>
          <p:spPr bwMode="auto">
            <a:xfrm>
              <a:off x="6940550" y="2046288"/>
              <a:ext cx="336550" cy="80963"/>
            </a:xfrm>
            <a:custGeom>
              <a:avLst/>
              <a:gdLst>
                <a:gd name="T0" fmla="*/ 52 w 425"/>
                <a:gd name="T1" fmla="*/ 0 h 103"/>
                <a:gd name="T2" fmla="*/ 374 w 425"/>
                <a:gd name="T3" fmla="*/ 0 h 103"/>
                <a:gd name="T4" fmla="*/ 390 w 425"/>
                <a:gd name="T5" fmla="*/ 3 h 103"/>
                <a:gd name="T6" fmla="*/ 404 w 425"/>
                <a:gd name="T7" fmla="*/ 9 h 103"/>
                <a:gd name="T8" fmla="*/ 415 w 425"/>
                <a:gd name="T9" fmla="*/ 21 h 103"/>
                <a:gd name="T10" fmla="*/ 422 w 425"/>
                <a:gd name="T11" fmla="*/ 35 h 103"/>
                <a:gd name="T12" fmla="*/ 425 w 425"/>
                <a:gd name="T13" fmla="*/ 52 h 103"/>
                <a:gd name="T14" fmla="*/ 422 w 425"/>
                <a:gd name="T15" fmla="*/ 68 h 103"/>
                <a:gd name="T16" fmla="*/ 415 w 425"/>
                <a:gd name="T17" fmla="*/ 82 h 103"/>
                <a:gd name="T18" fmla="*/ 404 w 425"/>
                <a:gd name="T19" fmla="*/ 94 h 103"/>
                <a:gd name="T20" fmla="*/ 390 w 425"/>
                <a:gd name="T21" fmla="*/ 100 h 103"/>
                <a:gd name="T22" fmla="*/ 374 w 425"/>
                <a:gd name="T23" fmla="*/ 103 h 103"/>
                <a:gd name="T24" fmla="*/ 52 w 425"/>
                <a:gd name="T25" fmla="*/ 103 h 103"/>
                <a:gd name="T26" fmla="*/ 35 w 425"/>
                <a:gd name="T27" fmla="*/ 100 h 103"/>
                <a:gd name="T28" fmla="*/ 21 w 425"/>
                <a:gd name="T29" fmla="*/ 94 h 103"/>
                <a:gd name="T30" fmla="*/ 10 w 425"/>
                <a:gd name="T31" fmla="*/ 82 h 103"/>
                <a:gd name="T32" fmla="*/ 3 w 425"/>
                <a:gd name="T33" fmla="*/ 68 h 103"/>
                <a:gd name="T34" fmla="*/ 0 w 425"/>
                <a:gd name="T35" fmla="*/ 52 h 103"/>
                <a:gd name="T36" fmla="*/ 3 w 425"/>
                <a:gd name="T37" fmla="*/ 35 h 103"/>
                <a:gd name="T38" fmla="*/ 10 w 425"/>
                <a:gd name="T39" fmla="*/ 21 h 103"/>
                <a:gd name="T40" fmla="*/ 21 w 425"/>
                <a:gd name="T41" fmla="*/ 9 h 103"/>
                <a:gd name="T42" fmla="*/ 35 w 425"/>
                <a:gd name="T43" fmla="*/ 3 h 103"/>
                <a:gd name="T44" fmla="*/ 52 w 425"/>
                <a:gd name="T45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25" h="103">
                  <a:moveTo>
                    <a:pt x="52" y="0"/>
                  </a:moveTo>
                  <a:lnTo>
                    <a:pt x="374" y="0"/>
                  </a:lnTo>
                  <a:lnTo>
                    <a:pt x="390" y="3"/>
                  </a:lnTo>
                  <a:lnTo>
                    <a:pt x="404" y="9"/>
                  </a:lnTo>
                  <a:lnTo>
                    <a:pt x="415" y="21"/>
                  </a:lnTo>
                  <a:lnTo>
                    <a:pt x="422" y="35"/>
                  </a:lnTo>
                  <a:lnTo>
                    <a:pt x="425" y="52"/>
                  </a:lnTo>
                  <a:lnTo>
                    <a:pt x="422" y="68"/>
                  </a:lnTo>
                  <a:lnTo>
                    <a:pt x="415" y="82"/>
                  </a:lnTo>
                  <a:lnTo>
                    <a:pt x="404" y="94"/>
                  </a:lnTo>
                  <a:lnTo>
                    <a:pt x="390" y="100"/>
                  </a:lnTo>
                  <a:lnTo>
                    <a:pt x="374" y="103"/>
                  </a:lnTo>
                  <a:lnTo>
                    <a:pt x="52" y="103"/>
                  </a:lnTo>
                  <a:lnTo>
                    <a:pt x="35" y="100"/>
                  </a:lnTo>
                  <a:lnTo>
                    <a:pt x="21" y="94"/>
                  </a:lnTo>
                  <a:lnTo>
                    <a:pt x="10" y="82"/>
                  </a:lnTo>
                  <a:lnTo>
                    <a:pt x="3" y="68"/>
                  </a:lnTo>
                  <a:lnTo>
                    <a:pt x="0" y="52"/>
                  </a:lnTo>
                  <a:lnTo>
                    <a:pt x="3" y="35"/>
                  </a:lnTo>
                  <a:lnTo>
                    <a:pt x="10" y="21"/>
                  </a:lnTo>
                  <a:lnTo>
                    <a:pt x="21" y="9"/>
                  </a:lnTo>
                  <a:lnTo>
                    <a:pt x="35" y="3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09728" tIns="54864" rIns="109728" bIns="54864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216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48" name="Freeform 18"/>
            <p:cNvSpPr>
              <a:spLocks noEditPoints="1"/>
            </p:cNvSpPr>
            <p:nvPr/>
          </p:nvSpPr>
          <p:spPr bwMode="auto">
            <a:xfrm>
              <a:off x="8736013" y="1204913"/>
              <a:ext cx="1150938" cy="2425700"/>
            </a:xfrm>
            <a:custGeom>
              <a:avLst/>
              <a:gdLst>
                <a:gd name="T0" fmla="*/ 822 w 1452"/>
                <a:gd name="T1" fmla="*/ 2167 h 3055"/>
                <a:gd name="T2" fmla="*/ 747 w 1452"/>
                <a:gd name="T3" fmla="*/ 2189 h 3055"/>
                <a:gd name="T4" fmla="*/ 681 w 1452"/>
                <a:gd name="T5" fmla="*/ 2229 h 3055"/>
                <a:gd name="T6" fmla="*/ 626 w 1452"/>
                <a:gd name="T7" fmla="*/ 2286 h 3055"/>
                <a:gd name="T8" fmla="*/ 582 w 1452"/>
                <a:gd name="T9" fmla="*/ 2369 h 3055"/>
                <a:gd name="T10" fmla="*/ 568 w 1452"/>
                <a:gd name="T11" fmla="*/ 2461 h 3055"/>
                <a:gd name="T12" fmla="*/ 581 w 1452"/>
                <a:gd name="T13" fmla="*/ 2551 h 3055"/>
                <a:gd name="T14" fmla="*/ 617 w 1452"/>
                <a:gd name="T15" fmla="*/ 2627 h 3055"/>
                <a:gd name="T16" fmla="*/ 672 w 1452"/>
                <a:gd name="T17" fmla="*/ 2691 h 3055"/>
                <a:gd name="T18" fmla="*/ 743 w 1452"/>
                <a:gd name="T19" fmla="*/ 2736 h 3055"/>
                <a:gd name="T20" fmla="*/ 824 w 1452"/>
                <a:gd name="T21" fmla="*/ 2761 h 3055"/>
                <a:gd name="T22" fmla="*/ 912 w 1452"/>
                <a:gd name="T23" fmla="*/ 2760 h 3055"/>
                <a:gd name="T24" fmla="*/ 988 w 1452"/>
                <a:gd name="T25" fmla="*/ 2739 h 3055"/>
                <a:gd name="T26" fmla="*/ 1055 w 1452"/>
                <a:gd name="T27" fmla="*/ 2699 h 3055"/>
                <a:gd name="T28" fmla="*/ 1109 w 1452"/>
                <a:gd name="T29" fmla="*/ 2642 h 3055"/>
                <a:gd name="T30" fmla="*/ 1152 w 1452"/>
                <a:gd name="T31" fmla="*/ 2559 h 3055"/>
                <a:gd name="T32" fmla="*/ 1168 w 1452"/>
                <a:gd name="T33" fmla="*/ 2466 h 3055"/>
                <a:gd name="T34" fmla="*/ 1155 w 1452"/>
                <a:gd name="T35" fmla="*/ 2377 h 3055"/>
                <a:gd name="T36" fmla="*/ 1118 w 1452"/>
                <a:gd name="T37" fmla="*/ 2299 h 3055"/>
                <a:gd name="T38" fmla="*/ 1062 w 1452"/>
                <a:gd name="T39" fmla="*/ 2237 h 3055"/>
                <a:gd name="T40" fmla="*/ 992 w 1452"/>
                <a:gd name="T41" fmla="*/ 2191 h 3055"/>
                <a:gd name="T42" fmla="*/ 912 w 1452"/>
                <a:gd name="T43" fmla="*/ 2167 h 3055"/>
                <a:gd name="T44" fmla="*/ 857 w 1452"/>
                <a:gd name="T45" fmla="*/ 276 h 3055"/>
                <a:gd name="T46" fmla="*/ 258 w 1452"/>
                <a:gd name="T47" fmla="*/ 362 h 3055"/>
                <a:gd name="T48" fmla="*/ 208 w 1452"/>
                <a:gd name="T49" fmla="*/ 384 h 3055"/>
                <a:gd name="T50" fmla="*/ 177 w 1452"/>
                <a:gd name="T51" fmla="*/ 427 h 3055"/>
                <a:gd name="T52" fmla="*/ 171 w 1452"/>
                <a:gd name="T53" fmla="*/ 480 h 3055"/>
                <a:gd name="T54" fmla="*/ 338 w 1452"/>
                <a:gd name="T55" fmla="*/ 1561 h 3055"/>
                <a:gd name="T56" fmla="*/ 372 w 1452"/>
                <a:gd name="T57" fmla="*/ 1602 h 3055"/>
                <a:gd name="T58" fmla="*/ 420 w 1452"/>
                <a:gd name="T59" fmla="*/ 1621 h 3055"/>
                <a:gd name="T60" fmla="*/ 1020 w 1452"/>
                <a:gd name="T61" fmla="*/ 1536 h 3055"/>
                <a:gd name="T62" fmla="*/ 1069 w 1452"/>
                <a:gd name="T63" fmla="*/ 1513 h 3055"/>
                <a:gd name="T64" fmla="*/ 1100 w 1452"/>
                <a:gd name="T65" fmla="*/ 1471 h 3055"/>
                <a:gd name="T66" fmla="*/ 1107 w 1452"/>
                <a:gd name="T67" fmla="*/ 1417 h 3055"/>
                <a:gd name="T68" fmla="*/ 939 w 1452"/>
                <a:gd name="T69" fmla="*/ 336 h 3055"/>
                <a:gd name="T70" fmla="*/ 905 w 1452"/>
                <a:gd name="T71" fmla="*/ 296 h 3055"/>
                <a:gd name="T72" fmla="*/ 857 w 1452"/>
                <a:gd name="T73" fmla="*/ 276 h 3055"/>
                <a:gd name="T74" fmla="*/ 938 w 1452"/>
                <a:gd name="T75" fmla="*/ 3 h 3055"/>
                <a:gd name="T76" fmla="*/ 991 w 1452"/>
                <a:gd name="T77" fmla="*/ 29 h 3055"/>
                <a:gd name="T78" fmla="*/ 1031 w 1452"/>
                <a:gd name="T79" fmla="*/ 74 h 3055"/>
                <a:gd name="T80" fmla="*/ 1052 w 1452"/>
                <a:gd name="T81" fmla="*/ 131 h 3055"/>
                <a:gd name="T82" fmla="*/ 1452 w 1452"/>
                <a:gd name="T83" fmla="*/ 2795 h 3055"/>
                <a:gd name="T84" fmla="*/ 1438 w 1452"/>
                <a:gd name="T85" fmla="*/ 2853 h 3055"/>
                <a:gd name="T86" fmla="*/ 1403 w 1452"/>
                <a:gd name="T87" fmla="*/ 2901 h 3055"/>
                <a:gd name="T88" fmla="*/ 1351 w 1452"/>
                <a:gd name="T89" fmla="*/ 2933 h 3055"/>
                <a:gd name="T90" fmla="*/ 576 w 1452"/>
                <a:gd name="T91" fmla="*/ 3053 h 3055"/>
                <a:gd name="T92" fmla="*/ 515 w 1452"/>
                <a:gd name="T93" fmla="*/ 3051 h 3055"/>
                <a:gd name="T94" fmla="*/ 461 w 1452"/>
                <a:gd name="T95" fmla="*/ 3025 h 3055"/>
                <a:gd name="T96" fmla="*/ 421 w 1452"/>
                <a:gd name="T97" fmla="*/ 2981 h 3055"/>
                <a:gd name="T98" fmla="*/ 399 w 1452"/>
                <a:gd name="T99" fmla="*/ 2923 h 3055"/>
                <a:gd name="T100" fmla="*/ 0 w 1452"/>
                <a:gd name="T101" fmla="*/ 259 h 3055"/>
                <a:gd name="T102" fmla="*/ 15 w 1452"/>
                <a:gd name="T103" fmla="*/ 201 h 3055"/>
                <a:gd name="T104" fmla="*/ 50 w 1452"/>
                <a:gd name="T105" fmla="*/ 153 h 3055"/>
                <a:gd name="T106" fmla="*/ 102 w 1452"/>
                <a:gd name="T107" fmla="*/ 122 h 3055"/>
                <a:gd name="T108" fmla="*/ 877 w 1452"/>
                <a:gd name="T109" fmla="*/ 1 h 30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452" h="3055">
                  <a:moveTo>
                    <a:pt x="868" y="2164"/>
                  </a:moveTo>
                  <a:lnTo>
                    <a:pt x="822" y="2167"/>
                  </a:lnTo>
                  <a:lnTo>
                    <a:pt x="785" y="2176"/>
                  </a:lnTo>
                  <a:lnTo>
                    <a:pt x="747" y="2189"/>
                  </a:lnTo>
                  <a:lnTo>
                    <a:pt x="712" y="2207"/>
                  </a:lnTo>
                  <a:lnTo>
                    <a:pt x="681" y="2229"/>
                  </a:lnTo>
                  <a:lnTo>
                    <a:pt x="652" y="2255"/>
                  </a:lnTo>
                  <a:lnTo>
                    <a:pt x="626" y="2286"/>
                  </a:lnTo>
                  <a:lnTo>
                    <a:pt x="602" y="2326"/>
                  </a:lnTo>
                  <a:lnTo>
                    <a:pt x="582" y="2369"/>
                  </a:lnTo>
                  <a:lnTo>
                    <a:pt x="572" y="2414"/>
                  </a:lnTo>
                  <a:lnTo>
                    <a:pt x="568" y="2461"/>
                  </a:lnTo>
                  <a:lnTo>
                    <a:pt x="570" y="2508"/>
                  </a:lnTo>
                  <a:lnTo>
                    <a:pt x="581" y="2551"/>
                  </a:lnTo>
                  <a:lnTo>
                    <a:pt x="596" y="2591"/>
                  </a:lnTo>
                  <a:lnTo>
                    <a:pt x="617" y="2627"/>
                  </a:lnTo>
                  <a:lnTo>
                    <a:pt x="642" y="2661"/>
                  </a:lnTo>
                  <a:lnTo>
                    <a:pt x="672" y="2691"/>
                  </a:lnTo>
                  <a:lnTo>
                    <a:pt x="705" y="2716"/>
                  </a:lnTo>
                  <a:lnTo>
                    <a:pt x="743" y="2736"/>
                  </a:lnTo>
                  <a:lnTo>
                    <a:pt x="782" y="2751"/>
                  </a:lnTo>
                  <a:lnTo>
                    <a:pt x="824" y="2761"/>
                  </a:lnTo>
                  <a:lnTo>
                    <a:pt x="868" y="2764"/>
                  </a:lnTo>
                  <a:lnTo>
                    <a:pt x="912" y="2760"/>
                  </a:lnTo>
                  <a:lnTo>
                    <a:pt x="951" y="2752"/>
                  </a:lnTo>
                  <a:lnTo>
                    <a:pt x="988" y="2739"/>
                  </a:lnTo>
                  <a:lnTo>
                    <a:pt x="1022" y="2721"/>
                  </a:lnTo>
                  <a:lnTo>
                    <a:pt x="1055" y="2699"/>
                  </a:lnTo>
                  <a:lnTo>
                    <a:pt x="1083" y="2672"/>
                  </a:lnTo>
                  <a:lnTo>
                    <a:pt x="1109" y="2642"/>
                  </a:lnTo>
                  <a:lnTo>
                    <a:pt x="1134" y="2601"/>
                  </a:lnTo>
                  <a:lnTo>
                    <a:pt x="1152" y="2559"/>
                  </a:lnTo>
                  <a:lnTo>
                    <a:pt x="1164" y="2513"/>
                  </a:lnTo>
                  <a:lnTo>
                    <a:pt x="1168" y="2466"/>
                  </a:lnTo>
                  <a:lnTo>
                    <a:pt x="1165" y="2418"/>
                  </a:lnTo>
                  <a:lnTo>
                    <a:pt x="1155" y="2377"/>
                  </a:lnTo>
                  <a:lnTo>
                    <a:pt x="1139" y="2337"/>
                  </a:lnTo>
                  <a:lnTo>
                    <a:pt x="1118" y="2299"/>
                  </a:lnTo>
                  <a:lnTo>
                    <a:pt x="1092" y="2266"/>
                  </a:lnTo>
                  <a:lnTo>
                    <a:pt x="1062" y="2237"/>
                  </a:lnTo>
                  <a:lnTo>
                    <a:pt x="1030" y="2212"/>
                  </a:lnTo>
                  <a:lnTo>
                    <a:pt x="992" y="2191"/>
                  </a:lnTo>
                  <a:lnTo>
                    <a:pt x="953" y="2176"/>
                  </a:lnTo>
                  <a:lnTo>
                    <a:pt x="912" y="2167"/>
                  </a:lnTo>
                  <a:lnTo>
                    <a:pt x="868" y="2164"/>
                  </a:lnTo>
                  <a:close/>
                  <a:moveTo>
                    <a:pt x="857" y="276"/>
                  </a:moveTo>
                  <a:lnTo>
                    <a:pt x="829" y="276"/>
                  </a:lnTo>
                  <a:lnTo>
                    <a:pt x="258" y="362"/>
                  </a:lnTo>
                  <a:lnTo>
                    <a:pt x="232" y="370"/>
                  </a:lnTo>
                  <a:lnTo>
                    <a:pt x="208" y="384"/>
                  </a:lnTo>
                  <a:lnTo>
                    <a:pt x="190" y="403"/>
                  </a:lnTo>
                  <a:lnTo>
                    <a:pt x="177" y="427"/>
                  </a:lnTo>
                  <a:lnTo>
                    <a:pt x="171" y="453"/>
                  </a:lnTo>
                  <a:lnTo>
                    <a:pt x="171" y="480"/>
                  </a:lnTo>
                  <a:lnTo>
                    <a:pt x="330" y="1534"/>
                  </a:lnTo>
                  <a:lnTo>
                    <a:pt x="338" y="1561"/>
                  </a:lnTo>
                  <a:lnTo>
                    <a:pt x="352" y="1584"/>
                  </a:lnTo>
                  <a:lnTo>
                    <a:pt x="372" y="1602"/>
                  </a:lnTo>
                  <a:lnTo>
                    <a:pt x="395" y="1615"/>
                  </a:lnTo>
                  <a:lnTo>
                    <a:pt x="420" y="1621"/>
                  </a:lnTo>
                  <a:lnTo>
                    <a:pt x="448" y="1621"/>
                  </a:lnTo>
                  <a:lnTo>
                    <a:pt x="1020" y="1536"/>
                  </a:lnTo>
                  <a:lnTo>
                    <a:pt x="1046" y="1528"/>
                  </a:lnTo>
                  <a:lnTo>
                    <a:pt x="1069" y="1513"/>
                  </a:lnTo>
                  <a:lnTo>
                    <a:pt x="1087" y="1494"/>
                  </a:lnTo>
                  <a:lnTo>
                    <a:pt x="1100" y="1471"/>
                  </a:lnTo>
                  <a:lnTo>
                    <a:pt x="1107" y="1445"/>
                  </a:lnTo>
                  <a:lnTo>
                    <a:pt x="1107" y="1417"/>
                  </a:lnTo>
                  <a:lnTo>
                    <a:pt x="947" y="363"/>
                  </a:lnTo>
                  <a:lnTo>
                    <a:pt x="939" y="336"/>
                  </a:lnTo>
                  <a:lnTo>
                    <a:pt x="925" y="314"/>
                  </a:lnTo>
                  <a:lnTo>
                    <a:pt x="905" y="296"/>
                  </a:lnTo>
                  <a:lnTo>
                    <a:pt x="883" y="283"/>
                  </a:lnTo>
                  <a:lnTo>
                    <a:pt x="857" y="276"/>
                  </a:lnTo>
                  <a:close/>
                  <a:moveTo>
                    <a:pt x="908" y="0"/>
                  </a:moveTo>
                  <a:lnTo>
                    <a:pt x="938" y="3"/>
                  </a:lnTo>
                  <a:lnTo>
                    <a:pt x="966" y="14"/>
                  </a:lnTo>
                  <a:lnTo>
                    <a:pt x="991" y="29"/>
                  </a:lnTo>
                  <a:lnTo>
                    <a:pt x="1013" y="49"/>
                  </a:lnTo>
                  <a:lnTo>
                    <a:pt x="1031" y="74"/>
                  </a:lnTo>
                  <a:lnTo>
                    <a:pt x="1044" y="101"/>
                  </a:lnTo>
                  <a:lnTo>
                    <a:pt x="1052" y="131"/>
                  </a:lnTo>
                  <a:lnTo>
                    <a:pt x="1451" y="2764"/>
                  </a:lnTo>
                  <a:lnTo>
                    <a:pt x="1452" y="2795"/>
                  </a:lnTo>
                  <a:lnTo>
                    <a:pt x="1448" y="2826"/>
                  </a:lnTo>
                  <a:lnTo>
                    <a:pt x="1438" y="2853"/>
                  </a:lnTo>
                  <a:lnTo>
                    <a:pt x="1422" y="2879"/>
                  </a:lnTo>
                  <a:lnTo>
                    <a:pt x="1403" y="2901"/>
                  </a:lnTo>
                  <a:lnTo>
                    <a:pt x="1378" y="2920"/>
                  </a:lnTo>
                  <a:lnTo>
                    <a:pt x="1351" y="2933"/>
                  </a:lnTo>
                  <a:lnTo>
                    <a:pt x="1321" y="2940"/>
                  </a:lnTo>
                  <a:lnTo>
                    <a:pt x="576" y="3053"/>
                  </a:lnTo>
                  <a:lnTo>
                    <a:pt x="544" y="3055"/>
                  </a:lnTo>
                  <a:lnTo>
                    <a:pt x="515" y="3051"/>
                  </a:lnTo>
                  <a:lnTo>
                    <a:pt x="486" y="3040"/>
                  </a:lnTo>
                  <a:lnTo>
                    <a:pt x="461" y="3025"/>
                  </a:lnTo>
                  <a:lnTo>
                    <a:pt x="439" y="3005"/>
                  </a:lnTo>
                  <a:lnTo>
                    <a:pt x="421" y="2981"/>
                  </a:lnTo>
                  <a:lnTo>
                    <a:pt x="407" y="2953"/>
                  </a:lnTo>
                  <a:lnTo>
                    <a:pt x="399" y="2923"/>
                  </a:lnTo>
                  <a:lnTo>
                    <a:pt x="2" y="290"/>
                  </a:lnTo>
                  <a:lnTo>
                    <a:pt x="0" y="259"/>
                  </a:lnTo>
                  <a:lnTo>
                    <a:pt x="4" y="228"/>
                  </a:lnTo>
                  <a:lnTo>
                    <a:pt x="15" y="201"/>
                  </a:lnTo>
                  <a:lnTo>
                    <a:pt x="30" y="175"/>
                  </a:lnTo>
                  <a:lnTo>
                    <a:pt x="50" y="153"/>
                  </a:lnTo>
                  <a:lnTo>
                    <a:pt x="73" y="135"/>
                  </a:lnTo>
                  <a:lnTo>
                    <a:pt x="102" y="122"/>
                  </a:lnTo>
                  <a:lnTo>
                    <a:pt x="132" y="114"/>
                  </a:lnTo>
                  <a:lnTo>
                    <a:pt x="877" y="1"/>
                  </a:lnTo>
                  <a:lnTo>
                    <a:pt x="90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09728" tIns="54864" rIns="109728" bIns="54864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216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49" name="Freeform 19"/>
            <p:cNvSpPr/>
            <p:nvPr/>
          </p:nvSpPr>
          <p:spPr bwMode="auto">
            <a:xfrm>
              <a:off x="8940800" y="1530350"/>
              <a:ext cx="333375" cy="119063"/>
            </a:xfrm>
            <a:custGeom>
              <a:avLst/>
              <a:gdLst>
                <a:gd name="T0" fmla="*/ 361 w 419"/>
                <a:gd name="T1" fmla="*/ 0 h 150"/>
                <a:gd name="T2" fmla="*/ 378 w 419"/>
                <a:gd name="T3" fmla="*/ 0 h 150"/>
                <a:gd name="T4" fmla="*/ 392 w 419"/>
                <a:gd name="T5" fmla="*/ 5 h 150"/>
                <a:gd name="T6" fmla="*/ 405 w 419"/>
                <a:gd name="T7" fmla="*/ 14 h 150"/>
                <a:gd name="T8" fmla="*/ 414 w 419"/>
                <a:gd name="T9" fmla="*/ 27 h 150"/>
                <a:gd name="T10" fmla="*/ 419 w 419"/>
                <a:gd name="T11" fmla="*/ 42 h 150"/>
                <a:gd name="T12" fmla="*/ 419 w 419"/>
                <a:gd name="T13" fmla="*/ 59 h 150"/>
                <a:gd name="T14" fmla="*/ 414 w 419"/>
                <a:gd name="T15" fmla="*/ 75 h 150"/>
                <a:gd name="T16" fmla="*/ 405 w 419"/>
                <a:gd name="T17" fmla="*/ 88 h 150"/>
                <a:gd name="T18" fmla="*/ 392 w 419"/>
                <a:gd name="T19" fmla="*/ 97 h 150"/>
                <a:gd name="T20" fmla="*/ 376 w 419"/>
                <a:gd name="T21" fmla="*/ 102 h 150"/>
                <a:gd name="T22" fmla="*/ 58 w 419"/>
                <a:gd name="T23" fmla="*/ 150 h 150"/>
                <a:gd name="T24" fmla="*/ 50 w 419"/>
                <a:gd name="T25" fmla="*/ 150 h 150"/>
                <a:gd name="T26" fmla="*/ 32 w 419"/>
                <a:gd name="T27" fmla="*/ 148 h 150"/>
                <a:gd name="T28" fmla="*/ 17 w 419"/>
                <a:gd name="T29" fmla="*/ 138 h 150"/>
                <a:gd name="T30" fmla="*/ 5 w 419"/>
                <a:gd name="T31" fmla="*/ 124 h 150"/>
                <a:gd name="T32" fmla="*/ 0 w 419"/>
                <a:gd name="T33" fmla="*/ 106 h 150"/>
                <a:gd name="T34" fmla="*/ 0 w 419"/>
                <a:gd name="T35" fmla="*/ 90 h 150"/>
                <a:gd name="T36" fmla="*/ 5 w 419"/>
                <a:gd name="T37" fmla="*/ 75 h 150"/>
                <a:gd name="T38" fmla="*/ 14 w 419"/>
                <a:gd name="T39" fmla="*/ 62 h 150"/>
                <a:gd name="T40" fmla="*/ 27 w 419"/>
                <a:gd name="T41" fmla="*/ 53 h 150"/>
                <a:gd name="T42" fmla="*/ 43 w 419"/>
                <a:gd name="T43" fmla="*/ 48 h 150"/>
                <a:gd name="T44" fmla="*/ 361 w 419"/>
                <a:gd name="T4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19" h="150">
                  <a:moveTo>
                    <a:pt x="361" y="0"/>
                  </a:moveTo>
                  <a:lnTo>
                    <a:pt x="378" y="0"/>
                  </a:lnTo>
                  <a:lnTo>
                    <a:pt x="392" y="5"/>
                  </a:lnTo>
                  <a:lnTo>
                    <a:pt x="405" y="14"/>
                  </a:lnTo>
                  <a:lnTo>
                    <a:pt x="414" y="27"/>
                  </a:lnTo>
                  <a:lnTo>
                    <a:pt x="419" y="42"/>
                  </a:lnTo>
                  <a:lnTo>
                    <a:pt x="419" y="59"/>
                  </a:lnTo>
                  <a:lnTo>
                    <a:pt x="414" y="75"/>
                  </a:lnTo>
                  <a:lnTo>
                    <a:pt x="405" y="88"/>
                  </a:lnTo>
                  <a:lnTo>
                    <a:pt x="392" y="97"/>
                  </a:lnTo>
                  <a:lnTo>
                    <a:pt x="376" y="102"/>
                  </a:lnTo>
                  <a:lnTo>
                    <a:pt x="58" y="150"/>
                  </a:lnTo>
                  <a:lnTo>
                    <a:pt x="50" y="150"/>
                  </a:lnTo>
                  <a:lnTo>
                    <a:pt x="32" y="148"/>
                  </a:lnTo>
                  <a:lnTo>
                    <a:pt x="17" y="138"/>
                  </a:lnTo>
                  <a:lnTo>
                    <a:pt x="5" y="124"/>
                  </a:lnTo>
                  <a:lnTo>
                    <a:pt x="0" y="106"/>
                  </a:lnTo>
                  <a:lnTo>
                    <a:pt x="0" y="90"/>
                  </a:lnTo>
                  <a:lnTo>
                    <a:pt x="5" y="75"/>
                  </a:lnTo>
                  <a:lnTo>
                    <a:pt x="14" y="62"/>
                  </a:lnTo>
                  <a:lnTo>
                    <a:pt x="27" y="53"/>
                  </a:lnTo>
                  <a:lnTo>
                    <a:pt x="43" y="48"/>
                  </a:lnTo>
                  <a:lnTo>
                    <a:pt x="36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09728" tIns="54864" rIns="109728" bIns="54864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216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50" name="Freeform 20"/>
            <p:cNvSpPr/>
            <p:nvPr/>
          </p:nvSpPr>
          <p:spPr bwMode="auto">
            <a:xfrm>
              <a:off x="8967788" y="1698625"/>
              <a:ext cx="476250" cy="141288"/>
            </a:xfrm>
            <a:custGeom>
              <a:avLst/>
              <a:gdLst>
                <a:gd name="T0" fmla="*/ 540 w 600"/>
                <a:gd name="T1" fmla="*/ 0 h 178"/>
                <a:gd name="T2" fmla="*/ 557 w 600"/>
                <a:gd name="T3" fmla="*/ 0 h 178"/>
                <a:gd name="T4" fmla="*/ 572 w 600"/>
                <a:gd name="T5" fmla="*/ 5 h 178"/>
                <a:gd name="T6" fmla="*/ 584 w 600"/>
                <a:gd name="T7" fmla="*/ 14 h 178"/>
                <a:gd name="T8" fmla="*/ 594 w 600"/>
                <a:gd name="T9" fmla="*/ 27 h 178"/>
                <a:gd name="T10" fmla="*/ 600 w 600"/>
                <a:gd name="T11" fmla="*/ 43 h 178"/>
                <a:gd name="T12" fmla="*/ 598 w 600"/>
                <a:gd name="T13" fmla="*/ 60 h 178"/>
                <a:gd name="T14" fmla="*/ 593 w 600"/>
                <a:gd name="T15" fmla="*/ 74 h 178"/>
                <a:gd name="T16" fmla="*/ 584 w 600"/>
                <a:gd name="T17" fmla="*/ 87 h 178"/>
                <a:gd name="T18" fmla="*/ 571 w 600"/>
                <a:gd name="T19" fmla="*/ 96 h 178"/>
                <a:gd name="T20" fmla="*/ 555 w 600"/>
                <a:gd name="T21" fmla="*/ 101 h 178"/>
                <a:gd name="T22" fmla="*/ 60 w 600"/>
                <a:gd name="T23" fmla="*/ 177 h 178"/>
                <a:gd name="T24" fmla="*/ 52 w 600"/>
                <a:gd name="T25" fmla="*/ 178 h 178"/>
                <a:gd name="T26" fmla="*/ 34 w 600"/>
                <a:gd name="T27" fmla="*/ 174 h 178"/>
                <a:gd name="T28" fmla="*/ 18 w 600"/>
                <a:gd name="T29" fmla="*/ 165 h 178"/>
                <a:gd name="T30" fmla="*/ 6 w 600"/>
                <a:gd name="T31" fmla="*/ 151 h 178"/>
                <a:gd name="T32" fmla="*/ 0 w 600"/>
                <a:gd name="T33" fmla="*/ 134 h 178"/>
                <a:gd name="T34" fmla="*/ 0 w 600"/>
                <a:gd name="T35" fmla="*/ 117 h 178"/>
                <a:gd name="T36" fmla="*/ 5 w 600"/>
                <a:gd name="T37" fmla="*/ 101 h 178"/>
                <a:gd name="T38" fmla="*/ 15 w 600"/>
                <a:gd name="T39" fmla="*/ 90 h 178"/>
                <a:gd name="T40" fmla="*/ 28 w 600"/>
                <a:gd name="T41" fmla="*/ 79 h 178"/>
                <a:gd name="T42" fmla="*/ 44 w 600"/>
                <a:gd name="T43" fmla="*/ 76 h 178"/>
                <a:gd name="T44" fmla="*/ 540 w 600"/>
                <a:gd name="T4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00" h="178">
                  <a:moveTo>
                    <a:pt x="540" y="0"/>
                  </a:moveTo>
                  <a:lnTo>
                    <a:pt x="557" y="0"/>
                  </a:lnTo>
                  <a:lnTo>
                    <a:pt x="572" y="5"/>
                  </a:lnTo>
                  <a:lnTo>
                    <a:pt x="584" y="14"/>
                  </a:lnTo>
                  <a:lnTo>
                    <a:pt x="594" y="27"/>
                  </a:lnTo>
                  <a:lnTo>
                    <a:pt x="600" y="43"/>
                  </a:lnTo>
                  <a:lnTo>
                    <a:pt x="598" y="60"/>
                  </a:lnTo>
                  <a:lnTo>
                    <a:pt x="593" y="74"/>
                  </a:lnTo>
                  <a:lnTo>
                    <a:pt x="584" y="87"/>
                  </a:lnTo>
                  <a:lnTo>
                    <a:pt x="571" y="96"/>
                  </a:lnTo>
                  <a:lnTo>
                    <a:pt x="555" y="101"/>
                  </a:lnTo>
                  <a:lnTo>
                    <a:pt x="60" y="177"/>
                  </a:lnTo>
                  <a:lnTo>
                    <a:pt x="52" y="178"/>
                  </a:lnTo>
                  <a:lnTo>
                    <a:pt x="34" y="174"/>
                  </a:lnTo>
                  <a:lnTo>
                    <a:pt x="18" y="165"/>
                  </a:lnTo>
                  <a:lnTo>
                    <a:pt x="6" y="151"/>
                  </a:lnTo>
                  <a:lnTo>
                    <a:pt x="0" y="134"/>
                  </a:lnTo>
                  <a:lnTo>
                    <a:pt x="0" y="117"/>
                  </a:lnTo>
                  <a:lnTo>
                    <a:pt x="5" y="101"/>
                  </a:lnTo>
                  <a:lnTo>
                    <a:pt x="15" y="90"/>
                  </a:lnTo>
                  <a:lnTo>
                    <a:pt x="28" y="79"/>
                  </a:lnTo>
                  <a:lnTo>
                    <a:pt x="44" y="76"/>
                  </a:lnTo>
                  <a:lnTo>
                    <a:pt x="54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09728" tIns="54864" rIns="109728" bIns="54864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216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1" name="Group 23"/>
          <p:cNvGrpSpPr>
            <a:grpSpLocks noChangeAspect="1"/>
          </p:cNvGrpSpPr>
          <p:nvPr/>
        </p:nvGrpSpPr>
        <p:grpSpPr>
          <a:xfrm>
            <a:off x="9589177" y="2087207"/>
            <a:ext cx="807568" cy="1188210"/>
            <a:chOff x="3140075" y="3175"/>
            <a:chExt cx="3876675" cy="5703888"/>
          </a:xfrm>
          <a:solidFill>
            <a:schemeClr val="accent2"/>
          </a:solidFill>
        </p:grpSpPr>
        <p:sp>
          <p:nvSpPr>
            <p:cNvPr id="52" name="Freeform 26"/>
            <p:cNvSpPr/>
            <p:nvPr/>
          </p:nvSpPr>
          <p:spPr bwMode="auto">
            <a:xfrm>
              <a:off x="5237163" y="314325"/>
              <a:ext cx="909638" cy="911225"/>
            </a:xfrm>
            <a:custGeom>
              <a:avLst/>
              <a:gdLst>
                <a:gd name="T0" fmla="*/ 287 w 573"/>
                <a:gd name="T1" fmla="*/ 0 h 574"/>
                <a:gd name="T2" fmla="*/ 329 w 573"/>
                <a:gd name="T3" fmla="*/ 4 h 574"/>
                <a:gd name="T4" fmla="*/ 369 w 573"/>
                <a:gd name="T5" fmla="*/ 14 h 574"/>
                <a:gd name="T6" fmla="*/ 407 w 573"/>
                <a:gd name="T7" fmla="*/ 28 h 574"/>
                <a:gd name="T8" fmla="*/ 443 w 573"/>
                <a:gd name="T9" fmla="*/ 47 h 574"/>
                <a:gd name="T10" fmla="*/ 475 w 573"/>
                <a:gd name="T11" fmla="*/ 71 h 574"/>
                <a:gd name="T12" fmla="*/ 503 w 573"/>
                <a:gd name="T13" fmla="*/ 100 h 574"/>
                <a:gd name="T14" fmla="*/ 527 w 573"/>
                <a:gd name="T15" fmla="*/ 131 h 574"/>
                <a:gd name="T16" fmla="*/ 547 w 573"/>
                <a:gd name="T17" fmla="*/ 166 h 574"/>
                <a:gd name="T18" fmla="*/ 561 w 573"/>
                <a:gd name="T19" fmla="*/ 204 h 574"/>
                <a:gd name="T20" fmla="*/ 571 w 573"/>
                <a:gd name="T21" fmla="*/ 245 h 574"/>
                <a:gd name="T22" fmla="*/ 573 w 573"/>
                <a:gd name="T23" fmla="*/ 287 h 574"/>
                <a:gd name="T24" fmla="*/ 571 w 573"/>
                <a:gd name="T25" fmla="*/ 330 h 574"/>
                <a:gd name="T26" fmla="*/ 561 w 573"/>
                <a:gd name="T27" fmla="*/ 370 h 574"/>
                <a:gd name="T28" fmla="*/ 547 w 573"/>
                <a:gd name="T29" fmla="*/ 408 h 574"/>
                <a:gd name="T30" fmla="*/ 527 w 573"/>
                <a:gd name="T31" fmla="*/ 444 h 574"/>
                <a:gd name="T32" fmla="*/ 503 w 573"/>
                <a:gd name="T33" fmla="*/ 476 h 574"/>
                <a:gd name="T34" fmla="*/ 475 w 573"/>
                <a:gd name="T35" fmla="*/ 504 h 574"/>
                <a:gd name="T36" fmla="*/ 443 w 573"/>
                <a:gd name="T37" fmla="*/ 528 h 574"/>
                <a:gd name="T38" fmla="*/ 407 w 573"/>
                <a:gd name="T39" fmla="*/ 548 h 574"/>
                <a:gd name="T40" fmla="*/ 369 w 573"/>
                <a:gd name="T41" fmla="*/ 562 h 574"/>
                <a:gd name="T42" fmla="*/ 329 w 573"/>
                <a:gd name="T43" fmla="*/ 571 h 574"/>
                <a:gd name="T44" fmla="*/ 287 w 573"/>
                <a:gd name="T45" fmla="*/ 574 h 574"/>
                <a:gd name="T46" fmla="*/ 245 w 573"/>
                <a:gd name="T47" fmla="*/ 571 h 574"/>
                <a:gd name="T48" fmla="*/ 204 w 573"/>
                <a:gd name="T49" fmla="*/ 562 h 574"/>
                <a:gd name="T50" fmla="*/ 166 w 573"/>
                <a:gd name="T51" fmla="*/ 548 h 574"/>
                <a:gd name="T52" fmla="*/ 130 w 573"/>
                <a:gd name="T53" fmla="*/ 528 h 574"/>
                <a:gd name="T54" fmla="*/ 98 w 573"/>
                <a:gd name="T55" fmla="*/ 504 h 574"/>
                <a:gd name="T56" fmla="*/ 70 w 573"/>
                <a:gd name="T57" fmla="*/ 476 h 574"/>
                <a:gd name="T58" fmla="*/ 46 w 573"/>
                <a:gd name="T59" fmla="*/ 444 h 574"/>
                <a:gd name="T60" fmla="*/ 26 w 573"/>
                <a:gd name="T61" fmla="*/ 408 h 574"/>
                <a:gd name="T62" fmla="*/ 12 w 573"/>
                <a:gd name="T63" fmla="*/ 370 h 574"/>
                <a:gd name="T64" fmla="*/ 2 w 573"/>
                <a:gd name="T65" fmla="*/ 330 h 574"/>
                <a:gd name="T66" fmla="*/ 0 w 573"/>
                <a:gd name="T67" fmla="*/ 287 h 574"/>
                <a:gd name="T68" fmla="*/ 2 w 573"/>
                <a:gd name="T69" fmla="*/ 245 h 574"/>
                <a:gd name="T70" fmla="*/ 12 w 573"/>
                <a:gd name="T71" fmla="*/ 204 h 574"/>
                <a:gd name="T72" fmla="*/ 26 w 573"/>
                <a:gd name="T73" fmla="*/ 166 h 574"/>
                <a:gd name="T74" fmla="*/ 46 w 573"/>
                <a:gd name="T75" fmla="*/ 131 h 574"/>
                <a:gd name="T76" fmla="*/ 70 w 573"/>
                <a:gd name="T77" fmla="*/ 100 h 574"/>
                <a:gd name="T78" fmla="*/ 98 w 573"/>
                <a:gd name="T79" fmla="*/ 71 h 574"/>
                <a:gd name="T80" fmla="*/ 130 w 573"/>
                <a:gd name="T81" fmla="*/ 47 h 574"/>
                <a:gd name="T82" fmla="*/ 166 w 573"/>
                <a:gd name="T83" fmla="*/ 28 h 574"/>
                <a:gd name="T84" fmla="*/ 204 w 573"/>
                <a:gd name="T85" fmla="*/ 14 h 574"/>
                <a:gd name="T86" fmla="*/ 245 w 573"/>
                <a:gd name="T87" fmla="*/ 4 h 574"/>
                <a:gd name="T88" fmla="*/ 287 w 573"/>
                <a:gd name="T89" fmla="*/ 0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73" h="574">
                  <a:moveTo>
                    <a:pt x="287" y="0"/>
                  </a:moveTo>
                  <a:lnTo>
                    <a:pt x="329" y="4"/>
                  </a:lnTo>
                  <a:lnTo>
                    <a:pt x="369" y="14"/>
                  </a:lnTo>
                  <a:lnTo>
                    <a:pt x="407" y="28"/>
                  </a:lnTo>
                  <a:lnTo>
                    <a:pt x="443" y="47"/>
                  </a:lnTo>
                  <a:lnTo>
                    <a:pt x="475" y="71"/>
                  </a:lnTo>
                  <a:lnTo>
                    <a:pt x="503" y="100"/>
                  </a:lnTo>
                  <a:lnTo>
                    <a:pt x="527" y="131"/>
                  </a:lnTo>
                  <a:lnTo>
                    <a:pt x="547" y="166"/>
                  </a:lnTo>
                  <a:lnTo>
                    <a:pt x="561" y="204"/>
                  </a:lnTo>
                  <a:lnTo>
                    <a:pt x="571" y="245"/>
                  </a:lnTo>
                  <a:lnTo>
                    <a:pt x="573" y="287"/>
                  </a:lnTo>
                  <a:lnTo>
                    <a:pt x="571" y="330"/>
                  </a:lnTo>
                  <a:lnTo>
                    <a:pt x="561" y="370"/>
                  </a:lnTo>
                  <a:lnTo>
                    <a:pt x="547" y="408"/>
                  </a:lnTo>
                  <a:lnTo>
                    <a:pt x="527" y="444"/>
                  </a:lnTo>
                  <a:lnTo>
                    <a:pt x="503" y="476"/>
                  </a:lnTo>
                  <a:lnTo>
                    <a:pt x="475" y="504"/>
                  </a:lnTo>
                  <a:lnTo>
                    <a:pt x="443" y="528"/>
                  </a:lnTo>
                  <a:lnTo>
                    <a:pt x="407" y="548"/>
                  </a:lnTo>
                  <a:lnTo>
                    <a:pt x="369" y="562"/>
                  </a:lnTo>
                  <a:lnTo>
                    <a:pt x="329" y="571"/>
                  </a:lnTo>
                  <a:lnTo>
                    <a:pt x="287" y="574"/>
                  </a:lnTo>
                  <a:lnTo>
                    <a:pt x="245" y="571"/>
                  </a:lnTo>
                  <a:lnTo>
                    <a:pt x="204" y="562"/>
                  </a:lnTo>
                  <a:lnTo>
                    <a:pt x="166" y="548"/>
                  </a:lnTo>
                  <a:lnTo>
                    <a:pt x="130" y="528"/>
                  </a:lnTo>
                  <a:lnTo>
                    <a:pt x="98" y="504"/>
                  </a:lnTo>
                  <a:lnTo>
                    <a:pt x="70" y="476"/>
                  </a:lnTo>
                  <a:lnTo>
                    <a:pt x="46" y="444"/>
                  </a:lnTo>
                  <a:lnTo>
                    <a:pt x="26" y="408"/>
                  </a:lnTo>
                  <a:lnTo>
                    <a:pt x="12" y="370"/>
                  </a:lnTo>
                  <a:lnTo>
                    <a:pt x="2" y="330"/>
                  </a:lnTo>
                  <a:lnTo>
                    <a:pt x="0" y="287"/>
                  </a:lnTo>
                  <a:lnTo>
                    <a:pt x="2" y="245"/>
                  </a:lnTo>
                  <a:lnTo>
                    <a:pt x="12" y="204"/>
                  </a:lnTo>
                  <a:lnTo>
                    <a:pt x="26" y="166"/>
                  </a:lnTo>
                  <a:lnTo>
                    <a:pt x="46" y="131"/>
                  </a:lnTo>
                  <a:lnTo>
                    <a:pt x="70" y="100"/>
                  </a:lnTo>
                  <a:lnTo>
                    <a:pt x="98" y="71"/>
                  </a:lnTo>
                  <a:lnTo>
                    <a:pt x="130" y="47"/>
                  </a:lnTo>
                  <a:lnTo>
                    <a:pt x="166" y="28"/>
                  </a:lnTo>
                  <a:lnTo>
                    <a:pt x="204" y="14"/>
                  </a:lnTo>
                  <a:lnTo>
                    <a:pt x="245" y="4"/>
                  </a:lnTo>
                  <a:lnTo>
                    <a:pt x="28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09728" tIns="54864" rIns="109728" bIns="54864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216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53" name="Freeform 27"/>
            <p:cNvSpPr>
              <a:spLocks noEditPoints="1"/>
            </p:cNvSpPr>
            <p:nvPr/>
          </p:nvSpPr>
          <p:spPr bwMode="auto">
            <a:xfrm>
              <a:off x="3140075" y="3175"/>
              <a:ext cx="3876675" cy="5703888"/>
            </a:xfrm>
            <a:custGeom>
              <a:avLst/>
              <a:gdLst>
                <a:gd name="T0" fmla="*/ 1572 w 2442"/>
                <a:gd name="T1" fmla="*/ 1444 h 3593"/>
                <a:gd name="T2" fmla="*/ 1548 w 2442"/>
                <a:gd name="T3" fmla="*/ 1493 h 3593"/>
                <a:gd name="T4" fmla="*/ 1572 w 2442"/>
                <a:gd name="T5" fmla="*/ 1541 h 3593"/>
                <a:gd name="T6" fmla="*/ 1627 w 2442"/>
                <a:gd name="T7" fmla="*/ 1550 h 3593"/>
                <a:gd name="T8" fmla="*/ 1664 w 2442"/>
                <a:gd name="T9" fmla="*/ 1512 h 3593"/>
                <a:gd name="T10" fmla="*/ 1656 w 2442"/>
                <a:gd name="T11" fmla="*/ 1457 h 3593"/>
                <a:gd name="T12" fmla="*/ 1608 w 2442"/>
                <a:gd name="T13" fmla="*/ 1433 h 3593"/>
                <a:gd name="T14" fmla="*/ 1572 w 2442"/>
                <a:gd name="T15" fmla="*/ 1265 h 3593"/>
                <a:gd name="T16" fmla="*/ 1548 w 2442"/>
                <a:gd name="T17" fmla="*/ 1313 h 3593"/>
                <a:gd name="T18" fmla="*/ 1572 w 2442"/>
                <a:gd name="T19" fmla="*/ 1362 h 3593"/>
                <a:gd name="T20" fmla="*/ 1627 w 2442"/>
                <a:gd name="T21" fmla="*/ 1370 h 3593"/>
                <a:gd name="T22" fmla="*/ 1664 w 2442"/>
                <a:gd name="T23" fmla="*/ 1333 h 3593"/>
                <a:gd name="T24" fmla="*/ 1656 w 2442"/>
                <a:gd name="T25" fmla="*/ 1278 h 3593"/>
                <a:gd name="T26" fmla="*/ 1608 w 2442"/>
                <a:gd name="T27" fmla="*/ 1254 h 3593"/>
                <a:gd name="T28" fmla="*/ 2122 w 2442"/>
                <a:gd name="T29" fmla="*/ 1350 h 3593"/>
                <a:gd name="T30" fmla="*/ 36 w 2442"/>
                <a:gd name="T31" fmla="*/ 0 h 3593"/>
                <a:gd name="T32" fmla="*/ 67 w 2442"/>
                <a:gd name="T33" fmla="*/ 14 h 3593"/>
                <a:gd name="T34" fmla="*/ 540 w 2442"/>
                <a:gd name="T35" fmla="*/ 575 h 3593"/>
                <a:gd name="T36" fmla="*/ 608 w 2442"/>
                <a:gd name="T37" fmla="*/ 585 h 3593"/>
                <a:gd name="T38" fmla="*/ 673 w 2442"/>
                <a:gd name="T39" fmla="*/ 647 h 3593"/>
                <a:gd name="T40" fmla="*/ 1395 w 2442"/>
                <a:gd name="T41" fmla="*/ 845 h 3593"/>
                <a:gd name="T42" fmla="*/ 1445 w 2442"/>
                <a:gd name="T43" fmla="*/ 869 h 3593"/>
                <a:gd name="T44" fmla="*/ 1535 w 2442"/>
                <a:gd name="T45" fmla="*/ 873 h 3593"/>
                <a:gd name="T46" fmla="*/ 1546 w 2442"/>
                <a:gd name="T47" fmla="*/ 841 h 3593"/>
                <a:gd name="T48" fmla="*/ 1646 w 2442"/>
                <a:gd name="T49" fmla="*/ 832 h 3593"/>
                <a:gd name="T50" fmla="*/ 1676 w 2442"/>
                <a:gd name="T51" fmla="*/ 850 h 3593"/>
                <a:gd name="T52" fmla="*/ 1631 w 2442"/>
                <a:gd name="T53" fmla="*/ 1159 h 3593"/>
                <a:gd name="T54" fmla="*/ 1786 w 2442"/>
                <a:gd name="T55" fmla="*/ 851 h 3593"/>
                <a:gd name="T56" fmla="*/ 1845 w 2442"/>
                <a:gd name="T57" fmla="*/ 837 h 3593"/>
                <a:gd name="T58" fmla="*/ 1938 w 2442"/>
                <a:gd name="T59" fmla="*/ 844 h 3593"/>
                <a:gd name="T60" fmla="*/ 2029 w 2442"/>
                <a:gd name="T61" fmla="*/ 869 h 3593"/>
                <a:gd name="T62" fmla="*/ 2117 w 2442"/>
                <a:gd name="T63" fmla="*/ 936 h 3593"/>
                <a:gd name="T64" fmla="*/ 2199 w 2442"/>
                <a:gd name="T65" fmla="*/ 1026 h 3593"/>
                <a:gd name="T66" fmla="*/ 2424 w 2442"/>
                <a:gd name="T67" fmla="*/ 1288 h 3593"/>
                <a:gd name="T68" fmla="*/ 2442 w 2442"/>
                <a:gd name="T69" fmla="*/ 1337 h 3593"/>
                <a:gd name="T70" fmla="*/ 2420 w 2442"/>
                <a:gd name="T71" fmla="*/ 1396 h 3593"/>
                <a:gd name="T72" fmla="*/ 2370 w 2442"/>
                <a:gd name="T73" fmla="*/ 1494 h 3593"/>
                <a:gd name="T74" fmla="*/ 2312 w 2442"/>
                <a:gd name="T75" fmla="*/ 1611 h 3593"/>
                <a:gd name="T76" fmla="*/ 2255 w 2442"/>
                <a:gd name="T77" fmla="*/ 1724 h 3593"/>
                <a:gd name="T78" fmla="*/ 2212 w 2442"/>
                <a:gd name="T79" fmla="*/ 1817 h 3593"/>
                <a:gd name="T80" fmla="*/ 2168 w 2442"/>
                <a:gd name="T81" fmla="*/ 1873 h 3593"/>
                <a:gd name="T82" fmla="*/ 2108 w 2442"/>
                <a:gd name="T83" fmla="*/ 1895 h 3593"/>
                <a:gd name="T84" fmla="*/ 2046 w 2442"/>
                <a:gd name="T85" fmla="*/ 1887 h 3593"/>
                <a:gd name="T86" fmla="*/ 2009 w 2442"/>
                <a:gd name="T87" fmla="*/ 3460 h 3593"/>
                <a:gd name="T88" fmla="*/ 1986 w 2442"/>
                <a:gd name="T89" fmla="*/ 3534 h 3593"/>
                <a:gd name="T90" fmla="*/ 1927 w 2442"/>
                <a:gd name="T91" fmla="*/ 3582 h 3593"/>
                <a:gd name="T92" fmla="*/ 1814 w 2442"/>
                <a:gd name="T93" fmla="*/ 3593 h 3593"/>
                <a:gd name="T94" fmla="*/ 1739 w 2442"/>
                <a:gd name="T95" fmla="*/ 3570 h 3593"/>
                <a:gd name="T96" fmla="*/ 1691 w 2442"/>
                <a:gd name="T97" fmla="*/ 3511 h 3593"/>
                <a:gd name="T98" fmla="*/ 1680 w 2442"/>
                <a:gd name="T99" fmla="*/ 2276 h 3593"/>
                <a:gd name="T100" fmla="*/ 1542 w 2442"/>
                <a:gd name="T101" fmla="*/ 3486 h 3593"/>
                <a:gd name="T102" fmla="*/ 1506 w 2442"/>
                <a:gd name="T103" fmla="*/ 3553 h 3593"/>
                <a:gd name="T104" fmla="*/ 1438 w 2442"/>
                <a:gd name="T105" fmla="*/ 3589 h 3593"/>
                <a:gd name="T106" fmla="*/ 1323 w 2442"/>
                <a:gd name="T107" fmla="*/ 3589 h 3593"/>
                <a:gd name="T108" fmla="*/ 1256 w 2442"/>
                <a:gd name="T109" fmla="*/ 3553 h 3593"/>
                <a:gd name="T110" fmla="*/ 1220 w 2442"/>
                <a:gd name="T111" fmla="*/ 3486 h 3593"/>
                <a:gd name="T112" fmla="*/ 830 w 2442"/>
                <a:gd name="T113" fmla="*/ 1243 h 3593"/>
                <a:gd name="T114" fmla="*/ 780 w 2442"/>
                <a:gd name="T115" fmla="*/ 1237 h 3593"/>
                <a:gd name="T116" fmla="*/ 431 w 2442"/>
                <a:gd name="T117" fmla="*/ 770 h 3593"/>
                <a:gd name="T118" fmla="*/ 415 w 2442"/>
                <a:gd name="T119" fmla="*/ 699 h 3593"/>
                <a:gd name="T120" fmla="*/ 435 w 2442"/>
                <a:gd name="T121" fmla="*/ 639 h 3593"/>
                <a:gd name="T122" fmla="*/ 0 w 2442"/>
                <a:gd name="T123" fmla="*/ 35 h 3593"/>
                <a:gd name="T124" fmla="*/ 24 w 2442"/>
                <a:gd name="T125" fmla="*/ 3 h 3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42" h="3593">
                  <a:moveTo>
                    <a:pt x="1608" y="1433"/>
                  </a:moveTo>
                  <a:lnTo>
                    <a:pt x="1589" y="1437"/>
                  </a:lnTo>
                  <a:lnTo>
                    <a:pt x="1572" y="1444"/>
                  </a:lnTo>
                  <a:lnTo>
                    <a:pt x="1559" y="1457"/>
                  </a:lnTo>
                  <a:lnTo>
                    <a:pt x="1552" y="1474"/>
                  </a:lnTo>
                  <a:lnTo>
                    <a:pt x="1548" y="1493"/>
                  </a:lnTo>
                  <a:lnTo>
                    <a:pt x="1552" y="1512"/>
                  </a:lnTo>
                  <a:lnTo>
                    <a:pt x="1559" y="1528"/>
                  </a:lnTo>
                  <a:lnTo>
                    <a:pt x="1572" y="1541"/>
                  </a:lnTo>
                  <a:lnTo>
                    <a:pt x="1589" y="1550"/>
                  </a:lnTo>
                  <a:lnTo>
                    <a:pt x="1608" y="1552"/>
                  </a:lnTo>
                  <a:lnTo>
                    <a:pt x="1627" y="1550"/>
                  </a:lnTo>
                  <a:lnTo>
                    <a:pt x="1643" y="1541"/>
                  </a:lnTo>
                  <a:lnTo>
                    <a:pt x="1656" y="1528"/>
                  </a:lnTo>
                  <a:lnTo>
                    <a:pt x="1664" y="1512"/>
                  </a:lnTo>
                  <a:lnTo>
                    <a:pt x="1667" y="1493"/>
                  </a:lnTo>
                  <a:lnTo>
                    <a:pt x="1665" y="1474"/>
                  </a:lnTo>
                  <a:lnTo>
                    <a:pt x="1656" y="1457"/>
                  </a:lnTo>
                  <a:lnTo>
                    <a:pt x="1643" y="1444"/>
                  </a:lnTo>
                  <a:lnTo>
                    <a:pt x="1627" y="1437"/>
                  </a:lnTo>
                  <a:lnTo>
                    <a:pt x="1608" y="1433"/>
                  </a:lnTo>
                  <a:close/>
                  <a:moveTo>
                    <a:pt x="1608" y="1254"/>
                  </a:moveTo>
                  <a:lnTo>
                    <a:pt x="1589" y="1257"/>
                  </a:lnTo>
                  <a:lnTo>
                    <a:pt x="1572" y="1265"/>
                  </a:lnTo>
                  <a:lnTo>
                    <a:pt x="1559" y="1278"/>
                  </a:lnTo>
                  <a:lnTo>
                    <a:pt x="1552" y="1295"/>
                  </a:lnTo>
                  <a:lnTo>
                    <a:pt x="1548" y="1313"/>
                  </a:lnTo>
                  <a:lnTo>
                    <a:pt x="1552" y="1333"/>
                  </a:lnTo>
                  <a:lnTo>
                    <a:pt x="1559" y="1349"/>
                  </a:lnTo>
                  <a:lnTo>
                    <a:pt x="1572" y="1362"/>
                  </a:lnTo>
                  <a:lnTo>
                    <a:pt x="1589" y="1370"/>
                  </a:lnTo>
                  <a:lnTo>
                    <a:pt x="1608" y="1373"/>
                  </a:lnTo>
                  <a:lnTo>
                    <a:pt x="1627" y="1370"/>
                  </a:lnTo>
                  <a:lnTo>
                    <a:pt x="1643" y="1362"/>
                  </a:lnTo>
                  <a:lnTo>
                    <a:pt x="1656" y="1349"/>
                  </a:lnTo>
                  <a:lnTo>
                    <a:pt x="1664" y="1333"/>
                  </a:lnTo>
                  <a:lnTo>
                    <a:pt x="1667" y="1313"/>
                  </a:lnTo>
                  <a:lnTo>
                    <a:pt x="1665" y="1295"/>
                  </a:lnTo>
                  <a:lnTo>
                    <a:pt x="1656" y="1278"/>
                  </a:lnTo>
                  <a:lnTo>
                    <a:pt x="1643" y="1265"/>
                  </a:lnTo>
                  <a:lnTo>
                    <a:pt x="1627" y="1257"/>
                  </a:lnTo>
                  <a:lnTo>
                    <a:pt x="1608" y="1254"/>
                  </a:lnTo>
                  <a:close/>
                  <a:moveTo>
                    <a:pt x="2011" y="1215"/>
                  </a:moveTo>
                  <a:lnTo>
                    <a:pt x="2011" y="1602"/>
                  </a:lnTo>
                  <a:lnTo>
                    <a:pt x="2122" y="1350"/>
                  </a:lnTo>
                  <a:lnTo>
                    <a:pt x="2069" y="1282"/>
                  </a:lnTo>
                  <a:lnTo>
                    <a:pt x="2011" y="1215"/>
                  </a:lnTo>
                  <a:close/>
                  <a:moveTo>
                    <a:pt x="36" y="0"/>
                  </a:moveTo>
                  <a:lnTo>
                    <a:pt x="47" y="1"/>
                  </a:lnTo>
                  <a:lnTo>
                    <a:pt x="58" y="7"/>
                  </a:lnTo>
                  <a:lnTo>
                    <a:pt x="67" y="14"/>
                  </a:lnTo>
                  <a:lnTo>
                    <a:pt x="494" y="590"/>
                  </a:lnTo>
                  <a:lnTo>
                    <a:pt x="517" y="581"/>
                  </a:lnTo>
                  <a:lnTo>
                    <a:pt x="540" y="575"/>
                  </a:lnTo>
                  <a:lnTo>
                    <a:pt x="562" y="574"/>
                  </a:lnTo>
                  <a:lnTo>
                    <a:pt x="585" y="577"/>
                  </a:lnTo>
                  <a:lnTo>
                    <a:pt x="608" y="585"/>
                  </a:lnTo>
                  <a:lnTo>
                    <a:pt x="630" y="599"/>
                  </a:lnTo>
                  <a:lnTo>
                    <a:pt x="651" y="620"/>
                  </a:lnTo>
                  <a:lnTo>
                    <a:pt x="673" y="647"/>
                  </a:lnTo>
                  <a:lnTo>
                    <a:pt x="875" y="932"/>
                  </a:lnTo>
                  <a:lnTo>
                    <a:pt x="1376" y="845"/>
                  </a:lnTo>
                  <a:lnTo>
                    <a:pt x="1395" y="845"/>
                  </a:lnTo>
                  <a:lnTo>
                    <a:pt x="1414" y="849"/>
                  </a:lnTo>
                  <a:lnTo>
                    <a:pt x="1430" y="857"/>
                  </a:lnTo>
                  <a:lnTo>
                    <a:pt x="1445" y="869"/>
                  </a:lnTo>
                  <a:lnTo>
                    <a:pt x="1457" y="885"/>
                  </a:lnTo>
                  <a:lnTo>
                    <a:pt x="1584" y="1159"/>
                  </a:lnTo>
                  <a:lnTo>
                    <a:pt x="1535" y="873"/>
                  </a:lnTo>
                  <a:lnTo>
                    <a:pt x="1534" y="861"/>
                  </a:lnTo>
                  <a:lnTo>
                    <a:pt x="1538" y="850"/>
                  </a:lnTo>
                  <a:lnTo>
                    <a:pt x="1546" y="841"/>
                  </a:lnTo>
                  <a:lnTo>
                    <a:pt x="1556" y="834"/>
                  </a:lnTo>
                  <a:lnTo>
                    <a:pt x="1568" y="832"/>
                  </a:lnTo>
                  <a:lnTo>
                    <a:pt x="1646" y="832"/>
                  </a:lnTo>
                  <a:lnTo>
                    <a:pt x="1658" y="834"/>
                  </a:lnTo>
                  <a:lnTo>
                    <a:pt x="1668" y="841"/>
                  </a:lnTo>
                  <a:lnTo>
                    <a:pt x="1676" y="850"/>
                  </a:lnTo>
                  <a:lnTo>
                    <a:pt x="1680" y="861"/>
                  </a:lnTo>
                  <a:lnTo>
                    <a:pt x="1680" y="873"/>
                  </a:lnTo>
                  <a:lnTo>
                    <a:pt x="1631" y="1159"/>
                  </a:lnTo>
                  <a:lnTo>
                    <a:pt x="1760" y="881"/>
                  </a:lnTo>
                  <a:lnTo>
                    <a:pt x="1771" y="864"/>
                  </a:lnTo>
                  <a:lnTo>
                    <a:pt x="1786" y="851"/>
                  </a:lnTo>
                  <a:lnTo>
                    <a:pt x="1805" y="841"/>
                  </a:lnTo>
                  <a:lnTo>
                    <a:pt x="1824" y="838"/>
                  </a:lnTo>
                  <a:lnTo>
                    <a:pt x="1845" y="837"/>
                  </a:lnTo>
                  <a:lnTo>
                    <a:pt x="1872" y="838"/>
                  </a:lnTo>
                  <a:lnTo>
                    <a:pt x="1903" y="840"/>
                  </a:lnTo>
                  <a:lnTo>
                    <a:pt x="1938" y="844"/>
                  </a:lnTo>
                  <a:lnTo>
                    <a:pt x="1977" y="851"/>
                  </a:lnTo>
                  <a:lnTo>
                    <a:pt x="2004" y="858"/>
                  </a:lnTo>
                  <a:lnTo>
                    <a:pt x="2029" y="869"/>
                  </a:lnTo>
                  <a:lnTo>
                    <a:pt x="2054" y="884"/>
                  </a:lnTo>
                  <a:lnTo>
                    <a:pt x="2086" y="908"/>
                  </a:lnTo>
                  <a:lnTo>
                    <a:pt x="2117" y="936"/>
                  </a:lnTo>
                  <a:lnTo>
                    <a:pt x="2145" y="965"/>
                  </a:lnTo>
                  <a:lnTo>
                    <a:pt x="2172" y="996"/>
                  </a:lnTo>
                  <a:lnTo>
                    <a:pt x="2199" y="1026"/>
                  </a:lnTo>
                  <a:lnTo>
                    <a:pt x="2224" y="1056"/>
                  </a:lnTo>
                  <a:lnTo>
                    <a:pt x="2325" y="1170"/>
                  </a:lnTo>
                  <a:lnTo>
                    <a:pt x="2424" y="1288"/>
                  </a:lnTo>
                  <a:lnTo>
                    <a:pt x="2434" y="1302"/>
                  </a:lnTo>
                  <a:lnTo>
                    <a:pt x="2440" y="1320"/>
                  </a:lnTo>
                  <a:lnTo>
                    <a:pt x="2442" y="1337"/>
                  </a:lnTo>
                  <a:lnTo>
                    <a:pt x="2440" y="1355"/>
                  </a:lnTo>
                  <a:lnTo>
                    <a:pt x="2433" y="1371"/>
                  </a:lnTo>
                  <a:lnTo>
                    <a:pt x="2420" y="1396"/>
                  </a:lnTo>
                  <a:lnTo>
                    <a:pt x="2405" y="1426"/>
                  </a:lnTo>
                  <a:lnTo>
                    <a:pt x="2388" y="1459"/>
                  </a:lnTo>
                  <a:lnTo>
                    <a:pt x="2370" y="1494"/>
                  </a:lnTo>
                  <a:lnTo>
                    <a:pt x="2351" y="1532"/>
                  </a:lnTo>
                  <a:lnTo>
                    <a:pt x="2332" y="1572"/>
                  </a:lnTo>
                  <a:lnTo>
                    <a:pt x="2312" y="1611"/>
                  </a:lnTo>
                  <a:lnTo>
                    <a:pt x="2292" y="1650"/>
                  </a:lnTo>
                  <a:lnTo>
                    <a:pt x="2273" y="1688"/>
                  </a:lnTo>
                  <a:lnTo>
                    <a:pt x="2255" y="1724"/>
                  </a:lnTo>
                  <a:lnTo>
                    <a:pt x="2239" y="1759"/>
                  </a:lnTo>
                  <a:lnTo>
                    <a:pt x="2225" y="1790"/>
                  </a:lnTo>
                  <a:lnTo>
                    <a:pt x="2212" y="1817"/>
                  </a:lnTo>
                  <a:lnTo>
                    <a:pt x="2200" y="1840"/>
                  </a:lnTo>
                  <a:lnTo>
                    <a:pt x="2184" y="1859"/>
                  </a:lnTo>
                  <a:lnTo>
                    <a:pt x="2168" y="1873"/>
                  </a:lnTo>
                  <a:lnTo>
                    <a:pt x="2149" y="1884"/>
                  </a:lnTo>
                  <a:lnTo>
                    <a:pt x="2129" y="1891"/>
                  </a:lnTo>
                  <a:lnTo>
                    <a:pt x="2108" y="1895"/>
                  </a:lnTo>
                  <a:lnTo>
                    <a:pt x="2087" y="1896"/>
                  </a:lnTo>
                  <a:lnTo>
                    <a:pt x="2066" y="1892"/>
                  </a:lnTo>
                  <a:lnTo>
                    <a:pt x="2046" y="1887"/>
                  </a:lnTo>
                  <a:lnTo>
                    <a:pt x="2026" y="1879"/>
                  </a:lnTo>
                  <a:lnTo>
                    <a:pt x="2008" y="1868"/>
                  </a:lnTo>
                  <a:lnTo>
                    <a:pt x="2009" y="3460"/>
                  </a:lnTo>
                  <a:lnTo>
                    <a:pt x="2005" y="3486"/>
                  </a:lnTo>
                  <a:lnTo>
                    <a:pt x="1998" y="3511"/>
                  </a:lnTo>
                  <a:lnTo>
                    <a:pt x="1986" y="3534"/>
                  </a:lnTo>
                  <a:lnTo>
                    <a:pt x="1969" y="3553"/>
                  </a:lnTo>
                  <a:lnTo>
                    <a:pt x="1950" y="3570"/>
                  </a:lnTo>
                  <a:lnTo>
                    <a:pt x="1927" y="3582"/>
                  </a:lnTo>
                  <a:lnTo>
                    <a:pt x="1902" y="3589"/>
                  </a:lnTo>
                  <a:lnTo>
                    <a:pt x="1876" y="3593"/>
                  </a:lnTo>
                  <a:lnTo>
                    <a:pt x="1814" y="3593"/>
                  </a:lnTo>
                  <a:lnTo>
                    <a:pt x="1787" y="3589"/>
                  </a:lnTo>
                  <a:lnTo>
                    <a:pt x="1762" y="3582"/>
                  </a:lnTo>
                  <a:lnTo>
                    <a:pt x="1739" y="3570"/>
                  </a:lnTo>
                  <a:lnTo>
                    <a:pt x="1720" y="3553"/>
                  </a:lnTo>
                  <a:lnTo>
                    <a:pt x="1703" y="3534"/>
                  </a:lnTo>
                  <a:lnTo>
                    <a:pt x="1691" y="3511"/>
                  </a:lnTo>
                  <a:lnTo>
                    <a:pt x="1684" y="3486"/>
                  </a:lnTo>
                  <a:lnTo>
                    <a:pt x="1680" y="3460"/>
                  </a:lnTo>
                  <a:lnTo>
                    <a:pt x="1680" y="2276"/>
                  </a:lnTo>
                  <a:lnTo>
                    <a:pt x="1544" y="2276"/>
                  </a:lnTo>
                  <a:lnTo>
                    <a:pt x="1544" y="3460"/>
                  </a:lnTo>
                  <a:lnTo>
                    <a:pt x="1542" y="3486"/>
                  </a:lnTo>
                  <a:lnTo>
                    <a:pt x="1534" y="3511"/>
                  </a:lnTo>
                  <a:lnTo>
                    <a:pt x="1521" y="3534"/>
                  </a:lnTo>
                  <a:lnTo>
                    <a:pt x="1506" y="3553"/>
                  </a:lnTo>
                  <a:lnTo>
                    <a:pt x="1485" y="3570"/>
                  </a:lnTo>
                  <a:lnTo>
                    <a:pt x="1463" y="3582"/>
                  </a:lnTo>
                  <a:lnTo>
                    <a:pt x="1438" y="3589"/>
                  </a:lnTo>
                  <a:lnTo>
                    <a:pt x="1411" y="3593"/>
                  </a:lnTo>
                  <a:lnTo>
                    <a:pt x="1350" y="3593"/>
                  </a:lnTo>
                  <a:lnTo>
                    <a:pt x="1323" y="3589"/>
                  </a:lnTo>
                  <a:lnTo>
                    <a:pt x="1298" y="3582"/>
                  </a:lnTo>
                  <a:lnTo>
                    <a:pt x="1275" y="3570"/>
                  </a:lnTo>
                  <a:lnTo>
                    <a:pt x="1256" y="3553"/>
                  </a:lnTo>
                  <a:lnTo>
                    <a:pt x="1239" y="3534"/>
                  </a:lnTo>
                  <a:lnTo>
                    <a:pt x="1227" y="3511"/>
                  </a:lnTo>
                  <a:lnTo>
                    <a:pt x="1220" y="3486"/>
                  </a:lnTo>
                  <a:lnTo>
                    <a:pt x="1217" y="3460"/>
                  </a:lnTo>
                  <a:lnTo>
                    <a:pt x="1217" y="1164"/>
                  </a:lnTo>
                  <a:lnTo>
                    <a:pt x="830" y="1243"/>
                  </a:lnTo>
                  <a:lnTo>
                    <a:pt x="813" y="1246"/>
                  </a:lnTo>
                  <a:lnTo>
                    <a:pt x="795" y="1243"/>
                  </a:lnTo>
                  <a:lnTo>
                    <a:pt x="780" y="1237"/>
                  </a:lnTo>
                  <a:lnTo>
                    <a:pt x="766" y="1227"/>
                  </a:lnTo>
                  <a:lnTo>
                    <a:pt x="754" y="1214"/>
                  </a:lnTo>
                  <a:lnTo>
                    <a:pt x="431" y="770"/>
                  </a:lnTo>
                  <a:lnTo>
                    <a:pt x="420" y="745"/>
                  </a:lnTo>
                  <a:lnTo>
                    <a:pt x="415" y="722"/>
                  </a:lnTo>
                  <a:lnTo>
                    <a:pt x="415" y="699"/>
                  </a:lnTo>
                  <a:lnTo>
                    <a:pt x="418" y="677"/>
                  </a:lnTo>
                  <a:lnTo>
                    <a:pt x="426" y="658"/>
                  </a:lnTo>
                  <a:lnTo>
                    <a:pt x="435" y="639"/>
                  </a:lnTo>
                  <a:lnTo>
                    <a:pt x="9" y="63"/>
                  </a:lnTo>
                  <a:lnTo>
                    <a:pt x="1" y="49"/>
                  </a:lnTo>
                  <a:lnTo>
                    <a:pt x="0" y="35"/>
                  </a:lnTo>
                  <a:lnTo>
                    <a:pt x="4" y="21"/>
                  </a:lnTo>
                  <a:lnTo>
                    <a:pt x="13" y="9"/>
                  </a:lnTo>
                  <a:lnTo>
                    <a:pt x="24" y="3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09728" tIns="54864" rIns="109728" bIns="54864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216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sp>
        <p:nvSpPr>
          <p:cNvPr id="54" name="Freeform 32"/>
          <p:cNvSpPr>
            <a:spLocks noChangeAspect="1" noEditPoints="1"/>
          </p:cNvSpPr>
          <p:nvPr/>
        </p:nvSpPr>
        <p:spPr bwMode="auto">
          <a:xfrm>
            <a:off x="7675598" y="4390447"/>
            <a:ext cx="622018" cy="906156"/>
          </a:xfrm>
          <a:custGeom>
            <a:avLst/>
            <a:gdLst>
              <a:gd name="T0" fmla="*/ 1648 w 2269"/>
              <a:gd name="T1" fmla="*/ 1010 h 3307"/>
              <a:gd name="T2" fmla="*/ 1389 w 2269"/>
              <a:gd name="T3" fmla="*/ 1313 h 3307"/>
              <a:gd name="T4" fmla="*/ 1188 w 2269"/>
              <a:gd name="T5" fmla="*/ 1501 h 3307"/>
              <a:gd name="T6" fmla="*/ 1126 w 2269"/>
              <a:gd name="T7" fmla="*/ 1537 h 3307"/>
              <a:gd name="T8" fmla="*/ 990 w 2269"/>
              <a:gd name="T9" fmla="*/ 1419 h 3307"/>
              <a:gd name="T10" fmla="*/ 1028 w 2269"/>
              <a:gd name="T11" fmla="*/ 1206 h 3307"/>
              <a:gd name="T12" fmla="*/ 1611 w 2269"/>
              <a:gd name="T13" fmla="*/ 916 h 3307"/>
              <a:gd name="T14" fmla="*/ 269 w 2269"/>
              <a:gd name="T15" fmla="*/ 563 h 3307"/>
              <a:gd name="T16" fmla="*/ 462 w 2269"/>
              <a:gd name="T17" fmla="*/ 1134 h 3307"/>
              <a:gd name="T18" fmla="*/ 803 w 2269"/>
              <a:gd name="T19" fmla="*/ 1510 h 3307"/>
              <a:gd name="T20" fmla="*/ 974 w 2269"/>
              <a:gd name="T21" fmla="*/ 1653 h 3307"/>
              <a:gd name="T22" fmla="*/ 803 w 2269"/>
              <a:gd name="T23" fmla="*/ 1797 h 3307"/>
              <a:gd name="T24" fmla="*/ 462 w 2269"/>
              <a:gd name="T25" fmla="*/ 2172 h 3307"/>
              <a:gd name="T26" fmla="*/ 269 w 2269"/>
              <a:gd name="T27" fmla="*/ 2744 h 3307"/>
              <a:gd name="T28" fmla="*/ 411 w 2269"/>
              <a:gd name="T29" fmla="*/ 2757 h 3307"/>
              <a:gd name="T30" fmla="*/ 636 w 2269"/>
              <a:gd name="T31" fmla="*/ 2437 h 3307"/>
              <a:gd name="T32" fmla="*/ 902 w 2269"/>
              <a:gd name="T33" fmla="*/ 2188 h 3307"/>
              <a:gd name="T34" fmla="*/ 1097 w 2269"/>
              <a:gd name="T35" fmla="*/ 2041 h 3307"/>
              <a:gd name="T36" fmla="*/ 1156 w 2269"/>
              <a:gd name="T37" fmla="*/ 2031 h 3307"/>
              <a:gd name="T38" fmla="*/ 1332 w 2269"/>
              <a:gd name="T39" fmla="*/ 2159 h 3307"/>
              <a:gd name="T40" fmla="*/ 1595 w 2269"/>
              <a:gd name="T41" fmla="*/ 2396 h 3307"/>
              <a:gd name="T42" fmla="*/ 1832 w 2269"/>
              <a:gd name="T43" fmla="*/ 2708 h 3307"/>
              <a:gd name="T44" fmla="*/ 2012 w 2269"/>
              <a:gd name="T45" fmla="*/ 2837 h 3307"/>
              <a:gd name="T46" fmla="*/ 1844 w 2269"/>
              <a:gd name="T47" fmla="*/ 2244 h 3307"/>
              <a:gd name="T48" fmla="*/ 1521 w 2269"/>
              <a:gd name="T49" fmla="*/ 1835 h 3307"/>
              <a:gd name="T50" fmla="*/ 1297 w 2269"/>
              <a:gd name="T51" fmla="*/ 1675 h 3307"/>
              <a:gd name="T52" fmla="*/ 1407 w 2269"/>
              <a:gd name="T53" fmla="*/ 1543 h 3307"/>
              <a:gd name="T54" fmla="*/ 1766 w 2269"/>
              <a:gd name="T55" fmla="*/ 1202 h 3307"/>
              <a:gd name="T56" fmla="*/ 1982 w 2269"/>
              <a:gd name="T57" fmla="*/ 653 h 3307"/>
              <a:gd name="T58" fmla="*/ 1724 w 2269"/>
              <a:gd name="T59" fmla="*/ 429 h 3307"/>
              <a:gd name="T60" fmla="*/ 1028 w 2269"/>
              <a:gd name="T61" fmla="*/ 462 h 3307"/>
              <a:gd name="T62" fmla="*/ 385 w 2269"/>
              <a:gd name="T63" fmla="*/ 405 h 3307"/>
              <a:gd name="T64" fmla="*/ 1407 w 2269"/>
              <a:gd name="T65" fmla="*/ 6 h 3307"/>
              <a:gd name="T66" fmla="*/ 1937 w 2269"/>
              <a:gd name="T67" fmla="*/ 68 h 3307"/>
              <a:gd name="T68" fmla="*/ 2236 w 2269"/>
              <a:gd name="T69" fmla="*/ 175 h 3307"/>
              <a:gd name="T70" fmla="*/ 2210 w 2269"/>
              <a:gd name="T71" fmla="*/ 305 h 3307"/>
              <a:gd name="T72" fmla="*/ 2075 w 2269"/>
              <a:gd name="T73" fmla="*/ 906 h 3307"/>
              <a:gd name="T74" fmla="*/ 1787 w 2269"/>
              <a:gd name="T75" fmla="*/ 1445 h 3307"/>
              <a:gd name="T76" fmla="*/ 1734 w 2269"/>
              <a:gd name="T77" fmla="*/ 1802 h 3307"/>
              <a:gd name="T78" fmla="*/ 2044 w 2269"/>
              <a:gd name="T79" fmla="*/ 2313 h 3307"/>
              <a:gd name="T80" fmla="*/ 2178 w 2269"/>
              <a:gd name="T81" fmla="*/ 2985 h 3307"/>
              <a:gd name="T82" fmla="*/ 2254 w 2269"/>
              <a:gd name="T83" fmla="*/ 3113 h 3307"/>
              <a:gd name="T84" fmla="*/ 1995 w 2269"/>
              <a:gd name="T85" fmla="*/ 3226 h 3307"/>
              <a:gd name="T86" fmla="*/ 1492 w 2269"/>
              <a:gd name="T87" fmla="*/ 3295 h 3307"/>
              <a:gd name="T88" fmla="*/ 862 w 2269"/>
              <a:gd name="T89" fmla="*/ 3300 h 3307"/>
              <a:gd name="T90" fmla="*/ 332 w 2269"/>
              <a:gd name="T91" fmla="*/ 3239 h 3307"/>
              <a:gd name="T92" fmla="*/ 33 w 2269"/>
              <a:gd name="T93" fmla="*/ 3131 h 3307"/>
              <a:gd name="T94" fmla="*/ 59 w 2269"/>
              <a:gd name="T95" fmla="*/ 3002 h 3307"/>
              <a:gd name="T96" fmla="*/ 194 w 2269"/>
              <a:gd name="T97" fmla="*/ 2400 h 3307"/>
              <a:gd name="T98" fmla="*/ 481 w 2269"/>
              <a:gd name="T99" fmla="*/ 1862 h 3307"/>
              <a:gd name="T100" fmla="*/ 535 w 2269"/>
              <a:gd name="T101" fmla="*/ 1505 h 3307"/>
              <a:gd name="T102" fmla="*/ 225 w 2269"/>
              <a:gd name="T103" fmla="*/ 994 h 3307"/>
              <a:gd name="T104" fmla="*/ 90 w 2269"/>
              <a:gd name="T105" fmla="*/ 323 h 3307"/>
              <a:gd name="T106" fmla="*/ 15 w 2269"/>
              <a:gd name="T107" fmla="*/ 194 h 3307"/>
              <a:gd name="T108" fmla="*/ 274 w 2269"/>
              <a:gd name="T109" fmla="*/ 80 h 3307"/>
              <a:gd name="T110" fmla="*/ 777 w 2269"/>
              <a:gd name="T111" fmla="*/ 12 h 3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269" h="3307">
                <a:moveTo>
                  <a:pt x="1838" y="688"/>
                </a:moveTo>
                <a:lnTo>
                  <a:pt x="1811" y="744"/>
                </a:lnTo>
                <a:lnTo>
                  <a:pt x="1782" y="799"/>
                </a:lnTo>
                <a:lnTo>
                  <a:pt x="1751" y="855"/>
                </a:lnTo>
                <a:lnTo>
                  <a:pt x="1718" y="908"/>
                </a:lnTo>
                <a:lnTo>
                  <a:pt x="1683" y="960"/>
                </a:lnTo>
                <a:lnTo>
                  <a:pt x="1648" y="1010"/>
                </a:lnTo>
                <a:lnTo>
                  <a:pt x="1612" y="1059"/>
                </a:lnTo>
                <a:lnTo>
                  <a:pt x="1574" y="1106"/>
                </a:lnTo>
                <a:lnTo>
                  <a:pt x="1536" y="1151"/>
                </a:lnTo>
                <a:lnTo>
                  <a:pt x="1499" y="1195"/>
                </a:lnTo>
                <a:lnTo>
                  <a:pt x="1462" y="1237"/>
                </a:lnTo>
                <a:lnTo>
                  <a:pt x="1425" y="1275"/>
                </a:lnTo>
                <a:lnTo>
                  <a:pt x="1389" y="1313"/>
                </a:lnTo>
                <a:lnTo>
                  <a:pt x="1355" y="1347"/>
                </a:lnTo>
                <a:lnTo>
                  <a:pt x="1321" y="1380"/>
                </a:lnTo>
                <a:lnTo>
                  <a:pt x="1290" y="1410"/>
                </a:lnTo>
                <a:lnTo>
                  <a:pt x="1260" y="1437"/>
                </a:lnTo>
                <a:lnTo>
                  <a:pt x="1234" y="1461"/>
                </a:lnTo>
                <a:lnTo>
                  <a:pt x="1209" y="1482"/>
                </a:lnTo>
                <a:lnTo>
                  <a:pt x="1188" y="1501"/>
                </a:lnTo>
                <a:lnTo>
                  <a:pt x="1170" y="1516"/>
                </a:lnTo>
                <a:lnTo>
                  <a:pt x="1155" y="1528"/>
                </a:lnTo>
                <a:lnTo>
                  <a:pt x="1143" y="1537"/>
                </a:lnTo>
                <a:lnTo>
                  <a:pt x="1137" y="1543"/>
                </a:lnTo>
                <a:lnTo>
                  <a:pt x="1134" y="1545"/>
                </a:lnTo>
                <a:lnTo>
                  <a:pt x="1132" y="1543"/>
                </a:lnTo>
                <a:lnTo>
                  <a:pt x="1126" y="1537"/>
                </a:lnTo>
                <a:lnTo>
                  <a:pt x="1116" y="1529"/>
                </a:lnTo>
                <a:lnTo>
                  <a:pt x="1103" y="1519"/>
                </a:lnTo>
                <a:lnTo>
                  <a:pt x="1085" y="1504"/>
                </a:lnTo>
                <a:lnTo>
                  <a:pt x="1065" y="1487"/>
                </a:lnTo>
                <a:lnTo>
                  <a:pt x="1043" y="1467"/>
                </a:lnTo>
                <a:lnTo>
                  <a:pt x="1017" y="1444"/>
                </a:lnTo>
                <a:lnTo>
                  <a:pt x="990" y="1419"/>
                </a:lnTo>
                <a:lnTo>
                  <a:pt x="960" y="1391"/>
                </a:lnTo>
                <a:lnTo>
                  <a:pt x="929" y="1362"/>
                </a:lnTo>
                <a:lnTo>
                  <a:pt x="896" y="1330"/>
                </a:lnTo>
                <a:lnTo>
                  <a:pt x="862" y="1295"/>
                </a:lnTo>
                <a:lnTo>
                  <a:pt x="827" y="1258"/>
                </a:lnTo>
                <a:lnTo>
                  <a:pt x="929" y="1235"/>
                </a:lnTo>
                <a:lnTo>
                  <a:pt x="1028" y="1206"/>
                </a:lnTo>
                <a:lnTo>
                  <a:pt x="1123" y="1175"/>
                </a:lnTo>
                <a:lnTo>
                  <a:pt x="1214" y="1141"/>
                </a:lnTo>
                <a:lnTo>
                  <a:pt x="1303" y="1102"/>
                </a:lnTo>
                <a:lnTo>
                  <a:pt x="1386" y="1060"/>
                </a:lnTo>
                <a:lnTo>
                  <a:pt x="1466" y="1016"/>
                </a:lnTo>
                <a:lnTo>
                  <a:pt x="1540" y="967"/>
                </a:lnTo>
                <a:lnTo>
                  <a:pt x="1611" y="916"/>
                </a:lnTo>
                <a:lnTo>
                  <a:pt x="1676" y="863"/>
                </a:lnTo>
                <a:lnTo>
                  <a:pt x="1735" y="807"/>
                </a:lnTo>
                <a:lnTo>
                  <a:pt x="1790" y="748"/>
                </a:lnTo>
                <a:lnTo>
                  <a:pt x="1838" y="688"/>
                </a:lnTo>
                <a:close/>
                <a:moveTo>
                  <a:pt x="247" y="376"/>
                </a:moveTo>
                <a:lnTo>
                  <a:pt x="257" y="470"/>
                </a:lnTo>
                <a:lnTo>
                  <a:pt x="269" y="563"/>
                </a:lnTo>
                <a:lnTo>
                  <a:pt x="286" y="653"/>
                </a:lnTo>
                <a:lnTo>
                  <a:pt x="307" y="741"/>
                </a:lnTo>
                <a:lnTo>
                  <a:pt x="331" y="827"/>
                </a:lnTo>
                <a:lnTo>
                  <a:pt x="359" y="908"/>
                </a:lnTo>
                <a:lnTo>
                  <a:pt x="391" y="987"/>
                </a:lnTo>
                <a:lnTo>
                  <a:pt x="425" y="1062"/>
                </a:lnTo>
                <a:lnTo>
                  <a:pt x="462" y="1134"/>
                </a:lnTo>
                <a:lnTo>
                  <a:pt x="503" y="1202"/>
                </a:lnTo>
                <a:lnTo>
                  <a:pt x="546" y="1265"/>
                </a:lnTo>
                <a:lnTo>
                  <a:pt x="593" y="1324"/>
                </a:lnTo>
                <a:lnTo>
                  <a:pt x="642" y="1379"/>
                </a:lnTo>
                <a:lnTo>
                  <a:pt x="693" y="1428"/>
                </a:lnTo>
                <a:lnTo>
                  <a:pt x="748" y="1472"/>
                </a:lnTo>
                <a:lnTo>
                  <a:pt x="803" y="1510"/>
                </a:lnTo>
                <a:lnTo>
                  <a:pt x="862" y="1543"/>
                </a:lnTo>
                <a:lnTo>
                  <a:pt x="921" y="1569"/>
                </a:lnTo>
                <a:lnTo>
                  <a:pt x="940" y="1579"/>
                </a:lnTo>
                <a:lnTo>
                  <a:pt x="953" y="1593"/>
                </a:lnTo>
                <a:lnTo>
                  <a:pt x="965" y="1610"/>
                </a:lnTo>
                <a:lnTo>
                  <a:pt x="971" y="1631"/>
                </a:lnTo>
                <a:lnTo>
                  <a:pt x="974" y="1653"/>
                </a:lnTo>
                <a:lnTo>
                  <a:pt x="971" y="1675"/>
                </a:lnTo>
                <a:lnTo>
                  <a:pt x="965" y="1696"/>
                </a:lnTo>
                <a:lnTo>
                  <a:pt x="953" y="1714"/>
                </a:lnTo>
                <a:lnTo>
                  <a:pt x="940" y="1728"/>
                </a:lnTo>
                <a:lnTo>
                  <a:pt x="921" y="1738"/>
                </a:lnTo>
                <a:lnTo>
                  <a:pt x="862" y="1765"/>
                </a:lnTo>
                <a:lnTo>
                  <a:pt x="803" y="1797"/>
                </a:lnTo>
                <a:lnTo>
                  <a:pt x="748" y="1835"/>
                </a:lnTo>
                <a:lnTo>
                  <a:pt x="693" y="1880"/>
                </a:lnTo>
                <a:lnTo>
                  <a:pt x="642" y="1929"/>
                </a:lnTo>
                <a:lnTo>
                  <a:pt x="593" y="1982"/>
                </a:lnTo>
                <a:lnTo>
                  <a:pt x="546" y="2041"/>
                </a:lnTo>
                <a:lnTo>
                  <a:pt x="503" y="2105"/>
                </a:lnTo>
                <a:lnTo>
                  <a:pt x="462" y="2172"/>
                </a:lnTo>
                <a:lnTo>
                  <a:pt x="425" y="2244"/>
                </a:lnTo>
                <a:lnTo>
                  <a:pt x="391" y="2319"/>
                </a:lnTo>
                <a:lnTo>
                  <a:pt x="359" y="2398"/>
                </a:lnTo>
                <a:lnTo>
                  <a:pt x="331" y="2481"/>
                </a:lnTo>
                <a:lnTo>
                  <a:pt x="307" y="2565"/>
                </a:lnTo>
                <a:lnTo>
                  <a:pt x="286" y="2653"/>
                </a:lnTo>
                <a:lnTo>
                  <a:pt x="269" y="2744"/>
                </a:lnTo>
                <a:lnTo>
                  <a:pt x="257" y="2837"/>
                </a:lnTo>
                <a:lnTo>
                  <a:pt x="247" y="2932"/>
                </a:lnTo>
                <a:lnTo>
                  <a:pt x="299" y="2918"/>
                </a:lnTo>
                <a:lnTo>
                  <a:pt x="356" y="2907"/>
                </a:lnTo>
                <a:lnTo>
                  <a:pt x="371" y="2856"/>
                </a:lnTo>
                <a:lnTo>
                  <a:pt x="389" y="2806"/>
                </a:lnTo>
                <a:lnTo>
                  <a:pt x="411" y="2757"/>
                </a:lnTo>
                <a:lnTo>
                  <a:pt x="437" y="2708"/>
                </a:lnTo>
                <a:lnTo>
                  <a:pt x="464" y="2660"/>
                </a:lnTo>
                <a:lnTo>
                  <a:pt x="495" y="2613"/>
                </a:lnTo>
                <a:lnTo>
                  <a:pt x="528" y="2567"/>
                </a:lnTo>
                <a:lnTo>
                  <a:pt x="562" y="2523"/>
                </a:lnTo>
                <a:lnTo>
                  <a:pt x="599" y="2480"/>
                </a:lnTo>
                <a:lnTo>
                  <a:pt x="636" y="2437"/>
                </a:lnTo>
                <a:lnTo>
                  <a:pt x="674" y="2396"/>
                </a:lnTo>
                <a:lnTo>
                  <a:pt x="713" y="2358"/>
                </a:lnTo>
                <a:lnTo>
                  <a:pt x="751" y="2320"/>
                </a:lnTo>
                <a:lnTo>
                  <a:pt x="790" y="2285"/>
                </a:lnTo>
                <a:lnTo>
                  <a:pt x="829" y="2250"/>
                </a:lnTo>
                <a:lnTo>
                  <a:pt x="866" y="2218"/>
                </a:lnTo>
                <a:lnTo>
                  <a:pt x="902" y="2188"/>
                </a:lnTo>
                <a:lnTo>
                  <a:pt x="937" y="2159"/>
                </a:lnTo>
                <a:lnTo>
                  <a:pt x="970" y="2134"/>
                </a:lnTo>
                <a:lnTo>
                  <a:pt x="1001" y="2110"/>
                </a:lnTo>
                <a:lnTo>
                  <a:pt x="1030" y="2089"/>
                </a:lnTo>
                <a:lnTo>
                  <a:pt x="1056" y="2071"/>
                </a:lnTo>
                <a:lnTo>
                  <a:pt x="1078" y="2055"/>
                </a:lnTo>
                <a:lnTo>
                  <a:pt x="1097" y="2041"/>
                </a:lnTo>
                <a:lnTo>
                  <a:pt x="1113" y="2031"/>
                </a:lnTo>
                <a:lnTo>
                  <a:pt x="1125" y="2024"/>
                </a:lnTo>
                <a:lnTo>
                  <a:pt x="1132" y="2018"/>
                </a:lnTo>
                <a:lnTo>
                  <a:pt x="1134" y="2017"/>
                </a:lnTo>
                <a:lnTo>
                  <a:pt x="1137" y="2018"/>
                </a:lnTo>
                <a:lnTo>
                  <a:pt x="1144" y="2024"/>
                </a:lnTo>
                <a:lnTo>
                  <a:pt x="1156" y="2031"/>
                </a:lnTo>
                <a:lnTo>
                  <a:pt x="1172" y="2041"/>
                </a:lnTo>
                <a:lnTo>
                  <a:pt x="1191" y="2055"/>
                </a:lnTo>
                <a:lnTo>
                  <a:pt x="1213" y="2071"/>
                </a:lnTo>
                <a:lnTo>
                  <a:pt x="1239" y="2089"/>
                </a:lnTo>
                <a:lnTo>
                  <a:pt x="1268" y="2110"/>
                </a:lnTo>
                <a:lnTo>
                  <a:pt x="1299" y="2134"/>
                </a:lnTo>
                <a:lnTo>
                  <a:pt x="1332" y="2159"/>
                </a:lnTo>
                <a:lnTo>
                  <a:pt x="1367" y="2188"/>
                </a:lnTo>
                <a:lnTo>
                  <a:pt x="1403" y="2218"/>
                </a:lnTo>
                <a:lnTo>
                  <a:pt x="1441" y="2250"/>
                </a:lnTo>
                <a:lnTo>
                  <a:pt x="1479" y="2285"/>
                </a:lnTo>
                <a:lnTo>
                  <a:pt x="1518" y="2320"/>
                </a:lnTo>
                <a:lnTo>
                  <a:pt x="1556" y="2358"/>
                </a:lnTo>
                <a:lnTo>
                  <a:pt x="1595" y="2396"/>
                </a:lnTo>
                <a:lnTo>
                  <a:pt x="1633" y="2437"/>
                </a:lnTo>
                <a:lnTo>
                  <a:pt x="1670" y="2480"/>
                </a:lnTo>
                <a:lnTo>
                  <a:pt x="1707" y="2523"/>
                </a:lnTo>
                <a:lnTo>
                  <a:pt x="1741" y="2567"/>
                </a:lnTo>
                <a:lnTo>
                  <a:pt x="1774" y="2613"/>
                </a:lnTo>
                <a:lnTo>
                  <a:pt x="1805" y="2660"/>
                </a:lnTo>
                <a:lnTo>
                  <a:pt x="1832" y="2708"/>
                </a:lnTo>
                <a:lnTo>
                  <a:pt x="1858" y="2757"/>
                </a:lnTo>
                <a:lnTo>
                  <a:pt x="1880" y="2806"/>
                </a:lnTo>
                <a:lnTo>
                  <a:pt x="1898" y="2856"/>
                </a:lnTo>
                <a:lnTo>
                  <a:pt x="1913" y="2907"/>
                </a:lnTo>
                <a:lnTo>
                  <a:pt x="1970" y="2918"/>
                </a:lnTo>
                <a:lnTo>
                  <a:pt x="2022" y="2932"/>
                </a:lnTo>
                <a:lnTo>
                  <a:pt x="2012" y="2837"/>
                </a:lnTo>
                <a:lnTo>
                  <a:pt x="1999" y="2744"/>
                </a:lnTo>
                <a:lnTo>
                  <a:pt x="1982" y="2653"/>
                </a:lnTo>
                <a:lnTo>
                  <a:pt x="1962" y="2565"/>
                </a:lnTo>
                <a:lnTo>
                  <a:pt x="1938" y="2481"/>
                </a:lnTo>
                <a:lnTo>
                  <a:pt x="1910" y="2398"/>
                </a:lnTo>
                <a:lnTo>
                  <a:pt x="1878" y="2319"/>
                </a:lnTo>
                <a:lnTo>
                  <a:pt x="1844" y="2244"/>
                </a:lnTo>
                <a:lnTo>
                  <a:pt x="1807" y="2172"/>
                </a:lnTo>
                <a:lnTo>
                  <a:pt x="1766" y="2105"/>
                </a:lnTo>
                <a:lnTo>
                  <a:pt x="1723" y="2041"/>
                </a:lnTo>
                <a:lnTo>
                  <a:pt x="1676" y="1982"/>
                </a:lnTo>
                <a:lnTo>
                  <a:pt x="1627" y="1929"/>
                </a:lnTo>
                <a:lnTo>
                  <a:pt x="1575" y="1880"/>
                </a:lnTo>
                <a:lnTo>
                  <a:pt x="1521" y="1835"/>
                </a:lnTo>
                <a:lnTo>
                  <a:pt x="1466" y="1797"/>
                </a:lnTo>
                <a:lnTo>
                  <a:pt x="1407" y="1765"/>
                </a:lnTo>
                <a:lnTo>
                  <a:pt x="1348" y="1738"/>
                </a:lnTo>
                <a:lnTo>
                  <a:pt x="1329" y="1728"/>
                </a:lnTo>
                <a:lnTo>
                  <a:pt x="1316" y="1714"/>
                </a:lnTo>
                <a:lnTo>
                  <a:pt x="1304" y="1696"/>
                </a:lnTo>
                <a:lnTo>
                  <a:pt x="1297" y="1675"/>
                </a:lnTo>
                <a:lnTo>
                  <a:pt x="1295" y="1653"/>
                </a:lnTo>
                <a:lnTo>
                  <a:pt x="1297" y="1631"/>
                </a:lnTo>
                <a:lnTo>
                  <a:pt x="1304" y="1610"/>
                </a:lnTo>
                <a:lnTo>
                  <a:pt x="1316" y="1593"/>
                </a:lnTo>
                <a:lnTo>
                  <a:pt x="1329" y="1579"/>
                </a:lnTo>
                <a:lnTo>
                  <a:pt x="1348" y="1569"/>
                </a:lnTo>
                <a:lnTo>
                  <a:pt x="1407" y="1543"/>
                </a:lnTo>
                <a:lnTo>
                  <a:pt x="1466" y="1510"/>
                </a:lnTo>
                <a:lnTo>
                  <a:pt x="1521" y="1472"/>
                </a:lnTo>
                <a:lnTo>
                  <a:pt x="1575" y="1428"/>
                </a:lnTo>
                <a:lnTo>
                  <a:pt x="1627" y="1379"/>
                </a:lnTo>
                <a:lnTo>
                  <a:pt x="1676" y="1324"/>
                </a:lnTo>
                <a:lnTo>
                  <a:pt x="1723" y="1265"/>
                </a:lnTo>
                <a:lnTo>
                  <a:pt x="1766" y="1202"/>
                </a:lnTo>
                <a:lnTo>
                  <a:pt x="1807" y="1134"/>
                </a:lnTo>
                <a:lnTo>
                  <a:pt x="1844" y="1062"/>
                </a:lnTo>
                <a:lnTo>
                  <a:pt x="1878" y="987"/>
                </a:lnTo>
                <a:lnTo>
                  <a:pt x="1910" y="908"/>
                </a:lnTo>
                <a:lnTo>
                  <a:pt x="1938" y="827"/>
                </a:lnTo>
                <a:lnTo>
                  <a:pt x="1962" y="741"/>
                </a:lnTo>
                <a:lnTo>
                  <a:pt x="1982" y="653"/>
                </a:lnTo>
                <a:lnTo>
                  <a:pt x="1999" y="563"/>
                </a:lnTo>
                <a:lnTo>
                  <a:pt x="2012" y="470"/>
                </a:lnTo>
                <a:lnTo>
                  <a:pt x="2022" y="376"/>
                </a:lnTo>
                <a:lnTo>
                  <a:pt x="1956" y="390"/>
                </a:lnTo>
                <a:lnTo>
                  <a:pt x="1884" y="405"/>
                </a:lnTo>
                <a:lnTo>
                  <a:pt x="1807" y="418"/>
                </a:lnTo>
                <a:lnTo>
                  <a:pt x="1724" y="429"/>
                </a:lnTo>
                <a:lnTo>
                  <a:pt x="1635" y="439"/>
                </a:lnTo>
                <a:lnTo>
                  <a:pt x="1542" y="448"/>
                </a:lnTo>
                <a:lnTo>
                  <a:pt x="1446" y="454"/>
                </a:lnTo>
                <a:lnTo>
                  <a:pt x="1345" y="459"/>
                </a:lnTo>
                <a:lnTo>
                  <a:pt x="1241" y="462"/>
                </a:lnTo>
                <a:lnTo>
                  <a:pt x="1134" y="463"/>
                </a:lnTo>
                <a:lnTo>
                  <a:pt x="1028" y="462"/>
                </a:lnTo>
                <a:lnTo>
                  <a:pt x="924" y="459"/>
                </a:lnTo>
                <a:lnTo>
                  <a:pt x="823" y="454"/>
                </a:lnTo>
                <a:lnTo>
                  <a:pt x="726" y="448"/>
                </a:lnTo>
                <a:lnTo>
                  <a:pt x="634" y="439"/>
                </a:lnTo>
                <a:lnTo>
                  <a:pt x="545" y="429"/>
                </a:lnTo>
                <a:lnTo>
                  <a:pt x="462" y="418"/>
                </a:lnTo>
                <a:lnTo>
                  <a:pt x="385" y="405"/>
                </a:lnTo>
                <a:lnTo>
                  <a:pt x="313" y="390"/>
                </a:lnTo>
                <a:lnTo>
                  <a:pt x="247" y="376"/>
                </a:lnTo>
                <a:close/>
                <a:moveTo>
                  <a:pt x="1133" y="0"/>
                </a:moveTo>
                <a:lnTo>
                  <a:pt x="1134" y="0"/>
                </a:lnTo>
                <a:lnTo>
                  <a:pt x="1227" y="0"/>
                </a:lnTo>
                <a:lnTo>
                  <a:pt x="1319" y="2"/>
                </a:lnTo>
                <a:lnTo>
                  <a:pt x="1407" y="6"/>
                </a:lnTo>
                <a:lnTo>
                  <a:pt x="1492" y="12"/>
                </a:lnTo>
                <a:lnTo>
                  <a:pt x="1575" y="18"/>
                </a:lnTo>
                <a:lnTo>
                  <a:pt x="1655" y="25"/>
                </a:lnTo>
                <a:lnTo>
                  <a:pt x="1732" y="34"/>
                </a:lnTo>
                <a:lnTo>
                  <a:pt x="1805" y="44"/>
                </a:lnTo>
                <a:lnTo>
                  <a:pt x="1873" y="55"/>
                </a:lnTo>
                <a:lnTo>
                  <a:pt x="1937" y="68"/>
                </a:lnTo>
                <a:lnTo>
                  <a:pt x="1995" y="80"/>
                </a:lnTo>
                <a:lnTo>
                  <a:pt x="2050" y="95"/>
                </a:lnTo>
                <a:lnTo>
                  <a:pt x="2099" y="110"/>
                </a:lnTo>
                <a:lnTo>
                  <a:pt x="2142" y="125"/>
                </a:lnTo>
                <a:lnTo>
                  <a:pt x="2180" y="141"/>
                </a:lnTo>
                <a:lnTo>
                  <a:pt x="2210" y="158"/>
                </a:lnTo>
                <a:lnTo>
                  <a:pt x="2236" y="175"/>
                </a:lnTo>
                <a:lnTo>
                  <a:pt x="2254" y="194"/>
                </a:lnTo>
                <a:lnTo>
                  <a:pt x="2265" y="212"/>
                </a:lnTo>
                <a:lnTo>
                  <a:pt x="2269" y="232"/>
                </a:lnTo>
                <a:lnTo>
                  <a:pt x="2265" y="251"/>
                </a:lnTo>
                <a:lnTo>
                  <a:pt x="2253" y="269"/>
                </a:lnTo>
                <a:lnTo>
                  <a:pt x="2235" y="287"/>
                </a:lnTo>
                <a:lnTo>
                  <a:pt x="2210" y="305"/>
                </a:lnTo>
                <a:lnTo>
                  <a:pt x="2178" y="323"/>
                </a:lnTo>
                <a:lnTo>
                  <a:pt x="2172" y="425"/>
                </a:lnTo>
                <a:lnTo>
                  <a:pt x="2160" y="526"/>
                </a:lnTo>
                <a:lnTo>
                  <a:pt x="2145" y="624"/>
                </a:lnTo>
                <a:lnTo>
                  <a:pt x="2126" y="721"/>
                </a:lnTo>
                <a:lnTo>
                  <a:pt x="2103" y="815"/>
                </a:lnTo>
                <a:lnTo>
                  <a:pt x="2075" y="906"/>
                </a:lnTo>
                <a:lnTo>
                  <a:pt x="2044" y="995"/>
                </a:lnTo>
                <a:lnTo>
                  <a:pt x="2009" y="1079"/>
                </a:lnTo>
                <a:lnTo>
                  <a:pt x="1972" y="1161"/>
                </a:lnTo>
                <a:lnTo>
                  <a:pt x="1930" y="1238"/>
                </a:lnTo>
                <a:lnTo>
                  <a:pt x="1885" y="1311"/>
                </a:lnTo>
                <a:lnTo>
                  <a:pt x="1838" y="1381"/>
                </a:lnTo>
                <a:lnTo>
                  <a:pt x="1787" y="1445"/>
                </a:lnTo>
                <a:lnTo>
                  <a:pt x="1734" y="1505"/>
                </a:lnTo>
                <a:lnTo>
                  <a:pt x="1678" y="1560"/>
                </a:lnTo>
                <a:lnTo>
                  <a:pt x="1619" y="1609"/>
                </a:lnTo>
                <a:lnTo>
                  <a:pt x="1557" y="1653"/>
                </a:lnTo>
                <a:lnTo>
                  <a:pt x="1619" y="1698"/>
                </a:lnTo>
                <a:lnTo>
                  <a:pt x="1678" y="1747"/>
                </a:lnTo>
                <a:lnTo>
                  <a:pt x="1734" y="1802"/>
                </a:lnTo>
                <a:lnTo>
                  <a:pt x="1787" y="1862"/>
                </a:lnTo>
                <a:lnTo>
                  <a:pt x="1838" y="1927"/>
                </a:lnTo>
                <a:lnTo>
                  <a:pt x="1885" y="1995"/>
                </a:lnTo>
                <a:lnTo>
                  <a:pt x="1930" y="2069"/>
                </a:lnTo>
                <a:lnTo>
                  <a:pt x="1972" y="2147"/>
                </a:lnTo>
                <a:lnTo>
                  <a:pt x="2009" y="2227"/>
                </a:lnTo>
                <a:lnTo>
                  <a:pt x="2044" y="2313"/>
                </a:lnTo>
                <a:lnTo>
                  <a:pt x="2075" y="2400"/>
                </a:lnTo>
                <a:lnTo>
                  <a:pt x="2102" y="2491"/>
                </a:lnTo>
                <a:lnTo>
                  <a:pt x="2125" y="2585"/>
                </a:lnTo>
                <a:lnTo>
                  <a:pt x="2145" y="2682"/>
                </a:lnTo>
                <a:lnTo>
                  <a:pt x="2160" y="2781"/>
                </a:lnTo>
                <a:lnTo>
                  <a:pt x="2172" y="2882"/>
                </a:lnTo>
                <a:lnTo>
                  <a:pt x="2178" y="2985"/>
                </a:lnTo>
                <a:lnTo>
                  <a:pt x="2210" y="3002"/>
                </a:lnTo>
                <a:lnTo>
                  <a:pt x="2235" y="3019"/>
                </a:lnTo>
                <a:lnTo>
                  <a:pt x="2253" y="3037"/>
                </a:lnTo>
                <a:lnTo>
                  <a:pt x="2265" y="3056"/>
                </a:lnTo>
                <a:lnTo>
                  <a:pt x="2269" y="3076"/>
                </a:lnTo>
                <a:lnTo>
                  <a:pt x="2265" y="3094"/>
                </a:lnTo>
                <a:lnTo>
                  <a:pt x="2254" y="3113"/>
                </a:lnTo>
                <a:lnTo>
                  <a:pt x="2236" y="3131"/>
                </a:lnTo>
                <a:lnTo>
                  <a:pt x="2210" y="3149"/>
                </a:lnTo>
                <a:lnTo>
                  <a:pt x="2180" y="3165"/>
                </a:lnTo>
                <a:lnTo>
                  <a:pt x="2142" y="3182"/>
                </a:lnTo>
                <a:lnTo>
                  <a:pt x="2099" y="3198"/>
                </a:lnTo>
                <a:lnTo>
                  <a:pt x="2050" y="3212"/>
                </a:lnTo>
                <a:lnTo>
                  <a:pt x="1995" y="3226"/>
                </a:lnTo>
                <a:lnTo>
                  <a:pt x="1937" y="3239"/>
                </a:lnTo>
                <a:lnTo>
                  <a:pt x="1873" y="3251"/>
                </a:lnTo>
                <a:lnTo>
                  <a:pt x="1805" y="3262"/>
                </a:lnTo>
                <a:lnTo>
                  <a:pt x="1732" y="3272"/>
                </a:lnTo>
                <a:lnTo>
                  <a:pt x="1655" y="3281"/>
                </a:lnTo>
                <a:lnTo>
                  <a:pt x="1575" y="3289"/>
                </a:lnTo>
                <a:lnTo>
                  <a:pt x="1492" y="3295"/>
                </a:lnTo>
                <a:lnTo>
                  <a:pt x="1407" y="3300"/>
                </a:lnTo>
                <a:lnTo>
                  <a:pt x="1319" y="3304"/>
                </a:lnTo>
                <a:lnTo>
                  <a:pt x="1227" y="3306"/>
                </a:lnTo>
                <a:lnTo>
                  <a:pt x="1134" y="3307"/>
                </a:lnTo>
                <a:lnTo>
                  <a:pt x="1042" y="3306"/>
                </a:lnTo>
                <a:lnTo>
                  <a:pt x="950" y="3304"/>
                </a:lnTo>
                <a:lnTo>
                  <a:pt x="862" y="3300"/>
                </a:lnTo>
                <a:lnTo>
                  <a:pt x="777" y="3295"/>
                </a:lnTo>
                <a:lnTo>
                  <a:pt x="693" y="3289"/>
                </a:lnTo>
                <a:lnTo>
                  <a:pt x="614" y="3281"/>
                </a:lnTo>
                <a:lnTo>
                  <a:pt x="537" y="3272"/>
                </a:lnTo>
                <a:lnTo>
                  <a:pt x="464" y="3262"/>
                </a:lnTo>
                <a:lnTo>
                  <a:pt x="396" y="3251"/>
                </a:lnTo>
                <a:lnTo>
                  <a:pt x="332" y="3239"/>
                </a:lnTo>
                <a:lnTo>
                  <a:pt x="274" y="3226"/>
                </a:lnTo>
                <a:lnTo>
                  <a:pt x="219" y="3212"/>
                </a:lnTo>
                <a:lnTo>
                  <a:pt x="170" y="3198"/>
                </a:lnTo>
                <a:lnTo>
                  <a:pt x="127" y="3182"/>
                </a:lnTo>
                <a:lnTo>
                  <a:pt x="89" y="3165"/>
                </a:lnTo>
                <a:lnTo>
                  <a:pt x="59" y="3149"/>
                </a:lnTo>
                <a:lnTo>
                  <a:pt x="33" y="3131"/>
                </a:lnTo>
                <a:lnTo>
                  <a:pt x="15" y="3113"/>
                </a:lnTo>
                <a:lnTo>
                  <a:pt x="4" y="3094"/>
                </a:lnTo>
                <a:lnTo>
                  <a:pt x="0" y="3076"/>
                </a:lnTo>
                <a:lnTo>
                  <a:pt x="4" y="3056"/>
                </a:lnTo>
                <a:lnTo>
                  <a:pt x="16" y="3037"/>
                </a:lnTo>
                <a:lnTo>
                  <a:pt x="34" y="3019"/>
                </a:lnTo>
                <a:lnTo>
                  <a:pt x="59" y="3002"/>
                </a:lnTo>
                <a:lnTo>
                  <a:pt x="90" y="2985"/>
                </a:lnTo>
                <a:lnTo>
                  <a:pt x="97" y="2882"/>
                </a:lnTo>
                <a:lnTo>
                  <a:pt x="109" y="2781"/>
                </a:lnTo>
                <a:lnTo>
                  <a:pt x="124" y="2682"/>
                </a:lnTo>
                <a:lnTo>
                  <a:pt x="143" y="2585"/>
                </a:lnTo>
                <a:lnTo>
                  <a:pt x="166" y="2491"/>
                </a:lnTo>
                <a:lnTo>
                  <a:pt x="194" y="2400"/>
                </a:lnTo>
                <a:lnTo>
                  <a:pt x="225" y="2313"/>
                </a:lnTo>
                <a:lnTo>
                  <a:pt x="260" y="2227"/>
                </a:lnTo>
                <a:lnTo>
                  <a:pt x="297" y="2146"/>
                </a:lnTo>
                <a:lnTo>
                  <a:pt x="339" y="2069"/>
                </a:lnTo>
                <a:lnTo>
                  <a:pt x="383" y="1995"/>
                </a:lnTo>
                <a:lnTo>
                  <a:pt x="431" y="1926"/>
                </a:lnTo>
                <a:lnTo>
                  <a:pt x="481" y="1862"/>
                </a:lnTo>
                <a:lnTo>
                  <a:pt x="535" y="1801"/>
                </a:lnTo>
                <a:lnTo>
                  <a:pt x="591" y="1747"/>
                </a:lnTo>
                <a:lnTo>
                  <a:pt x="650" y="1697"/>
                </a:lnTo>
                <a:lnTo>
                  <a:pt x="712" y="1653"/>
                </a:lnTo>
                <a:lnTo>
                  <a:pt x="650" y="1609"/>
                </a:lnTo>
                <a:lnTo>
                  <a:pt x="591" y="1559"/>
                </a:lnTo>
                <a:lnTo>
                  <a:pt x="535" y="1505"/>
                </a:lnTo>
                <a:lnTo>
                  <a:pt x="481" y="1444"/>
                </a:lnTo>
                <a:lnTo>
                  <a:pt x="431" y="1380"/>
                </a:lnTo>
                <a:lnTo>
                  <a:pt x="383" y="1311"/>
                </a:lnTo>
                <a:lnTo>
                  <a:pt x="339" y="1238"/>
                </a:lnTo>
                <a:lnTo>
                  <a:pt x="297" y="1161"/>
                </a:lnTo>
                <a:lnTo>
                  <a:pt x="260" y="1079"/>
                </a:lnTo>
                <a:lnTo>
                  <a:pt x="225" y="994"/>
                </a:lnTo>
                <a:lnTo>
                  <a:pt x="194" y="906"/>
                </a:lnTo>
                <a:lnTo>
                  <a:pt x="167" y="815"/>
                </a:lnTo>
                <a:lnTo>
                  <a:pt x="144" y="721"/>
                </a:lnTo>
                <a:lnTo>
                  <a:pt x="124" y="624"/>
                </a:lnTo>
                <a:lnTo>
                  <a:pt x="109" y="526"/>
                </a:lnTo>
                <a:lnTo>
                  <a:pt x="97" y="425"/>
                </a:lnTo>
                <a:lnTo>
                  <a:pt x="90" y="323"/>
                </a:lnTo>
                <a:lnTo>
                  <a:pt x="59" y="305"/>
                </a:lnTo>
                <a:lnTo>
                  <a:pt x="34" y="287"/>
                </a:lnTo>
                <a:lnTo>
                  <a:pt x="16" y="269"/>
                </a:lnTo>
                <a:lnTo>
                  <a:pt x="4" y="251"/>
                </a:lnTo>
                <a:lnTo>
                  <a:pt x="0" y="232"/>
                </a:lnTo>
                <a:lnTo>
                  <a:pt x="4" y="212"/>
                </a:lnTo>
                <a:lnTo>
                  <a:pt x="15" y="194"/>
                </a:lnTo>
                <a:lnTo>
                  <a:pt x="33" y="175"/>
                </a:lnTo>
                <a:lnTo>
                  <a:pt x="59" y="158"/>
                </a:lnTo>
                <a:lnTo>
                  <a:pt x="89" y="141"/>
                </a:lnTo>
                <a:lnTo>
                  <a:pt x="127" y="125"/>
                </a:lnTo>
                <a:lnTo>
                  <a:pt x="170" y="110"/>
                </a:lnTo>
                <a:lnTo>
                  <a:pt x="219" y="95"/>
                </a:lnTo>
                <a:lnTo>
                  <a:pt x="274" y="80"/>
                </a:lnTo>
                <a:lnTo>
                  <a:pt x="332" y="68"/>
                </a:lnTo>
                <a:lnTo>
                  <a:pt x="396" y="55"/>
                </a:lnTo>
                <a:lnTo>
                  <a:pt x="464" y="44"/>
                </a:lnTo>
                <a:lnTo>
                  <a:pt x="537" y="34"/>
                </a:lnTo>
                <a:lnTo>
                  <a:pt x="614" y="25"/>
                </a:lnTo>
                <a:lnTo>
                  <a:pt x="693" y="18"/>
                </a:lnTo>
                <a:lnTo>
                  <a:pt x="777" y="12"/>
                </a:lnTo>
                <a:lnTo>
                  <a:pt x="862" y="6"/>
                </a:lnTo>
                <a:lnTo>
                  <a:pt x="950" y="2"/>
                </a:lnTo>
                <a:lnTo>
                  <a:pt x="1042" y="0"/>
                </a:lnTo>
                <a:lnTo>
                  <a:pt x="1133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</p:spPr>
        <p:txBody>
          <a:bodyPr vert="horz" wrap="square" lIns="109728" tIns="54864" rIns="109728" bIns="54864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sz="216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755201" y="302192"/>
            <a:ext cx="23363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关键难点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7" name="矩形 2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EC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467263" y="393593"/>
              <a:ext cx="278862" cy="278862"/>
              <a:chOff x="252036" y="302191"/>
              <a:chExt cx="461666" cy="461666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321213" y="371368"/>
                <a:ext cx="323312" cy="323312"/>
              </a:xfrm>
              <a:prstGeom prst="ellipse">
                <a:avLst/>
              </a:prstGeom>
              <a:solidFill>
                <a:srgbClr val="CFB1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5" name="椭圆 34"/>
              <p:cNvSpPr/>
              <p:nvPr/>
            </p:nvSpPr>
            <p:spPr>
              <a:xfrm>
                <a:off x="252036" y="302191"/>
                <a:ext cx="461666" cy="461666"/>
              </a:xfrm>
              <a:prstGeom prst="ellipse">
                <a:avLst/>
              </a:prstGeom>
              <a:noFill/>
              <a:ln>
                <a:solidFill>
                  <a:srgbClr val="CFB17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3900223" y="1990789"/>
            <a:ext cx="4403226" cy="3092578"/>
            <a:chOff x="3900223" y="1999861"/>
            <a:chExt cx="4403226" cy="3092578"/>
          </a:xfrm>
        </p:grpSpPr>
        <p:sp>
          <p:nvSpPr>
            <p:cNvPr id="17" name="Shape 701"/>
            <p:cNvSpPr/>
            <p:nvPr/>
          </p:nvSpPr>
          <p:spPr>
            <a:xfrm rot="19800000" flipH="1">
              <a:off x="6000919" y="1999861"/>
              <a:ext cx="1597791" cy="10215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600" y="21600"/>
                    <a:pt x="19200" y="6141"/>
                    <a:pt x="8669" y="6141"/>
                  </a:cubicBezTo>
                  <a:lnTo>
                    <a:pt x="8669" y="0"/>
                  </a:lnTo>
                  <a:lnTo>
                    <a:pt x="0" y="10253"/>
                  </a:lnTo>
                  <a:lnTo>
                    <a:pt x="8669" y="20879"/>
                  </a:lnTo>
                  <a:lnTo>
                    <a:pt x="8669" y="13957"/>
                  </a:lnTo>
                  <a:cubicBezTo>
                    <a:pt x="14386" y="13957"/>
                    <a:pt x="18619" y="14627"/>
                    <a:pt x="21600" y="2160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0" cap="none">
                  <a:solidFill>
                    <a:srgbClr val="F9F9F9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8" name="Shape 702"/>
            <p:cNvSpPr/>
            <p:nvPr/>
          </p:nvSpPr>
          <p:spPr>
            <a:xfrm rot="13500000" flipH="1">
              <a:off x="4616898" y="2640488"/>
              <a:ext cx="1597791" cy="10215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600" y="21600"/>
                    <a:pt x="19200" y="6141"/>
                    <a:pt x="8669" y="6141"/>
                  </a:cubicBezTo>
                  <a:lnTo>
                    <a:pt x="8669" y="0"/>
                  </a:lnTo>
                  <a:lnTo>
                    <a:pt x="0" y="10253"/>
                  </a:lnTo>
                  <a:lnTo>
                    <a:pt x="8669" y="20879"/>
                  </a:lnTo>
                  <a:lnTo>
                    <a:pt x="8669" y="13957"/>
                  </a:lnTo>
                  <a:cubicBezTo>
                    <a:pt x="14386" y="13957"/>
                    <a:pt x="18619" y="14627"/>
                    <a:pt x="21600" y="21600"/>
                  </a:cubicBezTo>
                  <a:close/>
                </a:path>
              </a:pathLst>
            </a:custGeom>
            <a:solidFill>
              <a:schemeClr val="accent1">
                <a:alpha val="60172"/>
              </a:schemeClr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0" cap="none">
                  <a:solidFill>
                    <a:srgbClr val="F9F9F9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9" name="Shape 703"/>
            <p:cNvSpPr/>
            <p:nvPr/>
          </p:nvSpPr>
          <p:spPr>
            <a:xfrm rot="6702947" flipH="1">
              <a:off x="5751889" y="3724975"/>
              <a:ext cx="1597789" cy="10215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600" y="21600"/>
                    <a:pt x="19200" y="6141"/>
                    <a:pt x="8669" y="6141"/>
                  </a:cubicBezTo>
                  <a:lnTo>
                    <a:pt x="8669" y="0"/>
                  </a:lnTo>
                  <a:lnTo>
                    <a:pt x="0" y="10253"/>
                  </a:lnTo>
                  <a:lnTo>
                    <a:pt x="8669" y="20879"/>
                  </a:lnTo>
                  <a:lnTo>
                    <a:pt x="8669" y="13957"/>
                  </a:lnTo>
                  <a:cubicBezTo>
                    <a:pt x="14386" y="13957"/>
                    <a:pt x="18619" y="14627"/>
                    <a:pt x="21600" y="21600"/>
                  </a:cubicBezTo>
                  <a:close/>
                </a:path>
              </a:pathLst>
            </a:custGeom>
            <a:solidFill>
              <a:schemeClr val="accent2">
                <a:alpha val="80452"/>
              </a:schemeClr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0" cap="none">
                  <a:solidFill>
                    <a:srgbClr val="F9F9F9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0" name="Shape 704"/>
            <p:cNvSpPr/>
            <p:nvPr/>
          </p:nvSpPr>
          <p:spPr>
            <a:xfrm>
              <a:off x="7751739" y="2158083"/>
              <a:ext cx="551710" cy="5517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8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2860" rIns="2286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0" cap="none">
                  <a:solidFill>
                    <a:srgbClr val="F9F9F9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3" name="Shape 707"/>
            <p:cNvSpPr/>
            <p:nvPr/>
          </p:nvSpPr>
          <p:spPr>
            <a:xfrm>
              <a:off x="7175047" y="4540730"/>
              <a:ext cx="551710" cy="5517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8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>
                <a:alpha val="79753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0" cap="none">
                  <a:solidFill>
                    <a:srgbClr val="F9F9F9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6" name="Shape 710"/>
            <p:cNvSpPr/>
            <p:nvPr/>
          </p:nvSpPr>
          <p:spPr>
            <a:xfrm>
              <a:off x="3900223" y="2734774"/>
              <a:ext cx="551710" cy="5517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8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>
                <a:alpha val="60172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0" cap="none">
                  <a:solidFill>
                    <a:srgbClr val="F9F9F9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9" name="Shape 713"/>
            <p:cNvSpPr/>
            <p:nvPr/>
          </p:nvSpPr>
          <p:spPr>
            <a:xfrm>
              <a:off x="4085002" y="2921184"/>
              <a:ext cx="182150" cy="1788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3" h="21600" extrusionOk="0">
                  <a:moveTo>
                    <a:pt x="1918" y="4393"/>
                  </a:moveTo>
                  <a:cubicBezTo>
                    <a:pt x="4750" y="1464"/>
                    <a:pt x="4750" y="1464"/>
                    <a:pt x="4750" y="1464"/>
                  </a:cubicBezTo>
                  <a:cubicBezTo>
                    <a:pt x="16790" y="1464"/>
                    <a:pt x="16790" y="1464"/>
                    <a:pt x="16790" y="1464"/>
                  </a:cubicBezTo>
                  <a:cubicBezTo>
                    <a:pt x="19268" y="4393"/>
                    <a:pt x="19268" y="4393"/>
                    <a:pt x="19268" y="4393"/>
                  </a:cubicBezTo>
                  <a:cubicBezTo>
                    <a:pt x="1918" y="4393"/>
                    <a:pt x="1918" y="4393"/>
                    <a:pt x="1918" y="4393"/>
                  </a:cubicBezTo>
                  <a:close/>
                  <a:moveTo>
                    <a:pt x="10770" y="13546"/>
                  </a:moveTo>
                  <a:cubicBezTo>
                    <a:pt x="6521" y="13546"/>
                    <a:pt x="5813" y="7688"/>
                    <a:pt x="5459" y="6590"/>
                  </a:cubicBezTo>
                  <a:cubicBezTo>
                    <a:pt x="7937" y="6590"/>
                    <a:pt x="7937" y="6590"/>
                    <a:pt x="7937" y="6590"/>
                  </a:cubicBezTo>
                  <a:cubicBezTo>
                    <a:pt x="8291" y="8420"/>
                    <a:pt x="9000" y="11349"/>
                    <a:pt x="10770" y="11349"/>
                  </a:cubicBezTo>
                  <a:cubicBezTo>
                    <a:pt x="12186" y="11349"/>
                    <a:pt x="13249" y="8420"/>
                    <a:pt x="13603" y="6590"/>
                  </a:cubicBezTo>
                  <a:cubicBezTo>
                    <a:pt x="15727" y="6590"/>
                    <a:pt x="15727" y="6590"/>
                    <a:pt x="15727" y="6590"/>
                  </a:cubicBezTo>
                  <a:cubicBezTo>
                    <a:pt x="15727" y="7688"/>
                    <a:pt x="14665" y="13546"/>
                    <a:pt x="10770" y="13546"/>
                  </a:cubicBezTo>
                  <a:close/>
                  <a:moveTo>
                    <a:pt x="20685" y="2563"/>
                  </a:moveTo>
                  <a:cubicBezTo>
                    <a:pt x="20331" y="2197"/>
                    <a:pt x="18206" y="732"/>
                    <a:pt x="17852" y="366"/>
                  </a:cubicBezTo>
                  <a:cubicBezTo>
                    <a:pt x="17498" y="0"/>
                    <a:pt x="17144" y="0"/>
                    <a:pt x="16790" y="0"/>
                  </a:cubicBezTo>
                  <a:cubicBezTo>
                    <a:pt x="4750" y="0"/>
                    <a:pt x="4750" y="0"/>
                    <a:pt x="4750" y="0"/>
                  </a:cubicBezTo>
                  <a:cubicBezTo>
                    <a:pt x="4396" y="0"/>
                    <a:pt x="3688" y="0"/>
                    <a:pt x="3334" y="366"/>
                  </a:cubicBezTo>
                  <a:cubicBezTo>
                    <a:pt x="2980" y="732"/>
                    <a:pt x="855" y="2197"/>
                    <a:pt x="501" y="2563"/>
                  </a:cubicBezTo>
                  <a:cubicBezTo>
                    <a:pt x="147" y="2929"/>
                    <a:pt x="-207" y="3295"/>
                    <a:pt x="147" y="4027"/>
                  </a:cubicBezTo>
                  <a:cubicBezTo>
                    <a:pt x="147" y="4759"/>
                    <a:pt x="2272" y="20868"/>
                    <a:pt x="2272" y="20868"/>
                  </a:cubicBezTo>
                  <a:cubicBezTo>
                    <a:pt x="2626" y="21234"/>
                    <a:pt x="2980" y="21600"/>
                    <a:pt x="3334" y="21600"/>
                  </a:cubicBezTo>
                  <a:cubicBezTo>
                    <a:pt x="17852" y="21600"/>
                    <a:pt x="17852" y="21600"/>
                    <a:pt x="17852" y="21600"/>
                  </a:cubicBezTo>
                  <a:cubicBezTo>
                    <a:pt x="18206" y="21600"/>
                    <a:pt x="18914" y="21234"/>
                    <a:pt x="18914" y="20868"/>
                  </a:cubicBezTo>
                  <a:cubicBezTo>
                    <a:pt x="18914" y="20868"/>
                    <a:pt x="21039" y="4759"/>
                    <a:pt x="21393" y="4027"/>
                  </a:cubicBezTo>
                  <a:cubicBezTo>
                    <a:pt x="21393" y="3295"/>
                    <a:pt x="21039" y="2929"/>
                    <a:pt x="20685" y="2563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0" cap="none">
                  <a:solidFill>
                    <a:srgbClr val="000000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0" name="Shape 714"/>
            <p:cNvSpPr/>
            <p:nvPr/>
          </p:nvSpPr>
          <p:spPr>
            <a:xfrm>
              <a:off x="7345866" y="4732556"/>
              <a:ext cx="210072" cy="1680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280" y="13500"/>
                  </a:moveTo>
                  <a:lnTo>
                    <a:pt x="4320" y="13500"/>
                  </a:lnTo>
                  <a:lnTo>
                    <a:pt x="4320" y="2700"/>
                  </a:lnTo>
                  <a:lnTo>
                    <a:pt x="17280" y="2700"/>
                  </a:lnTo>
                  <a:cubicBezTo>
                    <a:pt x="17280" y="2700"/>
                    <a:pt x="17280" y="13500"/>
                    <a:pt x="17280" y="13500"/>
                  </a:cubicBezTo>
                  <a:close/>
                  <a:moveTo>
                    <a:pt x="7560" y="18900"/>
                  </a:moveTo>
                  <a:lnTo>
                    <a:pt x="8208" y="17550"/>
                  </a:lnTo>
                  <a:lnTo>
                    <a:pt x="13392" y="17550"/>
                  </a:lnTo>
                  <a:lnTo>
                    <a:pt x="14040" y="18900"/>
                  </a:lnTo>
                  <a:cubicBezTo>
                    <a:pt x="14040" y="18900"/>
                    <a:pt x="7560" y="18900"/>
                    <a:pt x="7560" y="18900"/>
                  </a:cubicBezTo>
                  <a:close/>
                  <a:moveTo>
                    <a:pt x="21334" y="18402"/>
                  </a:moveTo>
                  <a:cubicBezTo>
                    <a:pt x="21068" y="17901"/>
                    <a:pt x="19440" y="14850"/>
                    <a:pt x="19440" y="14850"/>
                  </a:cubicBezTo>
                  <a:lnTo>
                    <a:pt x="19440" y="2700"/>
                  </a:lnTo>
                  <a:cubicBezTo>
                    <a:pt x="19440" y="1212"/>
                    <a:pt x="18468" y="0"/>
                    <a:pt x="17280" y="0"/>
                  </a:cubicBezTo>
                  <a:lnTo>
                    <a:pt x="4320" y="0"/>
                  </a:lnTo>
                  <a:cubicBezTo>
                    <a:pt x="3131" y="0"/>
                    <a:pt x="2160" y="1212"/>
                    <a:pt x="2160" y="2700"/>
                  </a:cubicBezTo>
                  <a:lnTo>
                    <a:pt x="2160" y="14850"/>
                  </a:lnTo>
                  <a:cubicBezTo>
                    <a:pt x="2160" y="14850"/>
                    <a:pt x="532" y="17901"/>
                    <a:pt x="266" y="18402"/>
                  </a:cubicBezTo>
                  <a:cubicBezTo>
                    <a:pt x="0" y="18900"/>
                    <a:pt x="0" y="19188"/>
                    <a:pt x="0" y="19575"/>
                  </a:cubicBezTo>
                  <a:lnTo>
                    <a:pt x="0" y="20250"/>
                  </a:lnTo>
                  <a:cubicBezTo>
                    <a:pt x="0" y="20925"/>
                    <a:pt x="540" y="21600"/>
                    <a:pt x="1079" y="21600"/>
                  </a:cubicBezTo>
                  <a:lnTo>
                    <a:pt x="20521" y="21600"/>
                  </a:lnTo>
                  <a:cubicBezTo>
                    <a:pt x="21060" y="21600"/>
                    <a:pt x="21600" y="20925"/>
                    <a:pt x="21600" y="20250"/>
                  </a:cubicBezTo>
                  <a:lnTo>
                    <a:pt x="21600" y="19575"/>
                  </a:lnTo>
                  <a:cubicBezTo>
                    <a:pt x="21600" y="19188"/>
                    <a:pt x="21600" y="18900"/>
                    <a:pt x="21334" y="18402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 b="0" cap="none">
                  <a:solidFill>
                    <a:srgbClr val="FFFFFF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31" name="Shape 715"/>
            <p:cNvSpPr/>
            <p:nvPr/>
          </p:nvSpPr>
          <p:spPr>
            <a:xfrm>
              <a:off x="7936904" y="2335002"/>
              <a:ext cx="181381" cy="1978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10800"/>
                  </a:moveTo>
                  <a:cubicBezTo>
                    <a:pt x="7548" y="10800"/>
                    <a:pt x="4909" y="8381"/>
                    <a:pt x="4909" y="5400"/>
                  </a:cubicBezTo>
                  <a:cubicBezTo>
                    <a:pt x="4909" y="2419"/>
                    <a:pt x="7548" y="0"/>
                    <a:pt x="10800" y="0"/>
                  </a:cubicBezTo>
                  <a:cubicBezTo>
                    <a:pt x="14052" y="0"/>
                    <a:pt x="16691" y="2419"/>
                    <a:pt x="16691" y="5400"/>
                  </a:cubicBezTo>
                  <a:cubicBezTo>
                    <a:pt x="16691" y="8381"/>
                    <a:pt x="14052" y="10800"/>
                    <a:pt x="10800" y="10800"/>
                  </a:cubicBezTo>
                  <a:close/>
                  <a:moveTo>
                    <a:pt x="17504" y="21600"/>
                  </a:moveTo>
                  <a:lnTo>
                    <a:pt x="4096" y="21600"/>
                  </a:lnTo>
                  <a:cubicBezTo>
                    <a:pt x="1657" y="21600"/>
                    <a:pt x="0" y="20236"/>
                    <a:pt x="0" y="17958"/>
                  </a:cubicBezTo>
                  <a:cubicBezTo>
                    <a:pt x="0" y="14780"/>
                    <a:pt x="813" y="9900"/>
                    <a:pt x="5308" y="9900"/>
                  </a:cubicBezTo>
                  <a:cubicBezTo>
                    <a:pt x="5784" y="9900"/>
                    <a:pt x="7793" y="11855"/>
                    <a:pt x="10800" y="11855"/>
                  </a:cubicBezTo>
                  <a:cubicBezTo>
                    <a:pt x="13807" y="11855"/>
                    <a:pt x="15816" y="9900"/>
                    <a:pt x="16292" y="9900"/>
                  </a:cubicBezTo>
                  <a:cubicBezTo>
                    <a:pt x="20787" y="9900"/>
                    <a:pt x="21600" y="14780"/>
                    <a:pt x="21600" y="17958"/>
                  </a:cubicBezTo>
                  <a:cubicBezTo>
                    <a:pt x="21600" y="20236"/>
                    <a:pt x="19943" y="21600"/>
                    <a:pt x="17504" y="2160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 b="0" cap="none">
                  <a:solidFill>
                    <a:srgbClr val="FFFFFF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defRPr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2137781" y="2725702"/>
            <a:ext cx="1685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难点一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4" name="Shape 358"/>
          <p:cNvSpPr txBox="1"/>
          <p:nvPr/>
        </p:nvSpPr>
        <p:spPr>
          <a:xfrm>
            <a:off x="966265" y="3081654"/>
            <a:ext cx="2818408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8303449" y="2052292"/>
            <a:ext cx="1685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难点二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7" name="Shape 358"/>
          <p:cNvSpPr txBox="1"/>
          <p:nvPr/>
        </p:nvSpPr>
        <p:spPr>
          <a:xfrm>
            <a:off x="8407328" y="2408244"/>
            <a:ext cx="2818408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7726757" y="4540790"/>
            <a:ext cx="1685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难点三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0" name="Shape 358"/>
          <p:cNvSpPr txBox="1"/>
          <p:nvPr/>
        </p:nvSpPr>
        <p:spPr>
          <a:xfrm>
            <a:off x="7830636" y="4896742"/>
            <a:ext cx="2818408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55201" y="302192"/>
            <a:ext cx="23363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实践难点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3" name="矩形 3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EC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467263" y="393593"/>
              <a:ext cx="278862" cy="278862"/>
              <a:chOff x="252036" y="302191"/>
              <a:chExt cx="461666" cy="461666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321213" y="371368"/>
                <a:ext cx="323312" cy="323312"/>
              </a:xfrm>
              <a:prstGeom prst="ellipse">
                <a:avLst/>
              </a:prstGeom>
              <a:solidFill>
                <a:srgbClr val="CFB1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252036" y="302191"/>
                <a:ext cx="461666" cy="461666"/>
              </a:xfrm>
              <a:prstGeom prst="ellipse">
                <a:avLst/>
              </a:prstGeom>
              <a:noFill/>
              <a:ln>
                <a:solidFill>
                  <a:srgbClr val="CFB17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3" name="文本框 2"/>
          <p:cNvSpPr txBox="1"/>
          <p:nvPr/>
        </p:nvSpPr>
        <p:spPr>
          <a:xfrm>
            <a:off x="755201" y="302192"/>
            <a:ext cx="23363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案例对比与分析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5588566" y="1877525"/>
            <a:ext cx="971550" cy="9715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726680" y="2099489"/>
            <a:ext cx="7524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VS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768369" y="1611009"/>
            <a:ext cx="896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案例一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9" name="Shape 358"/>
          <p:cNvSpPr txBox="1"/>
          <p:nvPr/>
        </p:nvSpPr>
        <p:spPr>
          <a:xfrm>
            <a:off x="1779217" y="2023206"/>
            <a:ext cx="2856393" cy="10695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384941" y="1613822"/>
            <a:ext cx="894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案例二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0" name="Shape 358"/>
          <p:cNvSpPr txBox="1"/>
          <p:nvPr/>
        </p:nvSpPr>
        <p:spPr>
          <a:xfrm>
            <a:off x="7513072" y="2020392"/>
            <a:ext cx="2856393" cy="10695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263885" y="3420581"/>
            <a:ext cx="2371725" cy="37147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006587" y="4057962"/>
            <a:ext cx="3629023" cy="37147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821626" y="4695343"/>
            <a:ext cx="2813984" cy="37147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578541" y="5332725"/>
            <a:ext cx="3057069" cy="37147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556391" y="3420581"/>
            <a:ext cx="2371725" cy="37147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556391" y="4057962"/>
            <a:ext cx="3629023" cy="37147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556391" y="4695343"/>
            <a:ext cx="2813984" cy="37147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556391" y="5332725"/>
            <a:ext cx="3057069" cy="37147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750116" y="3463445"/>
            <a:ext cx="19344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对比数据一：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100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万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750116" y="4100723"/>
            <a:ext cx="19344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对比数据二：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100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万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750116" y="4735821"/>
            <a:ext cx="19344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对比数据三：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100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万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750116" y="5374588"/>
            <a:ext cx="19344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对比数据四：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100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万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775012" y="3466717"/>
            <a:ext cx="19344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对比数据一：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100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万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775012" y="4100722"/>
            <a:ext cx="19344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对比数据二：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100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万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775011" y="4732106"/>
            <a:ext cx="19344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对比数据三：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100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万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737595" y="5378861"/>
            <a:ext cx="19344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对比数据四：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100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万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56"/>
            <a:ext cx="12230100" cy="683748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3" name="矩形 2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EC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467263" y="393593"/>
              <a:ext cx="278862" cy="278862"/>
              <a:chOff x="252036" y="302191"/>
              <a:chExt cx="461666" cy="461666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321213" y="371368"/>
                <a:ext cx="323312" cy="323312"/>
              </a:xfrm>
              <a:prstGeom prst="ellipse">
                <a:avLst/>
              </a:prstGeom>
              <a:solidFill>
                <a:srgbClr val="CFB1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252036" y="302191"/>
                <a:ext cx="461666" cy="461666"/>
              </a:xfrm>
              <a:prstGeom prst="ellipse">
                <a:avLst/>
              </a:prstGeom>
              <a:noFill/>
              <a:ln>
                <a:solidFill>
                  <a:srgbClr val="CFB17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354" name="Shape 354"/>
          <p:cNvSpPr/>
          <p:nvPr/>
        </p:nvSpPr>
        <p:spPr>
          <a:xfrm>
            <a:off x="765224" y="4267193"/>
            <a:ext cx="2657855" cy="4762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121900" tIns="60933" rIns="121900" bIns="60933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60" name="Shape 360"/>
          <p:cNvSpPr/>
          <p:nvPr/>
        </p:nvSpPr>
        <p:spPr>
          <a:xfrm>
            <a:off x="3411321" y="3790333"/>
            <a:ext cx="483803" cy="47625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lIns="121900" tIns="60933" rIns="121900" bIns="60933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59" name="Shape 359"/>
          <p:cNvSpPr/>
          <p:nvPr/>
        </p:nvSpPr>
        <p:spPr>
          <a:xfrm>
            <a:off x="3411322" y="3789725"/>
            <a:ext cx="2657855" cy="4762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121900" tIns="60933" rIns="121900" bIns="60933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64" name="Shape 364"/>
          <p:cNvSpPr/>
          <p:nvPr/>
        </p:nvSpPr>
        <p:spPr>
          <a:xfrm>
            <a:off x="6057270" y="3315118"/>
            <a:ext cx="2657855" cy="4762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121900" tIns="60933" rIns="121900" bIns="60933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70" name="Shape 370"/>
          <p:cNvSpPr/>
          <p:nvPr/>
        </p:nvSpPr>
        <p:spPr>
          <a:xfrm>
            <a:off x="8686254" y="2837585"/>
            <a:ext cx="483803" cy="47625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lIns="121900" tIns="60933" rIns="121900" bIns="60933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69" name="Shape 369"/>
          <p:cNvSpPr/>
          <p:nvPr/>
        </p:nvSpPr>
        <p:spPr>
          <a:xfrm>
            <a:off x="8686255" y="2830235"/>
            <a:ext cx="2657855" cy="4762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121900" tIns="60933" rIns="121900" bIns="60933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74" name="Shape 374"/>
          <p:cNvSpPr/>
          <p:nvPr/>
        </p:nvSpPr>
        <p:spPr>
          <a:xfrm>
            <a:off x="5291496" y="2871713"/>
            <a:ext cx="1037175" cy="1037175"/>
          </a:xfrm>
          <a:prstGeom prst="arc">
            <a:avLst>
              <a:gd name="adj1" fmla="val 8747624"/>
              <a:gd name="adj2" fmla="val 20533184"/>
            </a:avLst>
          </a:prstGeom>
          <a:noFill/>
          <a:ln w="9525" cap="flat" cmpd="sng">
            <a:solidFill>
              <a:schemeClr val="accent4"/>
            </a:solidFill>
            <a:prstDash val="dash"/>
            <a:round/>
            <a:headEnd type="none" w="med" len="med"/>
            <a:tailEnd type="triangle" w="lg" len="lg"/>
          </a:ln>
        </p:spPr>
        <p:txBody>
          <a:bodyPr lIns="121900" tIns="60933" rIns="121900" bIns="60933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75" name="Shape 375"/>
          <p:cNvSpPr/>
          <p:nvPr/>
        </p:nvSpPr>
        <p:spPr>
          <a:xfrm>
            <a:off x="7929291" y="2408168"/>
            <a:ext cx="1037175" cy="1037175"/>
          </a:xfrm>
          <a:prstGeom prst="arc">
            <a:avLst>
              <a:gd name="adj1" fmla="val 8747624"/>
              <a:gd name="adj2" fmla="val 20533184"/>
            </a:avLst>
          </a:prstGeom>
          <a:noFill/>
          <a:ln w="9525" cap="flat" cmpd="sng">
            <a:solidFill>
              <a:schemeClr val="accent4"/>
            </a:solidFill>
            <a:prstDash val="dash"/>
            <a:round/>
            <a:headEnd type="none" w="med" len="med"/>
            <a:tailEnd type="triangle" w="lg" len="lg"/>
          </a:ln>
        </p:spPr>
        <p:txBody>
          <a:bodyPr lIns="121900" tIns="60933" rIns="121900" bIns="60933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76" name="Shape 376"/>
          <p:cNvSpPr/>
          <p:nvPr/>
        </p:nvSpPr>
        <p:spPr>
          <a:xfrm>
            <a:off x="2812436" y="2362544"/>
            <a:ext cx="921695" cy="175947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57895" y="0"/>
                </a:moveTo>
                <a:cubicBezTo>
                  <a:pt x="48270" y="0"/>
                  <a:pt x="40468" y="4083"/>
                  <a:pt x="40468" y="9127"/>
                </a:cubicBezTo>
                <a:cubicBezTo>
                  <a:pt x="40468" y="14172"/>
                  <a:pt x="48270" y="18255"/>
                  <a:pt x="57895" y="18255"/>
                </a:cubicBezTo>
                <a:cubicBezTo>
                  <a:pt x="67520" y="18255"/>
                  <a:pt x="75317" y="14172"/>
                  <a:pt x="75317" y="9127"/>
                </a:cubicBezTo>
                <a:cubicBezTo>
                  <a:pt x="75317" y="4083"/>
                  <a:pt x="67520" y="0"/>
                  <a:pt x="57895" y="0"/>
                </a:cubicBezTo>
                <a:close/>
                <a:moveTo>
                  <a:pt x="54674" y="21872"/>
                </a:moveTo>
                <a:cubicBezTo>
                  <a:pt x="48631" y="21827"/>
                  <a:pt x="46939" y="22483"/>
                  <a:pt x="46939" y="22483"/>
                </a:cubicBezTo>
                <a:lnTo>
                  <a:pt x="11187" y="34944"/>
                </a:lnTo>
                <a:cubicBezTo>
                  <a:pt x="10205" y="35166"/>
                  <a:pt x="9325" y="35477"/>
                  <a:pt x="8558" y="35861"/>
                </a:cubicBezTo>
                <a:cubicBezTo>
                  <a:pt x="7249" y="36527"/>
                  <a:pt x="6307" y="37411"/>
                  <a:pt x="6008" y="38427"/>
                </a:cubicBezTo>
                <a:lnTo>
                  <a:pt x="107" y="58561"/>
                </a:lnTo>
                <a:cubicBezTo>
                  <a:pt x="-626" y="61044"/>
                  <a:pt x="2606" y="63361"/>
                  <a:pt x="7351" y="63744"/>
                </a:cubicBezTo>
                <a:cubicBezTo>
                  <a:pt x="12090" y="64127"/>
                  <a:pt x="16541" y="62438"/>
                  <a:pt x="17275" y="59950"/>
                </a:cubicBezTo>
                <a:lnTo>
                  <a:pt x="21472" y="41494"/>
                </a:lnTo>
                <a:lnTo>
                  <a:pt x="42301" y="34038"/>
                </a:lnTo>
                <a:lnTo>
                  <a:pt x="42301" y="59588"/>
                </a:lnTo>
                <a:cubicBezTo>
                  <a:pt x="42301" y="59588"/>
                  <a:pt x="42172" y="60272"/>
                  <a:pt x="43046" y="60777"/>
                </a:cubicBezTo>
                <a:cubicBezTo>
                  <a:pt x="43813" y="61216"/>
                  <a:pt x="45957" y="61638"/>
                  <a:pt x="45963" y="61638"/>
                </a:cubicBezTo>
                <a:lnTo>
                  <a:pt x="43227" y="115450"/>
                </a:lnTo>
                <a:cubicBezTo>
                  <a:pt x="43227" y="117961"/>
                  <a:pt x="47114" y="120000"/>
                  <a:pt x="51915" y="120000"/>
                </a:cubicBezTo>
                <a:cubicBezTo>
                  <a:pt x="56716" y="120000"/>
                  <a:pt x="60603" y="117961"/>
                  <a:pt x="60603" y="115450"/>
                </a:cubicBezTo>
                <a:lnTo>
                  <a:pt x="63153" y="65272"/>
                </a:lnTo>
                <a:lnTo>
                  <a:pt x="98775" y="72738"/>
                </a:lnTo>
                <a:lnTo>
                  <a:pt x="97720" y="90444"/>
                </a:lnTo>
                <a:cubicBezTo>
                  <a:pt x="97720" y="92955"/>
                  <a:pt x="101607" y="94994"/>
                  <a:pt x="106403" y="94994"/>
                </a:cubicBezTo>
                <a:cubicBezTo>
                  <a:pt x="111204" y="94994"/>
                  <a:pt x="115091" y="92955"/>
                  <a:pt x="115091" y="90444"/>
                </a:cubicBezTo>
                <a:lnTo>
                  <a:pt x="115734" y="69961"/>
                </a:lnTo>
                <a:cubicBezTo>
                  <a:pt x="115734" y="68005"/>
                  <a:pt x="113387" y="66338"/>
                  <a:pt x="110093" y="65688"/>
                </a:cubicBezTo>
                <a:lnTo>
                  <a:pt x="77641" y="57816"/>
                </a:lnTo>
                <a:lnTo>
                  <a:pt x="76992" y="44138"/>
                </a:lnTo>
                <a:lnTo>
                  <a:pt x="107125" y="52783"/>
                </a:lnTo>
                <a:cubicBezTo>
                  <a:pt x="111334" y="53988"/>
                  <a:pt x="116631" y="53177"/>
                  <a:pt x="118933" y="50972"/>
                </a:cubicBezTo>
                <a:cubicBezTo>
                  <a:pt x="121235" y="48766"/>
                  <a:pt x="119689" y="46011"/>
                  <a:pt x="115480" y="44800"/>
                </a:cubicBezTo>
                <a:lnTo>
                  <a:pt x="79909" y="34605"/>
                </a:lnTo>
                <a:cubicBezTo>
                  <a:pt x="78820" y="34294"/>
                  <a:pt x="77523" y="34111"/>
                  <a:pt x="76631" y="33894"/>
                </a:cubicBezTo>
                <a:lnTo>
                  <a:pt x="76118" y="25872"/>
                </a:lnTo>
                <a:cubicBezTo>
                  <a:pt x="76118" y="25872"/>
                  <a:pt x="76016" y="23194"/>
                  <a:pt x="62279" y="22211"/>
                </a:cubicBezTo>
                <a:cubicBezTo>
                  <a:pt x="59193" y="21988"/>
                  <a:pt x="56688" y="21888"/>
                  <a:pt x="54674" y="2187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lIns="19033" tIns="19033" rIns="19033" bIns="19033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58" name="Shape 358"/>
          <p:cNvSpPr txBox="1"/>
          <p:nvPr/>
        </p:nvSpPr>
        <p:spPr>
          <a:xfrm>
            <a:off x="899221" y="4837691"/>
            <a:ext cx="2544623" cy="4415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,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647948" y="4320653"/>
            <a:ext cx="8924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步骤一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239791" y="3843185"/>
            <a:ext cx="1000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步骤二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2" name="Shape 358"/>
          <p:cNvSpPr txBox="1"/>
          <p:nvPr/>
        </p:nvSpPr>
        <p:spPr>
          <a:xfrm>
            <a:off x="3566883" y="4384102"/>
            <a:ext cx="2643203" cy="4415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,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871108" y="3368578"/>
            <a:ext cx="1030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步骤三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3" name="Shape 358"/>
          <p:cNvSpPr txBox="1"/>
          <p:nvPr/>
        </p:nvSpPr>
        <p:spPr>
          <a:xfrm>
            <a:off x="6210086" y="3910756"/>
            <a:ext cx="2646468" cy="4415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,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9500093" y="2883695"/>
            <a:ext cx="1030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步骤四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4" name="Shape 358"/>
          <p:cNvSpPr txBox="1"/>
          <p:nvPr/>
        </p:nvSpPr>
        <p:spPr>
          <a:xfrm>
            <a:off x="8885802" y="3428862"/>
            <a:ext cx="2540975" cy="4415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,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55201" y="302192"/>
            <a:ext cx="23363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研究思路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3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0" name="矩形 3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EC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467263" y="393593"/>
              <a:ext cx="278862" cy="278862"/>
              <a:chOff x="252036" y="302191"/>
              <a:chExt cx="461666" cy="461666"/>
            </a:xfrm>
          </p:grpSpPr>
          <p:sp>
            <p:nvSpPr>
              <p:cNvPr id="42" name="椭圆 41"/>
              <p:cNvSpPr/>
              <p:nvPr/>
            </p:nvSpPr>
            <p:spPr>
              <a:xfrm>
                <a:off x="321213" y="371368"/>
                <a:ext cx="323312" cy="323312"/>
              </a:xfrm>
              <a:prstGeom prst="ellipse">
                <a:avLst/>
              </a:prstGeom>
              <a:solidFill>
                <a:srgbClr val="CFB1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3" name="椭圆 42"/>
              <p:cNvSpPr/>
              <p:nvPr/>
            </p:nvSpPr>
            <p:spPr>
              <a:xfrm>
                <a:off x="252036" y="302191"/>
                <a:ext cx="461666" cy="461666"/>
              </a:xfrm>
              <a:prstGeom prst="ellipse">
                <a:avLst/>
              </a:prstGeom>
              <a:noFill/>
              <a:ln>
                <a:solidFill>
                  <a:srgbClr val="CFB17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3930598" y="1466552"/>
            <a:ext cx="4330804" cy="4342907"/>
            <a:chOff x="3896317" y="1720800"/>
            <a:chExt cx="4330804" cy="4342907"/>
          </a:xfrm>
        </p:grpSpPr>
        <p:grpSp>
          <p:nvGrpSpPr>
            <p:cNvPr id="2" name="Group 15"/>
            <p:cNvGrpSpPr/>
            <p:nvPr/>
          </p:nvGrpSpPr>
          <p:grpSpPr>
            <a:xfrm rot="18900000">
              <a:off x="4636407" y="4284210"/>
              <a:ext cx="346136" cy="1779497"/>
              <a:chOff x="2476500" y="2038350"/>
              <a:chExt cx="571500" cy="1828800"/>
            </a:xfrm>
            <a:solidFill>
              <a:schemeClr val="accent4"/>
            </a:solidFill>
          </p:grpSpPr>
          <p:sp>
            <p:nvSpPr>
              <p:cNvPr id="17" name="Bent Arrow 16"/>
              <p:cNvSpPr/>
              <p:nvPr/>
            </p:nvSpPr>
            <p:spPr bwMode="auto">
              <a:xfrm flipV="1">
                <a:off x="2476500" y="2038350"/>
                <a:ext cx="533400" cy="1828800"/>
              </a:xfrm>
              <a:prstGeom prst="bentArrow">
                <a:avLst>
                  <a:gd name="adj1" fmla="val 13663"/>
                  <a:gd name="adj2" fmla="val 25006"/>
                  <a:gd name="adj3" fmla="val 43568"/>
                  <a:gd name="adj4" fmla="val 0"/>
                </a:avLst>
              </a:pr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rtlCol="0" anchor="t" anchorCtr="0" compatLnSpc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 bwMode="auto">
              <a:xfrm>
                <a:off x="2514600" y="2038350"/>
                <a:ext cx="533400" cy="45719"/>
              </a:xfrm>
              <a:prstGeom prst="rect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rtlCol="0" anchor="t" anchorCtr="0" compatLnSpc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3" name="Group 18"/>
            <p:cNvGrpSpPr/>
            <p:nvPr/>
          </p:nvGrpSpPr>
          <p:grpSpPr>
            <a:xfrm rot="2700000">
              <a:off x="4612998" y="1744209"/>
              <a:ext cx="346135" cy="1779497"/>
              <a:chOff x="2476500" y="2038350"/>
              <a:chExt cx="571500" cy="1828800"/>
            </a:xfrm>
          </p:grpSpPr>
          <p:sp>
            <p:nvSpPr>
              <p:cNvPr id="20" name="Bent Arrow 19"/>
              <p:cNvSpPr/>
              <p:nvPr/>
            </p:nvSpPr>
            <p:spPr bwMode="auto">
              <a:xfrm flipV="1">
                <a:off x="2476500" y="2038350"/>
                <a:ext cx="533400" cy="1828800"/>
              </a:xfrm>
              <a:prstGeom prst="bentArrow">
                <a:avLst>
                  <a:gd name="adj1" fmla="val 13663"/>
                  <a:gd name="adj2" fmla="val 25006"/>
                  <a:gd name="adj3" fmla="val 43568"/>
                  <a:gd name="adj4" fmla="val 0"/>
                </a:avLst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rtlCol="0" anchor="t" anchorCtr="0" compatLnSpc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" name="Rectangle 20"/>
              <p:cNvSpPr/>
              <p:nvPr/>
            </p:nvSpPr>
            <p:spPr bwMode="auto">
              <a:xfrm>
                <a:off x="2514600" y="2038350"/>
                <a:ext cx="533400" cy="45719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rtlCol="0" anchor="t" anchorCtr="0" compatLnSpc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 21"/>
            <p:cNvGrpSpPr/>
            <p:nvPr/>
          </p:nvGrpSpPr>
          <p:grpSpPr>
            <a:xfrm rot="2700000" flipH="1" flipV="1">
              <a:off x="7164305" y="4295517"/>
              <a:ext cx="346135" cy="1779497"/>
              <a:chOff x="2476500" y="2038350"/>
              <a:chExt cx="571500" cy="1828800"/>
            </a:xfrm>
            <a:solidFill>
              <a:schemeClr val="accent3"/>
            </a:solidFill>
          </p:grpSpPr>
          <p:sp>
            <p:nvSpPr>
              <p:cNvPr id="23" name="Bent Arrow 22"/>
              <p:cNvSpPr/>
              <p:nvPr/>
            </p:nvSpPr>
            <p:spPr bwMode="auto">
              <a:xfrm flipV="1">
                <a:off x="2476500" y="2038350"/>
                <a:ext cx="533400" cy="1828800"/>
              </a:xfrm>
              <a:prstGeom prst="bentArrow">
                <a:avLst>
                  <a:gd name="adj1" fmla="val 13663"/>
                  <a:gd name="adj2" fmla="val 25006"/>
                  <a:gd name="adj3" fmla="val 43568"/>
                  <a:gd name="adj4" fmla="val 0"/>
                </a:avLst>
              </a:pr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rtlCol="0" anchor="t" anchorCtr="0" compatLnSpc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 bwMode="auto">
              <a:xfrm>
                <a:off x="2514600" y="2038350"/>
                <a:ext cx="533400" cy="45719"/>
              </a:xfrm>
              <a:prstGeom prst="rect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rtlCol="0" anchor="t" anchorCtr="0" compatLnSpc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1" name="Group 24"/>
            <p:cNvGrpSpPr/>
            <p:nvPr/>
          </p:nvGrpSpPr>
          <p:grpSpPr>
            <a:xfrm rot="18900000" flipH="1" flipV="1">
              <a:off x="7199819" y="1720800"/>
              <a:ext cx="346136" cy="1779497"/>
              <a:chOff x="2476500" y="2038350"/>
              <a:chExt cx="571500" cy="1828800"/>
            </a:xfrm>
            <a:solidFill>
              <a:schemeClr val="accent2"/>
            </a:solidFill>
          </p:grpSpPr>
          <p:sp>
            <p:nvSpPr>
              <p:cNvPr id="26" name="Bent Arrow 25"/>
              <p:cNvSpPr/>
              <p:nvPr/>
            </p:nvSpPr>
            <p:spPr bwMode="auto">
              <a:xfrm flipV="1">
                <a:off x="2476500" y="2038350"/>
                <a:ext cx="533400" cy="1828800"/>
              </a:xfrm>
              <a:prstGeom prst="bentArrow">
                <a:avLst>
                  <a:gd name="adj1" fmla="val 13663"/>
                  <a:gd name="adj2" fmla="val 25006"/>
                  <a:gd name="adj3" fmla="val 43568"/>
                  <a:gd name="adj4" fmla="val 0"/>
                </a:avLst>
              </a:pr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rtlCol="0" anchor="t" anchorCtr="0" compatLnSpc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" name="Rectangle 26"/>
              <p:cNvSpPr/>
              <p:nvPr/>
            </p:nvSpPr>
            <p:spPr bwMode="auto">
              <a:xfrm>
                <a:off x="2514600" y="2038350"/>
                <a:ext cx="533400" cy="45719"/>
              </a:xfrm>
              <a:prstGeom prst="rect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rtlCol="0" anchor="t" anchorCtr="0" compatLnSpc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 34"/>
            <p:cNvGrpSpPr/>
            <p:nvPr/>
          </p:nvGrpSpPr>
          <p:grpSpPr>
            <a:xfrm>
              <a:off x="5291406" y="1904874"/>
              <a:ext cx="1599548" cy="1599548"/>
              <a:chOff x="3968554" y="1428655"/>
              <a:chExt cx="1199661" cy="1199661"/>
            </a:xfrm>
          </p:grpSpPr>
          <p:sp>
            <p:nvSpPr>
              <p:cNvPr id="5" name="Rounded Rectangle 4"/>
              <p:cNvSpPr/>
              <p:nvPr/>
            </p:nvSpPr>
            <p:spPr bwMode="auto">
              <a:xfrm rot="2700000">
                <a:off x="3968554" y="1428655"/>
                <a:ext cx="1199661" cy="1199661"/>
              </a:xfrm>
              <a:prstGeom prst="roundRect">
                <a:avLst>
                  <a:gd name="adj" fmla="val 9646"/>
                </a:avLst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rtlCol="0" anchor="t" anchorCtr="0" compatLnSpc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" name="Text Placeholder 3"/>
              <p:cNvSpPr txBox="1"/>
              <p:nvPr/>
            </p:nvSpPr>
            <p:spPr>
              <a:xfrm>
                <a:off x="4414497" y="1732321"/>
                <a:ext cx="307777" cy="677157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spAutoFit/>
              </a:bodyPr>
              <a:lstStyle>
                <a:lvl1pPr marL="0" indent="0" algn="ctr">
                  <a:buNone/>
                  <a:defRPr sz="14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marL="0" marR="0" lvl="0" indent="0" algn="ctr" defTabSz="1218565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5865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rPr>
                  <a:t>S</a:t>
                </a:r>
                <a:endParaRPr kumimoji="0" lang="en-US" sz="5865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3" name="Group 35"/>
            <p:cNvGrpSpPr/>
            <p:nvPr/>
          </p:nvGrpSpPr>
          <p:grpSpPr>
            <a:xfrm>
              <a:off x="6479010" y="3092478"/>
              <a:ext cx="1599548" cy="1599548"/>
              <a:chOff x="4859257" y="2319358"/>
              <a:chExt cx="1199661" cy="1199661"/>
            </a:xfrm>
          </p:grpSpPr>
          <p:sp>
            <p:nvSpPr>
              <p:cNvPr id="6" name="Rounded Rectangle 5"/>
              <p:cNvSpPr/>
              <p:nvPr/>
            </p:nvSpPr>
            <p:spPr bwMode="auto">
              <a:xfrm rot="2700000">
                <a:off x="4859257" y="2319358"/>
                <a:ext cx="1199661" cy="1199661"/>
              </a:xfrm>
              <a:prstGeom prst="roundRect">
                <a:avLst>
                  <a:gd name="adj" fmla="val 9646"/>
                </a:avLst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rtlCol="0" anchor="t" anchorCtr="0" compatLnSpc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1" name="Text Placeholder 3"/>
              <p:cNvSpPr txBox="1"/>
              <p:nvPr/>
            </p:nvSpPr>
            <p:spPr>
              <a:xfrm>
                <a:off x="5245688" y="2580609"/>
                <a:ext cx="426800" cy="677157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spAutoFit/>
              </a:bodyPr>
              <a:lstStyle>
                <a:lvl1pPr marL="0" indent="0" algn="ctr">
                  <a:buNone/>
                  <a:defRPr sz="14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marL="0" marR="0" lvl="0" indent="0" algn="ctr" defTabSz="1218565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5865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rPr>
                  <a:t>O</a:t>
                </a:r>
                <a:endParaRPr kumimoji="0" lang="en-US" sz="5865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4" name="Group 33"/>
            <p:cNvGrpSpPr/>
            <p:nvPr/>
          </p:nvGrpSpPr>
          <p:grpSpPr>
            <a:xfrm>
              <a:off x="4103802" y="3092478"/>
              <a:ext cx="1599548" cy="1599548"/>
              <a:chOff x="3077851" y="2319358"/>
              <a:chExt cx="1199661" cy="1199661"/>
            </a:xfrm>
          </p:grpSpPr>
          <p:sp>
            <p:nvSpPr>
              <p:cNvPr id="10" name="Rounded Rectangle 9"/>
              <p:cNvSpPr/>
              <p:nvPr/>
            </p:nvSpPr>
            <p:spPr bwMode="auto">
              <a:xfrm rot="2700000">
                <a:off x="3077851" y="2319358"/>
                <a:ext cx="1199661" cy="1199661"/>
              </a:xfrm>
              <a:prstGeom prst="roundRect">
                <a:avLst>
                  <a:gd name="adj" fmla="val 9646"/>
                </a:avLst>
              </a:pr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rtlCol="0" anchor="t" anchorCtr="0" compatLnSpc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2" name="Text Placeholder 3"/>
              <p:cNvSpPr txBox="1"/>
              <p:nvPr/>
            </p:nvSpPr>
            <p:spPr>
              <a:xfrm>
                <a:off x="3521989" y="2580609"/>
                <a:ext cx="311384" cy="677157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spAutoFit/>
              </a:bodyPr>
              <a:lstStyle>
                <a:lvl1pPr marL="0" indent="0" algn="ctr">
                  <a:buNone/>
                  <a:defRPr sz="14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marL="0" marR="0" lvl="0" indent="0" algn="ctr" defTabSz="1218565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5865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rPr>
                  <a:t>T</a:t>
                </a:r>
                <a:endParaRPr kumimoji="0" lang="en-US" sz="5865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5" name="Group 36"/>
            <p:cNvGrpSpPr/>
            <p:nvPr/>
          </p:nvGrpSpPr>
          <p:grpSpPr>
            <a:xfrm>
              <a:off x="5291406" y="4280082"/>
              <a:ext cx="1599548" cy="1599548"/>
              <a:chOff x="3968554" y="3210061"/>
              <a:chExt cx="1199661" cy="1199661"/>
            </a:xfrm>
          </p:grpSpPr>
          <p:sp>
            <p:nvSpPr>
              <p:cNvPr id="9" name="Rounded Rectangle 8"/>
              <p:cNvSpPr/>
              <p:nvPr/>
            </p:nvSpPr>
            <p:spPr bwMode="auto">
              <a:xfrm rot="2700000">
                <a:off x="3968554" y="3210061"/>
                <a:ext cx="1199661" cy="1199661"/>
              </a:xfrm>
              <a:prstGeom prst="roundRect">
                <a:avLst>
                  <a:gd name="adj" fmla="val 9646"/>
                </a:avLst>
              </a:prstGeom>
              <a:solidFill>
                <a:schemeClr val="accent3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rtlCol="0" anchor="t" anchorCtr="0" compatLnSpc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3" name="Text Placeholder 3"/>
              <p:cNvSpPr txBox="1"/>
              <p:nvPr/>
            </p:nvSpPr>
            <p:spPr>
              <a:xfrm>
                <a:off x="4296075" y="3471312"/>
                <a:ext cx="544621" cy="677157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spAutoFit/>
              </a:bodyPr>
              <a:lstStyle>
                <a:lvl1pPr marL="0" indent="0" algn="ctr">
                  <a:buNone/>
                  <a:defRPr sz="14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marL="0" marR="0" lvl="0" indent="0" algn="ctr" defTabSz="1218565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5865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rPr>
                  <a:t>W</a:t>
                </a:r>
                <a:endParaRPr kumimoji="0" lang="en-US" sz="5865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44" name="文本框 43"/>
          <p:cNvSpPr txBox="1"/>
          <p:nvPr/>
        </p:nvSpPr>
        <p:spPr>
          <a:xfrm>
            <a:off x="2409178" y="1751693"/>
            <a:ext cx="1685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方案一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7" name="Shape 358"/>
          <p:cNvSpPr txBox="1"/>
          <p:nvPr/>
        </p:nvSpPr>
        <p:spPr>
          <a:xfrm>
            <a:off x="1211580" y="2110391"/>
            <a:ext cx="2832594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8059189" y="1731598"/>
            <a:ext cx="1685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方案三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1" name="Shape 358"/>
          <p:cNvSpPr txBox="1"/>
          <p:nvPr/>
        </p:nvSpPr>
        <p:spPr>
          <a:xfrm>
            <a:off x="8163068" y="2087550"/>
            <a:ext cx="2817353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2409178" y="4660419"/>
            <a:ext cx="1685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方案二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3" name="Shape 358"/>
          <p:cNvSpPr txBox="1"/>
          <p:nvPr/>
        </p:nvSpPr>
        <p:spPr>
          <a:xfrm>
            <a:off x="1211580" y="5019117"/>
            <a:ext cx="2832593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8059189" y="4640324"/>
            <a:ext cx="1685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方案四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5" name="Shape 358"/>
          <p:cNvSpPr txBox="1"/>
          <p:nvPr/>
        </p:nvSpPr>
        <p:spPr>
          <a:xfrm>
            <a:off x="8163068" y="4996276"/>
            <a:ext cx="2817353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55201" y="302192"/>
            <a:ext cx="23363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研究方案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组合 11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6" name="矩形 1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EC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grpSp>
          <p:nvGrpSpPr>
            <p:cNvPr id="117" name="组合 116"/>
            <p:cNvGrpSpPr/>
            <p:nvPr/>
          </p:nvGrpSpPr>
          <p:grpSpPr>
            <a:xfrm>
              <a:off x="467263" y="393593"/>
              <a:ext cx="278862" cy="278862"/>
              <a:chOff x="252036" y="302191"/>
              <a:chExt cx="461666" cy="461666"/>
            </a:xfrm>
          </p:grpSpPr>
          <p:sp>
            <p:nvSpPr>
              <p:cNvPr id="121" name="椭圆 120"/>
              <p:cNvSpPr/>
              <p:nvPr/>
            </p:nvSpPr>
            <p:spPr>
              <a:xfrm>
                <a:off x="321213" y="371368"/>
                <a:ext cx="323312" cy="323312"/>
              </a:xfrm>
              <a:prstGeom prst="ellipse">
                <a:avLst/>
              </a:prstGeom>
              <a:solidFill>
                <a:srgbClr val="CFB1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22" name="椭圆 121"/>
              <p:cNvSpPr/>
              <p:nvPr/>
            </p:nvSpPr>
            <p:spPr>
              <a:xfrm>
                <a:off x="252036" y="302191"/>
                <a:ext cx="461666" cy="461666"/>
              </a:xfrm>
              <a:prstGeom prst="ellipse">
                <a:avLst/>
              </a:prstGeom>
              <a:noFill/>
              <a:ln>
                <a:solidFill>
                  <a:srgbClr val="CFB17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61" name="object160"/>
          <p:cNvGrpSpPr/>
          <p:nvPr/>
        </p:nvGrpSpPr>
        <p:grpSpPr>
          <a:xfrm>
            <a:off x="1972524" y="3959224"/>
            <a:ext cx="357717" cy="368300"/>
            <a:chOff x="3390900" y="3109913"/>
            <a:chExt cx="268288" cy="276225"/>
          </a:xfrm>
          <a:solidFill>
            <a:schemeClr val="accent1"/>
          </a:solidFill>
        </p:grpSpPr>
        <p:sp>
          <p:nvSpPr>
            <p:cNvPr id="42" name="Freeform 38"/>
            <p:cNvSpPr/>
            <p:nvPr/>
          </p:nvSpPr>
          <p:spPr bwMode="auto">
            <a:xfrm>
              <a:off x="3390900" y="3109913"/>
              <a:ext cx="127000" cy="212725"/>
            </a:xfrm>
            <a:custGeom>
              <a:avLst/>
              <a:gdLst>
                <a:gd name="T0" fmla="*/ 92 w 92"/>
                <a:gd name="T1" fmla="*/ 0 h 156"/>
                <a:gd name="T2" fmla="*/ 92 w 92"/>
                <a:gd name="T3" fmla="*/ 90 h 156"/>
                <a:gd name="T4" fmla="*/ 91 w 92"/>
                <a:gd name="T5" fmla="*/ 93 h 156"/>
                <a:gd name="T6" fmla="*/ 28 w 92"/>
                <a:gd name="T7" fmla="*/ 155 h 156"/>
                <a:gd name="T8" fmla="*/ 27 w 92"/>
                <a:gd name="T9" fmla="*/ 156 h 156"/>
                <a:gd name="T10" fmla="*/ 18 w 92"/>
                <a:gd name="T11" fmla="*/ 146 h 156"/>
                <a:gd name="T12" fmla="*/ 1 w 92"/>
                <a:gd name="T13" fmla="*/ 99 h 156"/>
                <a:gd name="T14" fmla="*/ 0 w 92"/>
                <a:gd name="T15" fmla="*/ 97 h 156"/>
                <a:gd name="T16" fmla="*/ 0 w 92"/>
                <a:gd name="T17" fmla="*/ 86 h 156"/>
                <a:gd name="T18" fmla="*/ 1 w 92"/>
                <a:gd name="T19" fmla="*/ 84 h 156"/>
                <a:gd name="T20" fmla="*/ 18 w 92"/>
                <a:gd name="T21" fmla="*/ 38 h 156"/>
                <a:gd name="T22" fmla="*/ 76 w 92"/>
                <a:gd name="T23" fmla="*/ 1 h 156"/>
                <a:gd name="T24" fmla="*/ 86 w 92"/>
                <a:gd name="T25" fmla="*/ 0 h 156"/>
                <a:gd name="T26" fmla="*/ 92 w 92"/>
                <a:gd name="T2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56">
                  <a:moveTo>
                    <a:pt x="92" y="0"/>
                  </a:moveTo>
                  <a:cubicBezTo>
                    <a:pt x="92" y="30"/>
                    <a:pt x="92" y="60"/>
                    <a:pt x="92" y="90"/>
                  </a:cubicBezTo>
                  <a:cubicBezTo>
                    <a:pt x="92" y="91"/>
                    <a:pt x="91" y="92"/>
                    <a:pt x="91" y="93"/>
                  </a:cubicBezTo>
                  <a:cubicBezTo>
                    <a:pt x="70" y="114"/>
                    <a:pt x="49" y="134"/>
                    <a:pt x="28" y="155"/>
                  </a:cubicBezTo>
                  <a:cubicBezTo>
                    <a:pt x="28" y="156"/>
                    <a:pt x="28" y="156"/>
                    <a:pt x="27" y="156"/>
                  </a:cubicBezTo>
                  <a:cubicBezTo>
                    <a:pt x="24" y="153"/>
                    <a:pt x="21" y="149"/>
                    <a:pt x="18" y="146"/>
                  </a:cubicBezTo>
                  <a:cubicBezTo>
                    <a:pt x="8" y="132"/>
                    <a:pt x="2" y="116"/>
                    <a:pt x="1" y="99"/>
                  </a:cubicBezTo>
                  <a:cubicBezTo>
                    <a:pt x="1" y="98"/>
                    <a:pt x="0" y="98"/>
                    <a:pt x="0" y="97"/>
                  </a:cubicBezTo>
                  <a:cubicBezTo>
                    <a:pt x="0" y="93"/>
                    <a:pt x="0" y="89"/>
                    <a:pt x="0" y="86"/>
                  </a:cubicBezTo>
                  <a:cubicBezTo>
                    <a:pt x="0" y="85"/>
                    <a:pt x="1" y="85"/>
                    <a:pt x="1" y="84"/>
                  </a:cubicBezTo>
                  <a:cubicBezTo>
                    <a:pt x="2" y="67"/>
                    <a:pt x="8" y="51"/>
                    <a:pt x="18" y="38"/>
                  </a:cubicBezTo>
                  <a:cubicBezTo>
                    <a:pt x="32" y="18"/>
                    <a:pt x="52" y="6"/>
                    <a:pt x="76" y="1"/>
                  </a:cubicBezTo>
                  <a:cubicBezTo>
                    <a:pt x="79" y="1"/>
                    <a:pt x="83" y="0"/>
                    <a:pt x="86" y="0"/>
                  </a:cubicBezTo>
                  <a:cubicBezTo>
                    <a:pt x="88" y="0"/>
                    <a:pt x="90" y="0"/>
                    <a:pt x="9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3" name="Freeform 39"/>
            <p:cNvSpPr/>
            <p:nvPr/>
          </p:nvSpPr>
          <p:spPr bwMode="auto">
            <a:xfrm>
              <a:off x="3533775" y="3109913"/>
              <a:ext cx="125413" cy="123825"/>
            </a:xfrm>
            <a:custGeom>
              <a:avLst/>
              <a:gdLst>
                <a:gd name="T0" fmla="*/ 6 w 91"/>
                <a:gd name="T1" fmla="*/ 0 h 91"/>
                <a:gd name="T2" fmla="*/ 16 w 91"/>
                <a:gd name="T3" fmla="*/ 1 h 91"/>
                <a:gd name="T4" fmla="*/ 79 w 91"/>
                <a:gd name="T5" fmla="*/ 45 h 91"/>
                <a:gd name="T6" fmla="*/ 91 w 91"/>
                <a:gd name="T7" fmla="*/ 89 h 91"/>
                <a:gd name="T8" fmla="*/ 91 w 91"/>
                <a:gd name="T9" fmla="*/ 91 h 91"/>
                <a:gd name="T10" fmla="*/ 0 w 91"/>
                <a:gd name="T11" fmla="*/ 91 h 91"/>
                <a:gd name="T12" fmla="*/ 0 w 91"/>
                <a:gd name="T13" fmla="*/ 0 h 91"/>
                <a:gd name="T14" fmla="*/ 6 w 91"/>
                <a:gd name="T15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1" h="91">
                  <a:moveTo>
                    <a:pt x="6" y="0"/>
                  </a:moveTo>
                  <a:cubicBezTo>
                    <a:pt x="9" y="0"/>
                    <a:pt x="13" y="1"/>
                    <a:pt x="16" y="1"/>
                  </a:cubicBezTo>
                  <a:cubicBezTo>
                    <a:pt x="43" y="7"/>
                    <a:pt x="64" y="21"/>
                    <a:pt x="79" y="45"/>
                  </a:cubicBezTo>
                  <a:cubicBezTo>
                    <a:pt x="87" y="58"/>
                    <a:pt x="91" y="73"/>
                    <a:pt x="91" y="89"/>
                  </a:cubicBezTo>
                  <a:cubicBezTo>
                    <a:pt x="91" y="90"/>
                    <a:pt x="91" y="91"/>
                    <a:pt x="91" y="91"/>
                  </a:cubicBezTo>
                  <a:cubicBezTo>
                    <a:pt x="61" y="91"/>
                    <a:pt x="31" y="91"/>
                    <a:pt x="0" y="91"/>
                  </a:cubicBezTo>
                  <a:cubicBezTo>
                    <a:pt x="0" y="61"/>
                    <a:pt x="0" y="30"/>
                    <a:pt x="0" y="0"/>
                  </a:cubicBezTo>
                  <a:cubicBezTo>
                    <a:pt x="2" y="0"/>
                    <a:pt x="4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4" name="Freeform 40"/>
            <p:cNvSpPr/>
            <p:nvPr/>
          </p:nvSpPr>
          <p:spPr bwMode="auto">
            <a:xfrm>
              <a:off x="3440113" y="3248025"/>
              <a:ext cx="212725" cy="138113"/>
            </a:xfrm>
            <a:custGeom>
              <a:avLst/>
              <a:gdLst>
                <a:gd name="T0" fmla="*/ 156 w 156"/>
                <a:gd name="T1" fmla="*/ 0 h 100"/>
                <a:gd name="T2" fmla="*/ 100 w 156"/>
                <a:gd name="T3" fmla="*/ 85 h 100"/>
                <a:gd name="T4" fmla="*/ 0 w 156"/>
                <a:gd name="T5" fmla="*/ 65 h 100"/>
                <a:gd name="T6" fmla="*/ 1 w 156"/>
                <a:gd name="T7" fmla="*/ 64 h 100"/>
                <a:gd name="T8" fmla="*/ 64 w 156"/>
                <a:gd name="T9" fmla="*/ 2 h 100"/>
                <a:gd name="T10" fmla="*/ 66 w 156"/>
                <a:gd name="T11" fmla="*/ 0 h 100"/>
                <a:gd name="T12" fmla="*/ 154 w 156"/>
                <a:gd name="T13" fmla="*/ 0 h 100"/>
                <a:gd name="T14" fmla="*/ 156 w 156"/>
                <a:gd name="T15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100">
                  <a:moveTo>
                    <a:pt x="156" y="0"/>
                  </a:moveTo>
                  <a:cubicBezTo>
                    <a:pt x="156" y="33"/>
                    <a:pt x="137" y="69"/>
                    <a:pt x="100" y="85"/>
                  </a:cubicBezTo>
                  <a:cubicBezTo>
                    <a:pt x="63" y="100"/>
                    <a:pt x="23" y="89"/>
                    <a:pt x="0" y="65"/>
                  </a:cubicBezTo>
                  <a:cubicBezTo>
                    <a:pt x="0" y="65"/>
                    <a:pt x="1" y="64"/>
                    <a:pt x="1" y="64"/>
                  </a:cubicBezTo>
                  <a:cubicBezTo>
                    <a:pt x="22" y="43"/>
                    <a:pt x="43" y="22"/>
                    <a:pt x="64" y="2"/>
                  </a:cubicBezTo>
                  <a:cubicBezTo>
                    <a:pt x="64" y="1"/>
                    <a:pt x="65" y="0"/>
                    <a:pt x="66" y="0"/>
                  </a:cubicBezTo>
                  <a:cubicBezTo>
                    <a:pt x="96" y="0"/>
                    <a:pt x="125" y="0"/>
                    <a:pt x="154" y="0"/>
                  </a:cubicBezTo>
                  <a:cubicBezTo>
                    <a:pt x="155" y="0"/>
                    <a:pt x="155" y="0"/>
                    <a:pt x="15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50" name="Rectangle 46"/>
          <p:cNvSpPr>
            <a:spLocks noChangeArrowheads="1"/>
          </p:cNvSpPr>
          <p:nvPr/>
        </p:nvSpPr>
        <p:spPr bwMode="auto">
          <a:xfrm>
            <a:off x="1415842" y="3057524"/>
            <a:ext cx="118533" cy="4762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60" name="object159"/>
          <p:cNvGrpSpPr/>
          <p:nvPr/>
        </p:nvGrpSpPr>
        <p:grpSpPr>
          <a:xfrm>
            <a:off x="1549191" y="3768724"/>
            <a:ext cx="321735" cy="374651"/>
            <a:chOff x="3073400" y="2967038"/>
            <a:chExt cx="241301" cy="280988"/>
          </a:xfrm>
          <a:solidFill>
            <a:schemeClr val="accent1"/>
          </a:solidFill>
        </p:grpSpPr>
        <p:sp>
          <p:nvSpPr>
            <p:cNvPr id="55" name="Oval 51"/>
            <p:cNvSpPr>
              <a:spLocks noChangeArrowheads="1"/>
            </p:cNvSpPr>
            <p:nvPr/>
          </p:nvSpPr>
          <p:spPr bwMode="auto">
            <a:xfrm>
              <a:off x="3073400" y="2967038"/>
              <a:ext cx="42863" cy="428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6" name="Oval 52"/>
            <p:cNvSpPr>
              <a:spLocks noChangeArrowheads="1"/>
            </p:cNvSpPr>
            <p:nvPr/>
          </p:nvSpPr>
          <p:spPr bwMode="auto">
            <a:xfrm>
              <a:off x="3089275" y="3025775"/>
              <a:ext cx="42863" cy="44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7" name="Oval 53"/>
            <p:cNvSpPr>
              <a:spLocks noChangeArrowheads="1"/>
            </p:cNvSpPr>
            <p:nvPr/>
          </p:nvSpPr>
          <p:spPr bwMode="auto">
            <a:xfrm>
              <a:off x="3114675" y="3084513"/>
              <a:ext cx="44450" cy="44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8" name="Oval 54"/>
            <p:cNvSpPr>
              <a:spLocks noChangeArrowheads="1"/>
            </p:cNvSpPr>
            <p:nvPr/>
          </p:nvSpPr>
          <p:spPr bwMode="auto">
            <a:xfrm>
              <a:off x="3152775" y="3132138"/>
              <a:ext cx="44450" cy="44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9" name="Oval 55"/>
            <p:cNvSpPr>
              <a:spLocks noChangeArrowheads="1"/>
            </p:cNvSpPr>
            <p:nvPr/>
          </p:nvSpPr>
          <p:spPr bwMode="auto">
            <a:xfrm>
              <a:off x="3208338" y="3173413"/>
              <a:ext cx="42863" cy="44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0" name="Oval 56"/>
            <p:cNvSpPr>
              <a:spLocks noChangeArrowheads="1"/>
            </p:cNvSpPr>
            <p:nvPr/>
          </p:nvSpPr>
          <p:spPr bwMode="auto">
            <a:xfrm>
              <a:off x="3271838" y="3205163"/>
              <a:ext cx="42863" cy="428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34" name="Freeform 130"/>
          <p:cNvSpPr/>
          <p:nvPr/>
        </p:nvSpPr>
        <p:spPr bwMode="auto">
          <a:xfrm>
            <a:off x="3833075" y="2310340"/>
            <a:ext cx="762000" cy="1653117"/>
          </a:xfrm>
          <a:custGeom>
            <a:avLst/>
            <a:gdLst>
              <a:gd name="T0" fmla="*/ 160 w 418"/>
              <a:gd name="T1" fmla="*/ 0 h 906"/>
              <a:gd name="T2" fmla="*/ 160 w 418"/>
              <a:gd name="T3" fmla="*/ 186 h 906"/>
              <a:gd name="T4" fmla="*/ 194 w 418"/>
              <a:gd name="T5" fmla="*/ 186 h 906"/>
              <a:gd name="T6" fmla="*/ 266 w 418"/>
              <a:gd name="T7" fmla="*/ 143 h 906"/>
              <a:gd name="T8" fmla="*/ 328 w 418"/>
              <a:gd name="T9" fmla="*/ 220 h 906"/>
              <a:gd name="T10" fmla="*/ 264 w 418"/>
              <a:gd name="T11" fmla="*/ 304 h 906"/>
              <a:gd name="T12" fmla="*/ 195 w 418"/>
              <a:gd name="T13" fmla="*/ 264 h 906"/>
              <a:gd name="T14" fmla="*/ 164 w 418"/>
              <a:gd name="T15" fmla="*/ 264 h 906"/>
              <a:gd name="T16" fmla="*/ 164 w 418"/>
              <a:gd name="T17" fmla="*/ 613 h 906"/>
              <a:gd name="T18" fmla="*/ 153 w 418"/>
              <a:gd name="T19" fmla="*/ 624 h 906"/>
              <a:gd name="T20" fmla="*/ 105 w 418"/>
              <a:gd name="T21" fmla="*/ 624 h 906"/>
              <a:gd name="T22" fmla="*/ 97 w 418"/>
              <a:gd name="T23" fmla="*/ 621 h 906"/>
              <a:gd name="T24" fmla="*/ 40 w 418"/>
              <a:gd name="T25" fmla="*/ 586 h 906"/>
              <a:gd name="T26" fmla="*/ 16 w 418"/>
              <a:gd name="T27" fmla="*/ 594 h 906"/>
              <a:gd name="T28" fmla="*/ 0 w 418"/>
              <a:gd name="T29" fmla="*/ 645 h 906"/>
              <a:gd name="T30" fmla="*/ 46 w 418"/>
              <a:gd name="T31" fmla="*/ 705 h 906"/>
              <a:gd name="T32" fmla="*/ 104 w 418"/>
              <a:gd name="T33" fmla="*/ 665 h 906"/>
              <a:gd name="T34" fmla="*/ 113 w 418"/>
              <a:gd name="T35" fmla="*/ 661 h 906"/>
              <a:gd name="T36" fmla="*/ 153 w 418"/>
              <a:gd name="T37" fmla="*/ 661 h 906"/>
              <a:gd name="T38" fmla="*/ 164 w 418"/>
              <a:gd name="T39" fmla="*/ 672 h 906"/>
              <a:gd name="T40" fmla="*/ 164 w 418"/>
              <a:gd name="T41" fmla="*/ 906 h 906"/>
              <a:gd name="T42" fmla="*/ 318 w 418"/>
              <a:gd name="T43" fmla="*/ 573 h 906"/>
              <a:gd name="T44" fmla="*/ 418 w 418"/>
              <a:gd name="T45" fmla="*/ 210 h 906"/>
              <a:gd name="T46" fmla="*/ 376 w 418"/>
              <a:gd name="T47" fmla="*/ 0 h 906"/>
              <a:gd name="T48" fmla="*/ 160 w 418"/>
              <a:gd name="T49" fmla="*/ 0 h 9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18" h="906">
                <a:moveTo>
                  <a:pt x="160" y="0"/>
                </a:moveTo>
                <a:cubicBezTo>
                  <a:pt x="160" y="186"/>
                  <a:pt x="160" y="186"/>
                  <a:pt x="160" y="186"/>
                </a:cubicBezTo>
                <a:cubicBezTo>
                  <a:pt x="194" y="186"/>
                  <a:pt x="194" y="186"/>
                  <a:pt x="194" y="186"/>
                </a:cubicBezTo>
                <a:cubicBezTo>
                  <a:pt x="205" y="174"/>
                  <a:pt x="238" y="142"/>
                  <a:pt x="266" y="143"/>
                </a:cubicBezTo>
                <a:cubicBezTo>
                  <a:pt x="296" y="145"/>
                  <a:pt x="328" y="166"/>
                  <a:pt x="328" y="220"/>
                </a:cubicBezTo>
                <a:cubicBezTo>
                  <a:pt x="328" y="271"/>
                  <a:pt x="303" y="304"/>
                  <a:pt x="264" y="304"/>
                </a:cubicBezTo>
                <a:cubicBezTo>
                  <a:pt x="232" y="304"/>
                  <a:pt x="205" y="275"/>
                  <a:pt x="195" y="264"/>
                </a:cubicBezTo>
                <a:cubicBezTo>
                  <a:pt x="164" y="264"/>
                  <a:pt x="164" y="264"/>
                  <a:pt x="164" y="264"/>
                </a:cubicBezTo>
                <a:cubicBezTo>
                  <a:pt x="164" y="613"/>
                  <a:pt x="164" y="613"/>
                  <a:pt x="164" y="613"/>
                </a:cubicBezTo>
                <a:cubicBezTo>
                  <a:pt x="164" y="619"/>
                  <a:pt x="159" y="624"/>
                  <a:pt x="153" y="624"/>
                </a:cubicBezTo>
                <a:cubicBezTo>
                  <a:pt x="105" y="624"/>
                  <a:pt x="105" y="624"/>
                  <a:pt x="105" y="624"/>
                </a:cubicBezTo>
                <a:cubicBezTo>
                  <a:pt x="102" y="624"/>
                  <a:pt x="99" y="623"/>
                  <a:pt x="97" y="621"/>
                </a:cubicBezTo>
                <a:cubicBezTo>
                  <a:pt x="88" y="611"/>
                  <a:pt x="59" y="587"/>
                  <a:pt x="40" y="586"/>
                </a:cubicBezTo>
                <a:cubicBezTo>
                  <a:pt x="31" y="585"/>
                  <a:pt x="22" y="588"/>
                  <a:pt x="16" y="594"/>
                </a:cubicBezTo>
                <a:cubicBezTo>
                  <a:pt x="5" y="604"/>
                  <a:pt x="0" y="622"/>
                  <a:pt x="0" y="645"/>
                </a:cubicBezTo>
                <a:cubicBezTo>
                  <a:pt x="0" y="683"/>
                  <a:pt x="16" y="705"/>
                  <a:pt x="46" y="705"/>
                </a:cubicBezTo>
                <a:cubicBezTo>
                  <a:pt x="66" y="705"/>
                  <a:pt x="96" y="675"/>
                  <a:pt x="104" y="665"/>
                </a:cubicBezTo>
                <a:cubicBezTo>
                  <a:pt x="106" y="662"/>
                  <a:pt x="109" y="661"/>
                  <a:pt x="113" y="661"/>
                </a:cubicBezTo>
                <a:cubicBezTo>
                  <a:pt x="153" y="661"/>
                  <a:pt x="153" y="661"/>
                  <a:pt x="153" y="661"/>
                </a:cubicBezTo>
                <a:cubicBezTo>
                  <a:pt x="159" y="661"/>
                  <a:pt x="164" y="666"/>
                  <a:pt x="164" y="672"/>
                </a:cubicBezTo>
                <a:cubicBezTo>
                  <a:pt x="164" y="906"/>
                  <a:pt x="164" y="906"/>
                  <a:pt x="164" y="906"/>
                </a:cubicBezTo>
                <a:cubicBezTo>
                  <a:pt x="207" y="808"/>
                  <a:pt x="270" y="669"/>
                  <a:pt x="318" y="573"/>
                </a:cubicBezTo>
                <a:cubicBezTo>
                  <a:pt x="393" y="422"/>
                  <a:pt x="418" y="329"/>
                  <a:pt x="418" y="210"/>
                </a:cubicBezTo>
                <a:cubicBezTo>
                  <a:pt x="418" y="156"/>
                  <a:pt x="404" y="79"/>
                  <a:pt x="376" y="0"/>
                </a:cubicBezTo>
                <a:lnTo>
                  <a:pt x="16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89" name="object188"/>
          <p:cNvGrpSpPr/>
          <p:nvPr/>
        </p:nvGrpSpPr>
        <p:grpSpPr>
          <a:xfrm>
            <a:off x="3299675" y="2003424"/>
            <a:ext cx="1090084" cy="1149351"/>
            <a:chOff x="4386263" y="1643063"/>
            <a:chExt cx="817563" cy="862013"/>
          </a:xfrm>
        </p:grpSpPr>
        <p:sp>
          <p:nvSpPr>
            <p:cNvPr id="133" name="Freeform 129"/>
            <p:cNvSpPr/>
            <p:nvPr/>
          </p:nvSpPr>
          <p:spPr bwMode="auto">
            <a:xfrm>
              <a:off x="4386263" y="1643063"/>
              <a:ext cx="817563" cy="862013"/>
            </a:xfrm>
            <a:custGeom>
              <a:avLst/>
              <a:gdLst>
                <a:gd name="T0" fmla="*/ 433 w 597"/>
                <a:gd name="T1" fmla="*/ 422 h 631"/>
                <a:gd name="T2" fmla="*/ 445 w 597"/>
                <a:gd name="T3" fmla="*/ 411 h 631"/>
                <a:gd name="T4" fmla="*/ 492 w 597"/>
                <a:gd name="T5" fmla="*/ 411 h 631"/>
                <a:gd name="T6" fmla="*/ 501 w 597"/>
                <a:gd name="T7" fmla="*/ 415 h 631"/>
                <a:gd name="T8" fmla="*/ 556 w 597"/>
                <a:gd name="T9" fmla="*/ 451 h 631"/>
                <a:gd name="T10" fmla="*/ 597 w 597"/>
                <a:gd name="T11" fmla="*/ 389 h 631"/>
                <a:gd name="T12" fmla="*/ 557 w 597"/>
                <a:gd name="T13" fmla="*/ 334 h 631"/>
                <a:gd name="T14" fmla="*/ 499 w 597"/>
                <a:gd name="T15" fmla="*/ 374 h 631"/>
                <a:gd name="T16" fmla="*/ 491 w 597"/>
                <a:gd name="T17" fmla="*/ 377 h 631"/>
                <a:gd name="T18" fmla="*/ 441 w 597"/>
                <a:gd name="T19" fmla="*/ 377 h 631"/>
                <a:gd name="T20" fmla="*/ 430 w 597"/>
                <a:gd name="T21" fmla="*/ 366 h 631"/>
                <a:gd name="T22" fmla="*/ 430 w 597"/>
                <a:gd name="T23" fmla="*/ 167 h 631"/>
                <a:gd name="T24" fmla="*/ 261 w 597"/>
                <a:gd name="T25" fmla="*/ 167 h 631"/>
                <a:gd name="T26" fmla="*/ 250 w 597"/>
                <a:gd name="T27" fmla="*/ 156 h 631"/>
                <a:gd name="T28" fmla="*/ 250 w 597"/>
                <a:gd name="T29" fmla="*/ 107 h 631"/>
                <a:gd name="T30" fmla="*/ 256 w 597"/>
                <a:gd name="T31" fmla="*/ 98 h 631"/>
                <a:gd name="T32" fmla="*/ 290 w 597"/>
                <a:gd name="T33" fmla="*/ 37 h 631"/>
                <a:gd name="T34" fmla="*/ 228 w 597"/>
                <a:gd name="T35" fmla="*/ 0 h 631"/>
                <a:gd name="T36" fmla="*/ 172 w 597"/>
                <a:gd name="T37" fmla="*/ 38 h 631"/>
                <a:gd name="T38" fmla="*/ 208 w 597"/>
                <a:gd name="T39" fmla="*/ 96 h 631"/>
                <a:gd name="T40" fmla="*/ 214 w 597"/>
                <a:gd name="T41" fmla="*/ 105 h 631"/>
                <a:gd name="T42" fmla="*/ 214 w 597"/>
                <a:gd name="T43" fmla="*/ 158 h 631"/>
                <a:gd name="T44" fmla="*/ 203 w 597"/>
                <a:gd name="T45" fmla="*/ 169 h 631"/>
                <a:gd name="T46" fmla="*/ 0 w 597"/>
                <a:gd name="T47" fmla="*/ 169 h 631"/>
                <a:gd name="T48" fmla="*/ 0 w 597"/>
                <a:gd name="T49" fmla="*/ 631 h 631"/>
                <a:gd name="T50" fmla="*/ 433 w 597"/>
                <a:gd name="T51" fmla="*/ 631 h 631"/>
                <a:gd name="T52" fmla="*/ 433 w 597"/>
                <a:gd name="T53" fmla="*/ 422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97" h="631">
                  <a:moveTo>
                    <a:pt x="433" y="422"/>
                  </a:moveTo>
                  <a:cubicBezTo>
                    <a:pt x="433" y="416"/>
                    <a:pt x="438" y="411"/>
                    <a:pt x="445" y="411"/>
                  </a:cubicBezTo>
                  <a:cubicBezTo>
                    <a:pt x="492" y="411"/>
                    <a:pt x="492" y="411"/>
                    <a:pt x="492" y="411"/>
                  </a:cubicBezTo>
                  <a:cubicBezTo>
                    <a:pt x="496" y="411"/>
                    <a:pt x="499" y="413"/>
                    <a:pt x="501" y="415"/>
                  </a:cubicBezTo>
                  <a:cubicBezTo>
                    <a:pt x="509" y="425"/>
                    <a:pt x="533" y="451"/>
                    <a:pt x="556" y="451"/>
                  </a:cubicBezTo>
                  <a:cubicBezTo>
                    <a:pt x="587" y="451"/>
                    <a:pt x="597" y="419"/>
                    <a:pt x="597" y="389"/>
                  </a:cubicBezTo>
                  <a:cubicBezTo>
                    <a:pt x="597" y="356"/>
                    <a:pt x="583" y="336"/>
                    <a:pt x="557" y="334"/>
                  </a:cubicBezTo>
                  <a:cubicBezTo>
                    <a:pt x="540" y="333"/>
                    <a:pt x="513" y="358"/>
                    <a:pt x="499" y="374"/>
                  </a:cubicBezTo>
                  <a:cubicBezTo>
                    <a:pt x="497" y="376"/>
                    <a:pt x="494" y="377"/>
                    <a:pt x="491" y="377"/>
                  </a:cubicBezTo>
                  <a:cubicBezTo>
                    <a:pt x="441" y="377"/>
                    <a:pt x="441" y="377"/>
                    <a:pt x="441" y="377"/>
                  </a:cubicBezTo>
                  <a:cubicBezTo>
                    <a:pt x="435" y="377"/>
                    <a:pt x="430" y="372"/>
                    <a:pt x="430" y="366"/>
                  </a:cubicBezTo>
                  <a:cubicBezTo>
                    <a:pt x="430" y="167"/>
                    <a:pt x="430" y="167"/>
                    <a:pt x="430" y="167"/>
                  </a:cubicBezTo>
                  <a:cubicBezTo>
                    <a:pt x="261" y="167"/>
                    <a:pt x="261" y="167"/>
                    <a:pt x="261" y="167"/>
                  </a:cubicBezTo>
                  <a:cubicBezTo>
                    <a:pt x="255" y="167"/>
                    <a:pt x="250" y="162"/>
                    <a:pt x="250" y="156"/>
                  </a:cubicBezTo>
                  <a:cubicBezTo>
                    <a:pt x="250" y="107"/>
                    <a:pt x="250" y="107"/>
                    <a:pt x="250" y="107"/>
                  </a:cubicBezTo>
                  <a:cubicBezTo>
                    <a:pt x="250" y="103"/>
                    <a:pt x="252" y="100"/>
                    <a:pt x="256" y="98"/>
                  </a:cubicBezTo>
                  <a:cubicBezTo>
                    <a:pt x="256" y="97"/>
                    <a:pt x="290" y="75"/>
                    <a:pt x="290" y="37"/>
                  </a:cubicBezTo>
                  <a:cubicBezTo>
                    <a:pt x="290" y="2"/>
                    <a:pt x="238" y="0"/>
                    <a:pt x="228" y="0"/>
                  </a:cubicBezTo>
                  <a:cubicBezTo>
                    <a:pt x="207" y="0"/>
                    <a:pt x="172" y="8"/>
                    <a:pt x="172" y="38"/>
                  </a:cubicBezTo>
                  <a:cubicBezTo>
                    <a:pt x="172" y="76"/>
                    <a:pt x="206" y="95"/>
                    <a:pt x="208" y="96"/>
                  </a:cubicBezTo>
                  <a:cubicBezTo>
                    <a:pt x="211" y="97"/>
                    <a:pt x="214" y="101"/>
                    <a:pt x="214" y="105"/>
                  </a:cubicBezTo>
                  <a:cubicBezTo>
                    <a:pt x="214" y="158"/>
                    <a:pt x="214" y="158"/>
                    <a:pt x="214" y="158"/>
                  </a:cubicBezTo>
                  <a:cubicBezTo>
                    <a:pt x="214" y="164"/>
                    <a:pt x="209" y="169"/>
                    <a:pt x="203" y="169"/>
                  </a:cubicBezTo>
                  <a:cubicBezTo>
                    <a:pt x="0" y="169"/>
                    <a:pt x="0" y="169"/>
                    <a:pt x="0" y="169"/>
                  </a:cubicBezTo>
                  <a:cubicBezTo>
                    <a:pt x="0" y="631"/>
                    <a:pt x="0" y="631"/>
                    <a:pt x="0" y="631"/>
                  </a:cubicBezTo>
                  <a:cubicBezTo>
                    <a:pt x="433" y="631"/>
                    <a:pt x="433" y="631"/>
                    <a:pt x="433" y="631"/>
                  </a:cubicBezTo>
                  <a:lnTo>
                    <a:pt x="433" y="42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8" name="Freeform 134"/>
            <p:cNvSpPr>
              <a:spLocks noEditPoints="1"/>
            </p:cNvSpPr>
            <p:nvPr/>
          </p:nvSpPr>
          <p:spPr bwMode="auto">
            <a:xfrm>
              <a:off x="4484688" y="2001838"/>
              <a:ext cx="387350" cy="388938"/>
            </a:xfrm>
            <a:custGeom>
              <a:avLst/>
              <a:gdLst>
                <a:gd name="T0" fmla="*/ 150 w 283"/>
                <a:gd name="T1" fmla="*/ 0 h 284"/>
                <a:gd name="T2" fmla="*/ 235 w 283"/>
                <a:gd name="T3" fmla="*/ 36 h 284"/>
                <a:gd name="T4" fmla="*/ 283 w 283"/>
                <a:gd name="T5" fmla="*/ 134 h 284"/>
                <a:gd name="T6" fmla="*/ 283 w 283"/>
                <a:gd name="T7" fmla="*/ 153 h 284"/>
                <a:gd name="T8" fmla="*/ 242 w 283"/>
                <a:gd name="T9" fmla="*/ 242 h 284"/>
                <a:gd name="T10" fmla="*/ 150 w 283"/>
                <a:gd name="T11" fmla="*/ 284 h 284"/>
                <a:gd name="T12" fmla="*/ 122 w 283"/>
                <a:gd name="T13" fmla="*/ 283 h 284"/>
                <a:gd name="T14" fmla="*/ 2 w 283"/>
                <a:gd name="T15" fmla="*/ 167 h 284"/>
                <a:gd name="T16" fmla="*/ 0 w 283"/>
                <a:gd name="T17" fmla="*/ 134 h 284"/>
                <a:gd name="T18" fmla="*/ 2 w 283"/>
                <a:gd name="T19" fmla="*/ 116 h 284"/>
                <a:gd name="T20" fmla="*/ 117 w 283"/>
                <a:gd name="T21" fmla="*/ 3 h 284"/>
                <a:gd name="T22" fmla="*/ 168 w 283"/>
                <a:gd name="T23" fmla="*/ 263 h 284"/>
                <a:gd name="T24" fmla="*/ 140 w 283"/>
                <a:gd name="T25" fmla="*/ 249 h 284"/>
                <a:gd name="T26" fmla="*/ 132 w 283"/>
                <a:gd name="T27" fmla="*/ 233 h 284"/>
                <a:gd name="T28" fmla="*/ 119 w 283"/>
                <a:gd name="T29" fmla="*/ 185 h 284"/>
                <a:gd name="T30" fmla="*/ 92 w 283"/>
                <a:gd name="T31" fmla="*/ 176 h 284"/>
                <a:gd name="T32" fmla="*/ 73 w 283"/>
                <a:gd name="T33" fmla="*/ 119 h 284"/>
                <a:gd name="T34" fmla="*/ 99 w 283"/>
                <a:gd name="T35" fmla="*/ 104 h 284"/>
                <a:gd name="T36" fmla="*/ 132 w 283"/>
                <a:gd name="T37" fmla="*/ 121 h 284"/>
                <a:gd name="T38" fmla="*/ 150 w 283"/>
                <a:gd name="T39" fmla="*/ 127 h 284"/>
                <a:gd name="T40" fmla="*/ 173 w 283"/>
                <a:gd name="T41" fmla="*/ 114 h 284"/>
                <a:gd name="T42" fmla="*/ 177 w 283"/>
                <a:gd name="T43" fmla="*/ 102 h 284"/>
                <a:gd name="T44" fmla="*/ 183 w 283"/>
                <a:gd name="T45" fmla="*/ 92 h 284"/>
                <a:gd name="T46" fmla="*/ 162 w 283"/>
                <a:gd name="T47" fmla="*/ 102 h 284"/>
                <a:gd name="T48" fmla="*/ 155 w 283"/>
                <a:gd name="T49" fmla="*/ 111 h 284"/>
                <a:gd name="T50" fmla="*/ 134 w 283"/>
                <a:gd name="T51" fmla="*/ 91 h 284"/>
                <a:gd name="T52" fmla="*/ 117 w 283"/>
                <a:gd name="T53" fmla="*/ 91 h 284"/>
                <a:gd name="T54" fmla="*/ 98 w 283"/>
                <a:gd name="T55" fmla="*/ 94 h 284"/>
                <a:gd name="T56" fmla="*/ 105 w 283"/>
                <a:gd name="T57" fmla="*/ 86 h 284"/>
                <a:gd name="T58" fmla="*/ 99 w 283"/>
                <a:gd name="T59" fmla="*/ 80 h 284"/>
                <a:gd name="T60" fmla="*/ 122 w 283"/>
                <a:gd name="T61" fmla="*/ 72 h 284"/>
                <a:gd name="T62" fmla="*/ 132 w 283"/>
                <a:gd name="T63" fmla="*/ 68 h 284"/>
                <a:gd name="T64" fmla="*/ 153 w 283"/>
                <a:gd name="T65" fmla="*/ 68 h 284"/>
                <a:gd name="T66" fmla="*/ 150 w 283"/>
                <a:gd name="T67" fmla="*/ 55 h 284"/>
                <a:gd name="T68" fmla="*/ 141 w 283"/>
                <a:gd name="T69" fmla="*/ 58 h 284"/>
                <a:gd name="T70" fmla="*/ 153 w 283"/>
                <a:gd name="T71" fmla="*/ 40 h 284"/>
                <a:gd name="T72" fmla="*/ 177 w 283"/>
                <a:gd name="T73" fmla="*/ 33 h 284"/>
                <a:gd name="T74" fmla="*/ 195 w 283"/>
                <a:gd name="T75" fmla="*/ 33 h 284"/>
                <a:gd name="T76" fmla="*/ 146 w 283"/>
                <a:gd name="T77" fmla="*/ 18 h 284"/>
                <a:gd name="T78" fmla="*/ 67 w 283"/>
                <a:gd name="T79" fmla="*/ 42 h 284"/>
                <a:gd name="T80" fmla="*/ 72 w 283"/>
                <a:gd name="T81" fmla="*/ 52 h 284"/>
                <a:gd name="T82" fmla="*/ 57 w 283"/>
                <a:gd name="T83" fmla="*/ 71 h 284"/>
                <a:gd name="T84" fmla="*/ 33 w 283"/>
                <a:gd name="T85" fmla="*/ 82 h 284"/>
                <a:gd name="T86" fmla="*/ 21 w 283"/>
                <a:gd name="T87" fmla="*/ 126 h 284"/>
                <a:gd name="T88" fmla="*/ 31 w 283"/>
                <a:gd name="T89" fmla="*/ 141 h 284"/>
                <a:gd name="T90" fmla="*/ 19 w 283"/>
                <a:gd name="T91" fmla="*/ 164 h 284"/>
                <a:gd name="T92" fmla="*/ 166 w 283"/>
                <a:gd name="T93" fmla="*/ 264 h 284"/>
                <a:gd name="T94" fmla="*/ 171 w 283"/>
                <a:gd name="T95" fmla="*/ 263 h 284"/>
                <a:gd name="T96" fmla="*/ 255 w 283"/>
                <a:gd name="T97" fmla="*/ 193 h 284"/>
                <a:gd name="T98" fmla="*/ 262 w 283"/>
                <a:gd name="T99" fmla="*/ 169 h 284"/>
                <a:gd name="T100" fmla="*/ 253 w 283"/>
                <a:gd name="T101" fmla="*/ 159 h 284"/>
                <a:gd name="T102" fmla="*/ 235 w 283"/>
                <a:gd name="T103" fmla="*/ 150 h 284"/>
                <a:gd name="T104" fmla="*/ 220 w 283"/>
                <a:gd name="T105" fmla="*/ 148 h 284"/>
                <a:gd name="T106" fmla="*/ 195 w 283"/>
                <a:gd name="T107" fmla="*/ 146 h 284"/>
                <a:gd name="T108" fmla="*/ 186 w 283"/>
                <a:gd name="T109" fmla="*/ 156 h 284"/>
                <a:gd name="T110" fmla="*/ 202 w 283"/>
                <a:gd name="T111" fmla="*/ 160 h 284"/>
                <a:gd name="T112" fmla="*/ 213 w 283"/>
                <a:gd name="T113" fmla="*/ 161 h 284"/>
                <a:gd name="T114" fmla="*/ 189 w 283"/>
                <a:gd name="T115" fmla="*/ 206 h 284"/>
                <a:gd name="T116" fmla="*/ 176 w 283"/>
                <a:gd name="T117" fmla="*/ 252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3" h="284">
                  <a:moveTo>
                    <a:pt x="133" y="0"/>
                  </a:moveTo>
                  <a:cubicBezTo>
                    <a:pt x="139" y="0"/>
                    <a:pt x="144" y="0"/>
                    <a:pt x="150" y="0"/>
                  </a:cubicBezTo>
                  <a:cubicBezTo>
                    <a:pt x="154" y="1"/>
                    <a:pt x="157" y="1"/>
                    <a:pt x="161" y="2"/>
                  </a:cubicBezTo>
                  <a:cubicBezTo>
                    <a:pt x="189" y="6"/>
                    <a:pt x="214" y="17"/>
                    <a:pt x="235" y="36"/>
                  </a:cubicBezTo>
                  <a:cubicBezTo>
                    <a:pt x="260" y="58"/>
                    <a:pt x="275" y="85"/>
                    <a:pt x="281" y="118"/>
                  </a:cubicBezTo>
                  <a:cubicBezTo>
                    <a:pt x="282" y="123"/>
                    <a:pt x="283" y="129"/>
                    <a:pt x="283" y="134"/>
                  </a:cubicBezTo>
                  <a:cubicBezTo>
                    <a:pt x="283" y="139"/>
                    <a:pt x="283" y="145"/>
                    <a:pt x="283" y="151"/>
                  </a:cubicBezTo>
                  <a:cubicBezTo>
                    <a:pt x="283" y="151"/>
                    <a:pt x="283" y="152"/>
                    <a:pt x="283" y="153"/>
                  </a:cubicBezTo>
                  <a:cubicBezTo>
                    <a:pt x="282" y="159"/>
                    <a:pt x="282" y="164"/>
                    <a:pt x="281" y="169"/>
                  </a:cubicBezTo>
                  <a:cubicBezTo>
                    <a:pt x="275" y="197"/>
                    <a:pt x="263" y="221"/>
                    <a:pt x="242" y="242"/>
                  </a:cubicBezTo>
                  <a:cubicBezTo>
                    <a:pt x="221" y="263"/>
                    <a:pt x="196" y="277"/>
                    <a:pt x="166" y="282"/>
                  </a:cubicBezTo>
                  <a:cubicBezTo>
                    <a:pt x="161" y="283"/>
                    <a:pt x="155" y="283"/>
                    <a:pt x="150" y="284"/>
                  </a:cubicBezTo>
                  <a:cubicBezTo>
                    <a:pt x="144" y="284"/>
                    <a:pt x="139" y="284"/>
                    <a:pt x="133" y="284"/>
                  </a:cubicBezTo>
                  <a:cubicBezTo>
                    <a:pt x="129" y="284"/>
                    <a:pt x="126" y="283"/>
                    <a:pt x="122" y="283"/>
                  </a:cubicBezTo>
                  <a:cubicBezTo>
                    <a:pt x="94" y="279"/>
                    <a:pt x="69" y="268"/>
                    <a:pt x="48" y="249"/>
                  </a:cubicBezTo>
                  <a:cubicBezTo>
                    <a:pt x="23" y="227"/>
                    <a:pt x="8" y="199"/>
                    <a:pt x="2" y="167"/>
                  </a:cubicBezTo>
                  <a:cubicBezTo>
                    <a:pt x="1" y="161"/>
                    <a:pt x="0" y="156"/>
                    <a:pt x="0" y="151"/>
                  </a:cubicBezTo>
                  <a:cubicBezTo>
                    <a:pt x="0" y="145"/>
                    <a:pt x="0" y="139"/>
                    <a:pt x="0" y="134"/>
                  </a:cubicBezTo>
                  <a:cubicBezTo>
                    <a:pt x="0" y="133"/>
                    <a:pt x="0" y="132"/>
                    <a:pt x="0" y="131"/>
                  </a:cubicBezTo>
                  <a:cubicBezTo>
                    <a:pt x="1" y="126"/>
                    <a:pt x="1" y="121"/>
                    <a:pt x="2" y="116"/>
                  </a:cubicBezTo>
                  <a:cubicBezTo>
                    <a:pt x="8" y="87"/>
                    <a:pt x="20" y="63"/>
                    <a:pt x="41" y="43"/>
                  </a:cubicBezTo>
                  <a:cubicBezTo>
                    <a:pt x="62" y="21"/>
                    <a:pt x="87" y="8"/>
                    <a:pt x="117" y="3"/>
                  </a:cubicBezTo>
                  <a:cubicBezTo>
                    <a:pt x="122" y="2"/>
                    <a:pt x="128" y="1"/>
                    <a:pt x="133" y="0"/>
                  </a:cubicBezTo>
                  <a:close/>
                  <a:moveTo>
                    <a:pt x="168" y="263"/>
                  </a:moveTo>
                  <a:cubicBezTo>
                    <a:pt x="166" y="262"/>
                    <a:pt x="164" y="263"/>
                    <a:pt x="162" y="262"/>
                  </a:cubicBezTo>
                  <a:cubicBezTo>
                    <a:pt x="153" y="260"/>
                    <a:pt x="147" y="254"/>
                    <a:pt x="140" y="249"/>
                  </a:cubicBezTo>
                  <a:cubicBezTo>
                    <a:pt x="136" y="246"/>
                    <a:pt x="133" y="242"/>
                    <a:pt x="132" y="237"/>
                  </a:cubicBezTo>
                  <a:cubicBezTo>
                    <a:pt x="132" y="236"/>
                    <a:pt x="132" y="235"/>
                    <a:pt x="132" y="233"/>
                  </a:cubicBezTo>
                  <a:cubicBezTo>
                    <a:pt x="130" y="222"/>
                    <a:pt x="128" y="210"/>
                    <a:pt x="126" y="199"/>
                  </a:cubicBezTo>
                  <a:cubicBezTo>
                    <a:pt x="125" y="194"/>
                    <a:pt x="123" y="189"/>
                    <a:pt x="119" y="185"/>
                  </a:cubicBezTo>
                  <a:cubicBezTo>
                    <a:pt x="117" y="181"/>
                    <a:pt x="113" y="179"/>
                    <a:pt x="108" y="179"/>
                  </a:cubicBezTo>
                  <a:cubicBezTo>
                    <a:pt x="103" y="178"/>
                    <a:pt x="97" y="178"/>
                    <a:pt x="92" y="176"/>
                  </a:cubicBezTo>
                  <a:cubicBezTo>
                    <a:pt x="78" y="174"/>
                    <a:pt x="68" y="163"/>
                    <a:pt x="66" y="150"/>
                  </a:cubicBezTo>
                  <a:cubicBezTo>
                    <a:pt x="64" y="139"/>
                    <a:pt x="67" y="129"/>
                    <a:pt x="73" y="119"/>
                  </a:cubicBezTo>
                  <a:cubicBezTo>
                    <a:pt x="79" y="110"/>
                    <a:pt x="89" y="108"/>
                    <a:pt x="99" y="104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106" y="103"/>
                    <a:pt x="112" y="106"/>
                    <a:pt x="117" y="110"/>
                  </a:cubicBezTo>
                  <a:cubicBezTo>
                    <a:pt x="122" y="113"/>
                    <a:pt x="127" y="117"/>
                    <a:pt x="132" y="121"/>
                  </a:cubicBezTo>
                  <a:cubicBezTo>
                    <a:pt x="136" y="125"/>
                    <a:pt x="141" y="127"/>
                    <a:pt x="147" y="127"/>
                  </a:cubicBezTo>
                  <a:cubicBezTo>
                    <a:pt x="148" y="128"/>
                    <a:pt x="149" y="127"/>
                    <a:pt x="150" y="127"/>
                  </a:cubicBezTo>
                  <a:cubicBezTo>
                    <a:pt x="153" y="125"/>
                    <a:pt x="156" y="123"/>
                    <a:pt x="159" y="122"/>
                  </a:cubicBezTo>
                  <a:cubicBezTo>
                    <a:pt x="163" y="119"/>
                    <a:pt x="169" y="117"/>
                    <a:pt x="173" y="114"/>
                  </a:cubicBezTo>
                  <a:cubicBezTo>
                    <a:pt x="176" y="113"/>
                    <a:pt x="178" y="111"/>
                    <a:pt x="179" y="109"/>
                  </a:cubicBezTo>
                  <a:cubicBezTo>
                    <a:pt x="174" y="107"/>
                    <a:pt x="173" y="106"/>
                    <a:pt x="177" y="102"/>
                  </a:cubicBezTo>
                  <a:cubicBezTo>
                    <a:pt x="179" y="100"/>
                    <a:pt x="181" y="99"/>
                    <a:pt x="183" y="97"/>
                  </a:cubicBezTo>
                  <a:cubicBezTo>
                    <a:pt x="184" y="95"/>
                    <a:pt x="185" y="93"/>
                    <a:pt x="183" y="92"/>
                  </a:cubicBezTo>
                  <a:cubicBezTo>
                    <a:pt x="181" y="91"/>
                    <a:pt x="179" y="89"/>
                    <a:pt x="177" y="89"/>
                  </a:cubicBezTo>
                  <a:cubicBezTo>
                    <a:pt x="170" y="90"/>
                    <a:pt x="163" y="94"/>
                    <a:pt x="162" y="102"/>
                  </a:cubicBezTo>
                  <a:cubicBezTo>
                    <a:pt x="161" y="105"/>
                    <a:pt x="162" y="108"/>
                    <a:pt x="163" y="111"/>
                  </a:cubicBezTo>
                  <a:cubicBezTo>
                    <a:pt x="160" y="111"/>
                    <a:pt x="158" y="111"/>
                    <a:pt x="155" y="111"/>
                  </a:cubicBezTo>
                  <a:cubicBezTo>
                    <a:pt x="150" y="109"/>
                    <a:pt x="147" y="106"/>
                    <a:pt x="144" y="102"/>
                  </a:cubicBezTo>
                  <a:cubicBezTo>
                    <a:pt x="141" y="98"/>
                    <a:pt x="138" y="95"/>
                    <a:pt x="134" y="91"/>
                  </a:cubicBezTo>
                  <a:cubicBezTo>
                    <a:pt x="130" y="86"/>
                    <a:pt x="124" y="86"/>
                    <a:pt x="119" y="89"/>
                  </a:cubicBezTo>
                  <a:cubicBezTo>
                    <a:pt x="118" y="89"/>
                    <a:pt x="117" y="90"/>
                    <a:pt x="117" y="91"/>
                  </a:cubicBezTo>
                  <a:cubicBezTo>
                    <a:pt x="115" y="99"/>
                    <a:pt x="105" y="103"/>
                    <a:pt x="98" y="98"/>
                  </a:cubicBezTo>
                  <a:cubicBezTo>
                    <a:pt x="96" y="97"/>
                    <a:pt x="96" y="95"/>
                    <a:pt x="98" y="94"/>
                  </a:cubicBezTo>
                  <a:cubicBezTo>
                    <a:pt x="100" y="93"/>
                    <a:pt x="101" y="93"/>
                    <a:pt x="103" y="92"/>
                  </a:cubicBezTo>
                  <a:cubicBezTo>
                    <a:pt x="107" y="91"/>
                    <a:pt x="108" y="90"/>
                    <a:pt x="105" y="86"/>
                  </a:cubicBezTo>
                  <a:cubicBezTo>
                    <a:pt x="104" y="85"/>
                    <a:pt x="102" y="84"/>
                    <a:pt x="101" y="82"/>
                  </a:cubicBezTo>
                  <a:cubicBezTo>
                    <a:pt x="100" y="81"/>
                    <a:pt x="100" y="81"/>
                    <a:pt x="99" y="80"/>
                  </a:cubicBezTo>
                  <a:cubicBezTo>
                    <a:pt x="100" y="80"/>
                    <a:pt x="101" y="80"/>
                    <a:pt x="102" y="80"/>
                  </a:cubicBezTo>
                  <a:cubicBezTo>
                    <a:pt x="109" y="79"/>
                    <a:pt x="116" y="77"/>
                    <a:pt x="122" y="72"/>
                  </a:cubicBezTo>
                  <a:cubicBezTo>
                    <a:pt x="123" y="71"/>
                    <a:pt x="125" y="70"/>
                    <a:pt x="123" y="68"/>
                  </a:cubicBezTo>
                  <a:cubicBezTo>
                    <a:pt x="126" y="66"/>
                    <a:pt x="129" y="66"/>
                    <a:pt x="132" y="68"/>
                  </a:cubicBezTo>
                  <a:cubicBezTo>
                    <a:pt x="134" y="69"/>
                    <a:pt x="137" y="70"/>
                    <a:pt x="139" y="72"/>
                  </a:cubicBezTo>
                  <a:cubicBezTo>
                    <a:pt x="146" y="75"/>
                    <a:pt x="150" y="74"/>
                    <a:pt x="153" y="68"/>
                  </a:cubicBezTo>
                  <a:cubicBezTo>
                    <a:pt x="154" y="66"/>
                    <a:pt x="155" y="64"/>
                    <a:pt x="156" y="63"/>
                  </a:cubicBezTo>
                  <a:cubicBezTo>
                    <a:pt x="157" y="58"/>
                    <a:pt x="155" y="55"/>
                    <a:pt x="150" y="55"/>
                  </a:cubicBezTo>
                  <a:cubicBezTo>
                    <a:pt x="149" y="55"/>
                    <a:pt x="147" y="56"/>
                    <a:pt x="146" y="56"/>
                  </a:cubicBezTo>
                  <a:cubicBezTo>
                    <a:pt x="144" y="57"/>
                    <a:pt x="142" y="58"/>
                    <a:pt x="141" y="58"/>
                  </a:cubicBezTo>
                  <a:cubicBezTo>
                    <a:pt x="139" y="56"/>
                    <a:pt x="140" y="54"/>
                    <a:pt x="141" y="52"/>
                  </a:cubicBezTo>
                  <a:cubicBezTo>
                    <a:pt x="144" y="47"/>
                    <a:pt x="148" y="43"/>
                    <a:pt x="153" y="40"/>
                  </a:cubicBezTo>
                  <a:cubicBezTo>
                    <a:pt x="159" y="36"/>
                    <a:pt x="165" y="32"/>
                    <a:pt x="173" y="31"/>
                  </a:cubicBezTo>
                  <a:cubicBezTo>
                    <a:pt x="174" y="31"/>
                    <a:pt x="176" y="32"/>
                    <a:pt x="177" y="33"/>
                  </a:cubicBezTo>
                  <a:cubicBezTo>
                    <a:pt x="179" y="34"/>
                    <a:pt x="182" y="36"/>
                    <a:pt x="184" y="37"/>
                  </a:cubicBezTo>
                  <a:cubicBezTo>
                    <a:pt x="189" y="38"/>
                    <a:pt x="193" y="37"/>
                    <a:pt x="195" y="33"/>
                  </a:cubicBezTo>
                  <a:cubicBezTo>
                    <a:pt x="195" y="31"/>
                    <a:pt x="195" y="30"/>
                    <a:pt x="193" y="29"/>
                  </a:cubicBezTo>
                  <a:cubicBezTo>
                    <a:pt x="178" y="22"/>
                    <a:pt x="162" y="19"/>
                    <a:pt x="146" y="18"/>
                  </a:cubicBezTo>
                  <a:cubicBezTo>
                    <a:pt x="124" y="18"/>
                    <a:pt x="104" y="22"/>
                    <a:pt x="85" y="32"/>
                  </a:cubicBezTo>
                  <a:cubicBezTo>
                    <a:pt x="79" y="35"/>
                    <a:pt x="73" y="39"/>
                    <a:pt x="67" y="42"/>
                  </a:cubicBezTo>
                  <a:cubicBezTo>
                    <a:pt x="69" y="43"/>
                    <a:pt x="70" y="44"/>
                    <a:pt x="71" y="45"/>
                  </a:cubicBezTo>
                  <a:cubicBezTo>
                    <a:pt x="74" y="47"/>
                    <a:pt x="74" y="49"/>
                    <a:pt x="72" y="52"/>
                  </a:cubicBezTo>
                  <a:cubicBezTo>
                    <a:pt x="71" y="52"/>
                    <a:pt x="71" y="53"/>
                    <a:pt x="70" y="54"/>
                  </a:cubicBezTo>
                  <a:cubicBezTo>
                    <a:pt x="67" y="61"/>
                    <a:pt x="63" y="67"/>
                    <a:pt x="57" y="71"/>
                  </a:cubicBezTo>
                  <a:cubicBezTo>
                    <a:pt x="51" y="77"/>
                    <a:pt x="44" y="81"/>
                    <a:pt x="36" y="80"/>
                  </a:cubicBezTo>
                  <a:cubicBezTo>
                    <a:pt x="35" y="80"/>
                    <a:pt x="34" y="81"/>
                    <a:pt x="33" y="82"/>
                  </a:cubicBezTo>
                  <a:cubicBezTo>
                    <a:pt x="26" y="94"/>
                    <a:pt x="22" y="108"/>
                    <a:pt x="19" y="122"/>
                  </a:cubicBezTo>
                  <a:cubicBezTo>
                    <a:pt x="19" y="124"/>
                    <a:pt x="19" y="125"/>
                    <a:pt x="21" y="126"/>
                  </a:cubicBezTo>
                  <a:cubicBezTo>
                    <a:pt x="26" y="127"/>
                    <a:pt x="30" y="130"/>
                    <a:pt x="32" y="134"/>
                  </a:cubicBezTo>
                  <a:cubicBezTo>
                    <a:pt x="33" y="137"/>
                    <a:pt x="33" y="139"/>
                    <a:pt x="31" y="141"/>
                  </a:cubicBezTo>
                  <a:cubicBezTo>
                    <a:pt x="25" y="146"/>
                    <a:pt x="21" y="154"/>
                    <a:pt x="19" y="162"/>
                  </a:cubicBezTo>
                  <a:cubicBezTo>
                    <a:pt x="19" y="162"/>
                    <a:pt x="19" y="163"/>
                    <a:pt x="19" y="164"/>
                  </a:cubicBezTo>
                  <a:cubicBezTo>
                    <a:pt x="23" y="185"/>
                    <a:pt x="31" y="204"/>
                    <a:pt x="45" y="220"/>
                  </a:cubicBezTo>
                  <a:cubicBezTo>
                    <a:pt x="77" y="258"/>
                    <a:pt x="117" y="272"/>
                    <a:pt x="166" y="264"/>
                  </a:cubicBezTo>
                  <a:cubicBezTo>
                    <a:pt x="167" y="264"/>
                    <a:pt x="167" y="263"/>
                    <a:pt x="168" y="263"/>
                  </a:cubicBezTo>
                  <a:cubicBezTo>
                    <a:pt x="169" y="263"/>
                    <a:pt x="170" y="263"/>
                    <a:pt x="171" y="263"/>
                  </a:cubicBezTo>
                  <a:cubicBezTo>
                    <a:pt x="174" y="262"/>
                    <a:pt x="176" y="261"/>
                    <a:pt x="179" y="261"/>
                  </a:cubicBezTo>
                  <a:cubicBezTo>
                    <a:pt x="214" y="249"/>
                    <a:pt x="239" y="226"/>
                    <a:pt x="255" y="193"/>
                  </a:cubicBezTo>
                  <a:cubicBezTo>
                    <a:pt x="258" y="185"/>
                    <a:pt x="261" y="177"/>
                    <a:pt x="263" y="168"/>
                  </a:cubicBezTo>
                  <a:cubicBezTo>
                    <a:pt x="262" y="168"/>
                    <a:pt x="262" y="168"/>
                    <a:pt x="262" y="169"/>
                  </a:cubicBezTo>
                  <a:cubicBezTo>
                    <a:pt x="258" y="172"/>
                    <a:pt x="256" y="172"/>
                    <a:pt x="255" y="167"/>
                  </a:cubicBezTo>
                  <a:cubicBezTo>
                    <a:pt x="254" y="164"/>
                    <a:pt x="254" y="162"/>
                    <a:pt x="253" y="159"/>
                  </a:cubicBezTo>
                  <a:cubicBezTo>
                    <a:pt x="252" y="153"/>
                    <a:pt x="249" y="151"/>
                    <a:pt x="243" y="151"/>
                  </a:cubicBezTo>
                  <a:cubicBezTo>
                    <a:pt x="240" y="150"/>
                    <a:pt x="238" y="151"/>
                    <a:pt x="235" y="150"/>
                  </a:cubicBezTo>
                  <a:cubicBezTo>
                    <a:pt x="231" y="150"/>
                    <a:pt x="227" y="149"/>
                    <a:pt x="222" y="148"/>
                  </a:cubicBezTo>
                  <a:cubicBezTo>
                    <a:pt x="222" y="148"/>
                    <a:pt x="221" y="148"/>
                    <a:pt x="220" y="148"/>
                  </a:cubicBezTo>
                  <a:cubicBezTo>
                    <a:pt x="216" y="150"/>
                    <a:pt x="212" y="150"/>
                    <a:pt x="208" y="149"/>
                  </a:cubicBezTo>
                  <a:cubicBezTo>
                    <a:pt x="204" y="148"/>
                    <a:pt x="199" y="147"/>
                    <a:pt x="195" y="146"/>
                  </a:cubicBezTo>
                  <a:cubicBezTo>
                    <a:pt x="188" y="145"/>
                    <a:pt x="186" y="148"/>
                    <a:pt x="186" y="154"/>
                  </a:cubicBezTo>
                  <a:cubicBezTo>
                    <a:pt x="186" y="155"/>
                    <a:pt x="186" y="156"/>
                    <a:pt x="186" y="156"/>
                  </a:cubicBezTo>
                  <a:cubicBezTo>
                    <a:pt x="187" y="161"/>
                    <a:pt x="189" y="163"/>
                    <a:pt x="193" y="162"/>
                  </a:cubicBezTo>
                  <a:cubicBezTo>
                    <a:pt x="196" y="162"/>
                    <a:pt x="199" y="161"/>
                    <a:pt x="202" y="160"/>
                  </a:cubicBezTo>
                  <a:cubicBezTo>
                    <a:pt x="205" y="160"/>
                    <a:pt x="208" y="158"/>
                    <a:pt x="210" y="158"/>
                  </a:cubicBezTo>
                  <a:cubicBezTo>
                    <a:pt x="213" y="157"/>
                    <a:pt x="214" y="158"/>
                    <a:pt x="213" y="161"/>
                  </a:cubicBezTo>
                  <a:cubicBezTo>
                    <a:pt x="213" y="163"/>
                    <a:pt x="212" y="165"/>
                    <a:pt x="211" y="166"/>
                  </a:cubicBezTo>
                  <a:cubicBezTo>
                    <a:pt x="203" y="180"/>
                    <a:pt x="196" y="193"/>
                    <a:pt x="189" y="206"/>
                  </a:cubicBezTo>
                  <a:cubicBezTo>
                    <a:pt x="183" y="216"/>
                    <a:pt x="179" y="226"/>
                    <a:pt x="177" y="237"/>
                  </a:cubicBezTo>
                  <a:cubicBezTo>
                    <a:pt x="176" y="242"/>
                    <a:pt x="176" y="247"/>
                    <a:pt x="176" y="252"/>
                  </a:cubicBezTo>
                  <a:cubicBezTo>
                    <a:pt x="176" y="258"/>
                    <a:pt x="173" y="262"/>
                    <a:pt x="168" y="26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86" name="object185"/>
          <p:cNvGrpSpPr/>
          <p:nvPr/>
        </p:nvGrpSpPr>
        <p:grpSpPr>
          <a:xfrm>
            <a:off x="2465709" y="3192991"/>
            <a:ext cx="793751" cy="844551"/>
            <a:chOff x="3760788" y="2535238"/>
            <a:chExt cx="595313" cy="633413"/>
          </a:xfrm>
          <a:solidFill>
            <a:schemeClr val="accent2"/>
          </a:solidFill>
        </p:grpSpPr>
        <p:sp>
          <p:nvSpPr>
            <p:cNvPr id="131" name="Freeform 127"/>
            <p:cNvSpPr/>
            <p:nvPr/>
          </p:nvSpPr>
          <p:spPr bwMode="auto">
            <a:xfrm>
              <a:off x="3760788" y="2535238"/>
              <a:ext cx="595313" cy="633413"/>
            </a:xfrm>
            <a:custGeom>
              <a:avLst/>
              <a:gdLst>
                <a:gd name="T0" fmla="*/ 435 w 435"/>
                <a:gd name="T1" fmla="*/ 0 h 463"/>
                <a:gd name="T2" fmla="*/ 2 w 435"/>
                <a:gd name="T3" fmla="*/ 0 h 463"/>
                <a:gd name="T4" fmla="*/ 2 w 435"/>
                <a:gd name="T5" fmla="*/ 113 h 463"/>
                <a:gd name="T6" fmla="*/ 32 w 435"/>
                <a:gd name="T7" fmla="*/ 113 h 463"/>
                <a:gd name="T8" fmla="*/ 104 w 435"/>
                <a:gd name="T9" fmla="*/ 70 h 463"/>
                <a:gd name="T10" fmla="*/ 166 w 435"/>
                <a:gd name="T11" fmla="*/ 154 h 463"/>
                <a:gd name="T12" fmla="*/ 145 w 435"/>
                <a:gd name="T13" fmla="*/ 219 h 463"/>
                <a:gd name="T14" fmla="*/ 100 w 435"/>
                <a:gd name="T15" fmla="*/ 234 h 463"/>
                <a:gd name="T16" fmla="*/ 34 w 435"/>
                <a:gd name="T17" fmla="*/ 192 h 463"/>
                <a:gd name="T18" fmla="*/ 0 w 435"/>
                <a:gd name="T19" fmla="*/ 192 h 463"/>
                <a:gd name="T20" fmla="*/ 0 w 435"/>
                <a:gd name="T21" fmla="*/ 442 h 463"/>
                <a:gd name="T22" fmla="*/ 9 w 435"/>
                <a:gd name="T23" fmla="*/ 463 h 463"/>
                <a:gd name="T24" fmla="*/ 435 w 435"/>
                <a:gd name="T25" fmla="*/ 463 h 463"/>
                <a:gd name="T26" fmla="*/ 435 w 435"/>
                <a:gd name="T27" fmla="*/ 0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5" h="463">
                  <a:moveTo>
                    <a:pt x="43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113"/>
                    <a:pt x="2" y="113"/>
                    <a:pt x="2" y="113"/>
                  </a:cubicBezTo>
                  <a:cubicBezTo>
                    <a:pt x="32" y="113"/>
                    <a:pt x="32" y="113"/>
                    <a:pt x="32" y="113"/>
                  </a:cubicBezTo>
                  <a:cubicBezTo>
                    <a:pt x="40" y="99"/>
                    <a:pt x="61" y="69"/>
                    <a:pt x="104" y="70"/>
                  </a:cubicBezTo>
                  <a:cubicBezTo>
                    <a:pt x="166" y="72"/>
                    <a:pt x="166" y="134"/>
                    <a:pt x="166" y="154"/>
                  </a:cubicBezTo>
                  <a:cubicBezTo>
                    <a:pt x="166" y="184"/>
                    <a:pt x="159" y="205"/>
                    <a:pt x="145" y="219"/>
                  </a:cubicBezTo>
                  <a:cubicBezTo>
                    <a:pt x="134" y="229"/>
                    <a:pt x="119" y="234"/>
                    <a:pt x="100" y="234"/>
                  </a:cubicBezTo>
                  <a:cubicBezTo>
                    <a:pt x="63" y="233"/>
                    <a:pt x="42" y="209"/>
                    <a:pt x="34" y="19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442"/>
                    <a:pt x="0" y="442"/>
                    <a:pt x="0" y="442"/>
                  </a:cubicBezTo>
                  <a:cubicBezTo>
                    <a:pt x="4" y="449"/>
                    <a:pt x="7" y="456"/>
                    <a:pt x="9" y="463"/>
                  </a:cubicBezTo>
                  <a:cubicBezTo>
                    <a:pt x="435" y="463"/>
                    <a:pt x="435" y="463"/>
                    <a:pt x="435" y="463"/>
                  </a:cubicBezTo>
                  <a:lnTo>
                    <a:pt x="43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168" name="مجموعة 167"/>
            <p:cNvGrpSpPr/>
            <p:nvPr/>
          </p:nvGrpSpPr>
          <p:grpSpPr>
            <a:xfrm>
              <a:off x="4005263" y="2860675"/>
              <a:ext cx="255588" cy="254001"/>
              <a:chOff x="4005263" y="2860675"/>
              <a:chExt cx="255588" cy="254001"/>
            </a:xfrm>
            <a:grpFill/>
          </p:grpSpPr>
          <p:sp>
            <p:nvSpPr>
              <p:cNvPr id="140" name="Freeform 136"/>
              <p:cNvSpPr>
                <a:spLocks noEditPoints="1"/>
              </p:cNvSpPr>
              <p:nvPr/>
            </p:nvSpPr>
            <p:spPr bwMode="auto">
              <a:xfrm>
                <a:off x="4005263" y="2860675"/>
                <a:ext cx="255588" cy="182563"/>
              </a:xfrm>
              <a:custGeom>
                <a:avLst/>
                <a:gdLst>
                  <a:gd name="T0" fmla="*/ 177 w 186"/>
                  <a:gd name="T1" fmla="*/ 0 h 134"/>
                  <a:gd name="T2" fmla="*/ 185 w 186"/>
                  <a:gd name="T3" fmla="*/ 6 h 134"/>
                  <a:gd name="T4" fmla="*/ 186 w 186"/>
                  <a:gd name="T5" fmla="*/ 12 h 134"/>
                  <a:gd name="T6" fmla="*/ 186 w 186"/>
                  <a:gd name="T7" fmla="*/ 122 h 134"/>
                  <a:gd name="T8" fmla="*/ 174 w 186"/>
                  <a:gd name="T9" fmla="*/ 134 h 134"/>
                  <a:gd name="T10" fmla="*/ 13 w 186"/>
                  <a:gd name="T11" fmla="*/ 134 h 134"/>
                  <a:gd name="T12" fmla="*/ 1 w 186"/>
                  <a:gd name="T13" fmla="*/ 125 h 134"/>
                  <a:gd name="T14" fmla="*/ 0 w 186"/>
                  <a:gd name="T15" fmla="*/ 125 h 134"/>
                  <a:gd name="T16" fmla="*/ 0 w 186"/>
                  <a:gd name="T17" fmla="*/ 9 h 134"/>
                  <a:gd name="T18" fmla="*/ 1 w 186"/>
                  <a:gd name="T19" fmla="*/ 7 h 134"/>
                  <a:gd name="T20" fmla="*/ 9 w 186"/>
                  <a:gd name="T21" fmla="*/ 0 h 134"/>
                  <a:gd name="T22" fmla="*/ 177 w 186"/>
                  <a:gd name="T23" fmla="*/ 0 h 134"/>
                  <a:gd name="T24" fmla="*/ 174 w 186"/>
                  <a:gd name="T25" fmla="*/ 122 h 134"/>
                  <a:gd name="T26" fmla="*/ 174 w 186"/>
                  <a:gd name="T27" fmla="*/ 12 h 134"/>
                  <a:gd name="T28" fmla="*/ 12 w 186"/>
                  <a:gd name="T29" fmla="*/ 12 h 134"/>
                  <a:gd name="T30" fmla="*/ 12 w 186"/>
                  <a:gd name="T31" fmla="*/ 122 h 134"/>
                  <a:gd name="T32" fmla="*/ 174 w 186"/>
                  <a:gd name="T33" fmla="*/ 122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6" h="134">
                    <a:moveTo>
                      <a:pt x="177" y="0"/>
                    </a:moveTo>
                    <a:cubicBezTo>
                      <a:pt x="180" y="1"/>
                      <a:pt x="183" y="3"/>
                      <a:pt x="185" y="6"/>
                    </a:cubicBezTo>
                    <a:cubicBezTo>
                      <a:pt x="185" y="8"/>
                      <a:pt x="186" y="10"/>
                      <a:pt x="186" y="12"/>
                    </a:cubicBezTo>
                    <a:cubicBezTo>
                      <a:pt x="186" y="49"/>
                      <a:pt x="186" y="86"/>
                      <a:pt x="186" y="122"/>
                    </a:cubicBezTo>
                    <a:cubicBezTo>
                      <a:pt x="186" y="129"/>
                      <a:pt x="181" y="134"/>
                      <a:pt x="174" y="134"/>
                    </a:cubicBezTo>
                    <a:cubicBezTo>
                      <a:pt x="120" y="134"/>
                      <a:pt x="66" y="134"/>
                      <a:pt x="13" y="134"/>
                    </a:cubicBezTo>
                    <a:cubicBezTo>
                      <a:pt x="6" y="134"/>
                      <a:pt x="3" y="132"/>
                      <a:pt x="1" y="125"/>
                    </a:cubicBezTo>
                    <a:cubicBezTo>
                      <a:pt x="0" y="125"/>
                      <a:pt x="0" y="125"/>
                      <a:pt x="0" y="125"/>
                    </a:cubicBezTo>
                    <a:cubicBezTo>
                      <a:pt x="0" y="86"/>
                      <a:pt x="0" y="48"/>
                      <a:pt x="0" y="9"/>
                    </a:cubicBezTo>
                    <a:cubicBezTo>
                      <a:pt x="1" y="9"/>
                      <a:pt x="1" y="8"/>
                      <a:pt x="1" y="7"/>
                    </a:cubicBezTo>
                    <a:cubicBezTo>
                      <a:pt x="3" y="3"/>
                      <a:pt x="5" y="2"/>
                      <a:pt x="9" y="0"/>
                    </a:cubicBezTo>
                    <a:cubicBezTo>
                      <a:pt x="65" y="0"/>
                      <a:pt x="121" y="0"/>
                      <a:pt x="177" y="0"/>
                    </a:cubicBezTo>
                    <a:close/>
                    <a:moveTo>
                      <a:pt x="174" y="122"/>
                    </a:moveTo>
                    <a:cubicBezTo>
                      <a:pt x="174" y="85"/>
                      <a:pt x="174" y="49"/>
                      <a:pt x="174" y="12"/>
                    </a:cubicBezTo>
                    <a:cubicBezTo>
                      <a:pt x="120" y="12"/>
                      <a:pt x="66" y="12"/>
                      <a:pt x="12" y="12"/>
                    </a:cubicBezTo>
                    <a:cubicBezTo>
                      <a:pt x="12" y="49"/>
                      <a:pt x="12" y="85"/>
                      <a:pt x="12" y="122"/>
                    </a:cubicBezTo>
                    <a:cubicBezTo>
                      <a:pt x="66" y="122"/>
                      <a:pt x="120" y="122"/>
                      <a:pt x="174" y="1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41" name="Freeform 137"/>
              <p:cNvSpPr/>
              <p:nvPr/>
            </p:nvSpPr>
            <p:spPr bwMode="auto">
              <a:xfrm>
                <a:off x="4070350" y="3059113"/>
                <a:ext cx="125413" cy="55563"/>
              </a:xfrm>
              <a:custGeom>
                <a:avLst/>
                <a:gdLst>
                  <a:gd name="T0" fmla="*/ 29 w 92"/>
                  <a:gd name="T1" fmla="*/ 0 h 41"/>
                  <a:gd name="T2" fmla="*/ 63 w 92"/>
                  <a:gd name="T3" fmla="*/ 0 h 41"/>
                  <a:gd name="T4" fmla="*/ 63 w 92"/>
                  <a:gd name="T5" fmla="*/ 2 h 41"/>
                  <a:gd name="T6" fmla="*/ 63 w 92"/>
                  <a:gd name="T7" fmla="*/ 17 h 41"/>
                  <a:gd name="T8" fmla="*/ 76 w 92"/>
                  <a:gd name="T9" fmla="*/ 29 h 41"/>
                  <a:gd name="T10" fmla="*/ 86 w 92"/>
                  <a:gd name="T11" fmla="*/ 29 h 41"/>
                  <a:gd name="T12" fmla="*/ 92 w 92"/>
                  <a:gd name="T13" fmla="*/ 35 h 41"/>
                  <a:gd name="T14" fmla="*/ 86 w 92"/>
                  <a:gd name="T15" fmla="*/ 41 h 41"/>
                  <a:gd name="T16" fmla="*/ 6 w 92"/>
                  <a:gd name="T17" fmla="*/ 41 h 41"/>
                  <a:gd name="T18" fmla="*/ 0 w 92"/>
                  <a:gd name="T19" fmla="*/ 35 h 41"/>
                  <a:gd name="T20" fmla="*/ 6 w 92"/>
                  <a:gd name="T21" fmla="*/ 29 h 41"/>
                  <a:gd name="T22" fmla="*/ 17 w 92"/>
                  <a:gd name="T23" fmla="*/ 29 h 41"/>
                  <a:gd name="T24" fmla="*/ 29 w 92"/>
                  <a:gd name="T25" fmla="*/ 17 h 41"/>
                  <a:gd name="T26" fmla="*/ 29 w 92"/>
                  <a:gd name="T2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2" h="41">
                    <a:moveTo>
                      <a:pt x="29" y="0"/>
                    </a:moveTo>
                    <a:cubicBezTo>
                      <a:pt x="40" y="0"/>
                      <a:pt x="52" y="0"/>
                      <a:pt x="63" y="0"/>
                    </a:cubicBezTo>
                    <a:cubicBezTo>
                      <a:pt x="63" y="1"/>
                      <a:pt x="63" y="2"/>
                      <a:pt x="63" y="2"/>
                    </a:cubicBezTo>
                    <a:cubicBezTo>
                      <a:pt x="63" y="7"/>
                      <a:pt x="63" y="12"/>
                      <a:pt x="63" y="17"/>
                    </a:cubicBezTo>
                    <a:cubicBezTo>
                      <a:pt x="64" y="24"/>
                      <a:pt x="68" y="29"/>
                      <a:pt x="76" y="29"/>
                    </a:cubicBezTo>
                    <a:cubicBezTo>
                      <a:pt x="79" y="29"/>
                      <a:pt x="83" y="29"/>
                      <a:pt x="86" y="29"/>
                    </a:cubicBezTo>
                    <a:cubicBezTo>
                      <a:pt x="90" y="29"/>
                      <a:pt x="92" y="32"/>
                      <a:pt x="92" y="35"/>
                    </a:cubicBezTo>
                    <a:cubicBezTo>
                      <a:pt x="92" y="38"/>
                      <a:pt x="90" y="41"/>
                      <a:pt x="86" y="41"/>
                    </a:cubicBezTo>
                    <a:cubicBezTo>
                      <a:pt x="59" y="41"/>
                      <a:pt x="33" y="41"/>
                      <a:pt x="6" y="41"/>
                    </a:cubicBezTo>
                    <a:cubicBezTo>
                      <a:pt x="2" y="41"/>
                      <a:pt x="0" y="38"/>
                      <a:pt x="0" y="35"/>
                    </a:cubicBezTo>
                    <a:cubicBezTo>
                      <a:pt x="0" y="32"/>
                      <a:pt x="2" y="29"/>
                      <a:pt x="6" y="29"/>
                    </a:cubicBezTo>
                    <a:cubicBezTo>
                      <a:pt x="10" y="29"/>
                      <a:pt x="13" y="29"/>
                      <a:pt x="17" y="29"/>
                    </a:cubicBezTo>
                    <a:cubicBezTo>
                      <a:pt x="24" y="29"/>
                      <a:pt x="29" y="24"/>
                      <a:pt x="29" y="17"/>
                    </a:cubicBezTo>
                    <a:cubicBezTo>
                      <a:pt x="29" y="12"/>
                      <a:pt x="29" y="6"/>
                      <a:pt x="2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  <p:grpSp>
        <p:nvGrpSpPr>
          <p:cNvPr id="187" name="object186"/>
          <p:cNvGrpSpPr/>
          <p:nvPr/>
        </p:nvGrpSpPr>
        <p:grpSpPr>
          <a:xfrm>
            <a:off x="2499575" y="4073524"/>
            <a:ext cx="1583267" cy="651933"/>
            <a:chOff x="3786188" y="3195638"/>
            <a:chExt cx="1187450" cy="488950"/>
          </a:xfrm>
        </p:grpSpPr>
        <p:sp>
          <p:nvSpPr>
            <p:cNvPr id="135" name="Freeform 131"/>
            <p:cNvSpPr/>
            <p:nvPr/>
          </p:nvSpPr>
          <p:spPr bwMode="auto">
            <a:xfrm>
              <a:off x="3786188" y="3195638"/>
              <a:ext cx="1187450" cy="488950"/>
            </a:xfrm>
            <a:custGeom>
              <a:avLst/>
              <a:gdLst>
                <a:gd name="T0" fmla="*/ 665 w 868"/>
                <a:gd name="T1" fmla="*/ 0 h 358"/>
                <a:gd name="T2" fmla="*/ 665 w 868"/>
                <a:gd name="T3" fmla="*/ 36 h 358"/>
                <a:gd name="T4" fmla="*/ 712 w 868"/>
                <a:gd name="T5" fmla="*/ 114 h 358"/>
                <a:gd name="T6" fmla="*/ 622 w 868"/>
                <a:gd name="T7" fmla="*/ 175 h 358"/>
                <a:gd name="T8" fmla="*/ 564 w 868"/>
                <a:gd name="T9" fmla="*/ 153 h 358"/>
                <a:gd name="T10" fmla="*/ 546 w 868"/>
                <a:gd name="T11" fmla="*/ 103 h 358"/>
                <a:gd name="T12" fmla="*/ 586 w 868"/>
                <a:gd name="T13" fmla="*/ 41 h 358"/>
                <a:gd name="T14" fmla="*/ 586 w 868"/>
                <a:gd name="T15" fmla="*/ 3 h 358"/>
                <a:gd name="T16" fmla="*/ 0 w 868"/>
                <a:gd name="T17" fmla="*/ 3 h 358"/>
                <a:gd name="T18" fmla="*/ 26 w 868"/>
                <a:gd name="T19" fmla="*/ 104 h 358"/>
                <a:gd name="T20" fmla="*/ 167 w 868"/>
                <a:gd name="T21" fmla="*/ 358 h 358"/>
                <a:gd name="T22" fmla="*/ 700 w 868"/>
                <a:gd name="T23" fmla="*/ 358 h 358"/>
                <a:gd name="T24" fmla="*/ 821 w 868"/>
                <a:gd name="T25" fmla="*/ 241 h 358"/>
                <a:gd name="T26" fmla="*/ 845 w 868"/>
                <a:gd name="T27" fmla="*/ 51 h 358"/>
                <a:gd name="T28" fmla="*/ 868 w 868"/>
                <a:gd name="T29" fmla="*/ 0 h 358"/>
                <a:gd name="T30" fmla="*/ 665 w 868"/>
                <a:gd name="T31" fmla="*/ 0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68" h="358">
                  <a:moveTo>
                    <a:pt x="665" y="0"/>
                  </a:moveTo>
                  <a:cubicBezTo>
                    <a:pt x="665" y="36"/>
                    <a:pt x="665" y="36"/>
                    <a:pt x="665" y="36"/>
                  </a:cubicBezTo>
                  <a:cubicBezTo>
                    <a:pt x="679" y="46"/>
                    <a:pt x="715" y="75"/>
                    <a:pt x="712" y="114"/>
                  </a:cubicBezTo>
                  <a:cubicBezTo>
                    <a:pt x="709" y="152"/>
                    <a:pt x="675" y="175"/>
                    <a:pt x="622" y="175"/>
                  </a:cubicBezTo>
                  <a:cubicBezTo>
                    <a:pt x="592" y="175"/>
                    <a:pt x="574" y="163"/>
                    <a:pt x="564" y="153"/>
                  </a:cubicBezTo>
                  <a:cubicBezTo>
                    <a:pt x="552" y="139"/>
                    <a:pt x="545" y="121"/>
                    <a:pt x="546" y="103"/>
                  </a:cubicBezTo>
                  <a:cubicBezTo>
                    <a:pt x="548" y="77"/>
                    <a:pt x="575" y="51"/>
                    <a:pt x="586" y="41"/>
                  </a:cubicBezTo>
                  <a:cubicBezTo>
                    <a:pt x="586" y="3"/>
                    <a:pt x="586" y="3"/>
                    <a:pt x="586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6" y="45"/>
                    <a:pt x="26" y="81"/>
                    <a:pt x="26" y="104"/>
                  </a:cubicBezTo>
                  <a:cubicBezTo>
                    <a:pt x="18" y="303"/>
                    <a:pt x="126" y="358"/>
                    <a:pt x="167" y="358"/>
                  </a:cubicBezTo>
                  <a:cubicBezTo>
                    <a:pt x="315" y="358"/>
                    <a:pt x="651" y="358"/>
                    <a:pt x="700" y="358"/>
                  </a:cubicBezTo>
                  <a:cubicBezTo>
                    <a:pt x="750" y="358"/>
                    <a:pt x="799" y="291"/>
                    <a:pt x="821" y="241"/>
                  </a:cubicBezTo>
                  <a:cubicBezTo>
                    <a:pt x="844" y="190"/>
                    <a:pt x="829" y="88"/>
                    <a:pt x="845" y="51"/>
                  </a:cubicBezTo>
                  <a:cubicBezTo>
                    <a:pt x="849" y="43"/>
                    <a:pt x="857" y="25"/>
                    <a:pt x="868" y="0"/>
                  </a:cubicBezTo>
                  <a:lnTo>
                    <a:pt x="66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2" name="Freeform 138"/>
            <p:cNvSpPr>
              <a:spLocks noEditPoints="1"/>
            </p:cNvSpPr>
            <p:nvPr/>
          </p:nvSpPr>
          <p:spPr bwMode="auto">
            <a:xfrm>
              <a:off x="4032250" y="3259138"/>
              <a:ext cx="207963" cy="334963"/>
            </a:xfrm>
            <a:custGeom>
              <a:avLst/>
              <a:gdLst>
                <a:gd name="T0" fmla="*/ 139 w 152"/>
                <a:gd name="T1" fmla="*/ 0 h 244"/>
                <a:gd name="T2" fmla="*/ 150 w 152"/>
                <a:gd name="T3" fmla="*/ 9 h 244"/>
                <a:gd name="T4" fmla="*/ 152 w 152"/>
                <a:gd name="T5" fmla="*/ 17 h 244"/>
                <a:gd name="T6" fmla="*/ 152 w 152"/>
                <a:gd name="T7" fmla="*/ 141 h 244"/>
                <a:gd name="T8" fmla="*/ 152 w 152"/>
                <a:gd name="T9" fmla="*/ 227 h 244"/>
                <a:gd name="T10" fmla="*/ 135 w 152"/>
                <a:gd name="T11" fmla="*/ 244 h 244"/>
                <a:gd name="T12" fmla="*/ 17 w 152"/>
                <a:gd name="T13" fmla="*/ 244 h 244"/>
                <a:gd name="T14" fmla="*/ 0 w 152"/>
                <a:gd name="T15" fmla="*/ 227 h 244"/>
                <a:gd name="T16" fmla="*/ 0 w 152"/>
                <a:gd name="T17" fmla="*/ 19 h 244"/>
                <a:gd name="T18" fmla="*/ 12 w 152"/>
                <a:gd name="T19" fmla="*/ 0 h 244"/>
                <a:gd name="T20" fmla="*/ 139 w 152"/>
                <a:gd name="T21" fmla="*/ 0 h 244"/>
                <a:gd name="T22" fmla="*/ 137 w 152"/>
                <a:gd name="T23" fmla="*/ 206 h 244"/>
                <a:gd name="T24" fmla="*/ 137 w 152"/>
                <a:gd name="T25" fmla="*/ 39 h 244"/>
                <a:gd name="T26" fmla="*/ 15 w 152"/>
                <a:gd name="T27" fmla="*/ 39 h 244"/>
                <a:gd name="T28" fmla="*/ 15 w 152"/>
                <a:gd name="T29" fmla="*/ 206 h 244"/>
                <a:gd name="T30" fmla="*/ 137 w 152"/>
                <a:gd name="T31" fmla="*/ 206 h 244"/>
                <a:gd name="T32" fmla="*/ 76 w 152"/>
                <a:gd name="T33" fmla="*/ 16 h 244"/>
                <a:gd name="T34" fmla="*/ 52 w 152"/>
                <a:gd name="T35" fmla="*/ 16 h 244"/>
                <a:gd name="T36" fmla="*/ 49 w 152"/>
                <a:gd name="T37" fmla="*/ 16 h 244"/>
                <a:gd name="T38" fmla="*/ 45 w 152"/>
                <a:gd name="T39" fmla="*/ 19 h 244"/>
                <a:gd name="T40" fmla="*/ 49 w 152"/>
                <a:gd name="T41" fmla="*/ 23 h 244"/>
                <a:gd name="T42" fmla="*/ 51 w 152"/>
                <a:gd name="T43" fmla="*/ 23 h 244"/>
                <a:gd name="T44" fmla="*/ 101 w 152"/>
                <a:gd name="T45" fmla="*/ 23 h 244"/>
                <a:gd name="T46" fmla="*/ 103 w 152"/>
                <a:gd name="T47" fmla="*/ 23 h 244"/>
                <a:gd name="T48" fmla="*/ 106 w 152"/>
                <a:gd name="T49" fmla="*/ 19 h 244"/>
                <a:gd name="T50" fmla="*/ 103 w 152"/>
                <a:gd name="T51" fmla="*/ 16 h 244"/>
                <a:gd name="T52" fmla="*/ 101 w 152"/>
                <a:gd name="T53" fmla="*/ 16 h 244"/>
                <a:gd name="T54" fmla="*/ 76 w 152"/>
                <a:gd name="T55" fmla="*/ 16 h 244"/>
                <a:gd name="T56" fmla="*/ 87 w 152"/>
                <a:gd name="T57" fmla="*/ 225 h 244"/>
                <a:gd name="T58" fmla="*/ 76 w 152"/>
                <a:gd name="T59" fmla="*/ 214 h 244"/>
                <a:gd name="T60" fmla="*/ 64 w 152"/>
                <a:gd name="T61" fmla="*/ 225 h 244"/>
                <a:gd name="T62" fmla="*/ 76 w 152"/>
                <a:gd name="T63" fmla="*/ 237 h 244"/>
                <a:gd name="T64" fmla="*/ 87 w 152"/>
                <a:gd name="T65" fmla="*/ 225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2" h="244">
                  <a:moveTo>
                    <a:pt x="139" y="0"/>
                  </a:moveTo>
                  <a:cubicBezTo>
                    <a:pt x="144" y="2"/>
                    <a:pt x="148" y="4"/>
                    <a:pt x="150" y="9"/>
                  </a:cubicBezTo>
                  <a:cubicBezTo>
                    <a:pt x="151" y="11"/>
                    <a:pt x="152" y="14"/>
                    <a:pt x="152" y="17"/>
                  </a:cubicBezTo>
                  <a:cubicBezTo>
                    <a:pt x="152" y="58"/>
                    <a:pt x="152" y="100"/>
                    <a:pt x="152" y="141"/>
                  </a:cubicBezTo>
                  <a:cubicBezTo>
                    <a:pt x="152" y="170"/>
                    <a:pt x="152" y="198"/>
                    <a:pt x="152" y="227"/>
                  </a:cubicBezTo>
                  <a:cubicBezTo>
                    <a:pt x="152" y="238"/>
                    <a:pt x="146" y="244"/>
                    <a:pt x="135" y="244"/>
                  </a:cubicBezTo>
                  <a:cubicBezTo>
                    <a:pt x="96" y="244"/>
                    <a:pt x="56" y="244"/>
                    <a:pt x="17" y="244"/>
                  </a:cubicBezTo>
                  <a:cubicBezTo>
                    <a:pt x="6" y="244"/>
                    <a:pt x="0" y="238"/>
                    <a:pt x="0" y="227"/>
                  </a:cubicBezTo>
                  <a:cubicBezTo>
                    <a:pt x="0" y="158"/>
                    <a:pt x="0" y="89"/>
                    <a:pt x="0" y="19"/>
                  </a:cubicBezTo>
                  <a:cubicBezTo>
                    <a:pt x="0" y="8"/>
                    <a:pt x="2" y="4"/>
                    <a:pt x="12" y="0"/>
                  </a:cubicBezTo>
                  <a:cubicBezTo>
                    <a:pt x="55" y="0"/>
                    <a:pt x="97" y="0"/>
                    <a:pt x="139" y="0"/>
                  </a:cubicBezTo>
                  <a:close/>
                  <a:moveTo>
                    <a:pt x="137" y="206"/>
                  </a:moveTo>
                  <a:cubicBezTo>
                    <a:pt x="137" y="150"/>
                    <a:pt x="137" y="94"/>
                    <a:pt x="137" y="39"/>
                  </a:cubicBezTo>
                  <a:cubicBezTo>
                    <a:pt x="96" y="39"/>
                    <a:pt x="55" y="39"/>
                    <a:pt x="15" y="39"/>
                  </a:cubicBezTo>
                  <a:cubicBezTo>
                    <a:pt x="15" y="95"/>
                    <a:pt x="15" y="150"/>
                    <a:pt x="15" y="206"/>
                  </a:cubicBezTo>
                  <a:cubicBezTo>
                    <a:pt x="56" y="206"/>
                    <a:pt x="96" y="206"/>
                    <a:pt x="137" y="206"/>
                  </a:cubicBezTo>
                  <a:close/>
                  <a:moveTo>
                    <a:pt x="76" y="16"/>
                  </a:moveTo>
                  <a:cubicBezTo>
                    <a:pt x="68" y="16"/>
                    <a:pt x="60" y="16"/>
                    <a:pt x="52" y="16"/>
                  </a:cubicBezTo>
                  <a:cubicBezTo>
                    <a:pt x="51" y="16"/>
                    <a:pt x="50" y="16"/>
                    <a:pt x="49" y="16"/>
                  </a:cubicBezTo>
                  <a:cubicBezTo>
                    <a:pt x="47" y="16"/>
                    <a:pt x="45" y="17"/>
                    <a:pt x="45" y="19"/>
                  </a:cubicBezTo>
                  <a:cubicBezTo>
                    <a:pt x="45" y="21"/>
                    <a:pt x="47" y="23"/>
                    <a:pt x="49" y="23"/>
                  </a:cubicBezTo>
                  <a:cubicBezTo>
                    <a:pt x="50" y="23"/>
                    <a:pt x="50" y="23"/>
                    <a:pt x="51" y="23"/>
                  </a:cubicBezTo>
                  <a:cubicBezTo>
                    <a:pt x="68" y="23"/>
                    <a:pt x="84" y="23"/>
                    <a:pt x="101" y="23"/>
                  </a:cubicBezTo>
                  <a:cubicBezTo>
                    <a:pt x="102" y="23"/>
                    <a:pt x="103" y="23"/>
                    <a:pt x="103" y="23"/>
                  </a:cubicBezTo>
                  <a:cubicBezTo>
                    <a:pt x="105" y="23"/>
                    <a:pt x="106" y="21"/>
                    <a:pt x="106" y="19"/>
                  </a:cubicBezTo>
                  <a:cubicBezTo>
                    <a:pt x="106" y="18"/>
                    <a:pt x="105" y="16"/>
                    <a:pt x="103" y="16"/>
                  </a:cubicBezTo>
                  <a:cubicBezTo>
                    <a:pt x="103" y="16"/>
                    <a:pt x="102" y="16"/>
                    <a:pt x="101" y="16"/>
                  </a:cubicBezTo>
                  <a:cubicBezTo>
                    <a:pt x="92" y="16"/>
                    <a:pt x="84" y="16"/>
                    <a:pt x="76" y="16"/>
                  </a:cubicBezTo>
                  <a:close/>
                  <a:moveTo>
                    <a:pt x="87" y="225"/>
                  </a:moveTo>
                  <a:cubicBezTo>
                    <a:pt x="87" y="219"/>
                    <a:pt x="82" y="214"/>
                    <a:pt x="76" y="214"/>
                  </a:cubicBezTo>
                  <a:cubicBezTo>
                    <a:pt x="70" y="214"/>
                    <a:pt x="65" y="219"/>
                    <a:pt x="64" y="225"/>
                  </a:cubicBezTo>
                  <a:cubicBezTo>
                    <a:pt x="64" y="231"/>
                    <a:pt x="70" y="237"/>
                    <a:pt x="76" y="237"/>
                  </a:cubicBezTo>
                  <a:cubicBezTo>
                    <a:pt x="82" y="237"/>
                    <a:pt x="87" y="231"/>
                    <a:pt x="87" y="2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92" name="object191"/>
          <p:cNvGrpSpPr/>
          <p:nvPr/>
        </p:nvGrpSpPr>
        <p:grpSpPr>
          <a:xfrm>
            <a:off x="1815891" y="1753658"/>
            <a:ext cx="912284" cy="2156884"/>
            <a:chOff x="3273425" y="1455738"/>
            <a:chExt cx="684213" cy="1617663"/>
          </a:xfrm>
          <a:solidFill>
            <a:schemeClr val="accent2"/>
          </a:solidFill>
        </p:grpSpPr>
        <p:sp>
          <p:nvSpPr>
            <p:cNvPr id="136" name="Freeform 132"/>
            <p:cNvSpPr/>
            <p:nvPr/>
          </p:nvSpPr>
          <p:spPr bwMode="auto">
            <a:xfrm>
              <a:off x="3273425" y="1455738"/>
              <a:ext cx="684213" cy="1617663"/>
            </a:xfrm>
            <a:custGeom>
              <a:avLst/>
              <a:gdLst>
                <a:gd name="T0" fmla="*/ 334 w 500"/>
                <a:gd name="T1" fmla="*/ 970 h 1182"/>
                <a:gd name="T2" fmla="*/ 345 w 500"/>
                <a:gd name="T3" fmla="*/ 959 h 1182"/>
                <a:gd name="T4" fmla="*/ 398 w 500"/>
                <a:gd name="T5" fmla="*/ 959 h 1182"/>
                <a:gd name="T6" fmla="*/ 409 w 500"/>
                <a:gd name="T7" fmla="*/ 967 h 1182"/>
                <a:gd name="T8" fmla="*/ 457 w 500"/>
                <a:gd name="T9" fmla="*/ 1001 h 1182"/>
                <a:gd name="T10" fmla="*/ 486 w 500"/>
                <a:gd name="T11" fmla="*/ 992 h 1182"/>
                <a:gd name="T12" fmla="*/ 500 w 500"/>
                <a:gd name="T13" fmla="*/ 943 h 1182"/>
                <a:gd name="T14" fmla="*/ 460 w 500"/>
                <a:gd name="T15" fmla="*/ 881 h 1182"/>
                <a:gd name="T16" fmla="*/ 405 w 500"/>
                <a:gd name="T17" fmla="*/ 917 h 1182"/>
                <a:gd name="T18" fmla="*/ 395 w 500"/>
                <a:gd name="T19" fmla="*/ 924 h 1182"/>
                <a:gd name="T20" fmla="*/ 347 w 500"/>
                <a:gd name="T21" fmla="*/ 924 h 1182"/>
                <a:gd name="T22" fmla="*/ 336 w 500"/>
                <a:gd name="T23" fmla="*/ 913 h 1182"/>
                <a:gd name="T24" fmla="*/ 336 w 500"/>
                <a:gd name="T25" fmla="*/ 783 h 1182"/>
                <a:gd name="T26" fmla="*/ 334 w 500"/>
                <a:gd name="T27" fmla="*/ 778 h 1182"/>
                <a:gd name="T28" fmla="*/ 336 w 500"/>
                <a:gd name="T29" fmla="*/ 772 h 1182"/>
                <a:gd name="T30" fmla="*/ 336 w 500"/>
                <a:gd name="T31" fmla="*/ 0 h 1182"/>
                <a:gd name="T32" fmla="*/ 134 w 500"/>
                <a:gd name="T33" fmla="*/ 281 h 1182"/>
                <a:gd name="T34" fmla="*/ 221 w 500"/>
                <a:gd name="T35" fmla="*/ 959 h 1182"/>
                <a:gd name="T36" fmla="*/ 334 w 500"/>
                <a:gd name="T37" fmla="*/ 1182 h 1182"/>
                <a:gd name="T38" fmla="*/ 334 w 500"/>
                <a:gd name="T39" fmla="*/ 970 h 1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0" h="1182">
                  <a:moveTo>
                    <a:pt x="334" y="970"/>
                  </a:moveTo>
                  <a:cubicBezTo>
                    <a:pt x="334" y="964"/>
                    <a:pt x="339" y="959"/>
                    <a:pt x="345" y="959"/>
                  </a:cubicBezTo>
                  <a:cubicBezTo>
                    <a:pt x="398" y="959"/>
                    <a:pt x="398" y="959"/>
                    <a:pt x="398" y="959"/>
                  </a:cubicBezTo>
                  <a:cubicBezTo>
                    <a:pt x="403" y="959"/>
                    <a:pt x="407" y="963"/>
                    <a:pt x="409" y="967"/>
                  </a:cubicBezTo>
                  <a:cubicBezTo>
                    <a:pt x="409" y="969"/>
                    <a:pt x="418" y="999"/>
                    <a:pt x="457" y="1001"/>
                  </a:cubicBezTo>
                  <a:cubicBezTo>
                    <a:pt x="470" y="1001"/>
                    <a:pt x="479" y="998"/>
                    <a:pt x="486" y="992"/>
                  </a:cubicBezTo>
                  <a:cubicBezTo>
                    <a:pt x="495" y="983"/>
                    <a:pt x="500" y="966"/>
                    <a:pt x="500" y="943"/>
                  </a:cubicBezTo>
                  <a:cubicBezTo>
                    <a:pt x="500" y="907"/>
                    <a:pt x="493" y="882"/>
                    <a:pt x="460" y="881"/>
                  </a:cubicBezTo>
                  <a:cubicBezTo>
                    <a:pt x="420" y="880"/>
                    <a:pt x="406" y="916"/>
                    <a:pt x="405" y="917"/>
                  </a:cubicBezTo>
                  <a:cubicBezTo>
                    <a:pt x="403" y="921"/>
                    <a:pt x="399" y="924"/>
                    <a:pt x="395" y="924"/>
                  </a:cubicBezTo>
                  <a:cubicBezTo>
                    <a:pt x="347" y="924"/>
                    <a:pt x="347" y="924"/>
                    <a:pt x="347" y="924"/>
                  </a:cubicBezTo>
                  <a:cubicBezTo>
                    <a:pt x="341" y="924"/>
                    <a:pt x="336" y="919"/>
                    <a:pt x="336" y="913"/>
                  </a:cubicBezTo>
                  <a:cubicBezTo>
                    <a:pt x="336" y="783"/>
                    <a:pt x="336" y="783"/>
                    <a:pt x="336" y="783"/>
                  </a:cubicBezTo>
                  <a:cubicBezTo>
                    <a:pt x="335" y="782"/>
                    <a:pt x="334" y="780"/>
                    <a:pt x="334" y="778"/>
                  </a:cubicBezTo>
                  <a:cubicBezTo>
                    <a:pt x="334" y="776"/>
                    <a:pt x="335" y="774"/>
                    <a:pt x="336" y="772"/>
                  </a:cubicBezTo>
                  <a:cubicBezTo>
                    <a:pt x="336" y="0"/>
                    <a:pt x="336" y="0"/>
                    <a:pt x="336" y="0"/>
                  </a:cubicBezTo>
                  <a:cubicBezTo>
                    <a:pt x="254" y="67"/>
                    <a:pt x="182" y="159"/>
                    <a:pt x="134" y="281"/>
                  </a:cubicBezTo>
                  <a:cubicBezTo>
                    <a:pt x="0" y="619"/>
                    <a:pt x="191" y="899"/>
                    <a:pt x="221" y="959"/>
                  </a:cubicBezTo>
                  <a:cubicBezTo>
                    <a:pt x="238" y="992"/>
                    <a:pt x="290" y="1088"/>
                    <a:pt x="334" y="1182"/>
                  </a:cubicBezTo>
                  <a:lnTo>
                    <a:pt x="334" y="97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169" name="مجموعة 168"/>
            <p:cNvGrpSpPr/>
            <p:nvPr/>
          </p:nvGrpSpPr>
          <p:grpSpPr>
            <a:xfrm>
              <a:off x="3481388" y="1998663"/>
              <a:ext cx="193675" cy="368300"/>
              <a:chOff x="3481388" y="1998663"/>
              <a:chExt cx="193675" cy="368300"/>
            </a:xfrm>
            <a:grpFill/>
          </p:grpSpPr>
          <p:sp>
            <p:nvSpPr>
              <p:cNvPr id="144" name="Freeform 140"/>
              <p:cNvSpPr>
                <a:spLocks noEditPoints="1"/>
              </p:cNvSpPr>
              <p:nvPr/>
            </p:nvSpPr>
            <p:spPr bwMode="auto">
              <a:xfrm>
                <a:off x="3562350" y="1998663"/>
                <a:ext cx="65088" cy="63500"/>
              </a:xfrm>
              <a:custGeom>
                <a:avLst/>
                <a:gdLst>
                  <a:gd name="T0" fmla="*/ 24 w 47"/>
                  <a:gd name="T1" fmla="*/ 47 h 47"/>
                  <a:gd name="T2" fmla="*/ 0 w 47"/>
                  <a:gd name="T3" fmla="*/ 23 h 47"/>
                  <a:gd name="T4" fmla="*/ 24 w 47"/>
                  <a:gd name="T5" fmla="*/ 0 h 47"/>
                  <a:gd name="T6" fmla="*/ 47 w 47"/>
                  <a:gd name="T7" fmla="*/ 23 h 47"/>
                  <a:gd name="T8" fmla="*/ 24 w 47"/>
                  <a:gd name="T9" fmla="*/ 47 h 47"/>
                  <a:gd name="T10" fmla="*/ 40 w 47"/>
                  <a:gd name="T11" fmla="*/ 23 h 47"/>
                  <a:gd name="T12" fmla="*/ 24 w 47"/>
                  <a:gd name="T13" fmla="*/ 7 h 47"/>
                  <a:gd name="T14" fmla="*/ 7 w 47"/>
                  <a:gd name="T15" fmla="*/ 23 h 47"/>
                  <a:gd name="T16" fmla="*/ 24 w 47"/>
                  <a:gd name="T17" fmla="*/ 39 h 47"/>
                  <a:gd name="T18" fmla="*/ 40 w 47"/>
                  <a:gd name="T19" fmla="*/ 23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7" h="47">
                    <a:moveTo>
                      <a:pt x="24" y="47"/>
                    </a:moveTo>
                    <a:cubicBezTo>
                      <a:pt x="11" y="47"/>
                      <a:pt x="0" y="36"/>
                      <a:pt x="0" y="23"/>
                    </a:cubicBezTo>
                    <a:cubicBezTo>
                      <a:pt x="0" y="11"/>
                      <a:pt x="10" y="0"/>
                      <a:pt x="24" y="0"/>
                    </a:cubicBezTo>
                    <a:cubicBezTo>
                      <a:pt x="37" y="0"/>
                      <a:pt x="47" y="10"/>
                      <a:pt x="47" y="23"/>
                    </a:cubicBezTo>
                    <a:cubicBezTo>
                      <a:pt x="47" y="36"/>
                      <a:pt x="37" y="47"/>
                      <a:pt x="24" y="47"/>
                    </a:cubicBezTo>
                    <a:close/>
                    <a:moveTo>
                      <a:pt x="40" y="23"/>
                    </a:moveTo>
                    <a:cubicBezTo>
                      <a:pt x="40" y="15"/>
                      <a:pt x="33" y="7"/>
                      <a:pt x="24" y="7"/>
                    </a:cubicBezTo>
                    <a:cubicBezTo>
                      <a:pt x="15" y="7"/>
                      <a:pt x="7" y="14"/>
                      <a:pt x="7" y="23"/>
                    </a:cubicBezTo>
                    <a:cubicBezTo>
                      <a:pt x="7" y="32"/>
                      <a:pt x="15" y="39"/>
                      <a:pt x="24" y="39"/>
                    </a:cubicBezTo>
                    <a:cubicBezTo>
                      <a:pt x="33" y="39"/>
                      <a:pt x="40" y="32"/>
                      <a:pt x="40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39" name="Freeform 135"/>
              <p:cNvSpPr>
                <a:spLocks noEditPoints="1"/>
              </p:cNvSpPr>
              <p:nvPr/>
            </p:nvSpPr>
            <p:spPr bwMode="auto">
              <a:xfrm>
                <a:off x="3481388" y="2085975"/>
                <a:ext cx="193675" cy="280988"/>
              </a:xfrm>
              <a:custGeom>
                <a:avLst/>
                <a:gdLst>
                  <a:gd name="T0" fmla="*/ 88 w 141"/>
                  <a:gd name="T1" fmla="*/ 3 h 205"/>
                  <a:gd name="T2" fmla="*/ 137 w 141"/>
                  <a:gd name="T3" fmla="*/ 53 h 205"/>
                  <a:gd name="T4" fmla="*/ 122 w 141"/>
                  <a:gd name="T5" fmla="*/ 117 h 205"/>
                  <a:gd name="T6" fmla="*/ 116 w 141"/>
                  <a:gd name="T7" fmla="*/ 140 h 205"/>
                  <a:gd name="T8" fmla="*/ 115 w 141"/>
                  <a:gd name="T9" fmla="*/ 160 h 205"/>
                  <a:gd name="T10" fmla="*/ 106 w 141"/>
                  <a:gd name="T11" fmla="*/ 186 h 205"/>
                  <a:gd name="T12" fmla="*/ 82 w 141"/>
                  <a:gd name="T13" fmla="*/ 204 h 205"/>
                  <a:gd name="T14" fmla="*/ 37 w 141"/>
                  <a:gd name="T15" fmla="*/ 189 h 205"/>
                  <a:gd name="T16" fmla="*/ 25 w 141"/>
                  <a:gd name="T17" fmla="*/ 163 h 205"/>
                  <a:gd name="T18" fmla="*/ 25 w 141"/>
                  <a:gd name="T19" fmla="*/ 146 h 205"/>
                  <a:gd name="T20" fmla="*/ 23 w 141"/>
                  <a:gd name="T21" fmla="*/ 133 h 205"/>
                  <a:gd name="T22" fmla="*/ 6 w 141"/>
                  <a:gd name="T23" fmla="*/ 94 h 205"/>
                  <a:gd name="T24" fmla="*/ 43 w 141"/>
                  <a:gd name="T25" fmla="*/ 6 h 205"/>
                  <a:gd name="T26" fmla="*/ 66 w 141"/>
                  <a:gd name="T27" fmla="*/ 0 h 205"/>
                  <a:gd name="T28" fmla="*/ 70 w 141"/>
                  <a:gd name="T29" fmla="*/ 141 h 205"/>
                  <a:gd name="T30" fmla="*/ 104 w 141"/>
                  <a:gd name="T31" fmla="*/ 135 h 205"/>
                  <a:gd name="T32" fmla="*/ 118 w 141"/>
                  <a:gd name="T33" fmla="*/ 97 h 205"/>
                  <a:gd name="T34" fmla="*/ 105 w 141"/>
                  <a:gd name="T35" fmla="*/ 26 h 205"/>
                  <a:gd name="T36" fmla="*/ 15 w 141"/>
                  <a:gd name="T37" fmla="*/ 80 h 205"/>
                  <a:gd name="T38" fmla="*/ 36 w 141"/>
                  <a:gd name="T39" fmla="*/ 136 h 205"/>
                  <a:gd name="T40" fmla="*/ 70 w 141"/>
                  <a:gd name="T41" fmla="*/ 141 h 205"/>
                  <a:gd name="T42" fmla="*/ 43 w 141"/>
                  <a:gd name="T43" fmla="*/ 147 h 205"/>
                  <a:gd name="T44" fmla="*/ 43 w 141"/>
                  <a:gd name="T45" fmla="*/ 158 h 205"/>
                  <a:gd name="T46" fmla="*/ 97 w 141"/>
                  <a:gd name="T47" fmla="*/ 158 h 205"/>
                  <a:gd name="T48" fmla="*/ 97 w 141"/>
                  <a:gd name="T49" fmla="*/ 147 h 205"/>
                  <a:gd name="T50" fmla="*/ 70 w 141"/>
                  <a:gd name="T51" fmla="*/ 164 h 205"/>
                  <a:gd name="T52" fmla="*/ 37 w 141"/>
                  <a:gd name="T53" fmla="*/ 167 h 205"/>
                  <a:gd name="T54" fmla="*/ 81 w 141"/>
                  <a:gd name="T55" fmla="*/ 175 h 205"/>
                  <a:gd name="T56" fmla="*/ 103 w 141"/>
                  <a:gd name="T57" fmla="*/ 171 h 205"/>
                  <a:gd name="T58" fmla="*/ 70 w 141"/>
                  <a:gd name="T59" fmla="*/ 164 h 205"/>
                  <a:gd name="T60" fmla="*/ 58 w 141"/>
                  <a:gd name="T61" fmla="*/ 191 h 205"/>
                  <a:gd name="T62" fmla="*/ 92 w 141"/>
                  <a:gd name="T63" fmla="*/ 181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1" h="205">
                    <a:moveTo>
                      <a:pt x="74" y="0"/>
                    </a:moveTo>
                    <a:cubicBezTo>
                      <a:pt x="78" y="1"/>
                      <a:pt x="83" y="1"/>
                      <a:pt x="88" y="3"/>
                    </a:cubicBezTo>
                    <a:cubicBezTo>
                      <a:pt x="100" y="6"/>
                      <a:pt x="110" y="12"/>
                      <a:pt x="119" y="21"/>
                    </a:cubicBezTo>
                    <a:cubicBezTo>
                      <a:pt x="128" y="30"/>
                      <a:pt x="134" y="40"/>
                      <a:pt x="137" y="53"/>
                    </a:cubicBezTo>
                    <a:cubicBezTo>
                      <a:pt x="141" y="70"/>
                      <a:pt x="139" y="86"/>
                      <a:pt x="130" y="102"/>
                    </a:cubicBezTo>
                    <a:cubicBezTo>
                      <a:pt x="128" y="107"/>
                      <a:pt x="125" y="112"/>
                      <a:pt x="122" y="117"/>
                    </a:cubicBezTo>
                    <a:cubicBezTo>
                      <a:pt x="119" y="123"/>
                      <a:pt x="117" y="130"/>
                      <a:pt x="117" y="138"/>
                    </a:cubicBezTo>
                    <a:cubicBezTo>
                      <a:pt x="117" y="139"/>
                      <a:pt x="116" y="139"/>
                      <a:pt x="116" y="140"/>
                    </a:cubicBezTo>
                    <a:cubicBezTo>
                      <a:pt x="116" y="142"/>
                      <a:pt x="115" y="147"/>
                      <a:pt x="116" y="149"/>
                    </a:cubicBezTo>
                    <a:cubicBezTo>
                      <a:pt x="117" y="153"/>
                      <a:pt x="116" y="156"/>
                      <a:pt x="115" y="160"/>
                    </a:cubicBezTo>
                    <a:cubicBezTo>
                      <a:pt x="115" y="160"/>
                      <a:pt x="114" y="161"/>
                      <a:pt x="115" y="162"/>
                    </a:cubicBezTo>
                    <a:cubicBezTo>
                      <a:pt x="118" y="171"/>
                      <a:pt x="115" y="181"/>
                      <a:pt x="106" y="186"/>
                    </a:cubicBezTo>
                    <a:cubicBezTo>
                      <a:pt x="105" y="186"/>
                      <a:pt x="104" y="187"/>
                      <a:pt x="104" y="188"/>
                    </a:cubicBezTo>
                    <a:cubicBezTo>
                      <a:pt x="100" y="198"/>
                      <a:pt x="93" y="204"/>
                      <a:pt x="82" y="204"/>
                    </a:cubicBezTo>
                    <a:cubicBezTo>
                      <a:pt x="74" y="205"/>
                      <a:pt x="65" y="205"/>
                      <a:pt x="56" y="204"/>
                    </a:cubicBezTo>
                    <a:cubicBezTo>
                      <a:pt x="46" y="203"/>
                      <a:pt x="40" y="198"/>
                      <a:pt x="37" y="189"/>
                    </a:cubicBezTo>
                    <a:cubicBezTo>
                      <a:pt x="36" y="187"/>
                      <a:pt x="35" y="186"/>
                      <a:pt x="33" y="185"/>
                    </a:cubicBezTo>
                    <a:cubicBezTo>
                      <a:pt x="25" y="181"/>
                      <a:pt x="22" y="171"/>
                      <a:pt x="25" y="163"/>
                    </a:cubicBezTo>
                    <a:cubicBezTo>
                      <a:pt x="25" y="161"/>
                      <a:pt x="26" y="161"/>
                      <a:pt x="25" y="159"/>
                    </a:cubicBezTo>
                    <a:cubicBezTo>
                      <a:pt x="23" y="155"/>
                      <a:pt x="23" y="151"/>
                      <a:pt x="25" y="146"/>
                    </a:cubicBezTo>
                    <a:cubicBezTo>
                      <a:pt x="25" y="145"/>
                      <a:pt x="25" y="144"/>
                      <a:pt x="25" y="143"/>
                    </a:cubicBezTo>
                    <a:cubicBezTo>
                      <a:pt x="24" y="140"/>
                      <a:pt x="23" y="137"/>
                      <a:pt x="23" y="133"/>
                    </a:cubicBezTo>
                    <a:cubicBezTo>
                      <a:pt x="22" y="126"/>
                      <a:pt x="19" y="119"/>
                      <a:pt x="15" y="113"/>
                    </a:cubicBezTo>
                    <a:cubicBezTo>
                      <a:pt x="12" y="107"/>
                      <a:pt x="9" y="101"/>
                      <a:pt x="6" y="94"/>
                    </a:cubicBezTo>
                    <a:cubicBezTo>
                      <a:pt x="1" y="83"/>
                      <a:pt x="0" y="70"/>
                      <a:pt x="2" y="58"/>
                    </a:cubicBezTo>
                    <a:cubicBezTo>
                      <a:pt x="7" y="33"/>
                      <a:pt x="21" y="16"/>
                      <a:pt x="43" y="6"/>
                    </a:cubicBezTo>
                    <a:cubicBezTo>
                      <a:pt x="50" y="3"/>
                      <a:pt x="57" y="1"/>
                      <a:pt x="64" y="0"/>
                    </a:cubicBezTo>
                    <a:cubicBezTo>
                      <a:pt x="65" y="0"/>
                      <a:pt x="65" y="0"/>
                      <a:pt x="66" y="0"/>
                    </a:cubicBezTo>
                    <a:cubicBezTo>
                      <a:pt x="69" y="0"/>
                      <a:pt x="71" y="0"/>
                      <a:pt x="74" y="0"/>
                    </a:cubicBezTo>
                    <a:close/>
                    <a:moveTo>
                      <a:pt x="70" y="141"/>
                    </a:moveTo>
                    <a:cubicBezTo>
                      <a:pt x="79" y="141"/>
                      <a:pt x="88" y="141"/>
                      <a:pt x="97" y="141"/>
                    </a:cubicBezTo>
                    <a:cubicBezTo>
                      <a:pt x="102" y="141"/>
                      <a:pt x="103" y="140"/>
                      <a:pt x="104" y="135"/>
                    </a:cubicBezTo>
                    <a:cubicBezTo>
                      <a:pt x="105" y="129"/>
                      <a:pt x="106" y="123"/>
                      <a:pt x="108" y="118"/>
                    </a:cubicBezTo>
                    <a:cubicBezTo>
                      <a:pt x="111" y="110"/>
                      <a:pt x="115" y="104"/>
                      <a:pt x="118" y="97"/>
                    </a:cubicBezTo>
                    <a:cubicBezTo>
                      <a:pt x="122" y="90"/>
                      <a:pt x="125" y="82"/>
                      <a:pt x="126" y="74"/>
                    </a:cubicBezTo>
                    <a:cubicBezTo>
                      <a:pt x="127" y="55"/>
                      <a:pt x="120" y="38"/>
                      <a:pt x="105" y="26"/>
                    </a:cubicBezTo>
                    <a:cubicBezTo>
                      <a:pt x="86" y="10"/>
                      <a:pt x="61" y="9"/>
                      <a:pt x="40" y="21"/>
                    </a:cubicBezTo>
                    <a:cubicBezTo>
                      <a:pt x="21" y="34"/>
                      <a:pt x="11" y="56"/>
                      <a:pt x="15" y="80"/>
                    </a:cubicBezTo>
                    <a:cubicBezTo>
                      <a:pt x="16" y="88"/>
                      <a:pt x="20" y="95"/>
                      <a:pt x="24" y="102"/>
                    </a:cubicBezTo>
                    <a:cubicBezTo>
                      <a:pt x="30" y="113"/>
                      <a:pt x="35" y="124"/>
                      <a:pt x="36" y="136"/>
                    </a:cubicBezTo>
                    <a:cubicBezTo>
                      <a:pt x="36" y="140"/>
                      <a:pt x="38" y="141"/>
                      <a:pt x="42" y="141"/>
                    </a:cubicBezTo>
                    <a:cubicBezTo>
                      <a:pt x="52" y="141"/>
                      <a:pt x="61" y="141"/>
                      <a:pt x="70" y="141"/>
                    </a:cubicBezTo>
                    <a:close/>
                    <a:moveTo>
                      <a:pt x="70" y="147"/>
                    </a:moveTo>
                    <a:cubicBezTo>
                      <a:pt x="61" y="147"/>
                      <a:pt x="52" y="147"/>
                      <a:pt x="43" y="147"/>
                    </a:cubicBezTo>
                    <a:cubicBezTo>
                      <a:pt x="40" y="147"/>
                      <a:pt x="38" y="148"/>
                      <a:pt x="37" y="150"/>
                    </a:cubicBezTo>
                    <a:cubicBezTo>
                      <a:pt x="35" y="154"/>
                      <a:pt x="38" y="158"/>
                      <a:pt x="43" y="158"/>
                    </a:cubicBezTo>
                    <a:cubicBezTo>
                      <a:pt x="55" y="158"/>
                      <a:pt x="68" y="158"/>
                      <a:pt x="81" y="158"/>
                    </a:cubicBezTo>
                    <a:cubicBezTo>
                      <a:pt x="86" y="158"/>
                      <a:pt x="92" y="158"/>
                      <a:pt x="97" y="158"/>
                    </a:cubicBezTo>
                    <a:cubicBezTo>
                      <a:pt x="100" y="158"/>
                      <a:pt x="102" y="157"/>
                      <a:pt x="103" y="155"/>
                    </a:cubicBezTo>
                    <a:cubicBezTo>
                      <a:pt x="105" y="151"/>
                      <a:pt x="102" y="147"/>
                      <a:pt x="97" y="147"/>
                    </a:cubicBezTo>
                    <a:cubicBezTo>
                      <a:pt x="88" y="147"/>
                      <a:pt x="79" y="147"/>
                      <a:pt x="70" y="147"/>
                    </a:cubicBezTo>
                    <a:close/>
                    <a:moveTo>
                      <a:pt x="70" y="164"/>
                    </a:moveTo>
                    <a:cubicBezTo>
                      <a:pt x="61" y="164"/>
                      <a:pt x="52" y="164"/>
                      <a:pt x="43" y="164"/>
                    </a:cubicBezTo>
                    <a:cubicBezTo>
                      <a:pt x="40" y="164"/>
                      <a:pt x="38" y="165"/>
                      <a:pt x="37" y="167"/>
                    </a:cubicBezTo>
                    <a:cubicBezTo>
                      <a:pt x="35" y="171"/>
                      <a:pt x="38" y="175"/>
                      <a:pt x="43" y="175"/>
                    </a:cubicBezTo>
                    <a:cubicBezTo>
                      <a:pt x="55" y="175"/>
                      <a:pt x="68" y="175"/>
                      <a:pt x="81" y="175"/>
                    </a:cubicBezTo>
                    <a:cubicBezTo>
                      <a:pt x="86" y="175"/>
                      <a:pt x="92" y="175"/>
                      <a:pt x="97" y="175"/>
                    </a:cubicBezTo>
                    <a:cubicBezTo>
                      <a:pt x="100" y="175"/>
                      <a:pt x="102" y="174"/>
                      <a:pt x="103" y="171"/>
                    </a:cubicBezTo>
                    <a:cubicBezTo>
                      <a:pt x="105" y="168"/>
                      <a:pt x="102" y="164"/>
                      <a:pt x="97" y="164"/>
                    </a:cubicBezTo>
                    <a:cubicBezTo>
                      <a:pt x="88" y="164"/>
                      <a:pt x="79" y="164"/>
                      <a:pt x="70" y="164"/>
                    </a:cubicBezTo>
                    <a:close/>
                    <a:moveTo>
                      <a:pt x="48" y="181"/>
                    </a:moveTo>
                    <a:cubicBezTo>
                      <a:pt x="48" y="186"/>
                      <a:pt x="52" y="191"/>
                      <a:pt x="58" y="191"/>
                    </a:cubicBezTo>
                    <a:cubicBezTo>
                      <a:pt x="66" y="192"/>
                      <a:pt x="74" y="192"/>
                      <a:pt x="82" y="191"/>
                    </a:cubicBezTo>
                    <a:cubicBezTo>
                      <a:pt x="88" y="191"/>
                      <a:pt x="92" y="186"/>
                      <a:pt x="92" y="181"/>
                    </a:cubicBezTo>
                    <a:cubicBezTo>
                      <a:pt x="77" y="181"/>
                      <a:pt x="63" y="181"/>
                      <a:pt x="48" y="181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  <p:grpSp>
        <p:nvGrpSpPr>
          <p:cNvPr id="190" name="object189"/>
          <p:cNvGrpSpPr/>
          <p:nvPr/>
        </p:nvGrpSpPr>
        <p:grpSpPr>
          <a:xfrm>
            <a:off x="2469942" y="2306106"/>
            <a:ext cx="789517" cy="846667"/>
            <a:chOff x="3763963" y="1870075"/>
            <a:chExt cx="592138" cy="635000"/>
          </a:xfrm>
        </p:grpSpPr>
        <p:sp>
          <p:nvSpPr>
            <p:cNvPr id="137" name="Freeform 133"/>
            <p:cNvSpPr/>
            <p:nvPr/>
          </p:nvSpPr>
          <p:spPr bwMode="auto">
            <a:xfrm>
              <a:off x="3763963" y="1870075"/>
              <a:ext cx="592138" cy="635000"/>
            </a:xfrm>
            <a:custGeom>
              <a:avLst/>
              <a:gdLst>
                <a:gd name="T0" fmla="*/ 433 w 433"/>
                <a:gd name="T1" fmla="*/ 3 h 465"/>
                <a:gd name="T2" fmla="*/ 256 w 433"/>
                <a:gd name="T3" fmla="*/ 3 h 465"/>
                <a:gd name="T4" fmla="*/ 255 w 433"/>
                <a:gd name="T5" fmla="*/ 34 h 465"/>
                <a:gd name="T6" fmla="*/ 301 w 433"/>
                <a:gd name="T7" fmla="*/ 105 h 465"/>
                <a:gd name="T8" fmla="*/ 213 w 433"/>
                <a:gd name="T9" fmla="*/ 172 h 465"/>
                <a:gd name="T10" fmla="*/ 139 w 433"/>
                <a:gd name="T11" fmla="*/ 98 h 465"/>
                <a:gd name="T12" fmla="*/ 175 w 433"/>
                <a:gd name="T13" fmla="*/ 39 h 465"/>
                <a:gd name="T14" fmla="*/ 175 w 433"/>
                <a:gd name="T15" fmla="*/ 0 h 465"/>
                <a:gd name="T16" fmla="*/ 0 w 433"/>
                <a:gd name="T17" fmla="*/ 0 h 465"/>
                <a:gd name="T18" fmla="*/ 0 w 433"/>
                <a:gd name="T19" fmla="*/ 465 h 465"/>
                <a:gd name="T20" fmla="*/ 433 w 433"/>
                <a:gd name="T21" fmla="*/ 465 h 465"/>
                <a:gd name="T22" fmla="*/ 433 w 433"/>
                <a:gd name="T23" fmla="*/ 3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33" h="465">
                  <a:moveTo>
                    <a:pt x="433" y="3"/>
                  </a:moveTo>
                  <a:cubicBezTo>
                    <a:pt x="256" y="3"/>
                    <a:pt x="256" y="3"/>
                    <a:pt x="256" y="3"/>
                  </a:cubicBezTo>
                  <a:cubicBezTo>
                    <a:pt x="255" y="34"/>
                    <a:pt x="255" y="34"/>
                    <a:pt x="255" y="34"/>
                  </a:cubicBezTo>
                  <a:cubicBezTo>
                    <a:pt x="270" y="42"/>
                    <a:pt x="302" y="63"/>
                    <a:pt x="301" y="105"/>
                  </a:cubicBezTo>
                  <a:cubicBezTo>
                    <a:pt x="300" y="142"/>
                    <a:pt x="261" y="172"/>
                    <a:pt x="213" y="172"/>
                  </a:cubicBezTo>
                  <a:cubicBezTo>
                    <a:pt x="165" y="172"/>
                    <a:pt x="139" y="134"/>
                    <a:pt x="139" y="98"/>
                  </a:cubicBezTo>
                  <a:cubicBezTo>
                    <a:pt x="139" y="70"/>
                    <a:pt x="164" y="47"/>
                    <a:pt x="175" y="39"/>
                  </a:cubicBezTo>
                  <a:cubicBezTo>
                    <a:pt x="175" y="0"/>
                    <a:pt x="175" y="0"/>
                    <a:pt x="1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5"/>
                    <a:pt x="0" y="465"/>
                    <a:pt x="0" y="465"/>
                  </a:cubicBezTo>
                  <a:cubicBezTo>
                    <a:pt x="433" y="465"/>
                    <a:pt x="433" y="465"/>
                    <a:pt x="433" y="465"/>
                  </a:cubicBezTo>
                  <a:lnTo>
                    <a:pt x="433" y="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174" name="مجموعة 173"/>
            <p:cNvGrpSpPr/>
            <p:nvPr/>
          </p:nvGrpSpPr>
          <p:grpSpPr>
            <a:xfrm>
              <a:off x="3995738" y="2147888"/>
              <a:ext cx="147638" cy="311150"/>
              <a:chOff x="3995738" y="2147888"/>
              <a:chExt cx="147638" cy="311150"/>
            </a:xfrm>
            <a:solidFill>
              <a:schemeClr val="bg1"/>
            </a:solidFill>
          </p:grpSpPr>
          <p:sp>
            <p:nvSpPr>
              <p:cNvPr id="145" name="Freeform 141"/>
              <p:cNvSpPr/>
              <p:nvPr/>
            </p:nvSpPr>
            <p:spPr bwMode="auto">
              <a:xfrm>
                <a:off x="3995738" y="2247900"/>
                <a:ext cx="147638" cy="211138"/>
              </a:xfrm>
              <a:custGeom>
                <a:avLst/>
                <a:gdLst>
                  <a:gd name="T0" fmla="*/ 0 w 107"/>
                  <a:gd name="T1" fmla="*/ 155 h 155"/>
                  <a:gd name="T2" fmla="*/ 0 w 107"/>
                  <a:gd name="T3" fmla="*/ 60 h 155"/>
                  <a:gd name="T4" fmla="*/ 42 w 107"/>
                  <a:gd name="T5" fmla="*/ 7 h 155"/>
                  <a:gd name="T6" fmla="*/ 107 w 107"/>
                  <a:gd name="T7" fmla="*/ 56 h 155"/>
                  <a:gd name="T8" fmla="*/ 107 w 107"/>
                  <a:gd name="T9" fmla="*/ 62 h 155"/>
                  <a:gd name="T10" fmla="*/ 107 w 107"/>
                  <a:gd name="T11" fmla="*/ 155 h 155"/>
                  <a:gd name="T12" fmla="*/ 0 w 107"/>
                  <a:gd name="T13" fmla="*/ 155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7" h="155">
                    <a:moveTo>
                      <a:pt x="0" y="155"/>
                    </a:moveTo>
                    <a:cubicBezTo>
                      <a:pt x="0" y="123"/>
                      <a:pt x="0" y="91"/>
                      <a:pt x="0" y="60"/>
                    </a:cubicBezTo>
                    <a:cubicBezTo>
                      <a:pt x="0" y="34"/>
                      <a:pt x="17" y="13"/>
                      <a:pt x="42" y="7"/>
                    </a:cubicBezTo>
                    <a:cubicBezTo>
                      <a:pt x="74" y="0"/>
                      <a:pt x="105" y="23"/>
                      <a:pt x="107" y="56"/>
                    </a:cubicBezTo>
                    <a:cubicBezTo>
                      <a:pt x="107" y="58"/>
                      <a:pt x="107" y="60"/>
                      <a:pt x="107" y="62"/>
                    </a:cubicBezTo>
                    <a:cubicBezTo>
                      <a:pt x="107" y="93"/>
                      <a:pt x="107" y="124"/>
                      <a:pt x="107" y="155"/>
                    </a:cubicBezTo>
                    <a:cubicBezTo>
                      <a:pt x="72" y="155"/>
                      <a:pt x="36" y="155"/>
                      <a:pt x="0" y="1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46" name="Freeform 142"/>
              <p:cNvSpPr/>
              <p:nvPr/>
            </p:nvSpPr>
            <p:spPr bwMode="auto">
              <a:xfrm>
                <a:off x="4017963" y="2147888"/>
                <a:ext cx="101600" cy="95250"/>
              </a:xfrm>
              <a:custGeom>
                <a:avLst/>
                <a:gdLst>
                  <a:gd name="T0" fmla="*/ 42 w 74"/>
                  <a:gd name="T1" fmla="*/ 0 h 69"/>
                  <a:gd name="T2" fmla="*/ 49 w 74"/>
                  <a:gd name="T3" fmla="*/ 2 h 69"/>
                  <a:gd name="T4" fmla="*/ 71 w 74"/>
                  <a:gd name="T5" fmla="*/ 40 h 69"/>
                  <a:gd name="T6" fmla="*/ 38 w 74"/>
                  <a:gd name="T7" fmla="*/ 69 h 69"/>
                  <a:gd name="T8" fmla="*/ 4 w 74"/>
                  <a:gd name="T9" fmla="*/ 41 h 69"/>
                  <a:gd name="T10" fmla="*/ 32 w 74"/>
                  <a:gd name="T11" fmla="*/ 1 h 69"/>
                  <a:gd name="T12" fmla="*/ 33 w 74"/>
                  <a:gd name="T13" fmla="*/ 0 h 69"/>
                  <a:gd name="T14" fmla="*/ 42 w 74"/>
                  <a:gd name="T15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4" h="69">
                    <a:moveTo>
                      <a:pt x="42" y="0"/>
                    </a:moveTo>
                    <a:cubicBezTo>
                      <a:pt x="44" y="1"/>
                      <a:pt x="47" y="1"/>
                      <a:pt x="49" y="2"/>
                    </a:cubicBezTo>
                    <a:cubicBezTo>
                      <a:pt x="65" y="8"/>
                      <a:pt x="74" y="24"/>
                      <a:pt x="71" y="40"/>
                    </a:cubicBezTo>
                    <a:cubicBezTo>
                      <a:pt x="69" y="56"/>
                      <a:pt x="54" y="68"/>
                      <a:pt x="38" y="69"/>
                    </a:cubicBezTo>
                    <a:cubicBezTo>
                      <a:pt x="21" y="69"/>
                      <a:pt x="7" y="57"/>
                      <a:pt x="4" y="41"/>
                    </a:cubicBezTo>
                    <a:cubicBezTo>
                      <a:pt x="0" y="22"/>
                      <a:pt x="13" y="4"/>
                      <a:pt x="32" y="1"/>
                    </a:cubicBezTo>
                    <a:cubicBezTo>
                      <a:pt x="32" y="0"/>
                      <a:pt x="33" y="0"/>
                      <a:pt x="33" y="0"/>
                    </a:cubicBezTo>
                    <a:cubicBezTo>
                      <a:pt x="36" y="0"/>
                      <a:pt x="39" y="0"/>
                      <a:pt x="4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  <p:grpSp>
        <p:nvGrpSpPr>
          <p:cNvPr id="191" name="object190"/>
          <p:cNvGrpSpPr/>
          <p:nvPr/>
        </p:nvGrpSpPr>
        <p:grpSpPr>
          <a:xfrm>
            <a:off x="2469941" y="1453091"/>
            <a:ext cx="2032000" cy="1123951"/>
            <a:chOff x="3763963" y="1230313"/>
            <a:chExt cx="1524000" cy="842963"/>
          </a:xfrm>
          <a:solidFill>
            <a:schemeClr val="accent1"/>
          </a:solidFill>
        </p:grpSpPr>
        <p:sp>
          <p:nvSpPr>
            <p:cNvPr id="132" name="Freeform 128"/>
            <p:cNvSpPr/>
            <p:nvPr/>
          </p:nvSpPr>
          <p:spPr bwMode="auto">
            <a:xfrm>
              <a:off x="3763963" y="1230313"/>
              <a:ext cx="1524000" cy="842963"/>
            </a:xfrm>
            <a:custGeom>
              <a:avLst/>
              <a:gdLst>
                <a:gd name="T0" fmla="*/ 0 w 1114"/>
                <a:gd name="T1" fmla="*/ 445 h 616"/>
                <a:gd name="T2" fmla="*/ 186 w 1114"/>
                <a:gd name="T3" fmla="*/ 445 h 616"/>
                <a:gd name="T4" fmla="*/ 197 w 1114"/>
                <a:gd name="T5" fmla="*/ 456 h 616"/>
                <a:gd name="T6" fmla="*/ 197 w 1114"/>
                <a:gd name="T7" fmla="*/ 511 h 616"/>
                <a:gd name="T8" fmla="*/ 192 w 1114"/>
                <a:gd name="T9" fmla="*/ 521 h 616"/>
                <a:gd name="T10" fmla="*/ 161 w 1114"/>
                <a:gd name="T11" fmla="*/ 565 h 616"/>
                <a:gd name="T12" fmla="*/ 213 w 1114"/>
                <a:gd name="T13" fmla="*/ 616 h 616"/>
                <a:gd name="T14" fmla="*/ 279 w 1114"/>
                <a:gd name="T15" fmla="*/ 571 h 616"/>
                <a:gd name="T16" fmla="*/ 240 w 1114"/>
                <a:gd name="T17" fmla="*/ 519 h 616"/>
                <a:gd name="T18" fmla="*/ 233 w 1114"/>
                <a:gd name="T19" fmla="*/ 508 h 616"/>
                <a:gd name="T20" fmla="*/ 234 w 1114"/>
                <a:gd name="T21" fmla="*/ 458 h 616"/>
                <a:gd name="T22" fmla="*/ 245 w 1114"/>
                <a:gd name="T23" fmla="*/ 448 h 616"/>
                <a:gd name="T24" fmla="*/ 647 w 1114"/>
                <a:gd name="T25" fmla="*/ 448 h 616"/>
                <a:gd name="T26" fmla="*/ 647 w 1114"/>
                <a:gd name="T27" fmla="*/ 412 h 616"/>
                <a:gd name="T28" fmla="*/ 605 w 1114"/>
                <a:gd name="T29" fmla="*/ 339 h 616"/>
                <a:gd name="T30" fmla="*/ 683 w 1114"/>
                <a:gd name="T31" fmla="*/ 279 h 616"/>
                <a:gd name="T32" fmla="*/ 767 w 1114"/>
                <a:gd name="T33" fmla="*/ 338 h 616"/>
                <a:gd name="T34" fmla="*/ 728 w 1114"/>
                <a:gd name="T35" fmla="*/ 413 h 616"/>
                <a:gd name="T36" fmla="*/ 728 w 1114"/>
                <a:gd name="T37" fmla="*/ 446 h 616"/>
                <a:gd name="T38" fmla="*/ 1114 w 1114"/>
                <a:gd name="T39" fmla="*/ 446 h 616"/>
                <a:gd name="T40" fmla="*/ 952 w 1114"/>
                <a:gd name="T41" fmla="*/ 204 h 616"/>
                <a:gd name="T42" fmla="*/ 460 w 1114"/>
                <a:gd name="T43" fmla="*/ 2 h 616"/>
                <a:gd name="T44" fmla="*/ 0 w 1114"/>
                <a:gd name="T45" fmla="*/ 148 h 616"/>
                <a:gd name="T46" fmla="*/ 0 w 1114"/>
                <a:gd name="T47" fmla="*/ 445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14" h="616">
                  <a:moveTo>
                    <a:pt x="0" y="445"/>
                  </a:moveTo>
                  <a:cubicBezTo>
                    <a:pt x="186" y="445"/>
                    <a:pt x="186" y="445"/>
                    <a:pt x="186" y="445"/>
                  </a:cubicBezTo>
                  <a:cubicBezTo>
                    <a:pt x="192" y="445"/>
                    <a:pt x="197" y="449"/>
                    <a:pt x="197" y="456"/>
                  </a:cubicBezTo>
                  <a:cubicBezTo>
                    <a:pt x="197" y="511"/>
                    <a:pt x="197" y="511"/>
                    <a:pt x="197" y="511"/>
                  </a:cubicBezTo>
                  <a:cubicBezTo>
                    <a:pt x="197" y="515"/>
                    <a:pt x="196" y="519"/>
                    <a:pt x="192" y="521"/>
                  </a:cubicBezTo>
                  <a:cubicBezTo>
                    <a:pt x="184" y="526"/>
                    <a:pt x="161" y="546"/>
                    <a:pt x="161" y="565"/>
                  </a:cubicBezTo>
                  <a:cubicBezTo>
                    <a:pt x="161" y="591"/>
                    <a:pt x="179" y="616"/>
                    <a:pt x="213" y="616"/>
                  </a:cubicBezTo>
                  <a:cubicBezTo>
                    <a:pt x="249" y="616"/>
                    <a:pt x="278" y="597"/>
                    <a:pt x="279" y="571"/>
                  </a:cubicBezTo>
                  <a:cubicBezTo>
                    <a:pt x="280" y="534"/>
                    <a:pt x="240" y="519"/>
                    <a:pt x="240" y="519"/>
                  </a:cubicBezTo>
                  <a:cubicBezTo>
                    <a:pt x="235" y="517"/>
                    <a:pt x="232" y="513"/>
                    <a:pt x="233" y="508"/>
                  </a:cubicBezTo>
                  <a:cubicBezTo>
                    <a:pt x="234" y="458"/>
                    <a:pt x="234" y="458"/>
                    <a:pt x="234" y="458"/>
                  </a:cubicBezTo>
                  <a:cubicBezTo>
                    <a:pt x="234" y="452"/>
                    <a:pt x="239" y="448"/>
                    <a:pt x="245" y="448"/>
                  </a:cubicBezTo>
                  <a:cubicBezTo>
                    <a:pt x="647" y="448"/>
                    <a:pt x="647" y="448"/>
                    <a:pt x="647" y="448"/>
                  </a:cubicBezTo>
                  <a:cubicBezTo>
                    <a:pt x="647" y="412"/>
                    <a:pt x="647" y="412"/>
                    <a:pt x="647" y="412"/>
                  </a:cubicBezTo>
                  <a:cubicBezTo>
                    <a:pt x="634" y="404"/>
                    <a:pt x="605" y="380"/>
                    <a:pt x="605" y="339"/>
                  </a:cubicBezTo>
                  <a:cubicBezTo>
                    <a:pt x="605" y="298"/>
                    <a:pt x="646" y="279"/>
                    <a:pt x="683" y="279"/>
                  </a:cubicBezTo>
                  <a:cubicBezTo>
                    <a:pt x="722" y="279"/>
                    <a:pt x="767" y="294"/>
                    <a:pt x="767" y="338"/>
                  </a:cubicBezTo>
                  <a:cubicBezTo>
                    <a:pt x="767" y="378"/>
                    <a:pt x="739" y="404"/>
                    <a:pt x="728" y="413"/>
                  </a:cubicBezTo>
                  <a:cubicBezTo>
                    <a:pt x="728" y="446"/>
                    <a:pt x="728" y="446"/>
                    <a:pt x="728" y="446"/>
                  </a:cubicBezTo>
                  <a:cubicBezTo>
                    <a:pt x="1114" y="446"/>
                    <a:pt x="1114" y="446"/>
                    <a:pt x="1114" y="446"/>
                  </a:cubicBezTo>
                  <a:cubicBezTo>
                    <a:pt x="1078" y="356"/>
                    <a:pt x="1025" y="265"/>
                    <a:pt x="952" y="204"/>
                  </a:cubicBezTo>
                  <a:cubicBezTo>
                    <a:pt x="809" y="83"/>
                    <a:pt x="677" y="5"/>
                    <a:pt x="460" y="2"/>
                  </a:cubicBezTo>
                  <a:cubicBezTo>
                    <a:pt x="326" y="0"/>
                    <a:pt x="149" y="37"/>
                    <a:pt x="0" y="148"/>
                  </a:cubicBezTo>
                  <a:lnTo>
                    <a:pt x="0" y="44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7" name="Freeform 143"/>
            <p:cNvSpPr/>
            <p:nvPr/>
          </p:nvSpPr>
          <p:spPr bwMode="auto">
            <a:xfrm>
              <a:off x="3916363" y="1355724"/>
              <a:ext cx="439738" cy="263307"/>
            </a:xfrm>
            <a:custGeom>
              <a:avLst/>
              <a:gdLst>
                <a:gd name="T0" fmla="*/ 31 w 230"/>
                <a:gd name="T1" fmla="*/ 62 h 140"/>
                <a:gd name="T2" fmla="*/ 1 w 230"/>
                <a:gd name="T3" fmla="*/ 92 h 140"/>
                <a:gd name="T4" fmla="*/ 39 w 230"/>
                <a:gd name="T5" fmla="*/ 140 h 140"/>
                <a:gd name="T6" fmla="*/ 191 w 230"/>
                <a:gd name="T7" fmla="*/ 140 h 140"/>
                <a:gd name="T8" fmla="*/ 229 w 230"/>
                <a:gd name="T9" fmla="*/ 92 h 140"/>
                <a:gd name="T10" fmla="*/ 173 w 230"/>
                <a:gd name="T11" fmla="*/ 40 h 140"/>
                <a:gd name="T12" fmla="*/ 121 w 230"/>
                <a:gd name="T13" fmla="*/ 2 h 140"/>
                <a:gd name="T14" fmla="*/ 71 w 230"/>
                <a:gd name="T15" fmla="*/ 35 h 140"/>
                <a:gd name="T16" fmla="*/ 38 w 230"/>
                <a:gd name="T17" fmla="*/ 38 h 140"/>
                <a:gd name="T18" fmla="*/ 31 w 230"/>
                <a:gd name="T19" fmla="*/ 62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0" h="140">
                  <a:moveTo>
                    <a:pt x="31" y="62"/>
                  </a:moveTo>
                  <a:cubicBezTo>
                    <a:pt x="31" y="62"/>
                    <a:pt x="3" y="70"/>
                    <a:pt x="1" y="92"/>
                  </a:cubicBezTo>
                  <a:cubicBezTo>
                    <a:pt x="0" y="115"/>
                    <a:pt x="19" y="140"/>
                    <a:pt x="39" y="140"/>
                  </a:cubicBezTo>
                  <a:cubicBezTo>
                    <a:pt x="60" y="140"/>
                    <a:pt x="179" y="140"/>
                    <a:pt x="191" y="140"/>
                  </a:cubicBezTo>
                  <a:cubicBezTo>
                    <a:pt x="202" y="140"/>
                    <a:pt x="230" y="118"/>
                    <a:pt x="229" y="92"/>
                  </a:cubicBezTo>
                  <a:cubicBezTo>
                    <a:pt x="227" y="49"/>
                    <a:pt x="173" y="40"/>
                    <a:pt x="173" y="40"/>
                  </a:cubicBezTo>
                  <a:cubicBezTo>
                    <a:pt x="173" y="40"/>
                    <a:pt x="173" y="0"/>
                    <a:pt x="121" y="2"/>
                  </a:cubicBezTo>
                  <a:cubicBezTo>
                    <a:pt x="76" y="3"/>
                    <a:pt x="71" y="35"/>
                    <a:pt x="71" y="35"/>
                  </a:cubicBezTo>
                  <a:cubicBezTo>
                    <a:pt x="71" y="35"/>
                    <a:pt x="53" y="26"/>
                    <a:pt x="38" y="38"/>
                  </a:cubicBezTo>
                  <a:cubicBezTo>
                    <a:pt x="23" y="49"/>
                    <a:pt x="31" y="62"/>
                    <a:pt x="31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88" name="object187"/>
          <p:cNvGrpSpPr/>
          <p:nvPr/>
        </p:nvGrpSpPr>
        <p:grpSpPr>
          <a:xfrm>
            <a:off x="3299675" y="3192991"/>
            <a:ext cx="789517" cy="1159933"/>
            <a:chOff x="4386263" y="2535238"/>
            <a:chExt cx="592138" cy="869950"/>
          </a:xfrm>
          <a:solidFill>
            <a:schemeClr val="accent1"/>
          </a:solidFill>
        </p:grpSpPr>
        <p:sp>
          <p:nvSpPr>
            <p:cNvPr id="130" name="Freeform 126"/>
            <p:cNvSpPr/>
            <p:nvPr/>
          </p:nvSpPr>
          <p:spPr bwMode="auto">
            <a:xfrm>
              <a:off x="4386263" y="2535238"/>
              <a:ext cx="592138" cy="869950"/>
            </a:xfrm>
            <a:custGeom>
              <a:avLst/>
              <a:gdLst>
                <a:gd name="T0" fmla="*/ 293 w 433"/>
                <a:gd name="T1" fmla="*/ 94 h 635"/>
                <a:gd name="T2" fmla="*/ 334 w 433"/>
                <a:gd name="T3" fmla="*/ 80 h 635"/>
                <a:gd name="T4" fmla="*/ 401 w 433"/>
                <a:gd name="T5" fmla="*/ 118 h 635"/>
                <a:gd name="T6" fmla="*/ 433 w 433"/>
                <a:gd name="T7" fmla="*/ 118 h 635"/>
                <a:gd name="T8" fmla="*/ 433 w 433"/>
                <a:gd name="T9" fmla="*/ 0 h 635"/>
                <a:gd name="T10" fmla="*/ 0 w 433"/>
                <a:gd name="T11" fmla="*/ 0 h 635"/>
                <a:gd name="T12" fmla="*/ 0 w 433"/>
                <a:gd name="T13" fmla="*/ 463 h 635"/>
                <a:gd name="T14" fmla="*/ 158 w 433"/>
                <a:gd name="T15" fmla="*/ 463 h 635"/>
                <a:gd name="T16" fmla="*/ 169 w 433"/>
                <a:gd name="T17" fmla="*/ 474 h 635"/>
                <a:gd name="T18" fmla="*/ 169 w 433"/>
                <a:gd name="T19" fmla="*/ 528 h 635"/>
                <a:gd name="T20" fmla="*/ 165 w 433"/>
                <a:gd name="T21" fmla="*/ 537 h 635"/>
                <a:gd name="T22" fmla="*/ 129 w 433"/>
                <a:gd name="T23" fmla="*/ 586 h 635"/>
                <a:gd name="T24" fmla="*/ 141 w 433"/>
                <a:gd name="T25" fmla="*/ 619 h 635"/>
                <a:gd name="T26" fmla="*/ 183 w 433"/>
                <a:gd name="T27" fmla="*/ 635 h 635"/>
                <a:gd name="T28" fmla="*/ 250 w 433"/>
                <a:gd name="T29" fmla="*/ 594 h 635"/>
                <a:gd name="T30" fmla="*/ 210 w 433"/>
                <a:gd name="T31" fmla="*/ 533 h 635"/>
                <a:gd name="T32" fmla="*/ 204 w 433"/>
                <a:gd name="T33" fmla="*/ 524 h 635"/>
                <a:gd name="T34" fmla="*/ 204 w 433"/>
                <a:gd name="T35" fmla="*/ 471 h 635"/>
                <a:gd name="T36" fmla="*/ 215 w 433"/>
                <a:gd name="T37" fmla="*/ 460 h 635"/>
                <a:gd name="T38" fmla="*/ 433 w 433"/>
                <a:gd name="T39" fmla="*/ 460 h 635"/>
                <a:gd name="T40" fmla="*/ 433 w 433"/>
                <a:gd name="T41" fmla="*/ 199 h 635"/>
                <a:gd name="T42" fmla="*/ 410 w 433"/>
                <a:gd name="T43" fmla="*/ 199 h 635"/>
                <a:gd name="T44" fmla="*/ 338 w 433"/>
                <a:gd name="T45" fmla="*/ 243 h 635"/>
                <a:gd name="T46" fmla="*/ 270 w 433"/>
                <a:gd name="T47" fmla="*/ 161 h 635"/>
                <a:gd name="T48" fmla="*/ 293 w 433"/>
                <a:gd name="T49" fmla="*/ 94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33" h="635">
                  <a:moveTo>
                    <a:pt x="293" y="94"/>
                  </a:moveTo>
                  <a:cubicBezTo>
                    <a:pt x="304" y="84"/>
                    <a:pt x="318" y="79"/>
                    <a:pt x="334" y="80"/>
                  </a:cubicBezTo>
                  <a:cubicBezTo>
                    <a:pt x="360" y="81"/>
                    <a:pt x="391" y="108"/>
                    <a:pt x="401" y="118"/>
                  </a:cubicBezTo>
                  <a:cubicBezTo>
                    <a:pt x="433" y="118"/>
                    <a:pt x="433" y="118"/>
                    <a:pt x="433" y="118"/>
                  </a:cubicBezTo>
                  <a:cubicBezTo>
                    <a:pt x="433" y="0"/>
                    <a:pt x="433" y="0"/>
                    <a:pt x="43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3"/>
                    <a:pt x="0" y="463"/>
                    <a:pt x="0" y="463"/>
                  </a:cubicBezTo>
                  <a:cubicBezTo>
                    <a:pt x="158" y="463"/>
                    <a:pt x="158" y="463"/>
                    <a:pt x="158" y="463"/>
                  </a:cubicBezTo>
                  <a:cubicBezTo>
                    <a:pt x="164" y="463"/>
                    <a:pt x="169" y="468"/>
                    <a:pt x="169" y="474"/>
                  </a:cubicBezTo>
                  <a:cubicBezTo>
                    <a:pt x="169" y="528"/>
                    <a:pt x="169" y="528"/>
                    <a:pt x="169" y="528"/>
                  </a:cubicBezTo>
                  <a:cubicBezTo>
                    <a:pt x="169" y="532"/>
                    <a:pt x="168" y="535"/>
                    <a:pt x="165" y="537"/>
                  </a:cubicBezTo>
                  <a:cubicBezTo>
                    <a:pt x="156" y="544"/>
                    <a:pt x="130" y="568"/>
                    <a:pt x="129" y="586"/>
                  </a:cubicBezTo>
                  <a:cubicBezTo>
                    <a:pt x="129" y="598"/>
                    <a:pt x="133" y="611"/>
                    <a:pt x="141" y="619"/>
                  </a:cubicBezTo>
                  <a:cubicBezTo>
                    <a:pt x="151" y="630"/>
                    <a:pt x="166" y="635"/>
                    <a:pt x="183" y="635"/>
                  </a:cubicBezTo>
                  <a:cubicBezTo>
                    <a:pt x="207" y="635"/>
                    <a:pt x="248" y="630"/>
                    <a:pt x="250" y="594"/>
                  </a:cubicBezTo>
                  <a:cubicBezTo>
                    <a:pt x="253" y="560"/>
                    <a:pt x="210" y="533"/>
                    <a:pt x="210" y="533"/>
                  </a:cubicBezTo>
                  <a:cubicBezTo>
                    <a:pt x="206" y="531"/>
                    <a:pt x="204" y="527"/>
                    <a:pt x="204" y="524"/>
                  </a:cubicBezTo>
                  <a:cubicBezTo>
                    <a:pt x="204" y="471"/>
                    <a:pt x="204" y="471"/>
                    <a:pt x="204" y="471"/>
                  </a:cubicBezTo>
                  <a:cubicBezTo>
                    <a:pt x="204" y="465"/>
                    <a:pt x="209" y="460"/>
                    <a:pt x="215" y="460"/>
                  </a:cubicBezTo>
                  <a:cubicBezTo>
                    <a:pt x="433" y="460"/>
                    <a:pt x="433" y="460"/>
                    <a:pt x="433" y="460"/>
                  </a:cubicBezTo>
                  <a:cubicBezTo>
                    <a:pt x="433" y="199"/>
                    <a:pt x="433" y="199"/>
                    <a:pt x="433" y="199"/>
                  </a:cubicBezTo>
                  <a:cubicBezTo>
                    <a:pt x="410" y="199"/>
                    <a:pt x="410" y="199"/>
                    <a:pt x="410" y="199"/>
                  </a:cubicBezTo>
                  <a:cubicBezTo>
                    <a:pt x="399" y="211"/>
                    <a:pt x="368" y="243"/>
                    <a:pt x="338" y="243"/>
                  </a:cubicBezTo>
                  <a:cubicBezTo>
                    <a:pt x="305" y="243"/>
                    <a:pt x="270" y="222"/>
                    <a:pt x="270" y="161"/>
                  </a:cubicBezTo>
                  <a:cubicBezTo>
                    <a:pt x="270" y="124"/>
                    <a:pt x="282" y="104"/>
                    <a:pt x="293" y="9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8" name="Freeform 144"/>
            <p:cNvSpPr/>
            <p:nvPr/>
          </p:nvSpPr>
          <p:spPr bwMode="auto">
            <a:xfrm>
              <a:off x="4471988" y="2871788"/>
              <a:ext cx="246063" cy="238125"/>
            </a:xfrm>
            <a:custGeom>
              <a:avLst/>
              <a:gdLst>
                <a:gd name="T0" fmla="*/ 155 w 155"/>
                <a:gd name="T1" fmla="*/ 62 h 150"/>
                <a:gd name="T2" fmla="*/ 94 w 155"/>
                <a:gd name="T3" fmla="*/ 62 h 150"/>
                <a:gd name="T4" fmla="*/ 94 w 155"/>
                <a:gd name="T5" fmla="*/ 0 h 150"/>
                <a:gd name="T6" fmla="*/ 64 w 155"/>
                <a:gd name="T7" fmla="*/ 0 h 150"/>
                <a:gd name="T8" fmla="*/ 64 w 155"/>
                <a:gd name="T9" fmla="*/ 62 h 150"/>
                <a:gd name="T10" fmla="*/ 0 w 155"/>
                <a:gd name="T11" fmla="*/ 62 h 150"/>
                <a:gd name="T12" fmla="*/ 0 w 155"/>
                <a:gd name="T13" fmla="*/ 93 h 150"/>
                <a:gd name="T14" fmla="*/ 64 w 155"/>
                <a:gd name="T15" fmla="*/ 93 h 150"/>
                <a:gd name="T16" fmla="*/ 64 w 155"/>
                <a:gd name="T17" fmla="*/ 150 h 150"/>
                <a:gd name="T18" fmla="*/ 94 w 155"/>
                <a:gd name="T19" fmla="*/ 150 h 150"/>
                <a:gd name="T20" fmla="*/ 94 w 155"/>
                <a:gd name="T21" fmla="*/ 93 h 150"/>
                <a:gd name="T22" fmla="*/ 155 w 155"/>
                <a:gd name="T23" fmla="*/ 93 h 150"/>
                <a:gd name="T24" fmla="*/ 155 w 155"/>
                <a:gd name="T25" fmla="*/ 62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5" h="150">
                  <a:moveTo>
                    <a:pt x="155" y="62"/>
                  </a:moveTo>
                  <a:lnTo>
                    <a:pt x="94" y="62"/>
                  </a:lnTo>
                  <a:lnTo>
                    <a:pt x="94" y="0"/>
                  </a:lnTo>
                  <a:lnTo>
                    <a:pt x="64" y="0"/>
                  </a:lnTo>
                  <a:lnTo>
                    <a:pt x="64" y="62"/>
                  </a:lnTo>
                  <a:lnTo>
                    <a:pt x="0" y="62"/>
                  </a:lnTo>
                  <a:lnTo>
                    <a:pt x="0" y="93"/>
                  </a:lnTo>
                  <a:lnTo>
                    <a:pt x="64" y="93"/>
                  </a:lnTo>
                  <a:lnTo>
                    <a:pt x="64" y="150"/>
                  </a:lnTo>
                  <a:lnTo>
                    <a:pt x="94" y="150"/>
                  </a:lnTo>
                  <a:lnTo>
                    <a:pt x="94" y="93"/>
                  </a:lnTo>
                  <a:lnTo>
                    <a:pt x="155" y="93"/>
                  </a:lnTo>
                  <a:lnTo>
                    <a:pt x="155" y="6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75" name="object174"/>
          <p:cNvGrpSpPr/>
          <p:nvPr/>
        </p:nvGrpSpPr>
        <p:grpSpPr>
          <a:xfrm>
            <a:off x="2696424" y="4725458"/>
            <a:ext cx="1170517" cy="1174751"/>
            <a:chOff x="3933825" y="3684588"/>
            <a:chExt cx="877888" cy="881063"/>
          </a:xfrm>
          <a:solidFill>
            <a:schemeClr val="accent2"/>
          </a:solidFill>
        </p:grpSpPr>
        <p:sp>
          <p:nvSpPr>
            <p:cNvPr id="149" name="Freeform 145"/>
            <p:cNvSpPr/>
            <p:nvPr/>
          </p:nvSpPr>
          <p:spPr bwMode="auto">
            <a:xfrm>
              <a:off x="3933825" y="3684588"/>
              <a:ext cx="877888" cy="806450"/>
            </a:xfrm>
            <a:custGeom>
              <a:avLst/>
              <a:gdLst>
                <a:gd name="T0" fmla="*/ 7 w 642"/>
                <a:gd name="T1" fmla="*/ 0 h 589"/>
                <a:gd name="T2" fmla="*/ 627 w 642"/>
                <a:gd name="T3" fmla="*/ 0 h 589"/>
                <a:gd name="T4" fmla="*/ 627 w 642"/>
                <a:gd name="T5" fmla="*/ 51 h 589"/>
                <a:gd name="T6" fmla="*/ 642 w 642"/>
                <a:gd name="T7" fmla="*/ 82 h 589"/>
                <a:gd name="T8" fmla="*/ 612 w 642"/>
                <a:gd name="T9" fmla="*/ 129 h 589"/>
                <a:gd name="T10" fmla="*/ 637 w 642"/>
                <a:gd name="T11" fmla="*/ 171 h 589"/>
                <a:gd name="T12" fmla="*/ 612 w 642"/>
                <a:gd name="T13" fmla="*/ 225 h 589"/>
                <a:gd name="T14" fmla="*/ 635 w 642"/>
                <a:gd name="T15" fmla="*/ 261 h 589"/>
                <a:gd name="T16" fmla="*/ 612 w 642"/>
                <a:gd name="T17" fmla="*/ 306 h 589"/>
                <a:gd name="T18" fmla="*/ 635 w 642"/>
                <a:gd name="T19" fmla="*/ 347 h 589"/>
                <a:gd name="T20" fmla="*/ 610 w 642"/>
                <a:gd name="T21" fmla="*/ 394 h 589"/>
                <a:gd name="T22" fmla="*/ 626 w 642"/>
                <a:gd name="T23" fmla="*/ 424 h 589"/>
                <a:gd name="T24" fmla="*/ 575 w 642"/>
                <a:gd name="T25" fmla="*/ 495 h 589"/>
                <a:gd name="T26" fmla="*/ 467 w 642"/>
                <a:gd name="T27" fmla="*/ 589 h 589"/>
                <a:gd name="T28" fmla="*/ 174 w 642"/>
                <a:gd name="T29" fmla="*/ 589 h 589"/>
                <a:gd name="T30" fmla="*/ 39 w 642"/>
                <a:gd name="T31" fmla="*/ 476 h 589"/>
                <a:gd name="T32" fmla="*/ 32 w 642"/>
                <a:gd name="T33" fmla="*/ 429 h 589"/>
                <a:gd name="T34" fmla="*/ 2 w 642"/>
                <a:gd name="T35" fmla="*/ 389 h 589"/>
                <a:gd name="T36" fmla="*/ 26 w 642"/>
                <a:gd name="T37" fmla="*/ 355 h 589"/>
                <a:gd name="T38" fmla="*/ 2 w 642"/>
                <a:gd name="T39" fmla="*/ 295 h 589"/>
                <a:gd name="T40" fmla="*/ 23 w 642"/>
                <a:gd name="T41" fmla="*/ 258 h 589"/>
                <a:gd name="T42" fmla="*/ 5 w 642"/>
                <a:gd name="T43" fmla="*/ 214 h 589"/>
                <a:gd name="T44" fmla="*/ 24 w 642"/>
                <a:gd name="T45" fmla="*/ 168 h 589"/>
                <a:gd name="T46" fmla="*/ 2 w 642"/>
                <a:gd name="T47" fmla="*/ 120 h 589"/>
                <a:gd name="T48" fmla="*/ 7 w 642"/>
                <a:gd name="T49" fmla="*/ 0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2" h="589">
                  <a:moveTo>
                    <a:pt x="7" y="0"/>
                  </a:moveTo>
                  <a:cubicBezTo>
                    <a:pt x="627" y="0"/>
                    <a:pt x="627" y="0"/>
                    <a:pt x="627" y="0"/>
                  </a:cubicBezTo>
                  <a:cubicBezTo>
                    <a:pt x="627" y="51"/>
                    <a:pt x="627" y="51"/>
                    <a:pt x="627" y="51"/>
                  </a:cubicBezTo>
                  <a:cubicBezTo>
                    <a:pt x="627" y="51"/>
                    <a:pt x="642" y="62"/>
                    <a:pt x="642" y="82"/>
                  </a:cubicBezTo>
                  <a:cubicBezTo>
                    <a:pt x="642" y="101"/>
                    <a:pt x="612" y="115"/>
                    <a:pt x="612" y="129"/>
                  </a:cubicBezTo>
                  <a:cubicBezTo>
                    <a:pt x="612" y="144"/>
                    <a:pt x="637" y="152"/>
                    <a:pt x="637" y="171"/>
                  </a:cubicBezTo>
                  <a:cubicBezTo>
                    <a:pt x="637" y="190"/>
                    <a:pt x="610" y="206"/>
                    <a:pt x="612" y="225"/>
                  </a:cubicBezTo>
                  <a:cubicBezTo>
                    <a:pt x="613" y="244"/>
                    <a:pt x="637" y="246"/>
                    <a:pt x="635" y="261"/>
                  </a:cubicBezTo>
                  <a:cubicBezTo>
                    <a:pt x="634" y="277"/>
                    <a:pt x="612" y="292"/>
                    <a:pt x="612" y="306"/>
                  </a:cubicBezTo>
                  <a:cubicBezTo>
                    <a:pt x="612" y="320"/>
                    <a:pt x="635" y="331"/>
                    <a:pt x="635" y="347"/>
                  </a:cubicBezTo>
                  <a:cubicBezTo>
                    <a:pt x="635" y="363"/>
                    <a:pt x="612" y="378"/>
                    <a:pt x="610" y="394"/>
                  </a:cubicBezTo>
                  <a:cubicBezTo>
                    <a:pt x="608" y="409"/>
                    <a:pt x="626" y="413"/>
                    <a:pt x="626" y="424"/>
                  </a:cubicBezTo>
                  <a:cubicBezTo>
                    <a:pt x="626" y="435"/>
                    <a:pt x="618" y="459"/>
                    <a:pt x="575" y="495"/>
                  </a:cubicBezTo>
                  <a:cubicBezTo>
                    <a:pt x="532" y="532"/>
                    <a:pt x="467" y="589"/>
                    <a:pt x="467" y="589"/>
                  </a:cubicBezTo>
                  <a:cubicBezTo>
                    <a:pt x="174" y="589"/>
                    <a:pt x="174" y="589"/>
                    <a:pt x="174" y="589"/>
                  </a:cubicBezTo>
                  <a:cubicBezTo>
                    <a:pt x="39" y="476"/>
                    <a:pt x="39" y="476"/>
                    <a:pt x="39" y="476"/>
                  </a:cubicBezTo>
                  <a:cubicBezTo>
                    <a:pt x="35" y="462"/>
                    <a:pt x="35" y="438"/>
                    <a:pt x="32" y="429"/>
                  </a:cubicBezTo>
                  <a:cubicBezTo>
                    <a:pt x="29" y="419"/>
                    <a:pt x="2" y="405"/>
                    <a:pt x="2" y="389"/>
                  </a:cubicBezTo>
                  <a:cubicBezTo>
                    <a:pt x="2" y="373"/>
                    <a:pt x="26" y="366"/>
                    <a:pt x="26" y="355"/>
                  </a:cubicBezTo>
                  <a:cubicBezTo>
                    <a:pt x="26" y="344"/>
                    <a:pt x="0" y="316"/>
                    <a:pt x="2" y="295"/>
                  </a:cubicBezTo>
                  <a:cubicBezTo>
                    <a:pt x="3" y="274"/>
                    <a:pt x="21" y="269"/>
                    <a:pt x="23" y="258"/>
                  </a:cubicBezTo>
                  <a:cubicBezTo>
                    <a:pt x="24" y="247"/>
                    <a:pt x="5" y="230"/>
                    <a:pt x="5" y="214"/>
                  </a:cubicBezTo>
                  <a:cubicBezTo>
                    <a:pt x="5" y="198"/>
                    <a:pt x="24" y="182"/>
                    <a:pt x="24" y="168"/>
                  </a:cubicBezTo>
                  <a:cubicBezTo>
                    <a:pt x="24" y="153"/>
                    <a:pt x="3" y="144"/>
                    <a:pt x="2" y="120"/>
                  </a:cubicBezTo>
                  <a:cubicBezTo>
                    <a:pt x="0" y="96"/>
                    <a:pt x="7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50" name="Freeform 146"/>
            <p:cNvSpPr/>
            <p:nvPr/>
          </p:nvSpPr>
          <p:spPr bwMode="auto">
            <a:xfrm>
              <a:off x="4179888" y="4516438"/>
              <a:ext cx="363538" cy="49213"/>
            </a:xfrm>
            <a:custGeom>
              <a:avLst/>
              <a:gdLst>
                <a:gd name="T0" fmla="*/ 0 w 266"/>
                <a:gd name="T1" fmla="*/ 0 h 36"/>
                <a:gd name="T2" fmla="*/ 266 w 266"/>
                <a:gd name="T3" fmla="*/ 0 h 36"/>
                <a:gd name="T4" fmla="*/ 223 w 266"/>
                <a:gd name="T5" fmla="*/ 36 h 36"/>
                <a:gd name="T6" fmla="*/ 50 w 266"/>
                <a:gd name="T7" fmla="*/ 36 h 36"/>
                <a:gd name="T8" fmla="*/ 0 w 266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6" h="36">
                  <a:moveTo>
                    <a:pt x="0" y="0"/>
                  </a:moveTo>
                  <a:cubicBezTo>
                    <a:pt x="266" y="0"/>
                    <a:pt x="266" y="0"/>
                    <a:pt x="266" y="0"/>
                  </a:cubicBezTo>
                  <a:cubicBezTo>
                    <a:pt x="266" y="0"/>
                    <a:pt x="237" y="36"/>
                    <a:pt x="223" y="36"/>
                  </a:cubicBezTo>
                  <a:cubicBezTo>
                    <a:pt x="209" y="36"/>
                    <a:pt x="62" y="36"/>
                    <a:pt x="50" y="36"/>
                  </a:cubicBezTo>
                  <a:cubicBezTo>
                    <a:pt x="37" y="36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76" name="object175"/>
          <p:cNvGrpSpPr/>
          <p:nvPr/>
        </p:nvGrpSpPr>
        <p:grpSpPr>
          <a:xfrm>
            <a:off x="5316858" y="2663824"/>
            <a:ext cx="419101" cy="448733"/>
            <a:chOff x="5861050" y="2138363"/>
            <a:chExt cx="314326" cy="336550"/>
          </a:xfrm>
          <a:solidFill>
            <a:schemeClr val="accent2"/>
          </a:solidFill>
        </p:grpSpPr>
        <p:sp>
          <p:nvSpPr>
            <p:cNvPr id="45" name="Freeform 41"/>
            <p:cNvSpPr/>
            <p:nvPr/>
          </p:nvSpPr>
          <p:spPr bwMode="auto">
            <a:xfrm>
              <a:off x="5861050" y="2278063"/>
              <a:ext cx="174625" cy="196850"/>
            </a:xfrm>
            <a:custGeom>
              <a:avLst/>
              <a:gdLst>
                <a:gd name="T0" fmla="*/ 106 w 128"/>
                <a:gd name="T1" fmla="*/ 144 h 144"/>
                <a:gd name="T2" fmla="*/ 12 w 128"/>
                <a:gd name="T3" fmla="*/ 144 h 144"/>
                <a:gd name="T4" fmla="*/ 12 w 128"/>
                <a:gd name="T5" fmla="*/ 14 h 144"/>
                <a:gd name="T6" fmla="*/ 0 w 128"/>
                <a:gd name="T7" fmla="*/ 14 h 144"/>
                <a:gd name="T8" fmla="*/ 0 w 128"/>
                <a:gd name="T9" fmla="*/ 0 h 144"/>
                <a:gd name="T10" fmla="*/ 128 w 128"/>
                <a:gd name="T11" fmla="*/ 0 h 144"/>
                <a:gd name="T12" fmla="*/ 128 w 128"/>
                <a:gd name="T13" fmla="*/ 14 h 144"/>
                <a:gd name="T14" fmla="*/ 106 w 128"/>
                <a:gd name="T15" fmla="*/ 14 h 144"/>
                <a:gd name="T16" fmla="*/ 106 w 128"/>
                <a:gd name="T17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" h="144">
                  <a:moveTo>
                    <a:pt x="106" y="144"/>
                  </a:moveTo>
                  <a:cubicBezTo>
                    <a:pt x="74" y="144"/>
                    <a:pt x="43" y="144"/>
                    <a:pt x="12" y="144"/>
                  </a:cubicBezTo>
                  <a:cubicBezTo>
                    <a:pt x="12" y="100"/>
                    <a:pt x="12" y="57"/>
                    <a:pt x="12" y="14"/>
                  </a:cubicBezTo>
                  <a:cubicBezTo>
                    <a:pt x="8" y="14"/>
                    <a:pt x="4" y="14"/>
                    <a:pt x="0" y="14"/>
                  </a:cubicBezTo>
                  <a:cubicBezTo>
                    <a:pt x="0" y="9"/>
                    <a:pt x="0" y="4"/>
                    <a:pt x="0" y="0"/>
                  </a:cubicBezTo>
                  <a:cubicBezTo>
                    <a:pt x="43" y="0"/>
                    <a:pt x="85" y="0"/>
                    <a:pt x="128" y="0"/>
                  </a:cubicBezTo>
                  <a:cubicBezTo>
                    <a:pt x="128" y="4"/>
                    <a:pt x="128" y="9"/>
                    <a:pt x="128" y="14"/>
                  </a:cubicBezTo>
                  <a:cubicBezTo>
                    <a:pt x="121" y="14"/>
                    <a:pt x="114" y="14"/>
                    <a:pt x="106" y="14"/>
                  </a:cubicBezTo>
                  <a:cubicBezTo>
                    <a:pt x="106" y="57"/>
                    <a:pt x="106" y="100"/>
                    <a:pt x="106" y="1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6" name="Freeform 42"/>
            <p:cNvSpPr/>
            <p:nvPr/>
          </p:nvSpPr>
          <p:spPr bwMode="auto">
            <a:xfrm>
              <a:off x="5975350" y="2187575"/>
              <a:ext cx="179388" cy="287338"/>
            </a:xfrm>
            <a:custGeom>
              <a:avLst/>
              <a:gdLst>
                <a:gd name="T0" fmla="*/ 0 w 131"/>
                <a:gd name="T1" fmla="*/ 19 h 211"/>
                <a:gd name="T2" fmla="*/ 18 w 131"/>
                <a:gd name="T3" fmla="*/ 0 h 211"/>
                <a:gd name="T4" fmla="*/ 51 w 131"/>
                <a:gd name="T5" fmla="*/ 30 h 211"/>
                <a:gd name="T6" fmla="*/ 48 w 131"/>
                <a:gd name="T7" fmla="*/ 33 h 211"/>
                <a:gd name="T8" fmla="*/ 50 w 131"/>
                <a:gd name="T9" fmla="*/ 36 h 211"/>
                <a:gd name="T10" fmla="*/ 46 w 131"/>
                <a:gd name="T11" fmla="*/ 39 h 211"/>
                <a:gd name="T12" fmla="*/ 60 w 131"/>
                <a:gd name="T13" fmla="*/ 41 h 211"/>
                <a:gd name="T14" fmla="*/ 89 w 131"/>
                <a:gd name="T15" fmla="*/ 35 h 211"/>
                <a:gd name="T16" fmla="*/ 96 w 131"/>
                <a:gd name="T17" fmla="*/ 26 h 211"/>
                <a:gd name="T18" fmla="*/ 115 w 131"/>
                <a:gd name="T19" fmla="*/ 15 h 211"/>
                <a:gd name="T20" fmla="*/ 131 w 131"/>
                <a:gd name="T21" fmla="*/ 30 h 211"/>
                <a:gd name="T22" fmla="*/ 131 w 131"/>
                <a:gd name="T23" fmla="*/ 33 h 211"/>
                <a:gd name="T24" fmla="*/ 122 w 131"/>
                <a:gd name="T25" fmla="*/ 109 h 211"/>
                <a:gd name="T26" fmla="*/ 119 w 131"/>
                <a:gd name="T27" fmla="*/ 122 h 211"/>
                <a:gd name="T28" fmla="*/ 110 w 131"/>
                <a:gd name="T29" fmla="*/ 132 h 211"/>
                <a:gd name="T30" fmla="*/ 57 w 131"/>
                <a:gd name="T31" fmla="*/ 140 h 211"/>
                <a:gd name="T32" fmla="*/ 56 w 131"/>
                <a:gd name="T33" fmla="*/ 140 h 211"/>
                <a:gd name="T34" fmla="*/ 55 w 131"/>
                <a:gd name="T35" fmla="*/ 140 h 211"/>
                <a:gd name="T36" fmla="*/ 55 w 131"/>
                <a:gd name="T37" fmla="*/ 145 h 211"/>
                <a:gd name="T38" fmla="*/ 55 w 131"/>
                <a:gd name="T39" fmla="*/ 195 h 211"/>
                <a:gd name="T40" fmla="*/ 46 w 131"/>
                <a:gd name="T41" fmla="*/ 209 h 211"/>
                <a:gd name="T42" fmla="*/ 31 w 131"/>
                <a:gd name="T43" fmla="*/ 200 h 211"/>
                <a:gd name="T44" fmla="*/ 29 w 131"/>
                <a:gd name="T45" fmla="*/ 170 h 211"/>
                <a:gd name="T46" fmla="*/ 31 w 131"/>
                <a:gd name="T47" fmla="*/ 138 h 211"/>
                <a:gd name="T48" fmla="*/ 34 w 131"/>
                <a:gd name="T49" fmla="*/ 130 h 211"/>
                <a:gd name="T50" fmla="*/ 52 w 131"/>
                <a:gd name="T51" fmla="*/ 116 h 211"/>
                <a:gd name="T52" fmla="*/ 80 w 131"/>
                <a:gd name="T53" fmla="*/ 111 h 211"/>
                <a:gd name="T54" fmla="*/ 85 w 131"/>
                <a:gd name="T55" fmla="*/ 107 h 211"/>
                <a:gd name="T56" fmla="*/ 92 w 131"/>
                <a:gd name="T57" fmla="*/ 62 h 211"/>
                <a:gd name="T58" fmla="*/ 92 w 131"/>
                <a:gd name="T59" fmla="*/ 60 h 211"/>
                <a:gd name="T60" fmla="*/ 82 w 131"/>
                <a:gd name="T61" fmla="*/ 63 h 211"/>
                <a:gd name="T62" fmla="*/ 53 w 131"/>
                <a:gd name="T63" fmla="*/ 63 h 211"/>
                <a:gd name="T64" fmla="*/ 36 w 131"/>
                <a:gd name="T65" fmla="*/ 60 h 211"/>
                <a:gd name="T66" fmla="*/ 27 w 131"/>
                <a:gd name="T67" fmla="*/ 46 h 211"/>
                <a:gd name="T68" fmla="*/ 26 w 131"/>
                <a:gd name="T69" fmla="*/ 43 h 211"/>
                <a:gd name="T70" fmla="*/ 2 w 131"/>
                <a:gd name="T71" fmla="*/ 21 h 211"/>
                <a:gd name="T72" fmla="*/ 0 w 131"/>
                <a:gd name="T73" fmla="*/ 19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31" h="211">
                  <a:moveTo>
                    <a:pt x="0" y="19"/>
                  </a:moveTo>
                  <a:cubicBezTo>
                    <a:pt x="6" y="12"/>
                    <a:pt x="12" y="6"/>
                    <a:pt x="18" y="0"/>
                  </a:cubicBezTo>
                  <a:cubicBezTo>
                    <a:pt x="29" y="10"/>
                    <a:pt x="40" y="20"/>
                    <a:pt x="51" y="30"/>
                  </a:cubicBezTo>
                  <a:cubicBezTo>
                    <a:pt x="50" y="31"/>
                    <a:pt x="49" y="32"/>
                    <a:pt x="48" y="33"/>
                  </a:cubicBezTo>
                  <a:cubicBezTo>
                    <a:pt x="49" y="34"/>
                    <a:pt x="49" y="35"/>
                    <a:pt x="50" y="36"/>
                  </a:cubicBezTo>
                  <a:cubicBezTo>
                    <a:pt x="49" y="37"/>
                    <a:pt x="48" y="37"/>
                    <a:pt x="46" y="39"/>
                  </a:cubicBezTo>
                  <a:cubicBezTo>
                    <a:pt x="51" y="39"/>
                    <a:pt x="55" y="40"/>
                    <a:pt x="60" y="41"/>
                  </a:cubicBezTo>
                  <a:cubicBezTo>
                    <a:pt x="70" y="42"/>
                    <a:pt x="80" y="41"/>
                    <a:pt x="89" y="35"/>
                  </a:cubicBezTo>
                  <a:cubicBezTo>
                    <a:pt x="92" y="32"/>
                    <a:pt x="95" y="30"/>
                    <a:pt x="96" y="26"/>
                  </a:cubicBezTo>
                  <a:cubicBezTo>
                    <a:pt x="100" y="18"/>
                    <a:pt x="107" y="15"/>
                    <a:pt x="115" y="15"/>
                  </a:cubicBezTo>
                  <a:cubicBezTo>
                    <a:pt x="122" y="16"/>
                    <a:pt x="129" y="23"/>
                    <a:pt x="131" y="30"/>
                  </a:cubicBezTo>
                  <a:cubicBezTo>
                    <a:pt x="131" y="31"/>
                    <a:pt x="131" y="32"/>
                    <a:pt x="131" y="33"/>
                  </a:cubicBezTo>
                  <a:cubicBezTo>
                    <a:pt x="129" y="59"/>
                    <a:pt x="128" y="84"/>
                    <a:pt x="122" y="109"/>
                  </a:cubicBezTo>
                  <a:cubicBezTo>
                    <a:pt x="121" y="114"/>
                    <a:pt x="120" y="118"/>
                    <a:pt x="119" y="122"/>
                  </a:cubicBezTo>
                  <a:cubicBezTo>
                    <a:pt x="118" y="127"/>
                    <a:pt x="114" y="130"/>
                    <a:pt x="110" y="132"/>
                  </a:cubicBezTo>
                  <a:cubicBezTo>
                    <a:pt x="93" y="140"/>
                    <a:pt x="75" y="142"/>
                    <a:pt x="57" y="140"/>
                  </a:cubicBezTo>
                  <a:cubicBezTo>
                    <a:pt x="57" y="140"/>
                    <a:pt x="56" y="140"/>
                    <a:pt x="56" y="140"/>
                  </a:cubicBezTo>
                  <a:cubicBezTo>
                    <a:pt x="56" y="140"/>
                    <a:pt x="56" y="140"/>
                    <a:pt x="55" y="140"/>
                  </a:cubicBezTo>
                  <a:cubicBezTo>
                    <a:pt x="55" y="142"/>
                    <a:pt x="55" y="144"/>
                    <a:pt x="55" y="145"/>
                  </a:cubicBezTo>
                  <a:cubicBezTo>
                    <a:pt x="53" y="162"/>
                    <a:pt x="53" y="178"/>
                    <a:pt x="55" y="195"/>
                  </a:cubicBezTo>
                  <a:cubicBezTo>
                    <a:pt x="56" y="202"/>
                    <a:pt x="52" y="208"/>
                    <a:pt x="46" y="209"/>
                  </a:cubicBezTo>
                  <a:cubicBezTo>
                    <a:pt x="39" y="211"/>
                    <a:pt x="32" y="207"/>
                    <a:pt x="31" y="200"/>
                  </a:cubicBezTo>
                  <a:cubicBezTo>
                    <a:pt x="30" y="190"/>
                    <a:pt x="29" y="180"/>
                    <a:pt x="29" y="170"/>
                  </a:cubicBezTo>
                  <a:cubicBezTo>
                    <a:pt x="28" y="159"/>
                    <a:pt x="29" y="148"/>
                    <a:pt x="31" y="138"/>
                  </a:cubicBezTo>
                  <a:cubicBezTo>
                    <a:pt x="32" y="135"/>
                    <a:pt x="33" y="133"/>
                    <a:pt x="34" y="130"/>
                  </a:cubicBezTo>
                  <a:cubicBezTo>
                    <a:pt x="37" y="122"/>
                    <a:pt x="44" y="118"/>
                    <a:pt x="52" y="116"/>
                  </a:cubicBezTo>
                  <a:cubicBezTo>
                    <a:pt x="61" y="113"/>
                    <a:pt x="71" y="112"/>
                    <a:pt x="80" y="111"/>
                  </a:cubicBezTo>
                  <a:cubicBezTo>
                    <a:pt x="84" y="111"/>
                    <a:pt x="84" y="111"/>
                    <a:pt x="85" y="107"/>
                  </a:cubicBezTo>
                  <a:cubicBezTo>
                    <a:pt x="88" y="92"/>
                    <a:pt x="90" y="77"/>
                    <a:pt x="92" y="62"/>
                  </a:cubicBezTo>
                  <a:cubicBezTo>
                    <a:pt x="92" y="61"/>
                    <a:pt x="92" y="61"/>
                    <a:pt x="92" y="60"/>
                  </a:cubicBezTo>
                  <a:cubicBezTo>
                    <a:pt x="88" y="61"/>
                    <a:pt x="85" y="62"/>
                    <a:pt x="82" y="63"/>
                  </a:cubicBezTo>
                  <a:cubicBezTo>
                    <a:pt x="72" y="65"/>
                    <a:pt x="63" y="65"/>
                    <a:pt x="53" y="63"/>
                  </a:cubicBezTo>
                  <a:cubicBezTo>
                    <a:pt x="47" y="63"/>
                    <a:pt x="42" y="62"/>
                    <a:pt x="36" y="60"/>
                  </a:cubicBezTo>
                  <a:cubicBezTo>
                    <a:pt x="28" y="59"/>
                    <a:pt x="25" y="54"/>
                    <a:pt x="27" y="46"/>
                  </a:cubicBezTo>
                  <a:cubicBezTo>
                    <a:pt x="27" y="45"/>
                    <a:pt x="27" y="44"/>
                    <a:pt x="26" y="43"/>
                  </a:cubicBezTo>
                  <a:cubicBezTo>
                    <a:pt x="18" y="36"/>
                    <a:pt x="10" y="28"/>
                    <a:pt x="2" y="21"/>
                  </a:cubicBezTo>
                  <a:cubicBezTo>
                    <a:pt x="1" y="20"/>
                    <a:pt x="1" y="20"/>
                    <a:pt x="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7" name="Freeform 43"/>
            <p:cNvSpPr/>
            <p:nvPr/>
          </p:nvSpPr>
          <p:spPr bwMode="auto">
            <a:xfrm>
              <a:off x="6056313" y="2298700"/>
              <a:ext cx="119063" cy="171450"/>
            </a:xfrm>
            <a:custGeom>
              <a:avLst/>
              <a:gdLst>
                <a:gd name="T0" fmla="*/ 39 w 87"/>
                <a:gd name="T1" fmla="*/ 108 h 125"/>
                <a:gd name="T2" fmla="*/ 48 w 87"/>
                <a:gd name="T3" fmla="*/ 111 h 125"/>
                <a:gd name="T4" fmla="*/ 52 w 87"/>
                <a:gd name="T5" fmla="*/ 118 h 125"/>
                <a:gd name="T6" fmla="*/ 50 w 87"/>
                <a:gd name="T7" fmla="*/ 119 h 125"/>
                <a:gd name="T8" fmla="*/ 46 w 87"/>
                <a:gd name="T9" fmla="*/ 118 h 125"/>
                <a:gd name="T10" fmla="*/ 45 w 87"/>
                <a:gd name="T11" fmla="*/ 118 h 125"/>
                <a:gd name="T12" fmla="*/ 44 w 87"/>
                <a:gd name="T13" fmla="*/ 125 h 125"/>
                <a:gd name="T14" fmla="*/ 34 w 87"/>
                <a:gd name="T15" fmla="*/ 114 h 125"/>
                <a:gd name="T16" fmla="*/ 20 w 87"/>
                <a:gd name="T17" fmla="*/ 125 h 125"/>
                <a:gd name="T18" fmla="*/ 22 w 87"/>
                <a:gd name="T19" fmla="*/ 115 h 125"/>
                <a:gd name="T20" fmla="*/ 31 w 87"/>
                <a:gd name="T21" fmla="*/ 109 h 125"/>
                <a:gd name="T22" fmla="*/ 33 w 87"/>
                <a:gd name="T23" fmla="*/ 107 h 125"/>
                <a:gd name="T24" fmla="*/ 33 w 87"/>
                <a:gd name="T25" fmla="*/ 81 h 125"/>
                <a:gd name="T26" fmla="*/ 33 w 87"/>
                <a:gd name="T27" fmla="*/ 80 h 125"/>
                <a:gd name="T28" fmla="*/ 27 w 87"/>
                <a:gd name="T29" fmla="*/ 81 h 125"/>
                <a:gd name="T30" fmla="*/ 7 w 87"/>
                <a:gd name="T31" fmla="*/ 81 h 125"/>
                <a:gd name="T32" fmla="*/ 1 w 87"/>
                <a:gd name="T33" fmla="*/ 73 h 125"/>
                <a:gd name="T34" fmla="*/ 12 w 87"/>
                <a:gd name="T35" fmla="*/ 65 h 125"/>
                <a:gd name="T36" fmla="*/ 43 w 87"/>
                <a:gd name="T37" fmla="*/ 62 h 125"/>
                <a:gd name="T38" fmla="*/ 70 w 87"/>
                <a:gd name="T39" fmla="*/ 31 h 125"/>
                <a:gd name="T40" fmla="*/ 73 w 87"/>
                <a:gd name="T41" fmla="*/ 11 h 125"/>
                <a:gd name="T42" fmla="*/ 81 w 87"/>
                <a:gd name="T43" fmla="*/ 1 h 125"/>
                <a:gd name="T44" fmla="*/ 87 w 87"/>
                <a:gd name="T45" fmla="*/ 5 h 125"/>
                <a:gd name="T46" fmla="*/ 86 w 87"/>
                <a:gd name="T47" fmla="*/ 23 h 125"/>
                <a:gd name="T48" fmla="*/ 72 w 87"/>
                <a:gd name="T49" fmla="*/ 58 h 125"/>
                <a:gd name="T50" fmla="*/ 52 w 87"/>
                <a:gd name="T51" fmla="*/ 73 h 125"/>
                <a:gd name="T52" fmla="*/ 41 w 87"/>
                <a:gd name="T53" fmla="*/ 77 h 125"/>
                <a:gd name="T54" fmla="*/ 39 w 87"/>
                <a:gd name="T55" fmla="*/ 79 h 125"/>
                <a:gd name="T56" fmla="*/ 39 w 87"/>
                <a:gd name="T57" fmla="*/ 108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7" h="125">
                  <a:moveTo>
                    <a:pt x="39" y="108"/>
                  </a:moveTo>
                  <a:cubicBezTo>
                    <a:pt x="43" y="109"/>
                    <a:pt x="46" y="110"/>
                    <a:pt x="48" y="111"/>
                  </a:cubicBezTo>
                  <a:cubicBezTo>
                    <a:pt x="52" y="112"/>
                    <a:pt x="53" y="115"/>
                    <a:pt x="52" y="118"/>
                  </a:cubicBezTo>
                  <a:cubicBezTo>
                    <a:pt x="52" y="120"/>
                    <a:pt x="51" y="120"/>
                    <a:pt x="50" y="119"/>
                  </a:cubicBezTo>
                  <a:cubicBezTo>
                    <a:pt x="48" y="119"/>
                    <a:pt x="47" y="119"/>
                    <a:pt x="46" y="118"/>
                  </a:cubicBezTo>
                  <a:cubicBezTo>
                    <a:pt x="46" y="118"/>
                    <a:pt x="45" y="118"/>
                    <a:pt x="45" y="118"/>
                  </a:cubicBezTo>
                  <a:cubicBezTo>
                    <a:pt x="45" y="120"/>
                    <a:pt x="44" y="123"/>
                    <a:pt x="44" y="125"/>
                  </a:cubicBezTo>
                  <a:cubicBezTo>
                    <a:pt x="38" y="122"/>
                    <a:pt x="36" y="120"/>
                    <a:pt x="34" y="114"/>
                  </a:cubicBezTo>
                  <a:cubicBezTo>
                    <a:pt x="30" y="119"/>
                    <a:pt x="26" y="123"/>
                    <a:pt x="20" y="125"/>
                  </a:cubicBezTo>
                  <a:cubicBezTo>
                    <a:pt x="18" y="122"/>
                    <a:pt x="19" y="117"/>
                    <a:pt x="22" y="115"/>
                  </a:cubicBezTo>
                  <a:cubicBezTo>
                    <a:pt x="25" y="113"/>
                    <a:pt x="28" y="111"/>
                    <a:pt x="31" y="109"/>
                  </a:cubicBezTo>
                  <a:cubicBezTo>
                    <a:pt x="32" y="109"/>
                    <a:pt x="33" y="108"/>
                    <a:pt x="33" y="107"/>
                  </a:cubicBezTo>
                  <a:cubicBezTo>
                    <a:pt x="33" y="99"/>
                    <a:pt x="33" y="90"/>
                    <a:pt x="33" y="81"/>
                  </a:cubicBezTo>
                  <a:cubicBezTo>
                    <a:pt x="33" y="81"/>
                    <a:pt x="33" y="81"/>
                    <a:pt x="33" y="80"/>
                  </a:cubicBezTo>
                  <a:cubicBezTo>
                    <a:pt x="31" y="81"/>
                    <a:pt x="29" y="81"/>
                    <a:pt x="27" y="81"/>
                  </a:cubicBezTo>
                  <a:cubicBezTo>
                    <a:pt x="20" y="81"/>
                    <a:pt x="13" y="81"/>
                    <a:pt x="7" y="81"/>
                  </a:cubicBezTo>
                  <a:cubicBezTo>
                    <a:pt x="2" y="81"/>
                    <a:pt x="0" y="78"/>
                    <a:pt x="1" y="73"/>
                  </a:cubicBezTo>
                  <a:cubicBezTo>
                    <a:pt x="3" y="68"/>
                    <a:pt x="7" y="65"/>
                    <a:pt x="12" y="65"/>
                  </a:cubicBezTo>
                  <a:cubicBezTo>
                    <a:pt x="23" y="66"/>
                    <a:pt x="33" y="65"/>
                    <a:pt x="43" y="62"/>
                  </a:cubicBezTo>
                  <a:cubicBezTo>
                    <a:pt x="58" y="57"/>
                    <a:pt x="67" y="46"/>
                    <a:pt x="70" y="31"/>
                  </a:cubicBezTo>
                  <a:cubicBezTo>
                    <a:pt x="72" y="24"/>
                    <a:pt x="72" y="18"/>
                    <a:pt x="73" y="11"/>
                  </a:cubicBezTo>
                  <a:cubicBezTo>
                    <a:pt x="73" y="6"/>
                    <a:pt x="76" y="2"/>
                    <a:pt x="81" y="1"/>
                  </a:cubicBezTo>
                  <a:cubicBezTo>
                    <a:pt x="84" y="0"/>
                    <a:pt x="87" y="2"/>
                    <a:pt x="87" y="5"/>
                  </a:cubicBezTo>
                  <a:cubicBezTo>
                    <a:pt x="87" y="11"/>
                    <a:pt x="87" y="17"/>
                    <a:pt x="86" y="23"/>
                  </a:cubicBezTo>
                  <a:cubicBezTo>
                    <a:pt x="84" y="36"/>
                    <a:pt x="80" y="48"/>
                    <a:pt x="72" y="58"/>
                  </a:cubicBezTo>
                  <a:cubicBezTo>
                    <a:pt x="66" y="64"/>
                    <a:pt x="59" y="69"/>
                    <a:pt x="52" y="73"/>
                  </a:cubicBezTo>
                  <a:cubicBezTo>
                    <a:pt x="48" y="74"/>
                    <a:pt x="45" y="76"/>
                    <a:pt x="41" y="77"/>
                  </a:cubicBezTo>
                  <a:cubicBezTo>
                    <a:pt x="40" y="78"/>
                    <a:pt x="39" y="79"/>
                    <a:pt x="39" y="79"/>
                  </a:cubicBezTo>
                  <a:cubicBezTo>
                    <a:pt x="39" y="89"/>
                    <a:pt x="39" y="99"/>
                    <a:pt x="39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8" name="Freeform 44"/>
            <p:cNvSpPr/>
            <p:nvPr/>
          </p:nvSpPr>
          <p:spPr bwMode="auto">
            <a:xfrm>
              <a:off x="6083300" y="2138363"/>
              <a:ext cx="58738" cy="58738"/>
            </a:xfrm>
            <a:custGeom>
              <a:avLst/>
              <a:gdLst>
                <a:gd name="T0" fmla="*/ 22 w 43"/>
                <a:gd name="T1" fmla="*/ 1 h 43"/>
                <a:gd name="T2" fmla="*/ 43 w 43"/>
                <a:gd name="T3" fmla="*/ 22 h 43"/>
                <a:gd name="T4" fmla="*/ 22 w 43"/>
                <a:gd name="T5" fmla="*/ 43 h 43"/>
                <a:gd name="T6" fmla="*/ 1 w 43"/>
                <a:gd name="T7" fmla="*/ 21 h 43"/>
                <a:gd name="T8" fmla="*/ 22 w 43"/>
                <a:gd name="T9" fmla="*/ 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22" y="1"/>
                  </a:moveTo>
                  <a:cubicBezTo>
                    <a:pt x="34" y="1"/>
                    <a:pt x="43" y="10"/>
                    <a:pt x="43" y="22"/>
                  </a:cubicBezTo>
                  <a:cubicBezTo>
                    <a:pt x="42" y="34"/>
                    <a:pt x="33" y="43"/>
                    <a:pt x="22" y="43"/>
                  </a:cubicBezTo>
                  <a:cubicBezTo>
                    <a:pt x="10" y="42"/>
                    <a:pt x="0" y="33"/>
                    <a:pt x="1" y="21"/>
                  </a:cubicBezTo>
                  <a:cubicBezTo>
                    <a:pt x="1" y="10"/>
                    <a:pt x="11" y="0"/>
                    <a:pt x="2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77" name="object176"/>
          <p:cNvGrpSpPr/>
          <p:nvPr/>
        </p:nvGrpSpPr>
        <p:grpSpPr>
          <a:xfrm>
            <a:off x="4821558" y="3349624"/>
            <a:ext cx="383117" cy="484717"/>
            <a:chOff x="5489575" y="2652713"/>
            <a:chExt cx="287338" cy="363538"/>
          </a:xfrm>
          <a:solidFill>
            <a:schemeClr val="accent2"/>
          </a:solidFill>
        </p:grpSpPr>
        <p:sp>
          <p:nvSpPr>
            <p:cNvPr id="41" name="Freeform 37"/>
            <p:cNvSpPr/>
            <p:nvPr/>
          </p:nvSpPr>
          <p:spPr bwMode="auto">
            <a:xfrm>
              <a:off x="5489575" y="2735263"/>
              <a:ext cx="242888" cy="280988"/>
            </a:xfrm>
            <a:custGeom>
              <a:avLst/>
              <a:gdLst>
                <a:gd name="T0" fmla="*/ 176 w 177"/>
                <a:gd name="T1" fmla="*/ 113 h 205"/>
                <a:gd name="T2" fmla="*/ 169 w 177"/>
                <a:gd name="T3" fmla="*/ 93 h 205"/>
                <a:gd name="T4" fmla="*/ 167 w 177"/>
                <a:gd name="T5" fmla="*/ 85 h 205"/>
                <a:gd name="T6" fmla="*/ 167 w 177"/>
                <a:gd name="T7" fmla="*/ 81 h 205"/>
                <a:gd name="T8" fmla="*/ 168 w 177"/>
                <a:gd name="T9" fmla="*/ 74 h 205"/>
                <a:gd name="T10" fmla="*/ 157 w 177"/>
                <a:gd name="T11" fmla="*/ 45 h 205"/>
                <a:gd name="T12" fmla="*/ 156 w 177"/>
                <a:gd name="T13" fmla="*/ 42 h 205"/>
                <a:gd name="T14" fmla="*/ 160 w 177"/>
                <a:gd name="T15" fmla="*/ 39 h 205"/>
                <a:gd name="T16" fmla="*/ 144 w 177"/>
                <a:gd name="T17" fmla="*/ 19 h 205"/>
                <a:gd name="T18" fmla="*/ 148 w 177"/>
                <a:gd name="T19" fmla="*/ 17 h 205"/>
                <a:gd name="T20" fmla="*/ 148 w 177"/>
                <a:gd name="T21" fmla="*/ 17 h 205"/>
                <a:gd name="T22" fmla="*/ 137 w 177"/>
                <a:gd name="T23" fmla="*/ 10 h 205"/>
                <a:gd name="T24" fmla="*/ 97 w 177"/>
                <a:gd name="T25" fmla="*/ 0 h 205"/>
                <a:gd name="T26" fmla="*/ 95 w 177"/>
                <a:gd name="T27" fmla="*/ 0 h 205"/>
                <a:gd name="T28" fmla="*/ 86 w 177"/>
                <a:gd name="T29" fmla="*/ 0 h 205"/>
                <a:gd name="T30" fmla="*/ 78 w 177"/>
                <a:gd name="T31" fmla="*/ 0 h 205"/>
                <a:gd name="T32" fmla="*/ 33 w 177"/>
                <a:gd name="T33" fmla="*/ 15 h 205"/>
                <a:gd name="T34" fmla="*/ 7 w 177"/>
                <a:gd name="T35" fmla="*/ 46 h 205"/>
                <a:gd name="T36" fmla="*/ 0 w 177"/>
                <a:gd name="T37" fmla="*/ 71 h 205"/>
                <a:gd name="T38" fmla="*/ 0 w 177"/>
                <a:gd name="T39" fmla="*/ 72 h 205"/>
                <a:gd name="T40" fmla="*/ 0 w 177"/>
                <a:gd name="T41" fmla="*/ 80 h 205"/>
                <a:gd name="T42" fmla="*/ 2 w 177"/>
                <a:gd name="T43" fmla="*/ 93 h 205"/>
                <a:gd name="T44" fmla="*/ 8 w 177"/>
                <a:gd name="T45" fmla="*/ 109 h 205"/>
                <a:gd name="T46" fmla="*/ 13 w 177"/>
                <a:gd name="T47" fmla="*/ 116 h 205"/>
                <a:gd name="T48" fmla="*/ 27 w 177"/>
                <a:gd name="T49" fmla="*/ 137 h 205"/>
                <a:gd name="T50" fmla="*/ 44 w 177"/>
                <a:gd name="T51" fmla="*/ 173 h 205"/>
                <a:gd name="T52" fmla="*/ 46 w 177"/>
                <a:gd name="T53" fmla="*/ 183 h 205"/>
                <a:gd name="T54" fmla="*/ 46 w 177"/>
                <a:gd name="T55" fmla="*/ 202 h 205"/>
                <a:gd name="T56" fmla="*/ 46 w 177"/>
                <a:gd name="T57" fmla="*/ 205 h 205"/>
                <a:gd name="T58" fmla="*/ 134 w 177"/>
                <a:gd name="T59" fmla="*/ 205 h 205"/>
                <a:gd name="T60" fmla="*/ 134 w 177"/>
                <a:gd name="T61" fmla="*/ 203 h 205"/>
                <a:gd name="T62" fmla="*/ 135 w 177"/>
                <a:gd name="T63" fmla="*/ 181 h 205"/>
                <a:gd name="T64" fmla="*/ 136 w 177"/>
                <a:gd name="T65" fmla="*/ 175 h 205"/>
                <a:gd name="T66" fmla="*/ 140 w 177"/>
                <a:gd name="T67" fmla="*/ 170 h 205"/>
                <a:gd name="T68" fmla="*/ 151 w 177"/>
                <a:gd name="T69" fmla="*/ 169 h 205"/>
                <a:gd name="T70" fmla="*/ 157 w 177"/>
                <a:gd name="T71" fmla="*/ 170 h 205"/>
                <a:gd name="T72" fmla="*/ 168 w 177"/>
                <a:gd name="T73" fmla="*/ 163 h 205"/>
                <a:gd name="T74" fmla="*/ 168 w 177"/>
                <a:gd name="T75" fmla="*/ 159 h 205"/>
                <a:gd name="T76" fmla="*/ 169 w 177"/>
                <a:gd name="T77" fmla="*/ 152 h 205"/>
                <a:gd name="T78" fmla="*/ 167 w 177"/>
                <a:gd name="T79" fmla="*/ 142 h 205"/>
                <a:gd name="T80" fmla="*/ 167 w 177"/>
                <a:gd name="T81" fmla="*/ 141 h 205"/>
                <a:gd name="T82" fmla="*/ 170 w 177"/>
                <a:gd name="T83" fmla="*/ 139 h 205"/>
                <a:gd name="T84" fmla="*/ 172 w 177"/>
                <a:gd name="T85" fmla="*/ 133 h 205"/>
                <a:gd name="T86" fmla="*/ 170 w 177"/>
                <a:gd name="T87" fmla="*/ 123 h 205"/>
                <a:gd name="T88" fmla="*/ 171 w 177"/>
                <a:gd name="T89" fmla="*/ 121 h 205"/>
                <a:gd name="T90" fmla="*/ 175 w 177"/>
                <a:gd name="T91" fmla="*/ 119 h 205"/>
                <a:gd name="T92" fmla="*/ 176 w 177"/>
                <a:gd name="T93" fmla="*/ 113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77" h="205">
                  <a:moveTo>
                    <a:pt x="176" y="113"/>
                  </a:moveTo>
                  <a:cubicBezTo>
                    <a:pt x="174" y="106"/>
                    <a:pt x="171" y="99"/>
                    <a:pt x="169" y="93"/>
                  </a:cubicBezTo>
                  <a:cubicBezTo>
                    <a:pt x="168" y="90"/>
                    <a:pt x="167" y="87"/>
                    <a:pt x="167" y="85"/>
                  </a:cubicBezTo>
                  <a:cubicBezTo>
                    <a:pt x="166" y="84"/>
                    <a:pt x="167" y="82"/>
                    <a:pt x="167" y="81"/>
                  </a:cubicBezTo>
                  <a:cubicBezTo>
                    <a:pt x="169" y="79"/>
                    <a:pt x="168" y="77"/>
                    <a:pt x="168" y="74"/>
                  </a:cubicBezTo>
                  <a:cubicBezTo>
                    <a:pt x="165" y="64"/>
                    <a:pt x="162" y="54"/>
                    <a:pt x="157" y="45"/>
                  </a:cubicBezTo>
                  <a:cubicBezTo>
                    <a:pt x="157" y="44"/>
                    <a:pt x="156" y="43"/>
                    <a:pt x="156" y="42"/>
                  </a:cubicBezTo>
                  <a:cubicBezTo>
                    <a:pt x="157" y="41"/>
                    <a:pt x="159" y="40"/>
                    <a:pt x="160" y="39"/>
                  </a:cubicBezTo>
                  <a:cubicBezTo>
                    <a:pt x="156" y="32"/>
                    <a:pt x="151" y="25"/>
                    <a:pt x="144" y="19"/>
                  </a:cubicBezTo>
                  <a:cubicBezTo>
                    <a:pt x="146" y="18"/>
                    <a:pt x="147" y="18"/>
                    <a:pt x="148" y="17"/>
                  </a:cubicBezTo>
                  <a:cubicBezTo>
                    <a:pt x="148" y="17"/>
                    <a:pt x="148" y="17"/>
                    <a:pt x="148" y="17"/>
                  </a:cubicBezTo>
                  <a:cubicBezTo>
                    <a:pt x="144" y="15"/>
                    <a:pt x="141" y="12"/>
                    <a:pt x="137" y="10"/>
                  </a:cubicBezTo>
                  <a:cubicBezTo>
                    <a:pt x="124" y="4"/>
                    <a:pt x="111" y="1"/>
                    <a:pt x="97" y="0"/>
                  </a:cubicBezTo>
                  <a:cubicBezTo>
                    <a:pt x="96" y="0"/>
                    <a:pt x="96" y="0"/>
                    <a:pt x="95" y="0"/>
                  </a:cubicBezTo>
                  <a:cubicBezTo>
                    <a:pt x="92" y="0"/>
                    <a:pt x="89" y="0"/>
                    <a:pt x="86" y="0"/>
                  </a:cubicBezTo>
                  <a:cubicBezTo>
                    <a:pt x="84" y="0"/>
                    <a:pt x="81" y="0"/>
                    <a:pt x="78" y="0"/>
                  </a:cubicBezTo>
                  <a:cubicBezTo>
                    <a:pt x="62" y="2"/>
                    <a:pt x="47" y="6"/>
                    <a:pt x="33" y="15"/>
                  </a:cubicBezTo>
                  <a:cubicBezTo>
                    <a:pt x="21" y="23"/>
                    <a:pt x="13" y="33"/>
                    <a:pt x="7" y="46"/>
                  </a:cubicBezTo>
                  <a:cubicBezTo>
                    <a:pt x="3" y="54"/>
                    <a:pt x="1" y="62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5"/>
                    <a:pt x="0" y="78"/>
                    <a:pt x="0" y="80"/>
                  </a:cubicBezTo>
                  <a:cubicBezTo>
                    <a:pt x="1" y="84"/>
                    <a:pt x="1" y="89"/>
                    <a:pt x="2" y="93"/>
                  </a:cubicBezTo>
                  <a:cubicBezTo>
                    <a:pt x="3" y="98"/>
                    <a:pt x="5" y="104"/>
                    <a:pt x="8" y="109"/>
                  </a:cubicBezTo>
                  <a:cubicBezTo>
                    <a:pt x="10" y="111"/>
                    <a:pt x="11" y="114"/>
                    <a:pt x="13" y="116"/>
                  </a:cubicBezTo>
                  <a:cubicBezTo>
                    <a:pt x="17" y="123"/>
                    <a:pt x="21" y="130"/>
                    <a:pt x="27" y="137"/>
                  </a:cubicBezTo>
                  <a:cubicBezTo>
                    <a:pt x="36" y="147"/>
                    <a:pt x="42" y="159"/>
                    <a:pt x="44" y="173"/>
                  </a:cubicBezTo>
                  <a:cubicBezTo>
                    <a:pt x="45" y="176"/>
                    <a:pt x="46" y="180"/>
                    <a:pt x="46" y="183"/>
                  </a:cubicBezTo>
                  <a:cubicBezTo>
                    <a:pt x="46" y="189"/>
                    <a:pt x="46" y="196"/>
                    <a:pt x="46" y="202"/>
                  </a:cubicBezTo>
                  <a:cubicBezTo>
                    <a:pt x="46" y="203"/>
                    <a:pt x="46" y="203"/>
                    <a:pt x="46" y="205"/>
                  </a:cubicBezTo>
                  <a:cubicBezTo>
                    <a:pt x="75" y="205"/>
                    <a:pt x="105" y="205"/>
                    <a:pt x="134" y="205"/>
                  </a:cubicBezTo>
                  <a:cubicBezTo>
                    <a:pt x="134" y="204"/>
                    <a:pt x="134" y="203"/>
                    <a:pt x="134" y="203"/>
                  </a:cubicBezTo>
                  <a:cubicBezTo>
                    <a:pt x="135" y="195"/>
                    <a:pt x="135" y="188"/>
                    <a:pt x="135" y="181"/>
                  </a:cubicBezTo>
                  <a:cubicBezTo>
                    <a:pt x="135" y="179"/>
                    <a:pt x="135" y="177"/>
                    <a:pt x="136" y="175"/>
                  </a:cubicBezTo>
                  <a:cubicBezTo>
                    <a:pt x="136" y="172"/>
                    <a:pt x="138" y="171"/>
                    <a:pt x="140" y="170"/>
                  </a:cubicBezTo>
                  <a:cubicBezTo>
                    <a:pt x="144" y="169"/>
                    <a:pt x="147" y="169"/>
                    <a:pt x="151" y="169"/>
                  </a:cubicBezTo>
                  <a:cubicBezTo>
                    <a:pt x="153" y="169"/>
                    <a:pt x="155" y="170"/>
                    <a:pt x="157" y="170"/>
                  </a:cubicBezTo>
                  <a:cubicBezTo>
                    <a:pt x="161" y="171"/>
                    <a:pt x="168" y="168"/>
                    <a:pt x="168" y="163"/>
                  </a:cubicBezTo>
                  <a:cubicBezTo>
                    <a:pt x="168" y="162"/>
                    <a:pt x="168" y="161"/>
                    <a:pt x="168" y="159"/>
                  </a:cubicBezTo>
                  <a:cubicBezTo>
                    <a:pt x="167" y="157"/>
                    <a:pt x="168" y="155"/>
                    <a:pt x="169" y="152"/>
                  </a:cubicBezTo>
                  <a:cubicBezTo>
                    <a:pt x="172" y="148"/>
                    <a:pt x="172" y="145"/>
                    <a:pt x="167" y="142"/>
                  </a:cubicBezTo>
                  <a:cubicBezTo>
                    <a:pt x="167" y="141"/>
                    <a:pt x="167" y="141"/>
                    <a:pt x="167" y="141"/>
                  </a:cubicBezTo>
                  <a:cubicBezTo>
                    <a:pt x="168" y="140"/>
                    <a:pt x="169" y="140"/>
                    <a:pt x="170" y="139"/>
                  </a:cubicBezTo>
                  <a:cubicBezTo>
                    <a:pt x="172" y="137"/>
                    <a:pt x="172" y="136"/>
                    <a:pt x="172" y="133"/>
                  </a:cubicBezTo>
                  <a:cubicBezTo>
                    <a:pt x="171" y="130"/>
                    <a:pt x="170" y="126"/>
                    <a:pt x="170" y="123"/>
                  </a:cubicBezTo>
                  <a:cubicBezTo>
                    <a:pt x="169" y="122"/>
                    <a:pt x="170" y="121"/>
                    <a:pt x="171" y="121"/>
                  </a:cubicBezTo>
                  <a:cubicBezTo>
                    <a:pt x="172" y="120"/>
                    <a:pt x="173" y="120"/>
                    <a:pt x="175" y="119"/>
                  </a:cubicBezTo>
                  <a:cubicBezTo>
                    <a:pt x="177" y="117"/>
                    <a:pt x="177" y="116"/>
                    <a:pt x="176" y="1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9" name="Freeform 45"/>
            <p:cNvSpPr/>
            <p:nvPr/>
          </p:nvSpPr>
          <p:spPr bwMode="auto">
            <a:xfrm>
              <a:off x="5676900" y="2652713"/>
              <a:ext cx="100013" cy="96838"/>
            </a:xfrm>
            <a:custGeom>
              <a:avLst/>
              <a:gdLst>
                <a:gd name="T0" fmla="*/ 63 w 63"/>
                <a:gd name="T1" fmla="*/ 26 h 61"/>
                <a:gd name="T2" fmla="*/ 39 w 63"/>
                <a:gd name="T3" fmla="*/ 26 h 61"/>
                <a:gd name="T4" fmla="*/ 39 w 63"/>
                <a:gd name="T5" fmla="*/ 0 h 61"/>
                <a:gd name="T6" fmla="*/ 26 w 63"/>
                <a:gd name="T7" fmla="*/ 0 h 61"/>
                <a:gd name="T8" fmla="*/ 26 w 63"/>
                <a:gd name="T9" fmla="*/ 26 h 61"/>
                <a:gd name="T10" fmla="*/ 0 w 63"/>
                <a:gd name="T11" fmla="*/ 26 h 61"/>
                <a:gd name="T12" fmla="*/ 0 w 63"/>
                <a:gd name="T13" fmla="*/ 38 h 61"/>
                <a:gd name="T14" fmla="*/ 26 w 63"/>
                <a:gd name="T15" fmla="*/ 38 h 61"/>
                <a:gd name="T16" fmla="*/ 26 w 63"/>
                <a:gd name="T17" fmla="*/ 61 h 61"/>
                <a:gd name="T18" fmla="*/ 39 w 63"/>
                <a:gd name="T19" fmla="*/ 61 h 61"/>
                <a:gd name="T20" fmla="*/ 39 w 63"/>
                <a:gd name="T21" fmla="*/ 38 h 61"/>
                <a:gd name="T22" fmla="*/ 63 w 63"/>
                <a:gd name="T23" fmla="*/ 38 h 61"/>
                <a:gd name="T24" fmla="*/ 63 w 63"/>
                <a:gd name="T25" fmla="*/ 26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" h="61">
                  <a:moveTo>
                    <a:pt x="63" y="26"/>
                  </a:moveTo>
                  <a:lnTo>
                    <a:pt x="39" y="26"/>
                  </a:lnTo>
                  <a:lnTo>
                    <a:pt x="39" y="0"/>
                  </a:lnTo>
                  <a:lnTo>
                    <a:pt x="26" y="0"/>
                  </a:lnTo>
                  <a:lnTo>
                    <a:pt x="26" y="26"/>
                  </a:lnTo>
                  <a:lnTo>
                    <a:pt x="0" y="26"/>
                  </a:lnTo>
                  <a:lnTo>
                    <a:pt x="0" y="38"/>
                  </a:lnTo>
                  <a:lnTo>
                    <a:pt x="26" y="38"/>
                  </a:lnTo>
                  <a:lnTo>
                    <a:pt x="26" y="61"/>
                  </a:lnTo>
                  <a:lnTo>
                    <a:pt x="39" y="61"/>
                  </a:lnTo>
                  <a:lnTo>
                    <a:pt x="39" y="38"/>
                  </a:lnTo>
                  <a:lnTo>
                    <a:pt x="63" y="38"/>
                  </a:lnTo>
                  <a:lnTo>
                    <a:pt x="63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73" name="object172"/>
          <p:cNvGrpSpPr/>
          <p:nvPr/>
        </p:nvGrpSpPr>
        <p:grpSpPr>
          <a:xfrm>
            <a:off x="5115775" y="1666874"/>
            <a:ext cx="383117" cy="472017"/>
            <a:chOff x="5862638" y="1476375"/>
            <a:chExt cx="287338" cy="354013"/>
          </a:xfrm>
          <a:solidFill>
            <a:schemeClr val="accent2"/>
          </a:solidFill>
        </p:grpSpPr>
        <p:sp>
          <p:nvSpPr>
            <p:cNvPr id="51" name="Freeform 47"/>
            <p:cNvSpPr/>
            <p:nvPr/>
          </p:nvSpPr>
          <p:spPr bwMode="auto">
            <a:xfrm>
              <a:off x="5880100" y="1476375"/>
              <a:ext cx="268288" cy="114300"/>
            </a:xfrm>
            <a:custGeom>
              <a:avLst/>
              <a:gdLst>
                <a:gd name="T0" fmla="*/ 0 w 196"/>
                <a:gd name="T1" fmla="*/ 62 h 83"/>
                <a:gd name="T2" fmla="*/ 0 w 196"/>
                <a:gd name="T3" fmla="*/ 0 h 83"/>
                <a:gd name="T4" fmla="*/ 97 w 196"/>
                <a:gd name="T5" fmla="*/ 0 h 83"/>
                <a:gd name="T6" fmla="*/ 173 w 196"/>
                <a:gd name="T7" fmla="*/ 32 h 83"/>
                <a:gd name="T8" fmla="*/ 196 w 196"/>
                <a:gd name="T9" fmla="*/ 83 h 83"/>
                <a:gd name="T10" fmla="*/ 137 w 196"/>
                <a:gd name="T11" fmla="*/ 83 h 83"/>
                <a:gd name="T12" fmla="*/ 105 w 196"/>
                <a:gd name="T13" fmla="*/ 64 h 83"/>
                <a:gd name="T14" fmla="*/ 0 w 196"/>
                <a:gd name="T15" fmla="*/ 6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6" h="83">
                  <a:moveTo>
                    <a:pt x="0" y="6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65" y="0"/>
                    <a:pt x="97" y="0"/>
                  </a:cubicBezTo>
                  <a:cubicBezTo>
                    <a:pt x="129" y="0"/>
                    <a:pt x="151" y="10"/>
                    <a:pt x="173" y="32"/>
                  </a:cubicBezTo>
                  <a:cubicBezTo>
                    <a:pt x="192" y="51"/>
                    <a:pt x="196" y="83"/>
                    <a:pt x="196" y="83"/>
                  </a:cubicBezTo>
                  <a:cubicBezTo>
                    <a:pt x="137" y="83"/>
                    <a:pt x="137" y="83"/>
                    <a:pt x="137" y="83"/>
                  </a:cubicBezTo>
                  <a:cubicBezTo>
                    <a:pt x="137" y="83"/>
                    <a:pt x="127" y="67"/>
                    <a:pt x="105" y="64"/>
                  </a:cubicBezTo>
                  <a:cubicBezTo>
                    <a:pt x="83" y="61"/>
                    <a:pt x="0" y="62"/>
                    <a:pt x="0" y="62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3" name="Freeform 49"/>
            <p:cNvSpPr/>
            <p:nvPr/>
          </p:nvSpPr>
          <p:spPr bwMode="auto">
            <a:xfrm>
              <a:off x="5862638" y="1609725"/>
              <a:ext cx="287338" cy="220663"/>
            </a:xfrm>
            <a:custGeom>
              <a:avLst/>
              <a:gdLst>
                <a:gd name="T0" fmla="*/ 210 w 210"/>
                <a:gd name="T1" fmla="*/ 0 h 161"/>
                <a:gd name="T2" fmla="*/ 72 w 210"/>
                <a:gd name="T3" fmla="*/ 0 h 161"/>
                <a:gd name="T4" fmla="*/ 0 w 210"/>
                <a:gd name="T5" fmla="*/ 78 h 161"/>
                <a:gd name="T6" fmla="*/ 54 w 210"/>
                <a:gd name="T7" fmla="*/ 158 h 161"/>
                <a:gd name="T8" fmla="*/ 207 w 210"/>
                <a:gd name="T9" fmla="*/ 158 h 161"/>
                <a:gd name="T10" fmla="*/ 207 w 210"/>
                <a:gd name="T11" fmla="*/ 94 h 161"/>
                <a:gd name="T12" fmla="*/ 77 w 210"/>
                <a:gd name="T13" fmla="*/ 94 h 161"/>
                <a:gd name="T14" fmla="*/ 77 w 210"/>
                <a:gd name="T15" fmla="*/ 66 h 161"/>
                <a:gd name="T16" fmla="*/ 210 w 210"/>
                <a:gd name="T17" fmla="*/ 66 h 161"/>
                <a:gd name="T18" fmla="*/ 210 w 210"/>
                <a:gd name="T19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0" h="161">
                  <a:moveTo>
                    <a:pt x="210" y="0"/>
                  </a:moveTo>
                  <a:cubicBezTo>
                    <a:pt x="210" y="0"/>
                    <a:pt x="97" y="0"/>
                    <a:pt x="72" y="0"/>
                  </a:cubicBezTo>
                  <a:cubicBezTo>
                    <a:pt x="46" y="0"/>
                    <a:pt x="0" y="18"/>
                    <a:pt x="0" y="78"/>
                  </a:cubicBezTo>
                  <a:cubicBezTo>
                    <a:pt x="0" y="139"/>
                    <a:pt x="30" y="155"/>
                    <a:pt x="54" y="158"/>
                  </a:cubicBezTo>
                  <a:cubicBezTo>
                    <a:pt x="78" y="161"/>
                    <a:pt x="207" y="158"/>
                    <a:pt x="207" y="158"/>
                  </a:cubicBezTo>
                  <a:cubicBezTo>
                    <a:pt x="207" y="94"/>
                    <a:pt x="207" y="94"/>
                    <a:pt x="207" y="94"/>
                  </a:cubicBezTo>
                  <a:cubicBezTo>
                    <a:pt x="207" y="94"/>
                    <a:pt x="91" y="94"/>
                    <a:pt x="77" y="94"/>
                  </a:cubicBezTo>
                  <a:cubicBezTo>
                    <a:pt x="62" y="94"/>
                    <a:pt x="59" y="66"/>
                    <a:pt x="77" y="66"/>
                  </a:cubicBezTo>
                  <a:cubicBezTo>
                    <a:pt x="94" y="66"/>
                    <a:pt x="210" y="66"/>
                    <a:pt x="210" y="66"/>
                  </a:cubicBezTo>
                  <a:lnTo>
                    <a:pt x="2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72" name="object171"/>
          <p:cNvGrpSpPr/>
          <p:nvPr/>
        </p:nvGrpSpPr>
        <p:grpSpPr>
          <a:xfrm>
            <a:off x="5000518" y="4118610"/>
            <a:ext cx="357717" cy="476251"/>
            <a:chOff x="5683250" y="3219450"/>
            <a:chExt cx="268288" cy="357188"/>
          </a:xfrm>
          <a:solidFill>
            <a:schemeClr val="accent2"/>
          </a:solidFill>
        </p:grpSpPr>
        <p:sp>
          <p:nvSpPr>
            <p:cNvPr id="52" name="Freeform 48"/>
            <p:cNvSpPr/>
            <p:nvPr/>
          </p:nvSpPr>
          <p:spPr bwMode="auto">
            <a:xfrm>
              <a:off x="5683250" y="3219450"/>
              <a:ext cx="268288" cy="112713"/>
            </a:xfrm>
            <a:custGeom>
              <a:avLst/>
              <a:gdLst>
                <a:gd name="T0" fmla="*/ 0 w 195"/>
                <a:gd name="T1" fmla="*/ 62 h 82"/>
                <a:gd name="T2" fmla="*/ 0 w 195"/>
                <a:gd name="T3" fmla="*/ 0 h 82"/>
                <a:gd name="T4" fmla="*/ 97 w 195"/>
                <a:gd name="T5" fmla="*/ 0 h 82"/>
                <a:gd name="T6" fmla="*/ 173 w 195"/>
                <a:gd name="T7" fmla="*/ 32 h 82"/>
                <a:gd name="T8" fmla="*/ 195 w 195"/>
                <a:gd name="T9" fmla="*/ 82 h 82"/>
                <a:gd name="T10" fmla="*/ 136 w 195"/>
                <a:gd name="T11" fmla="*/ 82 h 82"/>
                <a:gd name="T12" fmla="*/ 105 w 195"/>
                <a:gd name="T13" fmla="*/ 63 h 82"/>
                <a:gd name="T14" fmla="*/ 0 w 195"/>
                <a:gd name="T15" fmla="*/ 6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5" h="82">
                  <a:moveTo>
                    <a:pt x="0" y="6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65" y="0"/>
                    <a:pt x="97" y="0"/>
                  </a:cubicBezTo>
                  <a:cubicBezTo>
                    <a:pt x="129" y="0"/>
                    <a:pt x="151" y="9"/>
                    <a:pt x="173" y="32"/>
                  </a:cubicBezTo>
                  <a:cubicBezTo>
                    <a:pt x="192" y="51"/>
                    <a:pt x="195" y="82"/>
                    <a:pt x="195" y="82"/>
                  </a:cubicBezTo>
                  <a:cubicBezTo>
                    <a:pt x="136" y="82"/>
                    <a:pt x="136" y="82"/>
                    <a:pt x="136" y="82"/>
                  </a:cubicBezTo>
                  <a:cubicBezTo>
                    <a:pt x="136" y="82"/>
                    <a:pt x="127" y="67"/>
                    <a:pt x="105" y="63"/>
                  </a:cubicBezTo>
                  <a:cubicBezTo>
                    <a:pt x="82" y="60"/>
                    <a:pt x="0" y="62"/>
                    <a:pt x="0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4" name="Freeform 50"/>
            <p:cNvSpPr/>
            <p:nvPr/>
          </p:nvSpPr>
          <p:spPr bwMode="auto">
            <a:xfrm>
              <a:off x="5683250" y="3357563"/>
              <a:ext cx="258763" cy="219075"/>
            </a:xfrm>
            <a:custGeom>
              <a:avLst/>
              <a:gdLst>
                <a:gd name="T0" fmla="*/ 0 w 188"/>
                <a:gd name="T1" fmla="*/ 161 h 161"/>
                <a:gd name="T2" fmla="*/ 116 w 188"/>
                <a:gd name="T3" fmla="*/ 161 h 161"/>
                <a:gd name="T4" fmla="*/ 188 w 188"/>
                <a:gd name="T5" fmla="*/ 83 h 161"/>
                <a:gd name="T6" fmla="*/ 133 w 188"/>
                <a:gd name="T7" fmla="*/ 3 h 161"/>
                <a:gd name="T8" fmla="*/ 3 w 188"/>
                <a:gd name="T9" fmla="*/ 3 h 161"/>
                <a:gd name="T10" fmla="*/ 3 w 188"/>
                <a:gd name="T11" fmla="*/ 67 h 161"/>
                <a:gd name="T12" fmla="*/ 111 w 188"/>
                <a:gd name="T13" fmla="*/ 67 h 161"/>
                <a:gd name="T14" fmla="*/ 111 w 188"/>
                <a:gd name="T15" fmla="*/ 95 h 161"/>
                <a:gd name="T16" fmla="*/ 0 w 188"/>
                <a:gd name="T17" fmla="*/ 95 h 161"/>
                <a:gd name="T18" fmla="*/ 0 w 188"/>
                <a:gd name="T19" fmla="*/ 161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8" h="161">
                  <a:moveTo>
                    <a:pt x="0" y="161"/>
                  </a:moveTo>
                  <a:cubicBezTo>
                    <a:pt x="0" y="161"/>
                    <a:pt x="90" y="161"/>
                    <a:pt x="116" y="161"/>
                  </a:cubicBezTo>
                  <a:cubicBezTo>
                    <a:pt x="141" y="161"/>
                    <a:pt x="188" y="143"/>
                    <a:pt x="188" y="83"/>
                  </a:cubicBezTo>
                  <a:cubicBezTo>
                    <a:pt x="188" y="22"/>
                    <a:pt x="157" y="6"/>
                    <a:pt x="133" y="3"/>
                  </a:cubicBezTo>
                  <a:cubicBezTo>
                    <a:pt x="110" y="0"/>
                    <a:pt x="3" y="3"/>
                    <a:pt x="3" y="3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3" y="67"/>
                    <a:pt x="97" y="67"/>
                    <a:pt x="111" y="67"/>
                  </a:cubicBezTo>
                  <a:cubicBezTo>
                    <a:pt x="126" y="67"/>
                    <a:pt x="129" y="95"/>
                    <a:pt x="111" y="95"/>
                  </a:cubicBezTo>
                  <a:cubicBezTo>
                    <a:pt x="94" y="95"/>
                    <a:pt x="0" y="95"/>
                    <a:pt x="0" y="95"/>
                  </a:cubicBezTo>
                  <a:lnTo>
                    <a:pt x="0" y="1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85" name="object184"/>
          <p:cNvGrpSpPr/>
          <p:nvPr/>
        </p:nvGrpSpPr>
        <p:grpSpPr>
          <a:xfrm>
            <a:off x="4385524" y="3694640"/>
            <a:ext cx="376768" cy="323851"/>
            <a:chOff x="5162550" y="2911475"/>
            <a:chExt cx="282576" cy="242888"/>
          </a:xfrm>
          <a:solidFill>
            <a:schemeClr val="accent2"/>
          </a:solidFill>
        </p:grpSpPr>
        <p:sp>
          <p:nvSpPr>
            <p:cNvPr id="61" name="Oval 57"/>
            <p:cNvSpPr>
              <a:spLocks noChangeArrowheads="1"/>
            </p:cNvSpPr>
            <p:nvPr/>
          </p:nvSpPr>
          <p:spPr bwMode="auto">
            <a:xfrm>
              <a:off x="5162550" y="3109913"/>
              <a:ext cx="44450" cy="44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2" name="Oval 58"/>
            <p:cNvSpPr>
              <a:spLocks noChangeArrowheads="1"/>
            </p:cNvSpPr>
            <p:nvPr/>
          </p:nvSpPr>
          <p:spPr bwMode="auto">
            <a:xfrm>
              <a:off x="5195888" y="3043238"/>
              <a:ext cx="42863" cy="44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3" name="Oval 59"/>
            <p:cNvSpPr>
              <a:spLocks noChangeArrowheads="1"/>
            </p:cNvSpPr>
            <p:nvPr/>
          </p:nvSpPr>
          <p:spPr bwMode="auto">
            <a:xfrm>
              <a:off x="5237163" y="2989263"/>
              <a:ext cx="42863" cy="428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4" name="Oval 60"/>
            <p:cNvSpPr>
              <a:spLocks noChangeArrowheads="1"/>
            </p:cNvSpPr>
            <p:nvPr/>
          </p:nvSpPr>
          <p:spPr bwMode="auto">
            <a:xfrm>
              <a:off x="5286375" y="2947988"/>
              <a:ext cx="44450" cy="428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5" name="Oval 61"/>
            <p:cNvSpPr>
              <a:spLocks noChangeArrowheads="1"/>
            </p:cNvSpPr>
            <p:nvPr/>
          </p:nvSpPr>
          <p:spPr bwMode="auto">
            <a:xfrm>
              <a:off x="5341938" y="2925763"/>
              <a:ext cx="42863" cy="44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6" name="Oval 62"/>
            <p:cNvSpPr>
              <a:spLocks noChangeArrowheads="1"/>
            </p:cNvSpPr>
            <p:nvPr/>
          </p:nvSpPr>
          <p:spPr bwMode="auto">
            <a:xfrm>
              <a:off x="5402263" y="2911475"/>
              <a:ext cx="42863" cy="412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66" name="object165"/>
          <p:cNvGrpSpPr/>
          <p:nvPr/>
        </p:nvGrpSpPr>
        <p:grpSpPr>
          <a:xfrm>
            <a:off x="5194091" y="3169707"/>
            <a:ext cx="330200" cy="387351"/>
            <a:chOff x="5768975" y="2517775"/>
            <a:chExt cx="247650" cy="290513"/>
          </a:xfrm>
          <a:solidFill>
            <a:schemeClr val="accent2"/>
          </a:solidFill>
        </p:grpSpPr>
        <p:sp>
          <p:nvSpPr>
            <p:cNvPr id="67" name="Oval 63"/>
            <p:cNvSpPr>
              <a:spLocks noChangeArrowheads="1"/>
            </p:cNvSpPr>
            <p:nvPr/>
          </p:nvSpPr>
          <p:spPr bwMode="auto">
            <a:xfrm>
              <a:off x="5768975" y="2763838"/>
              <a:ext cx="42863" cy="44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8" name="Oval 64"/>
            <p:cNvSpPr>
              <a:spLocks noChangeArrowheads="1"/>
            </p:cNvSpPr>
            <p:nvPr/>
          </p:nvSpPr>
          <p:spPr bwMode="auto">
            <a:xfrm>
              <a:off x="5838825" y="2727325"/>
              <a:ext cx="42863" cy="44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9" name="Oval 65"/>
            <p:cNvSpPr>
              <a:spLocks noChangeArrowheads="1"/>
            </p:cNvSpPr>
            <p:nvPr/>
          </p:nvSpPr>
          <p:spPr bwMode="auto">
            <a:xfrm>
              <a:off x="5891213" y="2687638"/>
              <a:ext cx="44450" cy="44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0" name="Oval 66"/>
            <p:cNvSpPr>
              <a:spLocks noChangeArrowheads="1"/>
            </p:cNvSpPr>
            <p:nvPr/>
          </p:nvSpPr>
          <p:spPr bwMode="auto">
            <a:xfrm>
              <a:off x="5934075" y="2633663"/>
              <a:ext cx="42863" cy="428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1" name="Oval 67"/>
            <p:cNvSpPr>
              <a:spLocks noChangeArrowheads="1"/>
            </p:cNvSpPr>
            <p:nvPr/>
          </p:nvSpPr>
          <p:spPr bwMode="auto">
            <a:xfrm>
              <a:off x="5961063" y="2576513"/>
              <a:ext cx="42863" cy="44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2" name="Oval 68"/>
            <p:cNvSpPr>
              <a:spLocks noChangeArrowheads="1"/>
            </p:cNvSpPr>
            <p:nvPr/>
          </p:nvSpPr>
          <p:spPr bwMode="auto">
            <a:xfrm>
              <a:off x="5972175" y="2517775"/>
              <a:ext cx="44450" cy="44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65" name="object164"/>
          <p:cNvGrpSpPr/>
          <p:nvPr/>
        </p:nvGrpSpPr>
        <p:grpSpPr>
          <a:xfrm>
            <a:off x="5287225" y="2238374"/>
            <a:ext cx="251884" cy="440268"/>
            <a:chOff x="5838825" y="1819275"/>
            <a:chExt cx="188913" cy="330201"/>
          </a:xfrm>
          <a:solidFill>
            <a:schemeClr val="accent2"/>
          </a:solidFill>
        </p:grpSpPr>
        <p:sp>
          <p:nvSpPr>
            <p:cNvPr id="73" name="Oval 69"/>
            <p:cNvSpPr>
              <a:spLocks noChangeArrowheads="1"/>
            </p:cNvSpPr>
            <p:nvPr/>
          </p:nvSpPr>
          <p:spPr bwMode="auto">
            <a:xfrm>
              <a:off x="5983288" y="2106613"/>
              <a:ext cx="44450" cy="428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4" name="Oval 70"/>
            <p:cNvSpPr>
              <a:spLocks noChangeArrowheads="1"/>
            </p:cNvSpPr>
            <p:nvPr/>
          </p:nvSpPr>
          <p:spPr bwMode="auto">
            <a:xfrm>
              <a:off x="5981700" y="2028825"/>
              <a:ext cx="44450" cy="428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5" name="Oval 71"/>
            <p:cNvSpPr>
              <a:spLocks noChangeArrowheads="1"/>
            </p:cNvSpPr>
            <p:nvPr/>
          </p:nvSpPr>
          <p:spPr bwMode="auto">
            <a:xfrm>
              <a:off x="5961063" y="1958975"/>
              <a:ext cx="44450" cy="428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6" name="Oval 72"/>
            <p:cNvSpPr>
              <a:spLocks noChangeArrowheads="1"/>
            </p:cNvSpPr>
            <p:nvPr/>
          </p:nvSpPr>
          <p:spPr bwMode="auto">
            <a:xfrm>
              <a:off x="5930900" y="1900238"/>
              <a:ext cx="44450" cy="428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7" name="Oval 73"/>
            <p:cNvSpPr>
              <a:spLocks noChangeArrowheads="1"/>
            </p:cNvSpPr>
            <p:nvPr/>
          </p:nvSpPr>
          <p:spPr bwMode="auto">
            <a:xfrm>
              <a:off x="5888038" y="1855788"/>
              <a:ext cx="42863" cy="44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8" name="Oval 74"/>
            <p:cNvSpPr>
              <a:spLocks noChangeArrowheads="1"/>
            </p:cNvSpPr>
            <p:nvPr/>
          </p:nvSpPr>
          <p:spPr bwMode="auto">
            <a:xfrm>
              <a:off x="5838825" y="1819275"/>
              <a:ext cx="42863" cy="428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96" name="object184"/>
          <p:cNvGrpSpPr/>
          <p:nvPr/>
        </p:nvGrpSpPr>
        <p:grpSpPr>
          <a:xfrm rot="14611689">
            <a:off x="4452539" y="4112007"/>
            <a:ext cx="376768" cy="323851"/>
            <a:chOff x="5162550" y="2911475"/>
            <a:chExt cx="282576" cy="242888"/>
          </a:xfrm>
          <a:solidFill>
            <a:schemeClr val="accent2"/>
          </a:solidFill>
        </p:grpSpPr>
        <p:sp>
          <p:nvSpPr>
            <p:cNvPr id="97" name="Oval 57"/>
            <p:cNvSpPr>
              <a:spLocks noChangeArrowheads="1"/>
            </p:cNvSpPr>
            <p:nvPr/>
          </p:nvSpPr>
          <p:spPr bwMode="auto">
            <a:xfrm>
              <a:off x="5162550" y="3109913"/>
              <a:ext cx="44450" cy="44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8" name="Oval 58"/>
            <p:cNvSpPr>
              <a:spLocks noChangeArrowheads="1"/>
            </p:cNvSpPr>
            <p:nvPr/>
          </p:nvSpPr>
          <p:spPr bwMode="auto">
            <a:xfrm>
              <a:off x="5195888" y="3043238"/>
              <a:ext cx="42863" cy="44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9" name="Oval 59"/>
            <p:cNvSpPr>
              <a:spLocks noChangeArrowheads="1"/>
            </p:cNvSpPr>
            <p:nvPr/>
          </p:nvSpPr>
          <p:spPr bwMode="auto">
            <a:xfrm>
              <a:off x="5237163" y="2989263"/>
              <a:ext cx="42863" cy="428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0" name="Oval 60"/>
            <p:cNvSpPr>
              <a:spLocks noChangeArrowheads="1"/>
            </p:cNvSpPr>
            <p:nvPr/>
          </p:nvSpPr>
          <p:spPr bwMode="auto">
            <a:xfrm>
              <a:off x="5286375" y="2947988"/>
              <a:ext cx="44450" cy="428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1" name="Oval 61"/>
            <p:cNvSpPr>
              <a:spLocks noChangeArrowheads="1"/>
            </p:cNvSpPr>
            <p:nvPr/>
          </p:nvSpPr>
          <p:spPr bwMode="auto">
            <a:xfrm>
              <a:off x="5341938" y="2925763"/>
              <a:ext cx="42863" cy="44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2" name="Oval 62"/>
            <p:cNvSpPr>
              <a:spLocks noChangeArrowheads="1"/>
            </p:cNvSpPr>
            <p:nvPr/>
          </p:nvSpPr>
          <p:spPr bwMode="auto">
            <a:xfrm>
              <a:off x="5402263" y="2911475"/>
              <a:ext cx="42863" cy="412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03" name="Oval 29"/>
          <p:cNvSpPr/>
          <p:nvPr/>
        </p:nvSpPr>
        <p:spPr bwMode="auto">
          <a:xfrm>
            <a:off x="6513233" y="1597448"/>
            <a:ext cx="574692" cy="5747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vert="horz" wrap="square" lIns="37143" tIns="18572" rIns="37143" bIns="18572" numCol="1" rtlCol="0" anchor="t" anchorCtr="0" compatLnSpc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42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Black"/>
              <a:ea typeface="微软雅黑" panose="020B0503020204020204" pitchFamily="34" charset="-122"/>
              <a:cs typeface="Lato Black"/>
            </a:endParaRPr>
          </a:p>
        </p:txBody>
      </p:sp>
      <p:sp>
        <p:nvSpPr>
          <p:cNvPr id="104" name="文本框 103"/>
          <p:cNvSpPr txBox="1"/>
          <p:nvPr/>
        </p:nvSpPr>
        <p:spPr>
          <a:xfrm>
            <a:off x="7131343" y="1532750"/>
            <a:ext cx="1685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说明一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5" name="Shape 358"/>
          <p:cNvSpPr txBox="1"/>
          <p:nvPr/>
        </p:nvSpPr>
        <p:spPr>
          <a:xfrm>
            <a:off x="7235222" y="1888702"/>
            <a:ext cx="3540936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106" name="Oval 31"/>
          <p:cNvSpPr/>
          <p:nvPr/>
        </p:nvSpPr>
        <p:spPr bwMode="auto">
          <a:xfrm>
            <a:off x="6513233" y="2740107"/>
            <a:ext cx="574692" cy="57476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vert="horz" wrap="square" lIns="37143" tIns="18572" rIns="37143" bIns="18572" numCol="1" rtlCol="0" anchor="t" anchorCtr="0" compatLnSpc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42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Black"/>
              <a:ea typeface="微软雅黑" panose="020B0503020204020204" pitchFamily="34" charset="-122"/>
              <a:cs typeface="Lato Black"/>
            </a:endParaRPr>
          </a:p>
        </p:txBody>
      </p:sp>
      <p:sp>
        <p:nvSpPr>
          <p:cNvPr id="107" name="文本框 106"/>
          <p:cNvSpPr txBox="1"/>
          <p:nvPr/>
        </p:nvSpPr>
        <p:spPr>
          <a:xfrm>
            <a:off x="7131343" y="2675409"/>
            <a:ext cx="1685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说明二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8" name="Shape 358"/>
          <p:cNvSpPr txBox="1"/>
          <p:nvPr/>
        </p:nvSpPr>
        <p:spPr>
          <a:xfrm>
            <a:off x="7235222" y="3031362"/>
            <a:ext cx="3540936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109" name="Oval 29"/>
          <p:cNvSpPr/>
          <p:nvPr/>
        </p:nvSpPr>
        <p:spPr bwMode="auto">
          <a:xfrm>
            <a:off x="6513233" y="3882766"/>
            <a:ext cx="574692" cy="5747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vert="horz" wrap="square" lIns="37143" tIns="18572" rIns="37143" bIns="18572" numCol="1" rtlCol="0" anchor="t" anchorCtr="0" compatLnSpc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42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Black"/>
              <a:ea typeface="微软雅黑" panose="020B0503020204020204" pitchFamily="34" charset="-122"/>
              <a:cs typeface="Lato Black"/>
            </a:endParaRPr>
          </a:p>
        </p:txBody>
      </p:sp>
      <p:sp>
        <p:nvSpPr>
          <p:cNvPr id="110" name="文本框 109"/>
          <p:cNvSpPr txBox="1"/>
          <p:nvPr/>
        </p:nvSpPr>
        <p:spPr>
          <a:xfrm>
            <a:off x="7131343" y="3818069"/>
            <a:ext cx="1685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说明三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1" name="Shape 358"/>
          <p:cNvSpPr txBox="1"/>
          <p:nvPr/>
        </p:nvSpPr>
        <p:spPr>
          <a:xfrm>
            <a:off x="7235222" y="4174021"/>
            <a:ext cx="3540936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112" name="Oval 31"/>
          <p:cNvSpPr/>
          <p:nvPr/>
        </p:nvSpPr>
        <p:spPr bwMode="auto">
          <a:xfrm>
            <a:off x="6513233" y="5025426"/>
            <a:ext cx="574692" cy="57476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vert="horz" wrap="square" lIns="37143" tIns="18572" rIns="37143" bIns="18572" numCol="1" rtlCol="0" anchor="t" anchorCtr="0" compatLnSpc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42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Black"/>
              <a:ea typeface="微软雅黑" panose="020B0503020204020204" pitchFamily="34" charset="-122"/>
              <a:cs typeface="Lato Black"/>
            </a:endParaRPr>
          </a:p>
        </p:txBody>
      </p:sp>
      <p:sp>
        <p:nvSpPr>
          <p:cNvPr id="113" name="文本框 112"/>
          <p:cNvSpPr txBox="1"/>
          <p:nvPr/>
        </p:nvSpPr>
        <p:spPr>
          <a:xfrm>
            <a:off x="7131343" y="4960729"/>
            <a:ext cx="1685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说明四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4" name="Shape 358"/>
          <p:cNvSpPr txBox="1"/>
          <p:nvPr/>
        </p:nvSpPr>
        <p:spPr>
          <a:xfrm>
            <a:off x="7235222" y="5316682"/>
            <a:ext cx="3540936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119" name="文本框 118"/>
          <p:cNvSpPr txBox="1"/>
          <p:nvPr/>
        </p:nvSpPr>
        <p:spPr>
          <a:xfrm>
            <a:off x="755201" y="302192"/>
            <a:ext cx="23363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研究可行性说明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56"/>
            <a:ext cx="12249150" cy="6837488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7" name="矩形 3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EC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grpSp>
          <p:nvGrpSpPr>
            <p:cNvPr id="38" name="组合 37"/>
            <p:cNvGrpSpPr/>
            <p:nvPr/>
          </p:nvGrpSpPr>
          <p:grpSpPr>
            <a:xfrm>
              <a:off x="467263" y="393593"/>
              <a:ext cx="278862" cy="278862"/>
              <a:chOff x="252036" y="302191"/>
              <a:chExt cx="461666" cy="461666"/>
            </a:xfrm>
          </p:grpSpPr>
          <p:sp>
            <p:nvSpPr>
              <p:cNvPr id="39" name="椭圆 38"/>
              <p:cNvSpPr/>
              <p:nvPr/>
            </p:nvSpPr>
            <p:spPr>
              <a:xfrm>
                <a:off x="321213" y="371368"/>
                <a:ext cx="323312" cy="323312"/>
              </a:xfrm>
              <a:prstGeom prst="ellipse">
                <a:avLst/>
              </a:prstGeom>
              <a:solidFill>
                <a:srgbClr val="CFB1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1" name="椭圆 40"/>
              <p:cNvSpPr/>
              <p:nvPr/>
            </p:nvSpPr>
            <p:spPr>
              <a:xfrm>
                <a:off x="252036" y="302191"/>
                <a:ext cx="461666" cy="461666"/>
              </a:xfrm>
              <a:prstGeom prst="ellipse">
                <a:avLst/>
              </a:prstGeom>
              <a:noFill/>
              <a:ln>
                <a:solidFill>
                  <a:srgbClr val="CFB17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4211587" y="1544588"/>
            <a:ext cx="3768827" cy="3768824"/>
            <a:chOff x="4211587" y="2098576"/>
            <a:chExt cx="3768827" cy="3768824"/>
          </a:xfrm>
        </p:grpSpPr>
        <p:grpSp>
          <p:nvGrpSpPr>
            <p:cNvPr id="2" name="Group 11"/>
            <p:cNvGrpSpPr/>
            <p:nvPr/>
          </p:nvGrpSpPr>
          <p:grpSpPr>
            <a:xfrm>
              <a:off x="6638967" y="3440022"/>
              <a:ext cx="1341447" cy="1085932"/>
              <a:chOff x="5105400" y="2190750"/>
              <a:chExt cx="1600200" cy="1295400"/>
            </a:xfrm>
          </p:grpSpPr>
          <p:sp>
            <p:nvSpPr>
              <p:cNvPr id="5" name="Chevron 4"/>
              <p:cNvSpPr/>
              <p:nvPr/>
            </p:nvSpPr>
            <p:spPr bwMode="auto">
              <a:xfrm>
                <a:off x="5105400" y="2343150"/>
                <a:ext cx="990600" cy="990600"/>
              </a:xfrm>
              <a:prstGeom prst="chevron">
                <a:avLst/>
              </a:prstGeom>
              <a:solidFill>
                <a:schemeClr val="accent3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rtlCol="0" anchor="t" anchorCtr="0" compatLnSpc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" name="Chevron 5"/>
              <p:cNvSpPr/>
              <p:nvPr/>
            </p:nvSpPr>
            <p:spPr bwMode="auto">
              <a:xfrm>
                <a:off x="5410200" y="2190750"/>
                <a:ext cx="1295400" cy="1295400"/>
              </a:xfrm>
              <a:prstGeom prst="chevron">
                <a:avLst/>
              </a:prstGeom>
              <a:solidFill>
                <a:schemeClr val="accent3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rtlCol="0" anchor="t" anchorCtr="0" compatLnSpc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3" name="Group 10"/>
            <p:cNvGrpSpPr/>
            <p:nvPr/>
          </p:nvGrpSpPr>
          <p:grpSpPr>
            <a:xfrm rot="10800000">
              <a:off x="4211587" y="3440022"/>
              <a:ext cx="1341447" cy="1085932"/>
              <a:chOff x="2209800" y="2190750"/>
              <a:chExt cx="1600200" cy="1295400"/>
            </a:xfrm>
          </p:grpSpPr>
          <p:sp>
            <p:nvSpPr>
              <p:cNvPr id="9" name="Chevron 8"/>
              <p:cNvSpPr/>
              <p:nvPr/>
            </p:nvSpPr>
            <p:spPr bwMode="auto">
              <a:xfrm>
                <a:off x="2209800" y="2343150"/>
                <a:ext cx="990600" cy="990600"/>
              </a:xfrm>
              <a:prstGeom prst="chevron">
                <a:avLst/>
              </a:prstGeom>
              <a:solidFill>
                <a:schemeClr val="accent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rtlCol="0" anchor="t" anchorCtr="0" compatLnSpc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" name="Chevron 9"/>
              <p:cNvSpPr/>
              <p:nvPr/>
            </p:nvSpPr>
            <p:spPr bwMode="auto">
              <a:xfrm>
                <a:off x="2514600" y="2190750"/>
                <a:ext cx="1295400" cy="1295400"/>
              </a:xfrm>
              <a:prstGeom prst="chevron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rtlCol="0" anchor="t" anchorCtr="0" compatLnSpc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 12"/>
            <p:cNvGrpSpPr/>
            <p:nvPr/>
          </p:nvGrpSpPr>
          <p:grpSpPr>
            <a:xfrm rot="5400000">
              <a:off x="5425276" y="4653711"/>
              <a:ext cx="1341445" cy="1085933"/>
              <a:chOff x="5105400" y="2190750"/>
              <a:chExt cx="1600200" cy="1295400"/>
            </a:xfrm>
          </p:grpSpPr>
          <p:sp>
            <p:nvSpPr>
              <p:cNvPr id="14" name="Chevron 13"/>
              <p:cNvSpPr/>
              <p:nvPr/>
            </p:nvSpPr>
            <p:spPr bwMode="auto">
              <a:xfrm>
                <a:off x="5105400" y="2343150"/>
                <a:ext cx="990600" cy="990600"/>
              </a:xfrm>
              <a:prstGeom prst="chevron">
                <a:avLst/>
              </a:prstGeom>
              <a:solidFill>
                <a:schemeClr val="accent4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rtlCol="0" anchor="t" anchorCtr="0" compatLnSpc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" name="Chevron 14"/>
              <p:cNvSpPr/>
              <p:nvPr/>
            </p:nvSpPr>
            <p:spPr bwMode="auto">
              <a:xfrm>
                <a:off x="5410200" y="2190750"/>
                <a:ext cx="1295400" cy="1295400"/>
              </a:xfrm>
              <a:prstGeom prst="chevron">
                <a:avLst/>
              </a:pr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rtlCol="0" anchor="t" anchorCtr="0" compatLnSpc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1" name="Group 15"/>
            <p:cNvGrpSpPr/>
            <p:nvPr/>
          </p:nvGrpSpPr>
          <p:grpSpPr>
            <a:xfrm rot="16200000">
              <a:off x="5425276" y="2226332"/>
              <a:ext cx="1341445" cy="1085933"/>
              <a:chOff x="2209800" y="2190750"/>
              <a:chExt cx="1600200" cy="1295400"/>
            </a:xfrm>
          </p:grpSpPr>
          <p:sp>
            <p:nvSpPr>
              <p:cNvPr id="17" name="Chevron 16"/>
              <p:cNvSpPr/>
              <p:nvPr/>
            </p:nvSpPr>
            <p:spPr bwMode="auto">
              <a:xfrm>
                <a:off x="2209800" y="2343150"/>
                <a:ext cx="990600" cy="990600"/>
              </a:xfrm>
              <a:prstGeom prst="chevron">
                <a:avLst/>
              </a:prstGeom>
              <a:solidFill>
                <a:schemeClr val="accent2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rtlCol="0" anchor="t" anchorCtr="0" compatLnSpc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" name="Chevron 17"/>
              <p:cNvSpPr/>
              <p:nvPr/>
            </p:nvSpPr>
            <p:spPr bwMode="auto">
              <a:xfrm>
                <a:off x="2514600" y="2190750"/>
                <a:ext cx="1295400" cy="1295400"/>
              </a:xfrm>
              <a:prstGeom prst="chevron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rtlCol="0" anchor="t" anchorCtr="0" compatLnSpc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 59"/>
            <p:cNvGrpSpPr/>
            <p:nvPr/>
          </p:nvGrpSpPr>
          <p:grpSpPr>
            <a:xfrm>
              <a:off x="5528047" y="3395074"/>
              <a:ext cx="1135907" cy="1130349"/>
              <a:chOff x="4004877" y="2428485"/>
              <a:chExt cx="987552" cy="982721"/>
            </a:xfrm>
          </p:grpSpPr>
          <p:sp>
            <p:nvSpPr>
              <p:cNvPr id="23" name="Oval 22"/>
              <p:cNvSpPr/>
              <p:nvPr/>
            </p:nvSpPr>
            <p:spPr bwMode="auto">
              <a:xfrm>
                <a:off x="4004877" y="2428485"/>
                <a:ext cx="987552" cy="982721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rtlCol="0" anchor="t" anchorCtr="0" compatLnSpc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Freeform 152"/>
              <p:cNvSpPr>
                <a:spLocks noEditPoints="1"/>
              </p:cNvSpPr>
              <p:nvPr/>
            </p:nvSpPr>
            <p:spPr bwMode="auto">
              <a:xfrm>
                <a:off x="4307591" y="2743278"/>
                <a:ext cx="382124" cy="353134"/>
              </a:xfrm>
              <a:custGeom>
                <a:avLst/>
                <a:gdLst/>
                <a:ahLst/>
                <a:cxnLst>
                  <a:cxn ang="0">
                    <a:pos x="67" y="20"/>
                  </a:cxn>
                  <a:cxn ang="0">
                    <a:pos x="46" y="36"/>
                  </a:cxn>
                  <a:cxn ang="0">
                    <a:pos x="42" y="40"/>
                  </a:cxn>
                  <a:cxn ang="0">
                    <a:pos x="39" y="47"/>
                  </a:cxn>
                  <a:cxn ang="0">
                    <a:pos x="44" y="52"/>
                  </a:cxn>
                  <a:cxn ang="0">
                    <a:pos x="52" y="58"/>
                  </a:cxn>
                  <a:cxn ang="0">
                    <a:pos x="52" y="61"/>
                  </a:cxn>
                  <a:cxn ang="0">
                    <a:pos x="51" y="62"/>
                  </a:cxn>
                  <a:cxn ang="0">
                    <a:pos x="17" y="62"/>
                  </a:cxn>
                  <a:cxn ang="0">
                    <a:pos x="16" y="61"/>
                  </a:cxn>
                  <a:cxn ang="0">
                    <a:pos x="16" y="58"/>
                  </a:cxn>
                  <a:cxn ang="0">
                    <a:pos x="24" y="52"/>
                  </a:cxn>
                  <a:cxn ang="0">
                    <a:pos x="29" y="47"/>
                  </a:cxn>
                  <a:cxn ang="0">
                    <a:pos x="26" y="40"/>
                  </a:cxn>
                  <a:cxn ang="0">
                    <a:pos x="22" y="36"/>
                  </a:cxn>
                  <a:cxn ang="0">
                    <a:pos x="0" y="20"/>
                  </a:cxn>
                  <a:cxn ang="0">
                    <a:pos x="0" y="15"/>
                  </a:cxn>
                  <a:cxn ang="0">
                    <a:pos x="4" y="11"/>
                  </a:cxn>
                  <a:cxn ang="0">
                    <a:pos x="16" y="11"/>
                  </a:cxn>
                  <a:cxn ang="0">
                    <a:pos x="16" y="7"/>
                  </a:cxn>
                  <a:cxn ang="0">
                    <a:pos x="22" y="0"/>
                  </a:cxn>
                  <a:cxn ang="0">
                    <a:pos x="45" y="0"/>
                  </a:cxn>
                  <a:cxn ang="0">
                    <a:pos x="52" y="7"/>
                  </a:cxn>
                  <a:cxn ang="0">
                    <a:pos x="52" y="11"/>
                  </a:cxn>
                  <a:cxn ang="0">
                    <a:pos x="63" y="11"/>
                  </a:cxn>
                  <a:cxn ang="0">
                    <a:pos x="67" y="15"/>
                  </a:cxn>
                  <a:cxn ang="0">
                    <a:pos x="67" y="20"/>
                  </a:cxn>
                  <a:cxn ang="0">
                    <a:pos x="16" y="16"/>
                  </a:cxn>
                  <a:cxn ang="0">
                    <a:pos x="6" y="16"/>
                  </a:cxn>
                  <a:cxn ang="0">
                    <a:pos x="6" y="20"/>
                  </a:cxn>
                  <a:cxn ang="0">
                    <a:pos x="19" y="31"/>
                  </a:cxn>
                  <a:cxn ang="0">
                    <a:pos x="16" y="16"/>
                  </a:cxn>
                  <a:cxn ang="0">
                    <a:pos x="62" y="16"/>
                  </a:cxn>
                  <a:cxn ang="0">
                    <a:pos x="52" y="16"/>
                  </a:cxn>
                  <a:cxn ang="0">
                    <a:pos x="49" y="31"/>
                  </a:cxn>
                  <a:cxn ang="0">
                    <a:pos x="62" y="20"/>
                  </a:cxn>
                  <a:cxn ang="0">
                    <a:pos x="62" y="16"/>
                  </a:cxn>
                </a:cxnLst>
                <a:rect l="0" t="0" r="r" b="b"/>
                <a:pathLst>
                  <a:path w="67" h="62">
                    <a:moveTo>
                      <a:pt x="67" y="20"/>
                    </a:moveTo>
                    <a:cubicBezTo>
                      <a:pt x="67" y="27"/>
                      <a:pt x="58" y="36"/>
                      <a:pt x="46" y="36"/>
                    </a:cubicBezTo>
                    <a:cubicBezTo>
                      <a:pt x="44" y="38"/>
                      <a:pt x="42" y="40"/>
                      <a:pt x="42" y="40"/>
                    </a:cubicBezTo>
                    <a:cubicBezTo>
                      <a:pt x="40" y="42"/>
                      <a:pt x="39" y="44"/>
                      <a:pt x="39" y="47"/>
                    </a:cubicBezTo>
                    <a:cubicBezTo>
                      <a:pt x="39" y="49"/>
                      <a:pt x="40" y="52"/>
                      <a:pt x="44" y="52"/>
                    </a:cubicBezTo>
                    <a:cubicBezTo>
                      <a:pt x="48" y="52"/>
                      <a:pt x="52" y="54"/>
                      <a:pt x="52" y="58"/>
                    </a:cubicBezTo>
                    <a:cubicBezTo>
                      <a:pt x="52" y="61"/>
                      <a:pt x="52" y="61"/>
                      <a:pt x="52" y="61"/>
                    </a:cubicBezTo>
                    <a:cubicBezTo>
                      <a:pt x="52" y="62"/>
                      <a:pt x="51" y="62"/>
                      <a:pt x="51" y="62"/>
                    </a:cubicBezTo>
                    <a:cubicBezTo>
                      <a:pt x="17" y="62"/>
                      <a:pt x="17" y="62"/>
                      <a:pt x="17" y="62"/>
                    </a:cubicBezTo>
                    <a:cubicBezTo>
                      <a:pt x="16" y="62"/>
                      <a:pt x="16" y="62"/>
                      <a:pt x="16" y="61"/>
                    </a:cubicBezTo>
                    <a:cubicBezTo>
                      <a:pt x="16" y="58"/>
                      <a:pt x="16" y="58"/>
                      <a:pt x="16" y="58"/>
                    </a:cubicBezTo>
                    <a:cubicBezTo>
                      <a:pt x="16" y="54"/>
                      <a:pt x="20" y="52"/>
                      <a:pt x="24" y="52"/>
                    </a:cubicBezTo>
                    <a:cubicBezTo>
                      <a:pt x="27" y="52"/>
                      <a:pt x="29" y="49"/>
                      <a:pt x="29" y="47"/>
                    </a:cubicBezTo>
                    <a:cubicBezTo>
                      <a:pt x="29" y="44"/>
                      <a:pt x="28" y="42"/>
                      <a:pt x="26" y="40"/>
                    </a:cubicBezTo>
                    <a:cubicBezTo>
                      <a:pt x="25" y="40"/>
                      <a:pt x="24" y="38"/>
                      <a:pt x="22" y="36"/>
                    </a:cubicBezTo>
                    <a:cubicBezTo>
                      <a:pt x="10" y="36"/>
                      <a:pt x="0" y="27"/>
                      <a:pt x="0" y="2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2"/>
                      <a:pt x="2" y="11"/>
                      <a:pt x="4" y="11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3"/>
                      <a:pt x="19" y="0"/>
                      <a:pt x="22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9" y="0"/>
                      <a:pt x="52" y="3"/>
                      <a:pt x="52" y="7"/>
                    </a:cubicBezTo>
                    <a:cubicBezTo>
                      <a:pt x="52" y="11"/>
                      <a:pt x="52" y="11"/>
                      <a:pt x="52" y="11"/>
                    </a:cubicBezTo>
                    <a:cubicBezTo>
                      <a:pt x="63" y="11"/>
                      <a:pt x="63" y="11"/>
                      <a:pt x="63" y="11"/>
                    </a:cubicBezTo>
                    <a:cubicBezTo>
                      <a:pt x="66" y="11"/>
                      <a:pt x="67" y="12"/>
                      <a:pt x="67" y="15"/>
                    </a:cubicBezTo>
                    <a:lnTo>
                      <a:pt x="67" y="20"/>
                    </a:lnTo>
                    <a:close/>
                    <a:moveTo>
                      <a:pt x="16" y="16"/>
                    </a:moveTo>
                    <a:cubicBezTo>
                      <a:pt x="6" y="16"/>
                      <a:pt x="6" y="16"/>
                      <a:pt x="6" y="16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24"/>
                      <a:pt x="11" y="29"/>
                      <a:pt x="19" y="31"/>
                    </a:cubicBezTo>
                    <a:cubicBezTo>
                      <a:pt x="17" y="27"/>
                      <a:pt x="16" y="22"/>
                      <a:pt x="16" y="16"/>
                    </a:cubicBezTo>
                    <a:close/>
                    <a:moveTo>
                      <a:pt x="62" y="16"/>
                    </a:move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22"/>
                      <a:pt x="51" y="27"/>
                      <a:pt x="49" y="31"/>
                    </a:cubicBezTo>
                    <a:cubicBezTo>
                      <a:pt x="57" y="29"/>
                      <a:pt x="62" y="24"/>
                      <a:pt x="62" y="20"/>
                    </a:cubicBezTo>
                    <a:lnTo>
                      <a:pt x="62" y="1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8" name="文本框 27"/>
          <p:cNvSpPr txBox="1"/>
          <p:nvPr/>
        </p:nvSpPr>
        <p:spPr>
          <a:xfrm>
            <a:off x="2397669" y="3052053"/>
            <a:ext cx="1685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目标二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9" name="Shape 358"/>
          <p:cNvSpPr txBox="1"/>
          <p:nvPr/>
        </p:nvSpPr>
        <p:spPr>
          <a:xfrm>
            <a:off x="1283398" y="3410751"/>
            <a:ext cx="2734982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994991" y="3068382"/>
            <a:ext cx="1685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目标四 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3" name="Shape 358"/>
          <p:cNvSpPr txBox="1"/>
          <p:nvPr/>
        </p:nvSpPr>
        <p:spPr>
          <a:xfrm>
            <a:off x="8098870" y="3424334"/>
            <a:ext cx="2809733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5253482" y="688289"/>
            <a:ext cx="1685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目标一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6" name="Shape 358"/>
          <p:cNvSpPr txBox="1"/>
          <p:nvPr/>
        </p:nvSpPr>
        <p:spPr>
          <a:xfrm>
            <a:off x="4760662" y="1044241"/>
            <a:ext cx="2670676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5253482" y="5309891"/>
            <a:ext cx="1685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目标三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3" name="Shape 358"/>
          <p:cNvSpPr txBox="1"/>
          <p:nvPr/>
        </p:nvSpPr>
        <p:spPr>
          <a:xfrm>
            <a:off x="4760662" y="5665843"/>
            <a:ext cx="2670676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55201" y="302192"/>
            <a:ext cx="23363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研究目标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6" name="矩形 3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EC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467263" y="393593"/>
              <a:ext cx="278862" cy="278862"/>
              <a:chOff x="252036" y="302191"/>
              <a:chExt cx="461666" cy="461666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321213" y="371368"/>
                <a:ext cx="323312" cy="323312"/>
              </a:xfrm>
              <a:prstGeom prst="ellipse">
                <a:avLst/>
              </a:prstGeom>
              <a:solidFill>
                <a:srgbClr val="CFB1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252036" y="302191"/>
                <a:ext cx="461666" cy="461666"/>
              </a:xfrm>
              <a:prstGeom prst="ellipse">
                <a:avLst/>
              </a:prstGeom>
              <a:noFill/>
              <a:ln>
                <a:solidFill>
                  <a:srgbClr val="CFB17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857883" y="1733313"/>
            <a:ext cx="3200400" cy="4099560"/>
            <a:chOff x="1151409" y="1702728"/>
            <a:chExt cx="3200400" cy="4099560"/>
          </a:xfrm>
          <a:solidFill>
            <a:schemeClr val="accent1"/>
          </a:solidFill>
        </p:grpSpPr>
        <p:sp>
          <p:nvSpPr>
            <p:cNvPr id="6" name="矩形 5"/>
            <p:cNvSpPr/>
            <p:nvPr/>
          </p:nvSpPr>
          <p:spPr>
            <a:xfrm>
              <a:off x="1151409" y="1702728"/>
              <a:ext cx="3200400" cy="40995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1230500" y="1761980"/>
              <a:ext cx="3042219" cy="3981056"/>
            </a:xfrm>
            <a:prstGeom prst="rect">
              <a:avLst/>
            </a:prstGeom>
            <a:grpFill/>
            <a:ln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795932" y="2153027"/>
            <a:ext cx="1324302" cy="1324302"/>
            <a:chOff x="2033253" y="2285259"/>
            <a:chExt cx="1577788" cy="1577788"/>
          </a:xfrm>
        </p:grpSpPr>
        <p:sp>
          <p:nvSpPr>
            <p:cNvPr id="18" name="Oval 7"/>
            <p:cNvSpPr/>
            <p:nvPr/>
          </p:nvSpPr>
          <p:spPr>
            <a:xfrm>
              <a:off x="2222399" y="2474405"/>
              <a:ext cx="1199498" cy="1199498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4F5FC"/>
                </a:solidFill>
                <a:effectLst/>
                <a:uLnTx/>
                <a:uFillTx/>
                <a:latin typeface="Roboto Condensed Light" panose="02000000000000000000" pitchFamily="2" charset="0"/>
                <a:ea typeface="Roboto Condensed Light" panose="02000000000000000000" pitchFamily="2" charset="0"/>
                <a:cs typeface="+mn-cs"/>
              </a:endParaRPr>
            </a:p>
          </p:txBody>
        </p:sp>
        <p:sp>
          <p:nvSpPr>
            <p:cNvPr id="19" name="Arc 9"/>
            <p:cNvSpPr/>
            <p:nvPr/>
          </p:nvSpPr>
          <p:spPr>
            <a:xfrm>
              <a:off x="2033253" y="2285259"/>
              <a:ext cx="1577788" cy="1577788"/>
            </a:xfrm>
            <a:prstGeom prst="arc">
              <a:avLst>
                <a:gd name="adj1" fmla="val 16200000"/>
                <a:gd name="adj2" fmla="val 10960510"/>
              </a:avLst>
            </a:prstGeom>
            <a:noFill/>
            <a:ln w="1270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4F5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Freeform 79"/>
            <p:cNvSpPr>
              <a:spLocks noEditPoints="1"/>
            </p:cNvSpPr>
            <p:nvPr/>
          </p:nvSpPr>
          <p:spPr bwMode="auto">
            <a:xfrm>
              <a:off x="2627841" y="2860218"/>
              <a:ext cx="388615" cy="427871"/>
            </a:xfrm>
            <a:custGeom>
              <a:avLst/>
              <a:gdLst>
                <a:gd name="T0" fmla="*/ 266 w 343"/>
                <a:gd name="T1" fmla="*/ 153 h 374"/>
                <a:gd name="T2" fmla="*/ 122 w 343"/>
                <a:gd name="T3" fmla="*/ 19 h 374"/>
                <a:gd name="T4" fmla="*/ 82 w 343"/>
                <a:gd name="T5" fmla="*/ 8 h 374"/>
                <a:gd name="T6" fmla="*/ 58 w 343"/>
                <a:gd name="T7" fmla="*/ 43 h 374"/>
                <a:gd name="T8" fmla="*/ 32 w 343"/>
                <a:gd name="T9" fmla="*/ 240 h 374"/>
                <a:gd name="T10" fmla="*/ 20 w 343"/>
                <a:gd name="T11" fmla="*/ 329 h 374"/>
                <a:gd name="T12" fmla="*/ 201 w 343"/>
                <a:gd name="T13" fmla="*/ 341 h 374"/>
                <a:gd name="T14" fmla="*/ 331 w 343"/>
                <a:gd name="T15" fmla="*/ 214 h 374"/>
                <a:gd name="T16" fmla="*/ 266 w 343"/>
                <a:gd name="T17" fmla="*/ 153 h 374"/>
                <a:gd name="T18" fmla="*/ 191 w 343"/>
                <a:gd name="T19" fmla="*/ 315 h 374"/>
                <a:gd name="T20" fmla="*/ 47 w 343"/>
                <a:gd name="T21" fmla="*/ 319 h 374"/>
                <a:gd name="T22" fmla="*/ 161 w 343"/>
                <a:gd name="T23" fmla="*/ 230 h 374"/>
                <a:gd name="T24" fmla="*/ 304 w 343"/>
                <a:gd name="T25" fmla="*/ 224 h 374"/>
                <a:gd name="T26" fmla="*/ 191 w 343"/>
                <a:gd name="T27" fmla="*/ 315 h 374"/>
                <a:gd name="T28" fmla="*/ 166 w 343"/>
                <a:gd name="T29" fmla="*/ 245 h 374"/>
                <a:gd name="T30" fmla="*/ 79 w 343"/>
                <a:gd name="T31" fmla="*/ 293 h 374"/>
                <a:gd name="T32" fmla="*/ 140 w 343"/>
                <a:gd name="T33" fmla="*/ 298 h 374"/>
                <a:gd name="T34" fmla="*/ 182 w 343"/>
                <a:gd name="T35" fmla="*/ 240 h 374"/>
                <a:gd name="T36" fmla="*/ 182 w 343"/>
                <a:gd name="T37" fmla="*/ 240 h 374"/>
                <a:gd name="T38" fmla="*/ 166 w 343"/>
                <a:gd name="T39" fmla="*/ 245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43" h="374">
                  <a:moveTo>
                    <a:pt x="266" y="153"/>
                  </a:moveTo>
                  <a:cubicBezTo>
                    <a:pt x="220" y="55"/>
                    <a:pt x="196" y="18"/>
                    <a:pt x="122" y="19"/>
                  </a:cubicBezTo>
                  <a:cubicBezTo>
                    <a:pt x="95" y="20"/>
                    <a:pt x="102" y="0"/>
                    <a:pt x="82" y="8"/>
                  </a:cubicBezTo>
                  <a:cubicBezTo>
                    <a:pt x="61" y="15"/>
                    <a:pt x="79" y="26"/>
                    <a:pt x="58" y="43"/>
                  </a:cubicBezTo>
                  <a:cubicBezTo>
                    <a:pt x="0" y="91"/>
                    <a:pt x="5" y="135"/>
                    <a:pt x="32" y="240"/>
                  </a:cubicBezTo>
                  <a:cubicBezTo>
                    <a:pt x="44" y="284"/>
                    <a:pt x="5" y="286"/>
                    <a:pt x="20" y="329"/>
                  </a:cubicBezTo>
                  <a:cubicBezTo>
                    <a:pt x="31" y="360"/>
                    <a:pt x="114" y="374"/>
                    <a:pt x="201" y="341"/>
                  </a:cubicBezTo>
                  <a:cubicBezTo>
                    <a:pt x="288" y="309"/>
                    <a:pt x="343" y="245"/>
                    <a:pt x="331" y="214"/>
                  </a:cubicBezTo>
                  <a:cubicBezTo>
                    <a:pt x="316" y="171"/>
                    <a:pt x="285" y="194"/>
                    <a:pt x="266" y="153"/>
                  </a:cubicBezTo>
                  <a:close/>
                  <a:moveTo>
                    <a:pt x="191" y="315"/>
                  </a:moveTo>
                  <a:cubicBezTo>
                    <a:pt x="114" y="344"/>
                    <a:pt x="50" y="327"/>
                    <a:pt x="47" y="319"/>
                  </a:cubicBezTo>
                  <a:cubicBezTo>
                    <a:pt x="42" y="306"/>
                    <a:pt x="72" y="263"/>
                    <a:pt x="161" y="230"/>
                  </a:cubicBezTo>
                  <a:cubicBezTo>
                    <a:pt x="250" y="197"/>
                    <a:pt x="299" y="209"/>
                    <a:pt x="304" y="224"/>
                  </a:cubicBezTo>
                  <a:cubicBezTo>
                    <a:pt x="307" y="232"/>
                    <a:pt x="269" y="286"/>
                    <a:pt x="191" y="315"/>
                  </a:cubicBezTo>
                  <a:close/>
                  <a:moveTo>
                    <a:pt x="166" y="245"/>
                  </a:moveTo>
                  <a:cubicBezTo>
                    <a:pt x="126" y="260"/>
                    <a:pt x="97" y="277"/>
                    <a:pt x="79" y="293"/>
                  </a:cubicBezTo>
                  <a:cubicBezTo>
                    <a:pt x="92" y="304"/>
                    <a:pt x="116" y="307"/>
                    <a:pt x="140" y="298"/>
                  </a:cubicBezTo>
                  <a:cubicBezTo>
                    <a:pt x="171" y="287"/>
                    <a:pt x="189" y="261"/>
                    <a:pt x="182" y="240"/>
                  </a:cubicBezTo>
                  <a:cubicBezTo>
                    <a:pt x="182" y="240"/>
                    <a:pt x="182" y="240"/>
                    <a:pt x="182" y="240"/>
                  </a:cubicBezTo>
                  <a:cubicBezTo>
                    <a:pt x="177" y="241"/>
                    <a:pt x="172" y="243"/>
                    <a:pt x="166" y="24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1200" cap="none" spc="0" normalizeH="0" baseline="0" noProof="0">
                <a:ln>
                  <a:noFill/>
                </a:ln>
                <a:solidFill>
                  <a:srgbClr val="3336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1" name="Shape 358"/>
          <p:cNvSpPr txBox="1"/>
          <p:nvPr/>
        </p:nvSpPr>
        <p:spPr>
          <a:xfrm>
            <a:off x="1178270" y="4604182"/>
            <a:ext cx="2559627" cy="6662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786907" y="4017506"/>
            <a:ext cx="1342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成果形式一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4495800" y="1687593"/>
            <a:ext cx="3200400" cy="4099560"/>
            <a:chOff x="1151409" y="1702728"/>
            <a:chExt cx="3200400" cy="4099560"/>
          </a:xfrm>
          <a:solidFill>
            <a:schemeClr val="accent2"/>
          </a:solidFill>
        </p:grpSpPr>
        <p:sp>
          <p:nvSpPr>
            <p:cNvPr id="12" name="矩形 11"/>
            <p:cNvSpPr/>
            <p:nvPr/>
          </p:nvSpPr>
          <p:spPr>
            <a:xfrm>
              <a:off x="1151409" y="1702728"/>
              <a:ext cx="3200400" cy="40995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1230500" y="1761980"/>
              <a:ext cx="3042219" cy="3981056"/>
            </a:xfrm>
            <a:prstGeom prst="rect">
              <a:avLst/>
            </a:prstGeom>
            <a:grpFill/>
            <a:ln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5433849" y="2153027"/>
            <a:ext cx="1324302" cy="1324302"/>
            <a:chOff x="5307106" y="2285259"/>
            <a:chExt cx="1577788" cy="1577788"/>
          </a:xfrm>
        </p:grpSpPr>
        <p:sp>
          <p:nvSpPr>
            <p:cNvPr id="22" name="Oval 12"/>
            <p:cNvSpPr/>
            <p:nvPr/>
          </p:nvSpPr>
          <p:spPr>
            <a:xfrm>
              <a:off x="5496252" y="2474405"/>
              <a:ext cx="1199498" cy="1199498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F4F5FC"/>
                </a:solidFill>
                <a:effectLst/>
                <a:uLnTx/>
                <a:uFillTx/>
                <a:latin typeface="Roboto Condensed Light" panose="02000000000000000000" pitchFamily="2" charset="0"/>
                <a:ea typeface="Roboto Condensed Light" panose="02000000000000000000" pitchFamily="2" charset="0"/>
                <a:cs typeface="+mn-cs"/>
              </a:endParaRPr>
            </a:p>
          </p:txBody>
        </p:sp>
        <p:sp>
          <p:nvSpPr>
            <p:cNvPr id="23" name="Arc 14"/>
            <p:cNvSpPr/>
            <p:nvPr/>
          </p:nvSpPr>
          <p:spPr>
            <a:xfrm>
              <a:off x="5307106" y="2285259"/>
              <a:ext cx="1577788" cy="1577788"/>
            </a:xfrm>
            <a:prstGeom prst="arc">
              <a:avLst>
                <a:gd name="adj1" fmla="val 16200000"/>
                <a:gd name="adj2" fmla="val 2367902"/>
              </a:avLst>
            </a:prstGeom>
            <a:noFill/>
            <a:ln w="1270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4F5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Freeform 39"/>
            <p:cNvSpPr/>
            <p:nvPr/>
          </p:nvSpPr>
          <p:spPr bwMode="auto">
            <a:xfrm>
              <a:off x="5840162" y="2860218"/>
              <a:ext cx="511676" cy="427871"/>
            </a:xfrm>
            <a:custGeom>
              <a:avLst/>
              <a:gdLst>
                <a:gd name="T0" fmla="*/ 99 w 400"/>
                <a:gd name="T1" fmla="*/ 60 h 334"/>
                <a:gd name="T2" fmla="*/ 30 w 400"/>
                <a:gd name="T3" fmla="*/ 203 h 334"/>
                <a:gd name="T4" fmla="*/ 276 w 400"/>
                <a:gd name="T5" fmla="*/ 92 h 334"/>
                <a:gd name="T6" fmla="*/ 5 w 400"/>
                <a:gd name="T7" fmla="*/ 308 h 334"/>
                <a:gd name="T8" fmla="*/ 34 w 400"/>
                <a:gd name="T9" fmla="*/ 321 h 334"/>
                <a:gd name="T10" fmla="*/ 79 w 400"/>
                <a:gd name="T11" fmla="*/ 250 h 334"/>
                <a:gd name="T12" fmla="*/ 233 w 400"/>
                <a:gd name="T13" fmla="*/ 248 h 334"/>
                <a:gd name="T14" fmla="*/ 379 w 400"/>
                <a:gd name="T15" fmla="*/ 58 h 334"/>
                <a:gd name="T16" fmla="*/ 99 w 400"/>
                <a:gd name="T17" fmla="*/ 60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0" h="334">
                  <a:moveTo>
                    <a:pt x="99" y="60"/>
                  </a:moveTo>
                  <a:cubicBezTo>
                    <a:pt x="23" y="104"/>
                    <a:pt x="27" y="177"/>
                    <a:pt x="30" y="203"/>
                  </a:cubicBezTo>
                  <a:cubicBezTo>
                    <a:pt x="128" y="86"/>
                    <a:pt x="276" y="92"/>
                    <a:pt x="276" y="92"/>
                  </a:cubicBezTo>
                  <a:cubicBezTo>
                    <a:pt x="276" y="92"/>
                    <a:pt x="67" y="164"/>
                    <a:pt x="5" y="308"/>
                  </a:cubicBezTo>
                  <a:cubicBezTo>
                    <a:pt x="0" y="319"/>
                    <a:pt x="28" y="334"/>
                    <a:pt x="34" y="321"/>
                  </a:cubicBezTo>
                  <a:cubicBezTo>
                    <a:pt x="53" y="281"/>
                    <a:pt x="79" y="250"/>
                    <a:pt x="79" y="250"/>
                  </a:cubicBezTo>
                  <a:cubicBezTo>
                    <a:pt x="118" y="265"/>
                    <a:pt x="185" y="282"/>
                    <a:pt x="233" y="248"/>
                  </a:cubicBezTo>
                  <a:cubicBezTo>
                    <a:pt x="296" y="204"/>
                    <a:pt x="289" y="106"/>
                    <a:pt x="379" y="58"/>
                  </a:cubicBezTo>
                  <a:cubicBezTo>
                    <a:pt x="400" y="47"/>
                    <a:pt x="203" y="0"/>
                    <a:pt x="99" y="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1200" cap="none" spc="0" normalizeH="0" baseline="0" noProof="0">
                <a:ln>
                  <a:noFill/>
                </a:ln>
                <a:solidFill>
                  <a:srgbClr val="3336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4" name="Shape 358"/>
          <p:cNvSpPr txBox="1"/>
          <p:nvPr/>
        </p:nvSpPr>
        <p:spPr>
          <a:xfrm>
            <a:off x="4816187" y="4604182"/>
            <a:ext cx="2559627" cy="6662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5424824" y="4017506"/>
            <a:ext cx="1342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成果形式二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8133717" y="1674061"/>
            <a:ext cx="3200400" cy="4099560"/>
            <a:chOff x="1151409" y="1702728"/>
            <a:chExt cx="3200400" cy="4099560"/>
          </a:xfrm>
          <a:solidFill>
            <a:schemeClr val="accent1"/>
          </a:solidFill>
        </p:grpSpPr>
        <p:sp>
          <p:nvSpPr>
            <p:cNvPr id="15" name="矩形 14"/>
            <p:cNvSpPr/>
            <p:nvPr/>
          </p:nvSpPr>
          <p:spPr>
            <a:xfrm>
              <a:off x="1151409" y="1702728"/>
              <a:ext cx="3200400" cy="409956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1230500" y="1761980"/>
              <a:ext cx="3042219" cy="3981056"/>
            </a:xfrm>
            <a:prstGeom prst="rect">
              <a:avLst/>
            </a:prstGeom>
            <a:grpFill/>
            <a:ln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071766" y="2153027"/>
            <a:ext cx="1324302" cy="1324302"/>
            <a:chOff x="8681087" y="2285259"/>
            <a:chExt cx="1577788" cy="1577788"/>
          </a:xfrm>
        </p:grpSpPr>
        <p:sp>
          <p:nvSpPr>
            <p:cNvPr id="26" name="Oval 15"/>
            <p:cNvSpPr/>
            <p:nvPr/>
          </p:nvSpPr>
          <p:spPr>
            <a:xfrm>
              <a:off x="8870233" y="2474405"/>
              <a:ext cx="1199498" cy="1199498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4F5FC"/>
                </a:solidFill>
                <a:effectLst/>
                <a:uLnTx/>
                <a:uFillTx/>
                <a:latin typeface="Roboto Condensed Light" panose="02000000000000000000" pitchFamily="2" charset="0"/>
                <a:ea typeface="Roboto Condensed Light" panose="02000000000000000000" pitchFamily="2" charset="0"/>
                <a:cs typeface="+mn-cs"/>
              </a:endParaRPr>
            </a:p>
          </p:txBody>
        </p:sp>
        <p:sp>
          <p:nvSpPr>
            <p:cNvPr id="27" name="Arc 16"/>
            <p:cNvSpPr/>
            <p:nvPr/>
          </p:nvSpPr>
          <p:spPr>
            <a:xfrm>
              <a:off x="8681087" y="2285259"/>
              <a:ext cx="1577788" cy="1577788"/>
            </a:xfrm>
            <a:prstGeom prst="arc">
              <a:avLst>
                <a:gd name="adj1" fmla="val 16200000"/>
                <a:gd name="adj2" fmla="val 13327544"/>
              </a:avLst>
            </a:prstGeom>
            <a:noFill/>
            <a:ln w="1270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4F5F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Freeform 74"/>
            <p:cNvSpPr/>
            <p:nvPr/>
          </p:nvSpPr>
          <p:spPr bwMode="auto">
            <a:xfrm>
              <a:off x="9224352" y="2860218"/>
              <a:ext cx="491256" cy="427871"/>
            </a:xfrm>
            <a:custGeom>
              <a:avLst/>
              <a:gdLst>
                <a:gd name="T0" fmla="*/ 280 w 320"/>
                <a:gd name="T1" fmla="*/ 0 h 280"/>
                <a:gd name="T2" fmla="*/ 40 w 320"/>
                <a:gd name="T3" fmla="*/ 0 h 280"/>
                <a:gd name="T4" fmla="*/ 0 w 320"/>
                <a:gd name="T5" fmla="*/ 40 h 280"/>
                <a:gd name="T6" fmla="*/ 0 w 320"/>
                <a:gd name="T7" fmla="*/ 180 h 280"/>
                <a:gd name="T8" fmla="*/ 40 w 320"/>
                <a:gd name="T9" fmla="*/ 220 h 280"/>
                <a:gd name="T10" fmla="*/ 120 w 320"/>
                <a:gd name="T11" fmla="*/ 220 h 280"/>
                <a:gd name="T12" fmla="*/ 200 w 320"/>
                <a:gd name="T13" fmla="*/ 280 h 280"/>
                <a:gd name="T14" fmla="*/ 200 w 320"/>
                <a:gd name="T15" fmla="*/ 220 h 280"/>
                <a:gd name="T16" fmla="*/ 280 w 320"/>
                <a:gd name="T17" fmla="*/ 220 h 280"/>
                <a:gd name="T18" fmla="*/ 320 w 320"/>
                <a:gd name="T19" fmla="*/ 180 h 280"/>
                <a:gd name="T20" fmla="*/ 320 w 320"/>
                <a:gd name="T21" fmla="*/ 40 h 280"/>
                <a:gd name="T22" fmla="*/ 280 w 320"/>
                <a:gd name="T23" fmla="*/ 0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0" h="280">
                  <a:moveTo>
                    <a:pt x="280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18" y="0"/>
                    <a:pt x="0" y="18"/>
                    <a:pt x="0" y="40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0" y="202"/>
                    <a:pt x="18" y="220"/>
                    <a:pt x="40" y="220"/>
                  </a:cubicBezTo>
                  <a:cubicBezTo>
                    <a:pt x="120" y="220"/>
                    <a:pt x="120" y="220"/>
                    <a:pt x="120" y="220"/>
                  </a:cubicBezTo>
                  <a:cubicBezTo>
                    <a:pt x="200" y="280"/>
                    <a:pt x="200" y="280"/>
                    <a:pt x="200" y="280"/>
                  </a:cubicBezTo>
                  <a:cubicBezTo>
                    <a:pt x="200" y="220"/>
                    <a:pt x="200" y="220"/>
                    <a:pt x="200" y="220"/>
                  </a:cubicBezTo>
                  <a:cubicBezTo>
                    <a:pt x="280" y="220"/>
                    <a:pt x="280" y="220"/>
                    <a:pt x="280" y="220"/>
                  </a:cubicBezTo>
                  <a:cubicBezTo>
                    <a:pt x="302" y="220"/>
                    <a:pt x="320" y="202"/>
                    <a:pt x="320" y="180"/>
                  </a:cubicBezTo>
                  <a:cubicBezTo>
                    <a:pt x="320" y="40"/>
                    <a:pt x="320" y="40"/>
                    <a:pt x="320" y="40"/>
                  </a:cubicBezTo>
                  <a:cubicBezTo>
                    <a:pt x="320" y="18"/>
                    <a:pt x="302" y="0"/>
                    <a:pt x="28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1200" cap="none" spc="0" normalizeH="0" baseline="0" noProof="0">
                <a:ln>
                  <a:noFill/>
                </a:ln>
                <a:solidFill>
                  <a:srgbClr val="33363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6" name="Shape 358"/>
          <p:cNvSpPr txBox="1"/>
          <p:nvPr/>
        </p:nvSpPr>
        <p:spPr>
          <a:xfrm>
            <a:off x="8454104" y="4604182"/>
            <a:ext cx="2559627" cy="6662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9062741" y="4017506"/>
            <a:ext cx="1342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成果形式三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55201" y="302192"/>
            <a:ext cx="2316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成果形式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7" name="矩形 3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EC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grpSp>
          <p:nvGrpSpPr>
            <p:cNvPr id="38" name="组合 37"/>
            <p:cNvGrpSpPr/>
            <p:nvPr/>
          </p:nvGrpSpPr>
          <p:grpSpPr>
            <a:xfrm>
              <a:off x="467263" y="393593"/>
              <a:ext cx="278862" cy="278862"/>
              <a:chOff x="252036" y="302191"/>
              <a:chExt cx="461666" cy="461666"/>
            </a:xfrm>
          </p:grpSpPr>
          <p:sp>
            <p:nvSpPr>
              <p:cNvPr id="42" name="椭圆 41"/>
              <p:cNvSpPr/>
              <p:nvPr/>
            </p:nvSpPr>
            <p:spPr>
              <a:xfrm>
                <a:off x="321213" y="371368"/>
                <a:ext cx="323312" cy="323312"/>
              </a:xfrm>
              <a:prstGeom prst="ellipse">
                <a:avLst/>
              </a:prstGeom>
              <a:solidFill>
                <a:srgbClr val="CFB1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3" name="椭圆 42"/>
              <p:cNvSpPr/>
              <p:nvPr/>
            </p:nvSpPr>
            <p:spPr>
              <a:xfrm>
                <a:off x="252036" y="302191"/>
                <a:ext cx="461666" cy="461666"/>
              </a:xfrm>
              <a:prstGeom prst="ellipse">
                <a:avLst/>
              </a:prstGeom>
              <a:noFill/>
              <a:ln>
                <a:solidFill>
                  <a:srgbClr val="CFB17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28" name="TextBox 27"/>
          <p:cNvSpPr txBox="1"/>
          <p:nvPr/>
        </p:nvSpPr>
        <p:spPr>
          <a:xfrm>
            <a:off x="8270022" y="619901"/>
            <a:ext cx="21771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34343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rPr>
              <a:t>To be Continue…..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434343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0" y="3429000"/>
            <a:ext cx="2757055" cy="0"/>
          </a:xfrm>
          <a:prstGeom prst="line">
            <a:avLst/>
          </a:prstGeom>
          <a:ln w="22225">
            <a:solidFill>
              <a:schemeClr val="bg1">
                <a:lumMod val="65000"/>
              </a:schemeClr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412672" y="3429000"/>
            <a:ext cx="3151910" cy="0"/>
          </a:xfrm>
          <a:prstGeom prst="line">
            <a:avLst/>
          </a:prstGeom>
          <a:ln w="22225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5754011" y="3194384"/>
            <a:ext cx="469232" cy="46923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53251" y="3695584"/>
            <a:ext cx="8707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29D52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rPr>
              <a:t>201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29D52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8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C29D52"/>
              </a:solidFill>
              <a:effectLst/>
              <a:uLnTx/>
              <a:uFillTx/>
              <a:latin typeface="等线" panose="020F0502020204030204"/>
              <a:cs typeface="+mn-cs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7733281" y="2538045"/>
            <a:ext cx="1781907" cy="1781907"/>
            <a:chOff x="7821861" y="2875788"/>
            <a:chExt cx="1106424" cy="1106424"/>
          </a:xfrm>
        </p:grpSpPr>
        <p:sp>
          <p:nvSpPr>
            <p:cNvPr id="6" name="Oval 5"/>
            <p:cNvSpPr/>
            <p:nvPr/>
          </p:nvSpPr>
          <p:spPr>
            <a:xfrm>
              <a:off x="7821861" y="2875788"/>
              <a:ext cx="1106424" cy="1106424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8155135" y="3204146"/>
              <a:ext cx="439876" cy="449708"/>
            </a:xfrm>
            <a:custGeom>
              <a:avLst/>
              <a:gdLst>
                <a:gd name="T0" fmla="*/ 203 w 360"/>
                <a:gd name="T1" fmla="*/ 271 h 368"/>
                <a:gd name="T2" fmla="*/ 261 w 360"/>
                <a:gd name="T3" fmla="*/ 202 h 368"/>
                <a:gd name="T4" fmla="*/ 360 w 360"/>
                <a:gd name="T5" fmla="*/ 51 h 368"/>
                <a:gd name="T6" fmla="*/ 346 w 360"/>
                <a:gd name="T7" fmla="*/ 37 h 368"/>
                <a:gd name="T8" fmla="*/ 277 w 360"/>
                <a:gd name="T9" fmla="*/ 37 h 368"/>
                <a:gd name="T10" fmla="*/ 180 w 360"/>
                <a:gd name="T11" fmla="*/ 0 h 368"/>
                <a:gd name="T12" fmla="*/ 83 w 360"/>
                <a:gd name="T13" fmla="*/ 37 h 368"/>
                <a:gd name="T14" fmla="*/ 14 w 360"/>
                <a:gd name="T15" fmla="*/ 37 h 368"/>
                <a:gd name="T16" fmla="*/ 0 w 360"/>
                <a:gd name="T17" fmla="*/ 51 h 368"/>
                <a:gd name="T18" fmla="*/ 98 w 360"/>
                <a:gd name="T19" fmla="*/ 202 h 368"/>
                <a:gd name="T20" fmla="*/ 156 w 360"/>
                <a:gd name="T21" fmla="*/ 271 h 368"/>
                <a:gd name="T22" fmla="*/ 156 w 360"/>
                <a:gd name="T23" fmla="*/ 297 h 368"/>
                <a:gd name="T24" fmla="*/ 91 w 360"/>
                <a:gd name="T25" fmla="*/ 332 h 368"/>
                <a:gd name="T26" fmla="*/ 180 w 360"/>
                <a:gd name="T27" fmla="*/ 368 h 368"/>
                <a:gd name="T28" fmla="*/ 269 w 360"/>
                <a:gd name="T29" fmla="*/ 332 h 368"/>
                <a:gd name="T30" fmla="*/ 203 w 360"/>
                <a:gd name="T31" fmla="*/ 297 h 368"/>
                <a:gd name="T32" fmla="*/ 203 w 360"/>
                <a:gd name="T33" fmla="*/ 271 h 368"/>
                <a:gd name="T34" fmla="*/ 259 w 360"/>
                <a:gd name="T35" fmla="*/ 170 h 368"/>
                <a:gd name="T36" fmla="*/ 281 w 360"/>
                <a:gd name="T37" fmla="*/ 65 h 368"/>
                <a:gd name="T38" fmla="*/ 331 w 360"/>
                <a:gd name="T39" fmla="*/ 65 h 368"/>
                <a:gd name="T40" fmla="*/ 259 w 360"/>
                <a:gd name="T41" fmla="*/ 170 h 368"/>
                <a:gd name="T42" fmla="*/ 180 w 360"/>
                <a:gd name="T43" fmla="*/ 24 h 368"/>
                <a:gd name="T44" fmla="*/ 256 w 360"/>
                <a:gd name="T45" fmla="*/ 55 h 368"/>
                <a:gd name="T46" fmla="*/ 180 w 360"/>
                <a:gd name="T47" fmla="*/ 86 h 368"/>
                <a:gd name="T48" fmla="*/ 104 w 360"/>
                <a:gd name="T49" fmla="*/ 55 h 368"/>
                <a:gd name="T50" fmla="*/ 180 w 360"/>
                <a:gd name="T51" fmla="*/ 24 h 368"/>
                <a:gd name="T52" fmla="*/ 29 w 360"/>
                <a:gd name="T53" fmla="*/ 65 h 368"/>
                <a:gd name="T54" fmla="*/ 79 w 360"/>
                <a:gd name="T55" fmla="*/ 65 h 368"/>
                <a:gd name="T56" fmla="*/ 101 w 360"/>
                <a:gd name="T57" fmla="*/ 170 h 368"/>
                <a:gd name="T58" fmla="*/ 29 w 360"/>
                <a:gd name="T59" fmla="*/ 65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60" h="368">
                  <a:moveTo>
                    <a:pt x="203" y="271"/>
                  </a:moveTo>
                  <a:cubicBezTo>
                    <a:pt x="203" y="242"/>
                    <a:pt x="225" y="226"/>
                    <a:pt x="261" y="202"/>
                  </a:cubicBezTo>
                  <a:cubicBezTo>
                    <a:pt x="305" y="173"/>
                    <a:pt x="360" y="137"/>
                    <a:pt x="360" y="51"/>
                  </a:cubicBezTo>
                  <a:cubicBezTo>
                    <a:pt x="360" y="43"/>
                    <a:pt x="353" y="37"/>
                    <a:pt x="346" y="37"/>
                  </a:cubicBezTo>
                  <a:cubicBezTo>
                    <a:pt x="277" y="37"/>
                    <a:pt x="277" y="37"/>
                    <a:pt x="277" y="37"/>
                  </a:cubicBezTo>
                  <a:cubicBezTo>
                    <a:pt x="267" y="19"/>
                    <a:pt x="238" y="0"/>
                    <a:pt x="180" y="0"/>
                  </a:cubicBezTo>
                  <a:cubicBezTo>
                    <a:pt x="121" y="0"/>
                    <a:pt x="92" y="19"/>
                    <a:pt x="83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6" y="37"/>
                    <a:pt x="0" y="43"/>
                    <a:pt x="0" y="51"/>
                  </a:cubicBezTo>
                  <a:cubicBezTo>
                    <a:pt x="0" y="137"/>
                    <a:pt x="54" y="173"/>
                    <a:pt x="98" y="202"/>
                  </a:cubicBezTo>
                  <a:cubicBezTo>
                    <a:pt x="134" y="226"/>
                    <a:pt x="156" y="242"/>
                    <a:pt x="156" y="271"/>
                  </a:cubicBezTo>
                  <a:cubicBezTo>
                    <a:pt x="156" y="297"/>
                    <a:pt x="156" y="297"/>
                    <a:pt x="156" y="297"/>
                  </a:cubicBezTo>
                  <a:cubicBezTo>
                    <a:pt x="118" y="301"/>
                    <a:pt x="91" y="315"/>
                    <a:pt x="91" y="332"/>
                  </a:cubicBezTo>
                  <a:cubicBezTo>
                    <a:pt x="91" y="352"/>
                    <a:pt x="131" y="368"/>
                    <a:pt x="180" y="368"/>
                  </a:cubicBezTo>
                  <a:cubicBezTo>
                    <a:pt x="229" y="368"/>
                    <a:pt x="269" y="352"/>
                    <a:pt x="269" y="332"/>
                  </a:cubicBezTo>
                  <a:cubicBezTo>
                    <a:pt x="269" y="315"/>
                    <a:pt x="241" y="301"/>
                    <a:pt x="203" y="297"/>
                  </a:cubicBezTo>
                  <a:lnTo>
                    <a:pt x="203" y="271"/>
                  </a:lnTo>
                  <a:close/>
                  <a:moveTo>
                    <a:pt x="259" y="170"/>
                  </a:moveTo>
                  <a:cubicBezTo>
                    <a:pt x="270" y="146"/>
                    <a:pt x="279" y="113"/>
                    <a:pt x="281" y="65"/>
                  </a:cubicBezTo>
                  <a:cubicBezTo>
                    <a:pt x="331" y="65"/>
                    <a:pt x="331" y="65"/>
                    <a:pt x="331" y="65"/>
                  </a:cubicBezTo>
                  <a:cubicBezTo>
                    <a:pt x="326" y="119"/>
                    <a:pt x="294" y="146"/>
                    <a:pt x="259" y="170"/>
                  </a:cubicBezTo>
                  <a:close/>
                  <a:moveTo>
                    <a:pt x="180" y="24"/>
                  </a:moveTo>
                  <a:cubicBezTo>
                    <a:pt x="234" y="24"/>
                    <a:pt x="256" y="47"/>
                    <a:pt x="256" y="55"/>
                  </a:cubicBezTo>
                  <a:cubicBezTo>
                    <a:pt x="256" y="63"/>
                    <a:pt x="234" y="86"/>
                    <a:pt x="180" y="86"/>
                  </a:cubicBezTo>
                  <a:cubicBezTo>
                    <a:pt x="125" y="86"/>
                    <a:pt x="104" y="63"/>
                    <a:pt x="104" y="55"/>
                  </a:cubicBezTo>
                  <a:cubicBezTo>
                    <a:pt x="104" y="47"/>
                    <a:pt x="125" y="24"/>
                    <a:pt x="180" y="24"/>
                  </a:cubicBezTo>
                  <a:close/>
                  <a:moveTo>
                    <a:pt x="29" y="65"/>
                  </a:moveTo>
                  <a:cubicBezTo>
                    <a:pt x="79" y="65"/>
                    <a:pt x="79" y="65"/>
                    <a:pt x="79" y="65"/>
                  </a:cubicBezTo>
                  <a:cubicBezTo>
                    <a:pt x="80" y="113"/>
                    <a:pt x="89" y="146"/>
                    <a:pt x="101" y="170"/>
                  </a:cubicBezTo>
                  <a:cubicBezTo>
                    <a:pt x="66" y="146"/>
                    <a:pt x="33" y="119"/>
                    <a:pt x="29" y="6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9525190" y="3013499"/>
            <a:ext cx="20986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29D52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rPr>
              <a:t>Complete And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C29D52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29D52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rPr>
              <a:t>Success!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C29D52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26" name="Freeform 25"/>
          <p:cNvSpPr/>
          <p:nvPr/>
        </p:nvSpPr>
        <p:spPr>
          <a:xfrm>
            <a:off x="8665578" y="1182347"/>
            <a:ext cx="2036618" cy="1302328"/>
          </a:xfrm>
          <a:custGeom>
            <a:avLst/>
            <a:gdLst>
              <a:gd name="connsiteX0" fmla="*/ 0 w 2036618"/>
              <a:gd name="connsiteY0" fmla="*/ 1302328 h 1302328"/>
              <a:gd name="connsiteX1" fmla="*/ 429491 w 2036618"/>
              <a:gd name="connsiteY1" fmla="*/ 803564 h 1302328"/>
              <a:gd name="connsiteX2" fmla="*/ 1316182 w 2036618"/>
              <a:gd name="connsiteY2" fmla="*/ 1080655 h 1302328"/>
              <a:gd name="connsiteX3" fmla="*/ 1274618 w 2036618"/>
              <a:gd name="connsiteY3" fmla="*/ 346364 h 1302328"/>
              <a:gd name="connsiteX4" fmla="*/ 1898073 w 2036618"/>
              <a:gd name="connsiteY4" fmla="*/ 332509 h 1302328"/>
              <a:gd name="connsiteX5" fmla="*/ 2036618 w 2036618"/>
              <a:gd name="connsiteY5" fmla="*/ 0 h 1302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6618" h="1302328">
                <a:moveTo>
                  <a:pt x="0" y="1302328"/>
                </a:moveTo>
                <a:cubicBezTo>
                  <a:pt x="105063" y="1071418"/>
                  <a:pt x="210127" y="840509"/>
                  <a:pt x="429491" y="803564"/>
                </a:cubicBezTo>
                <a:cubicBezTo>
                  <a:pt x="648855" y="766619"/>
                  <a:pt x="1175328" y="1156855"/>
                  <a:pt x="1316182" y="1080655"/>
                </a:cubicBezTo>
                <a:cubicBezTo>
                  <a:pt x="1457036" y="1004455"/>
                  <a:pt x="1177636" y="471055"/>
                  <a:pt x="1274618" y="346364"/>
                </a:cubicBezTo>
                <a:cubicBezTo>
                  <a:pt x="1371600" y="221673"/>
                  <a:pt x="1771073" y="390236"/>
                  <a:pt x="1898073" y="332509"/>
                </a:cubicBezTo>
                <a:cubicBezTo>
                  <a:pt x="2025073" y="274782"/>
                  <a:pt x="2004291" y="120073"/>
                  <a:pt x="2036618" y="0"/>
                </a:cubicBez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27" name="AutoShape 59"/>
          <p:cNvSpPr/>
          <p:nvPr/>
        </p:nvSpPr>
        <p:spPr bwMode="auto">
          <a:xfrm>
            <a:off x="10574515" y="510935"/>
            <a:ext cx="619099" cy="618042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  <a:sym typeface="Gill Sans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3031651" y="2875788"/>
            <a:ext cx="1106424" cy="1106424"/>
            <a:chOff x="3031651" y="2875788"/>
            <a:chExt cx="1106424" cy="1106424"/>
          </a:xfrm>
        </p:grpSpPr>
        <p:sp>
          <p:nvSpPr>
            <p:cNvPr id="4" name="Oval 3"/>
            <p:cNvSpPr/>
            <p:nvPr/>
          </p:nvSpPr>
          <p:spPr>
            <a:xfrm>
              <a:off x="3031651" y="2875788"/>
              <a:ext cx="1106424" cy="1106424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3422915" y="3198478"/>
              <a:ext cx="319088" cy="465138"/>
              <a:chOff x="3582988" y="3510757"/>
              <a:chExt cx="319088" cy="465138"/>
            </a:xfrm>
            <a:solidFill>
              <a:schemeClr val="accent1"/>
            </a:solidFill>
          </p:grpSpPr>
          <p:sp>
            <p:nvSpPr>
              <p:cNvPr id="30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  <a:sym typeface="Gill Sans" charset="0"/>
                </a:endParaRPr>
              </a:p>
            </p:txBody>
          </p:sp>
          <p:sp>
            <p:nvSpPr>
              <p:cNvPr id="31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  <a:sym typeface="Gill Sans" charset="0"/>
                </a:endParaRPr>
              </a:p>
            </p:txBody>
          </p:sp>
        </p:grpSp>
      </p:grpSp>
      <p:sp>
        <p:nvSpPr>
          <p:cNvPr id="25" name="文本框 24"/>
          <p:cNvSpPr txBox="1"/>
          <p:nvPr/>
        </p:nvSpPr>
        <p:spPr>
          <a:xfrm>
            <a:off x="1729595" y="1638204"/>
            <a:ext cx="3765853" cy="1104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2842850" y="1255276"/>
            <a:ext cx="1569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前景一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6736931" y="4833078"/>
            <a:ext cx="3765853" cy="1104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7850186" y="4450150"/>
            <a:ext cx="1569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前景二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55201" y="302192"/>
            <a:ext cx="2316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应用前景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56"/>
            <a:ext cx="12249150" cy="6837488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4" name="矩形 2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EC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467263" y="393593"/>
              <a:ext cx="278862" cy="278862"/>
              <a:chOff x="252036" y="302191"/>
              <a:chExt cx="461666" cy="461666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321213" y="371368"/>
                <a:ext cx="323312" cy="323312"/>
              </a:xfrm>
              <a:prstGeom prst="ellipse">
                <a:avLst/>
              </a:prstGeom>
              <a:solidFill>
                <a:srgbClr val="CFB1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252036" y="302191"/>
                <a:ext cx="461666" cy="461666"/>
              </a:xfrm>
              <a:prstGeom prst="ellipse">
                <a:avLst/>
              </a:prstGeom>
              <a:noFill/>
              <a:ln>
                <a:solidFill>
                  <a:srgbClr val="CFB17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2" name="矩形 1"/>
          <p:cNvSpPr/>
          <p:nvPr/>
        </p:nvSpPr>
        <p:spPr>
          <a:xfrm>
            <a:off x="899886" y="2013857"/>
            <a:ext cx="2496457" cy="287382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531810" y="2754086"/>
            <a:ext cx="2496457" cy="287382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163734" y="2013857"/>
            <a:ext cx="2496457" cy="287382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795657" y="2754086"/>
            <a:ext cx="2496457" cy="287382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11357" y="3047794"/>
            <a:ext cx="227351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712007" y="2540392"/>
            <a:ext cx="872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结论一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643281" y="3740291"/>
            <a:ext cx="227351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343931" y="3232889"/>
            <a:ext cx="872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结论二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299591" y="2909724"/>
            <a:ext cx="227351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000241" y="2402322"/>
            <a:ext cx="872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结论三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917002" y="3740291"/>
            <a:ext cx="227351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617652" y="3232889"/>
            <a:ext cx="872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结论四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16" name="直接箭头连接符 15"/>
          <p:cNvCxnSpPr/>
          <p:nvPr/>
        </p:nvCxnSpPr>
        <p:spPr>
          <a:xfrm>
            <a:off x="3817259" y="2278743"/>
            <a:ext cx="1915885" cy="0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箭头连接符 16"/>
          <p:cNvCxnSpPr/>
          <p:nvPr/>
        </p:nvCxnSpPr>
        <p:spPr>
          <a:xfrm>
            <a:off x="6299591" y="5355771"/>
            <a:ext cx="1915885" cy="0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/>
          <p:cNvCxnSpPr/>
          <p:nvPr/>
        </p:nvCxnSpPr>
        <p:spPr>
          <a:xfrm>
            <a:off x="1191241" y="5370285"/>
            <a:ext cx="1915885" cy="0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/>
          <p:nvPr/>
        </p:nvCxnSpPr>
        <p:spPr>
          <a:xfrm>
            <a:off x="9018600" y="2278743"/>
            <a:ext cx="1915885" cy="0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755201" y="302192"/>
            <a:ext cx="2316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研究结论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3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0" name="矩形 3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EC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467263" y="393593"/>
              <a:ext cx="278862" cy="278862"/>
              <a:chOff x="252036" y="302191"/>
              <a:chExt cx="461666" cy="461666"/>
            </a:xfrm>
          </p:grpSpPr>
          <p:sp>
            <p:nvSpPr>
              <p:cNvPr id="42" name="椭圆 41"/>
              <p:cNvSpPr/>
              <p:nvPr/>
            </p:nvSpPr>
            <p:spPr>
              <a:xfrm>
                <a:off x="321213" y="371368"/>
                <a:ext cx="323312" cy="323312"/>
              </a:xfrm>
              <a:prstGeom prst="ellipse">
                <a:avLst/>
              </a:prstGeom>
              <a:solidFill>
                <a:srgbClr val="CFB1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3" name="椭圆 42"/>
              <p:cNvSpPr/>
              <p:nvPr/>
            </p:nvSpPr>
            <p:spPr>
              <a:xfrm>
                <a:off x="252036" y="302191"/>
                <a:ext cx="461666" cy="461666"/>
              </a:xfrm>
              <a:prstGeom prst="ellipse">
                <a:avLst/>
              </a:prstGeom>
              <a:noFill/>
              <a:ln>
                <a:solidFill>
                  <a:srgbClr val="CFB17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8" name="菱形 7"/>
          <p:cNvSpPr/>
          <p:nvPr/>
        </p:nvSpPr>
        <p:spPr>
          <a:xfrm>
            <a:off x="1962151" y="1547076"/>
            <a:ext cx="2945604" cy="2945604"/>
          </a:xfrm>
          <a:prstGeom prst="diamond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菱形 8"/>
          <p:cNvSpPr/>
          <p:nvPr/>
        </p:nvSpPr>
        <p:spPr>
          <a:xfrm>
            <a:off x="4623199" y="1547076"/>
            <a:ext cx="2945604" cy="2945604"/>
          </a:xfrm>
          <a:prstGeom prst="diamond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菱形 9"/>
          <p:cNvSpPr/>
          <p:nvPr/>
        </p:nvSpPr>
        <p:spPr>
          <a:xfrm>
            <a:off x="7303296" y="1547076"/>
            <a:ext cx="2945604" cy="2945604"/>
          </a:xfrm>
          <a:prstGeom prst="diamond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261577" y="4308013"/>
            <a:ext cx="1577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不足一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67203" y="4734755"/>
            <a:ext cx="2604491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625926" y="4120623"/>
            <a:ext cx="1577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不足三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9131552" y="4547365"/>
            <a:ext cx="2604491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402129" y="4738088"/>
            <a:ext cx="1577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不足二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907755" y="5164830"/>
            <a:ext cx="2604491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" name="菱形 1"/>
          <p:cNvSpPr/>
          <p:nvPr/>
        </p:nvSpPr>
        <p:spPr>
          <a:xfrm>
            <a:off x="2184511" y="1789153"/>
            <a:ext cx="2461450" cy="2461450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" name="菱形 20"/>
          <p:cNvSpPr/>
          <p:nvPr/>
        </p:nvSpPr>
        <p:spPr>
          <a:xfrm>
            <a:off x="4868321" y="1789153"/>
            <a:ext cx="2461450" cy="2461450"/>
          </a:xfrm>
          <a:prstGeom prst="diamond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2" name="菱形 21"/>
          <p:cNvSpPr/>
          <p:nvPr/>
        </p:nvSpPr>
        <p:spPr>
          <a:xfrm>
            <a:off x="7568803" y="1789153"/>
            <a:ext cx="2461450" cy="2461450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3" name="Shape 454"/>
          <p:cNvSpPr/>
          <p:nvPr/>
        </p:nvSpPr>
        <p:spPr>
          <a:xfrm>
            <a:off x="5740777" y="2642357"/>
            <a:ext cx="797530" cy="79753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9718" y="118870"/>
                </a:moveTo>
                <a:cubicBezTo>
                  <a:pt x="119718" y="118870"/>
                  <a:pt x="119718" y="118870"/>
                  <a:pt x="119718" y="118588"/>
                </a:cubicBezTo>
                <a:cubicBezTo>
                  <a:pt x="119718" y="118588"/>
                  <a:pt x="119718" y="118588"/>
                  <a:pt x="119999" y="118305"/>
                </a:cubicBezTo>
                <a:cubicBezTo>
                  <a:pt x="119999" y="118305"/>
                  <a:pt x="119999" y="118305"/>
                  <a:pt x="119999" y="118305"/>
                </a:cubicBezTo>
                <a:cubicBezTo>
                  <a:pt x="119999" y="118023"/>
                  <a:pt x="119999" y="118023"/>
                  <a:pt x="119999" y="117741"/>
                </a:cubicBezTo>
                <a:cubicBezTo>
                  <a:pt x="119999" y="117741"/>
                  <a:pt x="119999" y="117741"/>
                  <a:pt x="119999" y="117741"/>
                </a:cubicBezTo>
                <a:cubicBezTo>
                  <a:pt x="119999" y="117741"/>
                  <a:pt x="119999" y="117458"/>
                  <a:pt x="119999" y="117458"/>
                </a:cubicBezTo>
                <a:cubicBezTo>
                  <a:pt x="119999" y="117458"/>
                  <a:pt x="119999" y="117458"/>
                  <a:pt x="119999" y="117176"/>
                </a:cubicBezTo>
                <a:cubicBezTo>
                  <a:pt x="119999" y="117176"/>
                  <a:pt x="119999" y="117176"/>
                  <a:pt x="119999" y="117176"/>
                </a:cubicBezTo>
                <a:cubicBezTo>
                  <a:pt x="119999" y="117176"/>
                  <a:pt x="119999" y="116894"/>
                  <a:pt x="119999" y="116894"/>
                </a:cubicBezTo>
                <a:cubicBezTo>
                  <a:pt x="119999" y="116894"/>
                  <a:pt x="119999" y="116611"/>
                  <a:pt x="119999" y="116611"/>
                </a:cubicBezTo>
                <a:cubicBezTo>
                  <a:pt x="119999" y="116611"/>
                  <a:pt x="119999" y="116611"/>
                  <a:pt x="119999" y="116611"/>
                </a:cubicBezTo>
                <a:cubicBezTo>
                  <a:pt x="108450" y="80470"/>
                  <a:pt x="108450" y="80470"/>
                  <a:pt x="108450" y="80470"/>
                </a:cubicBezTo>
                <a:cubicBezTo>
                  <a:pt x="108169" y="80188"/>
                  <a:pt x="107887" y="79905"/>
                  <a:pt x="107605" y="79623"/>
                </a:cubicBezTo>
                <a:cubicBezTo>
                  <a:pt x="44788" y="16376"/>
                  <a:pt x="44788" y="16376"/>
                  <a:pt x="44788" y="16376"/>
                </a:cubicBezTo>
                <a:cubicBezTo>
                  <a:pt x="44507" y="16094"/>
                  <a:pt x="44507" y="16094"/>
                  <a:pt x="44225" y="15811"/>
                </a:cubicBezTo>
                <a:cubicBezTo>
                  <a:pt x="30422" y="1976"/>
                  <a:pt x="30422" y="1976"/>
                  <a:pt x="30422" y="1976"/>
                </a:cubicBezTo>
                <a:cubicBezTo>
                  <a:pt x="29295" y="847"/>
                  <a:pt x="27605" y="0"/>
                  <a:pt x="25915" y="0"/>
                </a:cubicBezTo>
                <a:cubicBezTo>
                  <a:pt x="24225" y="0"/>
                  <a:pt x="22535" y="847"/>
                  <a:pt x="21126" y="1976"/>
                </a:cubicBezTo>
                <a:cubicBezTo>
                  <a:pt x="1971" y="21458"/>
                  <a:pt x="1971" y="21458"/>
                  <a:pt x="1971" y="21458"/>
                </a:cubicBezTo>
                <a:cubicBezTo>
                  <a:pt x="563" y="22588"/>
                  <a:pt x="0" y="24282"/>
                  <a:pt x="0" y="25976"/>
                </a:cubicBezTo>
                <a:cubicBezTo>
                  <a:pt x="0" y="27670"/>
                  <a:pt x="563" y="29364"/>
                  <a:pt x="1971" y="30776"/>
                </a:cubicBezTo>
                <a:cubicBezTo>
                  <a:pt x="15211" y="44047"/>
                  <a:pt x="15211" y="44047"/>
                  <a:pt x="15211" y="44047"/>
                </a:cubicBezTo>
                <a:cubicBezTo>
                  <a:pt x="15492" y="44329"/>
                  <a:pt x="15492" y="44329"/>
                  <a:pt x="15492" y="44611"/>
                </a:cubicBezTo>
                <a:cubicBezTo>
                  <a:pt x="78591" y="108141"/>
                  <a:pt x="78591" y="108141"/>
                  <a:pt x="78591" y="108141"/>
                </a:cubicBezTo>
                <a:cubicBezTo>
                  <a:pt x="78873" y="108423"/>
                  <a:pt x="79436" y="108705"/>
                  <a:pt x="79718" y="108705"/>
                </a:cubicBezTo>
                <a:cubicBezTo>
                  <a:pt x="99436" y="114635"/>
                  <a:pt x="99436" y="114635"/>
                  <a:pt x="99436" y="114635"/>
                </a:cubicBezTo>
                <a:cubicBezTo>
                  <a:pt x="2535" y="114635"/>
                  <a:pt x="2535" y="114635"/>
                  <a:pt x="2535" y="114635"/>
                </a:cubicBezTo>
                <a:cubicBezTo>
                  <a:pt x="1126" y="114635"/>
                  <a:pt x="0" y="115764"/>
                  <a:pt x="0" y="117176"/>
                </a:cubicBezTo>
                <a:cubicBezTo>
                  <a:pt x="0" y="118870"/>
                  <a:pt x="1126" y="120000"/>
                  <a:pt x="2535" y="120000"/>
                </a:cubicBezTo>
                <a:cubicBezTo>
                  <a:pt x="117464" y="120000"/>
                  <a:pt x="117464" y="120000"/>
                  <a:pt x="117464" y="120000"/>
                </a:cubicBezTo>
                <a:cubicBezTo>
                  <a:pt x="117464" y="120000"/>
                  <a:pt x="117464" y="120000"/>
                  <a:pt x="117464" y="120000"/>
                </a:cubicBezTo>
                <a:cubicBezTo>
                  <a:pt x="117746" y="120000"/>
                  <a:pt x="117746" y="120000"/>
                  <a:pt x="118028" y="120000"/>
                </a:cubicBezTo>
                <a:cubicBezTo>
                  <a:pt x="118028" y="120000"/>
                  <a:pt x="118309" y="119717"/>
                  <a:pt x="118591" y="119717"/>
                </a:cubicBezTo>
                <a:cubicBezTo>
                  <a:pt x="118591" y="119717"/>
                  <a:pt x="118591" y="119717"/>
                  <a:pt x="118591" y="119717"/>
                </a:cubicBezTo>
                <a:cubicBezTo>
                  <a:pt x="118591" y="119717"/>
                  <a:pt x="118873" y="119717"/>
                  <a:pt x="118873" y="119435"/>
                </a:cubicBezTo>
                <a:cubicBezTo>
                  <a:pt x="118873" y="119435"/>
                  <a:pt x="118873" y="119435"/>
                  <a:pt x="118873" y="119435"/>
                </a:cubicBezTo>
                <a:cubicBezTo>
                  <a:pt x="119154" y="119435"/>
                  <a:pt x="119154" y="119152"/>
                  <a:pt x="119436" y="119152"/>
                </a:cubicBezTo>
                <a:cubicBezTo>
                  <a:pt x="119436" y="119152"/>
                  <a:pt x="119436" y="119152"/>
                  <a:pt x="119436" y="119152"/>
                </a:cubicBezTo>
                <a:cubicBezTo>
                  <a:pt x="119436" y="119152"/>
                  <a:pt x="119436" y="118870"/>
                  <a:pt x="119718" y="118870"/>
                </a:cubicBezTo>
                <a:close/>
                <a:moveTo>
                  <a:pt x="113521" y="113223"/>
                </a:moveTo>
                <a:cubicBezTo>
                  <a:pt x="84225" y="104752"/>
                  <a:pt x="84225" y="104752"/>
                  <a:pt x="84225" y="104752"/>
                </a:cubicBezTo>
                <a:cubicBezTo>
                  <a:pt x="86197" y="97694"/>
                  <a:pt x="86197" y="97694"/>
                  <a:pt x="86197" y="97694"/>
                </a:cubicBezTo>
                <a:cubicBezTo>
                  <a:pt x="95211" y="97694"/>
                  <a:pt x="95211" y="97694"/>
                  <a:pt x="95211" y="97694"/>
                </a:cubicBezTo>
                <a:cubicBezTo>
                  <a:pt x="96901" y="97694"/>
                  <a:pt x="98028" y="96564"/>
                  <a:pt x="98028" y="95152"/>
                </a:cubicBezTo>
                <a:cubicBezTo>
                  <a:pt x="98028" y="85835"/>
                  <a:pt x="98028" y="85835"/>
                  <a:pt x="98028" y="85835"/>
                </a:cubicBezTo>
                <a:cubicBezTo>
                  <a:pt x="103943" y="84423"/>
                  <a:pt x="103943" y="84423"/>
                  <a:pt x="103943" y="84423"/>
                </a:cubicBezTo>
                <a:lnTo>
                  <a:pt x="113521" y="113223"/>
                </a:lnTo>
                <a:close/>
                <a:moveTo>
                  <a:pt x="42253" y="21458"/>
                </a:moveTo>
                <a:cubicBezTo>
                  <a:pt x="100563" y="79905"/>
                  <a:pt x="100563" y="79905"/>
                  <a:pt x="100563" y="79905"/>
                </a:cubicBezTo>
                <a:cubicBezTo>
                  <a:pt x="96056" y="81035"/>
                  <a:pt x="96056" y="81035"/>
                  <a:pt x="96056" y="81035"/>
                </a:cubicBezTo>
                <a:cubicBezTo>
                  <a:pt x="39718" y="24282"/>
                  <a:pt x="39718" y="24282"/>
                  <a:pt x="39718" y="24282"/>
                </a:cubicBezTo>
                <a:lnTo>
                  <a:pt x="42253" y="21458"/>
                </a:lnTo>
                <a:close/>
                <a:moveTo>
                  <a:pt x="35774" y="27952"/>
                </a:moveTo>
                <a:cubicBezTo>
                  <a:pt x="92676" y="84988"/>
                  <a:pt x="92676" y="84988"/>
                  <a:pt x="92676" y="84988"/>
                </a:cubicBezTo>
                <a:cubicBezTo>
                  <a:pt x="92676" y="92611"/>
                  <a:pt x="92676" y="92611"/>
                  <a:pt x="92676" y="92611"/>
                </a:cubicBezTo>
                <a:cubicBezTo>
                  <a:pt x="85352" y="92611"/>
                  <a:pt x="85352" y="92611"/>
                  <a:pt x="85352" y="92611"/>
                </a:cubicBezTo>
                <a:cubicBezTo>
                  <a:pt x="27887" y="35858"/>
                  <a:pt x="27887" y="35858"/>
                  <a:pt x="27887" y="35858"/>
                </a:cubicBezTo>
                <a:lnTo>
                  <a:pt x="35774" y="27952"/>
                </a:lnTo>
                <a:close/>
                <a:moveTo>
                  <a:pt x="5352" y="25976"/>
                </a:moveTo>
                <a:cubicBezTo>
                  <a:pt x="5352" y="25976"/>
                  <a:pt x="5352" y="25411"/>
                  <a:pt x="5633" y="25129"/>
                </a:cubicBezTo>
                <a:cubicBezTo>
                  <a:pt x="25070" y="5647"/>
                  <a:pt x="25070" y="5647"/>
                  <a:pt x="25070" y="5647"/>
                </a:cubicBezTo>
                <a:cubicBezTo>
                  <a:pt x="25352" y="5364"/>
                  <a:pt x="25633" y="5364"/>
                  <a:pt x="25915" y="5364"/>
                </a:cubicBezTo>
                <a:cubicBezTo>
                  <a:pt x="26197" y="5364"/>
                  <a:pt x="26478" y="5364"/>
                  <a:pt x="26760" y="5647"/>
                </a:cubicBezTo>
                <a:cubicBezTo>
                  <a:pt x="38591" y="17788"/>
                  <a:pt x="38591" y="17788"/>
                  <a:pt x="38591" y="17788"/>
                </a:cubicBezTo>
                <a:cubicBezTo>
                  <a:pt x="17464" y="38964"/>
                  <a:pt x="17464" y="38964"/>
                  <a:pt x="17464" y="38964"/>
                </a:cubicBezTo>
                <a:cubicBezTo>
                  <a:pt x="5633" y="26823"/>
                  <a:pt x="5633" y="26823"/>
                  <a:pt x="5633" y="26823"/>
                </a:cubicBezTo>
                <a:cubicBezTo>
                  <a:pt x="5352" y="26541"/>
                  <a:pt x="5352" y="26258"/>
                  <a:pt x="5352" y="25976"/>
                </a:cubicBezTo>
                <a:close/>
                <a:moveTo>
                  <a:pt x="24225" y="39529"/>
                </a:moveTo>
                <a:cubicBezTo>
                  <a:pt x="81408" y="96000"/>
                  <a:pt x="81408" y="96000"/>
                  <a:pt x="81408" y="96000"/>
                </a:cubicBezTo>
                <a:cubicBezTo>
                  <a:pt x="79718" y="101647"/>
                  <a:pt x="79718" y="101647"/>
                  <a:pt x="79718" y="101647"/>
                </a:cubicBezTo>
                <a:cubicBezTo>
                  <a:pt x="21126" y="42635"/>
                  <a:pt x="21126" y="42635"/>
                  <a:pt x="21126" y="42635"/>
                </a:cubicBezTo>
                <a:lnTo>
                  <a:pt x="24225" y="395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900" tIns="60933" rIns="121900" bIns="60933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24" name="Group 217"/>
          <p:cNvGrpSpPr/>
          <p:nvPr/>
        </p:nvGrpSpPr>
        <p:grpSpPr>
          <a:xfrm>
            <a:off x="3001449" y="2592047"/>
            <a:ext cx="847840" cy="847840"/>
            <a:chOff x="846137" y="3833813"/>
            <a:chExt cx="412750" cy="412750"/>
          </a:xfrm>
          <a:solidFill>
            <a:schemeClr val="bg1"/>
          </a:solidFill>
        </p:grpSpPr>
        <p:sp>
          <p:nvSpPr>
            <p:cNvPr id="25" name="Freeform 318"/>
            <p:cNvSpPr>
              <a:spLocks noEditPoints="1"/>
            </p:cNvSpPr>
            <p:nvPr/>
          </p:nvSpPr>
          <p:spPr bwMode="auto">
            <a:xfrm>
              <a:off x="846137" y="3833813"/>
              <a:ext cx="412750" cy="412750"/>
            </a:xfrm>
            <a:custGeom>
              <a:avLst/>
              <a:gdLst>
                <a:gd name="T0" fmla="*/ 476 w 548"/>
                <a:gd name="T1" fmla="*/ 72 h 548"/>
                <a:gd name="T2" fmla="*/ 216 w 548"/>
                <a:gd name="T3" fmla="*/ 72 h 548"/>
                <a:gd name="T4" fmla="*/ 190 w 548"/>
                <a:gd name="T5" fmla="*/ 300 h 548"/>
                <a:gd name="T6" fmla="*/ 14 w 548"/>
                <a:gd name="T7" fmla="*/ 477 h 548"/>
                <a:gd name="T8" fmla="*/ 14 w 548"/>
                <a:gd name="T9" fmla="*/ 525 h 548"/>
                <a:gd name="T10" fmla="*/ 23 w 548"/>
                <a:gd name="T11" fmla="*/ 534 h 548"/>
                <a:gd name="T12" fmla="*/ 71 w 548"/>
                <a:gd name="T13" fmla="*/ 534 h 548"/>
                <a:gd name="T14" fmla="*/ 248 w 548"/>
                <a:gd name="T15" fmla="*/ 358 h 548"/>
                <a:gd name="T16" fmla="*/ 476 w 548"/>
                <a:gd name="T17" fmla="*/ 332 h 548"/>
                <a:gd name="T18" fmla="*/ 476 w 548"/>
                <a:gd name="T19" fmla="*/ 72 h 548"/>
                <a:gd name="T20" fmla="*/ 440 w 548"/>
                <a:gd name="T21" fmla="*/ 296 h 548"/>
                <a:gd name="T22" fmla="*/ 252 w 548"/>
                <a:gd name="T23" fmla="*/ 296 h 548"/>
                <a:gd name="T24" fmla="*/ 252 w 548"/>
                <a:gd name="T25" fmla="*/ 108 h 548"/>
                <a:gd name="T26" fmla="*/ 440 w 548"/>
                <a:gd name="T27" fmla="*/ 108 h 548"/>
                <a:gd name="T28" fmla="*/ 440 w 548"/>
                <a:gd name="T29" fmla="*/ 296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8" h="548">
                  <a:moveTo>
                    <a:pt x="476" y="72"/>
                  </a:moveTo>
                  <a:cubicBezTo>
                    <a:pt x="404" y="0"/>
                    <a:pt x="288" y="0"/>
                    <a:pt x="216" y="72"/>
                  </a:cubicBezTo>
                  <a:cubicBezTo>
                    <a:pt x="154" y="134"/>
                    <a:pt x="145" y="229"/>
                    <a:pt x="190" y="300"/>
                  </a:cubicBezTo>
                  <a:cubicBezTo>
                    <a:pt x="14" y="477"/>
                    <a:pt x="14" y="477"/>
                    <a:pt x="14" y="477"/>
                  </a:cubicBezTo>
                  <a:cubicBezTo>
                    <a:pt x="0" y="490"/>
                    <a:pt x="0" y="512"/>
                    <a:pt x="14" y="525"/>
                  </a:cubicBezTo>
                  <a:cubicBezTo>
                    <a:pt x="23" y="534"/>
                    <a:pt x="23" y="534"/>
                    <a:pt x="23" y="534"/>
                  </a:cubicBezTo>
                  <a:cubicBezTo>
                    <a:pt x="36" y="548"/>
                    <a:pt x="58" y="548"/>
                    <a:pt x="71" y="534"/>
                  </a:cubicBezTo>
                  <a:cubicBezTo>
                    <a:pt x="248" y="358"/>
                    <a:pt x="248" y="358"/>
                    <a:pt x="248" y="358"/>
                  </a:cubicBezTo>
                  <a:cubicBezTo>
                    <a:pt x="319" y="403"/>
                    <a:pt x="414" y="394"/>
                    <a:pt x="476" y="332"/>
                  </a:cubicBezTo>
                  <a:cubicBezTo>
                    <a:pt x="548" y="260"/>
                    <a:pt x="548" y="144"/>
                    <a:pt x="476" y="72"/>
                  </a:cubicBezTo>
                  <a:close/>
                  <a:moveTo>
                    <a:pt x="440" y="296"/>
                  </a:moveTo>
                  <a:cubicBezTo>
                    <a:pt x="388" y="348"/>
                    <a:pt x="304" y="348"/>
                    <a:pt x="252" y="296"/>
                  </a:cubicBezTo>
                  <a:cubicBezTo>
                    <a:pt x="200" y="244"/>
                    <a:pt x="200" y="160"/>
                    <a:pt x="252" y="108"/>
                  </a:cubicBezTo>
                  <a:cubicBezTo>
                    <a:pt x="304" y="56"/>
                    <a:pt x="388" y="56"/>
                    <a:pt x="440" y="108"/>
                  </a:cubicBezTo>
                  <a:cubicBezTo>
                    <a:pt x="492" y="160"/>
                    <a:pt x="492" y="244"/>
                    <a:pt x="440" y="29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</p:txBody>
        </p:sp>
        <p:sp>
          <p:nvSpPr>
            <p:cNvPr id="26" name="Freeform 319"/>
            <p:cNvSpPr/>
            <p:nvPr/>
          </p:nvSpPr>
          <p:spPr bwMode="auto">
            <a:xfrm>
              <a:off x="1008062" y="3944938"/>
              <a:ext cx="196850" cy="23813"/>
            </a:xfrm>
            <a:custGeom>
              <a:avLst/>
              <a:gdLst>
                <a:gd name="T0" fmla="*/ 9 w 262"/>
                <a:gd name="T1" fmla="*/ 0 h 31"/>
                <a:gd name="T2" fmla="*/ 0 w 262"/>
                <a:gd name="T3" fmla="*/ 31 h 31"/>
                <a:gd name="T4" fmla="*/ 262 w 262"/>
                <a:gd name="T5" fmla="*/ 31 h 31"/>
                <a:gd name="T6" fmla="*/ 253 w 262"/>
                <a:gd name="T7" fmla="*/ 0 h 31"/>
                <a:gd name="T8" fmla="*/ 9 w 262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" h="31">
                  <a:moveTo>
                    <a:pt x="9" y="0"/>
                  </a:moveTo>
                  <a:cubicBezTo>
                    <a:pt x="5" y="10"/>
                    <a:pt x="2" y="20"/>
                    <a:pt x="0" y="31"/>
                  </a:cubicBezTo>
                  <a:cubicBezTo>
                    <a:pt x="262" y="31"/>
                    <a:pt x="262" y="31"/>
                    <a:pt x="262" y="31"/>
                  </a:cubicBezTo>
                  <a:cubicBezTo>
                    <a:pt x="260" y="20"/>
                    <a:pt x="257" y="10"/>
                    <a:pt x="253" y="0"/>
                  </a:cubicBez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</p:txBody>
        </p:sp>
        <p:sp>
          <p:nvSpPr>
            <p:cNvPr id="27" name="Freeform 320"/>
            <p:cNvSpPr/>
            <p:nvPr/>
          </p:nvSpPr>
          <p:spPr bwMode="auto">
            <a:xfrm>
              <a:off x="1006475" y="3990975"/>
              <a:ext cx="200025" cy="23813"/>
            </a:xfrm>
            <a:custGeom>
              <a:avLst/>
              <a:gdLst>
                <a:gd name="T0" fmla="*/ 0 w 266"/>
                <a:gd name="T1" fmla="*/ 1 h 31"/>
                <a:gd name="T2" fmla="*/ 5 w 266"/>
                <a:gd name="T3" fmla="*/ 31 h 31"/>
                <a:gd name="T4" fmla="*/ 261 w 266"/>
                <a:gd name="T5" fmla="*/ 31 h 31"/>
                <a:gd name="T6" fmla="*/ 266 w 266"/>
                <a:gd name="T7" fmla="*/ 0 h 31"/>
                <a:gd name="T8" fmla="*/ 0 w 266"/>
                <a:gd name="T9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6" h="31">
                  <a:moveTo>
                    <a:pt x="0" y="1"/>
                  </a:moveTo>
                  <a:cubicBezTo>
                    <a:pt x="1" y="11"/>
                    <a:pt x="2" y="21"/>
                    <a:pt x="5" y="31"/>
                  </a:cubicBezTo>
                  <a:cubicBezTo>
                    <a:pt x="261" y="31"/>
                    <a:pt x="261" y="31"/>
                    <a:pt x="261" y="31"/>
                  </a:cubicBezTo>
                  <a:cubicBezTo>
                    <a:pt x="264" y="21"/>
                    <a:pt x="265" y="11"/>
                    <a:pt x="266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</p:txBody>
        </p:sp>
      </p:grpSp>
      <p:grpSp>
        <p:nvGrpSpPr>
          <p:cNvPr id="28" name="Group 74"/>
          <p:cNvGrpSpPr/>
          <p:nvPr/>
        </p:nvGrpSpPr>
        <p:grpSpPr>
          <a:xfrm>
            <a:off x="8286150" y="2471665"/>
            <a:ext cx="1084334" cy="1084334"/>
            <a:chOff x="5978526" y="4030663"/>
            <a:chExt cx="239713" cy="239713"/>
          </a:xfrm>
          <a:solidFill>
            <a:schemeClr val="bg1"/>
          </a:solidFill>
        </p:grpSpPr>
        <p:sp>
          <p:nvSpPr>
            <p:cNvPr id="29" name="Freeform 424"/>
            <p:cNvSpPr/>
            <p:nvPr/>
          </p:nvSpPr>
          <p:spPr bwMode="auto">
            <a:xfrm>
              <a:off x="6015038" y="4056063"/>
              <a:ext cx="26988" cy="26988"/>
            </a:xfrm>
            <a:custGeom>
              <a:avLst/>
              <a:gdLst>
                <a:gd name="T0" fmla="*/ 6 w 7"/>
                <a:gd name="T1" fmla="*/ 4 h 7"/>
                <a:gd name="T2" fmla="*/ 4 w 7"/>
                <a:gd name="T3" fmla="*/ 1 h 7"/>
                <a:gd name="T4" fmla="*/ 1 w 7"/>
                <a:gd name="T5" fmla="*/ 1 h 7"/>
                <a:gd name="T6" fmla="*/ 1 w 7"/>
                <a:gd name="T7" fmla="*/ 4 h 7"/>
                <a:gd name="T8" fmla="*/ 4 w 7"/>
                <a:gd name="T9" fmla="*/ 7 h 7"/>
                <a:gd name="T10" fmla="*/ 6 w 7"/>
                <a:gd name="T11" fmla="*/ 7 h 7"/>
                <a:gd name="T12" fmla="*/ 6 w 7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7">
                  <a:moveTo>
                    <a:pt x="6" y="4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2"/>
                    <a:pt x="0" y="3"/>
                    <a:pt x="1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6" y="7"/>
                    <a:pt x="6" y="7"/>
                  </a:cubicBezTo>
                  <a:cubicBezTo>
                    <a:pt x="7" y="6"/>
                    <a:pt x="7" y="5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</p:txBody>
        </p:sp>
        <p:sp>
          <p:nvSpPr>
            <p:cNvPr id="30" name="Freeform 425"/>
            <p:cNvSpPr/>
            <p:nvPr/>
          </p:nvSpPr>
          <p:spPr bwMode="auto">
            <a:xfrm>
              <a:off x="5978526" y="4135438"/>
              <a:ext cx="28575" cy="14288"/>
            </a:xfrm>
            <a:custGeom>
              <a:avLst/>
              <a:gdLst>
                <a:gd name="T0" fmla="*/ 6 w 8"/>
                <a:gd name="T1" fmla="*/ 0 h 4"/>
                <a:gd name="T2" fmla="*/ 2 w 8"/>
                <a:gd name="T3" fmla="*/ 0 h 4"/>
                <a:gd name="T4" fmla="*/ 0 w 8"/>
                <a:gd name="T5" fmla="*/ 2 h 4"/>
                <a:gd name="T6" fmla="*/ 2 w 8"/>
                <a:gd name="T7" fmla="*/ 4 h 4"/>
                <a:gd name="T8" fmla="*/ 6 w 8"/>
                <a:gd name="T9" fmla="*/ 4 h 4"/>
                <a:gd name="T10" fmla="*/ 8 w 8"/>
                <a:gd name="T11" fmla="*/ 2 h 4"/>
                <a:gd name="T12" fmla="*/ 6 w 8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">
                  <a:moveTo>
                    <a:pt x="6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4"/>
                    <a:pt x="8" y="3"/>
                    <a:pt x="8" y="2"/>
                  </a:cubicBezTo>
                  <a:cubicBezTo>
                    <a:pt x="8" y="1"/>
                    <a:pt x="7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</p:txBody>
        </p:sp>
        <p:sp>
          <p:nvSpPr>
            <p:cNvPr id="31" name="Freeform 426"/>
            <p:cNvSpPr/>
            <p:nvPr/>
          </p:nvSpPr>
          <p:spPr bwMode="auto">
            <a:xfrm>
              <a:off x="6188076" y="4149725"/>
              <a:ext cx="30163" cy="15875"/>
            </a:xfrm>
            <a:custGeom>
              <a:avLst/>
              <a:gdLst>
                <a:gd name="T0" fmla="*/ 6 w 8"/>
                <a:gd name="T1" fmla="*/ 0 h 4"/>
                <a:gd name="T2" fmla="*/ 2 w 8"/>
                <a:gd name="T3" fmla="*/ 0 h 4"/>
                <a:gd name="T4" fmla="*/ 0 w 8"/>
                <a:gd name="T5" fmla="*/ 2 h 4"/>
                <a:gd name="T6" fmla="*/ 2 w 8"/>
                <a:gd name="T7" fmla="*/ 4 h 4"/>
                <a:gd name="T8" fmla="*/ 6 w 8"/>
                <a:gd name="T9" fmla="*/ 4 h 4"/>
                <a:gd name="T10" fmla="*/ 8 w 8"/>
                <a:gd name="T11" fmla="*/ 2 h 4"/>
                <a:gd name="T12" fmla="*/ 6 w 8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">
                  <a:moveTo>
                    <a:pt x="6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4"/>
                    <a:pt x="8" y="3"/>
                    <a:pt x="8" y="2"/>
                  </a:cubicBezTo>
                  <a:cubicBezTo>
                    <a:pt x="8" y="1"/>
                    <a:pt x="7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</p:txBody>
        </p:sp>
        <p:sp>
          <p:nvSpPr>
            <p:cNvPr id="32" name="Freeform 427"/>
            <p:cNvSpPr/>
            <p:nvPr/>
          </p:nvSpPr>
          <p:spPr bwMode="auto">
            <a:xfrm>
              <a:off x="6165851" y="4067175"/>
              <a:ext cx="25400" cy="26988"/>
            </a:xfrm>
            <a:custGeom>
              <a:avLst/>
              <a:gdLst>
                <a:gd name="T0" fmla="*/ 6 w 7"/>
                <a:gd name="T1" fmla="*/ 1 h 7"/>
                <a:gd name="T2" fmla="*/ 3 w 7"/>
                <a:gd name="T3" fmla="*/ 1 h 7"/>
                <a:gd name="T4" fmla="*/ 0 w 7"/>
                <a:gd name="T5" fmla="*/ 4 h 7"/>
                <a:gd name="T6" fmla="*/ 0 w 7"/>
                <a:gd name="T7" fmla="*/ 6 h 7"/>
                <a:gd name="T8" fmla="*/ 3 w 7"/>
                <a:gd name="T9" fmla="*/ 6 h 7"/>
                <a:gd name="T10" fmla="*/ 6 w 7"/>
                <a:gd name="T11" fmla="*/ 4 h 7"/>
                <a:gd name="T12" fmla="*/ 6 w 7"/>
                <a:gd name="T13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7">
                  <a:moveTo>
                    <a:pt x="6" y="1"/>
                  </a:moveTo>
                  <a:cubicBezTo>
                    <a:pt x="5" y="0"/>
                    <a:pt x="4" y="0"/>
                    <a:pt x="3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6"/>
                    <a:pt x="0" y="6"/>
                  </a:cubicBezTo>
                  <a:cubicBezTo>
                    <a:pt x="1" y="7"/>
                    <a:pt x="2" y="7"/>
                    <a:pt x="3" y="6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3"/>
                    <a:pt x="7" y="2"/>
                    <a:pt x="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</p:txBody>
        </p:sp>
        <p:sp>
          <p:nvSpPr>
            <p:cNvPr id="33" name="Freeform 428"/>
            <p:cNvSpPr/>
            <p:nvPr/>
          </p:nvSpPr>
          <p:spPr bwMode="auto">
            <a:xfrm>
              <a:off x="6097588" y="4030663"/>
              <a:ext cx="15875" cy="28575"/>
            </a:xfrm>
            <a:custGeom>
              <a:avLst/>
              <a:gdLst>
                <a:gd name="T0" fmla="*/ 2 w 4"/>
                <a:gd name="T1" fmla="*/ 8 h 8"/>
                <a:gd name="T2" fmla="*/ 3 w 4"/>
                <a:gd name="T3" fmla="*/ 7 h 8"/>
                <a:gd name="T4" fmla="*/ 4 w 4"/>
                <a:gd name="T5" fmla="*/ 6 h 8"/>
                <a:gd name="T6" fmla="*/ 4 w 4"/>
                <a:gd name="T7" fmla="*/ 2 h 8"/>
                <a:gd name="T8" fmla="*/ 2 w 4"/>
                <a:gd name="T9" fmla="*/ 0 h 8"/>
                <a:gd name="T10" fmla="*/ 0 w 4"/>
                <a:gd name="T11" fmla="*/ 1 h 8"/>
                <a:gd name="T12" fmla="*/ 0 w 4"/>
                <a:gd name="T13" fmla="*/ 2 h 8"/>
                <a:gd name="T14" fmla="*/ 0 w 4"/>
                <a:gd name="T15" fmla="*/ 6 h 8"/>
                <a:gd name="T16" fmla="*/ 2 w 4"/>
                <a:gd name="T1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8">
                  <a:moveTo>
                    <a:pt x="2" y="8"/>
                  </a:moveTo>
                  <a:cubicBezTo>
                    <a:pt x="3" y="8"/>
                    <a:pt x="3" y="8"/>
                    <a:pt x="3" y="7"/>
                  </a:cubicBezTo>
                  <a:cubicBezTo>
                    <a:pt x="4" y="7"/>
                    <a:pt x="4" y="7"/>
                    <a:pt x="4" y="6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1" y="8"/>
                    <a:pt x="2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</p:txBody>
        </p:sp>
        <p:sp>
          <p:nvSpPr>
            <p:cNvPr id="34" name="Freeform 429"/>
            <p:cNvSpPr>
              <a:spLocks noEditPoints="1"/>
            </p:cNvSpPr>
            <p:nvPr/>
          </p:nvSpPr>
          <p:spPr bwMode="auto">
            <a:xfrm>
              <a:off x="6037263" y="4089400"/>
              <a:ext cx="120650" cy="136525"/>
            </a:xfrm>
            <a:custGeom>
              <a:avLst/>
              <a:gdLst>
                <a:gd name="T0" fmla="*/ 16 w 32"/>
                <a:gd name="T1" fmla="*/ 0 h 36"/>
                <a:gd name="T2" fmla="*/ 0 w 32"/>
                <a:gd name="T3" fmla="*/ 16 h 36"/>
                <a:gd name="T4" fmla="*/ 8 w 32"/>
                <a:gd name="T5" fmla="*/ 30 h 36"/>
                <a:gd name="T6" fmla="*/ 8 w 32"/>
                <a:gd name="T7" fmla="*/ 36 h 36"/>
                <a:gd name="T8" fmla="*/ 24 w 32"/>
                <a:gd name="T9" fmla="*/ 36 h 36"/>
                <a:gd name="T10" fmla="*/ 24 w 32"/>
                <a:gd name="T11" fmla="*/ 30 h 36"/>
                <a:gd name="T12" fmla="*/ 32 w 32"/>
                <a:gd name="T13" fmla="*/ 16 h 36"/>
                <a:gd name="T14" fmla="*/ 16 w 32"/>
                <a:gd name="T15" fmla="*/ 0 h 36"/>
                <a:gd name="T16" fmla="*/ 22 w 32"/>
                <a:gd name="T17" fmla="*/ 26 h 36"/>
                <a:gd name="T18" fmla="*/ 20 w 32"/>
                <a:gd name="T19" fmla="*/ 27 h 36"/>
                <a:gd name="T20" fmla="*/ 20 w 32"/>
                <a:gd name="T21" fmla="*/ 30 h 36"/>
                <a:gd name="T22" fmla="*/ 20 w 32"/>
                <a:gd name="T23" fmla="*/ 32 h 36"/>
                <a:gd name="T24" fmla="*/ 12 w 32"/>
                <a:gd name="T25" fmla="*/ 32 h 36"/>
                <a:gd name="T26" fmla="*/ 12 w 32"/>
                <a:gd name="T27" fmla="*/ 30 h 36"/>
                <a:gd name="T28" fmla="*/ 12 w 32"/>
                <a:gd name="T29" fmla="*/ 27 h 36"/>
                <a:gd name="T30" fmla="*/ 10 w 32"/>
                <a:gd name="T31" fmla="*/ 26 h 36"/>
                <a:gd name="T32" fmla="*/ 4 w 32"/>
                <a:gd name="T33" fmla="*/ 16 h 36"/>
                <a:gd name="T34" fmla="*/ 16 w 32"/>
                <a:gd name="T35" fmla="*/ 4 h 36"/>
                <a:gd name="T36" fmla="*/ 28 w 32"/>
                <a:gd name="T37" fmla="*/ 16 h 36"/>
                <a:gd name="T38" fmla="*/ 22 w 32"/>
                <a:gd name="T39" fmla="*/ 2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2" h="36">
                  <a:moveTo>
                    <a:pt x="16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22"/>
                    <a:pt x="3" y="27"/>
                    <a:pt x="8" y="30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9" y="27"/>
                    <a:pt x="32" y="22"/>
                    <a:pt x="32" y="16"/>
                  </a:cubicBezTo>
                  <a:cubicBezTo>
                    <a:pt x="32" y="7"/>
                    <a:pt x="25" y="0"/>
                    <a:pt x="16" y="0"/>
                  </a:cubicBezTo>
                  <a:close/>
                  <a:moveTo>
                    <a:pt x="22" y="26"/>
                  </a:moveTo>
                  <a:cubicBezTo>
                    <a:pt x="20" y="27"/>
                    <a:pt x="20" y="27"/>
                    <a:pt x="20" y="27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6" y="24"/>
                    <a:pt x="4" y="20"/>
                    <a:pt x="4" y="16"/>
                  </a:cubicBezTo>
                  <a:cubicBezTo>
                    <a:pt x="4" y="9"/>
                    <a:pt x="9" y="4"/>
                    <a:pt x="16" y="4"/>
                  </a:cubicBezTo>
                  <a:cubicBezTo>
                    <a:pt x="23" y="4"/>
                    <a:pt x="28" y="9"/>
                    <a:pt x="28" y="16"/>
                  </a:cubicBezTo>
                  <a:cubicBezTo>
                    <a:pt x="28" y="20"/>
                    <a:pt x="26" y="24"/>
                    <a:pt x="22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</p:txBody>
        </p:sp>
        <p:sp>
          <p:nvSpPr>
            <p:cNvPr id="35" name="Freeform 430"/>
            <p:cNvSpPr/>
            <p:nvPr/>
          </p:nvSpPr>
          <p:spPr bwMode="auto">
            <a:xfrm>
              <a:off x="6067426" y="4240213"/>
              <a:ext cx="60325" cy="30163"/>
            </a:xfrm>
            <a:custGeom>
              <a:avLst/>
              <a:gdLst>
                <a:gd name="T0" fmla="*/ 0 w 16"/>
                <a:gd name="T1" fmla="*/ 4 h 8"/>
                <a:gd name="T2" fmla="*/ 4 w 16"/>
                <a:gd name="T3" fmla="*/ 4 h 8"/>
                <a:gd name="T4" fmla="*/ 4 w 16"/>
                <a:gd name="T5" fmla="*/ 4 h 8"/>
                <a:gd name="T6" fmla="*/ 8 w 16"/>
                <a:gd name="T7" fmla="*/ 8 h 8"/>
                <a:gd name="T8" fmla="*/ 12 w 16"/>
                <a:gd name="T9" fmla="*/ 4 h 8"/>
                <a:gd name="T10" fmla="*/ 12 w 16"/>
                <a:gd name="T11" fmla="*/ 4 h 8"/>
                <a:gd name="T12" fmla="*/ 16 w 16"/>
                <a:gd name="T13" fmla="*/ 4 h 8"/>
                <a:gd name="T14" fmla="*/ 16 w 16"/>
                <a:gd name="T15" fmla="*/ 0 h 8"/>
                <a:gd name="T16" fmla="*/ 0 w 16"/>
                <a:gd name="T17" fmla="*/ 0 h 8"/>
                <a:gd name="T18" fmla="*/ 0 w 16"/>
                <a:gd name="T1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8">
                  <a:moveTo>
                    <a:pt x="0" y="4"/>
                  </a:move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6"/>
                    <a:pt x="6" y="8"/>
                    <a:pt x="8" y="8"/>
                  </a:cubicBezTo>
                  <a:cubicBezTo>
                    <a:pt x="10" y="8"/>
                    <a:pt x="12" y="6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755201" y="302192"/>
            <a:ext cx="2316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研究不足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5" name="矩形 3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EC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467263" y="393593"/>
              <a:ext cx="278862" cy="278862"/>
              <a:chOff x="252036" y="302191"/>
              <a:chExt cx="461666" cy="461666"/>
            </a:xfrm>
          </p:grpSpPr>
          <p:sp>
            <p:nvSpPr>
              <p:cNvPr id="37" name="椭圆 36"/>
              <p:cNvSpPr/>
              <p:nvPr/>
            </p:nvSpPr>
            <p:spPr>
              <a:xfrm>
                <a:off x="321213" y="371368"/>
                <a:ext cx="323312" cy="323312"/>
              </a:xfrm>
              <a:prstGeom prst="ellipse">
                <a:avLst/>
              </a:prstGeom>
              <a:solidFill>
                <a:srgbClr val="CFB1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252036" y="302191"/>
                <a:ext cx="461666" cy="461666"/>
              </a:xfrm>
              <a:prstGeom prst="ellipse">
                <a:avLst/>
              </a:prstGeom>
              <a:noFill/>
              <a:ln>
                <a:solidFill>
                  <a:srgbClr val="CFB17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4467102" y="2239118"/>
            <a:ext cx="3176961" cy="2995910"/>
            <a:chOff x="4467102" y="1961525"/>
            <a:chExt cx="3176961" cy="2995910"/>
          </a:xfrm>
        </p:grpSpPr>
        <p:sp>
          <p:nvSpPr>
            <p:cNvPr id="19" name="Oval 18"/>
            <p:cNvSpPr/>
            <p:nvPr/>
          </p:nvSpPr>
          <p:spPr>
            <a:xfrm>
              <a:off x="4544910" y="2039333"/>
              <a:ext cx="1205135" cy="120513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325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 Light" panose="020F0302020204030204"/>
                  <a:ea typeface="Open Sans" panose="020B0606030504020204" pitchFamily="34" charset="0"/>
                  <a:cs typeface="Open Sans" panose="020B0606030504020204" pitchFamily="34" charset="0"/>
                </a:rPr>
                <a:t>S</a:t>
              </a:r>
              <a:endParaRPr kumimoji="0" lang="en-US" sz="32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 Light" panose="020F0302020204030204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4467102" y="1961525"/>
              <a:ext cx="1360751" cy="1360751"/>
            </a:xfrm>
            <a:prstGeom prst="ellipse">
              <a:avLst/>
            </a:prstGeom>
            <a:noFill/>
            <a:ln w="3175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46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6361118" y="2039333"/>
              <a:ext cx="1205135" cy="120513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325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 Light" panose="020F0302020204030204"/>
                  <a:ea typeface="Open Sans" panose="020B0606030504020204" pitchFamily="34" charset="0"/>
                  <a:cs typeface="Open Sans" panose="020B0606030504020204" pitchFamily="34" charset="0"/>
                </a:rPr>
                <a:t>W</a:t>
              </a:r>
              <a:endParaRPr kumimoji="0" lang="en-US" sz="325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 Light" panose="020F0302020204030204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6283312" y="1961525"/>
              <a:ext cx="1360751" cy="1360751"/>
            </a:xfrm>
            <a:prstGeom prst="ellipse">
              <a:avLst/>
            </a:prstGeom>
            <a:noFill/>
            <a:ln w="3175">
              <a:solidFill>
                <a:schemeClr val="accent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46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4544910" y="3674490"/>
              <a:ext cx="1205135" cy="120513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325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 Light" panose="020F0302020204030204"/>
                  <a:ea typeface="Open Sans" panose="020B0606030504020204" pitchFamily="34" charset="0"/>
                  <a:cs typeface="Open Sans" panose="020B0606030504020204" pitchFamily="34" charset="0"/>
                </a:rPr>
                <a:t>O</a:t>
              </a:r>
              <a:endParaRPr kumimoji="0" lang="en-US" sz="325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 Light" panose="020F0302020204030204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5" name="Oval 24"/>
            <p:cNvSpPr/>
            <p:nvPr/>
          </p:nvSpPr>
          <p:spPr>
            <a:xfrm>
              <a:off x="4467102" y="3596684"/>
              <a:ext cx="1360751" cy="1360751"/>
            </a:xfrm>
            <a:prstGeom prst="ellipse">
              <a:avLst/>
            </a:prstGeom>
            <a:noFill/>
            <a:ln w="3175">
              <a:solidFill>
                <a:schemeClr val="accent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46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6361118" y="3674490"/>
              <a:ext cx="1205135" cy="120513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325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 Light" panose="020F0302020204030204"/>
                  <a:ea typeface="Open Sans" panose="020B0606030504020204" pitchFamily="34" charset="0"/>
                  <a:cs typeface="Open Sans" panose="020B0606030504020204" pitchFamily="34" charset="0"/>
                </a:rPr>
                <a:t>T</a:t>
              </a:r>
              <a:endParaRPr kumimoji="0" lang="en-US" sz="325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 Light" panose="020F0302020204030204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6283312" y="3596684"/>
              <a:ext cx="1360751" cy="1360751"/>
            </a:xfrm>
            <a:prstGeom prst="ellipse">
              <a:avLst/>
            </a:prstGeom>
            <a:noFill/>
            <a:ln w="3175">
              <a:solidFill>
                <a:schemeClr val="accent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46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sp>
        <p:nvSpPr>
          <p:cNvPr id="30" name="Shape 358"/>
          <p:cNvSpPr txBox="1"/>
          <p:nvPr/>
        </p:nvSpPr>
        <p:spPr>
          <a:xfrm>
            <a:off x="7960817" y="2763426"/>
            <a:ext cx="3131988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7923447" y="2440988"/>
            <a:ext cx="1372819" cy="3038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思考三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3" name="Shape 358"/>
          <p:cNvSpPr txBox="1"/>
          <p:nvPr/>
        </p:nvSpPr>
        <p:spPr>
          <a:xfrm>
            <a:off x="1099196" y="2763426"/>
            <a:ext cx="3131988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2846499" y="2440988"/>
            <a:ext cx="1372819" cy="3038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r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思考一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1" name="Shape 358"/>
          <p:cNvSpPr txBox="1"/>
          <p:nvPr/>
        </p:nvSpPr>
        <p:spPr>
          <a:xfrm>
            <a:off x="7960817" y="4463935"/>
            <a:ext cx="3131988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42" name="TextBox 13"/>
          <p:cNvSpPr txBox="1"/>
          <p:nvPr/>
        </p:nvSpPr>
        <p:spPr>
          <a:xfrm>
            <a:off x="7923447" y="4141497"/>
            <a:ext cx="1372819" cy="3038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思考四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6" name="Shape 358"/>
          <p:cNvSpPr txBox="1"/>
          <p:nvPr/>
        </p:nvSpPr>
        <p:spPr>
          <a:xfrm>
            <a:off x="1099196" y="4463935"/>
            <a:ext cx="3131988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52" name="TextBox 13"/>
          <p:cNvSpPr txBox="1"/>
          <p:nvPr/>
        </p:nvSpPr>
        <p:spPr>
          <a:xfrm>
            <a:off x="2846499" y="4141497"/>
            <a:ext cx="1372819" cy="3038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r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思考二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55201" y="302192"/>
            <a:ext cx="2316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研究思考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9" name="矩形 1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EC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467263" y="393593"/>
              <a:ext cx="278862" cy="278862"/>
              <a:chOff x="252036" y="302191"/>
              <a:chExt cx="461666" cy="461666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321213" y="371368"/>
                <a:ext cx="323312" cy="323312"/>
              </a:xfrm>
              <a:prstGeom prst="ellipse">
                <a:avLst/>
              </a:prstGeom>
              <a:solidFill>
                <a:srgbClr val="CFB17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252036" y="302191"/>
                <a:ext cx="461666" cy="461666"/>
              </a:xfrm>
              <a:prstGeom prst="ellipse">
                <a:avLst/>
              </a:prstGeom>
              <a:noFill/>
              <a:ln>
                <a:solidFill>
                  <a:srgbClr val="CFB17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0" y="1747838"/>
            <a:ext cx="12192000" cy="3362325"/>
            <a:chOff x="0" y="2000250"/>
            <a:chExt cx="12192000" cy="2647950"/>
          </a:xfrm>
        </p:grpSpPr>
        <p:sp>
          <p:nvSpPr>
            <p:cNvPr id="3" name="矩形 2"/>
            <p:cNvSpPr/>
            <p:nvPr/>
          </p:nvSpPr>
          <p:spPr>
            <a:xfrm>
              <a:off x="3638550" y="2000250"/>
              <a:ext cx="8553450" cy="26479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0" y="2000250"/>
              <a:ext cx="3638550" cy="26479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" name="等腰三角形 4"/>
            <p:cNvSpPr/>
            <p:nvPr/>
          </p:nvSpPr>
          <p:spPr>
            <a:xfrm rot="5400000">
              <a:off x="3523551" y="2914650"/>
              <a:ext cx="1028700" cy="819150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9" name="TextBox 13"/>
          <p:cNvSpPr txBox="1"/>
          <p:nvPr/>
        </p:nvSpPr>
        <p:spPr>
          <a:xfrm>
            <a:off x="1523112" y="3275857"/>
            <a:ext cx="1378416" cy="3038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参考文献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036730" y="2911936"/>
            <a:ext cx="5992341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单击此处编辑您要的内容，建议您在展示时采用微软雅黑字体，本模版所有图形线条及其相应素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grpSp>
        <p:nvGrpSpPr>
          <p:cNvPr id="11" name="Shape 433"/>
          <p:cNvGrpSpPr/>
          <p:nvPr/>
        </p:nvGrpSpPr>
        <p:grpSpPr>
          <a:xfrm>
            <a:off x="259527" y="2904381"/>
            <a:ext cx="1053126" cy="1049238"/>
            <a:chOff x="1403350" y="1023937"/>
            <a:chExt cx="430213" cy="428624"/>
          </a:xfrm>
          <a:solidFill>
            <a:schemeClr val="accent2"/>
          </a:solidFill>
        </p:grpSpPr>
        <p:sp>
          <p:nvSpPr>
            <p:cNvPr id="12" name="Shape 434"/>
            <p:cNvSpPr/>
            <p:nvPr/>
          </p:nvSpPr>
          <p:spPr>
            <a:xfrm>
              <a:off x="1631950" y="1252537"/>
              <a:ext cx="201613" cy="20002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2376" y="2412"/>
                  </a:moveTo>
                  <a:cubicBezTo>
                    <a:pt x="60000" y="0"/>
                    <a:pt x="57029" y="0"/>
                    <a:pt x="54653" y="2412"/>
                  </a:cubicBezTo>
                  <a:cubicBezTo>
                    <a:pt x="52277" y="4221"/>
                    <a:pt x="52277" y="7839"/>
                    <a:pt x="54653" y="10251"/>
                  </a:cubicBezTo>
                  <a:cubicBezTo>
                    <a:pt x="106930" y="63316"/>
                    <a:pt x="106930" y="63316"/>
                    <a:pt x="106930" y="63316"/>
                  </a:cubicBezTo>
                  <a:cubicBezTo>
                    <a:pt x="107524" y="63919"/>
                    <a:pt x="107524" y="66331"/>
                    <a:pt x="106336" y="67537"/>
                  </a:cubicBezTo>
                  <a:cubicBezTo>
                    <a:pt x="67128" y="107336"/>
                    <a:pt x="67128" y="107336"/>
                    <a:pt x="67128" y="107336"/>
                  </a:cubicBezTo>
                  <a:cubicBezTo>
                    <a:pt x="66534" y="107939"/>
                    <a:pt x="64752" y="109145"/>
                    <a:pt x="62970" y="109145"/>
                  </a:cubicBezTo>
                  <a:cubicBezTo>
                    <a:pt x="62970" y="109145"/>
                    <a:pt x="62970" y="109145"/>
                    <a:pt x="62970" y="109145"/>
                  </a:cubicBezTo>
                  <a:cubicBezTo>
                    <a:pt x="61782" y="109145"/>
                    <a:pt x="60594" y="108542"/>
                    <a:pt x="59405" y="107336"/>
                  </a:cubicBezTo>
                  <a:cubicBezTo>
                    <a:pt x="59405" y="107336"/>
                    <a:pt x="56435" y="104321"/>
                    <a:pt x="51683" y="99497"/>
                  </a:cubicBezTo>
                  <a:cubicBezTo>
                    <a:pt x="79009" y="71758"/>
                    <a:pt x="79009" y="71758"/>
                    <a:pt x="79009" y="71758"/>
                  </a:cubicBezTo>
                  <a:cubicBezTo>
                    <a:pt x="81386" y="69346"/>
                    <a:pt x="81386" y="65728"/>
                    <a:pt x="79009" y="63919"/>
                  </a:cubicBezTo>
                  <a:cubicBezTo>
                    <a:pt x="76633" y="61507"/>
                    <a:pt x="73069" y="61507"/>
                    <a:pt x="71287" y="63919"/>
                  </a:cubicBezTo>
                  <a:cubicBezTo>
                    <a:pt x="43960" y="91055"/>
                    <a:pt x="43960" y="91055"/>
                    <a:pt x="43960" y="91055"/>
                  </a:cubicBezTo>
                  <a:cubicBezTo>
                    <a:pt x="39801" y="86231"/>
                    <a:pt x="34455" y="81407"/>
                    <a:pt x="29108" y="75376"/>
                  </a:cubicBezTo>
                  <a:cubicBezTo>
                    <a:pt x="40396" y="63919"/>
                    <a:pt x="40396" y="63919"/>
                    <a:pt x="40396" y="63919"/>
                  </a:cubicBezTo>
                  <a:cubicBezTo>
                    <a:pt x="42178" y="61507"/>
                    <a:pt x="42178" y="57889"/>
                    <a:pt x="40396" y="55477"/>
                  </a:cubicBezTo>
                  <a:cubicBezTo>
                    <a:pt x="38019" y="53668"/>
                    <a:pt x="34455" y="53668"/>
                    <a:pt x="32079" y="55477"/>
                  </a:cubicBezTo>
                  <a:cubicBezTo>
                    <a:pt x="20792" y="66934"/>
                    <a:pt x="20792" y="66934"/>
                    <a:pt x="20792" y="66934"/>
                  </a:cubicBezTo>
                  <a:cubicBezTo>
                    <a:pt x="17821" y="63316"/>
                    <a:pt x="14257" y="59698"/>
                    <a:pt x="10099" y="56080"/>
                  </a:cubicBezTo>
                  <a:cubicBezTo>
                    <a:pt x="8316" y="53668"/>
                    <a:pt x="4752" y="53668"/>
                    <a:pt x="2376" y="56080"/>
                  </a:cubicBezTo>
                  <a:cubicBezTo>
                    <a:pt x="0" y="58492"/>
                    <a:pt x="0" y="62110"/>
                    <a:pt x="2376" y="63919"/>
                  </a:cubicBezTo>
                  <a:cubicBezTo>
                    <a:pt x="31485" y="93467"/>
                    <a:pt x="51089" y="115175"/>
                    <a:pt x="51683" y="115175"/>
                  </a:cubicBezTo>
                  <a:cubicBezTo>
                    <a:pt x="51683" y="115175"/>
                    <a:pt x="51683" y="115778"/>
                    <a:pt x="51683" y="115778"/>
                  </a:cubicBezTo>
                  <a:cubicBezTo>
                    <a:pt x="54653" y="118793"/>
                    <a:pt x="58811" y="120000"/>
                    <a:pt x="62970" y="120000"/>
                  </a:cubicBezTo>
                  <a:cubicBezTo>
                    <a:pt x="62970" y="120000"/>
                    <a:pt x="62970" y="120000"/>
                    <a:pt x="62970" y="120000"/>
                  </a:cubicBezTo>
                  <a:cubicBezTo>
                    <a:pt x="67722" y="120000"/>
                    <a:pt x="72475" y="118190"/>
                    <a:pt x="75445" y="115778"/>
                  </a:cubicBezTo>
                  <a:cubicBezTo>
                    <a:pt x="114059" y="75376"/>
                    <a:pt x="114059" y="75376"/>
                    <a:pt x="114059" y="75376"/>
                  </a:cubicBezTo>
                  <a:cubicBezTo>
                    <a:pt x="119405" y="69949"/>
                    <a:pt x="120000" y="60301"/>
                    <a:pt x="114653" y="54874"/>
                  </a:cubicBezTo>
                  <a:lnTo>
                    <a:pt x="62376" y="241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3" name="Shape 435"/>
            <p:cNvSpPr/>
            <p:nvPr/>
          </p:nvSpPr>
          <p:spPr>
            <a:xfrm>
              <a:off x="1403350" y="1023937"/>
              <a:ext cx="206374" cy="20478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7365" y="118829"/>
                  </a:moveTo>
                  <a:cubicBezTo>
                    <a:pt x="58536" y="120000"/>
                    <a:pt x="60292" y="120000"/>
                    <a:pt x="61463" y="120000"/>
                  </a:cubicBezTo>
                  <a:cubicBezTo>
                    <a:pt x="63219" y="120000"/>
                    <a:pt x="64390" y="120000"/>
                    <a:pt x="65560" y="118829"/>
                  </a:cubicBezTo>
                  <a:cubicBezTo>
                    <a:pt x="67317" y="116487"/>
                    <a:pt x="67317" y="112975"/>
                    <a:pt x="65560" y="110634"/>
                  </a:cubicBezTo>
                  <a:cubicBezTo>
                    <a:pt x="61463" y="107121"/>
                    <a:pt x="57365" y="103024"/>
                    <a:pt x="53853" y="99512"/>
                  </a:cubicBezTo>
                  <a:cubicBezTo>
                    <a:pt x="64975" y="88390"/>
                    <a:pt x="64975" y="88390"/>
                    <a:pt x="64975" y="88390"/>
                  </a:cubicBezTo>
                  <a:cubicBezTo>
                    <a:pt x="67317" y="86634"/>
                    <a:pt x="67317" y="83121"/>
                    <a:pt x="64975" y="80780"/>
                  </a:cubicBezTo>
                  <a:cubicBezTo>
                    <a:pt x="62634" y="78439"/>
                    <a:pt x="59707" y="78439"/>
                    <a:pt x="57365" y="80780"/>
                  </a:cubicBezTo>
                  <a:cubicBezTo>
                    <a:pt x="46243" y="91902"/>
                    <a:pt x="46243" y="91902"/>
                    <a:pt x="46243" y="91902"/>
                  </a:cubicBezTo>
                  <a:cubicBezTo>
                    <a:pt x="40390" y="86048"/>
                    <a:pt x="35121" y="80780"/>
                    <a:pt x="31024" y="76682"/>
                  </a:cubicBezTo>
                  <a:cubicBezTo>
                    <a:pt x="57365" y="50341"/>
                    <a:pt x="57365" y="50341"/>
                    <a:pt x="57365" y="50341"/>
                  </a:cubicBezTo>
                  <a:cubicBezTo>
                    <a:pt x="59707" y="48000"/>
                    <a:pt x="59707" y="44487"/>
                    <a:pt x="57365" y="42146"/>
                  </a:cubicBezTo>
                  <a:cubicBezTo>
                    <a:pt x="55024" y="40390"/>
                    <a:pt x="51512" y="40390"/>
                    <a:pt x="49756" y="42146"/>
                  </a:cubicBezTo>
                  <a:cubicBezTo>
                    <a:pt x="22829" y="69073"/>
                    <a:pt x="22829" y="69073"/>
                    <a:pt x="22829" y="69073"/>
                  </a:cubicBezTo>
                  <a:cubicBezTo>
                    <a:pt x="18146" y="64390"/>
                    <a:pt x="15219" y="61463"/>
                    <a:pt x="15219" y="61463"/>
                  </a:cubicBezTo>
                  <a:cubicBezTo>
                    <a:pt x="15219" y="61463"/>
                    <a:pt x="11707" y="57365"/>
                    <a:pt x="15219" y="53853"/>
                  </a:cubicBezTo>
                  <a:cubicBezTo>
                    <a:pt x="53268" y="15804"/>
                    <a:pt x="53268" y="15804"/>
                    <a:pt x="53268" y="15804"/>
                  </a:cubicBezTo>
                  <a:cubicBezTo>
                    <a:pt x="56195" y="13463"/>
                    <a:pt x="58536" y="12878"/>
                    <a:pt x="60878" y="15804"/>
                  </a:cubicBezTo>
                  <a:cubicBezTo>
                    <a:pt x="62634" y="17560"/>
                    <a:pt x="81951" y="39219"/>
                    <a:pt x="110048" y="67317"/>
                  </a:cubicBezTo>
                  <a:cubicBezTo>
                    <a:pt x="112390" y="69658"/>
                    <a:pt x="115902" y="69658"/>
                    <a:pt x="117658" y="67317"/>
                  </a:cubicBezTo>
                  <a:cubicBezTo>
                    <a:pt x="120000" y="64975"/>
                    <a:pt x="120000" y="61463"/>
                    <a:pt x="117658" y="59707"/>
                  </a:cubicBezTo>
                  <a:cubicBezTo>
                    <a:pt x="88390" y="30439"/>
                    <a:pt x="69073" y="8195"/>
                    <a:pt x="69073" y="8195"/>
                  </a:cubicBezTo>
                  <a:cubicBezTo>
                    <a:pt x="69073" y="8195"/>
                    <a:pt x="69073" y="8195"/>
                    <a:pt x="69073" y="8195"/>
                  </a:cubicBezTo>
                  <a:cubicBezTo>
                    <a:pt x="60878" y="0"/>
                    <a:pt x="51512" y="2341"/>
                    <a:pt x="45658" y="8195"/>
                  </a:cubicBezTo>
                  <a:cubicBezTo>
                    <a:pt x="7609" y="46243"/>
                    <a:pt x="7609" y="46243"/>
                    <a:pt x="7609" y="46243"/>
                  </a:cubicBezTo>
                  <a:cubicBezTo>
                    <a:pt x="0" y="53268"/>
                    <a:pt x="1756" y="63804"/>
                    <a:pt x="7609" y="69658"/>
                  </a:cubicBezTo>
                  <a:cubicBezTo>
                    <a:pt x="7609" y="69658"/>
                    <a:pt x="28682" y="89560"/>
                    <a:pt x="57365" y="1188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4" name="Shape 436"/>
            <p:cNvSpPr/>
            <p:nvPr/>
          </p:nvSpPr>
          <p:spPr>
            <a:xfrm>
              <a:off x="1406525" y="1027112"/>
              <a:ext cx="427037" cy="42544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4824" y="44047"/>
                  </a:moveTo>
                  <a:cubicBezTo>
                    <a:pt x="118032" y="30776"/>
                    <a:pt x="118032" y="30776"/>
                    <a:pt x="118032" y="30776"/>
                  </a:cubicBezTo>
                  <a:cubicBezTo>
                    <a:pt x="119156" y="29364"/>
                    <a:pt x="120000" y="27670"/>
                    <a:pt x="120000" y="25976"/>
                  </a:cubicBezTo>
                  <a:cubicBezTo>
                    <a:pt x="120000" y="24282"/>
                    <a:pt x="119156" y="22588"/>
                    <a:pt x="118032" y="21458"/>
                  </a:cubicBezTo>
                  <a:cubicBezTo>
                    <a:pt x="98641" y="1976"/>
                    <a:pt x="98641" y="1976"/>
                    <a:pt x="98641" y="1976"/>
                  </a:cubicBezTo>
                  <a:cubicBezTo>
                    <a:pt x="97517" y="847"/>
                    <a:pt x="95831" y="0"/>
                    <a:pt x="94145" y="0"/>
                  </a:cubicBezTo>
                  <a:cubicBezTo>
                    <a:pt x="92459" y="0"/>
                    <a:pt x="90772" y="847"/>
                    <a:pt x="89648" y="1976"/>
                  </a:cubicBezTo>
                  <a:cubicBezTo>
                    <a:pt x="75878" y="15811"/>
                    <a:pt x="75878" y="15811"/>
                    <a:pt x="75878" y="15811"/>
                  </a:cubicBezTo>
                  <a:cubicBezTo>
                    <a:pt x="75597" y="16094"/>
                    <a:pt x="75597" y="16094"/>
                    <a:pt x="75316" y="16376"/>
                  </a:cubicBezTo>
                  <a:cubicBezTo>
                    <a:pt x="12646" y="79623"/>
                    <a:pt x="12646" y="79623"/>
                    <a:pt x="12646" y="79623"/>
                  </a:cubicBezTo>
                  <a:cubicBezTo>
                    <a:pt x="12084" y="79905"/>
                    <a:pt x="12084" y="80188"/>
                    <a:pt x="11803" y="80470"/>
                  </a:cubicBezTo>
                  <a:cubicBezTo>
                    <a:pt x="281" y="116611"/>
                    <a:pt x="281" y="116611"/>
                    <a:pt x="281" y="116611"/>
                  </a:cubicBezTo>
                  <a:cubicBezTo>
                    <a:pt x="0" y="117458"/>
                    <a:pt x="281" y="118588"/>
                    <a:pt x="843" y="119152"/>
                  </a:cubicBezTo>
                  <a:cubicBezTo>
                    <a:pt x="1405" y="119717"/>
                    <a:pt x="1967" y="120000"/>
                    <a:pt x="2810" y="120000"/>
                  </a:cubicBezTo>
                  <a:cubicBezTo>
                    <a:pt x="3091" y="120000"/>
                    <a:pt x="3372" y="120000"/>
                    <a:pt x="3372" y="119717"/>
                  </a:cubicBezTo>
                  <a:cubicBezTo>
                    <a:pt x="40187" y="108705"/>
                    <a:pt x="40187" y="108705"/>
                    <a:pt x="40187" y="108705"/>
                  </a:cubicBezTo>
                  <a:cubicBezTo>
                    <a:pt x="40749" y="108705"/>
                    <a:pt x="41030" y="108423"/>
                    <a:pt x="41311" y="108141"/>
                  </a:cubicBezTo>
                  <a:cubicBezTo>
                    <a:pt x="104262" y="44611"/>
                    <a:pt x="104262" y="44611"/>
                    <a:pt x="104262" y="44611"/>
                  </a:cubicBezTo>
                  <a:cubicBezTo>
                    <a:pt x="104543" y="44329"/>
                    <a:pt x="104543" y="44329"/>
                    <a:pt x="104824" y="44047"/>
                  </a:cubicBezTo>
                  <a:close/>
                  <a:moveTo>
                    <a:pt x="93302" y="5647"/>
                  </a:moveTo>
                  <a:cubicBezTo>
                    <a:pt x="93583" y="5364"/>
                    <a:pt x="93864" y="5364"/>
                    <a:pt x="94145" y="5364"/>
                  </a:cubicBezTo>
                  <a:cubicBezTo>
                    <a:pt x="94426" y="5364"/>
                    <a:pt x="94707" y="5364"/>
                    <a:pt x="94988" y="5647"/>
                  </a:cubicBezTo>
                  <a:cubicBezTo>
                    <a:pt x="114379" y="25129"/>
                    <a:pt x="114379" y="25129"/>
                    <a:pt x="114379" y="25129"/>
                  </a:cubicBezTo>
                  <a:cubicBezTo>
                    <a:pt x="114660" y="25411"/>
                    <a:pt x="114660" y="25976"/>
                    <a:pt x="114660" y="25976"/>
                  </a:cubicBezTo>
                  <a:cubicBezTo>
                    <a:pt x="114660" y="26258"/>
                    <a:pt x="114660" y="26541"/>
                    <a:pt x="114379" y="26823"/>
                  </a:cubicBezTo>
                  <a:cubicBezTo>
                    <a:pt x="102576" y="38964"/>
                    <a:pt x="102576" y="38964"/>
                    <a:pt x="102576" y="38964"/>
                  </a:cubicBezTo>
                  <a:cubicBezTo>
                    <a:pt x="81498" y="17788"/>
                    <a:pt x="81498" y="17788"/>
                    <a:pt x="81498" y="17788"/>
                  </a:cubicBezTo>
                  <a:lnTo>
                    <a:pt x="93302" y="5647"/>
                  </a:lnTo>
                  <a:close/>
                  <a:moveTo>
                    <a:pt x="34847" y="92611"/>
                  </a:moveTo>
                  <a:cubicBezTo>
                    <a:pt x="27540" y="92611"/>
                    <a:pt x="27540" y="92611"/>
                    <a:pt x="27540" y="92611"/>
                  </a:cubicBezTo>
                  <a:cubicBezTo>
                    <a:pt x="27540" y="84988"/>
                    <a:pt x="27540" y="84988"/>
                    <a:pt x="27540" y="84988"/>
                  </a:cubicBezTo>
                  <a:cubicBezTo>
                    <a:pt x="84028" y="27952"/>
                    <a:pt x="84028" y="27952"/>
                    <a:pt x="84028" y="27952"/>
                  </a:cubicBezTo>
                  <a:cubicBezTo>
                    <a:pt x="91896" y="35858"/>
                    <a:pt x="91896" y="35858"/>
                    <a:pt x="91896" y="35858"/>
                  </a:cubicBezTo>
                  <a:lnTo>
                    <a:pt x="34847" y="92611"/>
                  </a:lnTo>
                  <a:close/>
                  <a:moveTo>
                    <a:pt x="77845" y="21458"/>
                  </a:moveTo>
                  <a:cubicBezTo>
                    <a:pt x="80374" y="24282"/>
                    <a:pt x="80374" y="24282"/>
                    <a:pt x="80374" y="24282"/>
                  </a:cubicBezTo>
                  <a:cubicBezTo>
                    <a:pt x="24168" y="81035"/>
                    <a:pt x="24168" y="81035"/>
                    <a:pt x="24168" y="81035"/>
                  </a:cubicBezTo>
                  <a:cubicBezTo>
                    <a:pt x="19672" y="79905"/>
                    <a:pt x="19672" y="79905"/>
                    <a:pt x="19672" y="79905"/>
                  </a:cubicBezTo>
                  <a:lnTo>
                    <a:pt x="77845" y="21458"/>
                  </a:lnTo>
                  <a:close/>
                  <a:moveTo>
                    <a:pt x="16018" y="84423"/>
                  </a:moveTo>
                  <a:cubicBezTo>
                    <a:pt x="22201" y="85835"/>
                    <a:pt x="22201" y="85835"/>
                    <a:pt x="22201" y="85835"/>
                  </a:cubicBezTo>
                  <a:cubicBezTo>
                    <a:pt x="22201" y="95152"/>
                    <a:pt x="22201" y="95152"/>
                    <a:pt x="22201" y="95152"/>
                  </a:cubicBezTo>
                  <a:cubicBezTo>
                    <a:pt x="22201" y="96564"/>
                    <a:pt x="23325" y="97694"/>
                    <a:pt x="24730" y="97694"/>
                  </a:cubicBezTo>
                  <a:cubicBezTo>
                    <a:pt x="34004" y="97694"/>
                    <a:pt x="34004" y="97694"/>
                    <a:pt x="34004" y="97694"/>
                  </a:cubicBezTo>
                  <a:cubicBezTo>
                    <a:pt x="35971" y="104752"/>
                    <a:pt x="35971" y="104752"/>
                    <a:pt x="35971" y="104752"/>
                  </a:cubicBezTo>
                  <a:cubicBezTo>
                    <a:pt x="6744" y="113223"/>
                    <a:pt x="6744" y="113223"/>
                    <a:pt x="6744" y="113223"/>
                  </a:cubicBezTo>
                  <a:lnTo>
                    <a:pt x="16018" y="84423"/>
                  </a:lnTo>
                  <a:close/>
                  <a:moveTo>
                    <a:pt x="40468" y="101647"/>
                  </a:moveTo>
                  <a:cubicBezTo>
                    <a:pt x="38782" y="96000"/>
                    <a:pt x="38782" y="96000"/>
                    <a:pt x="38782" y="96000"/>
                  </a:cubicBezTo>
                  <a:cubicBezTo>
                    <a:pt x="95831" y="39529"/>
                    <a:pt x="95831" y="39529"/>
                    <a:pt x="95831" y="39529"/>
                  </a:cubicBezTo>
                  <a:cubicBezTo>
                    <a:pt x="98641" y="42635"/>
                    <a:pt x="98641" y="42635"/>
                    <a:pt x="98641" y="42635"/>
                  </a:cubicBezTo>
                  <a:lnTo>
                    <a:pt x="40468" y="1016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755202" y="302192"/>
            <a:ext cx="1548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参考文献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56"/>
            <a:ext cx="12249150" cy="6837488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3" name="Shape 3833"/>
          <p:cNvSpPr/>
          <p:nvPr/>
        </p:nvSpPr>
        <p:spPr>
          <a:xfrm>
            <a:off x="900984" y="2376501"/>
            <a:ext cx="317501" cy="406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36" y="20925"/>
                </a:moveTo>
                <a:lnTo>
                  <a:pt x="864" y="20925"/>
                </a:lnTo>
                <a:lnTo>
                  <a:pt x="864" y="11475"/>
                </a:lnTo>
                <a:lnTo>
                  <a:pt x="20736" y="11475"/>
                </a:lnTo>
                <a:cubicBezTo>
                  <a:pt x="20736" y="11475"/>
                  <a:pt x="20736" y="20925"/>
                  <a:pt x="20736" y="20925"/>
                </a:cubicBezTo>
                <a:close/>
                <a:moveTo>
                  <a:pt x="4320" y="5738"/>
                </a:moveTo>
                <a:cubicBezTo>
                  <a:pt x="4320" y="2946"/>
                  <a:pt x="7227" y="675"/>
                  <a:pt x="10800" y="675"/>
                </a:cubicBezTo>
                <a:cubicBezTo>
                  <a:pt x="14373" y="675"/>
                  <a:pt x="17280" y="2946"/>
                  <a:pt x="17280" y="5738"/>
                </a:cubicBezTo>
                <a:lnTo>
                  <a:pt x="17280" y="10800"/>
                </a:lnTo>
                <a:lnTo>
                  <a:pt x="4320" y="10800"/>
                </a:lnTo>
                <a:cubicBezTo>
                  <a:pt x="4320" y="10800"/>
                  <a:pt x="4320" y="5738"/>
                  <a:pt x="4320" y="5738"/>
                </a:cubicBezTo>
                <a:close/>
                <a:moveTo>
                  <a:pt x="18144" y="5738"/>
                </a:moveTo>
                <a:cubicBezTo>
                  <a:pt x="18144" y="2574"/>
                  <a:pt x="14850" y="0"/>
                  <a:pt x="10800" y="0"/>
                </a:cubicBezTo>
                <a:cubicBezTo>
                  <a:pt x="6750" y="0"/>
                  <a:pt x="3456" y="2574"/>
                  <a:pt x="3456" y="5738"/>
                </a:cubicBezTo>
                <a:lnTo>
                  <a:pt x="3456" y="10800"/>
                </a:lnTo>
                <a:lnTo>
                  <a:pt x="0" y="10800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10800"/>
                </a:lnTo>
                <a:lnTo>
                  <a:pt x="18144" y="10800"/>
                </a:lnTo>
                <a:cubicBezTo>
                  <a:pt x="18144" y="10800"/>
                  <a:pt x="18144" y="5738"/>
                  <a:pt x="18144" y="5738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34" name="Shape 3834"/>
          <p:cNvSpPr/>
          <p:nvPr/>
        </p:nvSpPr>
        <p:spPr>
          <a:xfrm>
            <a:off x="1027984" y="2643201"/>
            <a:ext cx="63501" cy="825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3323"/>
                </a:moveTo>
                <a:cubicBezTo>
                  <a:pt x="14373" y="3323"/>
                  <a:pt x="17280" y="5559"/>
                  <a:pt x="17280" y="8308"/>
                </a:cubicBezTo>
                <a:cubicBezTo>
                  <a:pt x="17280" y="11056"/>
                  <a:pt x="14373" y="13292"/>
                  <a:pt x="10800" y="13292"/>
                </a:cubicBezTo>
                <a:cubicBezTo>
                  <a:pt x="7229" y="13292"/>
                  <a:pt x="4320" y="11056"/>
                  <a:pt x="4320" y="8308"/>
                </a:cubicBezTo>
                <a:cubicBezTo>
                  <a:pt x="4320" y="5559"/>
                  <a:pt x="7229" y="3323"/>
                  <a:pt x="10800" y="3323"/>
                </a:cubicBezTo>
                <a:close/>
                <a:moveTo>
                  <a:pt x="8640" y="16447"/>
                </a:moveTo>
                <a:lnTo>
                  <a:pt x="8640" y="21600"/>
                </a:lnTo>
                <a:lnTo>
                  <a:pt x="12960" y="21600"/>
                </a:lnTo>
                <a:lnTo>
                  <a:pt x="12960" y="16447"/>
                </a:lnTo>
                <a:cubicBezTo>
                  <a:pt x="17883" y="15674"/>
                  <a:pt x="21600" y="12319"/>
                  <a:pt x="21600" y="8308"/>
                </a:cubicBezTo>
                <a:cubicBezTo>
                  <a:pt x="21600" y="3727"/>
                  <a:pt x="16755" y="0"/>
                  <a:pt x="10800" y="0"/>
                </a:cubicBezTo>
                <a:cubicBezTo>
                  <a:pt x="4845" y="0"/>
                  <a:pt x="0" y="3727"/>
                  <a:pt x="0" y="8308"/>
                </a:cubicBezTo>
                <a:cubicBezTo>
                  <a:pt x="0" y="12319"/>
                  <a:pt x="3719" y="15678"/>
                  <a:pt x="8640" y="16447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35" name="Shape 3835"/>
          <p:cNvSpPr/>
          <p:nvPr/>
        </p:nvSpPr>
        <p:spPr>
          <a:xfrm>
            <a:off x="1821734" y="2382851"/>
            <a:ext cx="406401" cy="406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32" y="8835"/>
                </a:moveTo>
                <a:lnTo>
                  <a:pt x="18225" y="10281"/>
                </a:lnTo>
                <a:lnTo>
                  <a:pt x="18225" y="7867"/>
                </a:lnTo>
                <a:cubicBezTo>
                  <a:pt x="18225" y="7867"/>
                  <a:pt x="20532" y="8835"/>
                  <a:pt x="20532" y="8835"/>
                </a:cubicBezTo>
                <a:close/>
                <a:moveTo>
                  <a:pt x="675" y="20925"/>
                </a:moveTo>
                <a:lnTo>
                  <a:pt x="675" y="9385"/>
                </a:lnTo>
                <a:lnTo>
                  <a:pt x="10800" y="15732"/>
                </a:lnTo>
                <a:lnTo>
                  <a:pt x="20925" y="9385"/>
                </a:lnTo>
                <a:lnTo>
                  <a:pt x="20925" y="20925"/>
                </a:lnTo>
                <a:cubicBezTo>
                  <a:pt x="20925" y="20925"/>
                  <a:pt x="675" y="20925"/>
                  <a:pt x="675" y="20925"/>
                </a:cubicBezTo>
                <a:close/>
                <a:moveTo>
                  <a:pt x="3375" y="10281"/>
                </a:moveTo>
                <a:lnTo>
                  <a:pt x="1068" y="8835"/>
                </a:lnTo>
                <a:lnTo>
                  <a:pt x="3375" y="7867"/>
                </a:lnTo>
                <a:cubicBezTo>
                  <a:pt x="3375" y="7867"/>
                  <a:pt x="3375" y="10281"/>
                  <a:pt x="3375" y="10281"/>
                </a:cubicBezTo>
                <a:close/>
                <a:moveTo>
                  <a:pt x="17550" y="675"/>
                </a:moveTo>
                <a:lnTo>
                  <a:pt x="17550" y="10704"/>
                </a:lnTo>
                <a:lnTo>
                  <a:pt x="10800" y="14935"/>
                </a:lnTo>
                <a:lnTo>
                  <a:pt x="4050" y="10704"/>
                </a:lnTo>
                <a:lnTo>
                  <a:pt x="4050" y="675"/>
                </a:lnTo>
                <a:cubicBezTo>
                  <a:pt x="4050" y="675"/>
                  <a:pt x="17550" y="675"/>
                  <a:pt x="17550" y="675"/>
                </a:cubicBezTo>
                <a:close/>
                <a:moveTo>
                  <a:pt x="18225" y="0"/>
                </a:moveTo>
                <a:lnTo>
                  <a:pt x="3375" y="0"/>
                </a:lnTo>
                <a:lnTo>
                  <a:pt x="3375" y="7135"/>
                </a:lnTo>
                <a:lnTo>
                  <a:pt x="0" y="8551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8551"/>
                </a:lnTo>
                <a:lnTo>
                  <a:pt x="18225" y="7135"/>
                </a:lnTo>
                <a:cubicBezTo>
                  <a:pt x="18225" y="7135"/>
                  <a:pt x="18225" y="0"/>
                  <a:pt x="18225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36" name="Shape 3836"/>
          <p:cNvSpPr/>
          <p:nvPr/>
        </p:nvSpPr>
        <p:spPr>
          <a:xfrm>
            <a:off x="2844084" y="2427301"/>
            <a:ext cx="406401" cy="3613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25" y="17751"/>
                </a:moveTo>
                <a:lnTo>
                  <a:pt x="14512" y="20498"/>
                </a:lnTo>
                <a:lnTo>
                  <a:pt x="14512" y="3849"/>
                </a:lnTo>
                <a:lnTo>
                  <a:pt x="20925" y="1102"/>
                </a:lnTo>
                <a:cubicBezTo>
                  <a:pt x="20925" y="1102"/>
                  <a:pt x="20925" y="17751"/>
                  <a:pt x="20925" y="17751"/>
                </a:cubicBezTo>
                <a:close/>
                <a:moveTo>
                  <a:pt x="675" y="3849"/>
                </a:moveTo>
                <a:lnTo>
                  <a:pt x="7088" y="1102"/>
                </a:lnTo>
                <a:lnTo>
                  <a:pt x="7088" y="17751"/>
                </a:lnTo>
                <a:lnTo>
                  <a:pt x="675" y="20498"/>
                </a:lnTo>
                <a:cubicBezTo>
                  <a:pt x="675" y="20498"/>
                  <a:pt x="675" y="3849"/>
                  <a:pt x="675" y="3849"/>
                </a:cubicBezTo>
                <a:close/>
                <a:moveTo>
                  <a:pt x="7762" y="1112"/>
                </a:moveTo>
                <a:lnTo>
                  <a:pt x="13838" y="3845"/>
                </a:lnTo>
                <a:lnTo>
                  <a:pt x="13838" y="20489"/>
                </a:lnTo>
                <a:lnTo>
                  <a:pt x="7762" y="17755"/>
                </a:lnTo>
                <a:cubicBezTo>
                  <a:pt x="7762" y="17755"/>
                  <a:pt x="7762" y="1112"/>
                  <a:pt x="7762" y="1112"/>
                </a:cubicBezTo>
                <a:close/>
                <a:moveTo>
                  <a:pt x="7428" y="143"/>
                </a:moveTo>
                <a:lnTo>
                  <a:pt x="0" y="3326"/>
                </a:lnTo>
                <a:lnTo>
                  <a:pt x="0" y="21600"/>
                </a:lnTo>
                <a:lnTo>
                  <a:pt x="7422" y="18420"/>
                </a:lnTo>
                <a:lnTo>
                  <a:pt x="14172" y="21457"/>
                </a:lnTo>
                <a:lnTo>
                  <a:pt x="21600" y="18274"/>
                </a:lnTo>
                <a:lnTo>
                  <a:pt x="21600" y="0"/>
                </a:lnTo>
                <a:lnTo>
                  <a:pt x="14178" y="3180"/>
                </a:lnTo>
                <a:cubicBezTo>
                  <a:pt x="14178" y="3180"/>
                  <a:pt x="7428" y="143"/>
                  <a:pt x="7428" y="143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37" name="Shape 3837"/>
          <p:cNvSpPr/>
          <p:nvPr/>
        </p:nvSpPr>
        <p:spPr>
          <a:xfrm>
            <a:off x="3860084" y="2382851"/>
            <a:ext cx="406401" cy="406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438" y="20925"/>
                </a:moveTo>
                <a:cubicBezTo>
                  <a:pt x="4157" y="20925"/>
                  <a:pt x="675" y="17443"/>
                  <a:pt x="675" y="13162"/>
                </a:cubicBezTo>
                <a:cubicBezTo>
                  <a:pt x="675" y="8882"/>
                  <a:pt x="4157" y="5400"/>
                  <a:pt x="8438" y="5400"/>
                </a:cubicBezTo>
                <a:cubicBezTo>
                  <a:pt x="12718" y="5400"/>
                  <a:pt x="16200" y="8882"/>
                  <a:pt x="16200" y="13162"/>
                </a:cubicBezTo>
                <a:cubicBezTo>
                  <a:pt x="16200" y="17443"/>
                  <a:pt x="12718" y="20925"/>
                  <a:pt x="8438" y="20925"/>
                </a:cubicBezTo>
                <a:close/>
                <a:moveTo>
                  <a:pt x="15188" y="0"/>
                </a:moveTo>
                <a:lnTo>
                  <a:pt x="15188" y="675"/>
                </a:lnTo>
                <a:lnTo>
                  <a:pt x="20448" y="675"/>
                </a:lnTo>
                <a:lnTo>
                  <a:pt x="14157" y="6966"/>
                </a:lnTo>
                <a:cubicBezTo>
                  <a:pt x="12652" y="5576"/>
                  <a:pt x="10642" y="4725"/>
                  <a:pt x="8438" y="4725"/>
                </a:cubicBezTo>
                <a:cubicBezTo>
                  <a:pt x="3785" y="4725"/>
                  <a:pt x="0" y="8510"/>
                  <a:pt x="0" y="13162"/>
                </a:cubicBezTo>
                <a:cubicBezTo>
                  <a:pt x="0" y="17815"/>
                  <a:pt x="3785" y="21600"/>
                  <a:pt x="8438" y="21600"/>
                </a:cubicBezTo>
                <a:cubicBezTo>
                  <a:pt x="13090" y="21600"/>
                  <a:pt x="16875" y="17815"/>
                  <a:pt x="16875" y="13162"/>
                </a:cubicBezTo>
                <a:cubicBezTo>
                  <a:pt x="16875" y="10958"/>
                  <a:pt x="16024" y="8948"/>
                  <a:pt x="14634" y="7444"/>
                </a:cubicBezTo>
                <a:lnTo>
                  <a:pt x="20925" y="1152"/>
                </a:lnTo>
                <a:lnTo>
                  <a:pt x="20925" y="6412"/>
                </a:lnTo>
                <a:lnTo>
                  <a:pt x="21600" y="6412"/>
                </a:lnTo>
                <a:lnTo>
                  <a:pt x="21600" y="338"/>
                </a:lnTo>
                <a:lnTo>
                  <a:pt x="21262" y="0"/>
                </a:lnTo>
                <a:cubicBezTo>
                  <a:pt x="21262" y="0"/>
                  <a:pt x="15188" y="0"/>
                  <a:pt x="15188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38" name="Shape 3838"/>
          <p:cNvSpPr/>
          <p:nvPr/>
        </p:nvSpPr>
        <p:spPr>
          <a:xfrm>
            <a:off x="5892084" y="2541601"/>
            <a:ext cx="342901" cy="2159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00" y="20329"/>
                </a:moveTo>
                <a:lnTo>
                  <a:pt x="800" y="1776"/>
                </a:lnTo>
                <a:lnTo>
                  <a:pt x="10800" y="10938"/>
                </a:lnTo>
                <a:lnTo>
                  <a:pt x="20800" y="1737"/>
                </a:lnTo>
                <a:lnTo>
                  <a:pt x="20800" y="20329"/>
                </a:lnTo>
                <a:cubicBezTo>
                  <a:pt x="20800" y="20329"/>
                  <a:pt x="800" y="20329"/>
                  <a:pt x="800" y="20329"/>
                </a:cubicBezTo>
                <a:close/>
                <a:moveTo>
                  <a:pt x="19712" y="1271"/>
                </a:moveTo>
                <a:lnTo>
                  <a:pt x="10800" y="9470"/>
                </a:lnTo>
                <a:lnTo>
                  <a:pt x="1849" y="1271"/>
                </a:lnTo>
                <a:cubicBezTo>
                  <a:pt x="1849" y="1271"/>
                  <a:pt x="19712" y="1271"/>
                  <a:pt x="19712" y="1271"/>
                </a:cubicBezTo>
                <a:close/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  <a:cubicBezTo>
                  <a:pt x="21600" y="21600"/>
                  <a:pt x="21600" y="0"/>
                  <a:pt x="2160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39" name="Shape 3839"/>
          <p:cNvSpPr/>
          <p:nvPr/>
        </p:nvSpPr>
        <p:spPr>
          <a:xfrm>
            <a:off x="5949234" y="2484451"/>
            <a:ext cx="349251" cy="2159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082"/>
                </a:moveTo>
                <a:lnTo>
                  <a:pt x="785" y="5082"/>
                </a:lnTo>
                <a:lnTo>
                  <a:pt x="785" y="1271"/>
                </a:lnTo>
                <a:lnTo>
                  <a:pt x="20815" y="1271"/>
                </a:lnTo>
                <a:lnTo>
                  <a:pt x="20815" y="20329"/>
                </a:lnTo>
                <a:lnTo>
                  <a:pt x="18065" y="20329"/>
                </a:lnTo>
                <a:lnTo>
                  <a:pt x="18065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ubicBezTo>
                  <a:pt x="0" y="0"/>
                  <a:pt x="0" y="5082"/>
                  <a:pt x="0" y="5082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40" name="Shape 3840"/>
          <p:cNvSpPr/>
          <p:nvPr/>
        </p:nvSpPr>
        <p:spPr>
          <a:xfrm>
            <a:off x="7136684" y="2420951"/>
            <a:ext cx="57151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41" name="Shape 3841"/>
          <p:cNvSpPr/>
          <p:nvPr/>
        </p:nvSpPr>
        <p:spPr>
          <a:xfrm>
            <a:off x="7028734" y="2471751"/>
            <a:ext cx="165101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42" name="Shape 3842"/>
          <p:cNvSpPr/>
          <p:nvPr/>
        </p:nvSpPr>
        <p:spPr>
          <a:xfrm>
            <a:off x="7028734" y="2522551"/>
            <a:ext cx="165101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43" name="Shape 3843"/>
          <p:cNvSpPr/>
          <p:nvPr/>
        </p:nvSpPr>
        <p:spPr>
          <a:xfrm>
            <a:off x="6908084" y="2370151"/>
            <a:ext cx="406401" cy="406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32" y="8835"/>
                </a:moveTo>
                <a:lnTo>
                  <a:pt x="18225" y="10281"/>
                </a:lnTo>
                <a:lnTo>
                  <a:pt x="18225" y="7867"/>
                </a:lnTo>
                <a:cubicBezTo>
                  <a:pt x="18225" y="7867"/>
                  <a:pt x="20532" y="8835"/>
                  <a:pt x="20532" y="8835"/>
                </a:cubicBezTo>
                <a:close/>
                <a:moveTo>
                  <a:pt x="675" y="20925"/>
                </a:moveTo>
                <a:lnTo>
                  <a:pt x="675" y="9385"/>
                </a:lnTo>
                <a:lnTo>
                  <a:pt x="10800" y="15732"/>
                </a:lnTo>
                <a:lnTo>
                  <a:pt x="20925" y="9385"/>
                </a:lnTo>
                <a:lnTo>
                  <a:pt x="20925" y="20925"/>
                </a:lnTo>
                <a:cubicBezTo>
                  <a:pt x="20925" y="20925"/>
                  <a:pt x="675" y="20925"/>
                  <a:pt x="675" y="20925"/>
                </a:cubicBezTo>
                <a:close/>
                <a:moveTo>
                  <a:pt x="3375" y="10281"/>
                </a:moveTo>
                <a:lnTo>
                  <a:pt x="1068" y="8835"/>
                </a:lnTo>
                <a:lnTo>
                  <a:pt x="3375" y="7867"/>
                </a:lnTo>
                <a:cubicBezTo>
                  <a:pt x="3375" y="7867"/>
                  <a:pt x="3375" y="10281"/>
                  <a:pt x="3375" y="10281"/>
                </a:cubicBezTo>
                <a:close/>
                <a:moveTo>
                  <a:pt x="17550" y="675"/>
                </a:moveTo>
                <a:lnTo>
                  <a:pt x="17550" y="10704"/>
                </a:lnTo>
                <a:lnTo>
                  <a:pt x="10800" y="14935"/>
                </a:lnTo>
                <a:lnTo>
                  <a:pt x="4050" y="10704"/>
                </a:lnTo>
                <a:lnTo>
                  <a:pt x="4050" y="675"/>
                </a:lnTo>
                <a:cubicBezTo>
                  <a:pt x="4050" y="675"/>
                  <a:pt x="17550" y="675"/>
                  <a:pt x="17550" y="675"/>
                </a:cubicBezTo>
                <a:close/>
                <a:moveTo>
                  <a:pt x="18225" y="0"/>
                </a:moveTo>
                <a:lnTo>
                  <a:pt x="3375" y="0"/>
                </a:lnTo>
                <a:lnTo>
                  <a:pt x="3375" y="7135"/>
                </a:lnTo>
                <a:lnTo>
                  <a:pt x="0" y="8551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8551"/>
                </a:lnTo>
                <a:lnTo>
                  <a:pt x="18225" y="7135"/>
                </a:lnTo>
                <a:cubicBezTo>
                  <a:pt x="18225" y="7135"/>
                  <a:pt x="18225" y="0"/>
                  <a:pt x="18225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44" name="Shape 3844"/>
          <p:cNvSpPr/>
          <p:nvPr/>
        </p:nvSpPr>
        <p:spPr>
          <a:xfrm>
            <a:off x="4876084" y="2516201"/>
            <a:ext cx="406401" cy="2476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75" y="20492"/>
                </a:moveTo>
                <a:lnTo>
                  <a:pt x="675" y="1570"/>
                </a:lnTo>
                <a:lnTo>
                  <a:pt x="10800" y="12290"/>
                </a:lnTo>
                <a:lnTo>
                  <a:pt x="20925" y="1570"/>
                </a:lnTo>
                <a:lnTo>
                  <a:pt x="20925" y="20492"/>
                </a:lnTo>
                <a:cubicBezTo>
                  <a:pt x="20925" y="20492"/>
                  <a:pt x="675" y="20492"/>
                  <a:pt x="675" y="20492"/>
                </a:cubicBezTo>
                <a:close/>
                <a:moveTo>
                  <a:pt x="20117" y="1108"/>
                </a:moveTo>
                <a:lnTo>
                  <a:pt x="10800" y="10972"/>
                </a:lnTo>
                <a:lnTo>
                  <a:pt x="1483" y="1108"/>
                </a:lnTo>
                <a:cubicBezTo>
                  <a:pt x="1483" y="1108"/>
                  <a:pt x="20117" y="1108"/>
                  <a:pt x="20117" y="1108"/>
                </a:cubicBezTo>
                <a:close/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  <a:cubicBezTo>
                  <a:pt x="21600" y="21600"/>
                  <a:pt x="21600" y="0"/>
                  <a:pt x="2160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45" name="Shape 3845"/>
          <p:cNvSpPr/>
          <p:nvPr/>
        </p:nvSpPr>
        <p:spPr>
          <a:xfrm>
            <a:off x="8025684" y="2376501"/>
            <a:ext cx="298451" cy="406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98" y="16538"/>
                </a:moveTo>
                <a:lnTo>
                  <a:pt x="3677" y="16538"/>
                </a:lnTo>
                <a:lnTo>
                  <a:pt x="3677" y="15862"/>
                </a:lnTo>
                <a:lnTo>
                  <a:pt x="2298" y="15862"/>
                </a:lnTo>
                <a:lnTo>
                  <a:pt x="2298" y="13838"/>
                </a:lnTo>
                <a:lnTo>
                  <a:pt x="3677" y="13838"/>
                </a:lnTo>
                <a:lnTo>
                  <a:pt x="3677" y="13162"/>
                </a:lnTo>
                <a:lnTo>
                  <a:pt x="2298" y="13162"/>
                </a:lnTo>
                <a:lnTo>
                  <a:pt x="2298" y="11138"/>
                </a:lnTo>
                <a:lnTo>
                  <a:pt x="3677" y="11138"/>
                </a:lnTo>
                <a:lnTo>
                  <a:pt x="3677" y="10462"/>
                </a:lnTo>
                <a:lnTo>
                  <a:pt x="2298" y="10462"/>
                </a:lnTo>
                <a:lnTo>
                  <a:pt x="2298" y="8438"/>
                </a:lnTo>
                <a:lnTo>
                  <a:pt x="3677" y="8438"/>
                </a:lnTo>
                <a:lnTo>
                  <a:pt x="3677" y="7762"/>
                </a:lnTo>
                <a:lnTo>
                  <a:pt x="2298" y="7762"/>
                </a:lnTo>
                <a:lnTo>
                  <a:pt x="2298" y="5738"/>
                </a:lnTo>
                <a:lnTo>
                  <a:pt x="3677" y="5738"/>
                </a:lnTo>
                <a:lnTo>
                  <a:pt x="3677" y="5062"/>
                </a:lnTo>
                <a:lnTo>
                  <a:pt x="2298" y="5062"/>
                </a:lnTo>
                <a:lnTo>
                  <a:pt x="2298" y="3038"/>
                </a:lnTo>
                <a:lnTo>
                  <a:pt x="3677" y="3038"/>
                </a:lnTo>
                <a:lnTo>
                  <a:pt x="3677" y="2362"/>
                </a:lnTo>
                <a:lnTo>
                  <a:pt x="2298" y="2362"/>
                </a:lnTo>
                <a:lnTo>
                  <a:pt x="2298" y="675"/>
                </a:lnTo>
                <a:lnTo>
                  <a:pt x="15166" y="675"/>
                </a:lnTo>
                <a:lnTo>
                  <a:pt x="15166" y="20925"/>
                </a:lnTo>
                <a:lnTo>
                  <a:pt x="2298" y="20925"/>
                </a:lnTo>
                <a:lnTo>
                  <a:pt x="2298" y="19238"/>
                </a:lnTo>
                <a:lnTo>
                  <a:pt x="3677" y="19238"/>
                </a:lnTo>
                <a:lnTo>
                  <a:pt x="3677" y="18562"/>
                </a:lnTo>
                <a:lnTo>
                  <a:pt x="2298" y="18562"/>
                </a:lnTo>
                <a:cubicBezTo>
                  <a:pt x="2298" y="18562"/>
                  <a:pt x="2298" y="16538"/>
                  <a:pt x="2298" y="16538"/>
                </a:cubicBezTo>
                <a:close/>
                <a:moveTo>
                  <a:pt x="20681" y="20925"/>
                </a:moveTo>
                <a:lnTo>
                  <a:pt x="16085" y="20925"/>
                </a:lnTo>
                <a:lnTo>
                  <a:pt x="16085" y="675"/>
                </a:lnTo>
                <a:lnTo>
                  <a:pt x="20681" y="675"/>
                </a:lnTo>
                <a:cubicBezTo>
                  <a:pt x="20681" y="675"/>
                  <a:pt x="20681" y="20925"/>
                  <a:pt x="20681" y="20925"/>
                </a:cubicBezTo>
                <a:close/>
                <a:moveTo>
                  <a:pt x="21600" y="21600"/>
                </a:moveTo>
                <a:lnTo>
                  <a:pt x="21600" y="0"/>
                </a:lnTo>
                <a:lnTo>
                  <a:pt x="1379" y="0"/>
                </a:lnTo>
                <a:lnTo>
                  <a:pt x="1379" y="2362"/>
                </a:lnTo>
                <a:lnTo>
                  <a:pt x="0" y="2362"/>
                </a:lnTo>
                <a:lnTo>
                  <a:pt x="0" y="3038"/>
                </a:lnTo>
                <a:lnTo>
                  <a:pt x="1379" y="3038"/>
                </a:lnTo>
                <a:lnTo>
                  <a:pt x="1379" y="5062"/>
                </a:lnTo>
                <a:lnTo>
                  <a:pt x="0" y="5062"/>
                </a:lnTo>
                <a:lnTo>
                  <a:pt x="0" y="5738"/>
                </a:lnTo>
                <a:lnTo>
                  <a:pt x="1379" y="5738"/>
                </a:lnTo>
                <a:lnTo>
                  <a:pt x="1379" y="7762"/>
                </a:lnTo>
                <a:lnTo>
                  <a:pt x="0" y="7762"/>
                </a:lnTo>
                <a:lnTo>
                  <a:pt x="0" y="8438"/>
                </a:lnTo>
                <a:lnTo>
                  <a:pt x="1379" y="8438"/>
                </a:lnTo>
                <a:lnTo>
                  <a:pt x="1379" y="10462"/>
                </a:lnTo>
                <a:lnTo>
                  <a:pt x="0" y="10462"/>
                </a:lnTo>
                <a:lnTo>
                  <a:pt x="0" y="11138"/>
                </a:lnTo>
                <a:lnTo>
                  <a:pt x="1379" y="11138"/>
                </a:lnTo>
                <a:lnTo>
                  <a:pt x="1379" y="13162"/>
                </a:lnTo>
                <a:lnTo>
                  <a:pt x="0" y="13162"/>
                </a:lnTo>
                <a:lnTo>
                  <a:pt x="0" y="13838"/>
                </a:lnTo>
                <a:lnTo>
                  <a:pt x="1379" y="13838"/>
                </a:lnTo>
                <a:lnTo>
                  <a:pt x="1379" y="15862"/>
                </a:lnTo>
                <a:lnTo>
                  <a:pt x="0" y="15862"/>
                </a:lnTo>
                <a:lnTo>
                  <a:pt x="0" y="16538"/>
                </a:lnTo>
                <a:lnTo>
                  <a:pt x="1379" y="16538"/>
                </a:lnTo>
                <a:lnTo>
                  <a:pt x="1379" y="18562"/>
                </a:lnTo>
                <a:lnTo>
                  <a:pt x="0" y="18562"/>
                </a:lnTo>
                <a:lnTo>
                  <a:pt x="0" y="19238"/>
                </a:lnTo>
                <a:lnTo>
                  <a:pt x="1379" y="19238"/>
                </a:lnTo>
                <a:lnTo>
                  <a:pt x="1379" y="21600"/>
                </a:lnTo>
                <a:cubicBezTo>
                  <a:pt x="1379" y="21600"/>
                  <a:pt x="21600" y="21600"/>
                  <a:pt x="21600" y="2160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46" name="Shape 3846"/>
          <p:cNvSpPr/>
          <p:nvPr/>
        </p:nvSpPr>
        <p:spPr>
          <a:xfrm>
            <a:off x="8933734" y="2452701"/>
            <a:ext cx="355601" cy="3281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71" y="15881"/>
                </a:moveTo>
                <a:lnTo>
                  <a:pt x="771" y="836"/>
                </a:lnTo>
                <a:lnTo>
                  <a:pt x="20829" y="836"/>
                </a:lnTo>
                <a:lnTo>
                  <a:pt x="20829" y="15881"/>
                </a:lnTo>
                <a:lnTo>
                  <a:pt x="9884" y="15881"/>
                </a:lnTo>
                <a:lnTo>
                  <a:pt x="5786" y="19764"/>
                </a:lnTo>
                <a:lnTo>
                  <a:pt x="5786" y="15881"/>
                </a:lnTo>
                <a:cubicBezTo>
                  <a:pt x="5786" y="15881"/>
                  <a:pt x="771" y="15881"/>
                  <a:pt x="771" y="15881"/>
                </a:cubicBezTo>
                <a:close/>
                <a:moveTo>
                  <a:pt x="5014" y="21600"/>
                </a:moveTo>
                <a:lnTo>
                  <a:pt x="10173" y="16717"/>
                </a:lnTo>
                <a:lnTo>
                  <a:pt x="21600" y="16717"/>
                </a:lnTo>
                <a:lnTo>
                  <a:pt x="21600" y="0"/>
                </a:lnTo>
                <a:lnTo>
                  <a:pt x="0" y="0"/>
                </a:lnTo>
                <a:lnTo>
                  <a:pt x="0" y="16717"/>
                </a:lnTo>
                <a:lnTo>
                  <a:pt x="5014" y="16717"/>
                </a:lnTo>
                <a:cubicBezTo>
                  <a:pt x="5014" y="16717"/>
                  <a:pt x="5014" y="21600"/>
                  <a:pt x="5014" y="2160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47" name="Shape 3847"/>
          <p:cNvSpPr/>
          <p:nvPr/>
        </p:nvSpPr>
        <p:spPr>
          <a:xfrm>
            <a:off x="8984534" y="2401901"/>
            <a:ext cx="355601" cy="254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900" y="20520"/>
                </a:moveTo>
                <a:lnTo>
                  <a:pt x="1890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lnTo>
                  <a:pt x="0" y="3780"/>
                </a:lnTo>
                <a:lnTo>
                  <a:pt x="771" y="3780"/>
                </a:lnTo>
                <a:lnTo>
                  <a:pt x="771" y="1080"/>
                </a:lnTo>
                <a:lnTo>
                  <a:pt x="20829" y="1080"/>
                </a:lnTo>
                <a:lnTo>
                  <a:pt x="20829" y="20520"/>
                </a:lnTo>
                <a:cubicBezTo>
                  <a:pt x="20829" y="20520"/>
                  <a:pt x="18900" y="20520"/>
                  <a:pt x="18900" y="2052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48" name="Shape 3848"/>
          <p:cNvSpPr/>
          <p:nvPr/>
        </p:nvSpPr>
        <p:spPr>
          <a:xfrm>
            <a:off x="9956084" y="2433651"/>
            <a:ext cx="406401" cy="3630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75" y="756"/>
                </a:moveTo>
                <a:lnTo>
                  <a:pt x="20925" y="756"/>
                </a:lnTo>
                <a:lnTo>
                  <a:pt x="20925" y="15867"/>
                </a:lnTo>
                <a:lnTo>
                  <a:pt x="10675" y="15867"/>
                </a:lnTo>
                <a:lnTo>
                  <a:pt x="6412" y="19957"/>
                </a:lnTo>
                <a:lnTo>
                  <a:pt x="6412" y="15867"/>
                </a:lnTo>
                <a:lnTo>
                  <a:pt x="675" y="15867"/>
                </a:lnTo>
                <a:cubicBezTo>
                  <a:pt x="675" y="15867"/>
                  <a:pt x="675" y="756"/>
                  <a:pt x="675" y="756"/>
                </a:cubicBezTo>
                <a:close/>
                <a:moveTo>
                  <a:pt x="0" y="16623"/>
                </a:moveTo>
                <a:lnTo>
                  <a:pt x="5738" y="16623"/>
                </a:lnTo>
                <a:lnTo>
                  <a:pt x="5738" y="21600"/>
                </a:lnTo>
                <a:lnTo>
                  <a:pt x="10925" y="16623"/>
                </a:lnTo>
                <a:lnTo>
                  <a:pt x="21600" y="16623"/>
                </a:lnTo>
                <a:lnTo>
                  <a:pt x="21600" y="0"/>
                </a:lnTo>
                <a:lnTo>
                  <a:pt x="0" y="0"/>
                </a:lnTo>
                <a:cubicBezTo>
                  <a:pt x="0" y="0"/>
                  <a:pt x="0" y="16623"/>
                  <a:pt x="0" y="16623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49" name="Shape 3849"/>
          <p:cNvSpPr/>
          <p:nvPr/>
        </p:nvSpPr>
        <p:spPr>
          <a:xfrm>
            <a:off x="11162584" y="2370151"/>
            <a:ext cx="215901" cy="406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29" y="6750"/>
                </a:moveTo>
                <a:lnTo>
                  <a:pt x="11435" y="6750"/>
                </a:lnTo>
                <a:lnTo>
                  <a:pt x="11435" y="692"/>
                </a:lnTo>
                <a:cubicBezTo>
                  <a:pt x="16394" y="867"/>
                  <a:pt x="20329" y="3060"/>
                  <a:pt x="20329" y="5738"/>
                </a:cubicBezTo>
                <a:cubicBezTo>
                  <a:pt x="20329" y="5738"/>
                  <a:pt x="20329" y="6750"/>
                  <a:pt x="20329" y="6750"/>
                </a:cubicBezTo>
                <a:close/>
                <a:moveTo>
                  <a:pt x="10800" y="20925"/>
                </a:moveTo>
                <a:cubicBezTo>
                  <a:pt x="5546" y="20925"/>
                  <a:pt x="1271" y="18654"/>
                  <a:pt x="1271" y="15862"/>
                </a:cubicBezTo>
                <a:lnTo>
                  <a:pt x="1271" y="7425"/>
                </a:lnTo>
                <a:lnTo>
                  <a:pt x="20329" y="7425"/>
                </a:lnTo>
                <a:lnTo>
                  <a:pt x="20329" y="15862"/>
                </a:lnTo>
                <a:cubicBezTo>
                  <a:pt x="20329" y="18654"/>
                  <a:pt x="16055" y="20925"/>
                  <a:pt x="10800" y="20925"/>
                </a:cubicBezTo>
                <a:close/>
                <a:moveTo>
                  <a:pt x="10165" y="692"/>
                </a:moveTo>
                <a:lnTo>
                  <a:pt x="10165" y="6750"/>
                </a:lnTo>
                <a:lnTo>
                  <a:pt x="1271" y="6750"/>
                </a:lnTo>
                <a:lnTo>
                  <a:pt x="1271" y="5738"/>
                </a:lnTo>
                <a:cubicBezTo>
                  <a:pt x="1271" y="3060"/>
                  <a:pt x="5206" y="867"/>
                  <a:pt x="10165" y="692"/>
                </a:cubicBezTo>
                <a:close/>
                <a:moveTo>
                  <a:pt x="10800" y="0"/>
                </a:moveTo>
                <a:cubicBezTo>
                  <a:pt x="4845" y="0"/>
                  <a:pt x="0" y="2574"/>
                  <a:pt x="0" y="5738"/>
                </a:cubicBezTo>
                <a:lnTo>
                  <a:pt x="0" y="15862"/>
                </a:lnTo>
                <a:cubicBezTo>
                  <a:pt x="0" y="19026"/>
                  <a:pt x="4845" y="21600"/>
                  <a:pt x="10800" y="21600"/>
                </a:cubicBezTo>
                <a:cubicBezTo>
                  <a:pt x="16755" y="21600"/>
                  <a:pt x="21600" y="19026"/>
                  <a:pt x="21600" y="15862"/>
                </a:cubicBezTo>
                <a:lnTo>
                  <a:pt x="21600" y="5738"/>
                </a:lnTo>
                <a:cubicBezTo>
                  <a:pt x="21600" y="2574"/>
                  <a:pt x="16755" y="0"/>
                  <a:pt x="1080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50" name="Shape 3850"/>
          <p:cNvSpPr/>
          <p:nvPr/>
        </p:nvSpPr>
        <p:spPr>
          <a:xfrm>
            <a:off x="862884" y="3198817"/>
            <a:ext cx="88901" cy="406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6075"/>
                </a:moveTo>
                <a:cubicBezTo>
                  <a:pt x="6547" y="6075"/>
                  <a:pt x="3086" y="5318"/>
                  <a:pt x="3086" y="4388"/>
                </a:cubicBezTo>
                <a:cubicBezTo>
                  <a:pt x="3086" y="3457"/>
                  <a:pt x="6547" y="2700"/>
                  <a:pt x="10800" y="2700"/>
                </a:cubicBezTo>
                <a:cubicBezTo>
                  <a:pt x="15053" y="2700"/>
                  <a:pt x="18514" y="3457"/>
                  <a:pt x="18514" y="4388"/>
                </a:cubicBezTo>
                <a:cubicBezTo>
                  <a:pt x="18514" y="5318"/>
                  <a:pt x="15053" y="6075"/>
                  <a:pt x="10800" y="6075"/>
                </a:cubicBezTo>
                <a:close/>
                <a:moveTo>
                  <a:pt x="12343" y="2052"/>
                </a:moveTo>
                <a:lnTo>
                  <a:pt x="12343" y="0"/>
                </a:lnTo>
                <a:lnTo>
                  <a:pt x="9257" y="0"/>
                </a:lnTo>
                <a:lnTo>
                  <a:pt x="9257" y="2052"/>
                </a:lnTo>
                <a:cubicBezTo>
                  <a:pt x="4030" y="2217"/>
                  <a:pt x="0" y="3199"/>
                  <a:pt x="0" y="4388"/>
                </a:cubicBezTo>
                <a:cubicBezTo>
                  <a:pt x="0" y="5576"/>
                  <a:pt x="4030" y="6558"/>
                  <a:pt x="9257" y="6723"/>
                </a:cubicBezTo>
                <a:lnTo>
                  <a:pt x="9257" y="21600"/>
                </a:lnTo>
                <a:lnTo>
                  <a:pt x="12343" y="21600"/>
                </a:lnTo>
                <a:lnTo>
                  <a:pt x="12343" y="6723"/>
                </a:lnTo>
                <a:cubicBezTo>
                  <a:pt x="17570" y="6558"/>
                  <a:pt x="21600" y="5576"/>
                  <a:pt x="21600" y="4388"/>
                </a:cubicBezTo>
                <a:cubicBezTo>
                  <a:pt x="21600" y="3199"/>
                  <a:pt x="17570" y="2217"/>
                  <a:pt x="12343" y="2052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51" name="Shape 3851"/>
          <p:cNvSpPr/>
          <p:nvPr/>
        </p:nvSpPr>
        <p:spPr>
          <a:xfrm>
            <a:off x="1116884" y="3198817"/>
            <a:ext cx="88901" cy="406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8900"/>
                </a:moveTo>
                <a:cubicBezTo>
                  <a:pt x="6547" y="18900"/>
                  <a:pt x="3086" y="18143"/>
                  <a:pt x="3086" y="17212"/>
                </a:cubicBezTo>
                <a:cubicBezTo>
                  <a:pt x="3086" y="16282"/>
                  <a:pt x="6547" y="15525"/>
                  <a:pt x="10800" y="15525"/>
                </a:cubicBezTo>
                <a:cubicBezTo>
                  <a:pt x="15053" y="15525"/>
                  <a:pt x="18514" y="16282"/>
                  <a:pt x="18514" y="17212"/>
                </a:cubicBezTo>
                <a:cubicBezTo>
                  <a:pt x="18514" y="18143"/>
                  <a:pt x="15053" y="18900"/>
                  <a:pt x="10800" y="18900"/>
                </a:cubicBezTo>
                <a:close/>
                <a:moveTo>
                  <a:pt x="12343" y="14877"/>
                </a:moveTo>
                <a:lnTo>
                  <a:pt x="12343" y="0"/>
                </a:lnTo>
                <a:lnTo>
                  <a:pt x="9257" y="0"/>
                </a:lnTo>
                <a:lnTo>
                  <a:pt x="9257" y="14877"/>
                </a:lnTo>
                <a:cubicBezTo>
                  <a:pt x="4032" y="15042"/>
                  <a:pt x="0" y="16025"/>
                  <a:pt x="0" y="17212"/>
                </a:cubicBezTo>
                <a:cubicBezTo>
                  <a:pt x="0" y="18400"/>
                  <a:pt x="4032" y="19383"/>
                  <a:pt x="9257" y="19548"/>
                </a:cubicBezTo>
                <a:lnTo>
                  <a:pt x="9257" y="21600"/>
                </a:lnTo>
                <a:lnTo>
                  <a:pt x="12343" y="21600"/>
                </a:lnTo>
                <a:lnTo>
                  <a:pt x="12343" y="19548"/>
                </a:lnTo>
                <a:cubicBezTo>
                  <a:pt x="17568" y="19383"/>
                  <a:pt x="21600" y="18400"/>
                  <a:pt x="21600" y="17212"/>
                </a:cubicBezTo>
                <a:cubicBezTo>
                  <a:pt x="21600" y="16025"/>
                  <a:pt x="17568" y="15042"/>
                  <a:pt x="12343" y="14877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52" name="Shape 3852"/>
          <p:cNvSpPr/>
          <p:nvPr/>
        </p:nvSpPr>
        <p:spPr>
          <a:xfrm>
            <a:off x="989884" y="3198817"/>
            <a:ext cx="88901" cy="406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2488"/>
                </a:moveTo>
                <a:cubicBezTo>
                  <a:pt x="6547" y="12488"/>
                  <a:pt x="3086" y="11730"/>
                  <a:pt x="3086" y="10800"/>
                </a:cubicBezTo>
                <a:cubicBezTo>
                  <a:pt x="3086" y="9870"/>
                  <a:pt x="6547" y="9112"/>
                  <a:pt x="10800" y="9112"/>
                </a:cubicBezTo>
                <a:cubicBezTo>
                  <a:pt x="15053" y="9112"/>
                  <a:pt x="18514" y="9870"/>
                  <a:pt x="18514" y="10800"/>
                </a:cubicBezTo>
                <a:cubicBezTo>
                  <a:pt x="18514" y="11730"/>
                  <a:pt x="15053" y="12488"/>
                  <a:pt x="10800" y="12488"/>
                </a:cubicBezTo>
                <a:close/>
                <a:moveTo>
                  <a:pt x="12343" y="8465"/>
                </a:moveTo>
                <a:lnTo>
                  <a:pt x="12343" y="0"/>
                </a:lnTo>
                <a:lnTo>
                  <a:pt x="9257" y="0"/>
                </a:lnTo>
                <a:lnTo>
                  <a:pt x="9257" y="8465"/>
                </a:lnTo>
                <a:cubicBezTo>
                  <a:pt x="4030" y="8629"/>
                  <a:pt x="0" y="9612"/>
                  <a:pt x="0" y="10800"/>
                </a:cubicBezTo>
                <a:cubicBezTo>
                  <a:pt x="0" y="11988"/>
                  <a:pt x="4030" y="12971"/>
                  <a:pt x="9257" y="13135"/>
                </a:cubicBezTo>
                <a:lnTo>
                  <a:pt x="9257" y="21600"/>
                </a:lnTo>
                <a:lnTo>
                  <a:pt x="12343" y="21600"/>
                </a:lnTo>
                <a:lnTo>
                  <a:pt x="12343" y="13135"/>
                </a:lnTo>
                <a:cubicBezTo>
                  <a:pt x="17568" y="12971"/>
                  <a:pt x="21600" y="11988"/>
                  <a:pt x="21600" y="10800"/>
                </a:cubicBezTo>
                <a:cubicBezTo>
                  <a:pt x="21600" y="9612"/>
                  <a:pt x="17568" y="8629"/>
                  <a:pt x="12343" y="8465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53" name="Shape 3853"/>
          <p:cNvSpPr/>
          <p:nvPr/>
        </p:nvSpPr>
        <p:spPr>
          <a:xfrm>
            <a:off x="2139234" y="3211517"/>
            <a:ext cx="88901" cy="3888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257" y="705"/>
                </a:moveTo>
                <a:lnTo>
                  <a:pt x="18514" y="705"/>
                </a:lnTo>
                <a:lnTo>
                  <a:pt x="18514" y="17906"/>
                </a:lnTo>
                <a:lnTo>
                  <a:pt x="13886" y="20022"/>
                </a:lnTo>
                <a:lnTo>
                  <a:pt x="9257" y="17906"/>
                </a:lnTo>
                <a:cubicBezTo>
                  <a:pt x="9257" y="17906"/>
                  <a:pt x="9257" y="705"/>
                  <a:pt x="9257" y="705"/>
                </a:cubicBezTo>
                <a:close/>
                <a:moveTo>
                  <a:pt x="6171" y="1411"/>
                </a:moveTo>
                <a:lnTo>
                  <a:pt x="0" y="1411"/>
                </a:lnTo>
                <a:lnTo>
                  <a:pt x="0" y="5291"/>
                </a:lnTo>
                <a:lnTo>
                  <a:pt x="3086" y="5291"/>
                </a:lnTo>
                <a:lnTo>
                  <a:pt x="3086" y="2116"/>
                </a:lnTo>
                <a:lnTo>
                  <a:pt x="6171" y="2116"/>
                </a:lnTo>
                <a:lnTo>
                  <a:pt x="6171" y="18073"/>
                </a:lnTo>
                <a:lnTo>
                  <a:pt x="13886" y="21600"/>
                </a:lnTo>
                <a:lnTo>
                  <a:pt x="21600" y="18073"/>
                </a:lnTo>
                <a:lnTo>
                  <a:pt x="21600" y="0"/>
                </a:lnTo>
                <a:lnTo>
                  <a:pt x="6171" y="0"/>
                </a:lnTo>
                <a:cubicBezTo>
                  <a:pt x="6171" y="0"/>
                  <a:pt x="6171" y="1411"/>
                  <a:pt x="6171" y="1411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54" name="Shape 3854"/>
          <p:cNvSpPr/>
          <p:nvPr/>
        </p:nvSpPr>
        <p:spPr>
          <a:xfrm>
            <a:off x="1821734" y="3211517"/>
            <a:ext cx="285751" cy="381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400" y="16920"/>
                </a:moveTo>
                <a:lnTo>
                  <a:pt x="3840" y="16920"/>
                </a:lnTo>
                <a:lnTo>
                  <a:pt x="3840" y="16200"/>
                </a:lnTo>
                <a:lnTo>
                  <a:pt x="2400" y="16200"/>
                </a:lnTo>
                <a:lnTo>
                  <a:pt x="2400" y="14040"/>
                </a:lnTo>
                <a:lnTo>
                  <a:pt x="3840" y="14040"/>
                </a:lnTo>
                <a:lnTo>
                  <a:pt x="3840" y="13320"/>
                </a:lnTo>
                <a:lnTo>
                  <a:pt x="2400" y="13320"/>
                </a:lnTo>
                <a:lnTo>
                  <a:pt x="2400" y="11160"/>
                </a:lnTo>
                <a:lnTo>
                  <a:pt x="3840" y="11160"/>
                </a:lnTo>
                <a:lnTo>
                  <a:pt x="3840" y="10440"/>
                </a:lnTo>
                <a:lnTo>
                  <a:pt x="2400" y="10440"/>
                </a:lnTo>
                <a:lnTo>
                  <a:pt x="2400" y="8280"/>
                </a:lnTo>
                <a:lnTo>
                  <a:pt x="3840" y="8280"/>
                </a:lnTo>
                <a:lnTo>
                  <a:pt x="3840" y="7560"/>
                </a:lnTo>
                <a:lnTo>
                  <a:pt x="2400" y="7560"/>
                </a:lnTo>
                <a:lnTo>
                  <a:pt x="2400" y="5400"/>
                </a:lnTo>
                <a:lnTo>
                  <a:pt x="3840" y="5400"/>
                </a:lnTo>
                <a:lnTo>
                  <a:pt x="3840" y="4680"/>
                </a:lnTo>
                <a:lnTo>
                  <a:pt x="2400" y="4680"/>
                </a:lnTo>
                <a:lnTo>
                  <a:pt x="2400" y="2520"/>
                </a:lnTo>
                <a:lnTo>
                  <a:pt x="3840" y="2520"/>
                </a:lnTo>
                <a:lnTo>
                  <a:pt x="3840" y="1800"/>
                </a:lnTo>
                <a:lnTo>
                  <a:pt x="2400" y="1800"/>
                </a:lnTo>
                <a:lnTo>
                  <a:pt x="2400" y="720"/>
                </a:lnTo>
                <a:lnTo>
                  <a:pt x="15840" y="720"/>
                </a:lnTo>
                <a:lnTo>
                  <a:pt x="15840" y="20880"/>
                </a:lnTo>
                <a:lnTo>
                  <a:pt x="2400" y="20880"/>
                </a:lnTo>
                <a:lnTo>
                  <a:pt x="2400" y="19800"/>
                </a:lnTo>
                <a:lnTo>
                  <a:pt x="3840" y="19800"/>
                </a:lnTo>
                <a:lnTo>
                  <a:pt x="3840" y="19080"/>
                </a:lnTo>
                <a:lnTo>
                  <a:pt x="2400" y="19080"/>
                </a:lnTo>
                <a:cubicBezTo>
                  <a:pt x="2400" y="19080"/>
                  <a:pt x="2400" y="16920"/>
                  <a:pt x="2400" y="16920"/>
                </a:cubicBezTo>
                <a:close/>
                <a:moveTo>
                  <a:pt x="20640" y="20880"/>
                </a:moveTo>
                <a:lnTo>
                  <a:pt x="16800" y="20880"/>
                </a:lnTo>
                <a:lnTo>
                  <a:pt x="16800" y="720"/>
                </a:lnTo>
                <a:lnTo>
                  <a:pt x="20640" y="720"/>
                </a:lnTo>
                <a:cubicBezTo>
                  <a:pt x="20640" y="720"/>
                  <a:pt x="20640" y="20880"/>
                  <a:pt x="20640" y="20880"/>
                </a:cubicBezTo>
                <a:close/>
                <a:moveTo>
                  <a:pt x="1440" y="21600"/>
                </a:moveTo>
                <a:lnTo>
                  <a:pt x="21600" y="21600"/>
                </a:lnTo>
                <a:lnTo>
                  <a:pt x="21600" y="0"/>
                </a:lnTo>
                <a:lnTo>
                  <a:pt x="1440" y="0"/>
                </a:lnTo>
                <a:lnTo>
                  <a:pt x="1440" y="1800"/>
                </a:lnTo>
                <a:lnTo>
                  <a:pt x="0" y="1800"/>
                </a:lnTo>
                <a:lnTo>
                  <a:pt x="0" y="2520"/>
                </a:lnTo>
                <a:lnTo>
                  <a:pt x="1440" y="2520"/>
                </a:lnTo>
                <a:lnTo>
                  <a:pt x="1440" y="4680"/>
                </a:lnTo>
                <a:lnTo>
                  <a:pt x="0" y="4680"/>
                </a:lnTo>
                <a:lnTo>
                  <a:pt x="0" y="5400"/>
                </a:lnTo>
                <a:lnTo>
                  <a:pt x="1440" y="5400"/>
                </a:lnTo>
                <a:lnTo>
                  <a:pt x="1440" y="7560"/>
                </a:lnTo>
                <a:lnTo>
                  <a:pt x="0" y="7560"/>
                </a:lnTo>
                <a:lnTo>
                  <a:pt x="0" y="8280"/>
                </a:lnTo>
                <a:lnTo>
                  <a:pt x="1440" y="8280"/>
                </a:lnTo>
                <a:lnTo>
                  <a:pt x="1440" y="10440"/>
                </a:lnTo>
                <a:lnTo>
                  <a:pt x="0" y="10440"/>
                </a:lnTo>
                <a:lnTo>
                  <a:pt x="0" y="11160"/>
                </a:lnTo>
                <a:lnTo>
                  <a:pt x="1440" y="11160"/>
                </a:lnTo>
                <a:lnTo>
                  <a:pt x="1440" y="13320"/>
                </a:lnTo>
                <a:lnTo>
                  <a:pt x="0" y="13320"/>
                </a:lnTo>
                <a:lnTo>
                  <a:pt x="0" y="14040"/>
                </a:lnTo>
                <a:lnTo>
                  <a:pt x="1440" y="14040"/>
                </a:lnTo>
                <a:lnTo>
                  <a:pt x="1440" y="16200"/>
                </a:lnTo>
                <a:lnTo>
                  <a:pt x="0" y="16200"/>
                </a:lnTo>
                <a:lnTo>
                  <a:pt x="0" y="16920"/>
                </a:lnTo>
                <a:lnTo>
                  <a:pt x="1440" y="16920"/>
                </a:lnTo>
                <a:lnTo>
                  <a:pt x="1440" y="19080"/>
                </a:lnTo>
                <a:lnTo>
                  <a:pt x="0" y="19080"/>
                </a:lnTo>
                <a:lnTo>
                  <a:pt x="0" y="19800"/>
                </a:lnTo>
                <a:lnTo>
                  <a:pt x="1440" y="19800"/>
                </a:lnTo>
                <a:cubicBezTo>
                  <a:pt x="1440" y="19800"/>
                  <a:pt x="1440" y="21600"/>
                  <a:pt x="1440" y="2160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55" name="Shape 3855"/>
          <p:cNvSpPr/>
          <p:nvPr/>
        </p:nvSpPr>
        <p:spPr>
          <a:xfrm>
            <a:off x="2907584" y="3294067"/>
            <a:ext cx="279401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56" name="Shape 3856"/>
          <p:cNvSpPr/>
          <p:nvPr/>
        </p:nvSpPr>
        <p:spPr>
          <a:xfrm>
            <a:off x="2907584" y="3357567"/>
            <a:ext cx="279401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57" name="Shape 3857"/>
          <p:cNvSpPr/>
          <p:nvPr/>
        </p:nvSpPr>
        <p:spPr>
          <a:xfrm>
            <a:off x="2907584" y="3421067"/>
            <a:ext cx="279401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58" name="Shape 3858"/>
          <p:cNvSpPr/>
          <p:nvPr/>
        </p:nvSpPr>
        <p:spPr>
          <a:xfrm>
            <a:off x="2844084" y="3224217"/>
            <a:ext cx="406401" cy="3630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75" y="15867"/>
                </a:moveTo>
                <a:lnTo>
                  <a:pt x="675" y="756"/>
                </a:lnTo>
                <a:lnTo>
                  <a:pt x="20925" y="756"/>
                </a:lnTo>
                <a:lnTo>
                  <a:pt x="20925" y="15867"/>
                </a:lnTo>
                <a:lnTo>
                  <a:pt x="10675" y="15867"/>
                </a:lnTo>
                <a:lnTo>
                  <a:pt x="6412" y="19957"/>
                </a:lnTo>
                <a:lnTo>
                  <a:pt x="6412" y="15867"/>
                </a:lnTo>
                <a:cubicBezTo>
                  <a:pt x="6412" y="15867"/>
                  <a:pt x="675" y="15867"/>
                  <a:pt x="675" y="15867"/>
                </a:cubicBezTo>
                <a:close/>
                <a:moveTo>
                  <a:pt x="5738" y="21600"/>
                </a:moveTo>
                <a:lnTo>
                  <a:pt x="10925" y="16623"/>
                </a:lnTo>
                <a:lnTo>
                  <a:pt x="21600" y="16623"/>
                </a:lnTo>
                <a:lnTo>
                  <a:pt x="21600" y="0"/>
                </a:lnTo>
                <a:lnTo>
                  <a:pt x="0" y="0"/>
                </a:lnTo>
                <a:lnTo>
                  <a:pt x="0" y="16623"/>
                </a:lnTo>
                <a:lnTo>
                  <a:pt x="5738" y="16623"/>
                </a:lnTo>
                <a:cubicBezTo>
                  <a:pt x="5738" y="16623"/>
                  <a:pt x="5738" y="21600"/>
                  <a:pt x="5738" y="2160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59" name="Shape 3859"/>
          <p:cNvSpPr/>
          <p:nvPr/>
        </p:nvSpPr>
        <p:spPr>
          <a:xfrm>
            <a:off x="3860084" y="3211517"/>
            <a:ext cx="285751" cy="381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400" y="16920"/>
                </a:moveTo>
                <a:lnTo>
                  <a:pt x="3840" y="16920"/>
                </a:lnTo>
                <a:lnTo>
                  <a:pt x="3840" y="16200"/>
                </a:lnTo>
                <a:lnTo>
                  <a:pt x="2400" y="16200"/>
                </a:lnTo>
                <a:lnTo>
                  <a:pt x="2400" y="14040"/>
                </a:lnTo>
                <a:lnTo>
                  <a:pt x="3840" y="14040"/>
                </a:lnTo>
                <a:lnTo>
                  <a:pt x="3840" y="13320"/>
                </a:lnTo>
                <a:lnTo>
                  <a:pt x="2400" y="13320"/>
                </a:lnTo>
                <a:lnTo>
                  <a:pt x="2400" y="11160"/>
                </a:lnTo>
                <a:lnTo>
                  <a:pt x="3840" y="11160"/>
                </a:lnTo>
                <a:lnTo>
                  <a:pt x="3840" y="10440"/>
                </a:lnTo>
                <a:lnTo>
                  <a:pt x="2400" y="10440"/>
                </a:lnTo>
                <a:lnTo>
                  <a:pt x="2400" y="8280"/>
                </a:lnTo>
                <a:lnTo>
                  <a:pt x="3840" y="8280"/>
                </a:lnTo>
                <a:lnTo>
                  <a:pt x="3840" y="7560"/>
                </a:lnTo>
                <a:lnTo>
                  <a:pt x="2400" y="7560"/>
                </a:lnTo>
                <a:lnTo>
                  <a:pt x="2400" y="5400"/>
                </a:lnTo>
                <a:lnTo>
                  <a:pt x="3840" y="5400"/>
                </a:lnTo>
                <a:lnTo>
                  <a:pt x="3840" y="4680"/>
                </a:lnTo>
                <a:lnTo>
                  <a:pt x="2400" y="4680"/>
                </a:lnTo>
                <a:lnTo>
                  <a:pt x="2400" y="2520"/>
                </a:lnTo>
                <a:lnTo>
                  <a:pt x="3840" y="2520"/>
                </a:lnTo>
                <a:lnTo>
                  <a:pt x="3840" y="1800"/>
                </a:lnTo>
                <a:lnTo>
                  <a:pt x="2400" y="1800"/>
                </a:lnTo>
                <a:lnTo>
                  <a:pt x="2400" y="720"/>
                </a:lnTo>
                <a:lnTo>
                  <a:pt x="15840" y="720"/>
                </a:lnTo>
                <a:lnTo>
                  <a:pt x="15840" y="20880"/>
                </a:lnTo>
                <a:lnTo>
                  <a:pt x="2400" y="20880"/>
                </a:lnTo>
                <a:lnTo>
                  <a:pt x="2400" y="19800"/>
                </a:lnTo>
                <a:lnTo>
                  <a:pt x="3840" y="19800"/>
                </a:lnTo>
                <a:lnTo>
                  <a:pt x="3840" y="19080"/>
                </a:lnTo>
                <a:lnTo>
                  <a:pt x="2400" y="19080"/>
                </a:lnTo>
                <a:cubicBezTo>
                  <a:pt x="2400" y="19080"/>
                  <a:pt x="2400" y="16920"/>
                  <a:pt x="2400" y="16920"/>
                </a:cubicBezTo>
                <a:close/>
                <a:moveTo>
                  <a:pt x="20640" y="20880"/>
                </a:moveTo>
                <a:lnTo>
                  <a:pt x="16800" y="20880"/>
                </a:lnTo>
                <a:lnTo>
                  <a:pt x="16800" y="720"/>
                </a:lnTo>
                <a:lnTo>
                  <a:pt x="20640" y="720"/>
                </a:lnTo>
                <a:cubicBezTo>
                  <a:pt x="20640" y="720"/>
                  <a:pt x="20640" y="20880"/>
                  <a:pt x="20640" y="20880"/>
                </a:cubicBezTo>
                <a:close/>
                <a:moveTo>
                  <a:pt x="1440" y="21600"/>
                </a:moveTo>
                <a:lnTo>
                  <a:pt x="21600" y="21600"/>
                </a:lnTo>
                <a:lnTo>
                  <a:pt x="21600" y="0"/>
                </a:lnTo>
                <a:lnTo>
                  <a:pt x="1440" y="0"/>
                </a:lnTo>
                <a:lnTo>
                  <a:pt x="1440" y="1800"/>
                </a:lnTo>
                <a:lnTo>
                  <a:pt x="0" y="1800"/>
                </a:lnTo>
                <a:lnTo>
                  <a:pt x="0" y="2520"/>
                </a:lnTo>
                <a:lnTo>
                  <a:pt x="1440" y="2520"/>
                </a:lnTo>
                <a:lnTo>
                  <a:pt x="1440" y="4680"/>
                </a:lnTo>
                <a:lnTo>
                  <a:pt x="0" y="4680"/>
                </a:lnTo>
                <a:lnTo>
                  <a:pt x="0" y="5400"/>
                </a:lnTo>
                <a:lnTo>
                  <a:pt x="1440" y="5400"/>
                </a:lnTo>
                <a:lnTo>
                  <a:pt x="1440" y="7560"/>
                </a:lnTo>
                <a:lnTo>
                  <a:pt x="0" y="7560"/>
                </a:lnTo>
                <a:lnTo>
                  <a:pt x="0" y="8280"/>
                </a:lnTo>
                <a:lnTo>
                  <a:pt x="1440" y="8280"/>
                </a:lnTo>
                <a:lnTo>
                  <a:pt x="1440" y="10440"/>
                </a:lnTo>
                <a:lnTo>
                  <a:pt x="0" y="10440"/>
                </a:lnTo>
                <a:lnTo>
                  <a:pt x="0" y="11160"/>
                </a:lnTo>
                <a:lnTo>
                  <a:pt x="1440" y="11160"/>
                </a:lnTo>
                <a:lnTo>
                  <a:pt x="1440" y="13320"/>
                </a:lnTo>
                <a:lnTo>
                  <a:pt x="0" y="13320"/>
                </a:lnTo>
                <a:lnTo>
                  <a:pt x="0" y="14040"/>
                </a:lnTo>
                <a:lnTo>
                  <a:pt x="1440" y="14040"/>
                </a:lnTo>
                <a:lnTo>
                  <a:pt x="1440" y="16200"/>
                </a:lnTo>
                <a:lnTo>
                  <a:pt x="0" y="16200"/>
                </a:lnTo>
                <a:lnTo>
                  <a:pt x="0" y="16920"/>
                </a:lnTo>
                <a:lnTo>
                  <a:pt x="1440" y="16920"/>
                </a:lnTo>
                <a:lnTo>
                  <a:pt x="1440" y="19080"/>
                </a:lnTo>
                <a:lnTo>
                  <a:pt x="0" y="19080"/>
                </a:lnTo>
                <a:lnTo>
                  <a:pt x="0" y="19800"/>
                </a:lnTo>
                <a:lnTo>
                  <a:pt x="1440" y="19800"/>
                </a:lnTo>
                <a:cubicBezTo>
                  <a:pt x="1440" y="19800"/>
                  <a:pt x="1440" y="21600"/>
                  <a:pt x="1440" y="2160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60" name="Shape 3860"/>
          <p:cNvSpPr/>
          <p:nvPr/>
        </p:nvSpPr>
        <p:spPr>
          <a:xfrm>
            <a:off x="4202984" y="3198817"/>
            <a:ext cx="63501" cy="4079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280" y="673"/>
                </a:moveTo>
                <a:lnTo>
                  <a:pt x="17280" y="3363"/>
                </a:lnTo>
                <a:lnTo>
                  <a:pt x="4320" y="3363"/>
                </a:lnTo>
                <a:lnTo>
                  <a:pt x="4320" y="673"/>
                </a:lnTo>
                <a:cubicBezTo>
                  <a:pt x="4320" y="673"/>
                  <a:pt x="17280" y="673"/>
                  <a:pt x="17280" y="673"/>
                </a:cubicBezTo>
                <a:close/>
                <a:moveTo>
                  <a:pt x="10800" y="20096"/>
                </a:moveTo>
                <a:lnTo>
                  <a:pt x="4320" y="18078"/>
                </a:lnTo>
                <a:lnTo>
                  <a:pt x="4320" y="4035"/>
                </a:lnTo>
                <a:lnTo>
                  <a:pt x="17280" y="4035"/>
                </a:lnTo>
                <a:lnTo>
                  <a:pt x="17280" y="18078"/>
                </a:lnTo>
                <a:cubicBezTo>
                  <a:pt x="17280" y="18078"/>
                  <a:pt x="10800" y="20096"/>
                  <a:pt x="10800" y="20096"/>
                </a:cubicBezTo>
                <a:close/>
                <a:moveTo>
                  <a:pt x="0" y="18237"/>
                </a:moveTo>
                <a:lnTo>
                  <a:pt x="10800" y="21600"/>
                </a:lnTo>
                <a:lnTo>
                  <a:pt x="21600" y="18237"/>
                </a:lnTo>
                <a:lnTo>
                  <a:pt x="21600" y="0"/>
                </a:lnTo>
                <a:lnTo>
                  <a:pt x="0" y="0"/>
                </a:lnTo>
                <a:cubicBezTo>
                  <a:pt x="0" y="0"/>
                  <a:pt x="0" y="18237"/>
                  <a:pt x="0" y="18237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61" name="Shape 3861"/>
          <p:cNvSpPr/>
          <p:nvPr/>
        </p:nvSpPr>
        <p:spPr>
          <a:xfrm>
            <a:off x="4876084" y="3198817"/>
            <a:ext cx="402296" cy="4022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393" y="20664"/>
                </a:moveTo>
                <a:lnTo>
                  <a:pt x="8068" y="14014"/>
                </a:lnTo>
                <a:lnTo>
                  <a:pt x="20160" y="1921"/>
                </a:lnTo>
                <a:cubicBezTo>
                  <a:pt x="20160" y="1921"/>
                  <a:pt x="11393" y="20664"/>
                  <a:pt x="11393" y="20664"/>
                </a:cubicBezTo>
                <a:close/>
                <a:moveTo>
                  <a:pt x="19678" y="1439"/>
                </a:moveTo>
                <a:lnTo>
                  <a:pt x="7586" y="13531"/>
                </a:lnTo>
                <a:lnTo>
                  <a:pt x="935" y="10206"/>
                </a:lnTo>
                <a:cubicBezTo>
                  <a:pt x="935" y="10206"/>
                  <a:pt x="19678" y="1439"/>
                  <a:pt x="19678" y="1439"/>
                </a:cubicBezTo>
                <a:close/>
                <a:moveTo>
                  <a:pt x="8" y="9887"/>
                </a:moveTo>
                <a:lnTo>
                  <a:pt x="0" y="10501"/>
                </a:lnTo>
                <a:lnTo>
                  <a:pt x="7399" y="14201"/>
                </a:lnTo>
                <a:lnTo>
                  <a:pt x="11098" y="21600"/>
                </a:lnTo>
                <a:lnTo>
                  <a:pt x="11713" y="21592"/>
                </a:lnTo>
                <a:lnTo>
                  <a:pt x="21600" y="453"/>
                </a:lnTo>
                <a:lnTo>
                  <a:pt x="21333" y="267"/>
                </a:lnTo>
                <a:lnTo>
                  <a:pt x="21147" y="0"/>
                </a:lnTo>
                <a:cubicBezTo>
                  <a:pt x="21147" y="0"/>
                  <a:pt x="8" y="9887"/>
                  <a:pt x="8" y="9887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62" name="Shape 3862"/>
          <p:cNvSpPr/>
          <p:nvPr/>
        </p:nvSpPr>
        <p:spPr>
          <a:xfrm>
            <a:off x="5892006" y="3192467"/>
            <a:ext cx="409179" cy="4089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0" y="0"/>
                  <a:pt x="0" y="21600"/>
                  <a:pt x="0" y="21600"/>
                </a:cubicBezTo>
                <a:lnTo>
                  <a:pt x="21600" y="21600"/>
                </a:lnTo>
                <a:lnTo>
                  <a:pt x="0" y="0"/>
                </a:lnTo>
                <a:close/>
                <a:moveTo>
                  <a:pt x="8192" y="0"/>
                </a:moveTo>
                <a:lnTo>
                  <a:pt x="5699" y="2484"/>
                </a:lnTo>
                <a:lnTo>
                  <a:pt x="18070" y="14861"/>
                </a:lnTo>
                <a:cubicBezTo>
                  <a:pt x="18070" y="14861"/>
                  <a:pt x="21390" y="15689"/>
                  <a:pt x="21390" y="15689"/>
                </a:cubicBezTo>
                <a:lnTo>
                  <a:pt x="20563" y="12377"/>
                </a:lnTo>
                <a:lnTo>
                  <a:pt x="8192" y="0"/>
                </a:lnTo>
                <a:close/>
                <a:moveTo>
                  <a:pt x="8192" y="954"/>
                </a:moveTo>
                <a:lnTo>
                  <a:pt x="9721" y="2484"/>
                </a:lnTo>
                <a:lnTo>
                  <a:pt x="8192" y="4024"/>
                </a:lnTo>
                <a:lnTo>
                  <a:pt x="6652" y="2484"/>
                </a:lnTo>
                <a:cubicBezTo>
                  <a:pt x="6652" y="2484"/>
                  <a:pt x="8192" y="954"/>
                  <a:pt x="8192" y="954"/>
                </a:cubicBezTo>
                <a:close/>
                <a:moveTo>
                  <a:pt x="670" y="1624"/>
                </a:moveTo>
                <a:lnTo>
                  <a:pt x="19976" y="20929"/>
                </a:lnTo>
                <a:lnTo>
                  <a:pt x="670" y="20929"/>
                </a:lnTo>
                <a:cubicBezTo>
                  <a:pt x="670" y="20929"/>
                  <a:pt x="670" y="18582"/>
                  <a:pt x="670" y="18582"/>
                </a:cubicBezTo>
                <a:lnTo>
                  <a:pt x="2682" y="18582"/>
                </a:lnTo>
                <a:lnTo>
                  <a:pt x="2682" y="17911"/>
                </a:lnTo>
                <a:lnTo>
                  <a:pt x="670" y="17911"/>
                </a:lnTo>
                <a:lnTo>
                  <a:pt x="670" y="15899"/>
                </a:lnTo>
                <a:lnTo>
                  <a:pt x="2011" y="15899"/>
                </a:lnTo>
                <a:lnTo>
                  <a:pt x="2011" y="15228"/>
                </a:lnTo>
                <a:lnTo>
                  <a:pt x="670" y="15228"/>
                </a:lnTo>
                <a:lnTo>
                  <a:pt x="670" y="13216"/>
                </a:lnTo>
                <a:lnTo>
                  <a:pt x="2682" y="13216"/>
                </a:lnTo>
                <a:lnTo>
                  <a:pt x="2682" y="12545"/>
                </a:lnTo>
                <a:lnTo>
                  <a:pt x="670" y="12545"/>
                </a:lnTo>
                <a:lnTo>
                  <a:pt x="670" y="10533"/>
                </a:lnTo>
                <a:lnTo>
                  <a:pt x="2011" y="10533"/>
                </a:lnTo>
                <a:lnTo>
                  <a:pt x="2011" y="9862"/>
                </a:lnTo>
                <a:lnTo>
                  <a:pt x="670" y="9862"/>
                </a:lnTo>
                <a:lnTo>
                  <a:pt x="670" y="7850"/>
                </a:lnTo>
                <a:lnTo>
                  <a:pt x="2682" y="7850"/>
                </a:lnTo>
                <a:lnTo>
                  <a:pt x="2682" y="7179"/>
                </a:lnTo>
                <a:lnTo>
                  <a:pt x="670" y="7179"/>
                </a:lnTo>
                <a:lnTo>
                  <a:pt x="670" y="1624"/>
                </a:lnTo>
                <a:close/>
                <a:moveTo>
                  <a:pt x="10203" y="2966"/>
                </a:moveTo>
                <a:lnTo>
                  <a:pt x="19955" y="12723"/>
                </a:lnTo>
                <a:cubicBezTo>
                  <a:pt x="19955" y="12723"/>
                  <a:pt x="20469" y="14767"/>
                  <a:pt x="20469" y="14767"/>
                </a:cubicBezTo>
                <a:lnTo>
                  <a:pt x="18416" y="14253"/>
                </a:lnTo>
                <a:lnTo>
                  <a:pt x="8663" y="4496"/>
                </a:lnTo>
                <a:lnTo>
                  <a:pt x="10203" y="2966"/>
                </a:lnTo>
                <a:close/>
                <a:moveTo>
                  <a:pt x="4358" y="9390"/>
                </a:moveTo>
                <a:lnTo>
                  <a:pt x="4358" y="18582"/>
                </a:lnTo>
                <a:lnTo>
                  <a:pt x="13555" y="18582"/>
                </a:lnTo>
                <a:cubicBezTo>
                  <a:pt x="13555" y="18582"/>
                  <a:pt x="4358" y="9390"/>
                  <a:pt x="4358" y="9390"/>
                </a:cubicBezTo>
                <a:close/>
                <a:moveTo>
                  <a:pt x="5028" y="11015"/>
                </a:moveTo>
                <a:lnTo>
                  <a:pt x="11931" y="17911"/>
                </a:lnTo>
                <a:lnTo>
                  <a:pt x="5028" y="17911"/>
                </a:lnTo>
                <a:cubicBezTo>
                  <a:pt x="5028" y="17911"/>
                  <a:pt x="5028" y="11015"/>
                  <a:pt x="5028" y="11015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63" name="Shape 3863"/>
          <p:cNvSpPr/>
          <p:nvPr/>
        </p:nvSpPr>
        <p:spPr>
          <a:xfrm>
            <a:off x="6908084" y="3319467"/>
            <a:ext cx="406401" cy="279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25" y="20618"/>
                </a:moveTo>
                <a:lnTo>
                  <a:pt x="3375" y="20618"/>
                </a:lnTo>
                <a:lnTo>
                  <a:pt x="3375" y="5891"/>
                </a:lnTo>
                <a:lnTo>
                  <a:pt x="6237" y="5891"/>
                </a:lnTo>
                <a:lnTo>
                  <a:pt x="8937" y="982"/>
                </a:lnTo>
                <a:lnTo>
                  <a:pt x="12663" y="982"/>
                </a:lnTo>
                <a:lnTo>
                  <a:pt x="15363" y="5891"/>
                </a:lnTo>
                <a:lnTo>
                  <a:pt x="20925" y="5891"/>
                </a:lnTo>
                <a:cubicBezTo>
                  <a:pt x="20925" y="5891"/>
                  <a:pt x="20925" y="20618"/>
                  <a:pt x="20925" y="20618"/>
                </a:cubicBezTo>
                <a:close/>
                <a:moveTo>
                  <a:pt x="675" y="5891"/>
                </a:moveTo>
                <a:lnTo>
                  <a:pt x="2700" y="5891"/>
                </a:lnTo>
                <a:lnTo>
                  <a:pt x="2700" y="20618"/>
                </a:lnTo>
                <a:lnTo>
                  <a:pt x="675" y="20618"/>
                </a:lnTo>
                <a:cubicBezTo>
                  <a:pt x="675" y="20618"/>
                  <a:pt x="675" y="5891"/>
                  <a:pt x="675" y="5891"/>
                </a:cubicBezTo>
                <a:close/>
                <a:moveTo>
                  <a:pt x="12987" y="0"/>
                </a:moveTo>
                <a:lnTo>
                  <a:pt x="8613" y="0"/>
                </a:lnTo>
                <a:lnTo>
                  <a:pt x="5913" y="4909"/>
                </a:lnTo>
                <a:lnTo>
                  <a:pt x="0" y="4909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4909"/>
                </a:lnTo>
                <a:lnTo>
                  <a:pt x="15687" y="4909"/>
                </a:lnTo>
                <a:cubicBezTo>
                  <a:pt x="15687" y="4909"/>
                  <a:pt x="12987" y="0"/>
                  <a:pt x="12987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64" name="Shape 3864"/>
          <p:cNvSpPr/>
          <p:nvPr/>
        </p:nvSpPr>
        <p:spPr>
          <a:xfrm>
            <a:off x="7054134" y="3433767"/>
            <a:ext cx="114301" cy="1143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9200"/>
                </a:moveTo>
                <a:cubicBezTo>
                  <a:pt x="6168" y="19200"/>
                  <a:pt x="2400" y="15431"/>
                  <a:pt x="2400" y="10800"/>
                </a:cubicBezTo>
                <a:cubicBezTo>
                  <a:pt x="2400" y="6169"/>
                  <a:pt x="6168" y="2400"/>
                  <a:pt x="10800" y="2400"/>
                </a:cubicBezTo>
                <a:cubicBezTo>
                  <a:pt x="15431" y="2400"/>
                  <a:pt x="19200" y="6169"/>
                  <a:pt x="19200" y="10800"/>
                </a:cubicBezTo>
                <a:cubicBezTo>
                  <a:pt x="19200" y="15431"/>
                  <a:pt x="15431" y="19200"/>
                  <a:pt x="10800" y="19200"/>
                </a:cubicBezTo>
                <a:close/>
                <a:moveTo>
                  <a:pt x="10800" y="0"/>
                </a:moveTo>
                <a:cubicBezTo>
                  <a:pt x="4846" y="0"/>
                  <a:pt x="0" y="4845"/>
                  <a:pt x="0" y="10800"/>
                </a:cubicBezTo>
                <a:cubicBezTo>
                  <a:pt x="0" y="16755"/>
                  <a:pt x="4846" y="21600"/>
                  <a:pt x="10800" y="21600"/>
                </a:cubicBezTo>
                <a:cubicBezTo>
                  <a:pt x="16754" y="21600"/>
                  <a:pt x="21600" y="16755"/>
                  <a:pt x="21600" y="10800"/>
                </a:cubicBezTo>
                <a:cubicBezTo>
                  <a:pt x="21600" y="4845"/>
                  <a:pt x="16754" y="0"/>
                  <a:pt x="1080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65" name="Shape 3865"/>
          <p:cNvSpPr/>
          <p:nvPr/>
        </p:nvSpPr>
        <p:spPr>
          <a:xfrm>
            <a:off x="8095534" y="3198817"/>
            <a:ext cx="114301" cy="406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400" y="675"/>
                </a:moveTo>
                <a:lnTo>
                  <a:pt x="19200" y="675"/>
                </a:lnTo>
                <a:lnTo>
                  <a:pt x="19200" y="3712"/>
                </a:lnTo>
                <a:lnTo>
                  <a:pt x="12000" y="3712"/>
                </a:lnTo>
                <a:lnTo>
                  <a:pt x="12000" y="4388"/>
                </a:lnTo>
                <a:lnTo>
                  <a:pt x="19200" y="4388"/>
                </a:lnTo>
                <a:lnTo>
                  <a:pt x="19200" y="7088"/>
                </a:lnTo>
                <a:lnTo>
                  <a:pt x="16800" y="7088"/>
                </a:lnTo>
                <a:lnTo>
                  <a:pt x="16800" y="7762"/>
                </a:lnTo>
                <a:lnTo>
                  <a:pt x="19200" y="7762"/>
                </a:lnTo>
                <a:lnTo>
                  <a:pt x="19200" y="10462"/>
                </a:lnTo>
                <a:lnTo>
                  <a:pt x="12000" y="10462"/>
                </a:lnTo>
                <a:lnTo>
                  <a:pt x="12000" y="11138"/>
                </a:lnTo>
                <a:lnTo>
                  <a:pt x="19200" y="11138"/>
                </a:lnTo>
                <a:lnTo>
                  <a:pt x="19200" y="13838"/>
                </a:lnTo>
                <a:lnTo>
                  <a:pt x="16800" y="13838"/>
                </a:lnTo>
                <a:lnTo>
                  <a:pt x="16800" y="14512"/>
                </a:lnTo>
                <a:lnTo>
                  <a:pt x="19200" y="14512"/>
                </a:lnTo>
                <a:lnTo>
                  <a:pt x="19200" y="17212"/>
                </a:lnTo>
                <a:lnTo>
                  <a:pt x="12000" y="17212"/>
                </a:lnTo>
                <a:lnTo>
                  <a:pt x="12000" y="17888"/>
                </a:lnTo>
                <a:lnTo>
                  <a:pt x="19200" y="17888"/>
                </a:lnTo>
                <a:lnTo>
                  <a:pt x="19200" y="20925"/>
                </a:lnTo>
                <a:lnTo>
                  <a:pt x="2400" y="20925"/>
                </a:lnTo>
                <a:cubicBezTo>
                  <a:pt x="2400" y="20925"/>
                  <a:pt x="2400" y="675"/>
                  <a:pt x="2400" y="675"/>
                </a:cubicBezTo>
                <a:close/>
                <a:moveTo>
                  <a:pt x="21600" y="21600"/>
                </a:moveTo>
                <a:lnTo>
                  <a:pt x="21600" y="0"/>
                </a:lnTo>
                <a:lnTo>
                  <a:pt x="0" y="0"/>
                </a:lnTo>
                <a:lnTo>
                  <a:pt x="0" y="21600"/>
                </a:lnTo>
                <a:cubicBezTo>
                  <a:pt x="0" y="21600"/>
                  <a:pt x="21600" y="21600"/>
                  <a:pt x="21600" y="2160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66" name="Shape 3866"/>
          <p:cNvSpPr/>
          <p:nvPr/>
        </p:nvSpPr>
        <p:spPr>
          <a:xfrm>
            <a:off x="8006634" y="3198817"/>
            <a:ext cx="63501" cy="4078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320" y="20927"/>
                </a:moveTo>
                <a:lnTo>
                  <a:pt x="4320" y="18237"/>
                </a:lnTo>
                <a:lnTo>
                  <a:pt x="17280" y="18237"/>
                </a:lnTo>
                <a:lnTo>
                  <a:pt x="17280" y="20927"/>
                </a:lnTo>
                <a:cubicBezTo>
                  <a:pt x="17280" y="20927"/>
                  <a:pt x="4320" y="20927"/>
                  <a:pt x="4320" y="20927"/>
                </a:cubicBezTo>
                <a:close/>
                <a:moveTo>
                  <a:pt x="10800" y="1504"/>
                </a:moveTo>
                <a:lnTo>
                  <a:pt x="17280" y="3521"/>
                </a:lnTo>
                <a:lnTo>
                  <a:pt x="17280" y="17565"/>
                </a:lnTo>
                <a:lnTo>
                  <a:pt x="4320" y="17565"/>
                </a:lnTo>
                <a:lnTo>
                  <a:pt x="4320" y="3521"/>
                </a:lnTo>
                <a:cubicBezTo>
                  <a:pt x="4320" y="3521"/>
                  <a:pt x="10800" y="1504"/>
                  <a:pt x="10800" y="1504"/>
                </a:cubicBezTo>
                <a:close/>
                <a:moveTo>
                  <a:pt x="21600" y="3363"/>
                </a:moveTo>
                <a:lnTo>
                  <a:pt x="10800" y="0"/>
                </a:lnTo>
                <a:lnTo>
                  <a:pt x="0" y="3363"/>
                </a:lnTo>
                <a:lnTo>
                  <a:pt x="0" y="21600"/>
                </a:lnTo>
                <a:lnTo>
                  <a:pt x="21600" y="21600"/>
                </a:lnTo>
                <a:cubicBezTo>
                  <a:pt x="21600" y="21600"/>
                  <a:pt x="21600" y="3363"/>
                  <a:pt x="21600" y="3363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67" name="Shape 3867"/>
          <p:cNvSpPr/>
          <p:nvPr/>
        </p:nvSpPr>
        <p:spPr>
          <a:xfrm>
            <a:off x="8235234" y="3211517"/>
            <a:ext cx="88901" cy="3888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257" y="705"/>
                </a:moveTo>
                <a:lnTo>
                  <a:pt x="18514" y="705"/>
                </a:lnTo>
                <a:lnTo>
                  <a:pt x="18514" y="17906"/>
                </a:lnTo>
                <a:lnTo>
                  <a:pt x="13886" y="20022"/>
                </a:lnTo>
                <a:lnTo>
                  <a:pt x="9257" y="17906"/>
                </a:lnTo>
                <a:cubicBezTo>
                  <a:pt x="9257" y="17906"/>
                  <a:pt x="9257" y="705"/>
                  <a:pt x="9257" y="705"/>
                </a:cubicBezTo>
                <a:close/>
                <a:moveTo>
                  <a:pt x="13886" y="21600"/>
                </a:moveTo>
                <a:lnTo>
                  <a:pt x="21600" y="18073"/>
                </a:lnTo>
                <a:lnTo>
                  <a:pt x="21600" y="0"/>
                </a:lnTo>
                <a:lnTo>
                  <a:pt x="6171" y="0"/>
                </a:lnTo>
                <a:lnTo>
                  <a:pt x="6171" y="1411"/>
                </a:lnTo>
                <a:lnTo>
                  <a:pt x="0" y="1411"/>
                </a:lnTo>
                <a:lnTo>
                  <a:pt x="0" y="5291"/>
                </a:lnTo>
                <a:lnTo>
                  <a:pt x="3086" y="5291"/>
                </a:lnTo>
                <a:lnTo>
                  <a:pt x="3086" y="2116"/>
                </a:lnTo>
                <a:lnTo>
                  <a:pt x="6171" y="2116"/>
                </a:lnTo>
                <a:lnTo>
                  <a:pt x="6171" y="18073"/>
                </a:lnTo>
                <a:cubicBezTo>
                  <a:pt x="6171" y="18073"/>
                  <a:pt x="13886" y="21600"/>
                  <a:pt x="13886" y="2160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68" name="Shape 3868"/>
          <p:cNvSpPr/>
          <p:nvPr/>
        </p:nvSpPr>
        <p:spPr>
          <a:xfrm>
            <a:off x="8933734" y="3319467"/>
            <a:ext cx="406401" cy="279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25" y="982"/>
                </a:moveTo>
                <a:lnTo>
                  <a:pt x="20925" y="18078"/>
                </a:lnTo>
                <a:lnTo>
                  <a:pt x="14121" y="9595"/>
                </a:lnTo>
                <a:lnTo>
                  <a:pt x="12113" y="13489"/>
                </a:lnTo>
                <a:lnTo>
                  <a:pt x="8116" y="7675"/>
                </a:lnTo>
                <a:lnTo>
                  <a:pt x="675" y="17086"/>
                </a:lnTo>
                <a:lnTo>
                  <a:pt x="675" y="982"/>
                </a:lnTo>
                <a:cubicBezTo>
                  <a:pt x="675" y="982"/>
                  <a:pt x="20925" y="982"/>
                  <a:pt x="20925" y="982"/>
                </a:cubicBezTo>
                <a:close/>
                <a:moveTo>
                  <a:pt x="675" y="20618"/>
                </a:moveTo>
                <a:lnTo>
                  <a:pt x="675" y="18388"/>
                </a:lnTo>
                <a:lnTo>
                  <a:pt x="8084" y="9016"/>
                </a:lnTo>
                <a:lnTo>
                  <a:pt x="12186" y="14983"/>
                </a:lnTo>
                <a:lnTo>
                  <a:pt x="14229" y="11023"/>
                </a:lnTo>
                <a:lnTo>
                  <a:pt x="20925" y="19371"/>
                </a:lnTo>
                <a:lnTo>
                  <a:pt x="20925" y="20618"/>
                </a:lnTo>
                <a:cubicBezTo>
                  <a:pt x="20925" y="20618"/>
                  <a:pt x="675" y="20618"/>
                  <a:pt x="675" y="20618"/>
                </a:cubicBezTo>
                <a:close/>
                <a:moveTo>
                  <a:pt x="0" y="21600"/>
                </a:move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ubicBezTo>
                  <a:pt x="0" y="0"/>
                  <a:pt x="0" y="21600"/>
                  <a:pt x="0" y="2160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69" name="Shape 3869"/>
          <p:cNvSpPr/>
          <p:nvPr/>
        </p:nvSpPr>
        <p:spPr>
          <a:xfrm>
            <a:off x="9219484" y="3357567"/>
            <a:ext cx="76201" cy="76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3600"/>
                </a:moveTo>
                <a:cubicBezTo>
                  <a:pt x="14771" y="3600"/>
                  <a:pt x="18000" y="6829"/>
                  <a:pt x="18000" y="10800"/>
                </a:cubicBezTo>
                <a:cubicBezTo>
                  <a:pt x="18000" y="14771"/>
                  <a:pt x="14771" y="18000"/>
                  <a:pt x="10800" y="18000"/>
                </a:cubicBezTo>
                <a:cubicBezTo>
                  <a:pt x="6829" y="18000"/>
                  <a:pt x="3600" y="14771"/>
                  <a:pt x="3600" y="10800"/>
                </a:cubicBezTo>
                <a:cubicBezTo>
                  <a:pt x="3600" y="6829"/>
                  <a:pt x="6829" y="3600"/>
                  <a:pt x="10800" y="3600"/>
                </a:cubicBezTo>
                <a:close/>
                <a:moveTo>
                  <a:pt x="10800" y="21600"/>
                </a:moveTo>
                <a:cubicBezTo>
                  <a:pt x="16755" y="21600"/>
                  <a:pt x="21600" y="16756"/>
                  <a:pt x="21600" y="10800"/>
                </a:cubicBezTo>
                <a:cubicBezTo>
                  <a:pt x="21600" y="4844"/>
                  <a:pt x="16755" y="0"/>
                  <a:pt x="10800" y="0"/>
                </a:cubicBezTo>
                <a:cubicBezTo>
                  <a:pt x="4845" y="0"/>
                  <a:pt x="0" y="4844"/>
                  <a:pt x="0" y="10800"/>
                </a:cubicBezTo>
                <a:cubicBezTo>
                  <a:pt x="0" y="16756"/>
                  <a:pt x="4845" y="21600"/>
                  <a:pt x="10800" y="2160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872" name="Group 3872"/>
          <p:cNvGrpSpPr/>
          <p:nvPr/>
        </p:nvGrpSpPr>
        <p:grpSpPr>
          <a:xfrm>
            <a:off x="10159284" y="3198817"/>
            <a:ext cx="203201" cy="406400"/>
            <a:chOff x="0" y="0"/>
            <a:chExt cx="406400" cy="812800"/>
          </a:xfrm>
        </p:grpSpPr>
        <p:sp>
          <p:nvSpPr>
            <p:cNvPr id="3870" name="Shape 3870"/>
            <p:cNvSpPr/>
            <p:nvPr/>
          </p:nvSpPr>
          <p:spPr>
            <a:xfrm>
              <a:off x="63500" y="63500"/>
              <a:ext cx="138646" cy="1386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9688" y="0"/>
                    <a:pt x="0" y="9689"/>
                    <a:pt x="0" y="21600"/>
                  </a:cubicBezTo>
                  <a:lnTo>
                    <a:pt x="3957" y="21600"/>
                  </a:lnTo>
                  <a:cubicBezTo>
                    <a:pt x="3957" y="11871"/>
                    <a:pt x="11871" y="3957"/>
                    <a:pt x="21600" y="3957"/>
                  </a:cubicBezTo>
                  <a:cubicBezTo>
                    <a:pt x="21600" y="3957"/>
                    <a:pt x="21600" y="0"/>
                    <a:pt x="21600" y="0"/>
                  </a:cubicBezTo>
                  <a:close/>
                </a:path>
              </a:pathLst>
            </a:custGeom>
            <a:solidFill>
              <a:srgbClr val="53585F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</a:defRPr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71" name="Shape 3871"/>
            <p:cNvSpPr/>
            <p:nvPr/>
          </p:nvSpPr>
          <p:spPr>
            <a:xfrm>
              <a:off x="0" y="0"/>
              <a:ext cx="406400" cy="812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50" y="5400"/>
                  </a:moveTo>
                  <a:cubicBezTo>
                    <a:pt x="1350" y="2795"/>
                    <a:pt x="5589" y="675"/>
                    <a:pt x="10800" y="675"/>
                  </a:cubicBezTo>
                  <a:cubicBezTo>
                    <a:pt x="16011" y="675"/>
                    <a:pt x="20250" y="2795"/>
                    <a:pt x="20250" y="5400"/>
                  </a:cubicBezTo>
                  <a:cubicBezTo>
                    <a:pt x="20250" y="8005"/>
                    <a:pt x="16011" y="10125"/>
                    <a:pt x="10800" y="10125"/>
                  </a:cubicBezTo>
                  <a:cubicBezTo>
                    <a:pt x="5589" y="10125"/>
                    <a:pt x="1350" y="8005"/>
                    <a:pt x="1350" y="5400"/>
                  </a:cubicBezTo>
                  <a:close/>
                  <a:moveTo>
                    <a:pt x="11475" y="21600"/>
                  </a:moveTo>
                  <a:lnTo>
                    <a:pt x="11475" y="10783"/>
                  </a:lnTo>
                  <a:cubicBezTo>
                    <a:pt x="17115" y="10607"/>
                    <a:pt x="21600" y="8263"/>
                    <a:pt x="21600" y="5400"/>
                  </a:cubicBezTo>
                  <a:cubicBezTo>
                    <a:pt x="21600" y="2422"/>
                    <a:pt x="16755" y="0"/>
                    <a:pt x="10800" y="0"/>
                  </a:cubicBezTo>
                  <a:cubicBezTo>
                    <a:pt x="4846" y="0"/>
                    <a:pt x="0" y="2422"/>
                    <a:pt x="0" y="5400"/>
                  </a:cubicBezTo>
                  <a:cubicBezTo>
                    <a:pt x="0" y="8263"/>
                    <a:pt x="4484" y="10607"/>
                    <a:pt x="10125" y="10783"/>
                  </a:cubicBezTo>
                  <a:lnTo>
                    <a:pt x="10125" y="21600"/>
                  </a:lnTo>
                  <a:cubicBezTo>
                    <a:pt x="10125" y="21600"/>
                    <a:pt x="11475" y="21600"/>
                    <a:pt x="11475" y="21600"/>
                  </a:cubicBezTo>
                  <a:close/>
                </a:path>
              </a:pathLst>
            </a:custGeom>
            <a:solidFill>
              <a:srgbClr val="53585F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</a:defRPr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873" name="Shape 3873"/>
          <p:cNvSpPr/>
          <p:nvPr/>
        </p:nvSpPr>
        <p:spPr>
          <a:xfrm>
            <a:off x="10959384" y="3325817"/>
            <a:ext cx="406401" cy="2730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25" y="20595"/>
                </a:moveTo>
                <a:lnTo>
                  <a:pt x="675" y="20595"/>
                </a:lnTo>
                <a:lnTo>
                  <a:pt x="675" y="1005"/>
                </a:lnTo>
                <a:lnTo>
                  <a:pt x="20925" y="1005"/>
                </a:lnTo>
                <a:cubicBezTo>
                  <a:pt x="20925" y="1005"/>
                  <a:pt x="20925" y="20595"/>
                  <a:pt x="20925" y="20595"/>
                </a:cubicBezTo>
                <a:close/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  <a:cubicBezTo>
                  <a:pt x="21600" y="21600"/>
                  <a:pt x="21600" y="0"/>
                  <a:pt x="2160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74" name="Shape 3874"/>
          <p:cNvSpPr/>
          <p:nvPr/>
        </p:nvSpPr>
        <p:spPr>
          <a:xfrm>
            <a:off x="11264184" y="3363917"/>
            <a:ext cx="63501" cy="76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280" y="18000"/>
                </a:moveTo>
                <a:lnTo>
                  <a:pt x="4320" y="18000"/>
                </a:lnTo>
                <a:lnTo>
                  <a:pt x="4320" y="3600"/>
                </a:lnTo>
                <a:lnTo>
                  <a:pt x="17280" y="3600"/>
                </a:lnTo>
                <a:cubicBezTo>
                  <a:pt x="17280" y="3600"/>
                  <a:pt x="17280" y="18000"/>
                  <a:pt x="17280" y="18000"/>
                </a:cubicBezTo>
                <a:close/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  <a:cubicBezTo>
                  <a:pt x="21600" y="21600"/>
                  <a:pt x="21600" y="0"/>
                  <a:pt x="2160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75" name="Shape 3875"/>
          <p:cNvSpPr/>
          <p:nvPr/>
        </p:nvSpPr>
        <p:spPr>
          <a:xfrm>
            <a:off x="11200684" y="3363917"/>
            <a:ext cx="12701" cy="1968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76" name="Shape 3876"/>
          <p:cNvSpPr/>
          <p:nvPr/>
        </p:nvSpPr>
        <p:spPr>
          <a:xfrm>
            <a:off x="10997484" y="3376617"/>
            <a:ext cx="177801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77" name="Shape 3877"/>
          <p:cNvSpPr/>
          <p:nvPr/>
        </p:nvSpPr>
        <p:spPr>
          <a:xfrm>
            <a:off x="10997484" y="3414717"/>
            <a:ext cx="152401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78" name="Shape 3878"/>
          <p:cNvSpPr/>
          <p:nvPr/>
        </p:nvSpPr>
        <p:spPr>
          <a:xfrm>
            <a:off x="10997484" y="3452817"/>
            <a:ext cx="165101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79" name="Shape 3879"/>
          <p:cNvSpPr/>
          <p:nvPr/>
        </p:nvSpPr>
        <p:spPr>
          <a:xfrm>
            <a:off x="970834" y="3957632"/>
            <a:ext cx="230901" cy="406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458" y="2891"/>
                </a:moveTo>
                <a:lnTo>
                  <a:pt x="5454" y="1526"/>
                </a:lnTo>
                <a:lnTo>
                  <a:pt x="5454" y="675"/>
                </a:lnTo>
                <a:lnTo>
                  <a:pt x="10800" y="675"/>
                </a:lnTo>
                <a:lnTo>
                  <a:pt x="16146" y="675"/>
                </a:lnTo>
                <a:lnTo>
                  <a:pt x="16146" y="1526"/>
                </a:lnTo>
                <a:lnTo>
                  <a:pt x="13141" y="2891"/>
                </a:lnTo>
                <a:lnTo>
                  <a:pt x="14407" y="9006"/>
                </a:lnTo>
                <a:lnTo>
                  <a:pt x="19770" y="10360"/>
                </a:lnTo>
                <a:lnTo>
                  <a:pt x="20196" y="11812"/>
                </a:lnTo>
                <a:lnTo>
                  <a:pt x="10800" y="11812"/>
                </a:lnTo>
                <a:lnTo>
                  <a:pt x="1403" y="11812"/>
                </a:lnTo>
                <a:lnTo>
                  <a:pt x="1828" y="10360"/>
                </a:lnTo>
                <a:lnTo>
                  <a:pt x="7192" y="9005"/>
                </a:lnTo>
                <a:cubicBezTo>
                  <a:pt x="7192" y="9005"/>
                  <a:pt x="8458" y="2891"/>
                  <a:pt x="8458" y="2891"/>
                </a:cubicBezTo>
                <a:close/>
                <a:moveTo>
                  <a:pt x="762" y="9890"/>
                </a:moveTo>
                <a:lnTo>
                  <a:pt x="0" y="12488"/>
                </a:lnTo>
                <a:lnTo>
                  <a:pt x="10206" y="12488"/>
                </a:lnTo>
                <a:lnTo>
                  <a:pt x="10206" y="21600"/>
                </a:lnTo>
                <a:lnTo>
                  <a:pt x="11394" y="21600"/>
                </a:lnTo>
                <a:lnTo>
                  <a:pt x="11394" y="12488"/>
                </a:lnTo>
                <a:lnTo>
                  <a:pt x="21600" y="12488"/>
                </a:lnTo>
                <a:lnTo>
                  <a:pt x="20838" y="9890"/>
                </a:lnTo>
                <a:lnTo>
                  <a:pt x="15508" y="8545"/>
                </a:lnTo>
                <a:lnTo>
                  <a:pt x="14399" y="3184"/>
                </a:lnTo>
                <a:lnTo>
                  <a:pt x="17334" y="1849"/>
                </a:lnTo>
                <a:lnTo>
                  <a:pt x="17334" y="0"/>
                </a:lnTo>
                <a:lnTo>
                  <a:pt x="10800" y="0"/>
                </a:lnTo>
                <a:lnTo>
                  <a:pt x="4265" y="0"/>
                </a:lnTo>
                <a:lnTo>
                  <a:pt x="4265" y="1849"/>
                </a:lnTo>
                <a:lnTo>
                  <a:pt x="7201" y="3184"/>
                </a:lnTo>
                <a:lnTo>
                  <a:pt x="6091" y="8544"/>
                </a:lnTo>
                <a:cubicBezTo>
                  <a:pt x="6091" y="8544"/>
                  <a:pt x="762" y="9890"/>
                  <a:pt x="762" y="989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80" name="Shape 3880"/>
          <p:cNvSpPr/>
          <p:nvPr/>
        </p:nvSpPr>
        <p:spPr>
          <a:xfrm>
            <a:off x="1821734" y="4097332"/>
            <a:ext cx="342901" cy="266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00" y="20571"/>
                </a:moveTo>
                <a:lnTo>
                  <a:pt x="800" y="16156"/>
                </a:lnTo>
                <a:lnTo>
                  <a:pt x="5980" y="9495"/>
                </a:lnTo>
                <a:lnTo>
                  <a:pt x="11519" y="17633"/>
                </a:lnTo>
                <a:lnTo>
                  <a:pt x="15559" y="14518"/>
                </a:lnTo>
                <a:lnTo>
                  <a:pt x="20800" y="20293"/>
                </a:lnTo>
                <a:lnTo>
                  <a:pt x="20800" y="20571"/>
                </a:lnTo>
                <a:cubicBezTo>
                  <a:pt x="20800" y="20571"/>
                  <a:pt x="800" y="20571"/>
                  <a:pt x="800" y="20571"/>
                </a:cubicBezTo>
                <a:close/>
                <a:moveTo>
                  <a:pt x="20800" y="1029"/>
                </a:moveTo>
                <a:lnTo>
                  <a:pt x="20800" y="18939"/>
                </a:lnTo>
                <a:lnTo>
                  <a:pt x="15641" y="13254"/>
                </a:lnTo>
                <a:lnTo>
                  <a:pt x="11681" y="16309"/>
                </a:lnTo>
                <a:lnTo>
                  <a:pt x="6020" y="7991"/>
                </a:lnTo>
                <a:lnTo>
                  <a:pt x="800" y="14701"/>
                </a:lnTo>
                <a:lnTo>
                  <a:pt x="800" y="1029"/>
                </a:lnTo>
                <a:cubicBezTo>
                  <a:pt x="800" y="1029"/>
                  <a:pt x="20800" y="1029"/>
                  <a:pt x="20800" y="1029"/>
                </a:cubicBezTo>
                <a:close/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  <a:cubicBezTo>
                  <a:pt x="21600" y="21600"/>
                  <a:pt x="21600" y="0"/>
                  <a:pt x="2160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81" name="Shape 3881"/>
          <p:cNvSpPr/>
          <p:nvPr/>
        </p:nvSpPr>
        <p:spPr>
          <a:xfrm>
            <a:off x="1878884" y="4046532"/>
            <a:ext cx="349251" cy="266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600"/>
                </a:moveTo>
                <a:lnTo>
                  <a:pt x="785" y="3600"/>
                </a:lnTo>
                <a:lnTo>
                  <a:pt x="785" y="1029"/>
                </a:lnTo>
                <a:lnTo>
                  <a:pt x="20815" y="1029"/>
                </a:lnTo>
                <a:lnTo>
                  <a:pt x="20815" y="20571"/>
                </a:lnTo>
                <a:lnTo>
                  <a:pt x="18065" y="20571"/>
                </a:lnTo>
                <a:lnTo>
                  <a:pt x="18065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ubicBezTo>
                  <a:pt x="0" y="0"/>
                  <a:pt x="0" y="3600"/>
                  <a:pt x="0" y="360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82" name="Shape 3882"/>
          <p:cNvSpPr/>
          <p:nvPr/>
        </p:nvSpPr>
        <p:spPr>
          <a:xfrm>
            <a:off x="2037634" y="4148132"/>
            <a:ext cx="76201" cy="76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3600"/>
                </a:moveTo>
                <a:cubicBezTo>
                  <a:pt x="14771" y="3600"/>
                  <a:pt x="18000" y="6829"/>
                  <a:pt x="18000" y="10800"/>
                </a:cubicBezTo>
                <a:cubicBezTo>
                  <a:pt x="18000" y="14771"/>
                  <a:pt x="14771" y="18000"/>
                  <a:pt x="10800" y="18000"/>
                </a:cubicBezTo>
                <a:cubicBezTo>
                  <a:pt x="6829" y="18000"/>
                  <a:pt x="3600" y="14771"/>
                  <a:pt x="3600" y="10800"/>
                </a:cubicBezTo>
                <a:cubicBezTo>
                  <a:pt x="3600" y="6829"/>
                  <a:pt x="6829" y="3600"/>
                  <a:pt x="10800" y="3600"/>
                </a:cubicBezTo>
                <a:close/>
                <a:moveTo>
                  <a:pt x="10800" y="21600"/>
                </a:moveTo>
                <a:cubicBezTo>
                  <a:pt x="16755" y="21600"/>
                  <a:pt x="21600" y="16756"/>
                  <a:pt x="21600" y="10800"/>
                </a:cubicBezTo>
                <a:cubicBezTo>
                  <a:pt x="21600" y="4844"/>
                  <a:pt x="16755" y="0"/>
                  <a:pt x="10800" y="0"/>
                </a:cubicBezTo>
                <a:cubicBezTo>
                  <a:pt x="4845" y="0"/>
                  <a:pt x="0" y="4844"/>
                  <a:pt x="0" y="10800"/>
                </a:cubicBezTo>
                <a:cubicBezTo>
                  <a:pt x="0" y="16756"/>
                  <a:pt x="4845" y="21600"/>
                  <a:pt x="10800" y="2160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83" name="Shape 3883"/>
          <p:cNvSpPr/>
          <p:nvPr/>
        </p:nvSpPr>
        <p:spPr>
          <a:xfrm>
            <a:off x="2831384" y="4129082"/>
            <a:ext cx="349251" cy="2286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815" y="20400"/>
                </a:moveTo>
                <a:lnTo>
                  <a:pt x="785" y="20400"/>
                </a:lnTo>
                <a:lnTo>
                  <a:pt x="785" y="1200"/>
                </a:lnTo>
                <a:lnTo>
                  <a:pt x="20815" y="1200"/>
                </a:lnTo>
                <a:cubicBezTo>
                  <a:pt x="20815" y="1200"/>
                  <a:pt x="20815" y="20400"/>
                  <a:pt x="20815" y="20400"/>
                </a:cubicBezTo>
                <a:close/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  <a:cubicBezTo>
                  <a:pt x="21600" y="21600"/>
                  <a:pt x="21600" y="0"/>
                  <a:pt x="2160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84" name="Shape 3884"/>
          <p:cNvSpPr/>
          <p:nvPr/>
        </p:nvSpPr>
        <p:spPr>
          <a:xfrm>
            <a:off x="2888534" y="4071932"/>
            <a:ext cx="349251" cy="2286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5" y="1200"/>
                </a:moveTo>
                <a:lnTo>
                  <a:pt x="20815" y="1200"/>
                </a:lnTo>
                <a:lnTo>
                  <a:pt x="20815" y="20400"/>
                </a:lnTo>
                <a:lnTo>
                  <a:pt x="18851" y="20400"/>
                </a:lnTo>
                <a:lnTo>
                  <a:pt x="18851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lnTo>
                  <a:pt x="0" y="4200"/>
                </a:lnTo>
                <a:lnTo>
                  <a:pt x="785" y="4200"/>
                </a:lnTo>
                <a:cubicBezTo>
                  <a:pt x="785" y="4200"/>
                  <a:pt x="785" y="1200"/>
                  <a:pt x="785" y="120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85" name="Shape 3885"/>
          <p:cNvSpPr/>
          <p:nvPr/>
        </p:nvSpPr>
        <p:spPr>
          <a:xfrm>
            <a:off x="3091734" y="4160832"/>
            <a:ext cx="57151" cy="635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800" y="17280"/>
                </a:moveTo>
                <a:lnTo>
                  <a:pt x="4800" y="17280"/>
                </a:lnTo>
                <a:lnTo>
                  <a:pt x="4800" y="4320"/>
                </a:lnTo>
                <a:lnTo>
                  <a:pt x="16800" y="4320"/>
                </a:lnTo>
                <a:cubicBezTo>
                  <a:pt x="16800" y="4320"/>
                  <a:pt x="16800" y="17280"/>
                  <a:pt x="16800" y="17280"/>
                </a:cubicBezTo>
                <a:close/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  <a:cubicBezTo>
                  <a:pt x="21600" y="21600"/>
                  <a:pt x="21600" y="0"/>
                  <a:pt x="2160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86" name="Shape 3886"/>
          <p:cNvSpPr/>
          <p:nvPr/>
        </p:nvSpPr>
        <p:spPr>
          <a:xfrm>
            <a:off x="3034584" y="4160832"/>
            <a:ext cx="12701" cy="165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87" name="Shape 3887"/>
          <p:cNvSpPr/>
          <p:nvPr/>
        </p:nvSpPr>
        <p:spPr>
          <a:xfrm>
            <a:off x="2863134" y="4173532"/>
            <a:ext cx="152401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88" name="Shape 3888"/>
          <p:cNvSpPr/>
          <p:nvPr/>
        </p:nvSpPr>
        <p:spPr>
          <a:xfrm>
            <a:off x="2863134" y="4205282"/>
            <a:ext cx="133351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89" name="Shape 3889"/>
          <p:cNvSpPr/>
          <p:nvPr/>
        </p:nvSpPr>
        <p:spPr>
          <a:xfrm>
            <a:off x="2863134" y="4237032"/>
            <a:ext cx="139701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860084" y="3957632"/>
            <a:ext cx="406401" cy="406400"/>
            <a:chOff x="3860084" y="2514600"/>
            <a:chExt cx="406401" cy="406400"/>
          </a:xfrm>
        </p:grpSpPr>
        <p:sp>
          <p:nvSpPr>
            <p:cNvPr id="3890" name="Shape 3890"/>
            <p:cNvSpPr/>
            <p:nvPr/>
          </p:nvSpPr>
          <p:spPr>
            <a:xfrm>
              <a:off x="3860084" y="2514600"/>
              <a:ext cx="406401" cy="406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25" y="7088"/>
                  </a:moveTo>
                  <a:lnTo>
                    <a:pt x="20925" y="17212"/>
                  </a:lnTo>
                  <a:lnTo>
                    <a:pt x="16538" y="17212"/>
                  </a:lnTo>
                  <a:lnTo>
                    <a:pt x="16538" y="12825"/>
                  </a:lnTo>
                  <a:lnTo>
                    <a:pt x="5062" y="12825"/>
                  </a:lnTo>
                  <a:lnTo>
                    <a:pt x="5062" y="17212"/>
                  </a:lnTo>
                  <a:lnTo>
                    <a:pt x="675" y="17212"/>
                  </a:lnTo>
                  <a:lnTo>
                    <a:pt x="675" y="7088"/>
                  </a:lnTo>
                  <a:lnTo>
                    <a:pt x="5062" y="7088"/>
                  </a:lnTo>
                  <a:lnTo>
                    <a:pt x="16538" y="7088"/>
                  </a:lnTo>
                  <a:cubicBezTo>
                    <a:pt x="16538" y="7088"/>
                    <a:pt x="20925" y="7088"/>
                    <a:pt x="20925" y="7088"/>
                  </a:cubicBezTo>
                  <a:close/>
                  <a:moveTo>
                    <a:pt x="15862" y="20925"/>
                  </a:moveTo>
                  <a:lnTo>
                    <a:pt x="5738" y="20925"/>
                  </a:lnTo>
                  <a:lnTo>
                    <a:pt x="5738" y="13500"/>
                  </a:lnTo>
                  <a:lnTo>
                    <a:pt x="15862" y="13500"/>
                  </a:lnTo>
                  <a:cubicBezTo>
                    <a:pt x="15862" y="13500"/>
                    <a:pt x="15862" y="20925"/>
                    <a:pt x="15862" y="20925"/>
                  </a:cubicBezTo>
                  <a:close/>
                  <a:moveTo>
                    <a:pt x="5738" y="675"/>
                  </a:moveTo>
                  <a:lnTo>
                    <a:pt x="15862" y="675"/>
                  </a:lnTo>
                  <a:lnTo>
                    <a:pt x="15862" y="6412"/>
                  </a:lnTo>
                  <a:lnTo>
                    <a:pt x="5738" y="6412"/>
                  </a:lnTo>
                  <a:cubicBezTo>
                    <a:pt x="5738" y="6412"/>
                    <a:pt x="5738" y="675"/>
                    <a:pt x="5738" y="675"/>
                  </a:cubicBezTo>
                  <a:close/>
                  <a:moveTo>
                    <a:pt x="16538" y="0"/>
                  </a:moveTo>
                  <a:lnTo>
                    <a:pt x="5062" y="0"/>
                  </a:lnTo>
                  <a:lnTo>
                    <a:pt x="5062" y="6412"/>
                  </a:lnTo>
                  <a:lnTo>
                    <a:pt x="0" y="6412"/>
                  </a:lnTo>
                  <a:lnTo>
                    <a:pt x="0" y="17888"/>
                  </a:lnTo>
                  <a:lnTo>
                    <a:pt x="5062" y="17888"/>
                  </a:lnTo>
                  <a:lnTo>
                    <a:pt x="5062" y="21600"/>
                  </a:lnTo>
                  <a:lnTo>
                    <a:pt x="16538" y="21600"/>
                  </a:lnTo>
                  <a:lnTo>
                    <a:pt x="16538" y="17888"/>
                  </a:lnTo>
                  <a:lnTo>
                    <a:pt x="21600" y="17888"/>
                  </a:lnTo>
                  <a:lnTo>
                    <a:pt x="21600" y="6412"/>
                  </a:lnTo>
                  <a:lnTo>
                    <a:pt x="16538" y="6412"/>
                  </a:lnTo>
                  <a:cubicBezTo>
                    <a:pt x="16538" y="6412"/>
                    <a:pt x="16538" y="0"/>
                    <a:pt x="16538" y="0"/>
                  </a:cubicBezTo>
                  <a:close/>
                </a:path>
              </a:pathLst>
            </a:custGeom>
            <a:solidFill>
              <a:srgbClr val="53585F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</a:defRPr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91" name="Shape 3891"/>
            <p:cNvSpPr/>
            <p:nvPr/>
          </p:nvSpPr>
          <p:spPr>
            <a:xfrm>
              <a:off x="3898184" y="2679700"/>
              <a:ext cx="25401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53585F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</a:defRPr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92" name="Shape 3892"/>
            <p:cNvSpPr/>
            <p:nvPr/>
          </p:nvSpPr>
          <p:spPr>
            <a:xfrm>
              <a:off x="3936284" y="2679700"/>
              <a:ext cx="25401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53585F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</a:defRPr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93" name="Shape 3893"/>
            <p:cNvSpPr/>
            <p:nvPr/>
          </p:nvSpPr>
          <p:spPr>
            <a:xfrm>
              <a:off x="3999784" y="2806700"/>
              <a:ext cx="127001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53585F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</a:defRPr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94" name="Shape 3894"/>
            <p:cNvSpPr/>
            <p:nvPr/>
          </p:nvSpPr>
          <p:spPr>
            <a:xfrm>
              <a:off x="3999784" y="2857500"/>
              <a:ext cx="127001" cy="12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53585F"/>
            </a:solidFill>
            <a:ln w="12700">
              <a:miter lim="400000"/>
            </a:ln>
          </p:spPr>
          <p:txBody>
            <a:bodyPr lIns="19050" tIns="19050" rIns="19050" bIns="1905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</a:defRPr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895" name="Shape 3895"/>
          <p:cNvSpPr/>
          <p:nvPr/>
        </p:nvSpPr>
        <p:spPr>
          <a:xfrm>
            <a:off x="4926884" y="3944932"/>
            <a:ext cx="355601" cy="406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829" y="20925"/>
                </a:moveTo>
                <a:lnTo>
                  <a:pt x="771" y="20925"/>
                </a:lnTo>
                <a:lnTo>
                  <a:pt x="771" y="14175"/>
                </a:lnTo>
                <a:lnTo>
                  <a:pt x="20829" y="14175"/>
                </a:lnTo>
                <a:cubicBezTo>
                  <a:pt x="20829" y="14175"/>
                  <a:pt x="20829" y="20925"/>
                  <a:pt x="20829" y="20925"/>
                </a:cubicBezTo>
                <a:close/>
                <a:moveTo>
                  <a:pt x="3032" y="675"/>
                </a:moveTo>
                <a:lnTo>
                  <a:pt x="18568" y="675"/>
                </a:lnTo>
                <a:lnTo>
                  <a:pt x="20766" y="13500"/>
                </a:lnTo>
                <a:lnTo>
                  <a:pt x="834" y="13500"/>
                </a:lnTo>
                <a:cubicBezTo>
                  <a:pt x="834" y="13500"/>
                  <a:pt x="3032" y="675"/>
                  <a:pt x="3032" y="675"/>
                </a:cubicBezTo>
                <a:close/>
                <a:moveTo>
                  <a:pt x="19232" y="0"/>
                </a:moveTo>
                <a:lnTo>
                  <a:pt x="2368" y="0"/>
                </a:lnTo>
                <a:lnTo>
                  <a:pt x="54" y="13500"/>
                </a:lnTo>
                <a:lnTo>
                  <a:pt x="0" y="13500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13500"/>
                </a:lnTo>
                <a:lnTo>
                  <a:pt x="21547" y="13500"/>
                </a:lnTo>
                <a:cubicBezTo>
                  <a:pt x="21547" y="13500"/>
                  <a:pt x="19232" y="0"/>
                  <a:pt x="19232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96" name="Shape 3896"/>
          <p:cNvSpPr/>
          <p:nvPr/>
        </p:nvSpPr>
        <p:spPr>
          <a:xfrm>
            <a:off x="5180884" y="4249732"/>
            <a:ext cx="50801" cy="50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5400"/>
                </a:moveTo>
                <a:cubicBezTo>
                  <a:pt x="13779" y="5400"/>
                  <a:pt x="16200" y="7821"/>
                  <a:pt x="16200" y="10800"/>
                </a:cubicBezTo>
                <a:cubicBezTo>
                  <a:pt x="16200" y="13779"/>
                  <a:pt x="13779" y="16200"/>
                  <a:pt x="10800" y="16200"/>
                </a:cubicBezTo>
                <a:cubicBezTo>
                  <a:pt x="7821" y="16200"/>
                  <a:pt x="5400" y="13779"/>
                  <a:pt x="5400" y="10800"/>
                </a:cubicBezTo>
                <a:cubicBezTo>
                  <a:pt x="5400" y="7821"/>
                  <a:pt x="7821" y="5400"/>
                  <a:pt x="10800" y="5400"/>
                </a:cubicBezTo>
                <a:close/>
                <a:moveTo>
                  <a:pt x="10800" y="21600"/>
                </a:moveTo>
                <a:cubicBezTo>
                  <a:pt x="16756" y="21600"/>
                  <a:pt x="21600" y="16756"/>
                  <a:pt x="21600" y="10800"/>
                </a:cubicBezTo>
                <a:cubicBezTo>
                  <a:pt x="21600" y="4844"/>
                  <a:pt x="16756" y="0"/>
                  <a:pt x="10800" y="0"/>
                </a:cubicBezTo>
                <a:cubicBezTo>
                  <a:pt x="4844" y="0"/>
                  <a:pt x="0" y="4844"/>
                  <a:pt x="0" y="10800"/>
                </a:cubicBezTo>
                <a:cubicBezTo>
                  <a:pt x="0" y="16756"/>
                  <a:pt x="4844" y="21600"/>
                  <a:pt x="10800" y="2160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97" name="Shape 3897"/>
          <p:cNvSpPr/>
          <p:nvPr/>
        </p:nvSpPr>
        <p:spPr>
          <a:xfrm>
            <a:off x="5892084" y="3957632"/>
            <a:ext cx="406413" cy="406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59" y="17959"/>
                </a:moveTo>
                <a:cubicBezTo>
                  <a:pt x="16047" y="19872"/>
                  <a:pt x="13505" y="20925"/>
                  <a:pt x="10800" y="20925"/>
                </a:cubicBezTo>
                <a:cubicBezTo>
                  <a:pt x="8095" y="20925"/>
                  <a:pt x="5553" y="19872"/>
                  <a:pt x="3641" y="17959"/>
                </a:cubicBezTo>
                <a:cubicBezTo>
                  <a:pt x="1728" y="16047"/>
                  <a:pt x="675" y="13505"/>
                  <a:pt x="675" y="10800"/>
                </a:cubicBezTo>
                <a:cubicBezTo>
                  <a:pt x="675" y="8096"/>
                  <a:pt x="1728" y="5553"/>
                  <a:pt x="3641" y="3641"/>
                </a:cubicBezTo>
                <a:cubicBezTo>
                  <a:pt x="5553" y="1728"/>
                  <a:pt x="8095" y="675"/>
                  <a:pt x="10800" y="675"/>
                </a:cubicBezTo>
                <a:cubicBezTo>
                  <a:pt x="13505" y="675"/>
                  <a:pt x="16047" y="1728"/>
                  <a:pt x="17959" y="3641"/>
                </a:cubicBezTo>
                <a:cubicBezTo>
                  <a:pt x="19872" y="5553"/>
                  <a:pt x="20925" y="8096"/>
                  <a:pt x="20925" y="10800"/>
                </a:cubicBezTo>
                <a:cubicBezTo>
                  <a:pt x="20925" y="13505"/>
                  <a:pt x="19872" y="16047"/>
                  <a:pt x="17959" y="17959"/>
                </a:cubicBezTo>
                <a:close/>
                <a:moveTo>
                  <a:pt x="10800" y="0"/>
                </a:moveTo>
                <a:cubicBezTo>
                  <a:pt x="7915" y="0"/>
                  <a:pt x="5203" y="1124"/>
                  <a:pt x="3164" y="3164"/>
                </a:cubicBezTo>
                <a:cubicBezTo>
                  <a:pt x="1124" y="5204"/>
                  <a:pt x="0" y="7915"/>
                  <a:pt x="0" y="10800"/>
                </a:cubicBezTo>
                <a:cubicBezTo>
                  <a:pt x="0" y="13685"/>
                  <a:pt x="1124" y="16396"/>
                  <a:pt x="3164" y="18436"/>
                </a:cubicBezTo>
                <a:cubicBezTo>
                  <a:pt x="5203" y="20476"/>
                  <a:pt x="7915" y="21600"/>
                  <a:pt x="10800" y="21600"/>
                </a:cubicBezTo>
                <a:cubicBezTo>
                  <a:pt x="13684" y="21600"/>
                  <a:pt x="16397" y="20476"/>
                  <a:pt x="18436" y="18436"/>
                </a:cubicBezTo>
                <a:cubicBezTo>
                  <a:pt x="20476" y="16396"/>
                  <a:pt x="21600" y="13685"/>
                  <a:pt x="21600" y="10800"/>
                </a:cubicBezTo>
                <a:cubicBezTo>
                  <a:pt x="21600" y="7915"/>
                  <a:pt x="20476" y="5204"/>
                  <a:pt x="18436" y="3164"/>
                </a:cubicBezTo>
                <a:cubicBezTo>
                  <a:pt x="16397" y="1124"/>
                  <a:pt x="13684" y="0"/>
                  <a:pt x="1080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98" name="Shape 3898"/>
          <p:cNvSpPr/>
          <p:nvPr/>
        </p:nvSpPr>
        <p:spPr>
          <a:xfrm>
            <a:off x="6076234" y="4230682"/>
            <a:ext cx="12701" cy="25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99" name="Shape 3899"/>
          <p:cNvSpPr/>
          <p:nvPr/>
        </p:nvSpPr>
        <p:spPr>
          <a:xfrm>
            <a:off x="6038134" y="4052882"/>
            <a:ext cx="114301" cy="152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3634" y="0"/>
                  <a:pt x="0" y="1817"/>
                  <a:pt x="0" y="5400"/>
                </a:cubicBezTo>
                <a:lnTo>
                  <a:pt x="2400" y="5400"/>
                </a:lnTo>
                <a:cubicBezTo>
                  <a:pt x="2400" y="3724"/>
                  <a:pt x="3355" y="1800"/>
                  <a:pt x="10800" y="1800"/>
                </a:cubicBezTo>
                <a:cubicBezTo>
                  <a:pt x="15902" y="1800"/>
                  <a:pt x="19200" y="3919"/>
                  <a:pt x="19200" y="7200"/>
                </a:cubicBezTo>
                <a:cubicBezTo>
                  <a:pt x="19200" y="9689"/>
                  <a:pt x="14480" y="12010"/>
                  <a:pt x="12663" y="12694"/>
                </a:cubicBezTo>
                <a:cubicBezTo>
                  <a:pt x="12441" y="12778"/>
                  <a:pt x="7200" y="14811"/>
                  <a:pt x="7200" y="20700"/>
                </a:cubicBezTo>
                <a:lnTo>
                  <a:pt x="7200" y="21600"/>
                </a:lnTo>
                <a:lnTo>
                  <a:pt x="9600" y="21600"/>
                </a:lnTo>
                <a:lnTo>
                  <a:pt x="9600" y="20700"/>
                </a:lnTo>
                <a:cubicBezTo>
                  <a:pt x="9600" y="15967"/>
                  <a:pt x="13575" y="14367"/>
                  <a:pt x="13737" y="14306"/>
                </a:cubicBezTo>
                <a:cubicBezTo>
                  <a:pt x="14058" y="14185"/>
                  <a:pt x="21600" y="11308"/>
                  <a:pt x="21600" y="7200"/>
                </a:cubicBezTo>
                <a:cubicBezTo>
                  <a:pt x="21600" y="2961"/>
                  <a:pt x="17159" y="0"/>
                  <a:pt x="1080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00" name="Shape 3900"/>
          <p:cNvSpPr/>
          <p:nvPr/>
        </p:nvSpPr>
        <p:spPr>
          <a:xfrm>
            <a:off x="6958884" y="3944932"/>
            <a:ext cx="355601" cy="406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829" y="20925"/>
                </a:moveTo>
                <a:lnTo>
                  <a:pt x="771" y="20925"/>
                </a:lnTo>
                <a:lnTo>
                  <a:pt x="771" y="14175"/>
                </a:lnTo>
                <a:lnTo>
                  <a:pt x="20829" y="14175"/>
                </a:lnTo>
                <a:cubicBezTo>
                  <a:pt x="20829" y="14175"/>
                  <a:pt x="20829" y="20925"/>
                  <a:pt x="20829" y="20925"/>
                </a:cubicBezTo>
                <a:close/>
                <a:moveTo>
                  <a:pt x="3032" y="675"/>
                </a:moveTo>
                <a:lnTo>
                  <a:pt x="18568" y="675"/>
                </a:lnTo>
                <a:lnTo>
                  <a:pt x="20766" y="13500"/>
                </a:lnTo>
                <a:lnTo>
                  <a:pt x="834" y="13500"/>
                </a:lnTo>
                <a:cubicBezTo>
                  <a:pt x="834" y="13500"/>
                  <a:pt x="3032" y="675"/>
                  <a:pt x="3032" y="675"/>
                </a:cubicBezTo>
                <a:close/>
                <a:moveTo>
                  <a:pt x="19232" y="0"/>
                </a:moveTo>
                <a:lnTo>
                  <a:pt x="2368" y="0"/>
                </a:lnTo>
                <a:lnTo>
                  <a:pt x="54" y="13500"/>
                </a:lnTo>
                <a:lnTo>
                  <a:pt x="0" y="13500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13500"/>
                </a:lnTo>
                <a:lnTo>
                  <a:pt x="21547" y="13500"/>
                </a:lnTo>
                <a:cubicBezTo>
                  <a:pt x="21547" y="13500"/>
                  <a:pt x="19232" y="0"/>
                  <a:pt x="19232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01" name="Shape 3901"/>
          <p:cNvSpPr/>
          <p:nvPr/>
        </p:nvSpPr>
        <p:spPr>
          <a:xfrm>
            <a:off x="7212884" y="4249732"/>
            <a:ext cx="50801" cy="50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5400"/>
                </a:moveTo>
                <a:cubicBezTo>
                  <a:pt x="13779" y="5400"/>
                  <a:pt x="16200" y="7821"/>
                  <a:pt x="16200" y="10800"/>
                </a:cubicBezTo>
                <a:cubicBezTo>
                  <a:pt x="16200" y="13779"/>
                  <a:pt x="13779" y="16200"/>
                  <a:pt x="10800" y="16200"/>
                </a:cubicBezTo>
                <a:cubicBezTo>
                  <a:pt x="7821" y="16200"/>
                  <a:pt x="5400" y="13779"/>
                  <a:pt x="5400" y="10800"/>
                </a:cubicBezTo>
                <a:cubicBezTo>
                  <a:pt x="5400" y="7821"/>
                  <a:pt x="7821" y="5400"/>
                  <a:pt x="10800" y="5400"/>
                </a:cubicBezTo>
                <a:close/>
                <a:moveTo>
                  <a:pt x="10800" y="21600"/>
                </a:moveTo>
                <a:cubicBezTo>
                  <a:pt x="16756" y="21600"/>
                  <a:pt x="21600" y="16756"/>
                  <a:pt x="21600" y="10800"/>
                </a:cubicBezTo>
                <a:cubicBezTo>
                  <a:pt x="21600" y="4844"/>
                  <a:pt x="16756" y="0"/>
                  <a:pt x="10800" y="0"/>
                </a:cubicBezTo>
                <a:cubicBezTo>
                  <a:pt x="4844" y="0"/>
                  <a:pt x="0" y="4844"/>
                  <a:pt x="0" y="10800"/>
                </a:cubicBezTo>
                <a:cubicBezTo>
                  <a:pt x="0" y="16756"/>
                  <a:pt x="4844" y="21600"/>
                  <a:pt x="10800" y="2160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02" name="Shape 3902"/>
          <p:cNvSpPr/>
          <p:nvPr/>
        </p:nvSpPr>
        <p:spPr>
          <a:xfrm>
            <a:off x="7066834" y="4033832"/>
            <a:ext cx="139701" cy="889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673" y="18514"/>
                </a:moveTo>
                <a:lnTo>
                  <a:pt x="3927" y="18514"/>
                </a:lnTo>
                <a:cubicBezTo>
                  <a:pt x="2515" y="18514"/>
                  <a:pt x="1964" y="17649"/>
                  <a:pt x="1964" y="15429"/>
                </a:cubicBezTo>
                <a:cubicBezTo>
                  <a:pt x="1964" y="14685"/>
                  <a:pt x="2555" y="12343"/>
                  <a:pt x="3927" y="12343"/>
                </a:cubicBezTo>
                <a:lnTo>
                  <a:pt x="4737" y="12343"/>
                </a:lnTo>
                <a:lnTo>
                  <a:pt x="4891" y="11093"/>
                </a:lnTo>
                <a:cubicBezTo>
                  <a:pt x="5358" y="7314"/>
                  <a:pt x="7985" y="3086"/>
                  <a:pt x="10800" y="3086"/>
                </a:cubicBezTo>
                <a:cubicBezTo>
                  <a:pt x="13655" y="3086"/>
                  <a:pt x="16691" y="5789"/>
                  <a:pt x="16691" y="10800"/>
                </a:cubicBezTo>
                <a:lnTo>
                  <a:pt x="16691" y="12343"/>
                </a:lnTo>
                <a:lnTo>
                  <a:pt x="17673" y="12343"/>
                </a:lnTo>
                <a:cubicBezTo>
                  <a:pt x="19046" y="12343"/>
                  <a:pt x="19636" y="14685"/>
                  <a:pt x="19636" y="15429"/>
                </a:cubicBezTo>
                <a:cubicBezTo>
                  <a:pt x="19636" y="17562"/>
                  <a:pt x="19030" y="18514"/>
                  <a:pt x="17673" y="18514"/>
                </a:cubicBezTo>
                <a:close/>
                <a:moveTo>
                  <a:pt x="18597" y="9433"/>
                </a:moveTo>
                <a:cubicBezTo>
                  <a:pt x="18139" y="3969"/>
                  <a:pt x="14940" y="0"/>
                  <a:pt x="10800" y="0"/>
                </a:cubicBezTo>
                <a:cubicBezTo>
                  <a:pt x="7177" y="0"/>
                  <a:pt x="4080" y="4662"/>
                  <a:pt x="3145" y="9382"/>
                </a:cubicBezTo>
                <a:cubicBezTo>
                  <a:pt x="1050" y="10070"/>
                  <a:pt x="0" y="13446"/>
                  <a:pt x="0" y="15429"/>
                </a:cubicBezTo>
                <a:cubicBezTo>
                  <a:pt x="0" y="19351"/>
                  <a:pt x="1431" y="21600"/>
                  <a:pt x="3927" y="21600"/>
                </a:cubicBezTo>
                <a:lnTo>
                  <a:pt x="17673" y="21600"/>
                </a:lnTo>
                <a:cubicBezTo>
                  <a:pt x="20132" y="21600"/>
                  <a:pt x="21600" y="19293"/>
                  <a:pt x="21600" y="15429"/>
                </a:cubicBezTo>
                <a:cubicBezTo>
                  <a:pt x="21600" y="13492"/>
                  <a:pt x="20597" y="10224"/>
                  <a:pt x="18597" y="9433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03" name="Shape 3903"/>
          <p:cNvSpPr/>
          <p:nvPr/>
        </p:nvSpPr>
        <p:spPr>
          <a:xfrm>
            <a:off x="7974884" y="3944932"/>
            <a:ext cx="355601" cy="406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829" y="20925"/>
                </a:moveTo>
                <a:lnTo>
                  <a:pt x="771" y="20925"/>
                </a:lnTo>
                <a:lnTo>
                  <a:pt x="771" y="14175"/>
                </a:lnTo>
                <a:lnTo>
                  <a:pt x="20829" y="14175"/>
                </a:lnTo>
                <a:cubicBezTo>
                  <a:pt x="20829" y="14175"/>
                  <a:pt x="20829" y="20925"/>
                  <a:pt x="20829" y="20925"/>
                </a:cubicBezTo>
                <a:close/>
                <a:moveTo>
                  <a:pt x="3032" y="675"/>
                </a:moveTo>
                <a:lnTo>
                  <a:pt x="18568" y="675"/>
                </a:lnTo>
                <a:lnTo>
                  <a:pt x="20766" y="13500"/>
                </a:lnTo>
                <a:lnTo>
                  <a:pt x="834" y="13500"/>
                </a:lnTo>
                <a:cubicBezTo>
                  <a:pt x="834" y="13500"/>
                  <a:pt x="3032" y="675"/>
                  <a:pt x="3032" y="675"/>
                </a:cubicBezTo>
                <a:close/>
                <a:moveTo>
                  <a:pt x="19232" y="0"/>
                </a:moveTo>
                <a:lnTo>
                  <a:pt x="2368" y="0"/>
                </a:lnTo>
                <a:lnTo>
                  <a:pt x="54" y="13500"/>
                </a:lnTo>
                <a:lnTo>
                  <a:pt x="0" y="13500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13500"/>
                </a:lnTo>
                <a:lnTo>
                  <a:pt x="21547" y="13500"/>
                </a:lnTo>
                <a:cubicBezTo>
                  <a:pt x="21547" y="13500"/>
                  <a:pt x="19232" y="0"/>
                  <a:pt x="19232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04" name="Shape 3904"/>
          <p:cNvSpPr/>
          <p:nvPr/>
        </p:nvSpPr>
        <p:spPr>
          <a:xfrm>
            <a:off x="8228884" y="4249732"/>
            <a:ext cx="50801" cy="50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5400"/>
                </a:moveTo>
                <a:cubicBezTo>
                  <a:pt x="13779" y="5400"/>
                  <a:pt x="16200" y="7821"/>
                  <a:pt x="16200" y="10800"/>
                </a:cubicBezTo>
                <a:cubicBezTo>
                  <a:pt x="16200" y="13779"/>
                  <a:pt x="13779" y="16200"/>
                  <a:pt x="10800" y="16200"/>
                </a:cubicBezTo>
                <a:cubicBezTo>
                  <a:pt x="7821" y="16200"/>
                  <a:pt x="5400" y="13779"/>
                  <a:pt x="5400" y="10800"/>
                </a:cubicBezTo>
                <a:cubicBezTo>
                  <a:pt x="5400" y="7821"/>
                  <a:pt x="7821" y="5400"/>
                  <a:pt x="10800" y="5400"/>
                </a:cubicBezTo>
                <a:close/>
                <a:moveTo>
                  <a:pt x="10800" y="21600"/>
                </a:moveTo>
                <a:cubicBezTo>
                  <a:pt x="16756" y="21600"/>
                  <a:pt x="21600" y="16756"/>
                  <a:pt x="21600" y="10800"/>
                </a:cubicBezTo>
                <a:cubicBezTo>
                  <a:pt x="21600" y="4844"/>
                  <a:pt x="16756" y="0"/>
                  <a:pt x="10800" y="0"/>
                </a:cubicBezTo>
                <a:cubicBezTo>
                  <a:pt x="4844" y="0"/>
                  <a:pt x="0" y="4844"/>
                  <a:pt x="0" y="10800"/>
                </a:cubicBezTo>
                <a:cubicBezTo>
                  <a:pt x="0" y="16756"/>
                  <a:pt x="4844" y="21600"/>
                  <a:pt x="10800" y="2160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05" name="Shape 3905"/>
          <p:cNvSpPr/>
          <p:nvPr/>
        </p:nvSpPr>
        <p:spPr>
          <a:xfrm>
            <a:off x="8095534" y="4014782"/>
            <a:ext cx="110580" cy="133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040" y="18088"/>
                </a:moveTo>
                <a:lnTo>
                  <a:pt x="12040" y="0"/>
                </a:lnTo>
                <a:lnTo>
                  <a:pt x="9560" y="0"/>
                </a:lnTo>
                <a:lnTo>
                  <a:pt x="9560" y="18088"/>
                </a:lnTo>
                <a:lnTo>
                  <a:pt x="1754" y="11616"/>
                </a:lnTo>
                <a:lnTo>
                  <a:pt x="0" y="13221"/>
                </a:lnTo>
                <a:lnTo>
                  <a:pt x="9923" y="21600"/>
                </a:lnTo>
                <a:lnTo>
                  <a:pt x="11677" y="21600"/>
                </a:lnTo>
                <a:lnTo>
                  <a:pt x="21600" y="13221"/>
                </a:lnTo>
                <a:lnTo>
                  <a:pt x="19846" y="11691"/>
                </a:lnTo>
                <a:cubicBezTo>
                  <a:pt x="19846" y="11691"/>
                  <a:pt x="12040" y="18088"/>
                  <a:pt x="12040" y="18088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06" name="Shape 3906"/>
          <p:cNvSpPr/>
          <p:nvPr/>
        </p:nvSpPr>
        <p:spPr>
          <a:xfrm>
            <a:off x="8978184" y="3957632"/>
            <a:ext cx="355601" cy="406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829" y="20925"/>
                </a:moveTo>
                <a:lnTo>
                  <a:pt x="771" y="20925"/>
                </a:lnTo>
                <a:lnTo>
                  <a:pt x="771" y="14175"/>
                </a:lnTo>
                <a:lnTo>
                  <a:pt x="20829" y="14175"/>
                </a:lnTo>
                <a:cubicBezTo>
                  <a:pt x="20829" y="14175"/>
                  <a:pt x="20829" y="20925"/>
                  <a:pt x="20829" y="20925"/>
                </a:cubicBezTo>
                <a:close/>
                <a:moveTo>
                  <a:pt x="3032" y="675"/>
                </a:moveTo>
                <a:lnTo>
                  <a:pt x="18568" y="675"/>
                </a:lnTo>
                <a:lnTo>
                  <a:pt x="20766" y="13500"/>
                </a:lnTo>
                <a:lnTo>
                  <a:pt x="834" y="13500"/>
                </a:lnTo>
                <a:cubicBezTo>
                  <a:pt x="834" y="13500"/>
                  <a:pt x="3032" y="675"/>
                  <a:pt x="3032" y="675"/>
                </a:cubicBezTo>
                <a:close/>
                <a:moveTo>
                  <a:pt x="19232" y="0"/>
                </a:moveTo>
                <a:lnTo>
                  <a:pt x="2368" y="0"/>
                </a:lnTo>
                <a:lnTo>
                  <a:pt x="54" y="13500"/>
                </a:lnTo>
                <a:lnTo>
                  <a:pt x="0" y="13500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13500"/>
                </a:lnTo>
                <a:lnTo>
                  <a:pt x="21547" y="13500"/>
                </a:lnTo>
                <a:cubicBezTo>
                  <a:pt x="21547" y="13500"/>
                  <a:pt x="19232" y="0"/>
                  <a:pt x="19232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07" name="Shape 3907"/>
          <p:cNvSpPr/>
          <p:nvPr/>
        </p:nvSpPr>
        <p:spPr>
          <a:xfrm>
            <a:off x="9232184" y="4262432"/>
            <a:ext cx="50801" cy="50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5400"/>
                </a:moveTo>
                <a:cubicBezTo>
                  <a:pt x="13779" y="5400"/>
                  <a:pt x="16200" y="7821"/>
                  <a:pt x="16200" y="10800"/>
                </a:cubicBezTo>
                <a:cubicBezTo>
                  <a:pt x="16200" y="13779"/>
                  <a:pt x="13779" y="16200"/>
                  <a:pt x="10800" y="16200"/>
                </a:cubicBezTo>
                <a:cubicBezTo>
                  <a:pt x="7821" y="16200"/>
                  <a:pt x="5400" y="13779"/>
                  <a:pt x="5400" y="10800"/>
                </a:cubicBezTo>
                <a:cubicBezTo>
                  <a:pt x="5400" y="7821"/>
                  <a:pt x="7821" y="5400"/>
                  <a:pt x="10800" y="5400"/>
                </a:cubicBezTo>
                <a:close/>
                <a:moveTo>
                  <a:pt x="10800" y="21600"/>
                </a:moveTo>
                <a:cubicBezTo>
                  <a:pt x="16756" y="21600"/>
                  <a:pt x="21600" y="16756"/>
                  <a:pt x="21600" y="10800"/>
                </a:cubicBezTo>
                <a:cubicBezTo>
                  <a:pt x="21600" y="4844"/>
                  <a:pt x="16756" y="0"/>
                  <a:pt x="10800" y="0"/>
                </a:cubicBezTo>
                <a:cubicBezTo>
                  <a:pt x="4844" y="0"/>
                  <a:pt x="0" y="4844"/>
                  <a:pt x="0" y="10800"/>
                </a:cubicBezTo>
                <a:cubicBezTo>
                  <a:pt x="0" y="16756"/>
                  <a:pt x="4844" y="21600"/>
                  <a:pt x="10800" y="2160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08" name="Shape 3908"/>
          <p:cNvSpPr/>
          <p:nvPr/>
        </p:nvSpPr>
        <p:spPr>
          <a:xfrm>
            <a:off x="9105184" y="4027482"/>
            <a:ext cx="110580" cy="1333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923" y="0"/>
                </a:moveTo>
                <a:lnTo>
                  <a:pt x="0" y="8379"/>
                </a:lnTo>
                <a:lnTo>
                  <a:pt x="1755" y="9909"/>
                </a:lnTo>
                <a:lnTo>
                  <a:pt x="9562" y="3512"/>
                </a:lnTo>
                <a:lnTo>
                  <a:pt x="9562" y="21600"/>
                </a:lnTo>
                <a:lnTo>
                  <a:pt x="12043" y="21600"/>
                </a:lnTo>
                <a:lnTo>
                  <a:pt x="12043" y="3512"/>
                </a:lnTo>
                <a:lnTo>
                  <a:pt x="19847" y="9984"/>
                </a:lnTo>
                <a:lnTo>
                  <a:pt x="21600" y="8379"/>
                </a:lnTo>
                <a:lnTo>
                  <a:pt x="11677" y="0"/>
                </a:lnTo>
                <a:cubicBezTo>
                  <a:pt x="11677" y="0"/>
                  <a:pt x="9923" y="0"/>
                  <a:pt x="9923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09" name="Shape 3909"/>
          <p:cNvSpPr/>
          <p:nvPr/>
        </p:nvSpPr>
        <p:spPr>
          <a:xfrm>
            <a:off x="10006884" y="3957632"/>
            <a:ext cx="355923" cy="3556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771"/>
                </a:lnTo>
                <a:cubicBezTo>
                  <a:pt x="6166" y="771"/>
                  <a:pt x="12013" y="3496"/>
                  <a:pt x="15982" y="8249"/>
                </a:cubicBezTo>
                <a:cubicBezTo>
                  <a:pt x="19101" y="11982"/>
                  <a:pt x="20829" y="16724"/>
                  <a:pt x="20829" y="21600"/>
                </a:cubicBezTo>
                <a:lnTo>
                  <a:pt x="21600" y="21600"/>
                </a:lnTo>
                <a:cubicBezTo>
                  <a:pt x="21600" y="16544"/>
                  <a:pt x="19809" y="11626"/>
                  <a:pt x="16573" y="7754"/>
                </a:cubicBezTo>
                <a:cubicBezTo>
                  <a:pt x="12457" y="2826"/>
                  <a:pt x="6551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10" name="Shape 3910"/>
          <p:cNvSpPr/>
          <p:nvPr/>
        </p:nvSpPr>
        <p:spPr>
          <a:xfrm>
            <a:off x="10006884" y="4033832"/>
            <a:ext cx="284287" cy="2839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35" y="21600"/>
                </a:moveTo>
                <a:lnTo>
                  <a:pt x="21600" y="21600"/>
                </a:lnTo>
                <a:cubicBezTo>
                  <a:pt x="21600" y="9690"/>
                  <a:pt x="12062" y="0"/>
                  <a:pt x="0" y="0"/>
                </a:cubicBezTo>
                <a:lnTo>
                  <a:pt x="0" y="966"/>
                </a:lnTo>
                <a:cubicBezTo>
                  <a:pt x="11579" y="966"/>
                  <a:pt x="20635" y="10222"/>
                  <a:pt x="20635" y="2160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11" name="Shape 3911"/>
          <p:cNvSpPr/>
          <p:nvPr/>
        </p:nvSpPr>
        <p:spPr>
          <a:xfrm>
            <a:off x="10006884" y="4103682"/>
            <a:ext cx="212639" cy="2123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292"/>
                </a:lnTo>
                <a:cubicBezTo>
                  <a:pt x="10966" y="1292"/>
                  <a:pt x="20310" y="10402"/>
                  <a:pt x="20310" y="21600"/>
                </a:cubicBezTo>
                <a:lnTo>
                  <a:pt x="21600" y="21600"/>
                </a:lnTo>
                <a:cubicBezTo>
                  <a:pt x="21600" y="9689"/>
                  <a:pt x="11611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12" name="Shape 3912"/>
          <p:cNvSpPr/>
          <p:nvPr/>
        </p:nvSpPr>
        <p:spPr>
          <a:xfrm>
            <a:off x="10006884" y="4173532"/>
            <a:ext cx="141003" cy="1406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1600" y="9690"/>
                  <a:pt x="11673" y="0"/>
                  <a:pt x="0" y="0"/>
                </a:cubicBezTo>
                <a:lnTo>
                  <a:pt x="0" y="1950"/>
                </a:lnTo>
                <a:cubicBezTo>
                  <a:pt x="10700" y="1950"/>
                  <a:pt x="19654" y="10765"/>
                  <a:pt x="19654" y="21600"/>
                </a:cubicBezTo>
                <a:cubicBezTo>
                  <a:pt x="19654" y="21600"/>
                  <a:pt x="21600" y="21600"/>
                  <a:pt x="21600" y="2160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13" name="Shape 3913"/>
          <p:cNvSpPr/>
          <p:nvPr/>
        </p:nvSpPr>
        <p:spPr>
          <a:xfrm>
            <a:off x="9956084" y="4262432"/>
            <a:ext cx="102252" cy="1022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683" y="10800"/>
                </a:moveTo>
                <a:cubicBezTo>
                  <a:pt x="2683" y="6325"/>
                  <a:pt x="6325" y="2683"/>
                  <a:pt x="10799" y="2683"/>
                </a:cubicBezTo>
                <a:cubicBezTo>
                  <a:pt x="15275" y="2683"/>
                  <a:pt x="18917" y="6325"/>
                  <a:pt x="18917" y="10800"/>
                </a:cubicBezTo>
                <a:cubicBezTo>
                  <a:pt x="18917" y="15275"/>
                  <a:pt x="15275" y="18917"/>
                  <a:pt x="10799" y="18917"/>
                </a:cubicBezTo>
                <a:cubicBezTo>
                  <a:pt x="6325" y="18917"/>
                  <a:pt x="2683" y="15275"/>
                  <a:pt x="2683" y="10800"/>
                </a:cubicBezTo>
                <a:close/>
                <a:moveTo>
                  <a:pt x="21600" y="10800"/>
                </a:moveTo>
                <a:cubicBezTo>
                  <a:pt x="21600" y="4845"/>
                  <a:pt x="16756" y="0"/>
                  <a:pt x="10799" y="0"/>
                </a:cubicBezTo>
                <a:cubicBezTo>
                  <a:pt x="4843" y="0"/>
                  <a:pt x="0" y="4845"/>
                  <a:pt x="0" y="10800"/>
                </a:cubicBezTo>
                <a:cubicBezTo>
                  <a:pt x="0" y="16755"/>
                  <a:pt x="4843" y="21600"/>
                  <a:pt x="10799" y="21600"/>
                </a:cubicBezTo>
                <a:cubicBezTo>
                  <a:pt x="16756" y="21600"/>
                  <a:pt x="21600" y="16755"/>
                  <a:pt x="21600" y="1080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14" name="Shape 3914"/>
          <p:cNvSpPr/>
          <p:nvPr/>
        </p:nvSpPr>
        <p:spPr>
          <a:xfrm>
            <a:off x="11029234" y="3957632"/>
            <a:ext cx="342901" cy="406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4725"/>
                </a:moveTo>
                <a:cubicBezTo>
                  <a:pt x="4604" y="4725"/>
                  <a:pt x="800" y="3545"/>
                  <a:pt x="800" y="2700"/>
                </a:cubicBezTo>
                <a:cubicBezTo>
                  <a:pt x="800" y="1855"/>
                  <a:pt x="4604" y="675"/>
                  <a:pt x="10800" y="675"/>
                </a:cubicBezTo>
                <a:cubicBezTo>
                  <a:pt x="16995" y="675"/>
                  <a:pt x="20800" y="1855"/>
                  <a:pt x="20800" y="2700"/>
                </a:cubicBezTo>
                <a:cubicBezTo>
                  <a:pt x="20800" y="3545"/>
                  <a:pt x="16995" y="4725"/>
                  <a:pt x="10800" y="4725"/>
                </a:cubicBezTo>
                <a:close/>
                <a:moveTo>
                  <a:pt x="10800" y="10125"/>
                </a:moveTo>
                <a:cubicBezTo>
                  <a:pt x="4604" y="10125"/>
                  <a:pt x="800" y="8945"/>
                  <a:pt x="800" y="8100"/>
                </a:cubicBezTo>
                <a:lnTo>
                  <a:pt x="800" y="3788"/>
                </a:lnTo>
                <a:cubicBezTo>
                  <a:pt x="2502" y="4850"/>
                  <a:pt x="6669" y="5400"/>
                  <a:pt x="10800" y="5400"/>
                </a:cubicBezTo>
                <a:cubicBezTo>
                  <a:pt x="14931" y="5400"/>
                  <a:pt x="19098" y="4850"/>
                  <a:pt x="20800" y="3788"/>
                </a:cubicBezTo>
                <a:lnTo>
                  <a:pt x="20800" y="8100"/>
                </a:lnTo>
                <a:cubicBezTo>
                  <a:pt x="20800" y="8945"/>
                  <a:pt x="16995" y="10125"/>
                  <a:pt x="10800" y="10125"/>
                </a:cubicBezTo>
                <a:close/>
                <a:moveTo>
                  <a:pt x="10800" y="15525"/>
                </a:moveTo>
                <a:cubicBezTo>
                  <a:pt x="4604" y="15525"/>
                  <a:pt x="800" y="14345"/>
                  <a:pt x="800" y="13500"/>
                </a:cubicBezTo>
                <a:lnTo>
                  <a:pt x="800" y="9188"/>
                </a:lnTo>
                <a:cubicBezTo>
                  <a:pt x="2502" y="10250"/>
                  <a:pt x="6669" y="10800"/>
                  <a:pt x="10800" y="10800"/>
                </a:cubicBezTo>
                <a:cubicBezTo>
                  <a:pt x="14931" y="10800"/>
                  <a:pt x="19098" y="10250"/>
                  <a:pt x="20800" y="9188"/>
                </a:cubicBezTo>
                <a:lnTo>
                  <a:pt x="20800" y="13500"/>
                </a:lnTo>
                <a:cubicBezTo>
                  <a:pt x="20800" y="14345"/>
                  <a:pt x="16995" y="15525"/>
                  <a:pt x="10800" y="15525"/>
                </a:cubicBezTo>
                <a:close/>
                <a:moveTo>
                  <a:pt x="10800" y="20925"/>
                </a:moveTo>
                <a:cubicBezTo>
                  <a:pt x="4604" y="20925"/>
                  <a:pt x="800" y="19745"/>
                  <a:pt x="800" y="18900"/>
                </a:cubicBezTo>
                <a:lnTo>
                  <a:pt x="800" y="14588"/>
                </a:lnTo>
                <a:cubicBezTo>
                  <a:pt x="2502" y="15650"/>
                  <a:pt x="6669" y="16200"/>
                  <a:pt x="10800" y="16200"/>
                </a:cubicBezTo>
                <a:cubicBezTo>
                  <a:pt x="14931" y="16200"/>
                  <a:pt x="19098" y="15650"/>
                  <a:pt x="20800" y="14588"/>
                </a:cubicBezTo>
                <a:lnTo>
                  <a:pt x="20800" y="18900"/>
                </a:lnTo>
                <a:cubicBezTo>
                  <a:pt x="20800" y="19745"/>
                  <a:pt x="16995" y="20925"/>
                  <a:pt x="10800" y="20925"/>
                </a:cubicBezTo>
                <a:close/>
                <a:moveTo>
                  <a:pt x="10800" y="0"/>
                </a:moveTo>
                <a:cubicBezTo>
                  <a:pt x="5433" y="0"/>
                  <a:pt x="0" y="927"/>
                  <a:pt x="0" y="2700"/>
                </a:cubicBezTo>
                <a:lnTo>
                  <a:pt x="0" y="18900"/>
                </a:lnTo>
                <a:cubicBezTo>
                  <a:pt x="0" y="20673"/>
                  <a:pt x="5433" y="21600"/>
                  <a:pt x="10800" y="21600"/>
                </a:cubicBezTo>
                <a:cubicBezTo>
                  <a:pt x="16167" y="21600"/>
                  <a:pt x="21600" y="20673"/>
                  <a:pt x="21600" y="18900"/>
                </a:cubicBezTo>
                <a:lnTo>
                  <a:pt x="21600" y="2700"/>
                </a:lnTo>
                <a:cubicBezTo>
                  <a:pt x="21600" y="927"/>
                  <a:pt x="16167" y="0"/>
                  <a:pt x="1080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15" name="Shape 3915"/>
          <p:cNvSpPr/>
          <p:nvPr/>
        </p:nvSpPr>
        <p:spPr>
          <a:xfrm>
            <a:off x="812084" y="4729165"/>
            <a:ext cx="406401" cy="406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212" y="8100"/>
                </a:moveTo>
                <a:cubicBezTo>
                  <a:pt x="15166" y="8100"/>
                  <a:pt x="13500" y="6434"/>
                  <a:pt x="13500" y="4388"/>
                </a:cubicBezTo>
                <a:cubicBezTo>
                  <a:pt x="13500" y="2341"/>
                  <a:pt x="15166" y="675"/>
                  <a:pt x="17212" y="675"/>
                </a:cubicBezTo>
                <a:cubicBezTo>
                  <a:pt x="19259" y="675"/>
                  <a:pt x="20925" y="2341"/>
                  <a:pt x="20925" y="4388"/>
                </a:cubicBezTo>
                <a:cubicBezTo>
                  <a:pt x="20925" y="6434"/>
                  <a:pt x="19259" y="8100"/>
                  <a:pt x="17212" y="8100"/>
                </a:cubicBezTo>
                <a:close/>
                <a:moveTo>
                  <a:pt x="3712" y="17212"/>
                </a:moveTo>
                <a:cubicBezTo>
                  <a:pt x="2038" y="17212"/>
                  <a:pt x="675" y="15850"/>
                  <a:pt x="675" y="14175"/>
                </a:cubicBezTo>
                <a:cubicBezTo>
                  <a:pt x="675" y="12500"/>
                  <a:pt x="2038" y="11138"/>
                  <a:pt x="3712" y="11138"/>
                </a:cubicBezTo>
                <a:cubicBezTo>
                  <a:pt x="5387" y="11138"/>
                  <a:pt x="6750" y="12500"/>
                  <a:pt x="6750" y="14175"/>
                </a:cubicBezTo>
                <a:cubicBezTo>
                  <a:pt x="6750" y="15850"/>
                  <a:pt x="5387" y="17212"/>
                  <a:pt x="3712" y="17212"/>
                </a:cubicBezTo>
                <a:close/>
                <a:moveTo>
                  <a:pt x="16200" y="16200"/>
                </a:moveTo>
                <a:cubicBezTo>
                  <a:pt x="17503" y="16200"/>
                  <a:pt x="18562" y="17260"/>
                  <a:pt x="18562" y="18562"/>
                </a:cubicBezTo>
                <a:cubicBezTo>
                  <a:pt x="18562" y="19865"/>
                  <a:pt x="17503" y="20925"/>
                  <a:pt x="16200" y="20925"/>
                </a:cubicBezTo>
                <a:cubicBezTo>
                  <a:pt x="14897" y="20925"/>
                  <a:pt x="13838" y="19865"/>
                  <a:pt x="13838" y="18562"/>
                </a:cubicBezTo>
                <a:cubicBezTo>
                  <a:pt x="13838" y="17260"/>
                  <a:pt x="14897" y="16200"/>
                  <a:pt x="16200" y="16200"/>
                </a:cubicBezTo>
                <a:close/>
                <a:moveTo>
                  <a:pt x="17212" y="0"/>
                </a:moveTo>
                <a:cubicBezTo>
                  <a:pt x="14793" y="0"/>
                  <a:pt x="12825" y="1968"/>
                  <a:pt x="12825" y="4388"/>
                </a:cubicBezTo>
                <a:cubicBezTo>
                  <a:pt x="12825" y="5299"/>
                  <a:pt x="13105" y="6147"/>
                  <a:pt x="13583" y="6849"/>
                </a:cubicBezTo>
                <a:lnTo>
                  <a:pt x="6278" y="11498"/>
                </a:lnTo>
                <a:cubicBezTo>
                  <a:pt x="5611" y="10858"/>
                  <a:pt x="4708" y="10462"/>
                  <a:pt x="3712" y="10462"/>
                </a:cubicBezTo>
                <a:cubicBezTo>
                  <a:pt x="1665" y="10462"/>
                  <a:pt x="0" y="12128"/>
                  <a:pt x="0" y="14175"/>
                </a:cubicBezTo>
                <a:cubicBezTo>
                  <a:pt x="0" y="16222"/>
                  <a:pt x="1665" y="17888"/>
                  <a:pt x="3712" y="17888"/>
                </a:cubicBezTo>
                <a:cubicBezTo>
                  <a:pt x="5108" y="17888"/>
                  <a:pt x="6324" y="17113"/>
                  <a:pt x="6959" y="15972"/>
                </a:cubicBezTo>
                <a:lnTo>
                  <a:pt x="13168" y="18456"/>
                </a:lnTo>
                <a:cubicBezTo>
                  <a:pt x="13167" y="18491"/>
                  <a:pt x="13162" y="18527"/>
                  <a:pt x="13162" y="18562"/>
                </a:cubicBezTo>
                <a:cubicBezTo>
                  <a:pt x="13162" y="20237"/>
                  <a:pt x="14525" y="21600"/>
                  <a:pt x="16200" y="21600"/>
                </a:cubicBezTo>
                <a:cubicBezTo>
                  <a:pt x="17875" y="21600"/>
                  <a:pt x="19238" y="20237"/>
                  <a:pt x="19238" y="18562"/>
                </a:cubicBezTo>
                <a:cubicBezTo>
                  <a:pt x="19238" y="16888"/>
                  <a:pt x="17875" y="15525"/>
                  <a:pt x="16200" y="15525"/>
                </a:cubicBezTo>
                <a:cubicBezTo>
                  <a:pt x="14800" y="15525"/>
                  <a:pt x="13621" y="16479"/>
                  <a:pt x="13271" y="17770"/>
                </a:cubicBezTo>
                <a:lnTo>
                  <a:pt x="7230" y="15354"/>
                </a:lnTo>
                <a:cubicBezTo>
                  <a:pt x="7354" y="14982"/>
                  <a:pt x="7425" y="14588"/>
                  <a:pt x="7425" y="14175"/>
                </a:cubicBezTo>
                <a:cubicBezTo>
                  <a:pt x="7425" y="13368"/>
                  <a:pt x="7164" y="12623"/>
                  <a:pt x="6725" y="12014"/>
                </a:cubicBezTo>
                <a:lnTo>
                  <a:pt x="14011" y="7378"/>
                </a:lnTo>
                <a:cubicBezTo>
                  <a:pt x="14812" y="8235"/>
                  <a:pt x="15949" y="8775"/>
                  <a:pt x="17212" y="8775"/>
                </a:cubicBezTo>
                <a:cubicBezTo>
                  <a:pt x="19632" y="8775"/>
                  <a:pt x="21600" y="6807"/>
                  <a:pt x="21600" y="4388"/>
                </a:cubicBezTo>
                <a:cubicBezTo>
                  <a:pt x="21600" y="1968"/>
                  <a:pt x="19632" y="0"/>
                  <a:pt x="17212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16" name="Shape 3916"/>
          <p:cNvSpPr/>
          <p:nvPr/>
        </p:nvSpPr>
        <p:spPr>
          <a:xfrm>
            <a:off x="1840784" y="4748215"/>
            <a:ext cx="405105" cy="3789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90" y="20576"/>
                </a:moveTo>
                <a:lnTo>
                  <a:pt x="13136" y="14211"/>
                </a:lnTo>
                <a:lnTo>
                  <a:pt x="14688" y="12551"/>
                </a:lnTo>
                <a:lnTo>
                  <a:pt x="20642" y="18916"/>
                </a:lnTo>
                <a:cubicBezTo>
                  <a:pt x="20642" y="18916"/>
                  <a:pt x="19090" y="20576"/>
                  <a:pt x="19090" y="20576"/>
                </a:cubicBezTo>
                <a:close/>
                <a:moveTo>
                  <a:pt x="2984" y="19856"/>
                </a:moveTo>
                <a:lnTo>
                  <a:pt x="1201" y="20327"/>
                </a:lnTo>
                <a:lnTo>
                  <a:pt x="766" y="19891"/>
                </a:lnTo>
                <a:lnTo>
                  <a:pt x="1277" y="18020"/>
                </a:lnTo>
                <a:lnTo>
                  <a:pt x="12657" y="5672"/>
                </a:lnTo>
                <a:lnTo>
                  <a:pt x="12657" y="4075"/>
                </a:lnTo>
                <a:cubicBezTo>
                  <a:pt x="12657" y="2048"/>
                  <a:pt x="13761" y="991"/>
                  <a:pt x="16028" y="855"/>
                </a:cubicBezTo>
                <a:lnTo>
                  <a:pt x="14965" y="3474"/>
                </a:lnTo>
                <a:lnTo>
                  <a:pt x="16644" y="5327"/>
                </a:lnTo>
                <a:lnTo>
                  <a:pt x="19074" y="4110"/>
                </a:lnTo>
                <a:cubicBezTo>
                  <a:pt x="18936" y="6490"/>
                  <a:pt x="17918" y="7695"/>
                  <a:pt x="16043" y="7695"/>
                </a:cubicBezTo>
                <a:lnTo>
                  <a:pt x="14550" y="7695"/>
                </a:lnTo>
                <a:cubicBezTo>
                  <a:pt x="14550" y="7695"/>
                  <a:pt x="2984" y="19856"/>
                  <a:pt x="2984" y="19856"/>
                </a:cubicBezTo>
                <a:close/>
                <a:moveTo>
                  <a:pt x="2248" y="1236"/>
                </a:moveTo>
                <a:lnTo>
                  <a:pt x="2552" y="911"/>
                </a:lnTo>
                <a:lnTo>
                  <a:pt x="5339" y="2699"/>
                </a:lnTo>
                <a:lnTo>
                  <a:pt x="3921" y="4215"/>
                </a:lnTo>
                <a:cubicBezTo>
                  <a:pt x="3921" y="4215"/>
                  <a:pt x="2248" y="1236"/>
                  <a:pt x="2248" y="1236"/>
                </a:cubicBezTo>
                <a:close/>
                <a:moveTo>
                  <a:pt x="13672" y="12613"/>
                </a:moveTo>
                <a:lnTo>
                  <a:pt x="12267" y="11111"/>
                </a:lnTo>
                <a:lnTo>
                  <a:pt x="14827" y="8419"/>
                </a:lnTo>
                <a:lnTo>
                  <a:pt x="16043" y="8419"/>
                </a:lnTo>
                <a:cubicBezTo>
                  <a:pt x="17742" y="8419"/>
                  <a:pt x="19767" y="7571"/>
                  <a:pt x="19767" y="3532"/>
                </a:cubicBezTo>
                <a:lnTo>
                  <a:pt x="19767" y="2963"/>
                </a:lnTo>
                <a:lnTo>
                  <a:pt x="16795" y="4453"/>
                </a:lnTo>
                <a:lnTo>
                  <a:pt x="15766" y="3307"/>
                </a:lnTo>
                <a:lnTo>
                  <a:pt x="17066" y="94"/>
                </a:lnTo>
                <a:lnTo>
                  <a:pt x="16550" y="94"/>
                </a:lnTo>
                <a:cubicBezTo>
                  <a:pt x="12772" y="94"/>
                  <a:pt x="11980" y="2269"/>
                  <a:pt x="11980" y="4075"/>
                </a:cubicBezTo>
                <a:lnTo>
                  <a:pt x="11980" y="5375"/>
                </a:lnTo>
                <a:lnTo>
                  <a:pt x="9460" y="8109"/>
                </a:lnTo>
                <a:lnTo>
                  <a:pt x="5348" y="3713"/>
                </a:lnTo>
                <a:lnTo>
                  <a:pt x="6431" y="2556"/>
                </a:lnTo>
                <a:lnTo>
                  <a:pt x="2447" y="0"/>
                </a:lnTo>
                <a:lnTo>
                  <a:pt x="1396" y="1123"/>
                </a:lnTo>
                <a:lnTo>
                  <a:pt x="3787" y="5383"/>
                </a:lnTo>
                <a:lnTo>
                  <a:pt x="4869" y="4225"/>
                </a:lnTo>
                <a:lnTo>
                  <a:pt x="8984" y="8625"/>
                </a:lnTo>
                <a:lnTo>
                  <a:pt x="735" y="17576"/>
                </a:lnTo>
                <a:lnTo>
                  <a:pt x="675" y="17642"/>
                </a:lnTo>
                <a:lnTo>
                  <a:pt x="0" y="20114"/>
                </a:lnTo>
                <a:lnTo>
                  <a:pt x="1005" y="21125"/>
                </a:lnTo>
                <a:lnTo>
                  <a:pt x="3326" y="20511"/>
                </a:lnTo>
                <a:lnTo>
                  <a:pt x="11784" y="11619"/>
                </a:lnTo>
                <a:lnTo>
                  <a:pt x="13194" y="13125"/>
                </a:lnTo>
                <a:lnTo>
                  <a:pt x="12178" y="14211"/>
                </a:lnTo>
                <a:lnTo>
                  <a:pt x="19090" y="21600"/>
                </a:lnTo>
                <a:lnTo>
                  <a:pt x="21600" y="18916"/>
                </a:lnTo>
                <a:lnTo>
                  <a:pt x="14688" y="11527"/>
                </a:lnTo>
                <a:cubicBezTo>
                  <a:pt x="14688" y="11527"/>
                  <a:pt x="13672" y="12613"/>
                  <a:pt x="13672" y="12613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17" name="Shape 3917"/>
          <p:cNvSpPr/>
          <p:nvPr/>
        </p:nvSpPr>
        <p:spPr>
          <a:xfrm>
            <a:off x="2932984" y="4767265"/>
            <a:ext cx="260351" cy="3556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46" y="20829"/>
                </a:moveTo>
                <a:lnTo>
                  <a:pt x="1054" y="20829"/>
                </a:lnTo>
                <a:lnTo>
                  <a:pt x="1054" y="5400"/>
                </a:lnTo>
                <a:lnTo>
                  <a:pt x="7376" y="5400"/>
                </a:lnTo>
                <a:lnTo>
                  <a:pt x="7376" y="771"/>
                </a:lnTo>
                <a:lnTo>
                  <a:pt x="20546" y="771"/>
                </a:lnTo>
                <a:cubicBezTo>
                  <a:pt x="20546" y="771"/>
                  <a:pt x="20546" y="20829"/>
                  <a:pt x="20546" y="20829"/>
                </a:cubicBezTo>
                <a:close/>
                <a:moveTo>
                  <a:pt x="6322" y="1317"/>
                </a:moveTo>
                <a:lnTo>
                  <a:pt x="6322" y="4629"/>
                </a:lnTo>
                <a:lnTo>
                  <a:pt x="1799" y="4629"/>
                </a:lnTo>
                <a:cubicBezTo>
                  <a:pt x="1799" y="4629"/>
                  <a:pt x="6322" y="1317"/>
                  <a:pt x="6322" y="1317"/>
                </a:cubicBezTo>
                <a:close/>
                <a:moveTo>
                  <a:pt x="0" y="4855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6631" y="0"/>
                </a:lnTo>
                <a:cubicBezTo>
                  <a:pt x="6631" y="0"/>
                  <a:pt x="0" y="4855"/>
                  <a:pt x="0" y="4855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18" name="Shape 3918"/>
          <p:cNvSpPr/>
          <p:nvPr/>
        </p:nvSpPr>
        <p:spPr>
          <a:xfrm>
            <a:off x="3040934" y="4716465"/>
            <a:ext cx="214040" cy="3556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473" y="20829"/>
                </a:moveTo>
                <a:lnTo>
                  <a:pt x="16473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3392" y="0"/>
                </a:lnTo>
                <a:lnTo>
                  <a:pt x="0" y="2042"/>
                </a:lnTo>
                <a:lnTo>
                  <a:pt x="906" y="2587"/>
                </a:lnTo>
                <a:lnTo>
                  <a:pt x="3922" y="771"/>
                </a:lnTo>
                <a:lnTo>
                  <a:pt x="20318" y="771"/>
                </a:lnTo>
                <a:lnTo>
                  <a:pt x="20318" y="20829"/>
                </a:lnTo>
                <a:cubicBezTo>
                  <a:pt x="20318" y="20829"/>
                  <a:pt x="16473" y="20829"/>
                  <a:pt x="16473" y="20829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19" name="Shape 3919"/>
          <p:cNvSpPr/>
          <p:nvPr/>
        </p:nvSpPr>
        <p:spPr>
          <a:xfrm>
            <a:off x="4171234" y="4735515"/>
            <a:ext cx="88901" cy="3888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14" y="17906"/>
                </a:moveTo>
                <a:lnTo>
                  <a:pt x="13886" y="20022"/>
                </a:lnTo>
                <a:lnTo>
                  <a:pt x="9257" y="17906"/>
                </a:lnTo>
                <a:lnTo>
                  <a:pt x="9257" y="705"/>
                </a:lnTo>
                <a:lnTo>
                  <a:pt x="18514" y="705"/>
                </a:lnTo>
                <a:cubicBezTo>
                  <a:pt x="18514" y="705"/>
                  <a:pt x="18514" y="17906"/>
                  <a:pt x="18514" y="17906"/>
                </a:cubicBezTo>
                <a:close/>
                <a:moveTo>
                  <a:pt x="21600" y="0"/>
                </a:moveTo>
                <a:lnTo>
                  <a:pt x="6171" y="0"/>
                </a:lnTo>
                <a:lnTo>
                  <a:pt x="6171" y="1411"/>
                </a:lnTo>
                <a:lnTo>
                  <a:pt x="0" y="1411"/>
                </a:lnTo>
                <a:lnTo>
                  <a:pt x="0" y="5291"/>
                </a:lnTo>
                <a:lnTo>
                  <a:pt x="3086" y="5291"/>
                </a:lnTo>
                <a:lnTo>
                  <a:pt x="3086" y="2116"/>
                </a:lnTo>
                <a:lnTo>
                  <a:pt x="6171" y="2116"/>
                </a:lnTo>
                <a:lnTo>
                  <a:pt x="6171" y="18073"/>
                </a:lnTo>
                <a:lnTo>
                  <a:pt x="13886" y="21600"/>
                </a:lnTo>
                <a:lnTo>
                  <a:pt x="21600" y="18073"/>
                </a:lnTo>
                <a:cubicBezTo>
                  <a:pt x="21600" y="18073"/>
                  <a:pt x="21600" y="0"/>
                  <a:pt x="2160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20" name="Shape 3920"/>
          <p:cNvSpPr/>
          <p:nvPr/>
        </p:nvSpPr>
        <p:spPr>
          <a:xfrm>
            <a:off x="3853734" y="4735515"/>
            <a:ext cx="273051" cy="381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05" y="20880"/>
                </a:moveTo>
                <a:lnTo>
                  <a:pt x="1005" y="720"/>
                </a:lnTo>
                <a:lnTo>
                  <a:pt x="14567" y="720"/>
                </a:lnTo>
                <a:lnTo>
                  <a:pt x="14567" y="5040"/>
                </a:lnTo>
                <a:lnTo>
                  <a:pt x="20595" y="5040"/>
                </a:lnTo>
                <a:lnTo>
                  <a:pt x="20595" y="20880"/>
                </a:lnTo>
                <a:cubicBezTo>
                  <a:pt x="20595" y="20880"/>
                  <a:pt x="1005" y="20880"/>
                  <a:pt x="1005" y="20880"/>
                </a:cubicBezTo>
                <a:close/>
                <a:moveTo>
                  <a:pt x="15572" y="1229"/>
                </a:moveTo>
                <a:lnTo>
                  <a:pt x="19885" y="4320"/>
                </a:lnTo>
                <a:lnTo>
                  <a:pt x="15572" y="4320"/>
                </a:lnTo>
                <a:cubicBezTo>
                  <a:pt x="15572" y="4320"/>
                  <a:pt x="15572" y="1229"/>
                  <a:pt x="15572" y="1229"/>
                </a:cubicBezTo>
                <a:close/>
                <a:moveTo>
                  <a:pt x="21600" y="4531"/>
                </a:moveTo>
                <a:lnTo>
                  <a:pt x="15278" y="0"/>
                </a:ln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  <a:cubicBezTo>
                  <a:pt x="21600" y="21600"/>
                  <a:pt x="21600" y="4531"/>
                  <a:pt x="21600" y="4531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21" name="Shape 3921"/>
          <p:cNvSpPr/>
          <p:nvPr/>
        </p:nvSpPr>
        <p:spPr>
          <a:xfrm>
            <a:off x="3904534" y="4799015"/>
            <a:ext cx="76201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22" name="Shape 3922"/>
          <p:cNvSpPr/>
          <p:nvPr/>
        </p:nvSpPr>
        <p:spPr>
          <a:xfrm>
            <a:off x="3904534" y="4862515"/>
            <a:ext cx="171451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23" name="Shape 3923"/>
          <p:cNvSpPr/>
          <p:nvPr/>
        </p:nvSpPr>
        <p:spPr>
          <a:xfrm>
            <a:off x="3904534" y="4913315"/>
            <a:ext cx="171451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24" name="Shape 3924"/>
          <p:cNvSpPr/>
          <p:nvPr/>
        </p:nvSpPr>
        <p:spPr>
          <a:xfrm>
            <a:off x="3904534" y="4964115"/>
            <a:ext cx="171451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25" name="Shape 3925"/>
          <p:cNvSpPr/>
          <p:nvPr/>
        </p:nvSpPr>
        <p:spPr>
          <a:xfrm>
            <a:off x="3904534" y="5014915"/>
            <a:ext cx="171451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26" name="Shape 3926"/>
          <p:cNvSpPr/>
          <p:nvPr/>
        </p:nvSpPr>
        <p:spPr>
          <a:xfrm>
            <a:off x="4958634" y="4716465"/>
            <a:ext cx="304801" cy="406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00" y="20925"/>
                </a:moveTo>
                <a:lnTo>
                  <a:pt x="900" y="20925"/>
                </a:lnTo>
                <a:lnTo>
                  <a:pt x="900" y="5400"/>
                </a:lnTo>
                <a:lnTo>
                  <a:pt x="7200" y="5400"/>
                </a:lnTo>
                <a:lnTo>
                  <a:pt x="7200" y="675"/>
                </a:lnTo>
                <a:lnTo>
                  <a:pt x="20700" y="675"/>
                </a:lnTo>
                <a:cubicBezTo>
                  <a:pt x="20700" y="675"/>
                  <a:pt x="20700" y="20925"/>
                  <a:pt x="20700" y="20925"/>
                </a:cubicBezTo>
                <a:close/>
                <a:moveTo>
                  <a:pt x="6300" y="1152"/>
                </a:moveTo>
                <a:lnTo>
                  <a:pt x="6300" y="4725"/>
                </a:lnTo>
                <a:lnTo>
                  <a:pt x="1536" y="4725"/>
                </a:lnTo>
                <a:cubicBezTo>
                  <a:pt x="1536" y="4725"/>
                  <a:pt x="6300" y="1152"/>
                  <a:pt x="6300" y="1152"/>
                </a:cubicBezTo>
                <a:close/>
                <a:moveTo>
                  <a:pt x="0" y="4923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6564" y="0"/>
                </a:lnTo>
                <a:cubicBezTo>
                  <a:pt x="6564" y="0"/>
                  <a:pt x="0" y="4923"/>
                  <a:pt x="0" y="4923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27" name="Shape 3927"/>
          <p:cNvSpPr/>
          <p:nvPr/>
        </p:nvSpPr>
        <p:spPr>
          <a:xfrm>
            <a:off x="5993684" y="4710115"/>
            <a:ext cx="304801" cy="406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6" y="4725"/>
                </a:moveTo>
                <a:lnTo>
                  <a:pt x="6300" y="1152"/>
                </a:lnTo>
                <a:lnTo>
                  <a:pt x="6300" y="4725"/>
                </a:lnTo>
                <a:cubicBezTo>
                  <a:pt x="6300" y="4725"/>
                  <a:pt x="1536" y="4725"/>
                  <a:pt x="1536" y="4725"/>
                </a:cubicBezTo>
                <a:close/>
                <a:moveTo>
                  <a:pt x="20700" y="20925"/>
                </a:moveTo>
                <a:lnTo>
                  <a:pt x="900" y="20925"/>
                </a:lnTo>
                <a:lnTo>
                  <a:pt x="900" y="5400"/>
                </a:lnTo>
                <a:lnTo>
                  <a:pt x="7200" y="5400"/>
                </a:lnTo>
                <a:lnTo>
                  <a:pt x="7200" y="675"/>
                </a:lnTo>
                <a:lnTo>
                  <a:pt x="20700" y="675"/>
                </a:lnTo>
                <a:cubicBezTo>
                  <a:pt x="20700" y="675"/>
                  <a:pt x="20700" y="20925"/>
                  <a:pt x="20700" y="20925"/>
                </a:cubicBezTo>
                <a:close/>
                <a:moveTo>
                  <a:pt x="0" y="21600"/>
                </a:moveTo>
                <a:lnTo>
                  <a:pt x="21600" y="21600"/>
                </a:lnTo>
                <a:lnTo>
                  <a:pt x="21600" y="0"/>
                </a:lnTo>
                <a:lnTo>
                  <a:pt x="6564" y="0"/>
                </a:lnTo>
                <a:lnTo>
                  <a:pt x="0" y="4923"/>
                </a:lnTo>
                <a:cubicBezTo>
                  <a:pt x="0" y="4923"/>
                  <a:pt x="0" y="21600"/>
                  <a:pt x="0" y="2160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28" name="Shape 3928"/>
          <p:cNvSpPr/>
          <p:nvPr/>
        </p:nvSpPr>
        <p:spPr>
          <a:xfrm>
            <a:off x="6146084" y="4792665"/>
            <a:ext cx="88901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29" name="Shape 3929"/>
          <p:cNvSpPr/>
          <p:nvPr/>
        </p:nvSpPr>
        <p:spPr>
          <a:xfrm>
            <a:off x="6057184" y="4856165"/>
            <a:ext cx="177801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30" name="Shape 3930"/>
          <p:cNvSpPr/>
          <p:nvPr/>
        </p:nvSpPr>
        <p:spPr>
          <a:xfrm>
            <a:off x="6057184" y="4919665"/>
            <a:ext cx="177801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31" name="Shape 3931"/>
          <p:cNvSpPr/>
          <p:nvPr/>
        </p:nvSpPr>
        <p:spPr>
          <a:xfrm>
            <a:off x="6057184" y="4983165"/>
            <a:ext cx="177801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32" name="Shape 3932"/>
          <p:cNvSpPr/>
          <p:nvPr/>
        </p:nvSpPr>
        <p:spPr>
          <a:xfrm>
            <a:off x="6057184" y="5046665"/>
            <a:ext cx="177801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33" name="Shape 3933"/>
          <p:cNvSpPr/>
          <p:nvPr/>
        </p:nvSpPr>
        <p:spPr>
          <a:xfrm>
            <a:off x="6914434" y="4754565"/>
            <a:ext cx="400510" cy="3619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050" y="8337"/>
                </a:moveTo>
                <a:lnTo>
                  <a:pt x="13882" y="8337"/>
                </a:lnTo>
                <a:lnTo>
                  <a:pt x="13882" y="12126"/>
                </a:lnTo>
                <a:lnTo>
                  <a:pt x="3050" y="12126"/>
                </a:lnTo>
                <a:lnTo>
                  <a:pt x="1052" y="10232"/>
                </a:lnTo>
                <a:cubicBezTo>
                  <a:pt x="1052" y="10232"/>
                  <a:pt x="3050" y="8337"/>
                  <a:pt x="3050" y="8337"/>
                </a:cubicBezTo>
                <a:close/>
                <a:moveTo>
                  <a:pt x="7718" y="2274"/>
                </a:moveTo>
                <a:lnTo>
                  <a:pt x="18550" y="2274"/>
                </a:lnTo>
                <a:lnTo>
                  <a:pt x="20548" y="4168"/>
                </a:lnTo>
                <a:lnTo>
                  <a:pt x="18550" y="6063"/>
                </a:lnTo>
                <a:lnTo>
                  <a:pt x="7718" y="6063"/>
                </a:lnTo>
                <a:cubicBezTo>
                  <a:pt x="7718" y="6063"/>
                  <a:pt x="7718" y="2274"/>
                  <a:pt x="7718" y="2274"/>
                </a:cubicBezTo>
                <a:close/>
                <a:moveTo>
                  <a:pt x="10458" y="12884"/>
                </a:moveTo>
                <a:lnTo>
                  <a:pt x="10458" y="20842"/>
                </a:lnTo>
                <a:lnTo>
                  <a:pt x="8060" y="20842"/>
                </a:lnTo>
                <a:lnTo>
                  <a:pt x="8060" y="21600"/>
                </a:lnTo>
                <a:lnTo>
                  <a:pt x="10458" y="21600"/>
                </a:lnTo>
                <a:lnTo>
                  <a:pt x="11142" y="21600"/>
                </a:lnTo>
                <a:lnTo>
                  <a:pt x="13540" y="21600"/>
                </a:lnTo>
                <a:lnTo>
                  <a:pt x="13540" y="20842"/>
                </a:lnTo>
                <a:lnTo>
                  <a:pt x="11142" y="20842"/>
                </a:lnTo>
                <a:lnTo>
                  <a:pt x="11142" y="12884"/>
                </a:lnTo>
                <a:lnTo>
                  <a:pt x="14567" y="12884"/>
                </a:lnTo>
                <a:lnTo>
                  <a:pt x="14567" y="7579"/>
                </a:lnTo>
                <a:lnTo>
                  <a:pt x="11142" y="7579"/>
                </a:lnTo>
                <a:lnTo>
                  <a:pt x="11142" y="6821"/>
                </a:lnTo>
                <a:lnTo>
                  <a:pt x="18803" y="6821"/>
                </a:lnTo>
                <a:lnTo>
                  <a:pt x="21600" y="4168"/>
                </a:lnTo>
                <a:lnTo>
                  <a:pt x="18803" y="1516"/>
                </a:lnTo>
                <a:lnTo>
                  <a:pt x="11142" y="1516"/>
                </a:lnTo>
                <a:lnTo>
                  <a:pt x="11142" y="0"/>
                </a:lnTo>
                <a:lnTo>
                  <a:pt x="10458" y="0"/>
                </a:lnTo>
                <a:lnTo>
                  <a:pt x="10458" y="1516"/>
                </a:lnTo>
                <a:lnTo>
                  <a:pt x="7033" y="1516"/>
                </a:lnTo>
                <a:lnTo>
                  <a:pt x="7033" y="6821"/>
                </a:lnTo>
                <a:lnTo>
                  <a:pt x="10458" y="6821"/>
                </a:lnTo>
                <a:lnTo>
                  <a:pt x="10458" y="7579"/>
                </a:lnTo>
                <a:lnTo>
                  <a:pt x="2797" y="7579"/>
                </a:lnTo>
                <a:lnTo>
                  <a:pt x="0" y="10232"/>
                </a:lnTo>
                <a:lnTo>
                  <a:pt x="2797" y="12884"/>
                </a:lnTo>
                <a:cubicBezTo>
                  <a:pt x="2797" y="12884"/>
                  <a:pt x="10458" y="12884"/>
                  <a:pt x="10458" y="12884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34" name="Shape 3934"/>
          <p:cNvSpPr/>
          <p:nvPr/>
        </p:nvSpPr>
        <p:spPr>
          <a:xfrm>
            <a:off x="8095534" y="4710115"/>
            <a:ext cx="215901" cy="406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29" y="675"/>
                </a:moveTo>
                <a:lnTo>
                  <a:pt x="20329" y="2700"/>
                </a:lnTo>
                <a:lnTo>
                  <a:pt x="1271" y="2700"/>
                </a:lnTo>
                <a:lnTo>
                  <a:pt x="1271" y="675"/>
                </a:lnTo>
                <a:cubicBezTo>
                  <a:pt x="1271" y="675"/>
                  <a:pt x="20329" y="675"/>
                  <a:pt x="20329" y="675"/>
                </a:cubicBezTo>
                <a:close/>
                <a:moveTo>
                  <a:pt x="1271" y="16875"/>
                </a:moveTo>
                <a:lnTo>
                  <a:pt x="1271" y="3375"/>
                </a:lnTo>
                <a:lnTo>
                  <a:pt x="20329" y="3375"/>
                </a:lnTo>
                <a:lnTo>
                  <a:pt x="20329" y="16875"/>
                </a:lnTo>
                <a:cubicBezTo>
                  <a:pt x="20329" y="16875"/>
                  <a:pt x="1271" y="16875"/>
                  <a:pt x="1271" y="16875"/>
                </a:cubicBezTo>
                <a:close/>
                <a:moveTo>
                  <a:pt x="1271" y="20925"/>
                </a:moveTo>
                <a:lnTo>
                  <a:pt x="1271" y="17550"/>
                </a:lnTo>
                <a:lnTo>
                  <a:pt x="20329" y="17550"/>
                </a:lnTo>
                <a:lnTo>
                  <a:pt x="20329" y="20925"/>
                </a:lnTo>
                <a:cubicBezTo>
                  <a:pt x="20329" y="20925"/>
                  <a:pt x="1271" y="20925"/>
                  <a:pt x="1271" y="20925"/>
                </a:cubicBezTo>
                <a:close/>
                <a:moveTo>
                  <a:pt x="0" y="21600"/>
                </a:move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ubicBezTo>
                  <a:pt x="0" y="0"/>
                  <a:pt x="0" y="21600"/>
                  <a:pt x="0" y="2160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35" name="Shape 3935"/>
          <p:cNvSpPr/>
          <p:nvPr/>
        </p:nvSpPr>
        <p:spPr>
          <a:xfrm>
            <a:off x="8178084" y="4735515"/>
            <a:ext cx="50801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36" name="Shape 3936"/>
          <p:cNvSpPr/>
          <p:nvPr/>
        </p:nvSpPr>
        <p:spPr>
          <a:xfrm>
            <a:off x="8184434" y="5053015"/>
            <a:ext cx="38101" cy="38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4400"/>
                </a:moveTo>
                <a:cubicBezTo>
                  <a:pt x="8817" y="14400"/>
                  <a:pt x="7200" y="12783"/>
                  <a:pt x="7200" y="10800"/>
                </a:cubicBezTo>
                <a:cubicBezTo>
                  <a:pt x="7200" y="8817"/>
                  <a:pt x="8817" y="7200"/>
                  <a:pt x="10800" y="7200"/>
                </a:cubicBezTo>
                <a:cubicBezTo>
                  <a:pt x="12783" y="7200"/>
                  <a:pt x="14400" y="8817"/>
                  <a:pt x="14400" y="10800"/>
                </a:cubicBezTo>
                <a:cubicBezTo>
                  <a:pt x="14400" y="12783"/>
                  <a:pt x="12783" y="14400"/>
                  <a:pt x="10800" y="14400"/>
                </a:cubicBezTo>
                <a:close/>
                <a:moveTo>
                  <a:pt x="10800" y="0"/>
                </a:moveTo>
                <a:cubicBezTo>
                  <a:pt x="4848" y="0"/>
                  <a:pt x="0" y="4845"/>
                  <a:pt x="0" y="10800"/>
                </a:cubicBezTo>
                <a:cubicBezTo>
                  <a:pt x="0" y="16755"/>
                  <a:pt x="4848" y="21600"/>
                  <a:pt x="10800" y="21600"/>
                </a:cubicBezTo>
                <a:cubicBezTo>
                  <a:pt x="16755" y="21600"/>
                  <a:pt x="21600" y="16755"/>
                  <a:pt x="21600" y="10800"/>
                </a:cubicBezTo>
                <a:cubicBezTo>
                  <a:pt x="21600" y="4845"/>
                  <a:pt x="16755" y="0"/>
                  <a:pt x="1080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37" name="Shape 3937"/>
          <p:cNvSpPr/>
          <p:nvPr/>
        </p:nvSpPr>
        <p:spPr>
          <a:xfrm>
            <a:off x="8927384" y="4779965"/>
            <a:ext cx="406401" cy="3438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25" y="19251"/>
                </a:moveTo>
                <a:lnTo>
                  <a:pt x="11138" y="20744"/>
                </a:lnTo>
                <a:lnTo>
                  <a:pt x="11138" y="2400"/>
                </a:lnTo>
                <a:lnTo>
                  <a:pt x="20925" y="907"/>
                </a:lnTo>
                <a:cubicBezTo>
                  <a:pt x="20925" y="907"/>
                  <a:pt x="20925" y="19251"/>
                  <a:pt x="20925" y="19251"/>
                </a:cubicBezTo>
                <a:close/>
                <a:moveTo>
                  <a:pt x="675" y="907"/>
                </a:moveTo>
                <a:lnTo>
                  <a:pt x="10462" y="2400"/>
                </a:lnTo>
                <a:lnTo>
                  <a:pt x="10462" y="20743"/>
                </a:lnTo>
                <a:lnTo>
                  <a:pt x="675" y="19251"/>
                </a:lnTo>
                <a:cubicBezTo>
                  <a:pt x="675" y="19251"/>
                  <a:pt x="675" y="907"/>
                  <a:pt x="675" y="907"/>
                </a:cubicBezTo>
                <a:close/>
                <a:moveTo>
                  <a:pt x="0" y="0"/>
                </a:moveTo>
                <a:lnTo>
                  <a:pt x="0" y="19953"/>
                </a:lnTo>
                <a:lnTo>
                  <a:pt x="10800" y="21600"/>
                </a:lnTo>
                <a:lnTo>
                  <a:pt x="21600" y="19953"/>
                </a:lnTo>
                <a:lnTo>
                  <a:pt x="21600" y="0"/>
                </a:lnTo>
                <a:lnTo>
                  <a:pt x="10800" y="1647"/>
                </a:lnTo>
                <a:cubicBezTo>
                  <a:pt x="10800" y="1647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38" name="Shape 3938"/>
          <p:cNvSpPr/>
          <p:nvPr/>
        </p:nvSpPr>
        <p:spPr>
          <a:xfrm>
            <a:off x="9943384" y="4741865"/>
            <a:ext cx="273051" cy="381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05" y="20880"/>
                </a:moveTo>
                <a:lnTo>
                  <a:pt x="1005" y="720"/>
                </a:lnTo>
                <a:lnTo>
                  <a:pt x="14567" y="720"/>
                </a:lnTo>
                <a:lnTo>
                  <a:pt x="14567" y="5040"/>
                </a:lnTo>
                <a:lnTo>
                  <a:pt x="20595" y="5040"/>
                </a:lnTo>
                <a:lnTo>
                  <a:pt x="20595" y="20880"/>
                </a:lnTo>
                <a:cubicBezTo>
                  <a:pt x="20595" y="20880"/>
                  <a:pt x="1005" y="20880"/>
                  <a:pt x="1005" y="20880"/>
                </a:cubicBezTo>
                <a:close/>
                <a:moveTo>
                  <a:pt x="15572" y="1229"/>
                </a:moveTo>
                <a:lnTo>
                  <a:pt x="19885" y="4320"/>
                </a:lnTo>
                <a:lnTo>
                  <a:pt x="15572" y="4320"/>
                </a:lnTo>
                <a:cubicBezTo>
                  <a:pt x="15572" y="4320"/>
                  <a:pt x="15572" y="1229"/>
                  <a:pt x="15572" y="1229"/>
                </a:cubicBezTo>
                <a:close/>
                <a:moveTo>
                  <a:pt x="21600" y="4531"/>
                </a:moveTo>
                <a:lnTo>
                  <a:pt x="15278" y="0"/>
                </a:ln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  <a:cubicBezTo>
                  <a:pt x="21600" y="21600"/>
                  <a:pt x="21600" y="4531"/>
                  <a:pt x="21600" y="4531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39" name="Shape 3939"/>
          <p:cNvSpPr/>
          <p:nvPr/>
        </p:nvSpPr>
        <p:spPr>
          <a:xfrm>
            <a:off x="10286284" y="4729165"/>
            <a:ext cx="63501" cy="4079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0096"/>
                </a:moveTo>
                <a:lnTo>
                  <a:pt x="4320" y="18078"/>
                </a:lnTo>
                <a:lnTo>
                  <a:pt x="4320" y="4035"/>
                </a:lnTo>
                <a:lnTo>
                  <a:pt x="17280" y="4035"/>
                </a:lnTo>
                <a:lnTo>
                  <a:pt x="17280" y="18078"/>
                </a:lnTo>
                <a:cubicBezTo>
                  <a:pt x="17280" y="18078"/>
                  <a:pt x="10800" y="20096"/>
                  <a:pt x="10800" y="20096"/>
                </a:cubicBezTo>
                <a:close/>
                <a:moveTo>
                  <a:pt x="17280" y="673"/>
                </a:moveTo>
                <a:lnTo>
                  <a:pt x="17280" y="3363"/>
                </a:lnTo>
                <a:lnTo>
                  <a:pt x="4320" y="3363"/>
                </a:lnTo>
                <a:lnTo>
                  <a:pt x="4320" y="673"/>
                </a:lnTo>
                <a:cubicBezTo>
                  <a:pt x="4320" y="673"/>
                  <a:pt x="17280" y="673"/>
                  <a:pt x="17280" y="673"/>
                </a:cubicBezTo>
                <a:close/>
                <a:moveTo>
                  <a:pt x="21600" y="0"/>
                </a:moveTo>
                <a:lnTo>
                  <a:pt x="0" y="0"/>
                </a:lnTo>
                <a:lnTo>
                  <a:pt x="0" y="18237"/>
                </a:lnTo>
                <a:lnTo>
                  <a:pt x="10800" y="21600"/>
                </a:lnTo>
                <a:lnTo>
                  <a:pt x="21600" y="18237"/>
                </a:lnTo>
                <a:cubicBezTo>
                  <a:pt x="21600" y="18237"/>
                  <a:pt x="21600" y="0"/>
                  <a:pt x="2160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40" name="Shape 3940"/>
          <p:cNvSpPr/>
          <p:nvPr/>
        </p:nvSpPr>
        <p:spPr>
          <a:xfrm>
            <a:off x="9994184" y="4805365"/>
            <a:ext cx="76201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41" name="Shape 3941"/>
          <p:cNvSpPr/>
          <p:nvPr/>
        </p:nvSpPr>
        <p:spPr>
          <a:xfrm>
            <a:off x="9994184" y="4868865"/>
            <a:ext cx="171451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42" name="Shape 3942"/>
          <p:cNvSpPr/>
          <p:nvPr/>
        </p:nvSpPr>
        <p:spPr>
          <a:xfrm>
            <a:off x="9994184" y="4919665"/>
            <a:ext cx="171451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43" name="Shape 3943"/>
          <p:cNvSpPr/>
          <p:nvPr/>
        </p:nvSpPr>
        <p:spPr>
          <a:xfrm>
            <a:off x="9994184" y="4970465"/>
            <a:ext cx="171451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44" name="Shape 3944"/>
          <p:cNvSpPr/>
          <p:nvPr/>
        </p:nvSpPr>
        <p:spPr>
          <a:xfrm>
            <a:off x="9994184" y="5021265"/>
            <a:ext cx="171451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45" name="Shape 3945"/>
          <p:cNvSpPr/>
          <p:nvPr/>
        </p:nvSpPr>
        <p:spPr>
          <a:xfrm>
            <a:off x="10991134" y="4710115"/>
            <a:ext cx="381001" cy="4073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778"/>
                </a:moveTo>
                <a:cubicBezTo>
                  <a:pt x="12165" y="1542"/>
                  <a:pt x="20880" y="6641"/>
                  <a:pt x="20880" y="12172"/>
                </a:cubicBezTo>
                <a:cubicBezTo>
                  <a:pt x="20880" y="14439"/>
                  <a:pt x="19091" y="16886"/>
                  <a:pt x="16200" y="16886"/>
                </a:cubicBezTo>
                <a:cubicBezTo>
                  <a:pt x="13737" y="16886"/>
                  <a:pt x="11880" y="15149"/>
                  <a:pt x="11880" y="12846"/>
                </a:cubicBezTo>
                <a:lnTo>
                  <a:pt x="11160" y="12846"/>
                </a:lnTo>
                <a:lnTo>
                  <a:pt x="11160" y="14866"/>
                </a:lnTo>
                <a:cubicBezTo>
                  <a:pt x="11160" y="15413"/>
                  <a:pt x="11211" y="19331"/>
                  <a:pt x="12630" y="20927"/>
                </a:cubicBezTo>
                <a:lnTo>
                  <a:pt x="8970" y="20927"/>
                </a:lnTo>
                <a:cubicBezTo>
                  <a:pt x="10389" y="19331"/>
                  <a:pt x="10440" y="15413"/>
                  <a:pt x="10440" y="14866"/>
                </a:cubicBezTo>
                <a:lnTo>
                  <a:pt x="10440" y="12846"/>
                </a:lnTo>
                <a:lnTo>
                  <a:pt x="9721" y="12817"/>
                </a:lnTo>
                <a:cubicBezTo>
                  <a:pt x="9538" y="14843"/>
                  <a:pt x="8241" y="16886"/>
                  <a:pt x="5760" y="16886"/>
                </a:cubicBezTo>
                <a:cubicBezTo>
                  <a:pt x="3075" y="16886"/>
                  <a:pt x="720" y="14683"/>
                  <a:pt x="720" y="12172"/>
                </a:cubicBezTo>
                <a:cubicBezTo>
                  <a:pt x="720" y="6644"/>
                  <a:pt x="9436" y="1542"/>
                  <a:pt x="10800" y="778"/>
                </a:cubicBezTo>
                <a:close/>
                <a:moveTo>
                  <a:pt x="0" y="12172"/>
                </a:moveTo>
                <a:cubicBezTo>
                  <a:pt x="0" y="15042"/>
                  <a:pt x="2692" y="17559"/>
                  <a:pt x="5760" y="17559"/>
                </a:cubicBezTo>
                <a:cubicBezTo>
                  <a:pt x="7480" y="17559"/>
                  <a:pt x="8897" y="16699"/>
                  <a:pt x="9713" y="15275"/>
                </a:cubicBezTo>
                <a:cubicBezTo>
                  <a:pt x="9651" y="17099"/>
                  <a:pt x="9188" y="20927"/>
                  <a:pt x="7560" y="20927"/>
                </a:cubicBezTo>
                <a:lnTo>
                  <a:pt x="7560" y="21600"/>
                </a:lnTo>
                <a:lnTo>
                  <a:pt x="14040" y="21600"/>
                </a:lnTo>
                <a:lnTo>
                  <a:pt x="14040" y="20927"/>
                </a:lnTo>
                <a:cubicBezTo>
                  <a:pt x="12427" y="20927"/>
                  <a:pt x="11957" y="17165"/>
                  <a:pt x="11889" y="15322"/>
                </a:cubicBezTo>
                <a:cubicBezTo>
                  <a:pt x="12766" y="16674"/>
                  <a:pt x="14352" y="17559"/>
                  <a:pt x="16200" y="17559"/>
                </a:cubicBezTo>
                <a:cubicBezTo>
                  <a:pt x="19536" y="17559"/>
                  <a:pt x="21600" y="14763"/>
                  <a:pt x="21600" y="12172"/>
                </a:cubicBezTo>
                <a:cubicBezTo>
                  <a:pt x="21600" y="9486"/>
                  <a:pt x="19803" y="6632"/>
                  <a:pt x="16259" y="3690"/>
                </a:cubicBezTo>
                <a:cubicBezTo>
                  <a:pt x="13651" y="1524"/>
                  <a:pt x="11004" y="109"/>
                  <a:pt x="10978" y="95"/>
                </a:cubicBezTo>
                <a:lnTo>
                  <a:pt x="10800" y="0"/>
                </a:lnTo>
                <a:lnTo>
                  <a:pt x="10622" y="95"/>
                </a:lnTo>
                <a:cubicBezTo>
                  <a:pt x="10596" y="109"/>
                  <a:pt x="7949" y="1524"/>
                  <a:pt x="5341" y="3690"/>
                </a:cubicBezTo>
                <a:cubicBezTo>
                  <a:pt x="1797" y="6632"/>
                  <a:pt x="0" y="9486"/>
                  <a:pt x="0" y="12172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46" name="Shape 3946"/>
          <p:cNvSpPr/>
          <p:nvPr/>
        </p:nvSpPr>
        <p:spPr>
          <a:xfrm>
            <a:off x="812084" y="5567356"/>
            <a:ext cx="406401" cy="3438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25" y="19251"/>
                </a:moveTo>
                <a:lnTo>
                  <a:pt x="11138" y="20744"/>
                </a:lnTo>
                <a:lnTo>
                  <a:pt x="11138" y="2400"/>
                </a:lnTo>
                <a:lnTo>
                  <a:pt x="20925" y="907"/>
                </a:lnTo>
                <a:cubicBezTo>
                  <a:pt x="20925" y="907"/>
                  <a:pt x="20925" y="19251"/>
                  <a:pt x="20925" y="19251"/>
                </a:cubicBezTo>
                <a:close/>
                <a:moveTo>
                  <a:pt x="675" y="907"/>
                </a:moveTo>
                <a:lnTo>
                  <a:pt x="10462" y="2400"/>
                </a:lnTo>
                <a:lnTo>
                  <a:pt x="10462" y="20743"/>
                </a:lnTo>
                <a:lnTo>
                  <a:pt x="675" y="19251"/>
                </a:lnTo>
                <a:cubicBezTo>
                  <a:pt x="675" y="19251"/>
                  <a:pt x="675" y="907"/>
                  <a:pt x="675" y="907"/>
                </a:cubicBezTo>
                <a:close/>
                <a:moveTo>
                  <a:pt x="0" y="0"/>
                </a:moveTo>
                <a:lnTo>
                  <a:pt x="0" y="19953"/>
                </a:lnTo>
                <a:lnTo>
                  <a:pt x="10800" y="21600"/>
                </a:lnTo>
                <a:lnTo>
                  <a:pt x="21600" y="19953"/>
                </a:lnTo>
                <a:lnTo>
                  <a:pt x="21600" y="0"/>
                </a:lnTo>
                <a:lnTo>
                  <a:pt x="10800" y="1647"/>
                </a:lnTo>
                <a:cubicBezTo>
                  <a:pt x="10800" y="1647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47" name="Shape 3947"/>
          <p:cNvSpPr/>
          <p:nvPr/>
        </p:nvSpPr>
        <p:spPr>
          <a:xfrm>
            <a:off x="850184" y="5630856"/>
            <a:ext cx="121978" cy="253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35" y="0"/>
                </a:moveTo>
                <a:lnTo>
                  <a:pt x="21600" y="10832"/>
                </a:lnTo>
                <a:lnTo>
                  <a:pt x="21365" y="21600"/>
                </a:lnTo>
                <a:lnTo>
                  <a:pt x="0" y="10768"/>
                </a:lnTo>
                <a:cubicBezTo>
                  <a:pt x="0" y="10768"/>
                  <a:pt x="235" y="0"/>
                  <a:pt x="235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48" name="Shape 3948"/>
          <p:cNvSpPr/>
          <p:nvPr/>
        </p:nvSpPr>
        <p:spPr>
          <a:xfrm>
            <a:off x="850184" y="5694356"/>
            <a:ext cx="121978" cy="253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365" y="21600"/>
                </a:moveTo>
                <a:lnTo>
                  <a:pt x="0" y="10768"/>
                </a:lnTo>
                <a:lnTo>
                  <a:pt x="235" y="0"/>
                </a:lnTo>
                <a:lnTo>
                  <a:pt x="21600" y="10832"/>
                </a:lnTo>
                <a:cubicBezTo>
                  <a:pt x="21600" y="10832"/>
                  <a:pt x="21365" y="21600"/>
                  <a:pt x="21365" y="2160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49" name="Shape 3949"/>
          <p:cNvSpPr/>
          <p:nvPr/>
        </p:nvSpPr>
        <p:spPr>
          <a:xfrm>
            <a:off x="850184" y="5757856"/>
            <a:ext cx="121978" cy="253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365" y="21600"/>
                </a:moveTo>
                <a:lnTo>
                  <a:pt x="0" y="10768"/>
                </a:lnTo>
                <a:lnTo>
                  <a:pt x="235" y="0"/>
                </a:lnTo>
                <a:lnTo>
                  <a:pt x="21600" y="10832"/>
                </a:lnTo>
                <a:cubicBezTo>
                  <a:pt x="21600" y="10832"/>
                  <a:pt x="21365" y="21600"/>
                  <a:pt x="21365" y="2160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50" name="Shape 3950"/>
          <p:cNvSpPr/>
          <p:nvPr/>
        </p:nvSpPr>
        <p:spPr>
          <a:xfrm>
            <a:off x="850184" y="5821356"/>
            <a:ext cx="121978" cy="253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365" y="21600"/>
                </a:moveTo>
                <a:lnTo>
                  <a:pt x="0" y="10768"/>
                </a:lnTo>
                <a:lnTo>
                  <a:pt x="235" y="0"/>
                </a:lnTo>
                <a:lnTo>
                  <a:pt x="21600" y="10832"/>
                </a:lnTo>
                <a:cubicBezTo>
                  <a:pt x="21600" y="10832"/>
                  <a:pt x="21365" y="21600"/>
                  <a:pt x="21365" y="2160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51" name="Shape 3951"/>
          <p:cNvSpPr/>
          <p:nvPr/>
        </p:nvSpPr>
        <p:spPr>
          <a:xfrm>
            <a:off x="1047034" y="5630856"/>
            <a:ext cx="121978" cy="253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365" y="0"/>
                </a:moveTo>
                <a:lnTo>
                  <a:pt x="21600" y="10779"/>
                </a:lnTo>
                <a:lnTo>
                  <a:pt x="235" y="21600"/>
                </a:lnTo>
                <a:lnTo>
                  <a:pt x="0" y="10821"/>
                </a:lnTo>
                <a:cubicBezTo>
                  <a:pt x="0" y="10821"/>
                  <a:pt x="21365" y="0"/>
                  <a:pt x="21365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52" name="Shape 3952"/>
          <p:cNvSpPr/>
          <p:nvPr/>
        </p:nvSpPr>
        <p:spPr>
          <a:xfrm>
            <a:off x="1047034" y="5694356"/>
            <a:ext cx="121978" cy="253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365" y="0"/>
                </a:moveTo>
                <a:lnTo>
                  <a:pt x="21600" y="10781"/>
                </a:lnTo>
                <a:lnTo>
                  <a:pt x="235" y="21600"/>
                </a:lnTo>
                <a:lnTo>
                  <a:pt x="0" y="10819"/>
                </a:lnTo>
                <a:cubicBezTo>
                  <a:pt x="0" y="10819"/>
                  <a:pt x="21365" y="0"/>
                  <a:pt x="21365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53" name="Shape 3953"/>
          <p:cNvSpPr/>
          <p:nvPr/>
        </p:nvSpPr>
        <p:spPr>
          <a:xfrm>
            <a:off x="1047034" y="5757856"/>
            <a:ext cx="121978" cy="253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365" y="0"/>
                </a:moveTo>
                <a:lnTo>
                  <a:pt x="21600" y="10781"/>
                </a:lnTo>
                <a:lnTo>
                  <a:pt x="235" y="21600"/>
                </a:lnTo>
                <a:lnTo>
                  <a:pt x="0" y="10824"/>
                </a:lnTo>
                <a:cubicBezTo>
                  <a:pt x="0" y="10824"/>
                  <a:pt x="21365" y="0"/>
                  <a:pt x="21365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54" name="Shape 3954"/>
          <p:cNvSpPr/>
          <p:nvPr/>
        </p:nvSpPr>
        <p:spPr>
          <a:xfrm>
            <a:off x="1047034" y="5821356"/>
            <a:ext cx="121978" cy="253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35" y="21600"/>
                </a:moveTo>
                <a:lnTo>
                  <a:pt x="0" y="10819"/>
                </a:lnTo>
                <a:lnTo>
                  <a:pt x="21365" y="0"/>
                </a:lnTo>
                <a:lnTo>
                  <a:pt x="21600" y="10776"/>
                </a:lnTo>
                <a:cubicBezTo>
                  <a:pt x="21600" y="10776"/>
                  <a:pt x="235" y="21600"/>
                  <a:pt x="235" y="2160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55" name="Shape 3955"/>
          <p:cNvSpPr/>
          <p:nvPr/>
        </p:nvSpPr>
        <p:spPr>
          <a:xfrm>
            <a:off x="1815384" y="5567356"/>
            <a:ext cx="406401" cy="3438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850" y="1834"/>
                </a:moveTo>
                <a:lnTo>
                  <a:pt x="16875" y="1525"/>
                </a:lnTo>
                <a:lnTo>
                  <a:pt x="16875" y="8185"/>
                </a:lnTo>
                <a:lnTo>
                  <a:pt x="15862" y="7587"/>
                </a:lnTo>
                <a:lnTo>
                  <a:pt x="14850" y="8185"/>
                </a:lnTo>
                <a:cubicBezTo>
                  <a:pt x="14850" y="8185"/>
                  <a:pt x="14850" y="1834"/>
                  <a:pt x="14850" y="1834"/>
                </a:cubicBezTo>
                <a:close/>
                <a:moveTo>
                  <a:pt x="20925" y="19251"/>
                </a:moveTo>
                <a:lnTo>
                  <a:pt x="11138" y="20744"/>
                </a:lnTo>
                <a:lnTo>
                  <a:pt x="11138" y="2400"/>
                </a:lnTo>
                <a:lnTo>
                  <a:pt x="14175" y="1936"/>
                </a:lnTo>
                <a:lnTo>
                  <a:pt x="14175" y="9476"/>
                </a:lnTo>
                <a:lnTo>
                  <a:pt x="15862" y="8479"/>
                </a:lnTo>
                <a:lnTo>
                  <a:pt x="17550" y="9476"/>
                </a:lnTo>
                <a:lnTo>
                  <a:pt x="17550" y="1422"/>
                </a:lnTo>
                <a:lnTo>
                  <a:pt x="20925" y="907"/>
                </a:lnTo>
                <a:cubicBezTo>
                  <a:pt x="20925" y="907"/>
                  <a:pt x="20925" y="19251"/>
                  <a:pt x="20925" y="19251"/>
                </a:cubicBezTo>
                <a:close/>
                <a:moveTo>
                  <a:pt x="675" y="907"/>
                </a:moveTo>
                <a:lnTo>
                  <a:pt x="10462" y="2400"/>
                </a:lnTo>
                <a:lnTo>
                  <a:pt x="10462" y="20743"/>
                </a:lnTo>
                <a:lnTo>
                  <a:pt x="675" y="19251"/>
                </a:lnTo>
                <a:cubicBezTo>
                  <a:pt x="675" y="19251"/>
                  <a:pt x="675" y="907"/>
                  <a:pt x="675" y="907"/>
                </a:cubicBezTo>
                <a:close/>
                <a:moveTo>
                  <a:pt x="0" y="0"/>
                </a:moveTo>
                <a:lnTo>
                  <a:pt x="0" y="19953"/>
                </a:lnTo>
                <a:lnTo>
                  <a:pt x="10800" y="21600"/>
                </a:lnTo>
                <a:lnTo>
                  <a:pt x="21600" y="19953"/>
                </a:lnTo>
                <a:lnTo>
                  <a:pt x="21600" y="0"/>
                </a:lnTo>
                <a:lnTo>
                  <a:pt x="10800" y="1647"/>
                </a:lnTo>
                <a:cubicBezTo>
                  <a:pt x="10800" y="1647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56" name="Shape 3956"/>
          <p:cNvSpPr/>
          <p:nvPr/>
        </p:nvSpPr>
        <p:spPr>
          <a:xfrm>
            <a:off x="1853484" y="5630856"/>
            <a:ext cx="121978" cy="253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35" y="0"/>
                </a:moveTo>
                <a:lnTo>
                  <a:pt x="21600" y="10832"/>
                </a:lnTo>
                <a:lnTo>
                  <a:pt x="21365" y="21600"/>
                </a:lnTo>
                <a:lnTo>
                  <a:pt x="0" y="10768"/>
                </a:lnTo>
                <a:cubicBezTo>
                  <a:pt x="0" y="10768"/>
                  <a:pt x="235" y="0"/>
                  <a:pt x="235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57" name="Shape 3957"/>
          <p:cNvSpPr/>
          <p:nvPr/>
        </p:nvSpPr>
        <p:spPr>
          <a:xfrm>
            <a:off x="1853484" y="5694356"/>
            <a:ext cx="121978" cy="253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365" y="21600"/>
                </a:moveTo>
                <a:lnTo>
                  <a:pt x="0" y="10768"/>
                </a:lnTo>
                <a:lnTo>
                  <a:pt x="235" y="0"/>
                </a:lnTo>
                <a:lnTo>
                  <a:pt x="21600" y="10832"/>
                </a:lnTo>
                <a:cubicBezTo>
                  <a:pt x="21600" y="10832"/>
                  <a:pt x="21365" y="21600"/>
                  <a:pt x="21365" y="2160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58" name="Shape 3958"/>
          <p:cNvSpPr/>
          <p:nvPr/>
        </p:nvSpPr>
        <p:spPr>
          <a:xfrm>
            <a:off x="1853484" y="5757856"/>
            <a:ext cx="121978" cy="253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365" y="21600"/>
                </a:moveTo>
                <a:lnTo>
                  <a:pt x="0" y="10768"/>
                </a:lnTo>
                <a:lnTo>
                  <a:pt x="235" y="0"/>
                </a:lnTo>
                <a:lnTo>
                  <a:pt x="21600" y="10832"/>
                </a:lnTo>
                <a:cubicBezTo>
                  <a:pt x="21600" y="10832"/>
                  <a:pt x="21365" y="21600"/>
                  <a:pt x="21365" y="2160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59" name="Shape 3959"/>
          <p:cNvSpPr/>
          <p:nvPr/>
        </p:nvSpPr>
        <p:spPr>
          <a:xfrm>
            <a:off x="1853484" y="5821356"/>
            <a:ext cx="121978" cy="253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365" y="21600"/>
                </a:moveTo>
                <a:lnTo>
                  <a:pt x="0" y="10768"/>
                </a:lnTo>
                <a:lnTo>
                  <a:pt x="235" y="0"/>
                </a:lnTo>
                <a:lnTo>
                  <a:pt x="21600" y="10832"/>
                </a:lnTo>
                <a:cubicBezTo>
                  <a:pt x="21600" y="10832"/>
                  <a:pt x="21365" y="21600"/>
                  <a:pt x="21365" y="2160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60" name="Shape 3960"/>
          <p:cNvSpPr/>
          <p:nvPr/>
        </p:nvSpPr>
        <p:spPr>
          <a:xfrm>
            <a:off x="2050334" y="5757856"/>
            <a:ext cx="121978" cy="253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35" y="21600"/>
                </a:moveTo>
                <a:lnTo>
                  <a:pt x="0" y="10819"/>
                </a:lnTo>
                <a:lnTo>
                  <a:pt x="21365" y="0"/>
                </a:lnTo>
                <a:lnTo>
                  <a:pt x="21600" y="10776"/>
                </a:lnTo>
                <a:cubicBezTo>
                  <a:pt x="21600" y="10776"/>
                  <a:pt x="235" y="21600"/>
                  <a:pt x="235" y="2160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61" name="Shape 3961"/>
          <p:cNvSpPr/>
          <p:nvPr/>
        </p:nvSpPr>
        <p:spPr>
          <a:xfrm>
            <a:off x="2050334" y="5821356"/>
            <a:ext cx="121978" cy="253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35" y="21600"/>
                </a:moveTo>
                <a:lnTo>
                  <a:pt x="0" y="10819"/>
                </a:lnTo>
                <a:lnTo>
                  <a:pt x="21365" y="0"/>
                </a:lnTo>
                <a:lnTo>
                  <a:pt x="21600" y="10776"/>
                </a:lnTo>
                <a:cubicBezTo>
                  <a:pt x="21600" y="10776"/>
                  <a:pt x="235" y="21600"/>
                  <a:pt x="235" y="2160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62" name="Shape 3962"/>
          <p:cNvSpPr/>
          <p:nvPr/>
        </p:nvSpPr>
        <p:spPr>
          <a:xfrm>
            <a:off x="2837734" y="5567356"/>
            <a:ext cx="406401" cy="3438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75" y="907"/>
                </a:moveTo>
                <a:lnTo>
                  <a:pt x="10462" y="2400"/>
                </a:lnTo>
                <a:lnTo>
                  <a:pt x="10462" y="20743"/>
                </a:lnTo>
                <a:lnTo>
                  <a:pt x="675" y="19251"/>
                </a:lnTo>
                <a:cubicBezTo>
                  <a:pt x="675" y="19251"/>
                  <a:pt x="675" y="907"/>
                  <a:pt x="675" y="907"/>
                </a:cubicBezTo>
                <a:close/>
                <a:moveTo>
                  <a:pt x="14850" y="1834"/>
                </a:moveTo>
                <a:lnTo>
                  <a:pt x="16875" y="1525"/>
                </a:lnTo>
                <a:lnTo>
                  <a:pt x="16875" y="8185"/>
                </a:lnTo>
                <a:lnTo>
                  <a:pt x="15862" y="7587"/>
                </a:lnTo>
                <a:lnTo>
                  <a:pt x="14850" y="8185"/>
                </a:lnTo>
                <a:cubicBezTo>
                  <a:pt x="14850" y="8185"/>
                  <a:pt x="14850" y="1834"/>
                  <a:pt x="14850" y="1834"/>
                </a:cubicBezTo>
                <a:close/>
                <a:moveTo>
                  <a:pt x="20925" y="19251"/>
                </a:moveTo>
                <a:lnTo>
                  <a:pt x="11138" y="20744"/>
                </a:lnTo>
                <a:lnTo>
                  <a:pt x="11138" y="2400"/>
                </a:lnTo>
                <a:lnTo>
                  <a:pt x="14175" y="1936"/>
                </a:lnTo>
                <a:lnTo>
                  <a:pt x="14175" y="9476"/>
                </a:lnTo>
                <a:lnTo>
                  <a:pt x="15862" y="8479"/>
                </a:lnTo>
                <a:lnTo>
                  <a:pt x="17550" y="9476"/>
                </a:lnTo>
                <a:lnTo>
                  <a:pt x="17550" y="1422"/>
                </a:lnTo>
                <a:lnTo>
                  <a:pt x="20925" y="907"/>
                </a:lnTo>
                <a:cubicBezTo>
                  <a:pt x="20925" y="907"/>
                  <a:pt x="20925" y="19251"/>
                  <a:pt x="20925" y="19251"/>
                </a:cubicBezTo>
                <a:close/>
                <a:moveTo>
                  <a:pt x="21600" y="19952"/>
                </a:moveTo>
                <a:lnTo>
                  <a:pt x="21600" y="0"/>
                </a:lnTo>
                <a:lnTo>
                  <a:pt x="10800" y="1647"/>
                </a:lnTo>
                <a:lnTo>
                  <a:pt x="0" y="0"/>
                </a:lnTo>
                <a:lnTo>
                  <a:pt x="0" y="19953"/>
                </a:lnTo>
                <a:lnTo>
                  <a:pt x="10800" y="21600"/>
                </a:lnTo>
                <a:cubicBezTo>
                  <a:pt x="10800" y="21600"/>
                  <a:pt x="21600" y="19952"/>
                  <a:pt x="21600" y="19952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63" name="Shape 3963"/>
          <p:cNvSpPr/>
          <p:nvPr/>
        </p:nvSpPr>
        <p:spPr>
          <a:xfrm>
            <a:off x="3974384" y="5503856"/>
            <a:ext cx="279401" cy="406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82" y="20925"/>
                </a:moveTo>
                <a:lnTo>
                  <a:pt x="982" y="17550"/>
                </a:lnTo>
                <a:lnTo>
                  <a:pt x="20618" y="17550"/>
                </a:lnTo>
                <a:lnTo>
                  <a:pt x="20618" y="20925"/>
                </a:lnTo>
                <a:cubicBezTo>
                  <a:pt x="20618" y="20925"/>
                  <a:pt x="982" y="20925"/>
                  <a:pt x="982" y="20925"/>
                </a:cubicBezTo>
                <a:close/>
                <a:moveTo>
                  <a:pt x="20618" y="3375"/>
                </a:moveTo>
                <a:lnTo>
                  <a:pt x="20618" y="16875"/>
                </a:lnTo>
                <a:lnTo>
                  <a:pt x="982" y="16875"/>
                </a:lnTo>
                <a:lnTo>
                  <a:pt x="982" y="3375"/>
                </a:lnTo>
                <a:cubicBezTo>
                  <a:pt x="982" y="3375"/>
                  <a:pt x="20618" y="3375"/>
                  <a:pt x="20618" y="3375"/>
                </a:cubicBezTo>
                <a:close/>
                <a:moveTo>
                  <a:pt x="20618" y="675"/>
                </a:moveTo>
                <a:lnTo>
                  <a:pt x="20618" y="2700"/>
                </a:lnTo>
                <a:lnTo>
                  <a:pt x="982" y="2700"/>
                </a:lnTo>
                <a:lnTo>
                  <a:pt x="982" y="675"/>
                </a:lnTo>
                <a:cubicBezTo>
                  <a:pt x="982" y="675"/>
                  <a:pt x="20618" y="675"/>
                  <a:pt x="20618" y="675"/>
                </a:cubicBezTo>
                <a:close/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  <a:cubicBezTo>
                  <a:pt x="21600" y="21600"/>
                  <a:pt x="21600" y="0"/>
                  <a:pt x="2160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64" name="Shape 3964"/>
          <p:cNvSpPr/>
          <p:nvPr/>
        </p:nvSpPr>
        <p:spPr>
          <a:xfrm>
            <a:off x="4088684" y="5529256"/>
            <a:ext cx="50801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65" name="Shape 3965"/>
          <p:cNvSpPr/>
          <p:nvPr/>
        </p:nvSpPr>
        <p:spPr>
          <a:xfrm>
            <a:off x="4095034" y="5846756"/>
            <a:ext cx="38101" cy="38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4400"/>
                </a:moveTo>
                <a:cubicBezTo>
                  <a:pt x="8817" y="14400"/>
                  <a:pt x="7200" y="12783"/>
                  <a:pt x="7200" y="10800"/>
                </a:cubicBezTo>
                <a:cubicBezTo>
                  <a:pt x="7200" y="8817"/>
                  <a:pt x="8817" y="7200"/>
                  <a:pt x="10800" y="7200"/>
                </a:cubicBezTo>
                <a:cubicBezTo>
                  <a:pt x="12783" y="7200"/>
                  <a:pt x="14400" y="8817"/>
                  <a:pt x="14400" y="10800"/>
                </a:cubicBezTo>
                <a:cubicBezTo>
                  <a:pt x="14400" y="12783"/>
                  <a:pt x="12783" y="14400"/>
                  <a:pt x="10800" y="14400"/>
                </a:cubicBezTo>
                <a:close/>
                <a:moveTo>
                  <a:pt x="10800" y="0"/>
                </a:moveTo>
                <a:cubicBezTo>
                  <a:pt x="4848" y="0"/>
                  <a:pt x="0" y="4845"/>
                  <a:pt x="0" y="10800"/>
                </a:cubicBezTo>
                <a:cubicBezTo>
                  <a:pt x="0" y="16755"/>
                  <a:pt x="4848" y="21600"/>
                  <a:pt x="10800" y="21600"/>
                </a:cubicBezTo>
                <a:cubicBezTo>
                  <a:pt x="16755" y="21600"/>
                  <a:pt x="21600" y="16755"/>
                  <a:pt x="21600" y="10800"/>
                </a:cubicBezTo>
                <a:cubicBezTo>
                  <a:pt x="21600" y="4845"/>
                  <a:pt x="16755" y="0"/>
                  <a:pt x="1080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66" name="Shape 3966"/>
          <p:cNvSpPr/>
          <p:nvPr/>
        </p:nvSpPr>
        <p:spPr>
          <a:xfrm>
            <a:off x="4863384" y="5484806"/>
            <a:ext cx="418009" cy="4239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353" y="12841"/>
                </a:moveTo>
                <a:lnTo>
                  <a:pt x="16719" y="19840"/>
                </a:lnTo>
                <a:lnTo>
                  <a:pt x="10800" y="15463"/>
                </a:lnTo>
                <a:lnTo>
                  <a:pt x="4881" y="19840"/>
                </a:lnTo>
                <a:lnTo>
                  <a:pt x="7247" y="12840"/>
                </a:lnTo>
                <a:lnTo>
                  <a:pt x="1912" y="8749"/>
                </a:lnTo>
                <a:lnTo>
                  <a:pt x="8408" y="8749"/>
                </a:lnTo>
                <a:lnTo>
                  <a:pt x="10800" y="1970"/>
                </a:lnTo>
                <a:lnTo>
                  <a:pt x="13192" y="8749"/>
                </a:lnTo>
                <a:lnTo>
                  <a:pt x="19688" y="8749"/>
                </a:lnTo>
                <a:cubicBezTo>
                  <a:pt x="19688" y="8749"/>
                  <a:pt x="14353" y="12841"/>
                  <a:pt x="14353" y="12841"/>
                </a:cubicBezTo>
                <a:close/>
                <a:moveTo>
                  <a:pt x="10800" y="0"/>
                </a:moveTo>
                <a:lnTo>
                  <a:pt x="7942" y="8102"/>
                </a:lnTo>
                <a:lnTo>
                  <a:pt x="0" y="8102"/>
                </a:lnTo>
                <a:lnTo>
                  <a:pt x="6478" y="13070"/>
                </a:lnTo>
                <a:lnTo>
                  <a:pt x="3594" y="21600"/>
                </a:lnTo>
                <a:lnTo>
                  <a:pt x="10800" y="16271"/>
                </a:lnTo>
                <a:lnTo>
                  <a:pt x="18006" y="21600"/>
                </a:lnTo>
                <a:lnTo>
                  <a:pt x="15122" y="13070"/>
                </a:lnTo>
                <a:lnTo>
                  <a:pt x="21600" y="8102"/>
                </a:lnTo>
                <a:lnTo>
                  <a:pt x="13658" y="8102"/>
                </a:lnTo>
                <a:cubicBezTo>
                  <a:pt x="13658" y="8102"/>
                  <a:pt x="10800" y="0"/>
                  <a:pt x="1080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67" name="Shape 3967"/>
          <p:cNvSpPr/>
          <p:nvPr/>
        </p:nvSpPr>
        <p:spPr>
          <a:xfrm>
            <a:off x="5892084" y="5497506"/>
            <a:ext cx="406413" cy="406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59" y="17959"/>
                </a:moveTo>
                <a:cubicBezTo>
                  <a:pt x="16047" y="19872"/>
                  <a:pt x="13505" y="20925"/>
                  <a:pt x="10800" y="20925"/>
                </a:cubicBezTo>
                <a:cubicBezTo>
                  <a:pt x="8095" y="20925"/>
                  <a:pt x="5553" y="19872"/>
                  <a:pt x="3641" y="17959"/>
                </a:cubicBezTo>
                <a:cubicBezTo>
                  <a:pt x="1728" y="16047"/>
                  <a:pt x="675" y="13505"/>
                  <a:pt x="675" y="10800"/>
                </a:cubicBezTo>
                <a:cubicBezTo>
                  <a:pt x="675" y="8095"/>
                  <a:pt x="1728" y="5553"/>
                  <a:pt x="3641" y="3641"/>
                </a:cubicBezTo>
                <a:cubicBezTo>
                  <a:pt x="5553" y="1728"/>
                  <a:pt x="8095" y="675"/>
                  <a:pt x="10800" y="675"/>
                </a:cubicBezTo>
                <a:cubicBezTo>
                  <a:pt x="13505" y="675"/>
                  <a:pt x="16047" y="1728"/>
                  <a:pt x="17959" y="3641"/>
                </a:cubicBezTo>
                <a:cubicBezTo>
                  <a:pt x="19872" y="5553"/>
                  <a:pt x="20925" y="8095"/>
                  <a:pt x="20925" y="10800"/>
                </a:cubicBezTo>
                <a:cubicBezTo>
                  <a:pt x="20925" y="13505"/>
                  <a:pt x="19872" y="16047"/>
                  <a:pt x="17959" y="17959"/>
                </a:cubicBezTo>
                <a:close/>
                <a:moveTo>
                  <a:pt x="10800" y="0"/>
                </a:moveTo>
                <a:cubicBezTo>
                  <a:pt x="7915" y="0"/>
                  <a:pt x="5203" y="1124"/>
                  <a:pt x="3164" y="3164"/>
                </a:cubicBezTo>
                <a:cubicBezTo>
                  <a:pt x="1124" y="5204"/>
                  <a:pt x="0" y="7915"/>
                  <a:pt x="0" y="10800"/>
                </a:cubicBezTo>
                <a:cubicBezTo>
                  <a:pt x="0" y="13685"/>
                  <a:pt x="1124" y="16396"/>
                  <a:pt x="3164" y="18436"/>
                </a:cubicBezTo>
                <a:cubicBezTo>
                  <a:pt x="5203" y="20476"/>
                  <a:pt x="7915" y="21600"/>
                  <a:pt x="10800" y="21600"/>
                </a:cubicBezTo>
                <a:cubicBezTo>
                  <a:pt x="13684" y="21600"/>
                  <a:pt x="16397" y="20476"/>
                  <a:pt x="18436" y="18436"/>
                </a:cubicBezTo>
                <a:cubicBezTo>
                  <a:pt x="20476" y="16396"/>
                  <a:pt x="21600" y="13685"/>
                  <a:pt x="21600" y="10800"/>
                </a:cubicBezTo>
                <a:cubicBezTo>
                  <a:pt x="21600" y="7915"/>
                  <a:pt x="20476" y="5204"/>
                  <a:pt x="18436" y="3164"/>
                </a:cubicBezTo>
                <a:cubicBezTo>
                  <a:pt x="16397" y="1124"/>
                  <a:pt x="13684" y="0"/>
                  <a:pt x="1080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68" name="Shape 3968"/>
          <p:cNvSpPr/>
          <p:nvPr/>
        </p:nvSpPr>
        <p:spPr>
          <a:xfrm>
            <a:off x="5942884" y="5548306"/>
            <a:ext cx="304801" cy="304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00" y="17800"/>
                </a:moveTo>
                <a:cubicBezTo>
                  <a:pt x="15930" y="19670"/>
                  <a:pt x="13444" y="20700"/>
                  <a:pt x="10800" y="20700"/>
                </a:cubicBezTo>
                <a:cubicBezTo>
                  <a:pt x="8155" y="20700"/>
                  <a:pt x="5669" y="19670"/>
                  <a:pt x="3800" y="17800"/>
                </a:cubicBezTo>
                <a:cubicBezTo>
                  <a:pt x="1930" y="15930"/>
                  <a:pt x="900" y="13444"/>
                  <a:pt x="900" y="10800"/>
                </a:cubicBezTo>
                <a:cubicBezTo>
                  <a:pt x="900" y="8156"/>
                  <a:pt x="1930" y="5670"/>
                  <a:pt x="3800" y="3800"/>
                </a:cubicBezTo>
                <a:cubicBezTo>
                  <a:pt x="5669" y="1930"/>
                  <a:pt x="8155" y="900"/>
                  <a:pt x="10800" y="900"/>
                </a:cubicBezTo>
                <a:cubicBezTo>
                  <a:pt x="13444" y="900"/>
                  <a:pt x="15930" y="1930"/>
                  <a:pt x="17800" y="3800"/>
                </a:cubicBezTo>
                <a:cubicBezTo>
                  <a:pt x="19670" y="5670"/>
                  <a:pt x="20700" y="8156"/>
                  <a:pt x="20700" y="10800"/>
                </a:cubicBezTo>
                <a:cubicBezTo>
                  <a:pt x="20700" y="13444"/>
                  <a:pt x="19670" y="15930"/>
                  <a:pt x="17800" y="17800"/>
                </a:cubicBezTo>
                <a:close/>
                <a:moveTo>
                  <a:pt x="10800" y="0"/>
                </a:moveTo>
                <a:cubicBezTo>
                  <a:pt x="7915" y="0"/>
                  <a:pt x="5203" y="1124"/>
                  <a:pt x="3164" y="3164"/>
                </a:cubicBezTo>
                <a:cubicBezTo>
                  <a:pt x="1123" y="5203"/>
                  <a:pt x="0" y="7915"/>
                  <a:pt x="0" y="10800"/>
                </a:cubicBezTo>
                <a:cubicBezTo>
                  <a:pt x="0" y="13685"/>
                  <a:pt x="1123" y="16397"/>
                  <a:pt x="3164" y="18436"/>
                </a:cubicBezTo>
                <a:cubicBezTo>
                  <a:pt x="5203" y="20476"/>
                  <a:pt x="7915" y="21600"/>
                  <a:pt x="10800" y="21600"/>
                </a:cubicBezTo>
                <a:cubicBezTo>
                  <a:pt x="13685" y="21600"/>
                  <a:pt x="16397" y="20477"/>
                  <a:pt x="18437" y="18436"/>
                </a:cubicBezTo>
                <a:cubicBezTo>
                  <a:pt x="20477" y="16397"/>
                  <a:pt x="21600" y="13685"/>
                  <a:pt x="21600" y="10800"/>
                </a:cubicBezTo>
                <a:cubicBezTo>
                  <a:pt x="21600" y="7915"/>
                  <a:pt x="20477" y="5203"/>
                  <a:pt x="18437" y="3164"/>
                </a:cubicBezTo>
                <a:cubicBezTo>
                  <a:pt x="16397" y="1123"/>
                  <a:pt x="13685" y="0"/>
                  <a:pt x="1080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69" name="Shape 3969"/>
          <p:cNvSpPr/>
          <p:nvPr/>
        </p:nvSpPr>
        <p:spPr>
          <a:xfrm>
            <a:off x="5993684" y="5599106"/>
            <a:ext cx="203201" cy="203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481" y="17481"/>
                </a:moveTo>
                <a:cubicBezTo>
                  <a:pt x="15697" y="19267"/>
                  <a:pt x="13323" y="20250"/>
                  <a:pt x="10800" y="20250"/>
                </a:cubicBezTo>
                <a:cubicBezTo>
                  <a:pt x="8276" y="20250"/>
                  <a:pt x="5903" y="19267"/>
                  <a:pt x="4118" y="17481"/>
                </a:cubicBezTo>
                <a:cubicBezTo>
                  <a:pt x="2333" y="15696"/>
                  <a:pt x="1350" y="13324"/>
                  <a:pt x="1350" y="10800"/>
                </a:cubicBezTo>
                <a:cubicBezTo>
                  <a:pt x="1350" y="8276"/>
                  <a:pt x="2333" y="5903"/>
                  <a:pt x="4118" y="4119"/>
                </a:cubicBezTo>
                <a:cubicBezTo>
                  <a:pt x="5904" y="2333"/>
                  <a:pt x="8276" y="1350"/>
                  <a:pt x="10800" y="1350"/>
                </a:cubicBezTo>
                <a:cubicBezTo>
                  <a:pt x="13323" y="1350"/>
                  <a:pt x="15697" y="2333"/>
                  <a:pt x="17481" y="4119"/>
                </a:cubicBezTo>
                <a:cubicBezTo>
                  <a:pt x="19267" y="5904"/>
                  <a:pt x="20250" y="8276"/>
                  <a:pt x="20250" y="10800"/>
                </a:cubicBezTo>
                <a:cubicBezTo>
                  <a:pt x="20250" y="13324"/>
                  <a:pt x="19267" y="15697"/>
                  <a:pt x="17481" y="17481"/>
                </a:cubicBezTo>
                <a:close/>
                <a:moveTo>
                  <a:pt x="10800" y="0"/>
                </a:moveTo>
                <a:cubicBezTo>
                  <a:pt x="7916" y="0"/>
                  <a:pt x="5203" y="1123"/>
                  <a:pt x="3163" y="3164"/>
                </a:cubicBezTo>
                <a:cubicBezTo>
                  <a:pt x="1123" y="5203"/>
                  <a:pt x="0" y="7915"/>
                  <a:pt x="0" y="10800"/>
                </a:cubicBezTo>
                <a:cubicBezTo>
                  <a:pt x="0" y="13685"/>
                  <a:pt x="1123" y="16397"/>
                  <a:pt x="3163" y="18436"/>
                </a:cubicBezTo>
                <a:cubicBezTo>
                  <a:pt x="5203" y="20477"/>
                  <a:pt x="7916" y="21600"/>
                  <a:pt x="10800" y="21600"/>
                </a:cubicBezTo>
                <a:cubicBezTo>
                  <a:pt x="13685" y="21600"/>
                  <a:pt x="16397" y="20477"/>
                  <a:pt x="18436" y="18436"/>
                </a:cubicBezTo>
                <a:cubicBezTo>
                  <a:pt x="20477" y="16397"/>
                  <a:pt x="21600" y="13685"/>
                  <a:pt x="21600" y="10800"/>
                </a:cubicBezTo>
                <a:cubicBezTo>
                  <a:pt x="21600" y="7915"/>
                  <a:pt x="20477" y="5203"/>
                  <a:pt x="18436" y="3164"/>
                </a:cubicBezTo>
                <a:cubicBezTo>
                  <a:pt x="16397" y="1123"/>
                  <a:pt x="13685" y="0"/>
                  <a:pt x="1080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70" name="Shape 3970"/>
          <p:cNvSpPr/>
          <p:nvPr/>
        </p:nvSpPr>
        <p:spPr>
          <a:xfrm>
            <a:off x="6044484" y="5649906"/>
            <a:ext cx="101601" cy="1016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527" y="16527"/>
                </a:moveTo>
                <a:cubicBezTo>
                  <a:pt x="14995" y="18058"/>
                  <a:pt x="12965" y="18900"/>
                  <a:pt x="10800" y="18900"/>
                </a:cubicBezTo>
                <a:cubicBezTo>
                  <a:pt x="8637" y="18900"/>
                  <a:pt x="6604" y="18058"/>
                  <a:pt x="5073" y="16527"/>
                </a:cubicBezTo>
                <a:cubicBezTo>
                  <a:pt x="3542" y="14995"/>
                  <a:pt x="2700" y="12965"/>
                  <a:pt x="2700" y="10800"/>
                </a:cubicBezTo>
                <a:cubicBezTo>
                  <a:pt x="2700" y="8635"/>
                  <a:pt x="3542" y="6605"/>
                  <a:pt x="5073" y="5073"/>
                </a:cubicBezTo>
                <a:cubicBezTo>
                  <a:pt x="6604" y="3542"/>
                  <a:pt x="8637" y="2700"/>
                  <a:pt x="10800" y="2700"/>
                </a:cubicBezTo>
                <a:cubicBezTo>
                  <a:pt x="12965" y="2700"/>
                  <a:pt x="14995" y="3542"/>
                  <a:pt x="16527" y="5073"/>
                </a:cubicBezTo>
                <a:cubicBezTo>
                  <a:pt x="18058" y="6605"/>
                  <a:pt x="18900" y="8635"/>
                  <a:pt x="18900" y="10800"/>
                </a:cubicBezTo>
                <a:cubicBezTo>
                  <a:pt x="18900" y="12965"/>
                  <a:pt x="18058" y="14995"/>
                  <a:pt x="16527" y="16527"/>
                </a:cubicBezTo>
                <a:close/>
                <a:moveTo>
                  <a:pt x="10800" y="0"/>
                </a:moveTo>
                <a:cubicBezTo>
                  <a:pt x="7914" y="0"/>
                  <a:pt x="5204" y="1123"/>
                  <a:pt x="3165" y="3164"/>
                </a:cubicBezTo>
                <a:cubicBezTo>
                  <a:pt x="1123" y="5202"/>
                  <a:pt x="0" y="7915"/>
                  <a:pt x="0" y="10800"/>
                </a:cubicBezTo>
                <a:cubicBezTo>
                  <a:pt x="0" y="13685"/>
                  <a:pt x="1123" y="16398"/>
                  <a:pt x="3165" y="18436"/>
                </a:cubicBezTo>
                <a:cubicBezTo>
                  <a:pt x="5204" y="20477"/>
                  <a:pt x="7914" y="21600"/>
                  <a:pt x="10800" y="21600"/>
                </a:cubicBezTo>
                <a:cubicBezTo>
                  <a:pt x="13685" y="21600"/>
                  <a:pt x="16398" y="20477"/>
                  <a:pt x="18436" y="18436"/>
                </a:cubicBezTo>
                <a:cubicBezTo>
                  <a:pt x="20477" y="16398"/>
                  <a:pt x="21600" y="13685"/>
                  <a:pt x="21600" y="10800"/>
                </a:cubicBezTo>
                <a:cubicBezTo>
                  <a:pt x="21600" y="7915"/>
                  <a:pt x="20477" y="5202"/>
                  <a:pt x="18436" y="3164"/>
                </a:cubicBezTo>
                <a:cubicBezTo>
                  <a:pt x="16398" y="1123"/>
                  <a:pt x="13685" y="0"/>
                  <a:pt x="1080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71" name="Shape 3971"/>
          <p:cNvSpPr/>
          <p:nvPr/>
        </p:nvSpPr>
        <p:spPr>
          <a:xfrm>
            <a:off x="7022384" y="5497506"/>
            <a:ext cx="292101" cy="406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61" y="20925"/>
                </a:moveTo>
                <a:lnTo>
                  <a:pt x="939" y="20925"/>
                </a:lnTo>
                <a:lnTo>
                  <a:pt x="939" y="3038"/>
                </a:lnTo>
                <a:lnTo>
                  <a:pt x="6090" y="3038"/>
                </a:lnTo>
                <a:lnTo>
                  <a:pt x="5503" y="4725"/>
                </a:lnTo>
                <a:lnTo>
                  <a:pt x="16097" y="4725"/>
                </a:lnTo>
                <a:lnTo>
                  <a:pt x="15510" y="3038"/>
                </a:lnTo>
                <a:lnTo>
                  <a:pt x="20661" y="3038"/>
                </a:lnTo>
                <a:cubicBezTo>
                  <a:pt x="20661" y="3038"/>
                  <a:pt x="20661" y="20925"/>
                  <a:pt x="20661" y="20925"/>
                </a:cubicBezTo>
                <a:close/>
                <a:moveTo>
                  <a:pt x="7410" y="2025"/>
                </a:moveTo>
                <a:lnTo>
                  <a:pt x="9391" y="2025"/>
                </a:lnTo>
                <a:lnTo>
                  <a:pt x="9391" y="675"/>
                </a:lnTo>
                <a:lnTo>
                  <a:pt x="12209" y="675"/>
                </a:lnTo>
                <a:lnTo>
                  <a:pt x="12209" y="2025"/>
                </a:lnTo>
                <a:lnTo>
                  <a:pt x="14190" y="2025"/>
                </a:lnTo>
                <a:lnTo>
                  <a:pt x="14894" y="4050"/>
                </a:lnTo>
                <a:lnTo>
                  <a:pt x="6706" y="4050"/>
                </a:lnTo>
                <a:cubicBezTo>
                  <a:pt x="6706" y="4050"/>
                  <a:pt x="7410" y="2025"/>
                  <a:pt x="7410" y="2025"/>
                </a:cubicBezTo>
                <a:close/>
                <a:moveTo>
                  <a:pt x="21600" y="2362"/>
                </a:moveTo>
                <a:lnTo>
                  <a:pt x="15276" y="2362"/>
                </a:lnTo>
                <a:lnTo>
                  <a:pt x="14923" y="1350"/>
                </a:lnTo>
                <a:lnTo>
                  <a:pt x="13148" y="1350"/>
                </a:lnTo>
                <a:lnTo>
                  <a:pt x="13148" y="0"/>
                </a:lnTo>
                <a:lnTo>
                  <a:pt x="8452" y="0"/>
                </a:lnTo>
                <a:lnTo>
                  <a:pt x="8452" y="1350"/>
                </a:lnTo>
                <a:lnTo>
                  <a:pt x="6677" y="1350"/>
                </a:lnTo>
                <a:lnTo>
                  <a:pt x="6325" y="2362"/>
                </a:lnTo>
                <a:lnTo>
                  <a:pt x="0" y="2362"/>
                </a:lnTo>
                <a:lnTo>
                  <a:pt x="0" y="21600"/>
                </a:lnTo>
                <a:lnTo>
                  <a:pt x="21600" y="21600"/>
                </a:lnTo>
                <a:cubicBezTo>
                  <a:pt x="21600" y="21600"/>
                  <a:pt x="21600" y="2362"/>
                  <a:pt x="21600" y="2362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72" name="Shape 3972"/>
          <p:cNvSpPr/>
          <p:nvPr/>
        </p:nvSpPr>
        <p:spPr>
          <a:xfrm>
            <a:off x="8266984" y="5503856"/>
            <a:ext cx="63501" cy="4079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280" y="673"/>
                </a:moveTo>
                <a:lnTo>
                  <a:pt x="17280" y="3363"/>
                </a:lnTo>
                <a:lnTo>
                  <a:pt x="4320" y="3363"/>
                </a:lnTo>
                <a:lnTo>
                  <a:pt x="4320" y="673"/>
                </a:lnTo>
                <a:cubicBezTo>
                  <a:pt x="4320" y="673"/>
                  <a:pt x="17280" y="673"/>
                  <a:pt x="17280" y="673"/>
                </a:cubicBezTo>
                <a:close/>
                <a:moveTo>
                  <a:pt x="10800" y="20096"/>
                </a:moveTo>
                <a:lnTo>
                  <a:pt x="4320" y="18078"/>
                </a:lnTo>
                <a:lnTo>
                  <a:pt x="4320" y="4035"/>
                </a:lnTo>
                <a:lnTo>
                  <a:pt x="17280" y="4035"/>
                </a:lnTo>
                <a:lnTo>
                  <a:pt x="17280" y="18078"/>
                </a:lnTo>
                <a:cubicBezTo>
                  <a:pt x="17280" y="18078"/>
                  <a:pt x="10800" y="20096"/>
                  <a:pt x="10800" y="20096"/>
                </a:cubicBezTo>
                <a:close/>
                <a:moveTo>
                  <a:pt x="0" y="18237"/>
                </a:moveTo>
                <a:lnTo>
                  <a:pt x="10800" y="21600"/>
                </a:lnTo>
                <a:lnTo>
                  <a:pt x="21600" y="18237"/>
                </a:lnTo>
                <a:lnTo>
                  <a:pt x="21600" y="0"/>
                </a:lnTo>
                <a:lnTo>
                  <a:pt x="0" y="0"/>
                </a:lnTo>
                <a:cubicBezTo>
                  <a:pt x="0" y="0"/>
                  <a:pt x="0" y="18237"/>
                  <a:pt x="0" y="18237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73" name="Shape 3973"/>
          <p:cNvSpPr/>
          <p:nvPr/>
        </p:nvSpPr>
        <p:spPr>
          <a:xfrm>
            <a:off x="7924084" y="5503856"/>
            <a:ext cx="292101" cy="406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61" y="20925"/>
                </a:moveTo>
                <a:lnTo>
                  <a:pt x="939" y="20925"/>
                </a:lnTo>
                <a:lnTo>
                  <a:pt x="939" y="3038"/>
                </a:lnTo>
                <a:lnTo>
                  <a:pt x="6090" y="3038"/>
                </a:lnTo>
                <a:lnTo>
                  <a:pt x="5503" y="4725"/>
                </a:lnTo>
                <a:lnTo>
                  <a:pt x="16097" y="4725"/>
                </a:lnTo>
                <a:lnTo>
                  <a:pt x="15510" y="3038"/>
                </a:lnTo>
                <a:lnTo>
                  <a:pt x="20661" y="3038"/>
                </a:lnTo>
                <a:cubicBezTo>
                  <a:pt x="20661" y="3038"/>
                  <a:pt x="20661" y="20925"/>
                  <a:pt x="20661" y="20925"/>
                </a:cubicBezTo>
                <a:close/>
                <a:moveTo>
                  <a:pt x="7410" y="2025"/>
                </a:moveTo>
                <a:lnTo>
                  <a:pt x="9391" y="2025"/>
                </a:lnTo>
                <a:lnTo>
                  <a:pt x="9391" y="675"/>
                </a:lnTo>
                <a:lnTo>
                  <a:pt x="12209" y="675"/>
                </a:lnTo>
                <a:lnTo>
                  <a:pt x="12209" y="2025"/>
                </a:lnTo>
                <a:lnTo>
                  <a:pt x="14190" y="2025"/>
                </a:lnTo>
                <a:lnTo>
                  <a:pt x="14894" y="4050"/>
                </a:lnTo>
                <a:lnTo>
                  <a:pt x="6706" y="4050"/>
                </a:lnTo>
                <a:cubicBezTo>
                  <a:pt x="6706" y="4050"/>
                  <a:pt x="7410" y="2025"/>
                  <a:pt x="7410" y="2025"/>
                </a:cubicBezTo>
                <a:close/>
                <a:moveTo>
                  <a:pt x="21600" y="2362"/>
                </a:moveTo>
                <a:lnTo>
                  <a:pt x="15276" y="2362"/>
                </a:lnTo>
                <a:lnTo>
                  <a:pt x="14923" y="1350"/>
                </a:lnTo>
                <a:lnTo>
                  <a:pt x="13148" y="1350"/>
                </a:lnTo>
                <a:lnTo>
                  <a:pt x="13148" y="0"/>
                </a:lnTo>
                <a:lnTo>
                  <a:pt x="8452" y="0"/>
                </a:lnTo>
                <a:lnTo>
                  <a:pt x="8452" y="1350"/>
                </a:lnTo>
                <a:lnTo>
                  <a:pt x="6677" y="1350"/>
                </a:lnTo>
                <a:lnTo>
                  <a:pt x="6325" y="2362"/>
                </a:lnTo>
                <a:lnTo>
                  <a:pt x="0" y="2362"/>
                </a:lnTo>
                <a:lnTo>
                  <a:pt x="0" y="21600"/>
                </a:lnTo>
                <a:lnTo>
                  <a:pt x="21600" y="21600"/>
                </a:lnTo>
                <a:cubicBezTo>
                  <a:pt x="21600" y="21600"/>
                  <a:pt x="21600" y="2362"/>
                  <a:pt x="21600" y="2362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74" name="Shape 3974"/>
          <p:cNvSpPr/>
          <p:nvPr/>
        </p:nvSpPr>
        <p:spPr>
          <a:xfrm>
            <a:off x="9244884" y="5510206"/>
            <a:ext cx="88901" cy="3888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257" y="705"/>
                </a:moveTo>
                <a:lnTo>
                  <a:pt x="18514" y="705"/>
                </a:lnTo>
                <a:lnTo>
                  <a:pt x="18514" y="17906"/>
                </a:lnTo>
                <a:lnTo>
                  <a:pt x="13886" y="20022"/>
                </a:lnTo>
                <a:lnTo>
                  <a:pt x="9257" y="17906"/>
                </a:lnTo>
                <a:cubicBezTo>
                  <a:pt x="9257" y="17906"/>
                  <a:pt x="9257" y="705"/>
                  <a:pt x="9257" y="705"/>
                </a:cubicBezTo>
                <a:close/>
                <a:moveTo>
                  <a:pt x="13886" y="21600"/>
                </a:moveTo>
                <a:lnTo>
                  <a:pt x="21600" y="18073"/>
                </a:lnTo>
                <a:lnTo>
                  <a:pt x="21600" y="0"/>
                </a:lnTo>
                <a:lnTo>
                  <a:pt x="6171" y="0"/>
                </a:lnTo>
                <a:lnTo>
                  <a:pt x="6171" y="1411"/>
                </a:lnTo>
                <a:lnTo>
                  <a:pt x="0" y="1411"/>
                </a:lnTo>
                <a:lnTo>
                  <a:pt x="0" y="5291"/>
                </a:lnTo>
                <a:lnTo>
                  <a:pt x="3086" y="5291"/>
                </a:lnTo>
                <a:lnTo>
                  <a:pt x="3086" y="2116"/>
                </a:lnTo>
                <a:lnTo>
                  <a:pt x="6171" y="2116"/>
                </a:lnTo>
                <a:lnTo>
                  <a:pt x="6171" y="18073"/>
                </a:lnTo>
                <a:cubicBezTo>
                  <a:pt x="6171" y="18073"/>
                  <a:pt x="13886" y="21600"/>
                  <a:pt x="13886" y="2160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75" name="Shape 3975"/>
          <p:cNvSpPr/>
          <p:nvPr/>
        </p:nvSpPr>
        <p:spPr>
          <a:xfrm>
            <a:off x="8927384" y="5497506"/>
            <a:ext cx="292101" cy="406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61" y="20925"/>
                </a:moveTo>
                <a:lnTo>
                  <a:pt x="939" y="20925"/>
                </a:lnTo>
                <a:lnTo>
                  <a:pt x="939" y="3038"/>
                </a:lnTo>
                <a:lnTo>
                  <a:pt x="6090" y="3038"/>
                </a:lnTo>
                <a:lnTo>
                  <a:pt x="5503" y="4725"/>
                </a:lnTo>
                <a:lnTo>
                  <a:pt x="16097" y="4725"/>
                </a:lnTo>
                <a:lnTo>
                  <a:pt x="15510" y="3038"/>
                </a:lnTo>
                <a:lnTo>
                  <a:pt x="20661" y="3038"/>
                </a:lnTo>
                <a:cubicBezTo>
                  <a:pt x="20661" y="3038"/>
                  <a:pt x="20661" y="20925"/>
                  <a:pt x="20661" y="20925"/>
                </a:cubicBezTo>
                <a:close/>
                <a:moveTo>
                  <a:pt x="7410" y="2025"/>
                </a:moveTo>
                <a:lnTo>
                  <a:pt x="9391" y="2025"/>
                </a:lnTo>
                <a:lnTo>
                  <a:pt x="9391" y="675"/>
                </a:lnTo>
                <a:lnTo>
                  <a:pt x="12209" y="675"/>
                </a:lnTo>
                <a:lnTo>
                  <a:pt x="12209" y="2025"/>
                </a:lnTo>
                <a:lnTo>
                  <a:pt x="14190" y="2025"/>
                </a:lnTo>
                <a:lnTo>
                  <a:pt x="14894" y="4050"/>
                </a:lnTo>
                <a:lnTo>
                  <a:pt x="6706" y="4050"/>
                </a:lnTo>
                <a:cubicBezTo>
                  <a:pt x="6706" y="4050"/>
                  <a:pt x="7410" y="2025"/>
                  <a:pt x="7410" y="2025"/>
                </a:cubicBezTo>
                <a:close/>
                <a:moveTo>
                  <a:pt x="21600" y="2362"/>
                </a:moveTo>
                <a:lnTo>
                  <a:pt x="15276" y="2362"/>
                </a:lnTo>
                <a:lnTo>
                  <a:pt x="14923" y="1350"/>
                </a:lnTo>
                <a:lnTo>
                  <a:pt x="13148" y="1350"/>
                </a:lnTo>
                <a:lnTo>
                  <a:pt x="13148" y="0"/>
                </a:lnTo>
                <a:lnTo>
                  <a:pt x="8452" y="0"/>
                </a:lnTo>
                <a:lnTo>
                  <a:pt x="8452" y="1350"/>
                </a:lnTo>
                <a:lnTo>
                  <a:pt x="6677" y="1350"/>
                </a:lnTo>
                <a:lnTo>
                  <a:pt x="6325" y="2362"/>
                </a:lnTo>
                <a:lnTo>
                  <a:pt x="0" y="2362"/>
                </a:lnTo>
                <a:lnTo>
                  <a:pt x="0" y="21600"/>
                </a:lnTo>
                <a:lnTo>
                  <a:pt x="21600" y="21600"/>
                </a:lnTo>
                <a:cubicBezTo>
                  <a:pt x="21600" y="21600"/>
                  <a:pt x="21600" y="2362"/>
                  <a:pt x="21600" y="2362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76" name="Shape 3976"/>
          <p:cNvSpPr/>
          <p:nvPr/>
        </p:nvSpPr>
        <p:spPr>
          <a:xfrm>
            <a:off x="10171984" y="5656256"/>
            <a:ext cx="139701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77" name="Shape 3977"/>
          <p:cNvSpPr/>
          <p:nvPr/>
        </p:nvSpPr>
        <p:spPr>
          <a:xfrm>
            <a:off x="10171984" y="5719756"/>
            <a:ext cx="139701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78" name="Shape 3978"/>
          <p:cNvSpPr/>
          <p:nvPr/>
        </p:nvSpPr>
        <p:spPr>
          <a:xfrm>
            <a:off x="10171984" y="5783256"/>
            <a:ext cx="139701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79" name="Shape 3979"/>
          <p:cNvSpPr/>
          <p:nvPr/>
        </p:nvSpPr>
        <p:spPr>
          <a:xfrm>
            <a:off x="10171984" y="5846756"/>
            <a:ext cx="139701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80" name="Shape 3980"/>
          <p:cNvSpPr/>
          <p:nvPr/>
        </p:nvSpPr>
        <p:spPr>
          <a:xfrm>
            <a:off x="10121184" y="5656256"/>
            <a:ext cx="25401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81" name="Shape 3981"/>
          <p:cNvSpPr/>
          <p:nvPr/>
        </p:nvSpPr>
        <p:spPr>
          <a:xfrm>
            <a:off x="10121184" y="5719756"/>
            <a:ext cx="25401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82" name="Shape 3982"/>
          <p:cNvSpPr/>
          <p:nvPr/>
        </p:nvSpPr>
        <p:spPr>
          <a:xfrm>
            <a:off x="10121184" y="5783256"/>
            <a:ext cx="25401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83" name="Shape 3983"/>
          <p:cNvSpPr/>
          <p:nvPr/>
        </p:nvSpPr>
        <p:spPr>
          <a:xfrm>
            <a:off x="10121184" y="5846756"/>
            <a:ext cx="25401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84" name="Shape 3984"/>
          <p:cNvSpPr/>
          <p:nvPr/>
        </p:nvSpPr>
        <p:spPr>
          <a:xfrm>
            <a:off x="10070384" y="5510206"/>
            <a:ext cx="292101" cy="406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90" y="2025"/>
                </a:moveTo>
                <a:lnTo>
                  <a:pt x="14894" y="4050"/>
                </a:lnTo>
                <a:lnTo>
                  <a:pt x="6706" y="4050"/>
                </a:lnTo>
                <a:lnTo>
                  <a:pt x="7410" y="2025"/>
                </a:lnTo>
                <a:lnTo>
                  <a:pt x="9391" y="2025"/>
                </a:lnTo>
                <a:lnTo>
                  <a:pt x="9391" y="675"/>
                </a:lnTo>
                <a:lnTo>
                  <a:pt x="12209" y="675"/>
                </a:lnTo>
                <a:lnTo>
                  <a:pt x="12209" y="2025"/>
                </a:lnTo>
                <a:cubicBezTo>
                  <a:pt x="12209" y="2025"/>
                  <a:pt x="14190" y="2025"/>
                  <a:pt x="14190" y="2025"/>
                </a:cubicBezTo>
                <a:close/>
                <a:moveTo>
                  <a:pt x="16097" y="4725"/>
                </a:moveTo>
                <a:lnTo>
                  <a:pt x="15510" y="3038"/>
                </a:lnTo>
                <a:lnTo>
                  <a:pt x="20661" y="3038"/>
                </a:lnTo>
                <a:lnTo>
                  <a:pt x="20661" y="20925"/>
                </a:lnTo>
                <a:lnTo>
                  <a:pt x="939" y="20925"/>
                </a:lnTo>
                <a:lnTo>
                  <a:pt x="939" y="3038"/>
                </a:lnTo>
                <a:lnTo>
                  <a:pt x="6090" y="3038"/>
                </a:lnTo>
                <a:lnTo>
                  <a:pt x="5503" y="4725"/>
                </a:lnTo>
                <a:cubicBezTo>
                  <a:pt x="5503" y="4725"/>
                  <a:pt x="16097" y="4725"/>
                  <a:pt x="16097" y="4725"/>
                </a:cubicBezTo>
                <a:close/>
                <a:moveTo>
                  <a:pt x="8452" y="0"/>
                </a:moveTo>
                <a:lnTo>
                  <a:pt x="8452" y="1350"/>
                </a:lnTo>
                <a:lnTo>
                  <a:pt x="6677" y="1350"/>
                </a:lnTo>
                <a:lnTo>
                  <a:pt x="6325" y="2362"/>
                </a:lnTo>
                <a:lnTo>
                  <a:pt x="0" y="2362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2362"/>
                </a:lnTo>
                <a:lnTo>
                  <a:pt x="15276" y="2362"/>
                </a:lnTo>
                <a:lnTo>
                  <a:pt x="14923" y="1350"/>
                </a:lnTo>
                <a:lnTo>
                  <a:pt x="13148" y="1350"/>
                </a:lnTo>
                <a:lnTo>
                  <a:pt x="13148" y="0"/>
                </a:lnTo>
                <a:cubicBezTo>
                  <a:pt x="13148" y="0"/>
                  <a:pt x="8452" y="0"/>
                  <a:pt x="8452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85" name="Shape 3985"/>
          <p:cNvSpPr/>
          <p:nvPr/>
        </p:nvSpPr>
        <p:spPr>
          <a:xfrm>
            <a:off x="11067334" y="5637206"/>
            <a:ext cx="139701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86" name="Shape 3986"/>
          <p:cNvSpPr/>
          <p:nvPr/>
        </p:nvSpPr>
        <p:spPr>
          <a:xfrm>
            <a:off x="11067334" y="5700706"/>
            <a:ext cx="139701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87" name="Shape 3987"/>
          <p:cNvSpPr/>
          <p:nvPr/>
        </p:nvSpPr>
        <p:spPr>
          <a:xfrm>
            <a:off x="11067334" y="5764206"/>
            <a:ext cx="139701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88" name="Shape 3988"/>
          <p:cNvSpPr/>
          <p:nvPr/>
        </p:nvSpPr>
        <p:spPr>
          <a:xfrm>
            <a:off x="11067334" y="5827706"/>
            <a:ext cx="139701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89" name="Shape 3989"/>
          <p:cNvSpPr/>
          <p:nvPr/>
        </p:nvSpPr>
        <p:spPr>
          <a:xfrm>
            <a:off x="11016534" y="5637206"/>
            <a:ext cx="25401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90" name="Shape 3990"/>
          <p:cNvSpPr/>
          <p:nvPr/>
        </p:nvSpPr>
        <p:spPr>
          <a:xfrm>
            <a:off x="11016534" y="5700706"/>
            <a:ext cx="25401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91" name="Shape 3991"/>
          <p:cNvSpPr/>
          <p:nvPr/>
        </p:nvSpPr>
        <p:spPr>
          <a:xfrm>
            <a:off x="11016534" y="5764206"/>
            <a:ext cx="25401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92" name="Shape 3992"/>
          <p:cNvSpPr/>
          <p:nvPr/>
        </p:nvSpPr>
        <p:spPr>
          <a:xfrm>
            <a:off x="11016534" y="5827706"/>
            <a:ext cx="25401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93" name="Shape 3993"/>
          <p:cNvSpPr/>
          <p:nvPr/>
        </p:nvSpPr>
        <p:spPr>
          <a:xfrm>
            <a:off x="10965734" y="5491156"/>
            <a:ext cx="292101" cy="406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61" y="20925"/>
                </a:moveTo>
                <a:lnTo>
                  <a:pt x="939" y="20925"/>
                </a:lnTo>
                <a:lnTo>
                  <a:pt x="939" y="3038"/>
                </a:lnTo>
                <a:lnTo>
                  <a:pt x="6090" y="3038"/>
                </a:lnTo>
                <a:lnTo>
                  <a:pt x="5503" y="4725"/>
                </a:lnTo>
                <a:lnTo>
                  <a:pt x="16097" y="4725"/>
                </a:lnTo>
                <a:lnTo>
                  <a:pt x="15510" y="3038"/>
                </a:lnTo>
                <a:lnTo>
                  <a:pt x="20661" y="3038"/>
                </a:lnTo>
                <a:cubicBezTo>
                  <a:pt x="20661" y="3038"/>
                  <a:pt x="20661" y="20925"/>
                  <a:pt x="20661" y="20925"/>
                </a:cubicBezTo>
                <a:close/>
                <a:moveTo>
                  <a:pt x="7410" y="2025"/>
                </a:moveTo>
                <a:lnTo>
                  <a:pt x="9391" y="2025"/>
                </a:lnTo>
                <a:lnTo>
                  <a:pt x="9391" y="675"/>
                </a:lnTo>
                <a:lnTo>
                  <a:pt x="12209" y="675"/>
                </a:lnTo>
                <a:lnTo>
                  <a:pt x="12209" y="2025"/>
                </a:lnTo>
                <a:lnTo>
                  <a:pt x="14190" y="2025"/>
                </a:lnTo>
                <a:lnTo>
                  <a:pt x="14894" y="4050"/>
                </a:lnTo>
                <a:lnTo>
                  <a:pt x="6706" y="4050"/>
                </a:lnTo>
                <a:cubicBezTo>
                  <a:pt x="6706" y="4050"/>
                  <a:pt x="7410" y="2025"/>
                  <a:pt x="7410" y="2025"/>
                </a:cubicBezTo>
                <a:close/>
                <a:moveTo>
                  <a:pt x="21600" y="2362"/>
                </a:moveTo>
                <a:lnTo>
                  <a:pt x="15276" y="2362"/>
                </a:lnTo>
                <a:lnTo>
                  <a:pt x="14923" y="1350"/>
                </a:lnTo>
                <a:lnTo>
                  <a:pt x="13148" y="1350"/>
                </a:lnTo>
                <a:lnTo>
                  <a:pt x="13148" y="0"/>
                </a:lnTo>
                <a:lnTo>
                  <a:pt x="8452" y="0"/>
                </a:lnTo>
                <a:lnTo>
                  <a:pt x="8452" y="1350"/>
                </a:lnTo>
                <a:lnTo>
                  <a:pt x="6677" y="1350"/>
                </a:lnTo>
                <a:lnTo>
                  <a:pt x="6325" y="2362"/>
                </a:lnTo>
                <a:lnTo>
                  <a:pt x="0" y="2362"/>
                </a:lnTo>
                <a:lnTo>
                  <a:pt x="0" y="21600"/>
                </a:lnTo>
                <a:lnTo>
                  <a:pt x="21600" y="21600"/>
                </a:lnTo>
                <a:cubicBezTo>
                  <a:pt x="21600" y="21600"/>
                  <a:pt x="21600" y="2362"/>
                  <a:pt x="21600" y="2362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94" name="Shape 3994"/>
          <p:cNvSpPr/>
          <p:nvPr/>
        </p:nvSpPr>
        <p:spPr>
          <a:xfrm>
            <a:off x="11283234" y="5503856"/>
            <a:ext cx="88901" cy="3888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14" y="17906"/>
                </a:moveTo>
                <a:lnTo>
                  <a:pt x="13886" y="20022"/>
                </a:lnTo>
                <a:lnTo>
                  <a:pt x="9257" y="17906"/>
                </a:lnTo>
                <a:lnTo>
                  <a:pt x="9257" y="705"/>
                </a:lnTo>
                <a:lnTo>
                  <a:pt x="18514" y="705"/>
                </a:lnTo>
                <a:cubicBezTo>
                  <a:pt x="18514" y="705"/>
                  <a:pt x="18514" y="17906"/>
                  <a:pt x="18514" y="17906"/>
                </a:cubicBezTo>
                <a:close/>
                <a:moveTo>
                  <a:pt x="21600" y="0"/>
                </a:moveTo>
                <a:lnTo>
                  <a:pt x="6171" y="0"/>
                </a:lnTo>
                <a:lnTo>
                  <a:pt x="6171" y="1411"/>
                </a:lnTo>
                <a:lnTo>
                  <a:pt x="0" y="1411"/>
                </a:lnTo>
                <a:lnTo>
                  <a:pt x="0" y="5291"/>
                </a:lnTo>
                <a:lnTo>
                  <a:pt x="3086" y="5291"/>
                </a:lnTo>
                <a:lnTo>
                  <a:pt x="3086" y="2116"/>
                </a:lnTo>
                <a:lnTo>
                  <a:pt x="6171" y="2116"/>
                </a:lnTo>
                <a:lnTo>
                  <a:pt x="6171" y="18073"/>
                </a:lnTo>
                <a:lnTo>
                  <a:pt x="13886" y="21600"/>
                </a:lnTo>
                <a:lnTo>
                  <a:pt x="21600" y="18073"/>
                </a:lnTo>
                <a:cubicBezTo>
                  <a:pt x="21600" y="18073"/>
                  <a:pt x="21600" y="0"/>
                  <a:pt x="2160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95" name="Shape 3995"/>
          <p:cNvSpPr/>
          <p:nvPr/>
        </p:nvSpPr>
        <p:spPr>
          <a:xfrm>
            <a:off x="939084" y="6219817"/>
            <a:ext cx="279401" cy="406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145" y="3375"/>
                </a:moveTo>
                <a:lnTo>
                  <a:pt x="19145" y="20925"/>
                </a:lnTo>
                <a:lnTo>
                  <a:pt x="2455" y="20925"/>
                </a:lnTo>
                <a:lnTo>
                  <a:pt x="2455" y="3375"/>
                </a:lnTo>
                <a:cubicBezTo>
                  <a:pt x="2455" y="3375"/>
                  <a:pt x="19145" y="3375"/>
                  <a:pt x="19145" y="3375"/>
                </a:cubicBezTo>
                <a:close/>
                <a:moveTo>
                  <a:pt x="7855" y="675"/>
                </a:moveTo>
                <a:lnTo>
                  <a:pt x="13745" y="675"/>
                </a:lnTo>
                <a:lnTo>
                  <a:pt x="13745" y="2700"/>
                </a:lnTo>
                <a:lnTo>
                  <a:pt x="7855" y="2700"/>
                </a:lnTo>
                <a:cubicBezTo>
                  <a:pt x="7855" y="2700"/>
                  <a:pt x="7855" y="675"/>
                  <a:pt x="7855" y="675"/>
                </a:cubicBezTo>
                <a:close/>
                <a:moveTo>
                  <a:pt x="1473" y="21600"/>
                </a:moveTo>
                <a:lnTo>
                  <a:pt x="20127" y="21600"/>
                </a:lnTo>
                <a:lnTo>
                  <a:pt x="20127" y="3375"/>
                </a:lnTo>
                <a:lnTo>
                  <a:pt x="21600" y="3375"/>
                </a:lnTo>
                <a:lnTo>
                  <a:pt x="21600" y="2700"/>
                </a:lnTo>
                <a:lnTo>
                  <a:pt x="14727" y="2700"/>
                </a:lnTo>
                <a:lnTo>
                  <a:pt x="14727" y="0"/>
                </a:lnTo>
                <a:lnTo>
                  <a:pt x="6873" y="0"/>
                </a:lnTo>
                <a:lnTo>
                  <a:pt x="6873" y="2700"/>
                </a:lnTo>
                <a:lnTo>
                  <a:pt x="0" y="2700"/>
                </a:lnTo>
                <a:lnTo>
                  <a:pt x="0" y="3375"/>
                </a:lnTo>
                <a:lnTo>
                  <a:pt x="1473" y="3375"/>
                </a:lnTo>
                <a:cubicBezTo>
                  <a:pt x="1473" y="3375"/>
                  <a:pt x="1473" y="21600"/>
                  <a:pt x="1473" y="2160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96" name="Shape 3996"/>
          <p:cNvSpPr/>
          <p:nvPr/>
        </p:nvSpPr>
        <p:spPr>
          <a:xfrm>
            <a:off x="1015284" y="6448417"/>
            <a:ext cx="88901" cy="863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886" y="15883"/>
                </a:moveTo>
                <a:lnTo>
                  <a:pt x="16971" y="15883"/>
                </a:lnTo>
                <a:lnTo>
                  <a:pt x="14195" y="19695"/>
                </a:lnTo>
                <a:lnTo>
                  <a:pt x="16818" y="21600"/>
                </a:lnTo>
                <a:lnTo>
                  <a:pt x="21600" y="15247"/>
                </a:lnTo>
                <a:lnTo>
                  <a:pt x="21600" y="13342"/>
                </a:lnTo>
                <a:lnTo>
                  <a:pt x="16818" y="6989"/>
                </a:lnTo>
                <a:lnTo>
                  <a:pt x="14271" y="8894"/>
                </a:lnTo>
                <a:lnTo>
                  <a:pt x="16971" y="12706"/>
                </a:lnTo>
                <a:lnTo>
                  <a:pt x="13886" y="12706"/>
                </a:lnTo>
                <a:cubicBezTo>
                  <a:pt x="7803" y="12706"/>
                  <a:pt x="3086" y="5877"/>
                  <a:pt x="3086" y="0"/>
                </a:cubicBezTo>
                <a:lnTo>
                  <a:pt x="0" y="0"/>
                </a:lnTo>
                <a:cubicBezTo>
                  <a:pt x="0" y="7498"/>
                  <a:pt x="5938" y="15883"/>
                  <a:pt x="13886" y="15883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97" name="Shape 3997"/>
          <p:cNvSpPr/>
          <p:nvPr/>
        </p:nvSpPr>
        <p:spPr>
          <a:xfrm>
            <a:off x="1053384" y="6359517"/>
            <a:ext cx="88901" cy="863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405" y="12706"/>
                </a:moveTo>
                <a:lnTo>
                  <a:pt x="4629" y="8894"/>
                </a:lnTo>
                <a:lnTo>
                  <a:pt x="7714" y="8894"/>
                </a:lnTo>
                <a:cubicBezTo>
                  <a:pt x="13795" y="8894"/>
                  <a:pt x="18514" y="15723"/>
                  <a:pt x="18514" y="21600"/>
                </a:cubicBezTo>
                <a:lnTo>
                  <a:pt x="21600" y="21600"/>
                </a:lnTo>
                <a:cubicBezTo>
                  <a:pt x="21600" y="14102"/>
                  <a:pt x="15661" y="5717"/>
                  <a:pt x="7714" y="5717"/>
                </a:cubicBezTo>
                <a:lnTo>
                  <a:pt x="4629" y="5717"/>
                </a:lnTo>
                <a:lnTo>
                  <a:pt x="7405" y="1905"/>
                </a:lnTo>
                <a:lnTo>
                  <a:pt x="4784" y="0"/>
                </a:lnTo>
                <a:lnTo>
                  <a:pt x="0" y="6353"/>
                </a:lnTo>
                <a:lnTo>
                  <a:pt x="0" y="8258"/>
                </a:lnTo>
                <a:lnTo>
                  <a:pt x="4784" y="14611"/>
                </a:lnTo>
                <a:cubicBezTo>
                  <a:pt x="4784" y="14611"/>
                  <a:pt x="7405" y="12706"/>
                  <a:pt x="7405" y="12706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98" name="Shape 3998"/>
          <p:cNvSpPr/>
          <p:nvPr/>
        </p:nvSpPr>
        <p:spPr>
          <a:xfrm>
            <a:off x="1961434" y="6403967"/>
            <a:ext cx="110580" cy="2095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040" y="21600"/>
                </a:moveTo>
                <a:lnTo>
                  <a:pt x="12040" y="2235"/>
                </a:lnTo>
                <a:lnTo>
                  <a:pt x="19846" y="6354"/>
                </a:lnTo>
                <a:lnTo>
                  <a:pt x="21600" y="5332"/>
                </a:lnTo>
                <a:lnTo>
                  <a:pt x="11677" y="0"/>
                </a:lnTo>
                <a:lnTo>
                  <a:pt x="9923" y="0"/>
                </a:lnTo>
                <a:lnTo>
                  <a:pt x="0" y="5332"/>
                </a:lnTo>
                <a:lnTo>
                  <a:pt x="1754" y="6306"/>
                </a:lnTo>
                <a:lnTo>
                  <a:pt x="9560" y="2235"/>
                </a:lnTo>
                <a:lnTo>
                  <a:pt x="9560" y="21600"/>
                </a:lnTo>
                <a:cubicBezTo>
                  <a:pt x="9560" y="21600"/>
                  <a:pt x="12040" y="21600"/>
                  <a:pt x="12040" y="2160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99" name="Shape 3999"/>
          <p:cNvSpPr/>
          <p:nvPr/>
        </p:nvSpPr>
        <p:spPr>
          <a:xfrm>
            <a:off x="1815384" y="6276967"/>
            <a:ext cx="406401" cy="2413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100" y="20463"/>
                </a:moveTo>
                <a:lnTo>
                  <a:pt x="675" y="20463"/>
                </a:lnTo>
                <a:lnTo>
                  <a:pt x="675" y="1137"/>
                </a:lnTo>
                <a:lnTo>
                  <a:pt x="20925" y="1137"/>
                </a:lnTo>
                <a:lnTo>
                  <a:pt x="20925" y="20463"/>
                </a:lnTo>
                <a:lnTo>
                  <a:pt x="13500" y="20463"/>
                </a:lnTo>
                <a:lnTo>
                  <a:pt x="1350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lnTo>
                  <a:pt x="0" y="21600"/>
                </a:lnTo>
                <a:lnTo>
                  <a:pt x="8100" y="21600"/>
                </a:lnTo>
                <a:cubicBezTo>
                  <a:pt x="8100" y="21600"/>
                  <a:pt x="8100" y="20463"/>
                  <a:pt x="8100" y="20463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00" name="Shape 4000"/>
          <p:cNvSpPr/>
          <p:nvPr/>
        </p:nvSpPr>
        <p:spPr>
          <a:xfrm>
            <a:off x="2971084" y="6200767"/>
            <a:ext cx="279401" cy="406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145" y="3375"/>
                </a:moveTo>
                <a:lnTo>
                  <a:pt x="19145" y="20925"/>
                </a:lnTo>
                <a:lnTo>
                  <a:pt x="2455" y="20925"/>
                </a:lnTo>
                <a:lnTo>
                  <a:pt x="2455" y="3375"/>
                </a:lnTo>
                <a:cubicBezTo>
                  <a:pt x="2455" y="3375"/>
                  <a:pt x="19145" y="3375"/>
                  <a:pt x="19145" y="3375"/>
                </a:cubicBezTo>
                <a:close/>
                <a:moveTo>
                  <a:pt x="7855" y="675"/>
                </a:moveTo>
                <a:lnTo>
                  <a:pt x="13745" y="675"/>
                </a:lnTo>
                <a:lnTo>
                  <a:pt x="13745" y="2700"/>
                </a:lnTo>
                <a:lnTo>
                  <a:pt x="7855" y="2700"/>
                </a:lnTo>
                <a:cubicBezTo>
                  <a:pt x="7855" y="2700"/>
                  <a:pt x="7855" y="675"/>
                  <a:pt x="7855" y="675"/>
                </a:cubicBezTo>
                <a:close/>
                <a:moveTo>
                  <a:pt x="1473" y="21600"/>
                </a:moveTo>
                <a:lnTo>
                  <a:pt x="20127" y="21600"/>
                </a:lnTo>
                <a:lnTo>
                  <a:pt x="20127" y="3375"/>
                </a:lnTo>
                <a:lnTo>
                  <a:pt x="21600" y="3375"/>
                </a:lnTo>
                <a:lnTo>
                  <a:pt x="21600" y="2700"/>
                </a:lnTo>
                <a:lnTo>
                  <a:pt x="14727" y="2700"/>
                </a:lnTo>
                <a:lnTo>
                  <a:pt x="14727" y="0"/>
                </a:lnTo>
                <a:lnTo>
                  <a:pt x="6873" y="0"/>
                </a:lnTo>
                <a:lnTo>
                  <a:pt x="6873" y="2700"/>
                </a:lnTo>
                <a:lnTo>
                  <a:pt x="0" y="2700"/>
                </a:lnTo>
                <a:lnTo>
                  <a:pt x="0" y="3375"/>
                </a:lnTo>
                <a:lnTo>
                  <a:pt x="1473" y="3375"/>
                </a:lnTo>
                <a:cubicBezTo>
                  <a:pt x="1473" y="3375"/>
                  <a:pt x="1473" y="21600"/>
                  <a:pt x="1473" y="2160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01" name="Shape 4001"/>
          <p:cNvSpPr/>
          <p:nvPr/>
        </p:nvSpPr>
        <p:spPr>
          <a:xfrm>
            <a:off x="3066334" y="6384917"/>
            <a:ext cx="97880" cy="978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82" y="21600"/>
                </a:moveTo>
                <a:lnTo>
                  <a:pt x="10800" y="12782"/>
                </a:lnTo>
                <a:lnTo>
                  <a:pt x="19618" y="21600"/>
                </a:lnTo>
                <a:lnTo>
                  <a:pt x="21600" y="19618"/>
                </a:lnTo>
                <a:lnTo>
                  <a:pt x="12782" y="10800"/>
                </a:lnTo>
                <a:lnTo>
                  <a:pt x="21600" y="1982"/>
                </a:lnTo>
                <a:lnTo>
                  <a:pt x="19618" y="0"/>
                </a:lnTo>
                <a:lnTo>
                  <a:pt x="10800" y="8818"/>
                </a:lnTo>
                <a:lnTo>
                  <a:pt x="1982" y="0"/>
                </a:lnTo>
                <a:lnTo>
                  <a:pt x="0" y="1982"/>
                </a:lnTo>
                <a:lnTo>
                  <a:pt x="8818" y="10800"/>
                </a:lnTo>
                <a:lnTo>
                  <a:pt x="0" y="19618"/>
                </a:lnTo>
                <a:cubicBezTo>
                  <a:pt x="0" y="19618"/>
                  <a:pt x="1982" y="21600"/>
                  <a:pt x="1982" y="2160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02" name="Shape 4002"/>
          <p:cNvSpPr/>
          <p:nvPr/>
        </p:nvSpPr>
        <p:spPr>
          <a:xfrm>
            <a:off x="3917234" y="6219817"/>
            <a:ext cx="344327" cy="406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340" y="20925"/>
                </a:moveTo>
                <a:lnTo>
                  <a:pt x="797" y="20925"/>
                </a:lnTo>
                <a:lnTo>
                  <a:pt x="797" y="4725"/>
                </a:lnTo>
                <a:lnTo>
                  <a:pt x="14340" y="4725"/>
                </a:lnTo>
                <a:cubicBezTo>
                  <a:pt x="14340" y="4725"/>
                  <a:pt x="14340" y="20925"/>
                  <a:pt x="14340" y="20925"/>
                </a:cubicBezTo>
                <a:close/>
                <a:moveTo>
                  <a:pt x="2291" y="2366"/>
                </a:moveTo>
                <a:lnTo>
                  <a:pt x="5226" y="2407"/>
                </a:lnTo>
                <a:lnTo>
                  <a:pt x="5832" y="4050"/>
                </a:lnTo>
                <a:lnTo>
                  <a:pt x="1723" y="4050"/>
                </a:lnTo>
                <a:cubicBezTo>
                  <a:pt x="1723" y="4050"/>
                  <a:pt x="2291" y="2366"/>
                  <a:pt x="2291" y="2366"/>
                </a:cubicBezTo>
                <a:close/>
                <a:moveTo>
                  <a:pt x="7361" y="675"/>
                </a:moveTo>
                <a:lnTo>
                  <a:pt x="11685" y="675"/>
                </a:lnTo>
                <a:lnTo>
                  <a:pt x="13344" y="4050"/>
                </a:lnTo>
                <a:lnTo>
                  <a:pt x="6666" y="4050"/>
                </a:lnTo>
                <a:lnTo>
                  <a:pt x="5963" y="2144"/>
                </a:lnTo>
                <a:cubicBezTo>
                  <a:pt x="5963" y="2144"/>
                  <a:pt x="7361" y="675"/>
                  <a:pt x="7361" y="675"/>
                </a:cubicBezTo>
                <a:close/>
                <a:moveTo>
                  <a:pt x="19250" y="11907"/>
                </a:moveTo>
                <a:lnTo>
                  <a:pt x="20624" y="15982"/>
                </a:lnTo>
                <a:lnTo>
                  <a:pt x="19054" y="16425"/>
                </a:lnTo>
                <a:lnTo>
                  <a:pt x="17644" y="12360"/>
                </a:lnTo>
                <a:cubicBezTo>
                  <a:pt x="17644" y="12360"/>
                  <a:pt x="19250" y="11907"/>
                  <a:pt x="19250" y="11907"/>
                </a:cubicBezTo>
                <a:close/>
                <a:moveTo>
                  <a:pt x="15137" y="7523"/>
                </a:moveTo>
                <a:lnTo>
                  <a:pt x="19933" y="21358"/>
                </a:lnTo>
                <a:lnTo>
                  <a:pt x="20698" y="21168"/>
                </a:lnTo>
                <a:lnTo>
                  <a:pt x="19278" y="17074"/>
                </a:lnTo>
                <a:lnTo>
                  <a:pt x="21600" y="16418"/>
                </a:lnTo>
                <a:lnTo>
                  <a:pt x="19788" y="11044"/>
                </a:lnTo>
                <a:lnTo>
                  <a:pt x="17420" y="11712"/>
                </a:lnTo>
                <a:lnTo>
                  <a:pt x="15888" y="7294"/>
                </a:lnTo>
                <a:lnTo>
                  <a:pt x="15137" y="7481"/>
                </a:lnTo>
                <a:lnTo>
                  <a:pt x="15137" y="4050"/>
                </a:lnTo>
                <a:lnTo>
                  <a:pt x="14207" y="4050"/>
                </a:lnTo>
                <a:lnTo>
                  <a:pt x="12216" y="0"/>
                </a:lnTo>
                <a:lnTo>
                  <a:pt x="6979" y="0"/>
                </a:lnTo>
                <a:lnTo>
                  <a:pt x="5332" y="1733"/>
                </a:lnTo>
                <a:lnTo>
                  <a:pt x="1692" y="1684"/>
                </a:lnTo>
                <a:lnTo>
                  <a:pt x="894" y="4050"/>
                </a:lnTo>
                <a:lnTo>
                  <a:pt x="0" y="4050"/>
                </a:lnTo>
                <a:lnTo>
                  <a:pt x="0" y="21600"/>
                </a:lnTo>
                <a:lnTo>
                  <a:pt x="15137" y="21600"/>
                </a:lnTo>
                <a:cubicBezTo>
                  <a:pt x="15137" y="21600"/>
                  <a:pt x="15137" y="7523"/>
                  <a:pt x="15137" y="7523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03" name="Shape 4003"/>
          <p:cNvSpPr/>
          <p:nvPr/>
        </p:nvSpPr>
        <p:spPr>
          <a:xfrm>
            <a:off x="3993434" y="6359517"/>
            <a:ext cx="12701" cy="2159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04" name="Shape 4004"/>
          <p:cNvSpPr/>
          <p:nvPr/>
        </p:nvSpPr>
        <p:spPr>
          <a:xfrm>
            <a:off x="4069634" y="6359517"/>
            <a:ext cx="12701" cy="2159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05" name="Shape 4005"/>
          <p:cNvSpPr/>
          <p:nvPr/>
        </p:nvSpPr>
        <p:spPr>
          <a:xfrm>
            <a:off x="4958634" y="6365867"/>
            <a:ext cx="139701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06" name="Shape 4006"/>
          <p:cNvSpPr/>
          <p:nvPr/>
        </p:nvSpPr>
        <p:spPr>
          <a:xfrm>
            <a:off x="4958634" y="6429367"/>
            <a:ext cx="139701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07" name="Shape 4007"/>
          <p:cNvSpPr/>
          <p:nvPr/>
        </p:nvSpPr>
        <p:spPr>
          <a:xfrm>
            <a:off x="4958634" y="6492867"/>
            <a:ext cx="139701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08" name="Shape 4008"/>
          <p:cNvSpPr/>
          <p:nvPr/>
        </p:nvSpPr>
        <p:spPr>
          <a:xfrm>
            <a:off x="4958634" y="6556367"/>
            <a:ext cx="139701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09" name="Shape 4009"/>
          <p:cNvSpPr/>
          <p:nvPr/>
        </p:nvSpPr>
        <p:spPr>
          <a:xfrm>
            <a:off x="4907834" y="6365867"/>
            <a:ext cx="25401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10" name="Shape 4010"/>
          <p:cNvSpPr/>
          <p:nvPr/>
        </p:nvSpPr>
        <p:spPr>
          <a:xfrm>
            <a:off x="4907834" y="6429367"/>
            <a:ext cx="25401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11" name="Shape 4011"/>
          <p:cNvSpPr/>
          <p:nvPr/>
        </p:nvSpPr>
        <p:spPr>
          <a:xfrm>
            <a:off x="4907834" y="6492867"/>
            <a:ext cx="25401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12" name="Shape 4012"/>
          <p:cNvSpPr/>
          <p:nvPr/>
        </p:nvSpPr>
        <p:spPr>
          <a:xfrm>
            <a:off x="4907834" y="6556367"/>
            <a:ext cx="25401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13" name="Shape 4013"/>
          <p:cNvSpPr/>
          <p:nvPr/>
        </p:nvSpPr>
        <p:spPr>
          <a:xfrm>
            <a:off x="4857034" y="6219817"/>
            <a:ext cx="292101" cy="406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61" y="20925"/>
                </a:moveTo>
                <a:lnTo>
                  <a:pt x="939" y="20925"/>
                </a:lnTo>
                <a:lnTo>
                  <a:pt x="939" y="3038"/>
                </a:lnTo>
                <a:lnTo>
                  <a:pt x="6090" y="3038"/>
                </a:lnTo>
                <a:lnTo>
                  <a:pt x="5503" y="4725"/>
                </a:lnTo>
                <a:lnTo>
                  <a:pt x="16097" y="4725"/>
                </a:lnTo>
                <a:lnTo>
                  <a:pt x="15510" y="3038"/>
                </a:lnTo>
                <a:lnTo>
                  <a:pt x="20661" y="3038"/>
                </a:lnTo>
                <a:cubicBezTo>
                  <a:pt x="20661" y="3038"/>
                  <a:pt x="20661" y="20925"/>
                  <a:pt x="20661" y="20925"/>
                </a:cubicBezTo>
                <a:close/>
                <a:moveTo>
                  <a:pt x="7410" y="2025"/>
                </a:moveTo>
                <a:lnTo>
                  <a:pt x="9391" y="2025"/>
                </a:lnTo>
                <a:lnTo>
                  <a:pt x="9391" y="675"/>
                </a:lnTo>
                <a:lnTo>
                  <a:pt x="12209" y="675"/>
                </a:lnTo>
                <a:lnTo>
                  <a:pt x="12209" y="2025"/>
                </a:lnTo>
                <a:lnTo>
                  <a:pt x="14190" y="2025"/>
                </a:lnTo>
                <a:lnTo>
                  <a:pt x="14894" y="4050"/>
                </a:lnTo>
                <a:lnTo>
                  <a:pt x="6706" y="4050"/>
                </a:lnTo>
                <a:cubicBezTo>
                  <a:pt x="6706" y="4050"/>
                  <a:pt x="7410" y="2025"/>
                  <a:pt x="7410" y="2025"/>
                </a:cubicBezTo>
                <a:close/>
                <a:moveTo>
                  <a:pt x="21600" y="2362"/>
                </a:moveTo>
                <a:lnTo>
                  <a:pt x="15276" y="2362"/>
                </a:lnTo>
                <a:lnTo>
                  <a:pt x="14923" y="1350"/>
                </a:lnTo>
                <a:lnTo>
                  <a:pt x="13148" y="1350"/>
                </a:lnTo>
                <a:lnTo>
                  <a:pt x="13148" y="0"/>
                </a:lnTo>
                <a:lnTo>
                  <a:pt x="8452" y="0"/>
                </a:lnTo>
                <a:lnTo>
                  <a:pt x="8452" y="1350"/>
                </a:lnTo>
                <a:lnTo>
                  <a:pt x="6677" y="1350"/>
                </a:lnTo>
                <a:lnTo>
                  <a:pt x="6325" y="2362"/>
                </a:lnTo>
                <a:lnTo>
                  <a:pt x="0" y="2362"/>
                </a:lnTo>
                <a:lnTo>
                  <a:pt x="0" y="21600"/>
                </a:lnTo>
                <a:lnTo>
                  <a:pt x="21600" y="21600"/>
                </a:lnTo>
                <a:cubicBezTo>
                  <a:pt x="21600" y="21600"/>
                  <a:pt x="21600" y="2362"/>
                  <a:pt x="21600" y="2362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14" name="Shape 4014"/>
          <p:cNvSpPr/>
          <p:nvPr/>
        </p:nvSpPr>
        <p:spPr>
          <a:xfrm>
            <a:off x="5199934" y="6219817"/>
            <a:ext cx="63501" cy="4079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320" y="4035"/>
                </a:moveTo>
                <a:lnTo>
                  <a:pt x="17280" y="4035"/>
                </a:lnTo>
                <a:lnTo>
                  <a:pt x="17280" y="18078"/>
                </a:lnTo>
                <a:lnTo>
                  <a:pt x="10800" y="20096"/>
                </a:lnTo>
                <a:lnTo>
                  <a:pt x="4320" y="18078"/>
                </a:lnTo>
                <a:cubicBezTo>
                  <a:pt x="4320" y="18078"/>
                  <a:pt x="4320" y="4035"/>
                  <a:pt x="4320" y="4035"/>
                </a:cubicBezTo>
                <a:close/>
                <a:moveTo>
                  <a:pt x="17280" y="673"/>
                </a:moveTo>
                <a:lnTo>
                  <a:pt x="17280" y="3363"/>
                </a:lnTo>
                <a:lnTo>
                  <a:pt x="4320" y="3363"/>
                </a:lnTo>
                <a:lnTo>
                  <a:pt x="4320" y="673"/>
                </a:lnTo>
                <a:cubicBezTo>
                  <a:pt x="4320" y="673"/>
                  <a:pt x="17280" y="673"/>
                  <a:pt x="17280" y="673"/>
                </a:cubicBezTo>
                <a:close/>
                <a:moveTo>
                  <a:pt x="21600" y="18237"/>
                </a:moveTo>
                <a:lnTo>
                  <a:pt x="21600" y="0"/>
                </a:lnTo>
                <a:lnTo>
                  <a:pt x="0" y="0"/>
                </a:lnTo>
                <a:lnTo>
                  <a:pt x="0" y="18237"/>
                </a:lnTo>
                <a:lnTo>
                  <a:pt x="10800" y="21600"/>
                </a:lnTo>
                <a:cubicBezTo>
                  <a:pt x="10800" y="21600"/>
                  <a:pt x="21600" y="18237"/>
                  <a:pt x="21600" y="18237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15" name="Shape 4015"/>
          <p:cNvSpPr/>
          <p:nvPr/>
        </p:nvSpPr>
        <p:spPr>
          <a:xfrm>
            <a:off x="6012734" y="6219817"/>
            <a:ext cx="279401" cy="406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145" y="3375"/>
                </a:moveTo>
                <a:lnTo>
                  <a:pt x="19145" y="20925"/>
                </a:lnTo>
                <a:lnTo>
                  <a:pt x="2455" y="20925"/>
                </a:lnTo>
                <a:lnTo>
                  <a:pt x="2455" y="3375"/>
                </a:lnTo>
                <a:cubicBezTo>
                  <a:pt x="2455" y="3375"/>
                  <a:pt x="19145" y="3375"/>
                  <a:pt x="19145" y="3375"/>
                </a:cubicBezTo>
                <a:close/>
                <a:moveTo>
                  <a:pt x="7855" y="675"/>
                </a:moveTo>
                <a:lnTo>
                  <a:pt x="13745" y="675"/>
                </a:lnTo>
                <a:lnTo>
                  <a:pt x="13745" y="2700"/>
                </a:lnTo>
                <a:lnTo>
                  <a:pt x="7855" y="2700"/>
                </a:lnTo>
                <a:cubicBezTo>
                  <a:pt x="7855" y="2700"/>
                  <a:pt x="7855" y="675"/>
                  <a:pt x="7855" y="675"/>
                </a:cubicBezTo>
                <a:close/>
                <a:moveTo>
                  <a:pt x="1473" y="21600"/>
                </a:moveTo>
                <a:lnTo>
                  <a:pt x="20127" y="21600"/>
                </a:lnTo>
                <a:lnTo>
                  <a:pt x="20127" y="3375"/>
                </a:lnTo>
                <a:lnTo>
                  <a:pt x="21600" y="3375"/>
                </a:lnTo>
                <a:lnTo>
                  <a:pt x="21600" y="2700"/>
                </a:lnTo>
                <a:lnTo>
                  <a:pt x="14727" y="2700"/>
                </a:lnTo>
                <a:lnTo>
                  <a:pt x="14727" y="0"/>
                </a:lnTo>
                <a:lnTo>
                  <a:pt x="6873" y="0"/>
                </a:lnTo>
                <a:lnTo>
                  <a:pt x="6873" y="2700"/>
                </a:lnTo>
                <a:lnTo>
                  <a:pt x="0" y="2700"/>
                </a:lnTo>
                <a:lnTo>
                  <a:pt x="0" y="3375"/>
                </a:lnTo>
                <a:lnTo>
                  <a:pt x="1473" y="3375"/>
                </a:lnTo>
                <a:cubicBezTo>
                  <a:pt x="1473" y="3375"/>
                  <a:pt x="1473" y="21600"/>
                  <a:pt x="1473" y="2160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16" name="Shape 4016"/>
          <p:cNvSpPr/>
          <p:nvPr/>
        </p:nvSpPr>
        <p:spPr>
          <a:xfrm>
            <a:off x="6107984" y="6346817"/>
            <a:ext cx="12701" cy="2159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17" name="Shape 4017"/>
          <p:cNvSpPr/>
          <p:nvPr/>
        </p:nvSpPr>
        <p:spPr>
          <a:xfrm>
            <a:off x="6184184" y="6346817"/>
            <a:ext cx="12701" cy="2159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18" name="Shape 4018"/>
          <p:cNvSpPr/>
          <p:nvPr/>
        </p:nvSpPr>
        <p:spPr>
          <a:xfrm>
            <a:off x="6908084" y="6296017"/>
            <a:ext cx="406401" cy="330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25" y="831"/>
                </a:moveTo>
                <a:lnTo>
                  <a:pt x="20925" y="3323"/>
                </a:lnTo>
                <a:lnTo>
                  <a:pt x="675" y="3323"/>
                </a:lnTo>
                <a:lnTo>
                  <a:pt x="675" y="831"/>
                </a:lnTo>
                <a:cubicBezTo>
                  <a:pt x="675" y="831"/>
                  <a:pt x="20925" y="831"/>
                  <a:pt x="20925" y="831"/>
                </a:cubicBezTo>
                <a:close/>
                <a:moveTo>
                  <a:pt x="675" y="20769"/>
                </a:moveTo>
                <a:lnTo>
                  <a:pt x="675" y="4154"/>
                </a:lnTo>
                <a:lnTo>
                  <a:pt x="20925" y="4154"/>
                </a:lnTo>
                <a:lnTo>
                  <a:pt x="20925" y="20769"/>
                </a:lnTo>
                <a:cubicBezTo>
                  <a:pt x="20925" y="20769"/>
                  <a:pt x="675" y="20769"/>
                  <a:pt x="675" y="20769"/>
                </a:cubicBezTo>
                <a:close/>
                <a:moveTo>
                  <a:pt x="0" y="21600"/>
                </a:move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ubicBezTo>
                  <a:pt x="0" y="0"/>
                  <a:pt x="0" y="21600"/>
                  <a:pt x="0" y="2160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19" name="Shape 4019"/>
          <p:cNvSpPr/>
          <p:nvPr/>
        </p:nvSpPr>
        <p:spPr>
          <a:xfrm>
            <a:off x="6946184" y="6321417"/>
            <a:ext cx="25401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20" name="Shape 4020"/>
          <p:cNvSpPr/>
          <p:nvPr/>
        </p:nvSpPr>
        <p:spPr>
          <a:xfrm>
            <a:off x="6996984" y="6321417"/>
            <a:ext cx="25401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21" name="Shape 4021"/>
          <p:cNvSpPr/>
          <p:nvPr/>
        </p:nvSpPr>
        <p:spPr>
          <a:xfrm>
            <a:off x="7047784" y="6321417"/>
            <a:ext cx="25401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22" name="Shape 4022"/>
          <p:cNvSpPr/>
          <p:nvPr/>
        </p:nvSpPr>
        <p:spPr>
          <a:xfrm>
            <a:off x="6946184" y="6410317"/>
            <a:ext cx="171451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23" name="Shape 4023"/>
          <p:cNvSpPr/>
          <p:nvPr/>
        </p:nvSpPr>
        <p:spPr>
          <a:xfrm>
            <a:off x="6946184" y="6461117"/>
            <a:ext cx="171451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24" name="Shape 4024"/>
          <p:cNvSpPr/>
          <p:nvPr/>
        </p:nvSpPr>
        <p:spPr>
          <a:xfrm>
            <a:off x="6946184" y="6511917"/>
            <a:ext cx="171451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25" name="Shape 4025"/>
          <p:cNvSpPr/>
          <p:nvPr/>
        </p:nvSpPr>
        <p:spPr>
          <a:xfrm>
            <a:off x="7143034" y="6410317"/>
            <a:ext cx="133351" cy="1143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7" y="2400"/>
                </a:moveTo>
                <a:lnTo>
                  <a:pt x="19543" y="2400"/>
                </a:lnTo>
                <a:lnTo>
                  <a:pt x="19543" y="19200"/>
                </a:lnTo>
                <a:lnTo>
                  <a:pt x="2057" y="19200"/>
                </a:lnTo>
                <a:cubicBezTo>
                  <a:pt x="2057" y="19200"/>
                  <a:pt x="2057" y="2400"/>
                  <a:pt x="2057" y="2400"/>
                </a:cubicBezTo>
                <a:close/>
                <a:moveTo>
                  <a:pt x="0" y="21600"/>
                </a:move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ubicBezTo>
                  <a:pt x="0" y="0"/>
                  <a:pt x="0" y="21600"/>
                  <a:pt x="0" y="2160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26" name="Shape 4026"/>
          <p:cNvSpPr/>
          <p:nvPr/>
        </p:nvSpPr>
        <p:spPr>
          <a:xfrm>
            <a:off x="7892334" y="6207117"/>
            <a:ext cx="411659" cy="4116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2" y="20658"/>
                </a:moveTo>
                <a:lnTo>
                  <a:pt x="4274" y="10800"/>
                </a:lnTo>
                <a:lnTo>
                  <a:pt x="5136" y="9938"/>
                </a:lnTo>
                <a:lnTo>
                  <a:pt x="9938" y="5136"/>
                </a:lnTo>
                <a:lnTo>
                  <a:pt x="10800" y="4274"/>
                </a:lnTo>
                <a:lnTo>
                  <a:pt x="20658" y="14132"/>
                </a:lnTo>
                <a:cubicBezTo>
                  <a:pt x="20658" y="14132"/>
                  <a:pt x="14132" y="20658"/>
                  <a:pt x="14132" y="20658"/>
                </a:cubicBezTo>
                <a:close/>
                <a:moveTo>
                  <a:pt x="942" y="4803"/>
                </a:moveTo>
                <a:lnTo>
                  <a:pt x="4803" y="942"/>
                </a:lnTo>
                <a:lnTo>
                  <a:pt x="8996" y="5136"/>
                </a:lnTo>
                <a:lnTo>
                  <a:pt x="5136" y="8996"/>
                </a:lnTo>
                <a:cubicBezTo>
                  <a:pt x="5136" y="8996"/>
                  <a:pt x="942" y="4803"/>
                  <a:pt x="942" y="4803"/>
                </a:cubicBezTo>
                <a:close/>
                <a:moveTo>
                  <a:pt x="9467" y="4665"/>
                </a:moveTo>
                <a:lnTo>
                  <a:pt x="4803" y="0"/>
                </a:lnTo>
                <a:lnTo>
                  <a:pt x="0" y="4803"/>
                </a:lnTo>
                <a:lnTo>
                  <a:pt x="4665" y="9467"/>
                </a:lnTo>
                <a:lnTo>
                  <a:pt x="3332" y="10800"/>
                </a:lnTo>
                <a:lnTo>
                  <a:pt x="14132" y="21600"/>
                </a:lnTo>
                <a:lnTo>
                  <a:pt x="21600" y="14132"/>
                </a:lnTo>
                <a:lnTo>
                  <a:pt x="10800" y="3332"/>
                </a:lnTo>
                <a:cubicBezTo>
                  <a:pt x="10800" y="3332"/>
                  <a:pt x="9467" y="4665"/>
                  <a:pt x="9467" y="4665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27" name="Shape 4027"/>
          <p:cNvSpPr/>
          <p:nvPr/>
        </p:nvSpPr>
        <p:spPr>
          <a:xfrm>
            <a:off x="7936784" y="6283317"/>
            <a:ext cx="66130" cy="661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67" y="21600"/>
                </a:moveTo>
                <a:lnTo>
                  <a:pt x="0" y="2933"/>
                </a:lnTo>
                <a:lnTo>
                  <a:pt x="2933" y="0"/>
                </a:lnTo>
                <a:lnTo>
                  <a:pt x="21600" y="18667"/>
                </a:lnTo>
                <a:cubicBezTo>
                  <a:pt x="21600" y="18667"/>
                  <a:pt x="18667" y="21600"/>
                  <a:pt x="18667" y="2160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28" name="Shape 4028"/>
          <p:cNvSpPr/>
          <p:nvPr/>
        </p:nvSpPr>
        <p:spPr>
          <a:xfrm>
            <a:off x="7974884" y="6245217"/>
            <a:ext cx="66136" cy="661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933"/>
                </a:moveTo>
                <a:lnTo>
                  <a:pt x="2935" y="0"/>
                </a:lnTo>
                <a:lnTo>
                  <a:pt x="21600" y="18667"/>
                </a:lnTo>
                <a:lnTo>
                  <a:pt x="18665" y="21600"/>
                </a:lnTo>
                <a:cubicBezTo>
                  <a:pt x="18665" y="21600"/>
                  <a:pt x="0" y="2933"/>
                  <a:pt x="0" y="2933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29" name="Shape 4029"/>
          <p:cNvSpPr/>
          <p:nvPr/>
        </p:nvSpPr>
        <p:spPr>
          <a:xfrm>
            <a:off x="8927384" y="6353167"/>
            <a:ext cx="406401" cy="2714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25" y="5431"/>
                </a:moveTo>
                <a:lnTo>
                  <a:pt x="20925" y="19833"/>
                </a:lnTo>
                <a:lnTo>
                  <a:pt x="15188" y="14781"/>
                </a:lnTo>
                <a:lnTo>
                  <a:pt x="15188" y="20211"/>
                </a:lnTo>
                <a:lnTo>
                  <a:pt x="675" y="20211"/>
                </a:lnTo>
                <a:lnTo>
                  <a:pt x="675" y="5053"/>
                </a:lnTo>
                <a:lnTo>
                  <a:pt x="15188" y="5053"/>
                </a:lnTo>
                <a:lnTo>
                  <a:pt x="15188" y="10484"/>
                </a:lnTo>
                <a:cubicBezTo>
                  <a:pt x="15188" y="10484"/>
                  <a:pt x="20925" y="5431"/>
                  <a:pt x="20925" y="5431"/>
                </a:cubicBezTo>
                <a:close/>
                <a:moveTo>
                  <a:pt x="15862" y="4042"/>
                </a:moveTo>
                <a:lnTo>
                  <a:pt x="13640" y="4042"/>
                </a:lnTo>
                <a:lnTo>
                  <a:pt x="10940" y="0"/>
                </a:lnTo>
                <a:lnTo>
                  <a:pt x="2025" y="0"/>
                </a:lnTo>
                <a:lnTo>
                  <a:pt x="2025" y="1011"/>
                </a:lnTo>
                <a:lnTo>
                  <a:pt x="10660" y="1011"/>
                </a:lnTo>
                <a:lnTo>
                  <a:pt x="12685" y="4042"/>
                </a:lnTo>
                <a:lnTo>
                  <a:pt x="0" y="4042"/>
                </a:lnTo>
                <a:lnTo>
                  <a:pt x="0" y="21222"/>
                </a:lnTo>
                <a:lnTo>
                  <a:pt x="15862" y="21222"/>
                </a:lnTo>
                <a:lnTo>
                  <a:pt x="15862" y="16547"/>
                </a:lnTo>
                <a:lnTo>
                  <a:pt x="21600" y="21600"/>
                </a:lnTo>
                <a:lnTo>
                  <a:pt x="21600" y="3664"/>
                </a:lnTo>
                <a:lnTo>
                  <a:pt x="15862" y="8717"/>
                </a:lnTo>
                <a:cubicBezTo>
                  <a:pt x="15862" y="8717"/>
                  <a:pt x="15862" y="4042"/>
                  <a:pt x="15862" y="4042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30" name="Shape 4030"/>
          <p:cNvSpPr/>
          <p:nvPr/>
        </p:nvSpPr>
        <p:spPr>
          <a:xfrm>
            <a:off x="8965484" y="6454767"/>
            <a:ext cx="25401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31" name="Shape 4031"/>
          <p:cNvSpPr/>
          <p:nvPr/>
        </p:nvSpPr>
        <p:spPr>
          <a:xfrm>
            <a:off x="9016284" y="6454767"/>
            <a:ext cx="25401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32" name="Shape 4032"/>
          <p:cNvSpPr/>
          <p:nvPr/>
        </p:nvSpPr>
        <p:spPr>
          <a:xfrm>
            <a:off x="8965484" y="6505567"/>
            <a:ext cx="127001" cy="76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" y="3600"/>
                </a:moveTo>
                <a:lnTo>
                  <a:pt x="19440" y="3600"/>
                </a:lnTo>
                <a:lnTo>
                  <a:pt x="19440" y="18000"/>
                </a:lnTo>
                <a:lnTo>
                  <a:pt x="2160" y="18000"/>
                </a:lnTo>
                <a:cubicBezTo>
                  <a:pt x="2160" y="18000"/>
                  <a:pt x="2160" y="3600"/>
                  <a:pt x="2160" y="3600"/>
                </a:cubicBezTo>
                <a:close/>
                <a:moveTo>
                  <a:pt x="0" y="21600"/>
                </a:move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ubicBezTo>
                  <a:pt x="0" y="0"/>
                  <a:pt x="0" y="21600"/>
                  <a:pt x="0" y="2160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33" name="Shape 4033"/>
          <p:cNvSpPr/>
          <p:nvPr/>
        </p:nvSpPr>
        <p:spPr>
          <a:xfrm>
            <a:off x="9943384" y="6289667"/>
            <a:ext cx="406401" cy="330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25" y="831"/>
                </a:moveTo>
                <a:lnTo>
                  <a:pt x="20925" y="3323"/>
                </a:lnTo>
                <a:lnTo>
                  <a:pt x="675" y="3323"/>
                </a:lnTo>
                <a:lnTo>
                  <a:pt x="675" y="831"/>
                </a:lnTo>
                <a:cubicBezTo>
                  <a:pt x="675" y="831"/>
                  <a:pt x="20925" y="831"/>
                  <a:pt x="20925" y="831"/>
                </a:cubicBezTo>
                <a:close/>
                <a:moveTo>
                  <a:pt x="675" y="20769"/>
                </a:moveTo>
                <a:lnTo>
                  <a:pt x="675" y="4154"/>
                </a:lnTo>
                <a:lnTo>
                  <a:pt x="20925" y="4154"/>
                </a:lnTo>
                <a:lnTo>
                  <a:pt x="20925" y="20769"/>
                </a:lnTo>
                <a:cubicBezTo>
                  <a:pt x="20925" y="20769"/>
                  <a:pt x="675" y="20769"/>
                  <a:pt x="675" y="20769"/>
                </a:cubicBezTo>
                <a:close/>
                <a:moveTo>
                  <a:pt x="0" y="21600"/>
                </a:move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ubicBezTo>
                  <a:pt x="0" y="0"/>
                  <a:pt x="0" y="21600"/>
                  <a:pt x="0" y="2160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34" name="Shape 4034"/>
          <p:cNvSpPr/>
          <p:nvPr/>
        </p:nvSpPr>
        <p:spPr>
          <a:xfrm>
            <a:off x="9981484" y="6315067"/>
            <a:ext cx="25401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35" name="Shape 4035"/>
          <p:cNvSpPr/>
          <p:nvPr/>
        </p:nvSpPr>
        <p:spPr>
          <a:xfrm>
            <a:off x="10032284" y="6315067"/>
            <a:ext cx="25401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36" name="Shape 4036"/>
          <p:cNvSpPr/>
          <p:nvPr/>
        </p:nvSpPr>
        <p:spPr>
          <a:xfrm>
            <a:off x="10083084" y="6315067"/>
            <a:ext cx="25401" cy="12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0"/>
                  <a:pt x="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37" name="Shape 4037"/>
          <p:cNvSpPr/>
          <p:nvPr/>
        </p:nvSpPr>
        <p:spPr>
          <a:xfrm>
            <a:off x="10972084" y="6219817"/>
            <a:ext cx="407833" cy="4071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440" y="20829"/>
                </a:moveTo>
                <a:cubicBezTo>
                  <a:pt x="13347" y="19909"/>
                  <a:pt x="14850" y="18092"/>
                  <a:pt x="15757" y="15441"/>
                </a:cubicBezTo>
                <a:cubicBezTo>
                  <a:pt x="16260" y="15662"/>
                  <a:pt x="16672" y="15899"/>
                  <a:pt x="17000" y="16122"/>
                </a:cubicBezTo>
                <a:cubicBezTo>
                  <a:pt x="17787" y="16658"/>
                  <a:pt x="18224" y="17192"/>
                  <a:pt x="18427" y="17483"/>
                </a:cubicBezTo>
                <a:cubicBezTo>
                  <a:pt x="16910" y="19223"/>
                  <a:pt x="14813" y="20441"/>
                  <a:pt x="12440" y="20829"/>
                </a:cubicBezTo>
                <a:close/>
                <a:moveTo>
                  <a:pt x="10801" y="21263"/>
                </a:moveTo>
                <a:lnTo>
                  <a:pt x="10801" y="21263"/>
                </a:lnTo>
                <a:lnTo>
                  <a:pt x="10801" y="21301"/>
                </a:lnTo>
                <a:cubicBezTo>
                  <a:pt x="10801" y="21301"/>
                  <a:pt x="10801" y="21263"/>
                  <a:pt x="10801" y="21263"/>
                </a:cubicBezTo>
                <a:close/>
                <a:moveTo>
                  <a:pt x="3169" y="17486"/>
                </a:moveTo>
                <a:cubicBezTo>
                  <a:pt x="3459" y="17069"/>
                  <a:pt x="4243" y="16147"/>
                  <a:pt x="5843" y="15442"/>
                </a:cubicBezTo>
                <a:cubicBezTo>
                  <a:pt x="6750" y="18093"/>
                  <a:pt x="8254" y="19910"/>
                  <a:pt x="9161" y="20831"/>
                </a:cubicBezTo>
                <a:cubicBezTo>
                  <a:pt x="7079" y="20494"/>
                  <a:pt x="5159" y="19517"/>
                  <a:pt x="3638" y="17993"/>
                </a:cubicBezTo>
                <a:cubicBezTo>
                  <a:pt x="3475" y="17830"/>
                  <a:pt x="3319" y="17659"/>
                  <a:pt x="3169" y="17486"/>
                </a:cubicBezTo>
                <a:close/>
                <a:moveTo>
                  <a:pt x="9161" y="808"/>
                </a:moveTo>
                <a:cubicBezTo>
                  <a:pt x="8254" y="1728"/>
                  <a:pt x="6750" y="3545"/>
                  <a:pt x="5843" y="6197"/>
                </a:cubicBezTo>
                <a:cubicBezTo>
                  <a:pt x="5340" y="5976"/>
                  <a:pt x="4928" y="5740"/>
                  <a:pt x="4599" y="5516"/>
                </a:cubicBezTo>
                <a:cubicBezTo>
                  <a:pt x="3809" y="4978"/>
                  <a:pt x="3372" y="4442"/>
                  <a:pt x="3170" y="4151"/>
                </a:cubicBezTo>
                <a:cubicBezTo>
                  <a:pt x="3320" y="3978"/>
                  <a:pt x="3475" y="3809"/>
                  <a:pt x="3639" y="3645"/>
                </a:cubicBezTo>
                <a:cubicBezTo>
                  <a:pt x="5159" y="2122"/>
                  <a:pt x="7079" y="1145"/>
                  <a:pt x="9161" y="808"/>
                </a:cubicBezTo>
                <a:close/>
                <a:moveTo>
                  <a:pt x="16510" y="10482"/>
                </a:moveTo>
                <a:cubicBezTo>
                  <a:pt x="16480" y="9149"/>
                  <a:pt x="16276" y="7936"/>
                  <a:pt x="15963" y="6851"/>
                </a:cubicBezTo>
                <a:cubicBezTo>
                  <a:pt x="17582" y="6156"/>
                  <a:pt x="18461" y="5239"/>
                  <a:pt x="18872" y="4693"/>
                </a:cubicBezTo>
                <a:cubicBezTo>
                  <a:pt x="20138" y="6359"/>
                  <a:pt x="20851" y="8364"/>
                  <a:pt x="20919" y="10483"/>
                </a:cubicBezTo>
                <a:lnTo>
                  <a:pt x="16510" y="10483"/>
                </a:lnTo>
                <a:cubicBezTo>
                  <a:pt x="16510" y="10483"/>
                  <a:pt x="16510" y="10482"/>
                  <a:pt x="16510" y="10482"/>
                </a:cubicBezTo>
                <a:close/>
                <a:moveTo>
                  <a:pt x="16510" y="11156"/>
                </a:moveTo>
                <a:lnTo>
                  <a:pt x="20919" y="11156"/>
                </a:lnTo>
                <a:cubicBezTo>
                  <a:pt x="20848" y="13324"/>
                  <a:pt x="20096" y="15322"/>
                  <a:pt x="18869" y="16941"/>
                </a:cubicBezTo>
                <a:cubicBezTo>
                  <a:pt x="18456" y="16394"/>
                  <a:pt x="17578" y="15480"/>
                  <a:pt x="15963" y="14787"/>
                </a:cubicBezTo>
                <a:cubicBezTo>
                  <a:pt x="16275" y="13702"/>
                  <a:pt x="16480" y="12489"/>
                  <a:pt x="16510" y="11156"/>
                </a:cubicBezTo>
                <a:close/>
                <a:moveTo>
                  <a:pt x="11136" y="13857"/>
                </a:moveTo>
                <a:lnTo>
                  <a:pt x="11136" y="11156"/>
                </a:lnTo>
                <a:lnTo>
                  <a:pt x="15837" y="11156"/>
                </a:lnTo>
                <a:cubicBezTo>
                  <a:pt x="15807" y="12392"/>
                  <a:pt x="15615" y="13522"/>
                  <a:pt x="15322" y="14539"/>
                </a:cubicBezTo>
                <a:cubicBezTo>
                  <a:pt x="14229" y="14159"/>
                  <a:pt x="12853" y="13889"/>
                  <a:pt x="11136" y="13857"/>
                </a:cubicBezTo>
                <a:close/>
                <a:moveTo>
                  <a:pt x="5762" y="11156"/>
                </a:moveTo>
                <a:lnTo>
                  <a:pt x="10464" y="11156"/>
                </a:lnTo>
                <a:lnTo>
                  <a:pt x="10464" y="13857"/>
                </a:lnTo>
                <a:cubicBezTo>
                  <a:pt x="8747" y="13889"/>
                  <a:pt x="7371" y="14159"/>
                  <a:pt x="6278" y="14540"/>
                </a:cubicBezTo>
                <a:cubicBezTo>
                  <a:pt x="5985" y="13522"/>
                  <a:pt x="5792" y="12392"/>
                  <a:pt x="5762" y="11156"/>
                </a:cubicBezTo>
                <a:close/>
                <a:moveTo>
                  <a:pt x="5089" y="11156"/>
                </a:moveTo>
                <a:cubicBezTo>
                  <a:pt x="5120" y="12489"/>
                  <a:pt x="5324" y="13702"/>
                  <a:pt x="5637" y="14787"/>
                </a:cubicBezTo>
                <a:cubicBezTo>
                  <a:pt x="4017" y="15482"/>
                  <a:pt x="3138" y="16399"/>
                  <a:pt x="2727" y="16945"/>
                </a:cubicBezTo>
                <a:cubicBezTo>
                  <a:pt x="1462" y="15279"/>
                  <a:pt x="749" y="13274"/>
                  <a:pt x="681" y="11156"/>
                </a:cubicBezTo>
                <a:cubicBezTo>
                  <a:pt x="681" y="11156"/>
                  <a:pt x="5089" y="11156"/>
                  <a:pt x="5089" y="11156"/>
                </a:cubicBezTo>
                <a:close/>
                <a:moveTo>
                  <a:pt x="5089" y="10482"/>
                </a:moveTo>
                <a:lnTo>
                  <a:pt x="681" y="10482"/>
                </a:lnTo>
                <a:cubicBezTo>
                  <a:pt x="749" y="8364"/>
                  <a:pt x="1462" y="6359"/>
                  <a:pt x="2727" y="4693"/>
                </a:cubicBezTo>
                <a:cubicBezTo>
                  <a:pt x="3139" y="5239"/>
                  <a:pt x="4017" y="6156"/>
                  <a:pt x="5637" y="6851"/>
                </a:cubicBezTo>
                <a:cubicBezTo>
                  <a:pt x="5325" y="7936"/>
                  <a:pt x="5120" y="9149"/>
                  <a:pt x="5089" y="10482"/>
                </a:cubicBezTo>
                <a:close/>
                <a:moveTo>
                  <a:pt x="10464" y="7781"/>
                </a:moveTo>
                <a:lnTo>
                  <a:pt x="10464" y="10482"/>
                </a:lnTo>
                <a:lnTo>
                  <a:pt x="5762" y="10482"/>
                </a:lnTo>
                <a:cubicBezTo>
                  <a:pt x="5792" y="9246"/>
                  <a:pt x="5985" y="8116"/>
                  <a:pt x="6278" y="7099"/>
                </a:cubicBezTo>
                <a:cubicBezTo>
                  <a:pt x="7371" y="7479"/>
                  <a:pt x="8747" y="7749"/>
                  <a:pt x="10464" y="7781"/>
                </a:cubicBezTo>
                <a:close/>
                <a:moveTo>
                  <a:pt x="11136" y="7781"/>
                </a:moveTo>
                <a:cubicBezTo>
                  <a:pt x="12853" y="7749"/>
                  <a:pt x="14229" y="7479"/>
                  <a:pt x="15322" y="7098"/>
                </a:cubicBezTo>
                <a:cubicBezTo>
                  <a:pt x="15614" y="8116"/>
                  <a:pt x="15807" y="9246"/>
                  <a:pt x="15837" y="10482"/>
                </a:cubicBezTo>
                <a:lnTo>
                  <a:pt x="11136" y="10482"/>
                </a:lnTo>
                <a:cubicBezTo>
                  <a:pt x="11136" y="10482"/>
                  <a:pt x="11136" y="7781"/>
                  <a:pt x="11136" y="7781"/>
                </a:cubicBezTo>
                <a:close/>
                <a:moveTo>
                  <a:pt x="15118" y="6449"/>
                </a:moveTo>
                <a:cubicBezTo>
                  <a:pt x="14089" y="6812"/>
                  <a:pt x="12782" y="7076"/>
                  <a:pt x="11136" y="7108"/>
                </a:cubicBezTo>
                <a:lnTo>
                  <a:pt x="11136" y="682"/>
                </a:lnTo>
                <a:cubicBezTo>
                  <a:pt x="11198" y="684"/>
                  <a:pt x="11260" y="684"/>
                  <a:pt x="11322" y="687"/>
                </a:cubicBezTo>
                <a:cubicBezTo>
                  <a:pt x="11706" y="1014"/>
                  <a:pt x="13940" y="3020"/>
                  <a:pt x="15118" y="6449"/>
                </a:cubicBezTo>
                <a:close/>
                <a:moveTo>
                  <a:pt x="10278" y="687"/>
                </a:moveTo>
                <a:cubicBezTo>
                  <a:pt x="10339" y="684"/>
                  <a:pt x="10401" y="684"/>
                  <a:pt x="10464" y="682"/>
                </a:cubicBezTo>
                <a:lnTo>
                  <a:pt x="10464" y="7107"/>
                </a:lnTo>
                <a:cubicBezTo>
                  <a:pt x="8803" y="7074"/>
                  <a:pt x="7493" y="6804"/>
                  <a:pt x="6482" y="6448"/>
                </a:cubicBezTo>
                <a:cubicBezTo>
                  <a:pt x="7660" y="3020"/>
                  <a:pt x="9893" y="1014"/>
                  <a:pt x="10278" y="687"/>
                </a:cubicBezTo>
                <a:close/>
                <a:moveTo>
                  <a:pt x="6482" y="15190"/>
                </a:moveTo>
                <a:cubicBezTo>
                  <a:pt x="7511" y="14826"/>
                  <a:pt x="8818" y="14563"/>
                  <a:pt x="10464" y="14530"/>
                </a:cubicBezTo>
                <a:lnTo>
                  <a:pt x="10464" y="20956"/>
                </a:lnTo>
                <a:cubicBezTo>
                  <a:pt x="10401" y="20954"/>
                  <a:pt x="10339" y="20954"/>
                  <a:pt x="10278" y="20951"/>
                </a:cubicBezTo>
                <a:cubicBezTo>
                  <a:pt x="9894" y="20624"/>
                  <a:pt x="7660" y="18619"/>
                  <a:pt x="6482" y="15190"/>
                </a:cubicBezTo>
                <a:close/>
                <a:moveTo>
                  <a:pt x="11321" y="20951"/>
                </a:moveTo>
                <a:cubicBezTo>
                  <a:pt x="11260" y="20954"/>
                  <a:pt x="11198" y="20954"/>
                  <a:pt x="11136" y="20956"/>
                </a:cubicBezTo>
                <a:lnTo>
                  <a:pt x="11136" y="14531"/>
                </a:lnTo>
                <a:cubicBezTo>
                  <a:pt x="12797" y="14564"/>
                  <a:pt x="14106" y="14834"/>
                  <a:pt x="15117" y="15190"/>
                </a:cubicBezTo>
                <a:cubicBezTo>
                  <a:pt x="13939" y="18620"/>
                  <a:pt x="11705" y="20625"/>
                  <a:pt x="11321" y="20951"/>
                </a:cubicBezTo>
                <a:close/>
                <a:moveTo>
                  <a:pt x="18431" y="4152"/>
                </a:moveTo>
                <a:cubicBezTo>
                  <a:pt x="18140" y="4570"/>
                  <a:pt x="17356" y="5491"/>
                  <a:pt x="15756" y="6197"/>
                </a:cubicBezTo>
                <a:cubicBezTo>
                  <a:pt x="14850" y="3545"/>
                  <a:pt x="13346" y="1728"/>
                  <a:pt x="12438" y="808"/>
                </a:cubicBezTo>
                <a:cubicBezTo>
                  <a:pt x="14521" y="1145"/>
                  <a:pt x="16440" y="2122"/>
                  <a:pt x="17961" y="3645"/>
                </a:cubicBezTo>
                <a:cubicBezTo>
                  <a:pt x="18125" y="3809"/>
                  <a:pt x="18280" y="3979"/>
                  <a:pt x="18431" y="4152"/>
                </a:cubicBezTo>
                <a:close/>
                <a:moveTo>
                  <a:pt x="10800" y="0"/>
                </a:moveTo>
                <a:cubicBezTo>
                  <a:pt x="7915" y="0"/>
                  <a:pt x="5202" y="1125"/>
                  <a:pt x="3163" y="3169"/>
                </a:cubicBezTo>
                <a:cubicBezTo>
                  <a:pt x="1123" y="5213"/>
                  <a:pt x="0" y="7929"/>
                  <a:pt x="0" y="10819"/>
                </a:cubicBezTo>
                <a:cubicBezTo>
                  <a:pt x="0" y="13709"/>
                  <a:pt x="1123" y="16407"/>
                  <a:pt x="3163" y="18451"/>
                </a:cubicBezTo>
                <a:cubicBezTo>
                  <a:pt x="5202" y="20494"/>
                  <a:pt x="7915" y="21600"/>
                  <a:pt x="10800" y="21600"/>
                </a:cubicBezTo>
                <a:lnTo>
                  <a:pt x="10800" y="21600"/>
                </a:lnTo>
                <a:lnTo>
                  <a:pt x="10801" y="21600"/>
                </a:lnTo>
                <a:cubicBezTo>
                  <a:pt x="16756" y="21600"/>
                  <a:pt x="21600" y="16765"/>
                  <a:pt x="21600" y="10800"/>
                </a:cubicBezTo>
                <a:cubicBezTo>
                  <a:pt x="21600" y="7910"/>
                  <a:pt x="20477" y="5203"/>
                  <a:pt x="18437" y="3159"/>
                </a:cubicBezTo>
                <a:cubicBezTo>
                  <a:pt x="16398" y="1116"/>
                  <a:pt x="13685" y="0"/>
                  <a:pt x="10800" y="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8" name="矩形 207"/>
          <p:cNvSpPr/>
          <p:nvPr/>
        </p:nvSpPr>
        <p:spPr>
          <a:xfrm>
            <a:off x="0" y="0"/>
            <a:ext cx="12192000" cy="1828800"/>
          </a:xfrm>
          <a:prstGeom prst="rect">
            <a:avLst/>
          </a:prstGeom>
          <a:solidFill>
            <a:srgbClr val="C29D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9" name="文本框 208"/>
          <p:cNvSpPr txBox="1"/>
          <p:nvPr/>
        </p:nvSpPr>
        <p:spPr>
          <a:xfrm>
            <a:off x="1786890" y="406569"/>
            <a:ext cx="86182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0" i="0" u="none" strike="noStrike" kern="1200" cap="none" spc="6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赠送可编辑学术型图标</a:t>
            </a:r>
            <a:endParaRPr kumimoji="0" lang="zh-CN" altLang="en-US" sz="6000" b="0" i="0" u="none" strike="noStrike" kern="1200" cap="none" spc="6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自定义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29D52"/>
      </a:accent1>
      <a:accent2>
        <a:srgbClr val="434343"/>
      </a:accent2>
      <a:accent3>
        <a:srgbClr val="C29D52"/>
      </a:accent3>
      <a:accent4>
        <a:srgbClr val="434343"/>
      </a:accent4>
      <a:accent5>
        <a:srgbClr val="C29D52"/>
      </a:accent5>
      <a:accent6>
        <a:srgbClr val="434343"/>
      </a:accent6>
      <a:hlink>
        <a:srgbClr val="3C6345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​​">
  <a:themeElements>
    <a:clrScheme name="自定义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29D52"/>
      </a:accent1>
      <a:accent2>
        <a:srgbClr val="434343"/>
      </a:accent2>
      <a:accent3>
        <a:srgbClr val="C29D52"/>
      </a:accent3>
      <a:accent4>
        <a:srgbClr val="434343"/>
      </a:accent4>
      <a:accent5>
        <a:srgbClr val="C29D52"/>
      </a:accent5>
      <a:accent6>
        <a:srgbClr val="434343"/>
      </a:accent6>
      <a:hlink>
        <a:srgbClr val="3C6345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​​">
  <a:themeElements>
    <a:clrScheme name="自定义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29D52"/>
      </a:accent1>
      <a:accent2>
        <a:srgbClr val="434343"/>
      </a:accent2>
      <a:accent3>
        <a:srgbClr val="C29D52"/>
      </a:accent3>
      <a:accent4>
        <a:srgbClr val="434343"/>
      </a:accent4>
      <a:accent5>
        <a:srgbClr val="C29D52"/>
      </a:accent5>
      <a:accent6>
        <a:srgbClr val="434343"/>
      </a:accent6>
      <a:hlink>
        <a:srgbClr val="3C6345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Theme">
  <a:themeElements>
    <a:clrScheme name="自定义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29D52"/>
      </a:accent1>
      <a:accent2>
        <a:srgbClr val="434343"/>
      </a:accent2>
      <a:accent3>
        <a:srgbClr val="C29D52"/>
      </a:accent3>
      <a:accent4>
        <a:srgbClr val="434343"/>
      </a:accent4>
      <a:accent5>
        <a:srgbClr val="C29D52"/>
      </a:accent5>
      <a:accent6>
        <a:srgbClr val="434343"/>
      </a:accent6>
      <a:hlink>
        <a:srgbClr val="3C6345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Office 主题​​">
  <a:themeElements>
    <a:clrScheme name="自定义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29D52"/>
      </a:accent1>
      <a:accent2>
        <a:srgbClr val="434343"/>
      </a:accent2>
      <a:accent3>
        <a:srgbClr val="C29D52"/>
      </a:accent3>
      <a:accent4>
        <a:srgbClr val="434343"/>
      </a:accent4>
      <a:accent5>
        <a:srgbClr val="C29D52"/>
      </a:accent5>
      <a:accent6>
        <a:srgbClr val="434343"/>
      </a:accent6>
      <a:hlink>
        <a:srgbClr val="3C6345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Custom jj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24E5D"/>
      </a:accent1>
      <a:accent2>
        <a:srgbClr val="647485"/>
      </a:accent2>
      <a:accent3>
        <a:srgbClr val="6E7F92"/>
      </a:accent3>
      <a:accent4>
        <a:srgbClr val="8EA4BB"/>
      </a:accent4>
      <a:accent5>
        <a:srgbClr val="E6E7EA"/>
      </a:accent5>
      <a:accent6>
        <a:srgbClr val="FFCCFF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2498</Words>
  <Application>WPS 演示</Application>
  <PresentationFormat>宽屏</PresentationFormat>
  <Paragraphs>365</Paragraphs>
  <Slides>29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28</vt:i4>
      </vt:variant>
      <vt:variant>
        <vt:lpstr>主题</vt:lpstr>
      </vt:variant>
      <vt:variant>
        <vt:i4>6</vt:i4>
      </vt:variant>
      <vt:variant>
        <vt:lpstr>幻灯片标题</vt:lpstr>
      </vt:variant>
      <vt:variant>
        <vt:i4>29</vt:i4>
      </vt:variant>
    </vt:vector>
  </HeadingPairs>
  <TitlesOfParts>
    <vt:vector size="63" baseType="lpstr">
      <vt:lpstr>Arial</vt:lpstr>
      <vt:lpstr>宋体</vt:lpstr>
      <vt:lpstr>Wingdings</vt:lpstr>
      <vt:lpstr>Calibri</vt:lpstr>
      <vt:lpstr>FontAwesome</vt:lpstr>
      <vt:lpstr>等线</vt:lpstr>
      <vt:lpstr>Open Sans</vt:lpstr>
      <vt:lpstr>Gill Sans</vt:lpstr>
      <vt:lpstr>Roboto</vt:lpstr>
      <vt:lpstr>楷体</vt:lpstr>
      <vt:lpstr>等线</vt:lpstr>
      <vt:lpstr>微软雅黑</vt:lpstr>
      <vt:lpstr>Lato</vt:lpstr>
      <vt:lpstr>Calibri</vt:lpstr>
      <vt:lpstr>Source Sans Pro</vt:lpstr>
      <vt:lpstr>Arial</vt:lpstr>
      <vt:lpstr>Arial Unicode MS</vt:lpstr>
      <vt:lpstr>等线 Light</vt:lpstr>
      <vt:lpstr>Segoe Print</vt:lpstr>
      <vt:lpstr>Lato Black</vt:lpstr>
      <vt:lpstr>Roboto Condensed Light</vt:lpstr>
      <vt:lpstr>Gill Sans</vt:lpstr>
      <vt:lpstr>等线 Light</vt:lpstr>
      <vt:lpstr>Open Sans</vt:lpstr>
      <vt:lpstr>Malgun Gothic</vt:lpstr>
      <vt:lpstr>Gill Sans MT</vt:lpstr>
      <vt:lpstr>Wide Latin</vt:lpstr>
      <vt:lpstr>Calibri Light</vt:lpstr>
      <vt:lpstr>Office 主题​​</vt:lpstr>
      <vt:lpstr>2_Office 主题​​</vt:lpstr>
      <vt:lpstr>1_Office 主题​​</vt:lpstr>
      <vt:lpstr>2_Office Theme</vt:lpstr>
      <vt:lpstr>3_Office 主题​​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Joyce</dc:creator>
  <cp:lastModifiedBy>拉普耶鲁</cp:lastModifiedBy>
  <cp:revision>17</cp:revision>
  <dcterms:created xsi:type="dcterms:W3CDTF">2017-01-26T07:41:00Z</dcterms:created>
  <dcterms:modified xsi:type="dcterms:W3CDTF">2018-01-15T01:32:59Z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