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2440" r:id="rId3"/>
    <p:sldId id="2458" r:id="rId5"/>
    <p:sldId id="2473" r:id="rId6"/>
    <p:sldId id="2463" r:id="rId7"/>
    <p:sldId id="2472" r:id="rId8"/>
    <p:sldId id="2475" r:id="rId9"/>
    <p:sldId id="2561" r:id="rId10"/>
    <p:sldId id="2457" r:id="rId11"/>
    <p:sldId id="2491" r:id="rId12"/>
    <p:sldId id="2471" r:id="rId13"/>
    <p:sldId id="2538" r:id="rId14"/>
    <p:sldId id="2562" r:id="rId15"/>
    <p:sldId id="2530" r:id="rId16"/>
    <p:sldId id="2531" r:id="rId17"/>
    <p:sldId id="2477" r:id="rId18"/>
    <p:sldId id="2462" r:id="rId19"/>
    <p:sldId id="2467" r:id="rId20"/>
    <p:sldId id="2563" r:id="rId21"/>
    <p:sldId id="2466" r:id="rId22"/>
    <p:sldId id="2480" r:id="rId23"/>
    <p:sldId id="2501" r:id="rId24"/>
    <p:sldId id="2560" r:id="rId25"/>
  </p:sldIdLst>
  <p:sldSz cx="24377650" cy="13716000"/>
  <p:notesSz cx="6858000" cy="9144000"/>
  <p:defaultTextStyle>
    <a:defPPr>
      <a:defRPr lang="en-US"/>
    </a:defPPr>
    <a:lvl1pPr marL="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1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5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9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365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1828165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35D6AA"/>
    <a:srgbClr val="00C5CF"/>
    <a:srgbClr val="71DEB0"/>
    <a:srgbClr val="03CFD9"/>
    <a:srgbClr val="00DDE8"/>
    <a:srgbClr val="9C4392"/>
    <a:srgbClr val="F8B600"/>
    <a:srgbClr val="009CDB"/>
    <a:srgbClr val="01C0DA"/>
    <a:srgbClr val="00C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0" autoAdjust="0"/>
    <p:restoredTop sz="93785" autoAdjust="0"/>
  </p:normalViewPr>
  <p:slideViewPr>
    <p:cSldViewPr snapToGrid="0" snapToObjects="1">
      <p:cViewPr>
        <p:scale>
          <a:sx n="50" d="100"/>
          <a:sy n="50" d="100"/>
        </p:scale>
        <p:origin x="-1026" y="-246"/>
      </p:cViewPr>
      <p:guideLst>
        <p:guide orient="horz" pos="8136"/>
        <p:guide orient="horz" pos="504"/>
        <p:guide orient="horz" pos="4320"/>
        <p:guide pos="14254"/>
        <p:guide pos="1078"/>
        <p:guide pos="76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 i="0">
                <a:latin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1" i="0">
                <a:latin typeface="Open Sans Semibold" panose="020B0706030804020204" charset="0"/>
              </a:defRPr>
            </a:lvl1pPr>
          </a:lstStyle>
          <a:p>
            <a:fld id="{EFC10EE1-B198-C942-8235-326C972CBB30}" type="datetimeFigureOut">
              <a:rPr lang="en-US" smtClean="0"/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 smtClean="0"/>
          </a:p>
          <a:p>
            <a:pPr lvl="3"/>
            <a:r>
              <a:rPr lang="en-US" dirty="0" smtClean="0"/>
              <a:t>Fourth level</a:t>
            </a:r>
            <a:endParaRPr lang="en-US" dirty="0" smtClean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1" i="0">
                <a:latin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1" i="0">
                <a:latin typeface="Open Sans Semibold" panose="020B0706030804020204" charset="0"/>
              </a:defRPr>
            </a:lvl1pPr>
          </a:lstStyle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765" rtl="0" eaLnBrk="1" latinLnBrk="0" hangingPunct="1">
      <a:defRPr sz="2400" b="1" i="0" kern="1200">
        <a:solidFill>
          <a:schemeClr val="tx1"/>
        </a:solidFill>
        <a:latin typeface="Open Sans Semibold" panose="020B0706030804020204" charset="0"/>
        <a:ea typeface="+mn-ea"/>
        <a:cs typeface="+mn-cs"/>
      </a:defRPr>
    </a:lvl1pPr>
    <a:lvl2pPr marL="914400" algn="l" defTabSz="913765" rtl="0" eaLnBrk="1" latinLnBrk="0" hangingPunct="1">
      <a:defRPr sz="2400" b="1" i="0" kern="1200">
        <a:solidFill>
          <a:schemeClr val="tx1"/>
        </a:solidFill>
        <a:latin typeface="Open Sans Semibold" panose="020B0706030804020204" charset="0"/>
        <a:ea typeface="+mn-ea"/>
        <a:cs typeface="+mn-cs"/>
      </a:defRPr>
    </a:lvl2pPr>
    <a:lvl3pPr marL="1828165" algn="l" defTabSz="913765" rtl="0" eaLnBrk="1" latinLnBrk="0" hangingPunct="1">
      <a:defRPr sz="2400" b="1" i="0" kern="1200">
        <a:solidFill>
          <a:schemeClr val="tx1"/>
        </a:solidFill>
        <a:latin typeface="Open Sans Semibold" panose="020B0706030804020204" charset="0"/>
        <a:ea typeface="+mn-ea"/>
        <a:cs typeface="+mn-cs"/>
      </a:defRPr>
    </a:lvl3pPr>
    <a:lvl4pPr marL="2742565" algn="l" defTabSz="913765" rtl="0" eaLnBrk="1" latinLnBrk="0" hangingPunct="1">
      <a:defRPr sz="2400" b="1" i="0" kern="1200">
        <a:solidFill>
          <a:schemeClr val="tx1"/>
        </a:solidFill>
        <a:latin typeface="Open Sans Semibold" panose="020B0706030804020204" charset="0"/>
        <a:ea typeface="+mn-ea"/>
        <a:cs typeface="+mn-cs"/>
      </a:defRPr>
    </a:lvl4pPr>
    <a:lvl5pPr marL="3656965" algn="l" defTabSz="913765" rtl="0" eaLnBrk="1" latinLnBrk="0" hangingPunct="1">
      <a:defRPr sz="2400" b="1" i="0" kern="1200">
        <a:solidFill>
          <a:schemeClr val="tx1"/>
        </a:solidFill>
        <a:latin typeface="Open Sans Semibold" panose="020B0706030804020204" charset="0"/>
        <a:ea typeface="+mn-ea"/>
        <a:cs typeface="+mn-cs"/>
      </a:defRPr>
    </a:lvl5pPr>
    <a:lvl6pPr marL="4571365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130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30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930" algn="l" defTabSz="9137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-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-us-slide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887844" y="12266341"/>
            <a:ext cx="14719610" cy="11820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Open Sans Semibold" panose="020B0706030804020204" charset="0"/>
            </a:endParaRPr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14273560" y="0"/>
            <a:ext cx="10104089" cy="1371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-us-slide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12188826" y="0"/>
            <a:ext cx="12188824" cy="1371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-slidef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5887844" y="12266341"/>
            <a:ext cx="14719610" cy="118203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Open Sans Semibold" panose="020B0706030804020204" charset="0"/>
            </a:endParaRPr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0" y="6969006"/>
            <a:ext cx="24377649" cy="6746994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fore and 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14746272" y="4187992"/>
            <a:ext cx="3588748" cy="6299257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61"/>
          </p:nvPr>
        </p:nvSpPr>
        <p:spPr>
          <a:xfrm>
            <a:off x="5842314" y="4187992"/>
            <a:ext cx="3588748" cy="6299257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 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2430255" y="3385923"/>
            <a:ext cx="4677605" cy="8213924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fore and 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61"/>
          </p:nvPr>
        </p:nvSpPr>
        <p:spPr>
          <a:xfrm>
            <a:off x="3590695" y="4237464"/>
            <a:ext cx="4772720" cy="720368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62"/>
          </p:nvPr>
        </p:nvSpPr>
        <p:spPr>
          <a:xfrm>
            <a:off x="9831920" y="4237464"/>
            <a:ext cx="4772720" cy="720368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16073145" y="4237464"/>
            <a:ext cx="4772720" cy="7203688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66"/>
          </p:nvPr>
        </p:nvSpPr>
        <p:spPr>
          <a:xfrm>
            <a:off x="9720379" y="4070195"/>
            <a:ext cx="4995745" cy="4995746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67"/>
          </p:nvPr>
        </p:nvSpPr>
        <p:spPr>
          <a:xfrm>
            <a:off x="15983877" y="4070195"/>
            <a:ext cx="4995745" cy="4995746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68"/>
          </p:nvPr>
        </p:nvSpPr>
        <p:spPr>
          <a:xfrm>
            <a:off x="3456879" y="4070195"/>
            <a:ext cx="4995745" cy="4995746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etitors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7"/>
          <p:cNvSpPr>
            <a:spLocks noGrp="1"/>
          </p:cNvSpPr>
          <p:nvPr>
            <p:ph type="pic" sz="quarter" idx="68"/>
          </p:nvPr>
        </p:nvSpPr>
        <p:spPr>
          <a:xfrm>
            <a:off x="2543673" y="10255450"/>
            <a:ext cx="2424571" cy="242457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69"/>
          </p:nvPr>
        </p:nvSpPr>
        <p:spPr>
          <a:xfrm>
            <a:off x="2543673" y="4840888"/>
            <a:ext cx="2424571" cy="242457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70"/>
          </p:nvPr>
        </p:nvSpPr>
        <p:spPr>
          <a:xfrm>
            <a:off x="2543673" y="7548169"/>
            <a:ext cx="2424571" cy="2424572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etetive landsc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7"/>
          <p:cNvSpPr>
            <a:spLocks noGrp="1"/>
          </p:cNvSpPr>
          <p:nvPr>
            <p:ph type="pic" sz="quarter" idx="70"/>
          </p:nvPr>
        </p:nvSpPr>
        <p:spPr>
          <a:xfrm>
            <a:off x="12617587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71"/>
          </p:nvPr>
        </p:nvSpPr>
        <p:spPr>
          <a:xfrm>
            <a:off x="15116224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7"/>
          <p:cNvSpPr>
            <a:spLocks noGrp="1"/>
          </p:cNvSpPr>
          <p:nvPr>
            <p:ph type="pic" sz="quarter" idx="75"/>
          </p:nvPr>
        </p:nvSpPr>
        <p:spPr>
          <a:xfrm>
            <a:off x="4809684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76"/>
          </p:nvPr>
        </p:nvSpPr>
        <p:spPr>
          <a:xfrm>
            <a:off x="7308321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7"/>
          <p:cNvSpPr>
            <a:spLocks noGrp="1"/>
          </p:cNvSpPr>
          <p:nvPr>
            <p:ph type="pic" sz="quarter" idx="77"/>
          </p:nvPr>
        </p:nvSpPr>
        <p:spPr>
          <a:xfrm>
            <a:off x="9826138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7"/>
          <p:cNvSpPr>
            <a:spLocks noGrp="1"/>
          </p:cNvSpPr>
          <p:nvPr>
            <p:ph type="pic" sz="quarter" idx="72"/>
          </p:nvPr>
        </p:nvSpPr>
        <p:spPr>
          <a:xfrm>
            <a:off x="4809684" y="8686727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7"/>
          <p:cNvSpPr>
            <a:spLocks noGrp="1"/>
          </p:cNvSpPr>
          <p:nvPr>
            <p:ph type="pic" sz="quarter" idx="73"/>
          </p:nvPr>
        </p:nvSpPr>
        <p:spPr>
          <a:xfrm>
            <a:off x="7308321" y="8686727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7"/>
          <p:cNvSpPr>
            <a:spLocks noGrp="1"/>
          </p:cNvSpPr>
          <p:nvPr>
            <p:ph type="pic" sz="quarter" idx="74"/>
          </p:nvPr>
        </p:nvSpPr>
        <p:spPr>
          <a:xfrm>
            <a:off x="9826138" y="8686727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78"/>
          </p:nvPr>
        </p:nvSpPr>
        <p:spPr>
          <a:xfrm>
            <a:off x="17634041" y="4645154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7"/>
          <p:cNvSpPr>
            <a:spLocks noGrp="1"/>
          </p:cNvSpPr>
          <p:nvPr>
            <p:ph type="pic" sz="quarter" idx="79"/>
          </p:nvPr>
        </p:nvSpPr>
        <p:spPr>
          <a:xfrm>
            <a:off x="17495642" y="8686727"/>
            <a:ext cx="2092533" cy="209253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7"/>
          <p:cNvSpPr>
            <a:spLocks noGrp="1"/>
          </p:cNvSpPr>
          <p:nvPr>
            <p:ph type="pic" sz="quarter" idx="69"/>
          </p:nvPr>
        </p:nvSpPr>
        <p:spPr>
          <a:xfrm>
            <a:off x="13310578" y="8018642"/>
            <a:ext cx="3428704" cy="3428704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3"/>
          <p:cNvSpPr>
            <a:spLocks noGrp="1"/>
          </p:cNvSpPr>
          <p:nvPr>
            <p:ph type="pic" sz="quarter" idx="65"/>
          </p:nvPr>
        </p:nvSpPr>
        <p:spPr>
          <a:xfrm>
            <a:off x="8153903" y="3171988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66"/>
          </p:nvPr>
        </p:nvSpPr>
        <p:spPr>
          <a:xfrm>
            <a:off x="12858832" y="3171988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67"/>
          </p:nvPr>
        </p:nvSpPr>
        <p:spPr>
          <a:xfrm>
            <a:off x="17567474" y="3171988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68"/>
          </p:nvPr>
        </p:nvSpPr>
        <p:spPr>
          <a:xfrm>
            <a:off x="3445261" y="3171988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61"/>
          </p:nvPr>
        </p:nvSpPr>
        <p:spPr>
          <a:xfrm>
            <a:off x="8153903" y="8279246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62"/>
          </p:nvPr>
        </p:nvSpPr>
        <p:spPr>
          <a:xfrm>
            <a:off x="12858832" y="8279246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13"/>
          <p:cNvSpPr>
            <a:spLocks noGrp="1"/>
          </p:cNvSpPr>
          <p:nvPr>
            <p:ph type="pic" sz="quarter" idx="63"/>
          </p:nvPr>
        </p:nvSpPr>
        <p:spPr>
          <a:xfrm>
            <a:off x="17567474" y="8279246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13"/>
          <p:cNvSpPr>
            <a:spLocks noGrp="1"/>
          </p:cNvSpPr>
          <p:nvPr>
            <p:ph type="pic" sz="quarter" idx="64"/>
          </p:nvPr>
        </p:nvSpPr>
        <p:spPr>
          <a:xfrm>
            <a:off x="3445261" y="8279246"/>
            <a:ext cx="3300762" cy="3557239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fore and Af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/>
          </p:cNvSpPr>
          <p:nvPr>
            <p:ph type="pic" sz="quarter" idx="61"/>
          </p:nvPr>
        </p:nvSpPr>
        <p:spPr>
          <a:xfrm>
            <a:off x="12188824" y="0"/>
            <a:ext cx="12188825" cy="1371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62"/>
          </p:nvPr>
        </p:nvSpPr>
        <p:spPr>
          <a:xfrm>
            <a:off x="-1" y="0"/>
            <a:ext cx="12188825" cy="13716000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26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42"/>
          </p:nvPr>
        </p:nvSpPr>
        <p:spPr>
          <a:xfrm>
            <a:off x="7568878" y="4658816"/>
            <a:ext cx="4109392" cy="4766898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64"/>
          </p:nvPr>
        </p:nvSpPr>
        <p:spPr>
          <a:xfrm>
            <a:off x="12767298" y="4658816"/>
            <a:ext cx="4109392" cy="4766898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65"/>
          </p:nvPr>
        </p:nvSpPr>
        <p:spPr>
          <a:xfrm>
            <a:off x="17965718" y="4658816"/>
            <a:ext cx="4109392" cy="4766898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66"/>
          </p:nvPr>
        </p:nvSpPr>
        <p:spPr>
          <a:xfrm>
            <a:off x="2370458" y="4658816"/>
            <a:ext cx="4109392" cy="4766898"/>
          </a:xfrm>
          <a:custGeom>
            <a:avLst/>
            <a:gdLst>
              <a:gd name="connsiteX0" fmla="*/ 2147390 w 4294779"/>
              <a:gd name="connsiteY0" fmla="*/ 0 h 4981947"/>
              <a:gd name="connsiteX1" fmla="*/ 4294779 w 4294779"/>
              <a:gd name="connsiteY1" fmla="*/ 1073695 h 4981947"/>
              <a:gd name="connsiteX2" fmla="*/ 4294779 w 4294779"/>
              <a:gd name="connsiteY2" fmla="*/ 3908252 h 4981947"/>
              <a:gd name="connsiteX3" fmla="*/ 2147390 w 4294779"/>
              <a:gd name="connsiteY3" fmla="*/ 4981947 h 4981947"/>
              <a:gd name="connsiteX4" fmla="*/ 0 w 4294779"/>
              <a:gd name="connsiteY4" fmla="*/ 3908252 h 4981947"/>
              <a:gd name="connsiteX5" fmla="*/ 0 w 4294779"/>
              <a:gd name="connsiteY5" fmla="*/ 1073695 h 49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94779" h="4981947">
                <a:moveTo>
                  <a:pt x="2147390" y="0"/>
                </a:moveTo>
                <a:lnTo>
                  <a:pt x="4294779" y="1073695"/>
                </a:lnTo>
                <a:lnTo>
                  <a:pt x="4294779" y="3908252"/>
                </a:lnTo>
                <a:lnTo>
                  <a:pt x="2147390" y="4981947"/>
                </a:lnTo>
                <a:lnTo>
                  <a:pt x="0" y="3908252"/>
                </a:lnTo>
                <a:lnTo>
                  <a:pt x="0" y="1073695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26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3176" y="0"/>
            <a:ext cx="24377651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ny Purp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26"/>
          </p:nvPr>
        </p:nvSpPr>
        <p:spPr>
          <a:xfrm>
            <a:off x="8207296" y="0"/>
            <a:ext cx="16170352" cy="13716000"/>
          </a:xfrm>
          <a:custGeom>
            <a:avLst/>
            <a:gdLst>
              <a:gd name="connsiteX0" fmla="*/ 0 w 16170352"/>
              <a:gd name="connsiteY0" fmla="*/ 0 h 13716000"/>
              <a:gd name="connsiteX1" fmla="*/ 7097554 w 16170352"/>
              <a:gd name="connsiteY1" fmla="*/ 0 h 13716000"/>
              <a:gd name="connsiteX2" fmla="*/ 7194481 w 16170352"/>
              <a:gd name="connsiteY2" fmla="*/ 0 h 13716000"/>
              <a:gd name="connsiteX3" fmla="*/ 16170352 w 16170352"/>
              <a:gd name="connsiteY3" fmla="*/ 0 h 13716000"/>
              <a:gd name="connsiteX4" fmla="*/ 16170352 w 16170352"/>
              <a:gd name="connsiteY4" fmla="*/ 13716000 h 13716000"/>
              <a:gd name="connsiteX5" fmla="*/ 14195106 w 16170352"/>
              <a:gd name="connsiteY5" fmla="*/ 13716000 h 13716000"/>
              <a:gd name="connsiteX6" fmla="*/ 7097554 w 16170352"/>
              <a:gd name="connsiteY6" fmla="*/ 13716000 h 13716000"/>
              <a:gd name="connsiteX7" fmla="*/ 7000628 w 16170352"/>
              <a:gd name="connsiteY7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70352" h="13716000">
                <a:moveTo>
                  <a:pt x="0" y="0"/>
                </a:moveTo>
                <a:lnTo>
                  <a:pt x="7097554" y="0"/>
                </a:lnTo>
                <a:lnTo>
                  <a:pt x="7194481" y="0"/>
                </a:lnTo>
                <a:lnTo>
                  <a:pt x="16170352" y="0"/>
                </a:lnTo>
                <a:lnTo>
                  <a:pt x="16170352" y="13716000"/>
                </a:lnTo>
                <a:lnTo>
                  <a:pt x="14195106" y="13716000"/>
                </a:lnTo>
                <a:lnTo>
                  <a:pt x="7097554" y="13716000"/>
                </a:lnTo>
                <a:lnTo>
                  <a:pt x="7000628" y="1371600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00" b="1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defRPr>
            </a:lvl1pPr>
          </a:lstStyle>
          <a:p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713678" y="1070517"/>
            <a:ext cx="4861932" cy="10259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Open Sans Semibold" panose="020B0706030804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813767" y="12401229"/>
            <a:ext cx="8807512" cy="877091"/>
          </a:xfrm>
          <a:prstGeom prst="rect">
            <a:avLst/>
          </a:prstGeom>
        </p:spPr>
        <p:txBody>
          <a:bodyPr wrap="square" lIns="182807" tIns="91404" rIns="182807" bIns="91404">
            <a:spAutoFit/>
          </a:bodyPr>
          <a:lstStyle/>
          <a:p>
            <a:pPr algn="ctr">
              <a:lnSpc>
                <a:spcPts val="2730"/>
              </a:lnSpc>
            </a:pPr>
            <a:r>
              <a:rPr lang="id-ID" sz="2200" b="0" i="0" spc="100" baseline="0" dirty="0" smtClean="0">
                <a:solidFill>
                  <a:schemeClr val="bg2"/>
                </a:solidFill>
                <a:latin typeface="Open Sans Light" panose="020B0306030504020204" charset="0"/>
                <a:ea typeface="Open Sans Light" panose="020B0306030504020204" charset="0"/>
                <a:cs typeface="Open Sans Light" panose="020B0306030504020204" charset="0"/>
              </a:rPr>
              <a:t>www.companyname.com</a:t>
            </a:r>
            <a:endParaRPr lang="id-ID" sz="2200" b="0" i="0" spc="100" baseline="0" dirty="0" smtClean="0">
              <a:solidFill>
                <a:schemeClr val="bg2"/>
              </a:solidFill>
              <a:latin typeface="Open Sans Light" panose="020B0306030504020204" charset="0"/>
              <a:ea typeface="Open Sans Light" panose="020B0306030504020204" charset="0"/>
              <a:cs typeface="Open Sans Light" panose="020B0306030504020204" charset="0"/>
            </a:endParaRPr>
          </a:p>
          <a:p>
            <a:pPr algn="ctr">
              <a:lnSpc>
                <a:spcPts val="2730"/>
              </a:lnSpc>
            </a:pPr>
            <a:r>
              <a:rPr lang="en-US" sz="1700" b="0" i="0" dirty="0" smtClean="0">
                <a:solidFill>
                  <a:schemeClr val="bg2"/>
                </a:solidFill>
                <a:latin typeface="Open Sans" panose="020B0606030504020204" charset="0"/>
                <a:ea typeface="Open Sans" panose="020B0606030504020204" charset="0"/>
                <a:cs typeface="Open Sans" panose="020B0606030504020204" charset="0"/>
              </a:rPr>
              <a:t>© 2016 Startup theme. All Rights Reserved. </a:t>
            </a:r>
            <a:endParaRPr lang="id-ID" sz="1700" b="0" i="0" dirty="0" smtClean="0">
              <a:solidFill>
                <a:schemeClr val="bg2"/>
              </a:solidFill>
              <a:latin typeface="Open Sans" panose="020B0606030504020204" charset="0"/>
              <a:ea typeface="Open Sans" panose="020B0606030504020204" charset="0"/>
              <a:cs typeface="Open Sans" panose="020B0606030504020204" charset="0"/>
            </a:endParaRPr>
          </a:p>
        </p:txBody>
      </p:sp>
      <p:sp>
        <p:nvSpPr>
          <p:cNvPr id="7" name="Oval 6"/>
          <p:cNvSpPr>
            <a:spLocks noChangeAspect="1"/>
          </p:cNvSpPr>
          <p:nvPr userDrawn="1"/>
        </p:nvSpPr>
        <p:spPr>
          <a:xfrm>
            <a:off x="21992621" y="972829"/>
            <a:ext cx="822960" cy="8229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Open Sans Semibold" panose="020B0706030804020204" charset="0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22048903" y="1100415"/>
            <a:ext cx="888630" cy="523184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2200" b="1" i="0" smtClean="0">
                <a:solidFill>
                  <a:schemeClr val="bg1"/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rPr>
            </a:fld>
            <a:r>
              <a:rPr lang="id-ID" sz="2200" b="1" i="0" dirty="0" smtClean="0">
                <a:solidFill>
                  <a:schemeClr val="bg1"/>
                </a:solidFill>
                <a:latin typeface="Open Sans Semibold" panose="020B0706030804020204" charset="0"/>
                <a:ea typeface="Open Sans Semibold" panose="020B0706030804020204" charset="0"/>
                <a:cs typeface="Open Sans Semibold" panose="020B0706030804020204" charset="0"/>
              </a:rPr>
              <a:t>  </a:t>
            </a:r>
            <a:endParaRPr lang="id-ID" sz="2200" b="1" i="0" dirty="0">
              <a:solidFill>
                <a:schemeClr val="bg1"/>
              </a:solidFill>
              <a:latin typeface="Open Sans Semibold" panose="020B0706030804020204" charset="0"/>
              <a:ea typeface="Open Sans Semibold" panose="020B0706030804020204" charset="0"/>
              <a:cs typeface="Open Sans Semibold" panose="020B07060308040202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hf hdr="0" ftr="0" dt="0"/>
  <p:txStyles>
    <p:titleStyle>
      <a:lvl1pPr algn="l" defTabSz="1828165" rtl="0" eaLnBrk="1" latinLnBrk="0" hangingPunct="1">
        <a:lnSpc>
          <a:spcPct val="90000"/>
        </a:lnSpc>
        <a:spcBef>
          <a:spcPct val="0"/>
        </a:spcBef>
        <a:buNone/>
        <a:defRPr lang="en-US" sz="44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</p:titleStyle>
    <p:bodyStyle>
      <a:lvl1pPr marL="457200" indent="-457200" algn="l" defTabSz="1828165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1pPr>
      <a:lvl2pPr marL="137160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2pPr>
      <a:lvl3pPr marL="22853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3pPr>
      <a:lvl4pPr marL="31997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4pPr>
      <a:lvl5pPr marL="4114165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5pPr>
      <a:lvl6pPr marL="50279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3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7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130" indent="-457200" algn="l" defTabSz="18281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1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5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9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365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1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930" algn="l" defTabSz="1828165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" b="1468"/>
          <a:stretch>
            <a:fillRect/>
          </a:stretch>
        </p:blipFill>
        <p:spPr/>
      </p:pic>
      <p:sp>
        <p:nvSpPr>
          <p:cNvPr id="102" name="Rectangle 101"/>
          <p:cNvSpPr/>
          <p:nvPr/>
        </p:nvSpPr>
        <p:spPr>
          <a:xfrm>
            <a:off x="2600406" y="3467100"/>
            <a:ext cx="19192794" cy="6813296"/>
          </a:xfrm>
          <a:prstGeom prst="rect">
            <a:avLst/>
          </a:prstGeom>
          <a:gradFill flip="none" rotWithShape="1">
            <a:gsLst>
              <a:gs pos="61000">
                <a:srgbClr val="A5DBF4">
                  <a:alpha val="71000"/>
                </a:srgbClr>
              </a:gs>
              <a:gs pos="33000">
                <a:srgbClr val="61BEE8">
                  <a:alpha val="71000"/>
                </a:srgbClr>
              </a:gs>
              <a:gs pos="0">
                <a:srgbClr val="0A6FD0">
                  <a:alpha val="27000"/>
                </a:srgbClr>
              </a:gs>
              <a:gs pos="86000">
                <a:srgbClr val="EEC9F7">
                  <a:alpha val="56000"/>
                </a:srgbClr>
              </a:gs>
            </a:gsLst>
            <a:lin ang="2700000" scaled="1"/>
            <a:tileRect/>
          </a:gradFill>
          <a:ln w="288925">
            <a:solidFill>
              <a:srgbClr val="35D6AA">
                <a:alpha val="3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3142286" y="5131529"/>
            <a:ext cx="1809309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/>
            <a:r>
              <a:rPr lang="zh-CN" altLang="en-US" sz="13800" b="1" spc="3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rPr>
              <a:t>网络</a:t>
            </a:r>
            <a:r>
              <a:rPr lang="zh-CN" altLang="en-US" sz="13800" b="1" spc="3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rPr>
              <a:t>安全</a:t>
            </a:r>
            <a:r>
              <a:rPr lang="en-US" altLang="zh-CN" sz="13800" b="1" spc="3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rPr>
              <a:t>PPT</a:t>
            </a:r>
            <a:r>
              <a:rPr lang="zh-CN" altLang="en-US" sz="13800" b="1" spc="3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rPr>
              <a:t>模板</a:t>
            </a:r>
            <a:endParaRPr lang="en-US" sz="13800" b="1" spc="3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charset="0"/>
              <a:sym typeface="微软雅黑" panose="020B0503020204020204" pitchFamily="34" charset="-122"/>
            </a:endParaRPr>
          </a:p>
        </p:txBody>
      </p:sp>
      <p:pic>
        <p:nvPicPr>
          <p:cNvPr id="5" name="William Joseph - Radioacti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25" y="98425"/>
            <a:ext cx="609600" cy="609600"/>
          </a:xfrm>
          <a:prstGeom prst="rect">
            <a:avLst/>
          </a:prstGeom>
        </p:spPr>
      </p:pic>
      <p:sp>
        <p:nvSpPr>
          <p:cNvPr id="12" name="Subtitle 2"/>
          <p:cNvSpPr txBox="1"/>
          <p:nvPr/>
        </p:nvSpPr>
        <p:spPr>
          <a:xfrm>
            <a:off x="4875967" y="7368381"/>
            <a:ext cx="14660970" cy="160460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acquiring an </a:t>
            </a:r>
            <a:r>
              <a:rPr lang="en-US" sz="2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asset also </a:t>
            </a:r>
            <a:r>
              <a:rPr 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the asset is </a:t>
            </a:r>
            <a:r>
              <a:rPr lang="en-US" sz="2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available </a:t>
            </a:r>
            <a:r>
              <a:rPr 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Frequently, your initial font choice is taken out of your </a:t>
            </a:r>
            <a:r>
              <a:rPr lang="en-US" sz="2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hands </a:t>
            </a:r>
            <a:r>
              <a:rPr 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companies often specify a typeface, or even a set of fonts, as part of their brand guidelines</a:t>
            </a:r>
            <a:r>
              <a:rPr lang="en-US" sz="2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.</a:t>
            </a:r>
            <a:endParaRPr lang="en-US" sz="2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047260" y="1263600"/>
            <a:ext cx="10341935" cy="1359362"/>
            <a:chOff x="7047260" y="1263600"/>
            <a:chExt cx="10341935" cy="1359362"/>
          </a:xfrm>
        </p:grpSpPr>
        <p:sp>
          <p:nvSpPr>
            <p:cNvPr id="62" name="TextBox 61"/>
            <p:cNvSpPr txBox="1"/>
            <p:nvPr/>
          </p:nvSpPr>
          <p:spPr>
            <a:xfrm>
              <a:off x="7047260" y="1263600"/>
              <a:ext cx="10341935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en-US" sz="6800" b="1" spc="400" dirty="0" smtClean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CONTENT OVERVIEW</a:t>
              </a:r>
              <a:endParaRPr lang="en-US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12787618" y="5443450"/>
            <a:ext cx="8874171" cy="2308324"/>
            <a:chOff x="12787618" y="5443450"/>
            <a:chExt cx="8874171" cy="2308324"/>
          </a:xfrm>
        </p:grpSpPr>
        <p:sp>
          <p:nvSpPr>
            <p:cNvPr id="49" name="TextBox 48"/>
            <p:cNvSpPr txBox="1"/>
            <p:nvPr/>
          </p:nvSpPr>
          <p:spPr>
            <a:xfrm>
              <a:off x="14437094" y="5461266"/>
              <a:ext cx="2646878" cy="872868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>
                <a:lnSpc>
                  <a:spcPts val="7060"/>
                </a:lnSpc>
              </a:pPr>
              <a:r>
                <a:rPr lang="zh-CN" altLang="en-US" sz="32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此处添加标题</a:t>
              </a:r>
              <a:endParaRPr lang="en-US" altLang="zh-CN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0" name="Subtitle 2"/>
            <p:cNvSpPr txBox="1"/>
            <p:nvPr/>
          </p:nvSpPr>
          <p:spPr>
            <a:xfrm>
              <a:off x="14301518" y="6376818"/>
              <a:ext cx="7360271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acquiring an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asset also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the asset is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available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2787618" y="5443450"/>
              <a:ext cx="1272144" cy="2308324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en-US" sz="15000" spc="400" smtClean="0">
                  <a:solidFill>
                    <a:schemeClr val="tx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3</a:t>
              </a:r>
              <a:endParaRPr lang="en-US" sz="15000" spc="400" dirty="0">
                <a:solidFill>
                  <a:schemeClr val="tx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614096" y="5185223"/>
            <a:ext cx="8874171" cy="2308324"/>
            <a:chOff x="1614096" y="5185223"/>
            <a:chExt cx="8874171" cy="2308324"/>
          </a:xfrm>
        </p:grpSpPr>
        <p:sp>
          <p:nvSpPr>
            <p:cNvPr id="52" name="TextBox 51"/>
            <p:cNvSpPr txBox="1"/>
            <p:nvPr/>
          </p:nvSpPr>
          <p:spPr>
            <a:xfrm>
              <a:off x="3263572" y="5213394"/>
              <a:ext cx="2646878" cy="872868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>
                <a:lnSpc>
                  <a:spcPts val="7060"/>
                </a:lnSpc>
              </a:pPr>
              <a:r>
                <a:rPr lang="zh-CN" alt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此处添加标题</a:t>
              </a:r>
              <a:endParaRPr 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3" name="Subtitle 2"/>
            <p:cNvSpPr txBox="1"/>
            <p:nvPr/>
          </p:nvSpPr>
          <p:spPr>
            <a:xfrm>
              <a:off x="3127996" y="6128946"/>
              <a:ext cx="7360271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acquiring an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asset also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the asset is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available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614096" y="5185223"/>
              <a:ext cx="1272144" cy="2308324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en-US" sz="15000" spc="400" dirty="0" smtClean="0">
                  <a:solidFill>
                    <a:schemeClr val="tx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1</a:t>
              </a:r>
              <a:endParaRPr lang="en-US" sz="15000" spc="400" dirty="0">
                <a:solidFill>
                  <a:schemeClr val="tx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14096" y="8013899"/>
            <a:ext cx="8874171" cy="2308324"/>
            <a:chOff x="1614096" y="8013899"/>
            <a:chExt cx="8874171" cy="2308324"/>
          </a:xfrm>
        </p:grpSpPr>
        <p:sp>
          <p:nvSpPr>
            <p:cNvPr id="55" name="TextBox 54"/>
            <p:cNvSpPr txBox="1"/>
            <p:nvPr/>
          </p:nvSpPr>
          <p:spPr>
            <a:xfrm>
              <a:off x="3263572" y="8111407"/>
              <a:ext cx="2646878" cy="872868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>
                <a:lnSpc>
                  <a:spcPts val="7060"/>
                </a:lnSpc>
              </a:pPr>
              <a:r>
                <a:rPr lang="zh-CN" altLang="en-US" sz="32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此处添加标题</a:t>
              </a:r>
              <a:endParaRPr lang="en-US" altLang="zh-CN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6" name="Subtitle 2"/>
            <p:cNvSpPr txBox="1"/>
            <p:nvPr/>
          </p:nvSpPr>
          <p:spPr>
            <a:xfrm>
              <a:off x="3127996" y="9026959"/>
              <a:ext cx="7360271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acquiring an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asset also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the asset is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available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614096" y="8013899"/>
              <a:ext cx="1272144" cy="2308324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en-US" sz="15000" spc="400" smtClean="0">
                  <a:solidFill>
                    <a:schemeClr val="tx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2</a:t>
              </a:r>
              <a:endParaRPr lang="en-US" sz="15000" spc="400" dirty="0">
                <a:solidFill>
                  <a:schemeClr val="tx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826448" y="8479419"/>
            <a:ext cx="8835341" cy="2308324"/>
            <a:chOff x="12826448" y="8479419"/>
            <a:chExt cx="8835341" cy="2308324"/>
          </a:xfrm>
        </p:grpSpPr>
        <p:sp>
          <p:nvSpPr>
            <p:cNvPr id="38" name="TextBox 37"/>
            <p:cNvSpPr txBox="1"/>
            <p:nvPr/>
          </p:nvSpPr>
          <p:spPr>
            <a:xfrm>
              <a:off x="14437094" y="8507590"/>
              <a:ext cx="2646878" cy="872868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>
                <a:lnSpc>
                  <a:spcPts val="7060"/>
                </a:lnSpc>
              </a:pPr>
              <a:r>
                <a:rPr lang="zh-CN" altLang="en-US" sz="32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此处添加标题</a:t>
              </a:r>
              <a:endParaRPr lang="en-US" altLang="zh-CN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9" name="Subtitle 2"/>
            <p:cNvSpPr txBox="1"/>
            <p:nvPr/>
          </p:nvSpPr>
          <p:spPr>
            <a:xfrm>
              <a:off x="14301518" y="9423142"/>
              <a:ext cx="7360271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acquiring an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asset also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the asset is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available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2826448" y="8479419"/>
              <a:ext cx="1272144" cy="2308324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en-US" sz="15000" spc="400" dirty="0" smtClean="0">
                  <a:solidFill>
                    <a:schemeClr val="tx1">
                      <a:lumMod val="20000"/>
                      <a:lumOff val="8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4</a:t>
              </a:r>
              <a:endParaRPr lang="en-US" sz="15000" spc="400" dirty="0">
                <a:solidFill>
                  <a:schemeClr val="tx1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4" b="3304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-3176" y="-15376"/>
            <a:ext cx="24377650" cy="13746751"/>
          </a:xfrm>
          <a:prstGeom prst="rect">
            <a:avLst/>
          </a:prstGeom>
          <a:gradFill flip="none" rotWithShape="1">
            <a:gsLst>
              <a:gs pos="80000">
                <a:srgbClr val="A5DBF4">
                  <a:alpha val="79000"/>
                </a:srgbClr>
              </a:gs>
              <a:gs pos="20000">
                <a:srgbClr val="61BEE8">
                  <a:alpha val="89000"/>
                </a:srgbClr>
              </a:gs>
              <a:gs pos="0">
                <a:srgbClr val="0A6FD0">
                  <a:alpha val="91000"/>
                </a:srgbClr>
              </a:gs>
              <a:gs pos="100000">
                <a:srgbClr val="EEC9F7">
                  <a:alpha val="9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01116" y="4322395"/>
            <a:ext cx="8964697" cy="5042144"/>
            <a:chOff x="2601116" y="4322395"/>
            <a:chExt cx="8964697" cy="5042144"/>
          </a:xfrm>
        </p:grpSpPr>
        <p:sp>
          <p:nvSpPr>
            <p:cNvPr id="10" name="Subtitle 2"/>
            <p:cNvSpPr txBox="1"/>
            <p:nvPr/>
          </p:nvSpPr>
          <p:spPr>
            <a:xfrm>
              <a:off x="2601116" y="6836601"/>
              <a:ext cx="8237869" cy="252793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acquiring an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asset also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the asset is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available your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initial font choice is taken out of your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hands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companies often specify a typeface, or even a set of fonts, as part of their brand guidelines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.</a:t>
              </a:r>
              <a:endParaRPr 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21698" y="4322395"/>
              <a:ext cx="8944115" cy="1846659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r>
                <a:rPr lang="en-US" sz="12000" b="1" spc="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01.</a:t>
              </a:r>
              <a:r>
                <a:rPr lang="zh-CN" altLang="en-US" sz="12000" b="1" spc="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添加标题</a:t>
              </a:r>
              <a:endParaRPr lang="en-US" sz="12000" b="1" spc="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800114" y="6347470"/>
              <a:ext cx="1364539" cy="0"/>
            </a:xfrm>
            <a:prstGeom prst="line">
              <a:avLst/>
            </a:prstGeom>
            <a:ln w="457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4273560" y="0"/>
            <a:ext cx="10123222" cy="13746751"/>
          </a:xfrm>
          <a:prstGeom prst="rect">
            <a:avLst/>
          </a:prstGeom>
          <a:gradFill flip="none" rotWithShape="1">
            <a:gsLst>
              <a:gs pos="61000">
                <a:srgbClr val="A5DBF4">
                  <a:alpha val="74000"/>
                </a:srgbClr>
              </a:gs>
              <a:gs pos="33000">
                <a:srgbClr val="61BEE8">
                  <a:alpha val="69000"/>
                </a:srgbClr>
              </a:gs>
              <a:gs pos="0">
                <a:srgbClr val="0A6FD0">
                  <a:alpha val="51000"/>
                </a:srgbClr>
              </a:gs>
              <a:gs pos="86000">
                <a:srgbClr val="EEC9F7">
                  <a:alpha val="58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11325" y="4631267"/>
            <a:ext cx="7478971" cy="1046440"/>
          </a:xfrm>
          <a:prstGeom prst="rect">
            <a:avLst/>
          </a:prstGeom>
          <a:noFill/>
        </p:spPr>
        <p:txBody>
          <a:bodyPr wrap="none" lIns="91440" tIns="0" rIns="0" bIns="0" rtlCol="0">
            <a:spAutoFit/>
          </a:bodyPr>
          <a:lstStyle/>
          <a:p>
            <a:pPr algn="ctr"/>
            <a:r>
              <a:rPr lang="zh-CN" altLang="en-US" sz="6800" b="1" spc="400" dirty="0" smtClean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rPr>
              <a:t>添加您的关键标题</a:t>
            </a:r>
            <a:endParaRPr lang="en-US" sz="6800" b="1" spc="400" dirty="0">
              <a:gradFill flip="none" rotWithShape="1">
                <a:gsLst>
                  <a:gs pos="57000">
                    <a:schemeClr val="accent4"/>
                  </a:gs>
                  <a:gs pos="9000">
                    <a:schemeClr val="accent2"/>
                  </a:gs>
                </a:gsLst>
                <a:lin ang="900000" scaled="0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微软雅黑" panose="020B0503020204020204" pitchFamily="34" charset="-122"/>
            </a:endParaRPr>
          </a:p>
        </p:txBody>
      </p:sp>
      <p:sp>
        <p:nvSpPr>
          <p:cNvPr id="32" name="Subtitle 2"/>
          <p:cNvSpPr txBox="1"/>
          <p:nvPr/>
        </p:nvSpPr>
        <p:spPr>
          <a:xfrm>
            <a:off x="1711325" y="6504270"/>
            <a:ext cx="10499716" cy="2633345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acquiring an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asset also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the asset is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available your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initial font choice is taken out of your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hands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companies often specify a typeface, or even a set of fonts, as part of their brand guidelines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.</a:t>
            </a:r>
            <a:endParaRPr lang="en-US" sz="27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  <a:p>
            <a:pPr algn="l">
              <a:lnSpc>
                <a:spcPts val="3640"/>
              </a:lnSpc>
            </a:pPr>
            <a:r>
              <a:rPr lang="zh-CN" alt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更多模版： 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934349" y="5990629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/>
          <p:cNvPicPr>
            <a:picLocks noGrp="1" noChangeAspect="1"/>
          </p:cNvPicPr>
          <p:nvPr>
            <p:ph type="pic" sz="quarter" idx="6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9" r="28849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19132" y="6969006"/>
            <a:ext cx="24377650" cy="6777745"/>
          </a:xfrm>
          <a:prstGeom prst="rect">
            <a:avLst/>
          </a:prstGeom>
          <a:gradFill flip="none" rotWithShape="1">
            <a:gsLst>
              <a:gs pos="49000">
                <a:schemeClr val="accent4">
                  <a:alpha val="51000"/>
                </a:schemeClr>
              </a:gs>
              <a:gs pos="87000">
                <a:schemeClr val="accent6">
                  <a:alpha val="56000"/>
                </a:schemeClr>
              </a:gs>
              <a:gs pos="15000">
                <a:schemeClr val="accent1">
                  <a:alpha val="45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Subtitle 2"/>
          <p:cNvSpPr txBox="1"/>
          <p:nvPr/>
        </p:nvSpPr>
        <p:spPr>
          <a:xfrm>
            <a:off x="4875967" y="3837219"/>
            <a:ext cx="14660970" cy="160460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acquiring an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asset also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the asset is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available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Frequently, your initial font choice is taken out of your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hands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companies often specify a typeface, or even a set of fonts, as part of their brand guidelines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.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478750" y="1263600"/>
            <a:ext cx="7478970" cy="1359362"/>
            <a:chOff x="8478750" y="1263600"/>
            <a:chExt cx="7478970" cy="1359362"/>
          </a:xfrm>
        </p:grpSpPr>
        <p:sp>
          <p:nvSpPr>
            <p:cNvPr id="29" name="TextBox 28"/>
            <p:cNvSpPr txBox="1"/>
            <p:nvPr/>
          </p:nvSpPr>
          <p:spPr>
            <a:xfrm>
              <a:off x="8478750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占位符 2"/>
          <p:cNvPicPr>
            <a:picLocks noGrp="1" noChangeAspect="1"/>
          </p:cNvPicPr>
          <p:nvPr>
            <p:ph type="pic" sz="quarter" idx="6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7" b="2937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 flipH="1">
            <a:off x="8207297" y="0"/>
            <a:ext cx="16170352" cy="13716000"/>
          </a:xfrm>
          <a:custGeom>
            <a:avLst/>
            <a:gdLst>
              <a:gd name="connsiteX0" fmla="*/ 18266783 w 18266783"/>
              <a:gd name="connsiteY0" fmla="*/ 0 h 13716000"/>
              <a:gd name="connsiteX1" fmla="*/ 10249056 w 18266783"/>
              <a:gd name="connsiteY1" fmla="*/ 0 h 13716000"/>
              <a:gd name="connsiteX2" fmla="*/ 10139563 w 18266783"/>
              <a:gd name="connsiteY2" fmla="*/ 0 h 13716000"/>
              <a:gd name="connsiteX3" fmla="*/ 0 w 18266783"/>
              <a:gd name="connsiteY3" fmla="*/ 0 h 13716000"/>
              <a:gd name="connsiteX4" fmla="*/ 0 w 18266783"/>
              <a:gd name="connsiteY4" fmla="*/ 13716000 h 13716000"/>
              <a:gd name="connsiteX5" fmla="*/ 2231330 w 18266783"/>
              <a:gd name="connsiteY5" fmla="*/ 13716000 h 13716000"/>
              <a:gd name="connsiteX6" fmla="*/ 10249056 w 18266783"/>
              <a:gd name="connsiteY6" fmla="*/ 13716000 h 13716000"/>
              <a:gd name="connsiteX7" fmla="*/ 10358549 w 18266783"/>
              <a:gd name="connsiteY7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66783" h="13716000">
                <a:moveTo>
                  <a:pt x="18266783" y="0"/>
                </a:moveTo>
                <a:lnTo>
                  <a:pt x="10249056" y="0"/>
                </a:lnTo>
                <a:lnTo>
                  <a:pt x="10139563" y="0"/>
                </a:lnTo>
                <a:lnTo>
                  <a:pt x="0" y="0"/>
                </a:lnTo>
                <a:lnTo>
                  <a:pt x="0" y="13716000"/>
                </a:lnTo>
                <a:lnTo>
                  <a:pt x="2231330" y="13716000"/>
                </a:lnTo>
                <a:lnTo>
                  <a:pt x="10249056" y="13716000"/>
                </a:lnTo>
                <a:lnTo>
                  <a:pt x="10358549" y="1371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Subtitle 2"/>
          <p:cNvSpPr txBox="1"/>
          <p:nvPr/>
        </p:nvSpPr>
        <p:spPr>
          <a:xfrm>
            <a:off x="1778231" y="9557502"/>
            <a:ext cx="9241479" cy="252793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acquiring an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asset also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the asset is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available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Frequently, your initial font choice is taken out of your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hands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companies often specify a typeface, or even a set of fonts, as part of their brand guidelines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.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8813" y="5236798"/>
            <a:ext cx="8679748" cy="3180358"/>
          </a:xfrm>
          <a:prstGeom prst="rect">
            <a:avLst/>
          </a:prstGeom>
          <a:noFill/>
        </p:spPr>
        <p:txBody>
          <a:bodyPr wrap="none" lIns="91440" tIns="0" rIns="0" bIns="0" rtlCol="0">
            <a:spAutoFit/>
          </a:bodyPr>
          <a:lstStyle/>
          <a:p>
            <a:pPr>
              <a:lnSpc>
                <a:spcPts val="12400"/>
              </a:lnSpc>
            </a:pPr>
            <a:r>
              <a:rPr lang="en-US" sz="12000" b="1" spc="400" dirty="0" smtClean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rPr>
              <a:t>COMPANY</a:t>
            </a:r>
            <a:endParaRPr lang="en-US" sz="12000" b="1" spc="400" dirty="0" smtClean="0">
              <a:gradFill flip="none" rotWithShape="1">
                <a:gsLst>
                  <a:gs pos="57000">
                    <a:schemeClr val="accent4"/>
                  </a:gs>
                  <a:gs pos="9000">
                    <a:schemeClr val="accent2"/>
                  </a:gs>
                </a:gsLst>
                <a:lin ang="900000" scaled="0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微软雅黑" panose="020B0503020204020204" pitchFamily="34" charset="-122"/>
            </a:endParaRPr>
          </a:p>
          <a:p>
            <a:pPr>
              <a:lnSpc>
                <a:spcPts val="12400"/>
              </a:lnSpc>
            </a:pPr>
            <a:r>
              <a:rPr lang="en-US" sz="12000" b="1" spc="400" dirty="0" smtClean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rPr>
              <a:t>PURPOSE</a:t>
            </a:r>
            <a:endParaRPr lang="en-US" sz="12000" b="1" spc="400" dirty="0">
              <a:gradFill flip="none" rotWithShape="1">
                <a:gsLst>
                  <a:gs pos="57000">
                    <a:schemeClr val="accent4"/>
                  </a:gs>
                  <a:gs pos="9000">
                    <a:schemeClr val="accent2"/>
                  </a:gs>
                </a:gsLst>
                <a:lin ang="900000" scaled="0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977229" y="8889951"/>
            <a:ext cx="1364539" cy="0"/>
          </a:xfrm>
          <a:prstGeom prst="line">
            <a:avLst/>
          </a:prstGeom>
          <a:ln w="4572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/>
          <p:cNvPicPr>
            <a:picLocks noGrp="1" noChangeAspect="1"/>
          </p:cNvPicPr>
          <p:nvPr>
            <p:ph type="pic" sz="quarter" idx="26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6" r="16346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0" b="9670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0" y="0"/>
            <a:ext cx="24377650" cy="13746751"/>
          </a:xfrm>
          <a:prstGeom prst="rect">
            <a:avLst/>
          </a:prstGeom>
          <a:gradFill flip="none" rotWithShape="1">
            <a:gsLst>
              <a:gs pos="80000">
                <a:srgbClr val="A5DBF4">
                  <a:alpha val="79000"/>
                </a:srgbClr>
              </a:gs>
              <a:gs pos="20000">
                <a:srgbClr val="61BEE8">
                  <a:alpha val="89000"/>
                </a:srgbClr>
              </a:gs>
              <a:gs pos="0">
                <a:srgbClr val="0A6FD0">
                  <a:alpha val="91000"/>
                </a:srgbClr>
              </a:gs>
              <a:gs pos="100000">
                <a:srgbClr val="EEC9F7">
                  <a:alpha val="9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01116" y="4322395"/>
            <a:ext cx="8964697" cy="5042144"/>
            <a:chOff x="2601116" y="4322395"/>
            <a:chExt cx="8964697" cy="5042144"/>
          </a:xfrm>
        </p:grpSpPr>
        <p:sp>
          <p:nvSpPr>
            <p:cNvPr id="10" name="Subtitle 2"/>
            <p:cNvSpPr txBox="1"/>
            <p:nvPr/>
          </p:nvSpPr>
          <p:spPr>
            <a:xfrm>
              <a:off x="2601116" y="6836601"/>
              <a:ext cx="8237869" cy="252793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acquiring an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asset also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the asset is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available your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initial font choice is taken out of your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hands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companies often specify a typeface, or even a set of fonts, as part of their brand guidelines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.</a:t>
              </a:r>
              <a:endParaRPr 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21698" y="4322395"/>
              <a:ext cx="8944115" cy="1846659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r>
                <a:rPr lang="en-US" sz="12000" b="1" spc="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02.</a:t>
              </a:r>
              <a:r>
                <a:rPr lang="zh-CN" altLang="en-US" sz="12000" b="1" spc="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添加标题</a:t>
              </a:r>
              <a:endParaRPr lang="en-US" sz="12000" b="1" spc="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800114" y="6347470"/>
              <a:ext cx="1364539" cy="0"/>
            </a:xfrm>
            <a:prstGeom prst="line">
              <a:avLst/>
            </a:prstGeom>
            <a:ln w="457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ubtitle 2"/>
          <p:cNvSpPr txBox="1"/>
          <p:nvPr/>
        </p:nvSpPr>
        <p:spPr>
          <a:xfrm>
            <a:off x="4875967" y="3837219"/>
            <a:ext cx="14660970" cy="2166620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acquiring an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asset also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the asset is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available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Frequently, your initial font choice is taken out of your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hands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companies often specify a typeface, or even a set of fonts, as part of their brand guidelines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.</a:t>
            </a:r>
            <a:endParaRPr lang="en-US" sz="27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  <a:p>
            <a:pPr>
              <a:lnSpc>
                <a:spcPts val="3640"/>
              </a:lnSpc>
            </a:pPr>
            <a:r>
              <a:rPr lang="zh-CN" alt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更多模版： 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29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8014241" y="6612167"/>
            <a:ext cx="4237462" cy="5224902"/>
            <a:chOff x="18014241" y="6612167"/>
            <a:chExt cx="4237462" cy="5224902"/>
          </a:xfrm>
        </p:grpSpPr>
        <p:sp>
          <p:nvSpPr>
            <p:cNvPr id="2" name="Oval 1"/>
            <p:cNvSpPr/>
            <p:nvPr/>
          </p:nvSpPr>
          <p:spPr>
            <a:xfrm>
              <a:off x="18014241" y="6612167"/>
              <a:ext cx="4237462" cy="4237462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19038283" y="8179018"/>
              <a:ext cx="2196114" cy="1229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4572000">
                <a:lnSpc>
                  <a:spcPts val="9600"/>
                </a:lnSpc>
              </a:pPr>
              <a:r>
                <a:rPr lang="en-US" sz="7000" spc="9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86%</a:t>
              </a:r>
              <a:endParaRPr lang="en-US" sz="7000" spc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188081" y="11252294"/>
              <a:ext cx="19419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Revenue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708149" y="6612167"/>
            <a:ext cx="4237462" cy="5224902"/>
            <a:chOff x="12708149" y="6612167"/>
            <a:chExt cx="4237462" cy="5224902"/>
          </a:xfrm>
        </p:grpSpPr>
        <p:sp>
          <p:nvSpPr>
            <p:cNvPr id="25" name="Oval 24"/>
            <p:cNvSpPr/>
            <p:nvPr/>
          </p:nvSpPr>
          <p:spPr>
            <a:xfrm>
              <a:off x="12708149" y="6612167"/>
              <a:ext cx="4237462" cy="4237462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Shape 2630"/>
            <p:cNvSpPr/>
            <p:nvPr/>
          </p:nvSpPr>
          <p:spPr>
            <a:xfrm>
              <a:off x="14381679" y="8024574"/>
              <a:ext cx="890402" cy="1632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07" y="18651"/>
                  </a:moveTo>
                  <a:lnTo>
                    <a:pt x="10795" y="12327"/>
                  </a:lnTo>
                  <a:lnTo>
                    <a:pt x="10781" y="12326"/>
                  </a:lnTo>
                  <a:cubicBezTo>
                    <a:pt x="10785" y="12307"/>
                    <a:pt x="10800" y="12292"/>
                    <a:pt x="10800" y="12273"/>
                  </a:cubicBezTo>
                  <a:cubicBezTo>
                    <a:pt x="10800" y="12001"/>
                    <a:pt x="10398" y="11782"/>
                    <a:pt x="9900" y="11782"/>
                  </a:cubicBezTo>
                  <a:lnTo>
                    <a:pt x="2149" y="11782"/>
                  </a:lnTo>
                  <a:lnTo>
                    <a:pt x="8749" y="982"/>
                  </a:lnTo>
                  <a:lnTo>
                    <a:pt x="15850" y="982"/>
                  </a:lnTo>
                  <a:lnTo>
                    <a:pt x="11436" y="8190"/>
                  </a:lnTo>
                  <a:lnTo>
                    <a:pt x="11447" y="8192"/>
                  </a:lnTo>
                  <a:cubicBezTo>
                    <a:pt x="11417" y="8241"/>
                    <a:pt x="11391" y="8291"/>
                    <a:pt x="11391" y="8345"/>
                  </a:cubicBezTo>
                  <a:cubicBezTo>
                    <a:pt x="11391" y="8617"/>
                    <a:pt x="11794" y="8836"/>
                    <a:pt x="12291" y="8836"/>
                  </a:cubicBezTo>
                  <a:lnTo>
                    <a:pt x="19195" y="8836"/>
                  </a:lnTo>
                  <a:cubicBezTo>
                    <a:pt x="19195" y="8836"/>
                    <a:pt x="9507" y="18651"/>
                    <a:pt x="9507" y="18651"/>
                  </a:cubicBezTo>
                  <a:close/>
                  <a:moveTo>
                    <a:pt x="21600" y="8345"/>
                  </a:moveTo>
                  <a:cubicBezTo>
                    <a:pt x="21600" y="8074"/>
                    <a:pt x="21197" y="7855"/>
                    <a:pt x="20700" y="7855"/>
                  </a:cubicBezTo>
                  <a:lnTo>
                    <a:pt x="13541" y="7855"/>
                  </a:lnTo>
                  <a:lnTo>
                    <a:pt x="17954" y="646"/>
                  </a:lnTo>
                  <a:lnTo>
                    <a:pt x="17944" y="644"/>
                  </a:lnTo>
                  <a:cubicBezTo>
                    <a:pt x="17974" y="595"/>
                    <a:pt x="18000" y="545"/>
                    <a:pt x="18000" y="491"/>
                  </a:cubicBezTo>
                  <a:cubicBezTo>
                    <a:pt x="18000" y="220"/>
                    <a:pt x="17598" y="0"/>
                    <a:pt x="17100" y="0"/>
                  </a:cubicBezTo>
                  <a:lnTo>
                    <a:pt x="8101" y="0"/>
                  </a:lnTo>
                  <a:cubicBezTo>
                    <a:pt x="7703" y="0"/>
                    <a:pt x="7376" y="143"/>
                    <a:pt x="7257" y="337"/>
                  </a:cubicBezTo>
                  <a:lnTo>
                    <a:pt x="7246" y="335"/>
                  </a:lnTo>
                  <a:lnTo>
                    <a:pt x="47" y="12117"/>
                  </a:lnTo>
                  <a:lnTo>
                    <a:pt x="57" y="12120"/>
                  </a:lnTo>
                  <a:cubicBezTo>
                    <a:pt x="27" y="12168"/>
                    <a:pt x="0" y="12218"/>
                    <a:pt x="0" y="12273"/>
                  </a:cubicBezTo>
                  <a:cubicBezTo>
                    <a:pt x="0" y="12544"/>
                    <a:pt x="403" y="12764"/>
                    <a:pt x="900" y="12764"/>
                  </a:cubicBezTo>
                  <a:lnTo>
                    <a:pt x="8895" y="12764"/>
                  </a:lnTo>
                  <a:lnTo>
                    <a:pt x="7206" y="21055"/>
                  </a:lnTo>
                  <a:lnTo>
                    <a:pt x="7220" y="21056"/>
                  </a:lnTo>
                  <a:cubicBezTo>
                    <a:pt x="7216" y="21074"/>
                    <a:pt x="7200" y="21090"/>
                    <a:pt x="7200" y="21109"/>
                  </a:cubicBezTo>
                  <a:cubicBezTo>
                    <a:pt x="7200" y="21380"/>
                    <a:pt x="7603" y="21600"/>
                    <a:pt x="8101" y="21600"/>
                  </a:cubicBezTo>
                  <a:cubicBezTo>
                    <a:pt x="8464" y="21600"/>
                    <a:pt x="8761" y="21480"/>
                    <a:pt x="8900" y="21310"/>
                  </a:cubicBezTo>
                  <a:lnTo>
                    <a:pt x="8918" y="21315"/>
                  </a:lnTo>
                  <a:lnTo>
                    <a:pt x="21517" y="8551"/>
                  </a:lnTo>
                  <a:lnTo>
                    <a:pt x="21513" y="8550"/>
                  </a:lnTo>
                  <a:cubicBezTo>
                    <a:pt x="21567" y="8487"/>
                    <a:pt x="21600" y="8419"/>
                    <a:pt x="21600" y="83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4117631" y="11252294"/>
              <a:ext cx="14706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Power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02057" y="6612167"/>
            <a:ext cx="4237462" cy="5224902"/>
            <a:chOff x="7402057" y="6612167"/>
            <a:chExt cx="4237462" cy="5224902"/>
          </a:xfrm>
        </p:grpSpPr>
        <p:sp>
          <p:nvSpPr>
            <p:cNvPr id="13" name="Oval 12"/>
            <p:cNvSpPr/>
            <p:nvPr/>
          </p:nvSpPr>
          <p:spPr>
            <a:xfrm>
              <a:off x="7402057" y="6612167"/>
              <a:ext cx="4237462" cy="4237462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8241754" y="8113782"/>
              <a:ext cx="2564805" cy="1229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4572000">
                <a:lnSpc>
                  <a:spcPts val="9600"/>
                </a:lnSpc>
              </a:pPr>
              <a:r>
                <a:rPr lang="en-US" sz="7000" spc="9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2018</a:t>
              </a:r>
              <a:endParaRPr lang="en-US" sz="7000" spc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521156" y="11252294"/>
              <a:ext cx="19992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Founded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095965" y="6612167"/>
            <a:ext cx="4237462" cy="5224902"/>
            <a:chOff x="2095965" y="6612167"/>
            <a:chExt cx="4237462" cy="5224902"/>
          </a:xfrm>
        </p:grpSpPr>
        <p:sp>
          <p:nvSpPr>
            <p:cNvPr id="14" name="Oval 13"/>
            <p:cNvSpPr/>
            <p:nvPr/>
          </p:nvSpPr>
          <p:spPr>
            <a:xfrm>
              <a:off x="2095965" y="6612167"/>
              <a:ext cx="4237462" cy="4237462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919315" y="11252294"/>
              <a:ext cx="25907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App Design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43" name="Shape 2643"/>
            <p:cNvSpPr/>
            <p:nvPr/>
          </p:nvSpPr>
          <p:spPr>
            <a:xfrm>
              <a:off x="3857937" y="8076841"/>
              <a:ext cx="713518" cy="1308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00" y="1473"/>
                  </a:moveTo>
                  <a:lnTo>
                    <a:pt x="9900" y="1473"/>
                  </a:lnTo>
                  <a:cubicBezTo>
                    <a:pt x="9403" y="1473"/>
                    <a:pt x="9000" y="1692"/>
                    <a:pt x="9000" y="1964"/>
                  </a:cubicBezTo>
                  <a:cubicBezTo>
                    <a:pt x="9000" y="2235"/>
                    <a:pt x="9403" y="2455"/>
                    <a:pt x="9900" y="2455"/>
                  </a:cubicBezTo>
                  <a:lnTo>
                    <a:pt x="11700" y="2455"/>
                  </a:lnTo>
                  <a:cubicBezTo>
                    <a:pt x="12197" y="2455"/>
                    <a:pt x="12600" y="2235"/>
                    <a:pt x="12600" y="1964"/>
                  </a:cubicBezTo>
                  <a:cubicBezTo>
                    <a:pt x="12600" y="1692"/>
                    <a:pt x="12197" y="1473"/>
                    <a:pt x="11700" y="1473"/>
                  </a:cubicBezTo>
                  <a:moveTo>
                    <a:pt x="19800" y="2945"/>
                  </a:moveTo>
                  <a:lnTo>
                    <a:pt x="1800" y="2945"/>
                  </a:lnTo>
                  <a:lnTo>
                    <a:pt x="1800" y="1964"/>
                  </a:lnTo>
                  <a:cubicBezTo>
                    <a:pt x="1800" y="1422"/>
                    <a:pt x="2605" y="982"/>
                    <a:pt x="3600" y="982"/>
                  </a:cubicBezTo>
                  <a:lnTo>
                    <a:pt x="18000" y="982"/>
                  </a:lnTo>
                  <a:cubicBezTo>
                    <a:pt x="18993" y="982"/>
                    <a:pt x="19800" y="1422"/>
                    <a:pt x="19800" y="1964"/>
                  </a:cubicBezTo>
                  <a:cubicBezTo>
                    <a:pt x="19800" y="1964"/>
                    <a:pt x="19800" y="2945"/>
                    <a:pt x="19800" y="2945"/>
                  </a:cubicBezTo>
                  <a:close/>
                  <a:moveTo>
                    <a:pt x="19800" y="17673"/>
                  </a:moveTo>
                  <a:lnTo>
                    <a:pt x="1800" y="17673"/>
                  </a:lnTo>
                  <a:lnTo>
                    <a:pt x="1800" y="3927"/>
                  </a:lnTo>
                  <a:lnTo>
                    <a:pt x="19800" y="3927"/>
                  </a:lnTo>
                  <a:cubicBezTo>
                    <a:pt x="19800" y="3927"/>
                    <a:pt x="19800" y="17673"/>
                    <a:pt x="19800" y="17673"/>
                  </a:cubicBezTo>
                  <a:close/>
                  <a:moveTo>
                    <a:pt x="19800" y="19636"/>
                  </a:moveTo>
                  <a:cubicBezTo>
                    <a:pt x="19800" y="20179"/>
                    <a:pt x="18993" y="20618"/>
                    <a:pt x="18000" y="20618"/>
                  </a:cubicBezTo>
                  <a:lnTo>
                    <a:pt x="3600" y="20618"/>
                  </a:lnTo>
                  <a:cubicBezTo>
                    <a:pt x="2605" y="20618"/>
                    <a:pt x="1800" y="20179"/>
                    <a:pt x="1800" y="19636"/>
                  </a:cubicBezTo>
                  <a:lnTo>
                    <a:pt x="1800" y="18655"/>
                  </a:lnTo>
                  <a:lnTo>
                    <a:pt x="19800" y="18655"/>
                  </a:lnTo>
                  <a:cubicBezTo>
                    <a:pt x="19800" y="18655"/>
                    <a:pt x="19800" y="19636"/>
                    <a:pt x="19800" y="19636"/>
                  </a:cubicBezTo>
                  <a:close/>
                  <a:moveTo>
                    <a:pt x="18000" y="0"/>
                  </a:moveTo>
                  <a:lnTo>
                    <a:pt x="3600" y="0"/>
                  </a:lnTo>
                  <a:cubicBezTo>
                    <a:pt x="1612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1612" y="21600"/>
                    <a:pt x="3600" y="21600"/>
                  </a:cubicBezTo>
                  <a:lnTo>
                    <a:pt x="18000" y="21600"/>
                  </a:lnTo>
                  <a:cubicBezTo>
                    <a:pt x="19988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19988" y="0"/>
                    <a:pt x="18000" y="0"/>
                  </a:cubicBezTo>
                  <a:moveTo>
                    <a:pt x="10800" y="20127"/>
                  </a:moveTo>
                  <a:cubicBezTo>
                    <a:pt x="11297" y="20127"/>
                    <a:pt x="11700" y="19908"/>
                    <a:pt x="11700" y="19636"/>
                  </a:cubicBezTo>
                  <a:cubicBezTo>
                    <a:pt x="11700" y="19366"/>
                    <a:pt x="11297" y="19145"/>
                    <a:pt x="10800" y="19145"/>
                  </a:cubicBezTo>
                  <a:cubicBezTo>
                    <a:pt x="10303" y="19145"/>
                    <a:pt x="9900" y="19366"/>
                    <a:pt x="9900" y="19636"/>
                  </a:cubicBezTo>
                  <a:cubicBezTo>
                    <a:pt x="9900" y="19908"/>
                    <a:pt x="10303" y="20127"/>
                    <a:pt x="10800" y="20127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3489388" y="8617805"/>
            <a:ext cx="5125233" cy="1735667"/>
          </a:xfrm>
          <a:custGeom>
            <a:avLst/>
            <a:gdLst>
              <a:gd name="T0" fmla="*/ 1211 w 1211"/>
              <a:gd name="T1" fmla="*/ 0 h 410"/>
              <a:gd name="T2" fmla="*/ 1035 w 1211"/>
              <a:gd name="T3" fmla="*/ 410 h 410"/>
              <a:gd name="T4" fmla="*/ 0 w 1211"/>
              <a:gd name="T5" fmla="*/ 410 h 410"/>
              <a:gd name="T6" fmla="*/ 329 w 1211"/>
              <a:gd name="T7" fmla="*/ 0 h 410"/>
              <a:gd name="T8" fmla="*/ 1211 w 1211"/>
              <a:gd name="T9" fmla="*/ 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1" h="410">
                <a:moveTo>
                  <a:pt x="1211" y="0"/>
                </a:moveTo>
                <a:lnTo>
                  <a:pt x="1035" y="410"/>
                </a:lnTo>
                <a:lnTo>
                  <a:pt x="0" y="410"/>
                </a:lnTo>
                <a:lnTo>
                  <a:pt x="329" y="0"/>
                </a:lnTo>
                <a:lnTo>
                  <a:pt x="12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489388" y="10353472"/>
            <a:ext cx="4380360" cy="44026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7869748" y="8617805"/>
            <a:ext cx="744873" cy="2175934"/>
          </a:xfrm>
          <a:custGeom>
            <a:avLst/>
            <a:gdLst>
              <a:gd name="T0" fmla="*/ 0 w 176"/>
              <a:gd name="T1" fmla="*/ 410 h 514"/>
              <a:gd name="T2" fmla="*/ 0 w 176"/>
              <a:gd name="T3" fmla="*/ 514 h 514"/>
              <a:gd name="T4" fmla="*/ 176 w 176"/>
              <a:gd name="T5" fmla="*/ 99 h 514"/>
              <a:gd name="T6" fmla="*/ 176 w 176"/>
              <a:gd name="T7" fmla="*/ 0 h 514"/>
              <a:gd name="T8" fmla="*/ 0 w 176"/>
              <a:gd name="T9" fmla="*/ 41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6" h="514">
                <a:moveTo>
                  <a:pt x="0" y="410"/>
                </a:moveTo>
                <a:lnTo>
                  <a:pt x="0" y="514"/>
                </a:lnTo>
                <a:lnTo>
                  <a:pt x="176" y="99"/>
                </a:lnTo>
                <a:lnTo>
                  <a:pt x="176" y="0"/>
                </a:lnTo>
                <a:lnTo>
                  <a:pt x="0" y="41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8586600" y="7013373"/>
            <a:ext cx="4342269" cy="1545165"/>
          </a:xfrm>
          <a:custGeom>
            <a:avLst/>
            <a:gdLst>
              <a:gd name="T0" fmla="*/ 1026 w 1026"/>
              <a:gd name="T1" fmla="*/ 0 h 365"/>
              <a:gd name="T2" fmla="*/ 1026 w 1026"/>
              <a:gd name="T3" fmla="*/ 365 h 365"/>
              <a:gd name="T4" fmla="*/ 0 w 1026"/>
              <a:gd name="T5" fmla="*/ 365 h 365"/>
              <a:gd name="T6" fmla="*/ 153 w 1026"/>
              <a:gd name="T7" fmla="*/ 0 h 365"/>
              <a:gd name="T8" fmla="*/ 1026 w 1026"/>
              <a:gd name="T9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6" h="365">
                <a:moveTo>
                  <a:pt x="1026" y="0"/>
                </a:moveTo>
                <a:lnTo>
                  <a:pt x="1026" y="365"/>
                </a:lnTo>
                <a:lnTo>
                  <a:pt x="0" y="365"/>
                </a:lnTo>
                <a:lnTo>
                  <a:pt x="153" y="0"/>
                </a:lnTo>
                <a:lnTo>
                  <a:pt x="102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8586600" y="8558538"/>
            <a:ext cx="4342269" cy="40216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12"/>
          <p:cNvSpPr/>
          <p:nvPr/>
        </p:nvSpPr>
        <p:spPr bwMode="auto">
          <a:xfrm>
            <a:off x="16864260" y="4625772"/>
            <a:ext cx="716744" cy="1701800"/>
          </a:xfrm>
          <a:custGeom>
            <a:avLst/>
            <a:gdLst>
              <a:gd name="T0" fmla="*/ 166 w 166"/>
              <a:gd name="T1" fmla="*/ 320 h 402"/>
              <a:gd name="T2" fmla="*/ 166 w 166"/>
              <a:gd name="T3" fmla="*/ 402 h 402"/>
              <a:gd name="T4" fmla="*/ 0 w 166"/>
              <a:gd name="T5" fmla="*/ 77 h 402"/>
              <a:gd name="T6" fmla="*/ 0 w 166"/>
              <a:gd name="T7" fmla="*/ 0 h 402"/>
              <a:gd name="T8" fmla="*/ 166 w 166"/>
              <a:gd name="T9" fmla="*/ 320 h 402"/>
              <a:gd name="connsiteX0" fmla="*/ 12779 w 12779"/>
              <a:gd name="connsiteY0" fmla="*/ 7564 h 10000"/>
              <a:gd name="connsiteX1" fmla="*/ 10000 w 12779"/>
              <a:gd name="connsiteY1" fmla="*/ 10000 h 10000"/>
              <a:gd name="connsiteX2" fmla="*/ 0 w 12779"/>
              <a:gd name="connsiteY2" fmla="*/ 1915 h 10000"/>
              <a:gd name="connsiteX3" fmla="*/ 0 w 12779"/>
              <a:gd name="connsiteY3" fmla="*/ 0 h 10000"/>
              <a:gd name="connsiteX4" fmla="*/ 12779 w 12779"/>
              <a:gd name="connsiteY4" fmla="*/ 7564 h 10000"/>
              <a:gd name="connsiteX0-1" fmla="*/ 10151 w 10151"/>
              <a:gd name="connsiteY0-2" fmla="*/ 8086 h 10000"/>
              <a:gd name="connsiteX1-3" fmla="*/ 10000 w 10151"/>
              <a:gd name="connsiteY1-4" fmla="*/ 10000 h 10000"/>
              <a:gd name="connsiteX2-5" fmla="*/ 0 w 10151"/>
              <a:gd name="connsiteY2-6" fmla="*/ 1915 h 10000"/>
              <a:gd name="connsiteX3-7" fmla="*/ 0 w 10151"/>
              <a:gd name="connsiteY3-8" fmla="*/ 0 h 10000"/>
              <a:gd name="connsiteX4-9" fmla="*/ 10151 w 10151"/>
              <a:gd name="connsiteY4-10" fmla="*/ 8086 h 10000"/>
              <a:gd name="connsiteX0-11" fmla="*/ 10202 w 10202"/>
              <a:gd name="connsiteY0-12" fmla="*/ 7919 h 10000"/>
              <a:gd name="connsiteX1-13" fmla="*/ 10000 w 10202"/>
              <a:gd name="connsiteY1-14" fmla="*/ 10000 h 10000"/>
              <a:gd name="connsiteX2-15" fmla="*/ 0 w 10202"/>
              <a:gd name="connsiteY2-16" fmla="*/ 1915 h 10000"/>
              <a:gd name="connsiteX3-17" fmla="*/ 0 w 10202"/>
              <a:gd name="connsiteY3-18" fmla="*/ 0 h 10000"/>
              <a:gd name="connsiteX4-19" fmla="*/ 10202 w 10202"/>
              <a:gd name="connsiteY4-20" fmla="*/ 7919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202" h="10000">
                <a:moveTo>
                  <a:pt x="10202" y="7919"/>
                </a:moveTo>
                <a:cubicBezTo>
                  <a:pt x="10152" y="8557"/>
                  <a:pt x="10050" y="9362"/>
                  <a:pt x="10000" y="10000"/>
                </a:cubicBezTo>
                <a:lnTo>
                  <a:pt x="0" y="1915"/>
                </a:lnTo>
                <a:lnTo>
                  <a:pt x="0" y="0"/>
                </a:lnTo>
                <a:lnTo>
                  <a:pt x="10202" y="7919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16864260" y="4625772"/>
            <a:ext cx="5065982" cy="1354667"/>
          </a:xfrm>
          <a:custGeom>
            <a:avLst/>
            <a:gdLst>
              <a:gd name="T0" fmla="*/ 0 w 1197"/>
              <a:gd name="T1" fmla="*/ 0 h 320"/>
              <a:gd name="T2" fmla="*/ 166 w 1197"/>
              <a:gd name="T3" fmla="*/ 320 h 320"/>
              <a:gd name="T4" fmla="*/ 1197 w 1197"/>
              <a:gd name="T5" fmla="*/ 320 h 320"/>
              <a:gd name="T6" fmla="*/ 877 w 1197"/>
              <a:gd name="T7" fmla="*/ 0 h 320"/>
              <a:gd name="T8" fmla="*/ 0 w 1197"/>
              <a:gd name="T9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97" h="320">
                <a:moveTo>
                  <a:pt x="0" y="0"/>
                </a:moveTo>
                <a:lnTo>
                  <a:pt x="166" y="320"/>
                </a:lnTo>
                <a:lnTo>
                  <a:pt x="1197" y="320"/>
                </a:lnTo>
                <a:lnTo>
                  <a:pt x="87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7566810" y="5980439"/>
            <a:ext cx="4363432" cy="34713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13"/>
          <p:cNvSpPr/>
          <p:nvPr/>
        </p:nvSpPr>
        <p:spPr bwMode="auto">
          <a:xfrm>
            <a:off x="12953291" y="5788152"/>
            <a:ext cx="4346502" cy="1468965"/>
          </a:xfrm>
          <a:custGeom>
            <a:avLst/>
            <a:gdLst>
              <a:gd name="T0" fmla="*/ 0 w 1027"/>
              <a:gd name="T1" fmla="*/ 0 h 347"/>
              <a:gd name="T2" fmla="*/ 0 w 1027"/>
              <a:gd name="T3" fmla="*/ 347 h 347"/>
              <a:gd name="T4" fmla="*/ 1027 w 1027"/>
              <a:gd name="T5" fmla="*/ 347 h 347"/>
              <a:gd name="T6" fmla="*/ 869 w 1027"/>
              <a:gd name="T7" fmla="*/ 0 h 347"/>
              <a:gd name="T8" fmla="*/ 0 w 1027"/>
              <a:gd name="T9" fmla="*/ 0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7" h="347">
                <a:moveTo>
                  <a:pt x="0" y="0"/>
                </a:moveTo>
                <a:lnTo>
                  <a:pt x="0" y="347"/>
                </a:lnTo>
                <a:lnTo>
                  <a:pt x="1027" y="347"/>
                </a:lnTo>
                <a:lnTo>
                  <a:pt x="86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12953291" y="7241971"/>
            <a:ext cx="4346502" cy="40216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6400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1017473" y="6281783"/>
            <a:ext cx="0" cy="1453182"/>
          </a:xfrm>
          <a:prstGeom prst="straightConnector1">
            <a:avLst/>
          </a:prstGeom>
          <a:ln w="9525" cmpd="sng">
            <a:solidFill>
              <a:schemeClr val="bg1">
                <a:lumMod val="85000"/>
              </a:schemeClr>
            </a:solidFill>
            <a:tailEnd type="oval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476983" y="7913547"/>
            <a:ext cx="0" cy="1453182"/>
          </a:xfrm>
          <a:prstGeom prst="straightConnector1">
            <a:avLst/>
          </a:prstGeom>
          <a:ln w="9525" cmpd="sng">
            <a:solidFill>
              <a:schemeClr val="bg1">
                <a:lumMod val="85000"/>
              </a:schemeClr>
            </a:solidFill>
            <a:tailEnd type="oval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2"/>
          <p:cNvSpPr>
            <a:spLocks noChangeArrowheads="1"/>
          </p:cNvSpPr>
          <p:nvPr/>
        </p:nvSpPr>
        <p:spPr bwMode="auto">
          <a:xfrm>
            <a:off x="5591508" y="6142096"/>
            <a:ext cx="1770963" cy="1771424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/>
            <a:r>
              <a:rPr lang="en-US" sz="6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1</a:t>
            </a:r>
            <a:endParaRPr lang="en-US" sz="6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10117549" y="4590400"/>
            <a:ext cx="1770963" cy="1771424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/>
            <a:r>
              <a:rPr lang="en-US" sz="6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2</a:t>
            </a:r>
            <a:endParaRPr lang="en-US" sz="6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4908610" y="5050269"/>
            <a:ext cx="0" cy="1453182"/>
          </a:xfrm>
          <a:prstGeom prst="straightConnector1">
            <a:avLst/>
          </a:prstGeom>
          <a:ln w="9525" cmpd="sng">
            <a:solidFill>
              <a:schemeClr val="bg1">
                <a:lumMod val="85000"/>
              </a:schemeClr>
            </a:solidFill>
            <a:tailEnd type="oval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2"/>
          <p:cNvSpPr>
            <a:spLocks noChangeArrowheads="1"/>
          </p:cNvSpPr>
          <p:nvPr/>
        </p:nvSpPr>
        <p:spPr bwMode="auto">
          <a:xfrm>
            <a:off x="14020992" y="3340414"/>
            <a:ext cx="1770957" cy="1771424"/>
          </a:xfrm>
          <a:prstGeom prst="ellipse">
            <a:avLst/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/>
            <a:r>
              <a:rPr lang="en-US" sz="6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3</a:t>
            </a:r>
            <a:endParaRPr lang="en-US" sz="6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9157390" y="3849541"/>
            <a:ext cx="0" cy="1453182"/>
          </a:xfrm>
          <a:prstGeom prst="straightConnector1">
            <a:avLst/>
          </a:prstGeom>
          <a:ln w="9525" cmpd="sng">
            <a:solidFill>
              <a:schemeClr val="bg1">
                <a:lumMod val="85000"/>
              </a:schemeClr>
            </a:solidFill>
            <a:tailEnd type="oval" w="lg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18261664" y="2125408"/>
            <a:ext cx="1770957" cy="1771424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/>
            <a:r>
              <a:rPr lang="en-US" sz="6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4</a:t>
            </a:r>
            <a:endParaRPr lang="en-US" sz="6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379350" y="7724141"/>
            <a:ext cx="1362874" cy="87286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Focus</a:t>
            </a:r>
            <a:endParaRPr lang="en-US" sz="3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57" name="Subtitle 2"/>
          <p:cNvSpPr txBox="1"/>
          <p:nvPr/>
        </p:nvSpPr>
        <p:spPr>
          <a:xfrm>
            <a:off x="13082510" y="8639693"/>
            <a:ext cx="3956554" cy="160460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acquiring an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asset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98131" y="10917991"/>
            <a:ext cx="1362874" cy="87286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Focus</a:t>
            </a:r>
            <a:endParaRPr lang="en-US" sz="3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59" name="Subtitle 2"/>
          <p:cNvSpPr txBox="1"/>
          <p:nvPr/>
        </p:nvSpPr>
        <p:spPr>
          <a:xfrm>
            <a:off x="2948133" y="11833543"/>
            <a:ext cx="5462869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acquiring an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asset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044126" y="6381753"/>
            <a:ext cx="1362874" cy="87286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Focus</a:t>
            </a:r>
            <a:endParaRPr lang="en-US" sz="3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61" name="Subtitle 2"/>
          <p:cNvSpPr txBox="1"/>
          <p:nvPr/>
        </p:nvSpPr>
        <p:spPr>
          <a:xfrm>
            <a:off x="17581005" y="7297305"/>
            <a:ext cx="4289116" cy="1604608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acquiring an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asset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131302" y="8999369"/>
            <a:ext cx="1362874" cy="87286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Focus</a:t>
            </a:r>
            <a:endParaRPr lang="en-US" sz="3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64" name="Subtitle 2"/>
          <p:cNvSpPr txBox="1"/>
          <p:nvPr/>
        </p:nvSpPr>
        <p:spPr>
          <a:xfrm>
            <a:off x="8081304" y="9914921"/>
            <a:ext cx="5462869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acquiring an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asset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31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2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 animBg="1"/>
      <p:bldP spid="19" grpId="0" animBg="1"/>
      <p:bldP spid="21" grpId="0" animBg="1"/>
      <p:bldP spid="56" grpId="0"/>
      <p:bldP spid="57" grpId="0"/>
      <p:bldP spid="58" grpId="0"/>
      <p:bldP spid="59" grpId="0"/>
      <p:bldP spid="60" grpId="0"/>
      <p:bldP spid="61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66966" y="3200422"/>
            <a:ext cx="20067296" cy="9253814"/>
            <a:chOff x="2166966" y="3200422"/>
            <a:chExt cx="20067296" cy="9253814"/>
          </a:xfrm>
        </p:grpSpPr>
        <p:cxnSp>
          <p:nvCxnSpPr>
            <p:cNvPr id="49" name="Straight Connector 48"/>
            <p:cNvCxnSpPr/>
            <p:nvPr/>
          </p:nvCxnSpPr>
          <p:spPr>
            <a:xfrm flipV="1">
              <a:off x="4395177" y="6126930"/>
              <a:ext cx="3963694" cy="3061677"/>
            </a:xfrm>
            <a:prstGeom prst="line">
              <a:avLst/>
            </a:prstGeom>
            <a:ln w="381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 flipV="1">
              <a:off x="8470823" y="6199947"/>
              <a:ext cx="3371772" cy="2810238"/>
            </a:xfrm>
            <a:prstGeom prst="line">
              <a:avLst/>
            </a:prstGeom>
            <a:ln w="381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12657739" y="6126930"/>
              <a:ext cx="3419206" cy="2753262"/>
            </a:xfrm>
            <a:prstGeom prst="line">
              <a:avLst/>
            </a:prstGeom>
            <a:ln w="381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16076945" y="6126930"/>
              <a:ext cx="3660715" cy="3061675"/>
            </a:xfrm>
            <a:prstGeom prst="line">
              <a:avLst/>
            </a:prstGeom>
            <a:ln w="38100">
              <a:solidFill>
                <a:schemeClr val="tx1">
                  <a:lumMod val="40000"/>
                  <a:lumOff val="6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3675952" y="8671886"/>
              <a:ext cx="1422030" cy="1422400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1</a:t>
              </a:r>
              <a:endParaRPr lang="x-none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7712374" y="5415730"/>
              <a:ext cx="1422030" cy="1422400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2</a:t>
              </a:r>
              <a:endParaRPr lang="x-none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19274658" y="8671886"/>
              <a:ext cx="1422030" cy="1422400"/>
            </a:xfrm>
            <a:prstGeom prst="ellipse">
              <a:avLst/>
            </a:prstGeom>
            <a:solidFill>
              <a:schemeClr val="accent5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5</a:t>
              </a:r>
              <a:endParaRPr lang="x-none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1507421" y="8671886"/>
              <a:ext cx="1422030" cy="1422400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3</a:t>
              </a:r>
              <a:endParaRPr lang="x-none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15365930" y="5415730"/>
              <a:ext cx="1422030" cy="1422400"/>
            </a:xfrm>
            <a:prstGeom prst="ellipse">
              <a:avLst/>
            </a:prstGeom>
            <a:solidFill>
              <a:schemeClr val="accent4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4</a:t>
              </a:r>
              <a:endParaRPr lang="x-none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1" name="Subtitle 2"/>
            <p:cNvSpPr txBox="1"/>
            <p:nvPr/>
          </p:nvSpPr>
          <p:spPr>
            <a:xfrm>
              <a:off x="17824884" y="11311292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8715806" y="10602348"/>
              <a:ext cx="26340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App Launch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3" name="Subtitle 2"/>
            <p:cNvSpPr txBox="1"/>
            <p:nvPr/>
          </p:nvSpPr>
          <p:spPr>
            <a:xfrm>
              <a:off x="2166966" y="11311292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490698" y="10602348"/>
              <a:ext cx="176843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Genesis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3" name="Subtitle 2"/>
            <p:cNvSpPr txBox="1"/>
            <p:nvPr/>
          </p:nvSpPr>
          <p:spPr>
            <a:xfrm>
              <a:off x="9996728" y="11311292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1209243" y="10602348"/>
              <a:ext cx="199086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App Test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5" name="Subtitle 2"/>
            <p:cNvSpPr txBox="1"/>
            <p:nvPr/>
          </p:nvSpPr>
          <p:spPr>
            <a:xfrm>
              <a:off x="6243832" y="3909366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7217309" y="3200422"/>
              <a:ext cx="246894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Lab Design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9" name="Subtitle 2"/>
            <p:cNvSpPr txBox="1"/>
            <p:nvPr/>
          </p:nvSpPr>
          <p:spPr>
            <a:xfrm>
              <a:off x="13894558" y="3909366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5072610" y="3200422"/>
              <a:ext cx="20597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Beta Test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24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25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19303380" y="4060196"/>
            <a:ext cx="74052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spc="53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July</a:t>
            </a:r>
            <a:endParaRPr lang="en-US" sz="2800" b="1" spc="5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546241" y="8569451"/>
            <a:ext cx="86876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spc="53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June</a:t>
            </a:r>
            <a:endParaRPr lang="en-US" sz="2800" b="1" spc="5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94673" y="6319086"/>
            <a:ext cx="15942109" cy="1812762"/>
            <a:chOff x="4194673" y="6319086"/>
            <a:chExt cx="15942109" cy="1812762"/>
          </a:xfrm>
        </p:grpSpPr>
        <p:sp>
          <p:nvSpPr>
            <p:cNvPr id="49" name="AutoShape 8"/>
            <p:cNvSpPr/>
            <p:nvPr/>
          </p:nvSpPr>
          <p:spPr bwMode="auto">
            <a:xfrm>
              <a:off x="14457389" y="7005398"/>
              <a:ext cx="5216253" cy="427911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0" name="AutoShape 9"/>
            <p:cNvSpPr/>
            <p:nvPr/>
          </p:nvSpPr>
          <p:spPr bwMode="auto">
            <a:xfrm>
              <a:off x="10709670" y="7009260"/>
              <a:ext cx="5530810" cy="424049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1" name="AutoShape 10"/>
            <p:cNvSpPr/>
            <p:nvPr/>
          </p:nvSpPr>
          <p:spPr bwMode="auto">
            <a:xfrm>
              <a:off x="7555675" y="7005398"/>
              <a:ext cx="4802820" cy="42791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2" name="AutoShape 11"/>
            <p:cNvSpPr/>
            <p:nvPr/>
          </p:nvSpPr>
          <p:spPr bwMode="auto">
            <a:xfrm>
              <a:off x="4290418" y="7005398"/>
              <a:ext cx="4514440" cy="42791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3" name="AutoShape 13"/>
            <p:cNvSpPr/>
            <p:nvPr/>
          </p:nvSpPr>
          <p:spPr bwMode="auto">
            <a:xfrm>
              <a:off x="4194673" y="6736840"/>
              <a:ext cx="960187" cy="96043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4" name="AutoShape 16"/>
            <p:cNvSpPr/>
            <p:nvPr/>
          </p:nvSpPr>
          <p:spPr bwMode="auto">
            <a:xfrm>
              <a:off x="15499731" y="6736840"/>
              <a:ext cx="960187" cy="96043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5" name="AutoShape 19"/>
            <p:cNvSpPr/>
            <p:nvPr/>
          </p:nvSpPr>
          <p:spPr bwMode="auto">
            <a:xfrm>
              <a:off x="7844670" y="6736840"/>
              <a:ext cx="960187" cy="96043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6" name="AutoShape 28"/>
            <p:cNvSpPr/>
            <p:nvPr/>
          </p:nvSpPr>
          <p:spPr bwMode="auto">
            <a:xfrm>
              <a:off x="19178872" y="6736840"/>
              <a:ext cx="957910" cy="96043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5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7" name="AutoShape 54"/>
            <p:cNvSpPr/>
            <p:nvPr/>
          </p:nvSpPr>
          <p:spPr bwMode="auto">
            <a:xfrm rot="21599989">
              <a:off x="4426160" y="6319086"/>
              <a:ext cx="498346" cy="3333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6" y="21599"/>
                  </a:moveTo>
                  <a:cubicBezTo>
                    <a:pt x="969" y="21599"/>
                    <a:pt x="657" y="21365"/>
                    <a:pt x="392" y="20890"/>
                  </a:cubicBezTo>
                  <a:cubicBezTo>
                    <a:pt x="132" y="20401"/>
                    <a:pt x="0" y="19835"/>
                    <a:pt x="0" y="19171"/>
                  </a:cubicBezTo>
                  <a:cubicBezTo>
                    <a:pt x="0" y="18480"/>
                    <a:pt x="135" y="17907"/>
                    <a:pt x="403" y="17419"/>
                  </a:cubicBezTo>
                  <a:lnTo>
                    <a:pt x="9821" y="716"/>
                  </a:lnTo>
                  <a:cubicBezTo>
                    <a:pt x="10089" y="240"/>
                    <a:pt x="10412" y="0"/>
                    <a:pt x="10790" y="0"/>
                  </a:cubicBezTo>
                  <a:cubicBezTo>
                    <a:pt x="11176" y="0"/>
                    <a:pt x="11503" y="240"/>
                    <a:pt x="11774" y="716"/>
                  </a:cubicBezTo>
                  <a:lnTo>
                    <a:pt x="21196" y="17419"/>
                  </a:lnTo>
                  <a:cubicBezTo>
                    <a:pt x="21464" y="17907"/>
                    <a:pt x="21600" y="18480"/>
                    <a:pt x="21600" y="19171"/>
                  </a:cubicBezTo>
                  <a:cubicBezTo>
                    <a:pt x="21600" y="19815"/>
                    <a:pt x="21467" y="20375"/>
                    <a:pt x="21203" y="20870"/>
                  </a:cubicBezTo>
                  <a:cubicBezTo>
                    <a:pt x="20942" y="21359"/>
                    <a:pt x="20626" y="21599"/>
                    <a:pt x="20263" y="21599"/>
                  </a:cubicBezTo>
                  <a:lnTo>
                    <a:pt x="1336" y="215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38092" tIns="38092" rIns="38092" bIns="38092" anchor="ctr"/>
            <a:lstStyle/>
            <a:p>
              <a:pPr defTabSz="456565">
                <a:defRPr/>
              </a:pPr>
              <a:endParaRPr lang="es-ES" sz="30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8" name="AutoShape 55"/>
            <p:cNvSpPr/>
            <p:nvPr/>
          </p:nvSpPr>
          <p:spPr bwMode="auto">
            <a:xfrm rot="21599989">
              <a:off x="19397573" y="6319086"/>
              <a:ext cx="499934" cy="3333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6" y="21599"/>
                  </a:moveTo>
                  <a:cubicBezTo>
                    <a:pt x="969" y="21599"/>
                    <a:pt x="657" y="21365"/>
                    <a:pt x="392" y="20890"/>
                  </a:cubicBezTo>
                  <a:cubicBezTo>
                    <a:pt x="132" y="20401"/>
                    <a:pt x="0" y="19835"/>
                    <a:pt x="0" y="19171"/>
                  </a:cubicBezTo>
                  <a:cubicBezTo>
                    <a:pt x="0" y="18480"/>
                    <a:pt x="135" y="17907"/>
                    <a:pt x="403" y="17419"/>
                  </a:cubicBezTo>
                  <a:lnTo>
                    <a:pt x="9821" y="716"/>
                  </a:lnTo>
                  <a:cubicBezTo>
                    <a:pt x="10089" y="240"/>
                    <a:pt x="10412" y="0"/>
                    <a:pt x="10790" y="0"/>
                  </a:cubicBezTo>
                  <a:cubicBezTo>
                    <a:pt x="11176" y="0"/>
                    <a:pt x="11503" y="240"/>
                    <a:pt x="11774" y="716"/>
                  </a:cubicBezTo>
                  <a:lnTo>
                    <a:pt x="21196" y="17419"/>
                  </a:lnTo>
                  <a:cubicBezTo>
                    <a:pt x="21464" y="17907"/>
                    <a:pt x="21600" y="18480"/>
                    <a:pt x="21600" y="19171"/>
                  </a:cubicBezTo>
                  <a:cubicBezTo>
                    <a:pt x="21600" y="19815"/>
                    <a:pt x="21467" y="20375"/>
                    <a:pt x="21203" y="20870"/>
                  </a:cubicBezTo>
                  <a:cubicBezTo>
                    <a:pt x="20942" y="21359"/>
                    <a:pt x="20626" y="21599"/>
                    <a:pt x="20263" y="21599"/>
                  </a:cubicBezTo>
                  <a:lnTo>
                    <a:pt x="1336" y="215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38092" tIns="38092" rIns="38092" bIns="38092" anchor="ctr"/>
            <a:lstStyle/>
            <a:p>
              <a:pPr defTabSz="456565">
                <a:defRPr/>
              </a:pPr>
              <a:endParaRPr lang="es-ES" sz="30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9" name="AutoShape 59"/>
            <p:cNvSpPr/>
            <p:nvPr/>
          </p:nvSpPr>
          <p:spPr bwMode="auto">
            <a:xfrm rot="10799989">
              <a:off x="15740545" y="7798472"/>
              <a:ext cx="499934" cy="3333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6" y="21599"/>
                  </a:moveTo>
                  <a:cubicBezTo>
                    <a:pt x="969" y="21599"/>
                    <a:pt x="657" y="21365"/>
                    <a:pt x="392" y="20890"/>
                  </a:cubicBezTo>
                  <a:cubicBezTo>
                    <a:pt x="132" y="20401"/>
                    <a:pt x="0" y="19835"/>
                    <a:pt x="0" y="19171"/>
                  </a:cubicBezTo>
                  <a:cubicBezTo>
                    <a:pt x="0" y="18480"/>
                    <a:pt x="135" y="17907"/>
                    <a:pt x="403" y="17419"/>
                  </a:cubicBezTo>
                  <a:lnTo>
                    <a:pt x="9821" y="716"/>
                  </a:lnTo>
                  <a:cubicBezTo>
                    <a:pt x="10089" y="240"/>
                    <a:pt x="10412" y="0"/>
                    <a:pt x="10790" y="0"/>
                  </a:cubicBezTo>
                  <a:cubicBezTo>
                    <a:pt x="11176" y="0"/>
                    <a:pt x="11503" y="240"/>
                    <a:pt x="11774" y="716"/>
                  </a:cubicBezTo>
                  <a:lnTo>
                    <a:pt x="21196" y="17419"/>
                  </a:lnTo>
                  <a:cubicBezTo>
                    <a:pt x="21464" y="17907"/>
                    <a:pt x="21600" y="18480"/>
                    <a:pt x="21600" y="19171"/>
                  </a:cubicBezTo>
                  <a:cubicBezTo>
                    <a:pt x="21600" y="19815"/>
                    <a:pt x="21467" y="20375"/>
                    <a:pt x="21203" y="20870"/>
                  </a:cubicBezTo>
                  <a:cubicBezTo>
                    <a:pt x="20942" y="21359"/>
                    <a:pt x="20626" y="21599"/>
                    <a:pt x="20263" y="21599"/>
                  </a:cubicBezTo>
                  <a:lnTo>
                    <a:pt x="1336" y="2159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38092" tIns="38092" rIns="38092" bIns="38092" anchor="ctr"/>
            <a:lstStyle/>
            <a:p>
              <a:pPr defTabSz="456565">
                <a:defRPr/>
              </a:pPr>
              <a:endParaRPr lang="es-ES" sz="30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0" name="AutoShape 60"/>
            <p:cNvSpPr/>
            <p:nvPr/>
          </p:nvSpPr>
          <p:spPr bwMode="auto">
            <a:xfrm rot="10799989">
              <a:off x="8077188" y="7798472"/>
              <a:ext cx="499934" cy="3333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6" y="21599"/>
                  </a:moveTo>
                  <a:cubicBezTo>
                    <a:pt x="969" y="21599"/>
                    <a:pt x="657" y="21365"/>
                    <a:pt x="392" y="20890"/>
                  </a:cubicBezTo>
                  <a:cubicBezTo>
                    <a:pt x="132" y="20401"/>
                    <a:pt x="0" y="19835"/>
                    <a:pt x="0" y="19171"/>
                  </a:cubicBezTo>
                  <a:cubicBezTo>
                    <a:pt x="0" y="18480"/>
                    <a:pt x="135" y="17907"/>
                    <a:pt x="403" y="17419"/>
                  </a:cubicBezTo>
                  <a:lnTo>
                    <a:pt x="9821" y="716"/>
                  </a:lnTo>
                  <a:cubicBezTo>
                    <a:pt x="10089" y="240"/>
                    <a:pt x="10412" y="0"/>
                    <a:pt x="10790" y="0"/>
                  </a:cubicBezTo>
                  <a:cubicBezTo>
                    <a:pt x="11176" y="0"/>
                    <a:pt x="11503" y="240"/>
                    <a:pt x="11774" y="716"/>
                  </a:cubicBezTo>
                  <a:lnTo>
                    <a:pt x="21196" y="17419"/>
                  </a:lnTo>
                  <a:cubicBezTo>
                    <a:pt x="21464" y="17907"/>
                    <a:pt x="21600" y="18480"/>
                    <a:pt x="21600" y="19171"/>
                  </a:cubicBezTo>
                  <a:cubicBezTo>
                    <a:pt x="21600" y="19815"/>
                    <a:pt x="21467" y="20375"/>
                    <a:pt x="21203" y="20870"/>
                  </a:cubicBezTo>
                  <a:cubicBezTo>
                    <a:pt x="20942" y="21359"/>
                    <a:pt x="20626" y="21599"/>
                    <a:pt x="20263" y="21599"/>
                  </a:cubicBezTo>
                  <a:lnTo>
                    <a:pt x="1336" y="2159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38092" tIns="38092" rIns="38092" bIns="38092" anchor="ctr"/>
            <a:lstStyle/>
            <a:p>
              <a:pPr defTabSz="456565">
                <a:defRPr/>
              </a:pPr>
              <a:endParaRPr lang="es-ES" sz="30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1" name="AutoShape 28"/>
            <p:cNvSpPr/>
            <p:nvPr/>
          </p:nvSpPr>
          <p:spPr bwMode="auto">
            <a:xfrm>
              <a:off x="11728978" y="6736840"/>
              <a:ext cx="957910" cy="960436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endParaRPr lang="es-ES" sz="56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2" name="AutoShape 55"/>
            <p:cNvSpPr/>
            <p:nvPr/>
          </p:nvSpPr>
          <p:spPr bwMode="auto">
            <a:xfrm rot="21599989">
              <a:off x="11947679" y="6319086"/>
              <a:ext cx="499934" cy="3333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6" y="21599"/>
                  </a:moveTo>
                  <a:cubicBezTo>
                    <a:pt x="969" y="21599"/>
                    <a:pt x="657" y="21365"/>
                    <a:pt x="392" y="20890"/>
                  </a:cubicBezTo>
                  <a:cubicBezTo>
                    <a:pt x="132" y="20401"/>
                    <a:pt x="0" y="19835"/>
                    <a:pt x="0" y="19171"/>
                  </a:cubicBezTo>
                  <a:cubicBezTo>
                    <a:pt x="0" y="18480"/>
                    <a:pt x="135" y="17907"/>
                    <a:pt x="403" y="17419"/>
                  </a:cubicBezTo>
                  <a:lnTo>
                    <a:pt x="9821" y="716"/>
                  </a:lnTo>
                  <a:cubicBezTo>
                    <a:pt x="10089" y="240"/>
                    <a:pt x="10412" y="0"/>
                    <a:pt x="10790" y="0"/>
                  </a:cubicBezTo>
                  <a:cubicBezTo>
                    <a:pt x="11176" y="0"/>
                    <a:pt x="11503" y="240"/>
                    <a:pt x="11774" y="716"/>
                  </a:cubicBezTo>
                  <a:lnTo>
                    <a:pt x="21196" y="17419"/>
                  </a:lnTo>
                  <a:cubicBezTo>
                    <a:pt x="21464" y="17907"/>
                    <a:pt x="21600" y="18480"/>
                    <a:pt x="21600" y="19171"/>
                  </a:cubicBezTo>
                  <a:cubicBezTo>
                    <a:pt x="21600" y="19815"/>
                    <a:pt x="21467" y="20375"/>
                    <a:pt x="21203" y="20870"/>
                  </a:cubicBezTo>
                  <a:cubicBezTo>
                    <a:pt x="20942" y="21359"/>
                    <a:pt x="20626" y="21599"/>
                    <a:pt x="20263" y="21599"/>
                  </a:cubicBezTo>
                  <a:lnTo>
                    <a:pt x="1336" y="2159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38092" tIns="38092" rIns="38092" bIns="38092" anchor="ctr"/>
            <a:lstStyle/>
            <a:p>
              <a:pPr defTabSz="456565">
                <a:defRPr/>
              </a:pPr>
              <a:endParaRPr lang="es-ES" sz="3000" dirty="0"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8" name="Shape 2526"/>
            <p:cNvSpPr/>
            <p:nvPr/>
          </p:nvSpPr>
          <p:spPr>
            <a:xfrm>
              <a:off x="4402685" y="6937730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14236" y="16752"/>
                  </a:moveTo>
                  <a:cubicBezTo>
                    <a:pt x="14001" y="16887"/>
                    <a:pt x="13921" y="17188"/>
                    <a:pt x="14057" y="17422"/>
                  </a:cubicBezTo>
                  <a:cubicBezTo>
                    <a:pt x="14192" y="17658"/>
                    <a:pt x="14493" y="17738"/>
                    <a:pt x="14727" y="17602"/>
                  </a:cubicBezTo>
                  <a:cubicBezTo>
                    <a:pt x="14962" y="17467"/>
                    <a:pt x="15042" y="17167"/>
                    <a:pt x="14907" y="16932"/>
                  </a:cubicBezTo>
                  <a:cubicBezTo>
                    <a:pt x="14771" y="16697"/>
                    <a:pt x="14472" y="16617"/>
                    <a:pt x="14236" y="16752"/>
                  </a:cubicBezTo>
                  <a:moveTo>
                    <a:pt x="10800" y="11782"/>
                  </a:moveTo>
                  <a:cubicBezTo>
                    <a:pt x="10258" y="11782"/>
                    <a:pt x="9818" y="11342"/>
                    <a:pt x="9818" y="10800"/>
                  </a:cubicBez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moveTo>
                    <a:pt x="15218" y="10309"/>
                  </a:moveTo>
                  <a:lnTo>
                    <a:pt x="12694" y="10309"/>
                  </a:lnTo>
                  <a:cubicBezTo>
                    <a:pt x="12515" y="9624"/>
                    <a:pt x="11978" y="9084"/>
                    <a:pt x="11291" y="8906"/>
                  </a:cubicBezTo>
                  <a:lnTo>
                    <a:pt x="11291" y="3436"/>
                  </a:lnTo>
                  <a:cubicBezTo>
                    <a:pt x="11291" y="3166"/>
                    <a:pt x="11071" y="2945"/>
                    <a:pt x="10800" y="2945"/>
                  </a:cubicBezTo>
                  <a:cubicBezTo>
                    <a:pt x="10529" y="2945"/>
                    <a:pt x="10309" y="3166"/>
                    <a:pt x="10309" y="3436"/>
                  </a:cubicBezTo>
                  <a:lnTo>
                    <a:pt x="10309" y="8906"/>
                  </a:lnTo>
                  <a:cubicBezTo>
                    <a:pt x="9464" y="9125"/>
                    <a:pt x="8836" y="9886"/>
                    <a:pt x="8836" y="10800"/>
                  </a:cubicBezTo>
                  <a:cubicBezTo>
                    <a:pt x="8836" y="11885"/>
                    <a:pt x="9716" y="12764"/>
                    <a:pt x="10800" y="12764"/>
                  </a:cubicBezTo>
                  <a:cubicBezTo>
                    <a:pt x="11714" y="12764"/>
                    <a:pt x="12476" y="12137"/>
                    <a:pt x="12694" y="11291"/>
                  </a:cubicBezTo>
                  <a:lnTo>
                    <a:pt x="15218" y="11291"/>
                  </a:lnTo>
                  <a:cubicBezTo>
                    <a:pt x="15489" y="11291"/>
                    <a:pt x="15709" y="11072"/>
                    <a:pt x="15709" y="10800"/>
                  </a:cubicBezTo>
                  <a:cubicBezTo>
                    <a:pt x="15709" y="10529"/>
                    <a:pt x="15489" y="10309"/>
                    <a:pt x="15218" y="10309"/>
                  </a:cubicBezTo>
                  <a:moveTo>
                    <a:pt x="16932" y="6693"/>
                  </a:moveTo>
                  <a:cubicBezTo>
                    <a:pt x="16697" y="6829"/>
                    <a:pt x="16616" y="7129"/>
                    <a:pt x="16752" y="7364"/>
                  </a:cubicBezTo>
                  <a:cubicBezTo>
                    <a:pt x="16887" y="7599"/>
                    <a:pt x="17188" y="7679"/>
                    <a:pt x="17422" y="7543"/>
                  </a:cubicBezTo>
                  <a:cubicBezTo>
                    <a:pt x="17657" y="7408"/>
                    <a:pt x="17737" y="7108"/>
                    <a:pt x="17602" y="6873"/>
                  </a:cubicBezTo>
                  <a:cubicBezTo>
                    <a:pt x="17467" y="6638"/>
                    <a:pt x="17166" y="6557"/>
                    <a:pt x="16932" y="6693"/>
                  </a:cubicBezTo>
                  <a:moveTo>
                    <a:pt x="10800" y="17673"/>
                  </a:moveTo>
                  <a:cubicBezTo>
                    <a:pt x="10529" y="17673"/>
                    <a:pt x="10309" y="17893"/>
                    <a:pt x="10309" y="18164"/>
                  </a:cubicBezTo>
                  <a:cubicBezTo>
                    <a:pt x="10309" y="18435"/>
                    <a:pt x="10529" y="18655"/>
                    <a:pt x="10800" y="18655"/>
                  </a:cubicBezTo>
                  <a:cubicBezTo>
                    <a:pt x="11071" y="18655"/>
                    <a:pt x="11291" y="18435"/>
                    <a:pt x="11291" y="18164"/>
                  </a:cubicBezTo>
                  <a:cubicBezTo>
                    <a:pt x="11291" y="17893"/>
                    <a:pt x="11071" y="17673"/>
                    <a:pt x="10800" y="17673"/>
                  </a:cubicBezTo>
                  <a:moveTo>
                    <a:pt x="17422" y="14057"/>
                  </a:moveTo>
                  <a:cubicBezTo>
                    <a:pt x="17188" y="13921"/>
                    <a:pt x="16887" y="14001"/>
                    <a:pt x="16752" y="14236"/>
                  </a:cubicBezTo>
                  <a:cubicBezTo>
                    <a:pt x="16616" y="14472"/>
                    <a:pt x="16697" y="14772"/>
                    <a:pt x="16932" y="14907"/>
                  </a:cubicBezTo>
                  <a:cubicBezTo>
                    <a:pt x="17166" y="15043"/>
                    <a:pt x="17467" y="14962"/>
                    <a:pt x="17602" y="14727"/>
                  </a:cubicBezTo>
                  <a:cubicBezTo>
                    <a:pt x="17737" y="14492"/>
                    <a:pt x="17657" y="14192"/>
                    <a:pt x="17422" y="14057"/>
                  </a:cubicBezTo>
                  <a:moveTo>
                    <a:pt x="4668" y="6693"/>
                  </a:moveTo>
                  <a:cubicBezTo>
                    <a:pt x="4433" y="6557"/>
                    <a:pt x="4133" y="6638"/>
                    <a:pt x="3998" y="6873"/>
                  </a:cubicBezTo>
                  <a:cubicBezTo>
                    <a:pt x="3863" y="7108"/>
                    <a:pt x="3942" y="7408"/>
                    <a:pt x="4178" y="7543"/>
                  </a:cubicBezTo>
                  <a:cubicBezTo>
                    <a:pt x="4412" y="7679"/>
                    <a:pt x="4713" y="7599"/>
                    <a:pt x="4848" y="7364"/>
                  </a:cubicBezTo>
                  <a:cubicBezTo>
                    <a:pt x="4984" y="7129"/>
                    <a:pt x="4903" y="6829"/>
                    <a:pt x="4668" y="6693"/>
                  </a:cubicBezTo>
                  <a:moveTo>
                    <a:pt x="14236" y="4848"/>
                  </a:moveTo>
                  <a:cubicBezTo>
                    <a:pt x="14472" y="4984"/>
                    <a:pt x="14771" y="4903"/>
                    <a:pt x="14907" y="4669"/>
                  </a:cubicBezTo>
                  <a:cubicBezTo>
                    <a:pt x="15042" y="4434"/>
                    <a:pt x="14962" y="4134"/>
                    <a:pt x="14727" y="3998"/>
                  </a:cubicBezTo>
                  <a:cubicBezTo>
                    <a:pt x="14493" y="3863"/>
                    <a:pt x="14192" y="3943"/>
                    <a:pt x="14057" y="4178"/>
                  </a:cubicBezTo>
                  <a:cubicBezTo>
                    <a:pt x="13921" y="4412"/>
                    <a:pt x="14001" y="4713"/>
                    <a:pt x="14236" y="4848"/>
                  </a:cubicBezTo>
                  <a:moveTo>
                    <a:pt x="3436" y="10309"/>
                  </a:moveTo>
                  <a:cubicBezTo>
                    <a:pt x="3166" y="10309"/>
                    <a:pt x="2945" y="10529"/>
                    <a:pt x="2945" y="10800"/>
                  </a:cubicBezTo>
                  <a:cubicBezTo>
                    <a:pt x="2945" y="11072"/>
                    <a:pt x="3166" y="11291"/>
                    <a:pt x="3436" y="11291"/>
                  </a:cubicBezTo>
                  <a:cubicBezTo>
                    <a:pt x="3707" y="11291"/>
                    <a:pt x="3927" y="11072"/>
                    <a:pt x="3927" y="10800"/>
                  </a:cubicBezTo>
                  <a:cubicBezTo>
                    <a:pt x="3927" y="10529"/>
                    <a:pt x="3707" y="10309"/>
                    <a:pt x="3436" y="10309"/>
                  </a:cubicBezTo>
                  <a:moveTo>
                    <a:pt x="6873" y="3998"/>
                  </a:moveTo>
                  <a:cubicBezTo>
                    <a:pt x="6638" y="4134"/>
                    <a:pt x="6558" y="4434"/>
                    <a:pt x="6693" y="4669"/>
                  </a:cubicBezTo>
                  <a:cubicBezTo>
                    <a:pt x="6829" y="4903"/>
                    <a:pt x="7129" y="4984"/>
                    <a:pt x="7364" y="4848"/>
                  </a:cubicBezTo>
                  <a:cubicBezTo>
                    <a:pt x="7599" y="4713"/>
                    <a:pt x="7679" y="4412"/>
                    <a:pt x="7543" y="4178"/>
                  </a:cubicBezTo>
                  <a:cubicBezTo>
                    <a:pt x="7408" y="3943"/>
                    <a:pt x="7108" y="3863"/>
                    <a:pt x="6873" y="3998"/>
                  </a:cubicBezTo>
                  <a:moveTo>
                    <a:pt x="4178" y="14057"/>
                  </a:moveTo>
                  <a:cubicBezTo>
                    <a:pt x="3942" y="14192"/>
                    <a:pt x="3863" y="14492"/>
                    <a:pt x="3998" y="14727"/>
                  </a:cubicBezTo>
                  <a:cubicBezTo>
                    <a:pt x="4133" y="14962"/>
                    <a:pt x="4433" y="15043"/>
                    <a:pt x="4668" y="14907"/>
                  </a:cubicBezTo>
                  <a:cubicBezTo>
                    <a:pt x="4903" y="14772"/>
                    <a:pt x="4984" y="14472"/>
                    <a:pt x="4848" y="14236"/>
                  </a:cubicBezTo>
                  <a:cubicBezTo>
                    <a:pt x="4713" y="14001"/>
                    <a:pt x="4412" y="13921"/>
                    <a:pt x="4178" y="14057"/>
                  </a:cubicBezTo>
                  <a:moveTo>
                    <a:pt x="7364" y="16752"/>
                  </a:moveTo>
                  <a:cubicBezTo>
                    <a:pt x="7129" y="16617"/>
                    <a:pt x="6829" y="16697"/>
                    <a:pt x="6693" y="16932"/>
                  </a:cubicBezTo>
                  <a:cubicBezTo>
                    <a:pt x="6558" y="17167"/>
                    <a:pt x="6638" y="17467"/>
                    <a:pt x="6873" y="17602"/>
                  </a:cubicBezTo>
                  <a:cubicBezTo>
                    <a:pt x="7108" y="17738"/>
                    <a:pt x="7408" y="17658"/>
                    <a:pt x="7543" y="17422"/>
                  </a:cubicBezTo>
                  <a:cubicBezTo>
                    <a:pt x="7679" y="17188"/>
                    <a:pt x="7599" y="16887"/>
                    <a:pt x="7364" y="16752"/>
                  </a:cubicBezTo>
                  <a:moveTo>
                    <a:pt x="18164" y="10309"/>
                  </a:moveTo>
                  <a:cubicBezTo>
                    <a:pt x="17893" y="10309"/>
                    <a:pt x="17673" y="10529"/>
                    <a:pt x="17673" y="10800"/>
                  </a:cubicBezTo>
                  <a:cubicBezTo>
                    <a:pt x="17673" y="11072"/>
                    <a:pt x="17893" y="11291"/>
                    <a:pt x="18164" y="11291"/>
                  </a:cubicBezTo>
                  <a:cubicBezTo>
                    <a:pt x="18434" y="11291"/>
                    <a:pt x="18655" y="11072"/>
                    <a:pt x="18655" y="10800"/>
                  </a:cubicBezTo>
                  <a:cubicBezTo>
                    <a:pt x="18655" y="10529"/>
                    <a:pt x="18434" y="10309"/>
                    <a:pt x="18164" y="1030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9" name="Shape 2538"/>
            <p:cNvSpPr/>
            <p:nvPr/>
          </p:nvSpPr>
          <p:spPr>
            <a:xfrm>
              <a:off x="8126092" y="6925345"/>
              <a:ext cx="457082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0" y="5891"/>
                  </a:moveTo>
                  <a:lnTo>
                    <a:pt x="1200" y="5891"/>
                  </a:lnTo>
                  <a:lnTo>
                    <a:pt x="1200" y="3927"/>
                  </a:lnTo>
                  <a:lnTo>
                    <a:pt x="6000" y="3927"/>
                  </a:lnTo>
                  <a:cubicBezTo>
                    <a:pt x="6000" y="4469"/>
                    <a:pt x="6538" y="4909"/>
                    <a:pt x="7200" y="4909"/>
                  </a:cubicBezTo>
                  <a:lnTo>
                    <a:pt x="14400" y="4909"/>
                  </a:lnTo>
                  <a:cubicBezTo>
                    <a:pt x="15062" y="4909"/>
                    <a:pt x="15600" y="4469"/>
                    <a:pt x="15600" y="3927"/>
                  </a:cubicBezTo>
                  <a:lnTo>
                    <a:pt x="20400" y="3927"/>
                  </a:lnTo>
                  <a:cubicBezTo>
                    <a:pt x="20400" y="3927"/>
                    <a:pt x="20400" y="5891"/>
                    <a:pt x="20400" y="5891"/>
                  </a:cubicBezTo>
                  <a:close/>
                  <a:moveTo>
                    <a:pt x="20400" y="20618"/>
                  </a:moveTo>
                  <a:lnTo>
                    <a:pt x="1200" y="20618"/>
                  </a:lnTo>
                  <a:lnTo>
                    <a:pt x="1200" y="6873"/>
                  </a:lnTo>
                  <a:lnTo>
                    <a:pt x="20400" y="6873"/>
                  </a:lnTo>
                  <a:cubicBezTo>
                    <a:pt x="20400" y="6873"/>
                    <a:pt x="20400" y="20618"/>
                    <a:pt x="20400" y="20618"/>
                  </a:cubicBezTo>
                  <a:close/>
                  <a:moveTo>
                    <a:pt x="7200" y="1964"/>
                  </a:moveTo>
                  <a:lnTo>
                    <a:pt x="14400" y="1964"/>
                  </a:lnTo>
                  <a:lnTo>
                    <a:pt x="14400" y="3927"/>
                  </a:lnTo>
                  <a:lnTo>
                    <a:pt x="7200" y="3927"/>
                  </a:lnTo>
                  <a:cubicBezTo>
                    <a:pt x="7200" y="3927"/>
                    <a:pt x="7200" y="1964"/>
                    <a:pt x="7200" y="1964"/>
                  </a:cubicBezTo>
                  <a:close/>
                  <a:moveTo>
                    <a:pt x="20400" y="2945"/>
                  </a:moveTo>
                  <a:lnTo>
                    <a:pt x="15600" y="2945"/>
                  </a:lnTo>
                  <a:lnTo>
                    <a:pt x="15600" y="1964"/>
                  </a:lnTo>
                  <a:cubicBezTo>
                    <a:pt x="15600" y="1422"/>
                    <a:pt x="15062" y="982"/>
                    <a:pt x="14400" y="982"/>
                  </a:cubicBezTo>
                  <a:lnTo>
                    <a:pt x="12000" y="982"/>
                  </a:lnTo>
                  <a:cubicBezTo>
                    <a:pt x="12000" y="440"/>
                    <a:pt x="11462" y="0"/>
                    <a:pt x="10800" y="0"/>
                  </a:cubicBezTo>
                  <a:cubicBezTo>
                    <a:pt x="10138" y="0"/>
                    <a:pt x="9600" y="440"/>
                    <a:pt x="9600" y="982"/>
                  </a:cubicBezTo>
                  <a:lnTo>
                    <a:pt x="7200" y="982"/>
                  </a:lnTo>
                  <a:cubicBezTo>
                    <a:pt x="6538" y="982"/>
                    <a:pt x="6000" y="1422"/>
                    <a:pt x="6000" y="1964"/>
                  </a:cubicBezTo>
                  <a:lnTo>
                    <a:pt x="6000" y="2945"/>
                  </a:lnTo>
                  <a:lnTo>
                    <a:pt x="1200" y="2945"/>
                  </a:lnTo>
                  <a:cubicBezTo>
                    <a:pt x="538" y="2945"/>
                    <a:pt x="0" y="3386"/>
                    <a:pt x="0" y="3927"/>
                  </a:cubicBezTo>
                  <a:lnTo>
                    <a:pt x="0" y="20618"/>
                  </a:lnTo>
                  <a:cubicBezTo>
                    <a:pt x="0" y="21160"/>
                    <a:pt x="538" y="21600"/>
                    <a:pt x="1200" y="21600"/>
                  </a:cubicBezTo>
                  <a:lnTo>
                    <a:pt x="20400" y="21600"/>
                  </a:lnTo>
                  <a:cubicBezTo>
                    <a:pt x="21062" y="21600"/>
                    <a:pt x="21600" y="21160"/>
                    <a:pt x="21600" y="20618"/>
                  </a:cubicBezTo>
                  <a:lnTo>
                    <a:pt x="21600" y="3927"/>
                  </a:lnTo>
                  <a:cubicBezTo>
                    <a:pt x="21600" y="3386"/>
                    <a:pt x="21062" y="2945"/>
                    <a:pt x="20400" y="2945"/>
                  </a:cubicBezTo>
                  <a:moveTo>
                    <a:pt x="4200" y="16691"/>
                  </a:moveTo>
                  <a:lnTo>
                    <a:pt x="15000" y="16691"/>
                  </a:lnTo>
                  <a:cubicBezTo>
                    <a:pt x="15331" y="16691"/>
                    <a:pt x="15600" y="16472"/>
                    <a:pt x="15600" y="16200"/>
                  </a:cubicBezTo>
                  <a:cubicBezTo>
                    <a:pt x="15600" y="15929"/>
                    <a:pt x="15331" y="15709"/>
                    <a:pt x="15000" y="15709"/>
                  </a:cubicBezTo>
                  <a:lnTo>
                    <a:pt x="4200" y="15709"/>
                  </a:lnTo>
                  <a:cubicBezTo>
                    <a:pt x="3869" y="15709"/>
                    <a:pt x="3600" y="15929"/>
                    <a:pt x="3600" y="16200"/>
                  </a:cubicBezTo>
                  <a:cubicBezTo>
                    <a:pt x="3600" y="16472"/>
                    <a:pt x="3869" y="16691"/>
                    <a:pt x="4200" y="16691"/>
                  </a:cubicBezTo>
                  <a:moveTo>
                    <a:pt x="4200" y="13745"/>
                  </a:moveTo>
                  <a:lnTo>
                    <a:pt x="17400" y="13745"/>
                  </a:lnTo>
                  <a:cubicBezTo>
                    <a:pt x="17731" y="13745"/>
                    <a:pt x="18000" y="13526"/>
                    <a:pt x="18000" y="13255"/>
                  </a:cubicBezTo>
                  <a:cubicBezTo>
                    <a:pt x="18000" y="12984"/>
                    <a:pt x="17731" y="12764"/>
                    <a:pt x="17400" y="12764"/>
                  </a:cubicBezTo>
                  <a:lnTo>
                    <a:pt x="4200" y="12764"/>
                  </a:lnTo>
                  <a:cubicBezTo>
                    <a:pt x="3869" y="12764"/>
                    <a:pt x="3600" y="12984"/>
                    <a:pt x="3600" y="13255"/>
                  </a:cubicBezTo>
                  <a:cubicBezTo>
                    <a:pt x="3600" y="13526"/>
                    <a:pt x="3869" y="13745"/>
                    <a:pt x="4200" y="13745"/>
                  </a:cubicBezTo>
                  <a:moveTo>
                    <a:pt x="4200" y="10800"/>
                  </a:moveTo>
                  <a:lnTo>
                    <a:pt x="11400" y="10800"/>
                  </a:lnTo>
                  <a:cubicBezTo>
                    <a:pt x="11731" y="10800"/>
                    <a:pt x="12000" y="10581"/>
                    <a:pt x="12000" y="10309"/>
                  </a:cubicBezTo>
                  <a:cubicBezTo>
                    <a:pt x="12000" y="10038"/>
                    <a:pt x="11731" y="9818"/>
                    <a:pt x="11400" y="9818"/>
                  </a:cubicBezTo>
                  <a:lnTo>
                    <a:pt x="4200" y="9818"/>
                  </a:lnTo>
                  <a:cubicBezTo>
                    <a:pt x="3869" y="9818"/>
                    <a:pt x="3600" y="10038"/>
                    <a:pt x="3600" y="10309"/>
                  </a:cubicBezTo>
                  <a:cubicBezTo>
                    <a:pt x="3600" y="10581"/>
                    <a:pt x="3869" y="10800"/>
                    <a:pt x="42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70" name="Shape 2539"/>
            <p:cNvSpPr/>
            <p:nvPr/>
          </p:nvSpPr>
          <p:spPr>
            <a:xfrm>
              <a:off x="19428061" y="6976133"/>
              <a:ext cx="558655" cy="380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20"/>
                  </a:moveTo>
                  <a:cubicBezTo>
                    <a:pt x="21600" y="323"/>
                    <a:pt x="21380" y="0"/>
                    <a:pt x="21109" y="0"/>
                  </a:cubicBezTo>
                  <a:cubicBezTo>
                    <a:pt x="20969" y="0"/>
                    <a:pt x="20845" y="88"/>
                    <a:pt x="20756" y="226"/>
                  </a:cubicBezTo>
                  <a:lnTo>
                    <a:pt x="20754" y="223"/>
                  </a:lnTo>
                  <a:lnTo>
                    <a:pt x="7848" y="19853"/>
                  </a:lnTo>
                  <a:lnTo>
                    <a:pt x="838" y="9571"/>
                  </a:lnTo>
                  <a:cubicBezTo>
                    <a:pt x="749" y="9441"/>
                    <a:pt x="626" y="9360"/>
                    <a:pt x="491" y="9360"/>
                  </a:cubicBezTo>
                  <a:cubicBezTo>
                    <a:pt x="220" y="9360"/>
                    <a:pt x="0" y="9683"/>
                    <a:pt x="0" y="10080"/>
                  </a:cubicBezTo>
                  <a:cubicBezTo>
                    <a:pt x="0" y="10279"/>
                    <a:pt x="55" y="10459"/>
                    <a:pt x="144" y="10589"/>
                  </a:cubicBezTo>
                  <a:lnTo>
                    <a:pt x="7507" y="21390"/>
                  </a:lnTo>
                  <a:cubicBezTo>
                    <a:pt x="7596" y="21520"/>
                    <a:pt x="7719" y="21600"/>
                    <a:pt x="7855" y="21600"/>
                  </a:cubicBezTo>
                  <a:cubicBezTo>
                    <a:pt x="7995" y="21600"/>
                    <a:pt x="8119" y="21513"/>
                    <a:pt x="8208" y="21376"/>
                  </a:cubicBezTo>
                  <a:lnTo>
                    <a:pt x="8210" y="21377"/>
                  </a:lnTo>
                  <a:lnTo>
                    <a:pt x="21465" y="1217"/>
                  </a:lnTo>
                  <a:lnTo>
                    <a:pt x="21462" y="1215"/>
                  </a:lnTo>
                  <a:cubicBezTo>
                    <a:pt x="21547" y="1087"/>
                    <a:pt x="21600" y="913"/>
                    <a:pt x="21600" y="72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71" name="Shape 2550"/>
            <p:cNvSpPr/>
            <p:nvPr/>
          </p:nvSpPr>
          <p:spPr>
            <a:xfrm>
              <a:off x="11978679" y="6937729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72" name="Shape 2587"/>
            <p:cNvSpPr/>
            <p:nvPr/>
          </p:nvSpPr>
          <p:spPr>
            <a:xfrm>
              <a:off x="15700496" y="6937729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80" name="Subtitle 2"/>
          <p:cNvSpPr txBox="1"/>
          <p:nvPr/>
        </p:nvSpPr>
        <p:spPr>
          <a:xfrm>
            <a:off x="17685889" y="4696386"/>
            <a:ext cx="3941504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acquiring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83" name="Subtitle 2"/>
          <p:cNvSpPr txBox="1"/>
          <p:nvPr/>
        </p:nvSpPr>
        <p:spPr>
          <a:xfrm>
            <a:off x="14024136" y="9205641"/>
            <a:ext cx="3941504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</a:t>
            </a:r>
            <a:r>
              <a:rPr lang="en-US" sz="2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 </a:t>
            </a:r>
            <a:r>
              <a:rPr lang="en-US" sz="27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acquiring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845622" y="8569451"/>
            <a:ext cx="90723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spc="53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April</a:t>
            </a:r>
            <a:endParaRPr lang="en-US" sz="2800" b="1" spc="5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34" name="Subtitle 2"/>
          <p:cNvSpPr txBox="1"/>
          <p:nvPr/>
        </p:nvSpPr>
        <p:spPr>
          <a:xfrm>
            <a:off x="6342754" y="9205641"/>
            <a:ext cx="3941504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</a:t>
            </a:r>
            <a:r>
              <a:rPr lang="en-US" sz="2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 </a:t>
            </a:r>
            <a:r>
              <a:rPr lang="en-US" sz="27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acquiring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10029" y="4060196"/>
            <a:ext cx="234397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spc="53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Start Project</a:t>
            </a:r>
            <a:endParaRPr lang="en-US" sz="2800" b="1" spc="5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36" name="Subtitle 2"/>
          <p:cNvSpPr txBox="1"/>
          <p:nvPr/>
        </p:nvSpPr>
        <p:spPr>
          <a:xfrm>
            <a:off x="2694264" y="4696386"/>
            <a:ext cx="3941504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</a:t>
            </a:r>
            <a:r>
              <a:rPr lang="en-US" sz="2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 </a:t>
            </a:r>
            <a:r>
              <a:rPr lang="en-US" sz="27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acquiring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806772" y="4060196"/>
            <a:ext cx="802656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 b="1" spc="53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May</a:t>
            </a:r>
            <a:endParaRPr lang="en-US" sz="2800" b="1" spc="5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39" name="Subtitle 2"/>
          <p:cNvSpPr txBox="1"/>
          <p:nvPr/>
        </p:nvSpPr>
        <p:spPr>
          <a:xfrm>
            <a:off x="10220346" y="4696386"/>
            <a:ext cx="3941504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</a:t>
            </a:r>
            <a:r>
              <a:rPr lang="en-US" sz="27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 </a:t>
            </a:r>
            <a:r>
              <a:rPr lang="en-US" sz="270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acquiring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41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42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80" grpId="0"/>
      <p:bldP spid="83" grpId="0"/>
      <p:bldP spid="33" grpId="0"/>
      <p:bldP spid="34" grpId="0"/>
      <p:bldP spid="35" grpId="0"/>
      <p:bldP spid="36" grpId="0"/>
      <p:bldP spid="37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" r="3288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-3176" y="0"/>
            <a:ext cx="24377650" cy="13746751"/>
          </a:xfrm>
          <a:prstGeom prst="rect">
            <a:avLst/>
          </a:prstGeom>
          <a:gradFill flip="none" rotWithShape="1">
            <a:gsLst>
              <a:gs pos="80000">
                <a:srgbClr val="A5DBF4">
                  <a:alpha val="79000"/>
                </a:srgbClr>
              </a:gs>
              <a:gs pos="20000">
                <a:srgbClr val="61BEE8">
                  <a:alpha val="89000"/>
                </a:srgbClr>
              </a:gs>
              <a:gs pos="0">
                <a:srgbClr val="0A6FD0">
                  <a:alpha val="91000"/>
                </a:srgbClr>
              </a:gs>
              <a:gs pos="100000">
                <a:srgbClr val="EEC9F7">
                  <a:alpha val="9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01116" y="4322395"/>
            <a:ext cx="8964697" cy="5042144"/>
            <a:chOff x="2601116" y="4322395"/>
            <a:chExt cx="8964697" cy="5042144"/>
          </a:xfrm>
        </p:grpSpPr>
        <p:sp>
          <p:nvSpPr>
            <p:cNvPr id="10" name="Subtitle 2"/>
            <p:cNvSpPr txBox="1"/>
            <p:nvPr/>
          </p:nvSpPr>
          <p:spPr>
            <a:xfrm>
              <a:off x="2601116" y="6836601"/>
              <a:ext cx="8237869" cy="252793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acquiring an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asset also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the asset is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available your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initial font choice is taken out of your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hands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companies often specify a typeface, or even a set of fonts, as part of their brand guidelines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.</a:t>
              </a:r>
              <a:endParaRPr 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21698" y="4322395"/>
              <a:ext cx="8944115" cy="1846659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r>
                <a:rPr lang="en-US" sz="12000" b="1" spc="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03.</a:t>
              </a:r>
              <a:r>
                <a:rPr lang="zh-CN" altLang="en-US" sz="12000" b="1" spc="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添加标题</a:t>
              </a:r>
              <a:endParaRPr lang="en-US" sz="12000" b="1" spc="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800114" y="6347470"/>
              <a:ext cx="1364539" cy="0"/>
            </a:xfrm>
            <a:prstGeom prst="line">
              <a:avLst/>
            </a:prstGeom>
            <a:ln w="457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5984734" y="4356656"/>
            <a:ext cx="2988527" cy="29885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30316" y="7412925"/>
            <a:ext cx="1946367" cy="87286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OUR FEE</a:t>
            </a:r>
            <a:endParaRPr lang="en-US" sz="3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7" name="Subtitle 2"/>
          <p:cNvSpPr txBox="1"/>
          <p:nvPr/>
        </p:nvSpPr>
        <p:spPr>
          <a:xfrm>
            <a:off x="9781031" y="8328477"/>
            <a:ext cx="4840252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acquiring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3401466" y="5895523"/>
            <a:ext cx="2121031" cy="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8717954" y="5895523"/>
            <a:ext cx="2121031" cy="0"/>
          </a:xfrm>
          <a:prstGeom prst="straightConnector1">
            <a:avLst/>
          </a:prstGeom>
          <a:ln w="571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1248049" y="5250754"/>
            <a:ext cx="196400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75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¥</a:t>
            </a:r>
            <a:r>
              <a:rPr lang="en-US" sz="75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15</a:t>
            </a:r>
            <a:endParaRPr lang="en-US" sz="75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394241" y="7412925"/>
            <a:ext cx="2415469" cy="87286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EARNINGS</a:t>
            </a:r>
            <a:endParaRPr lang="en-US" sz="3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6" name="Subtitle 2"/>
          <p:cNvSpPr txBox="1"/>
          <p:nvPr/>
        </p:nvSpPr>
        <p:spPr>
          <a:xfrm>
            <a:off x="15179506" y="8328477"/>
            <a:ext cx="4840252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acquiring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13565" y="7412925"/>
            <a:ext cx="2409635" cy="87286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>
              <a:lnSpc>
                <a:spcPts val="7060"/>
              </a:lnSpc>
            </a:pPr>
            <a:r>
              <a:rPr lang="en-US" sz="32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NET SALES</a:t>
            </a:r>
            <a:endParaRPr lang="en-US" sz="3200" b="1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8" name="Subtitle 2"/>
          <p:cNvSpPr txBox="1"/>
          <p:nvPr/>
        </p:nvSpPr>
        <p:spPr>
          <a:xfrm>
            <a:off x="4295915" y="8328477"/>
            <a:ext cx="4840252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Investment generally </a:t>
            </a:r>
            <a:r>
              <a: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results in </a:t>
            </a:r>
            <a:r>
              <a: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acquiring</a:t>
            </a:r>
            <a:endParaRPr lang="en-US" sz="27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19" name="Subtitle 2"/>
          <p:cNvSpPr txBox="1"/>
          <p:nvPr/>
        </p:nvSpPr>
        <p:spPr>
          <a:xfrm>
            <a:off x="7606215" y="10451958"/>
            <a:ext cx="9209824" cy="1142944"/>
          </a:xfrm>
          <a:prstGeom prst="rect">
            <a:avLst/>
          </a:prstGeom>
        </p:spPr>
        <p:txBody>
          <a:bodyPr vert="horz" wrap="squar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640"/>
              </a:lnSpc>
            </a:pPr>
            <a:r>
              <a:rPr lang="en-US" sz="3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Our company take a 30% commission on each item sold</a:t>
            </a:r>
            <a:endParaRPr lang="en-US" sz="3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221778" y="4356656"/>
            <a:ext cx="2988527" cy="29885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7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¥</a:t>
            </a:r>
            <a:r>
              <a:rPr lang="en-US" sz="47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100M</a:t>
            </a:r>
            <a:endParaRPr lang="en-US" sz="47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372764" y="5404641"/>
            <a:ext cx="2212465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¥</a:t>
            </a:r>
            <a:r>
              <a:rPr lang="en-US" sz="5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67M</a:t>
            </a:r>
            <a:endParaRPr lang="en-US" sz="5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23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24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12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5544800" y="3947535"/>
            <a:ext cx="0" cy="3523782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9032488" y="3947535"/>
            <a:ext cx="0" cy="3523782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5994294" y="3947535"/>
            <a:ext cx="5463464" cy="8515812"/>
            <a:chOff x="15994294" y="3947535"/>
            <a:chExt cx="5463464" cy="8515812"/>
          </a:xfrm>
        </p:grpSpPr>
        <p:grpSp>
          <p:nvGrpSpPr>
            <p:cNvPr id="5" name="组合 4"/>
            <p:cNvGrpSpPr/>
            <p:nvPr/>
          </p:nvGrpSpPr>
          <p:grpSpPr>
            <a:xfrm>
              <a:off x="16939479" y="3947535"/>
              <a:ext cx="3523782" cy="5073364"/>
              <a:chOff x="16939479" y="3947535"/>
              <a:chExt cx="3523782" cy="5073364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16939479" y="3947535"/>
                <a:ext cx="3523782" cy="3523782"/>
              </a:xfrm>
              <a:prstGeom prst="ellipse">
                <a:avLst/>
              </a:prstGeom>
              <a:solidFill>
                <a:schemeClr val="accent3"/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17807441" y="8436124"/>
                <a:ext cx="183717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 smtClean="0">
                    <a:solidFill>
                      <a:schemeClr val="tx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charset="0"/>
                    <a:sym typeface="微软雅黑" panose="020B0503020204020204" pitchFamily="34" charset="-122"/>
                  </a:rPr>
                  <a:t>Affiliate</a:t>
                </a:r>
                <a:endParaRPr lang="en-US" sz="3200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" name="Shape 2855"/>
              <p:cNvSpPr/>
              <p:nvPr/>
            </p:nvSpPr>
            <p:spPr>
              <a:xfrm>
                <a:off x="18211547" y="5143354"/>
                <a:ext cx="1028958" cy="11318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07" y="20616"/>
                    </a:moveTo>
                    <a:cubicBezTo>
                      <a:pt x="18012" y="20616"/>
                      <a:pt x="17287" y="19956"/>
                      <a:pt x="17287" y="19143"/>
                    </a:cubicBezTo>
                    <a:cubicBezTo>
                      <a:pt x="17287" y="18329"/>
                      <a:pt x="18012" y="17669"/>
                      <a:pt x="18907" y="17669"/>
                    </a:cubicBezTo>
                    <a:cubicBezTo>
                      <a:pt x="19802" y="17669"/>
                      <a:pt x="20527" y="18329"/>
                      <a:pt x="20527" y="19143"/>
                    </a:cubicBezTo>
                    <a:cubicBezTo>
                      <a:pt x="20527" y="19956"/>
                      <a:pt x="19802" y="20616"/>
                      <a:pt x="18907" y="20616"/>
                    </a:cubicBezTo>
                    <a:moveTo>
                      <a:pt x="2703" y="12269"/>
                    </a:moveTo>
                    <a:cubicBezTo>
                      <a:pt x="1808" y="12269"/>
                      <a:pt x="1082" y="11609"/>
                      <a:pt x="1082" y="10795"/>
                    </a:cubicBezTo>
                    <a:cubicBezTo>
                      <a:pt x="1082" y="9981"/>
                      <a:pt x="1808" y="9322"/>
                      <a:pt x="2703" y="9322"/>
                    </a:cubicBezTo>
                    <a:cubicBezTo>
                      <a:pt x="3598" y="9322"/>
                      <a:pt x="4323" y="9981"/>
                      <a:pt x="4323" y="10795"/>
                    </a:cubicBezTo>
                    <a:cubicBezTo>
                      <a:pt x="4323" y="11609"/>
                      <a:pt x="3598" y="12269"/>
                      <a:pt x="2703" y="12269"/>
                    </a:cubicBezTo>
                    <a:moveTo>
                      <a:pt x="18907" y="975"/>
                    </a:moveTo>
                    <a:cubicBezTo>
                      <a:pt x="19802" y="975"/>
                      <a:pt x="20527" y="1634"/>
                      <a:pt x="20527" y="2448"/>
                    </a:cubicBezTo>
                    <a:cubicBezTo>
                      <a:pt x="20527" y="3262"/>
                      <a:pt x="19802" y="3921"/>
                      <a:pt x="18907" y="3921"/>
                    </a:cubicBezTo>
                    <a:cubicBezTo>
                      <a:pt x="18012" y="3921"/>
                      <a:pt x="17287" y="3262"/>
                      <a:pt x="17287" y="2448"/>
                    </a:cubicBezTo>
                    <a:cubicBezTo>
                      <a:pt x="17287" y="1634"/>
                      <a:pt x="18012" y="975"/>
                      <a:pt x="18907" y="975"/>
                    </a:cubicBezTo>
                    <a:moveTo>
                      <a:pt x="18902" y="16695"/>
                    </a:moveTo>
                    <a:cubicBezTo>
                      <a:pt x="18092" y="16695"/>
                      <a:pt x="17374" y="17026"/>
                      <a:pt x="16879" y="17540"/>
                    </a:cubicBezTo>
                    <a:lnTo>
                      <a:pt x="5253" y="11551"/>
                    </a:lnTo>
                    <a:cubicBezTo>
                      <a:pt x="5338" y="11314"/>
                      <a:pt x="5396" y="11064"/>
                      <a:pt x="5396" y="10800"/>
                    </a:cubicBezTo>
                    <a:cubicBezTo>
                      <a:pt x="5396" y="10536"/>
                      <a:pt x="5338" y="10286"/>
                      <a:pt x="5253" y="10048"/>
                    </a:cubicBezTo>
                    <a:lnTo>
                      <a:pt x="16879" y="4059"/>
                    </a:lnTo>
                    <a:cubicBezTo>
                      <a:pt x="17373" y="4574"/>
                      <a:pt x="18092" y="4905"/>
                      <a:pt x="18902" y="4905"/>
                    </a:cubicBezTo>
                    <a:cubicBezTo>
                      <a:pt x="20392" y="4905"/>
                      <a:pt x="21600" y="3807"/>
                      <a:pt x="21600" y="2452"/>
                    </a:cubicBezTo>
                    <a:cubicBezTo>
                      <a:pt x="21600" y="1098"/>
                      <a:pt x="20392" y="0"/>
                      <a:pt x="18902" y="0"/>
                    </a:cubicBezTo>
                    <a:cubicBezTo>
                      <a:pt x="17412" y="0"/>
                      <a:pt x="16204" y="1098"/>
                      <a:pt x="16204" y="2452"/>
                    </a:cubicBezTo>
                    <a:cubicBezTo>
                      <a:pt x="16204" y="2716"/>
                      <a:pt x="16262" y="2966"/>
                      <a:pt x="16347" y="3204"/>
                    </a:cubicBezTo>
                    <a:lnTo>
                      <a:pt x="4722" y="9193"/>
                    </a:lnTo>
                    <a:cubicBezTo>
                      <a:pt x="4227" y="8679"/>
                      <a:pt x="3509" y="8347"/>
                      <a:pt x="2698" y="8347"/>
                    </a:cubicBezTo>
                    <a:cubicBezTo>
                      <a:pt x="1208" y="8347"/>
                      <a:pt x="0" y="9445"/>
                      <a:pt x="0" y="10800"/>
                    </a:cubicBezTo>
                    <a:cubicBezTo>
                      <a:pt x="0" y="12155"/>
                      <a:pt x="1208" y="13253"/>
                      <a:pt x="2698" y="13253"/>
                    </a:cubicBezTo>
                    <a:cubicBezTo>
                      <a:pt x="3509" y="13253"/>
                      <a:pt x="4227" y="12921"/>
                      <a:pt x="4722" y="12406"/>
                    </a:cubicBezTo>
                    <a:lnTo>
                      <a:pt x="16347" y="18395"/>
                    </a:lnTo>
                    <a:cubicBezTo>
                      <a:pt x="16262" y="18633"/>
                      <a:pt x="16204" y="18883"/>
                      <a:pt x="16204" y="19147"/>
                    </a:cubicBezTo>
                    <a:cubicBezTo>
                      <a:pt x="16204" y="20502"/>
                      <a:pt x="17412" y="21600"/>
                      <a:pt x="18902" y="21600"/>
                    </a:cubicBezTo>
                    <a:cubicBezTo>
                      <a:pt x="20392" y="21600"/>
                      <a:pt x="21600" y="20502"/>
                      <a:pt x="21600" y="19147"/>
                    </a:cubicBezTo>
                    <a:cubicBezTo>
                      <a:pt x="21600" y="17792"/>
                      <a:pt x="20392" y="16695"/>
                      <a:pt x="18902" y="16695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090" tIns="38090" rIns="38090" bIns="38090" anchor="ctr"/>
              <a:lstStyle/>
              <a:p>
                <a:pPr defTabSz="45656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30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4" name="Subtitle 2"/>
            <p:cNvSpPr txBox="1"/>
            <p:nvPr/>
          </p:nvSpPr>
          <p:spPr>
            <a:xfrm>
              <a:off x="15994294" y="9352685"/>
              <a:ext cx="5463464" cy="3110662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ts val="3640"/>
                </a:lnSpc>
                <a:buFont typeface="Arial" panose="020B0604020202020204" pitchFamily="34" charset="0"/>
                <a:buChar char="•"/>
              </a:pP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acquiring.</a:t>
              </a:r>
              <a:endPara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marL="457200" indent="-457200" algn="l">
                <a:lnSpc>
                  <a:spcPts val="2040"/>
                </a:lnSpc>
                <a:buFont typeface="Arial" panose="020B0604020202020204" pitchFamily="34" charset="0"/>
                <a:buChar char="•"/>
              </a:pPr>
              <a:endPara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marL="457200" indent="-457200" algn="l">
                <a:lnSpc>
                  <a:spcPts val="3640"/>
                </a:lnSpc>
                <a:buFont typeface="Arial" panose="020B0604020202020204" pitchFamily="34" charset="0"/>
                <a:buChar char="•"/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marL="457200" indent="-457200" algn="l">
                <a:lnSpc>
                  <a:spcPts val="3640"/>
                </a:lnSpc>
                <a:buFont typeface="Arial" panose="020B0604020202020204" pitchFamily="34" charset="0"/>
                <a:buChar char="•"/>
              </a:pP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922253" y="3947535"/>
            <a:ext cx="5463464" cy="8515812"/>
            <a:chOff x="2922253" y="3947535"/>
            <a:chExt cx="5463464" cy="8515812"/>
          </a:xfrm>
        </p:grpSpPr>
        <p:sp>
          <p:nvSpPr>
            <p:cNvPr id="26" name="Oval 25"/>
            <p:cNvSpPr/>
            <p:nvPr/>
          </p:nvSpPr>
          <p:spPr>
            <a:xfrm>
              <a:off x="3914389" y="3947535"/>
              <a:ext cx="3523782" cy="3523782"/>
            </a:xfrm>
            <a:prstGeom prst="ellipse">
              <a:avLst/>
            </a:prstGeom>
            <a:solidFill>
              <a:schemeClr val="accent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37892" y="8436124"/>
              <a:ext cx="1432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Invest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41" name="Shape 2800"/>
            <p:cNvSpPr/>
            <p:nvPr/>
          </p:nvSpPr>
          <p:spPr>
            <a:xfrm>
              <a:off x="5087913" y="5349197"/>
              <a:ext cx="1132144" cy="720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08" y="15258"/>
                  </a:moveTo>
                  <a:cubicBezTo>
                    <a:pt x="10138" y="15500"/>
                    <a:pt x="10044" y="15701"/>
                    <a:pt x="9923" y="15861"/>
                  </a:cubicBezTo>
                  <a:cubicBezTo>
                    <a:pt x="9802" y="16022"/>
                    <a:pt x="9660" y="16144"/>
                    <a:pt x="9499" y="16228"/>
                  </a:cubicBezTo>
                  <a:cubicBezTo>
                    <a:pt x="9362" y="16300"/>
                    <a:pt x="9243" y="16340"/>
                    <a:pt x="9097" y="16360"/>
                  </a:cubicBezTo>
                  <a:lnTo>
                    <a:pt x="9097" y="16971"/>
                  </a:lnTo>
                  <a:lnTo>
                    <a:pt x="8606" y="16971"/>
                  </a:lnTo>
                  <a:lnTo>
                    <a:pt x="8606" y="16361"/>
                  </a:lnTo>
                  <a:cubicBezTo>
                    <a:pt x="8446" y="16345"/>
                    <a:pt x="8316" y="16304"/>
                    <a:pt x="8171" y="16224"/>
                  </a:cubicBezTo>
                  <a:cubicBezTo>
                    <a:pt x="8001" y="16130"/>
                    <a:pt x="7856" y="15998"/>
                    <a:pt x="7736" y="15826"/>
                  </a:cubicBezTo>
                  <a:cubicBezTo>
                    <a:pt x="7615" y="15655"/>
                    <a:pt x="7522" y="15443"/>
                    <a:pt x="7456" y="15193"/>
                  </a:cubicBezTo>
                  <a:cubicBezTo>
                    <a:pt x="7390" y="14942"/>
                    <a:pt x="7359" y="14654"/>
                    <a:pt x="7363" y="14327"/>
                  </a:cubicBezTo>
                  <a:lnTo>
                    <a:pt x="8007" y="14327"/>
                  </a:lnTo>
                  <a:cubicBezTo>
                    <a:pt x="8003" y="14712"/>
                    <a:pt x="8058" y="15015"/>
                    <a:pt x="8171" y="15236"/>
                  </a:cubicBezTo>
                  <a:cubicBezTo>
                    <a:pt x="8270" y="15431"/>
                    <a:pt x="8403" y="15530"/>
                    <a:pt x="8606" y="15563"/>
                  </a:cubicBezTo>
                  <a:lnTo>
                    <a:pt x="8606" y="13432"/>
                  </a:lnTo>
                  <a:cubicBezTo>
                    <a:pt x="8492" y="13376"/>
                    <a:pt x="8395" y="13313"/>
                    <a:pt x="8270" y="13239"/>
                  </a:cubicBezTo>
                  <a:cubicBezTo>
                    <a:pt x="8118" y="13149"/>
                    <a:pt x="7980" y="13033"/>
                    <a:pt x="7857" y="12890"/>
                  </a:cubicBezTo>
                  <a:cubicBezTo>
                    <a:pt x="7735" y="12746"/>
                    <a:pt x="7636" y="12568"/>
                    <a:pt x="7561" y="12352"/>
                  </a:cubicBezTo>
                  <a:cubicBezTo>
                    <a:pt x="7485" y="12136"/>
                    <a:pt x="7448" y="11868"/>
                    <a:pt x="7448" y="11548"/>
                  </a:cubicBezTo>
                  <a:cubicBezTo>
                    <a:pt x="7448" y="11268"/>
                    <a:pt x="7483" y="11023"/>
                    <a:pt x="7553" y="10809"/>
                  </a:cubicBezTo>
                  <a:cubicBezTo>
                    <a:pt x="7622" y="10596"/>
                    <a:pt x="7716" y="10419"/>
                    <a:pt x="7835" y="10276"/>
                  </a:cubicBezTo>
                  <a:cubicBezTo>
                    <a:pt x="7954" y="10134"/>
                    <a:pt x="8090" y="10024"/>
                    <a:pt x="8244" y="9948"/>
                  </a:cubicBezTo>
                  <a:cubicBezTo>
                    <a:pt x="8373" y="9885"/>
                    <a:pt x="8479" y="9855"/>
                    <a:pt x="8606" y="9844"/>
                  </a:cubicBezTo>
                  <a:lnTo>
                    <a:pt x="8606" y="9257"/>
                  </a:lnTo>
                  <a:lnTo>
                    <a:pt x="9097" y="9257"/>
                  </a:lnTo>
                  <a:lnTo>
                    <a:pt x="9097" y="9844"/>
                  </a:lnTo>
                  <a:cubicBezTo>
                    <a:pt x="9224" y="9853"/>
                    <a:pt x="9328" y="9881"/>
                    <a:pt x="9453" y="9939"/>
                  </a:cubicBezTo>
                  <a:cubicBezTo>
                    <a:pt x="9605" y="10009"/>
                    <a:pt x="9735" y="10114"/>
                    <a:pt x="9847" y="10255"/>
                  </a:cubicBezTo>
                  <a:cubicBezTo>
                    <a:pt x="9957" y="10394"/>
                    <a:pt x="10046" y="10572"/>
                    <a:pt x="10112" y="10788"/>
                  </a:cubicBezTo>
                  <a:cubicBezTo>
                    <a:pt x="10178" y="11003"/>
                    <a:pt x="10211" y="11254"/>
                    <a:pt x="10211" y="11540"/>
                  </a:cubicBezTo>
                  <a:lnTo>
                    <a:pt x="9567" y="11540"/>
                  </a:lnTo>
                  <a:cubicBezTo>
                    <a:pt x="9559" y="11242"/>
                    <a:pt x="9509" y="11015"/>
                    <a:pt x="9417" y="10857"/>
                  </a:cubicBezTo>
                  <a:cubicBezTo>
                    <a:pt x="9339" y="10725"/>
                    <a:pt x="9243" y="10661"/>
                    <a:pt x="9097" y="10640"/>
                  </a:cubicBezTo>
                  <a:lnTo>
                    <a:pt x="9097" y="12504"/>
                  </a:lnTo>
                  <a:cubicBezTo>
                    <a:pt x="9226" y="12565"/>
                    <a:pt x="9336" y="12633"/>
                    <a:pt x="9471" y="12710"/>
                  </a:cubicBezTo>
                  <a:cubicBezTo>
                    <a:pt x="9633" y="12804"/>
                    <a:pt x="9776" y="12923"/>
                    <a:pt x="9900" y="13069"/>
                  </a:cubicBezTo>
                  <a:cubicBezTo>
                    <a:pt x="10024" y="13215"/>
                    <a:pt x="10124" y="13395"/>
                    <a:pt x="10200" y="13610"/>
                  </a:cubicBezTo>
                  <a:cubicBezTo>
                    <a:pt x="10275" y="13827"/>
                    <a:pt x="10312" y="14091"/>
                    <a:pt x="10312" y="14407"/>
                  </a:cubicBezTo>
                  <a:cubicBezTo>
                    <a:pt x="10312" y="14732"/>
                    <a:pt x="10278" y="15016"/>
                    <a:pt x="10208" y="15258"/>
                  </a:cubicBezTo>
                  <a:moveTo>
                    <a:pt x="8836" y="7714"/>
                  </a:moveTo>
                  <a:cubicBezTo>
                    <a:pt x="6938" y="7714"/>
                    <a:pt x="5400" y="10132"/>
                    <a:pt x="5400" y="13114"/>
                  </a:cubicBezTo>
                  <a:cubicBezTo>
                    <a:pt x="5400" y="16096"/>
                    <a:pt x="6938" y="18514"/>
                    <a:pt x="8836" y="18514"/>
                  </a:cubicBezTo>
                  <a:cubicBezTo>
                    <a:pt x="10734" y="18514"/>
                    <a:pt x="12273" y="16096"/>
                    <a:pt x="12273" y="13114"/>
                  </a:cubicBezTo>
                  <a:cubicBezTo>
                    <a:pt x="12273" y="10132"/>
                    <a:pt x="10734" y="7714"/>
                    <a:pt x="8836" y="7714"/>
                  </a:cubicBezTo>
                  <a:moveTo>
                    <a:pt x="20618" y="0"/>
                  </a:moveTo>
                  <a:lnTo>
                    <a:pt x="4909" y="0"/>
                  </a:lnTo>
                  <a:cubicBezTo>
                    <a:pt x="4367" y="0"/>
                    <a:pt x="3927" y="690"/>
                    <a:pt x="3927" y="1543"/>
                  </a:cubicBezTo>
                  <a:lnTo>
                    <a:pt x="3927" y="2314"/>
                  </a:lnTo>
                  <a:cubicBezTo>
                    <a:pt x="3927" y="2740"/>
                    <a:pt x="4147" y="3086"/>
                    <a:pt x="4418" y="3086"/>
                  </a:cubicBezTo>
                  <a:cubicBezTo>
                    <a:pt x="4689" y="3086"/>
                    <a:pt x="4909" y="2740"/>
                    <a:pt x="4909" y="2314"/>
                  </a:cubicBezTo>
                  <a:lnTo>
                    <a:pt x="4909" y="1543"/>
                  </a:lnTo>
                  <a:lnTo>
                    <a:pt x="20618" y="1543"/>
                  </a:lnTo>
                  <a:lnTo>
                    <a:pt x="20618" y="15429"/>
                  </a:lnTo>
                  <a:lnTo>
                    <a:pt x="19145" y="15429"/>
                  </a:lnTo>
                  <a:cubicBezTo>
                    <a:pt x="18874" y="15429"/>
                    <a:pt x="18655" y="15774"/>
                    <a:pt x="18655" y="16200"/>
                  </a:cubicBezTo>
                  <a:cubicBezTo>
                    <a:pt x="18655" y="16626"/>
                    <a:pt x="18874" y="16971"/>
                    <a:pt x="19145" y="16971"/>
                  </a:cubicBezTo>
                  <a:lnTo>
                    <a:pt x="20618" y="16971"/>
                  </a:lnTo>
                  <a:cubicBezTo>
                    <a:pt x="21160" y="16971"/>
                    <a:pt x="21600" y="16280"/>
                    <a:pt x="21600" y="15429"/>
                  </a:cubicBezTo>
                  <a:lnTo>
                    <a:pt x="21600" y="1543"/>
                  </a:lnTo>
                  <a:cubicBezTo>
                    <a:pt x="21600" y="690"/>
                    <a:pt x="21160" y="0"/>
                    <a:pt x="20618" y="0"/>
                  </a:cubicBezTo>
                  <a:moveTo>
                    <a:pt x="9451" y="13856"/>
                  </a:moveTo>
                  <a:cubicBezTo>
                    <a:pt x="9385" y="13780"/>
                    <a:pt x="9310" y="13718"/>
                    <a:pt x="9228" y="13671"/>
                  </a:cubicBezTo>
                  <a:cubicBezTo>
                    <a:pt x="9175" y="13642"/>
                    <a:pt x="9137" y="13616"/>
                    <a:pt x="9097" y="13590"/>
                  </a:cubicBezTo>
                  <a:lnTo>
                    <a:pt x="9097" y="15560"/>
                  </a:lnTo>
                  <a:cubicBezTo>
                    <a:pt x="9250" y="15523"/>
                    <a:pt x="9363" y="15447"/>
                    <a:pt x="9473" y="15311"/>
                  </a:cubicBezTo>
                  <a:cubicBezTo>
                    <a:pt x="9604" y="15151"/>
                    <a:pt x="9668" y="14896"/>
                    <a:pt x="9668" y="14545"/>
                  </a:cubicBezTo>
                  <a:cubicBezTo>
                    <a:pt x="9668" y="14383"/>
                    <a:pt x="9649" y="14246"/>
                    <a:pt x="9609" y="14135"/>
                  </a:cubicBezTo>
                  <a:cubicBezTo>
                    <a:pt x="9570" y="14024"/>
                    <a:pt x="9517" y="13931"/>
                    <a:pt x="9451" y="13856"/>
                  </a:cubicBezTo>
                  <a:moveTo>
                    <a:pt x="13255" y="16971"/>
                  </a:moveTo>
                  <a:cubicBezTo>
                    <a:pt x="12983" y="16971"/>
                    <a:pt x="12764" y="17316"/>
                    <a:pt x="12764" y="17743"/>
                  </a:cubicBezTo>
                  <a:cubicBezTo>
                    <a:pt x="12764" y="18169"/>
                    <a:pt x="12983" y="18514"/>
                    <a:pt x="13255" y="18514"/>
                  </a:cubicBezTo>
                  <a:cubicBezTo>
                    <a:pt x="13525" y="18514"/>
                    <a:pt x="13745" y="18169"/>
                    <a:pt x="13745" y="17743"/>
                  </a:cubicBezTo>
                  <a:cubicBezTo>
                    <a:pt x="13745" y="17316"/>
                    <a:pt x="13525" y="16971"/>
                    <a:pt x="13255" y="16971"/>
                  </a:cubicBezTo>
                  <a:moveTo>
                    <a:pt x="16200" y="7714"/>
                  </a:moveTo>
                  <a:cubicBezTo>
                    <a:pt x="15928" y="7714"/>
                    <a:pt x="15709" y="7369"/>
                    <a:pt x="15709" y="6943"/>
                  </a:cubicBezTo>
                  <a:cubicBezTo>
                    <a:pt x="15709" y="6516"/>
                    <a:pt x="15928" y="6171"/>
                    <a:pt x="16200" y="6171"/>
                  </a:cubicBezTo>
                  <a:cubicBezTo>
                    <a:pt x="16471" y="6171"/>
                    <a:pt x="16691" y="6516"/>
                    <a:pt x="16691" y="6943"/>
                  </a:cubicBezTo>
                  <a:cubicBezTo>
                    <a:pt x="16691" y="7369"/>
                    <a:pt x="16471" y="7714"/>
                    <a:pt x="16200" y="7714"/>
                  </a:cubicBezTo>
                  <a:moveTo>
                    <a:pt x="16691" y="17113"/>
                  </a:moveTo>
                  <a:cubicBezTo>
                    <a:pt x="16537" y="17027"/>
                    <a:pt x="16373" y="16971"/>
                    <a:pt x="16200" y="16971"/>
                  </a:cubicBezTo>
                  <a:cubicBezTo>
                    <a:pt x="15386" y="16971"/>
                    <a:pt x="14727" y="18008"/>
                    <a:pt x="14727" y="19286"/>
                  </a:cubicBezTo>
                  <a:cubicBezTo>
                    <a:pt x="14727" y="19557"/>
                    <a:pt x="14762" y="19814"/>
                    <a:pt x="14817" y="20057"/>
                  </a:cubicBezTo>
                  <a:lnTo>
                    <a:pt x="2855" y="20057"/>
                  </a:lnTo>
                  <a:cubicBezTo>
                    <a:pt x="2910" y="19814"/>
                    <a:pt x="2945" y="19557"/>
                    <a:pt x="2945" y="19286"/>
                  </a:cubicBezTo>
                  <a:cubicBezTo>
                    <a:pt x="2945" y="18008"/>
                    <a:pt x="2286" y="16971"/>
                    <a:pt x="1473" y="16971"/>
                  </a:cubicBezTo>
                  <a:cubicBezTo>
                    <a:pt x="1299" y="16971"/>
                    <a:pt x="1136" y="17027"/>
                    <a:pt x="982" y="17113"/>
                  </a:cubicBezTo>
                  <a:lnTo>
                    <a:pt x="982" y="9115"/>
                  </a:lnTo>
                  <a:cubicBezTo>
                    <a:pt x="1136" y="9202"/>
                    <a:pt x="1299" y="9257"/>
                    <a:pt x="1473" y="9257"/>
                  </a:cubicBezTo>
                  <a:cubicBezTo>
                    <a:pt x="2286" y="9257"/>
                    <a:pt x="2945" y="8221"/>
                    <a:pt x="2945" y="6943"/>
                  </a:cubicBezTo>
                  <a:cubicBezTo>
                    <a:pt x="2945" y="6671"/>
                    <a:pt x="2910" y="6414"/>
                    <a:pt x="2855" y="6171"/>
                  </a:cubicBezTo>
                  <a:lnTo>
                    <a:pt x="14817" y="6171"/>
                  </a:lnTo>
                  <a:cubicBezTo>
                    <a:pt x="14762" y="6414"/>
                    <a:pt x="14727" y="6671"/>
                    <a:pt x="14727" y="6943"/>
                  </a:cubicBezTo>
                  <a:cubicBezTo>
                    <a:pt x="14727" y="8221"/>
                    <a:pt x="15386" y="9257"/>
                    <a:pt x="16200" y="9257"/>
                  </a:cubicBezTo>
                  <a:cubicBezTo>
                    <a:pt x="16373" y="9257"/>
                    <a:pt x="16537" y="9202"/>
                    <a:pt x="16691" y="9115"/>
                  </a:cubicBezTo>
                  <a:cubicBezTo>
                    <a:pt x="16691" y="9115"/>
                    <a:pt x="16691" y="17113"/>
                    <a:pt x="16691" y="17113"/>
                  </a:cubicBezTo>
                  <a:close/>
                  <a:moveTo>
                    <a:pt x="16200" y="20057"/>
                  </a:moveTo>
                  <a:cubicBezTo>
                    <a:pt x="15928" y="20057"/>
                    <a:pt x="15709" y="19712"/>
                    <a:pt x="15709" y="19286"/>
                  </a:cubicBezTo>
                  <a:cubicBezTo>
                    <a:pt x="15709" y="18859"/>
                    <a:pt x="15928" y="18514"/>
                    <a:pt x="16200" y="18514"/>
                  </a:cubicBezTo>
                  <a:cubicBezTo>
                    <a:pt x="16471" y="18514"/>
                    <a:pt x="16691" y="18859"/>
                    <a:pt x="16691" y="19286"/>
                  </a:cubicBezTo>
                  <a:cubicBezTo>
                    <a:pt x="16691" y="19712"/>
                    <a:pt x="16471" y="20057"/>
                    <a:pt x="16200" y="20057"/>
                  </a:cubicBezTo>
                  <a:moveTo>
                    <a:pt x="1473" y="20057"/>
                  </a:moveTo>
                  <a:cubicBezTo>
                    <a:pt x="1201" y="20057"/>
                    <a:pt x="982" y="19712"/>
                    <a:pt x="982" y="19286"/>
                  </a:cubicBezTo>
                  <a:cubicBezTo>
                    <a:pt x="982" y="18859"/>
                    <a:pt x="1201" y="18514"/>
                    <a:pt x="1473" y="18514"/>
                  </a:cubicBezTo>
                  <a:cubicBezTo>
                    <a:pt x="1744" y="18514"/>
                    <a:pt x="1964" y="18859"/>
                    <a:pt x="1964" y="19286"/>
                  </a:cubicBezTo>
                  <a:cubicBezTo>
                    <a:pt x="1964" y="19712"/>
                    <a:pt x="1744" y="20057"/>
                    <a:pt x="1473" y="20057"/>
                  </a:cubicBezTo>
                  <a:moveTo>
                    <a:pt x="1473" y="6171"/>
                  </a:moveTo>
                  <a:cubicBezTo>
                    <a:pt x="1744" y="6171"/>
                    <a:pt x="1964" y="6516"/>
                    <a:pt x="1964" y="6943"/>
                  </a:cubicBezTo>
                  <a:cubicBezTo>
                    <a:pt x="1964" y="7369"/>
                    <a:pt x="1744" y="7714"/>
                    <a:pt x="1473" y="7714"/>
                  </a:cubicBezTo>
                  <a:cubicBezTo>
                    <a:pt x="1201" y="7714"/>
                    <a:pt x="982" y="7369"/>
                    <a:pt x="982" y="6943"/>
                  </a:cubicBezTo>
                  <a:cubicBezTo>
                    <a:pt x="982" y="6516"/>
                    <a:pt x="1201" y="6171"/>
                    <a:pt x="1473" y="6171"/>
                  </a:cubicBezTo>
                  <a:moveTo>
                    <a:pt x="16691" y="4629"/>
                  </a:moveTo>
                  <a:lnTo>
                    <a:pt x="982" y="4629"/>
                  </a:lnTo>
                  <a:cubicBezTo>
                    <a:pt x="439" y="4629"/>
                    <a:pt x="0" y="5319"/>
                    <a:pt x="0" y="6171"/>
                  </a:cubicBezTo>
                  <a:lnTo>
                    <a:pt x="0" y="20057"/>
                  </a:lnTo>
                  <a:cubicBezTo>
                    <a:pt x="0" y="20909"/>
                    <a:pt x="439" y="21600"/>
                    <a:pt x="982" y="21600"/>
                  </a:cubicBezTo>
                  <a:lnTo>
                    <a:pt x="16691" y="21600"/>
                  </a:lnTo>
                  <a:cubicBezTo>
                    <a:pt x="17233" y="21600"/>
                    <a:pt x="17673" y="20909"/>
                    <a:pt x="17673" y="20057"/>
                  </a:cubicBezTo>
                  <a:lnTo>
                    <a:pt x="17673" y="6171"/>
                  </a:lnTo>
                  <a:cubicBezTo>
                    <a:pt x="17673" y="5319"/>
                    <a:pt x="17233" y="4629"/>
                    <a:pt x="16691" y="4629"/>
                  </a:cubicBezTo>
                  <a:moveTo>
                    <a:pt x="8092" y="11478"/>
                  </a:moveTo>
                  <a:cubicBezTo>
                    <a:pt x="8092" y="11618"/>
                    <a:pt x="8111" y="11738"/>
                    <a:pt x="8149" y="11836"/>
                  </a:cubicBezTo>
                  <a:cubicBezTo>
                    <a:pt x="8186" y="11936"/>
                    <a:pt x="8234" y="12020"/>
                    <a:pt x="8293" y="12090"/>
                  </a:cubicBezTo>
                  <a:cubicBezTo>
                    <a:pt x="8351" y="12160"/>
                    <a:pt x="8419" y="12217"/>
                    <a:pt x="8496" y="12260"/>
                  </a:cubicBezTo>
                  <a:cubicBezTo>
                    <a:pt x="8542" y="12286"/>
                    <a:pt x="8573" y="12310"/>
                    <a:pt x="8606" y="12330"/>
                  </a:cubicBezTo>
                  <a:lnTo>
                    <a:pt x="8606" y="10637"/>
                  </a:lnTo>
                  <a:cubicBezTo>
                    <a:pt x="8457" y="10653"/>
                    <a:pt x="8353" y="10708"/>
                    <a:pt x="8258" y="10818"/>
                  </a:cubicBezTo>
                  <a:cubicBezTo>
                    <a:pt x="8147" y="10949"/>
                    <a:pt x="8092" y="11170"/>
                    <a:pt x="8092" y="11478"/>
                  </a:cubicBezTo>
                  <a:moveTo>
                    <a:pt x="4418" y="7714"/>
                  </a:moveTo>
                  <a:cubicBezTo>
                    <a:pt x="4147" y="7714"/>
                    <a:pt x="3927" y="8060"/>
                    <a:pt x="3927" y="8486"/>
                  </a:cubicBezTo>
                  <a:cubicBezTo>
                    <a:pt x="3927" y="8912"/>
                    <a:pt x="4147" y="9257"/>
                    <a:pt x="4418" y="9257"/>
                  </a:cubicBezTo>
                  <a:cubicBezTo>
                    <a:pt x="4689" y="9257"/>
                    <a:pt x="4909" y="8912"/>
                    <a:pt x="4909" y="8486"/>
                  </a:cubicBezTo>
                  <a:cubicBezTo>
                    <a:pt x="4909" y="8060"/>
                    <a:pt x="4689" y="7714"/>
                    <a:pt x="4418" y="771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45" name="Subtitle 2"/>
            <p:cNvSpPr txBox="1"/>
            <p:nvPr/>
          </p:nvSpPr>
          <p:spPr>
            <a:xfrm>
              <a:off x="2922253" y="9352685"/>
              <a:ext cx="5463464" cy="3110662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ts val="3640"/>
                </a:lnSpc>
                <a:buFont typeface="Arial" panose="020B0604020202020204" pitchFamily="34" charset="0"/>
                <a:buChar char="•"/>
              </a:pP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acquiring.</a:t>
              </a:r>
              <a:endPara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marL="457200" indent="-457200" algn="l">
                <a:lnSpc>
                  <a:spcPts val="2040"/>
                </a:lnSpc>
                <a:buFont typeface="Arial" panose="020B0604020202020204" pitchFamily="34" charset="0"/>
                <a:buChar char="•"/>
              </a:pPr>
              <a:endPara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marL="457200" indent="-457200" algn="l">
                <a:lnSpc>
                  <a:spcPts val="3640"/>
                </a:lnSpc>
                <a:buFont typeface="Arial" panose="020B0604020202020204" pitchFamily="34" charset="0"/>
                <a:buChar char="•"/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marL="457200" indent="-457200" algn="l">
                <a:lnSpc>
                  <a:spcPts val="3640"/>
                </a:lnSpc>
                <a:buFont typeface="Arial" panose="020B0604020202020204" pitchFamily="34" charset="0"/>
                <a:buChar char="•"/>
              </a:pP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486518" y="3947535"/>
            <a:ext cx="5463464" cy="8515812"/>
            <a:chOff x="9486518" y="3947535"/>
            <a:chExt cx="5463464" cy="8515812"/>
          </a:xfrm>
        </p:grpSpPr>
        <p:sp>
          <p:nvSpPr>
            <p:cNvPr id="25" name="Oval 24"/>
            <p:cNvSpPr/>
            <p:nvPr/>
          </p:nvSpPr>
          <p:spPr>
            <a:xfrm>
              <a:off x="10426934" y="3947535"/>
              <a:ext cx="3523782" cy="3523782"/>
            </a:xfrm>
            <a:prstGeom prst="ellipse">
              <a:avLst/>
            </a:pr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223808" y="8436124"/>
              <a:ext cx="19746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Promote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42" name="Shape 2688"/>
            <p:cNvSpPr/>
            <p:nvPr/>
          </p:nvSpPr>
          <p:spPr>
            <a:xfrm>
              <a:off x="11700204" y="5143354"/>
              <a:ext cx="1132144" cy="1132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0309"/>
                  </a:moveTo>
                  <a:cubicBezTo>
                    <a:pt x="20618" y="10851"/>
                    <a:pt x="20178" y="11291"/>
                    <a:pt x="19636" y="11291"/>
                  </a:cubicBezTo>
                  <a:lnTo>
                    <a:pt x="19636" y="7364"/>
                  </a:lnTo>
                  <a:cubicBezTo>
                    <a:pt x="20178" y="7364"/>
                    <a:pt x="20618" y="7804"/>
                    <a:pt x="20618" y="8345"/>
                  </a:cubicBezTo>
                  <a:cubicBezTo>
                    <a:pt x="20618" y="8345"/>
                    <a:pt x="20618" y="10309"/>
                    <a:pt x="20618" y="10309"/>
                  </a:cubicBezTo>
                  <a:close/>
                  <a:moveTo>
                    <a:pt x="18655" y="17182"/>
                  </a:moveTo>
                  <a:cubicBezTo>
                    <a:pt x="18655" y="17453"/>
                    <a:pt x="18434" y="17673"/>
                    <a:pt x="18164" y="17673"/>
                  </a:cubicBezTo>
                  <a:cubicBezTo>
                    <a:pt x="17893" y="17673"/>
                    <a:pt x="17673" y="17453"/>
                    <a:pt x="17673" y="17182"/>
                  </a:cubicBezTo>
                  <a:lnTo>
                    <a:pt x="17673" y="1473"/>
                  </a:lnTo>
                  <a:cubicBezTo>
                    <a:pt x="17673" y="1202"/>
                    <a:pt x="17893" y="982"/>
                    <a:pt x="18164" y="982"/>
                  </a:cubicBezTo>
                  <a:cubicBezTo>
                    <a:pt x="18434" y="982"/>
                    <a:pt x="18655" y="1202"/>
                    <a:pt x="18655" y="1473"/>
                  </a:cubicBezTo>
                  <a:cubicBezTo>
                    <a:pt x="18655" y="1473"/>
                    <a:pt x="18655" y="17182"/>
                    <a:pt x="18655" y="17182"/>
                  </a:cubicBezTo>
                  <a:close/>
                  <a:moveTo>
                    <a:pt x="16691" y="15788"/>
                  </a:moveTo>
                  <a:lnTo>
                    <a:pt x="2945" y="11745"/>
                  </a:lnTo>
                  <a:lnTo>
                    <a:pt x="2945" y="6910"/>
                  </a:lnTo>
                  <a:lnTo>
                    <a:pt x="16691" y="2867"/>
                  </a:lnTo>
                  <a:cubicBezTo>
                    <a:pt x="16691" y="2867"/>
                    <a:pt x="16691" y="15788"/>
                    <a:pt x="16691" y="15788"/>
                  </a:cubicBezTo>
                  <a:close/>
                  <a:moveTo>
                    <a:pt x="8251" y="18655"/>
                  </a:moveTo>
                  <a:lnTo>
                    <a:pt x="5357" y="18655"/>
                  </a:lnTo>
                  <a:lnTo>
                    <a:pt x="4126" y="13116"/>
                  </a:lnTo>
                  <a:lnTo>
                    <a:pt x="7167" y="14010"/>
                  </a:lnTo>
                  <a:cubicBezTo>
                    <a:pt x="7167" y="14010"/>
                    <a:pt x="8251" y="18655"/>
                    <a:pt x="8251" y="18655"/>
                  </a:cubicBezTo>
                  <a:close/>
                  <a:moveTo>
                    <a:pt x="8709" y="20618"/>
                  </a:moveTo>
                  <a:lnTo>
                    <a:pt x="5794" y="20618"/>
                  </a:lnTo>
                  <a:lnTo>
                    <a:pt x="5576" y="19636"/>
                  </a:lnTo>
                  <a:lnTo>
                    <a:pt x="8479" y="19636"/>
                  </a:lnTo>
                  <a:cubicBezTo>
                    <a:pt x="8479" y="19636"/>
                    <a:pt x="8709" y="20618"/>
                    <a:pt x="8709" y="20618"/>
                  </a:cubicBezTo>
                  <a:close/>
                  <a:moveTo>
                    <a:pt x="1964" y="11782"/>
                  </a:moveTo>
                  <a:lnTo>
                    <a:pt x="982" y="11782"/>
                  </a:lnTo>
                  <a:lnTo>
                    <a:pt x="982" y="6873"/>
                  </a:lnTo>
                  <a:lnTo>
                    <a:pt x="1964" y="6873"/>
                  </a:lnTo>
                  <a:cubicBezTo>
                    <a:pt x="1964" y="6873"/>
                    <a:pt x="1964" y="11782"/>
                    <a:pt x="1964" y="11782"/>
                  </a:cubicBezTo>
                  <a:close/>
                  <a:moveTo>
                    <a:pt x="19636" y="6382"/>
                  </a:moveTo>
                  <a:lnTo>
                    <a:pt x="19636" y="1473"/>
                  </a:lnTo>
                  <a:cubicBezTo>
                    <a:pt x="19636" y="659"/>
                    <a:pt x="18977" y="0"/>
                    <a:pt x="18164" y="0"/>
                  </a:cubicBezTo>
                  <a:cubicBezTo>
                    <a:pt x="17350" y="0"/>
                    <a:pt x="16691" y="659"/>
                    <a:pt x="16691" y="1473"/>
                  </a:cubicBezTo>
                  <a:lnTo>
                    <a:pt x="16691" y="1844"/>
                  </a:lnTo>
                  <a:lnTo>
                    <a:pt x="2459" y="6029"/>
                  </a:lnTo>
                  <a:cubicBezTo>
                    <a:pt x="2313" y="5944"/>
                    <a:pt x="2145" y="5891"/>
                    <a:pt x="1964" y="5891"/>
                  </a:cubicBezTo>
                  <a:lnTo>
                    <a:pt x="982" y="5891"/>
                  </a:lnTo>
                  <a:cubicBezTo>
                    <a:pt x="440" y="5891"/>
                    <a:pt x="0" y="6331"/>
                    <a:pt x="0" y="6873"/>
                  </a:cubicBezTo>
                  <a:lnTo>
                    <a:pt x="0" y="11782"/>
                  </a:lnTo>
                  <a:cubicBezTo>
                    <a:pt x="0" y="12324"/>
                    <a:pt x="440" y="12764"/>
                    <a:pt x="982" y="12764"/>
                  </a:cubicBezTo>
                  <a:lnTo>
                    <a:pt x="1964" y="12764"/>
                  </a:lnTo>
                  <a:cubicBezTo>
                    <a:pt x="2145" y="12764"/>
                    <a:pt x="2313" y="12711"/>
                    <a:pt x="2458" y="12626"/>
                  </a:cubicBezTo>
                  <a:lnTo>
                    <a:pt x="3050" y="12799"/>
                  </a:lnTo>
                  <a:lnTo>
                    <a:pt x="4921" y="21216"/>
                  </a:lnTo>
                  <a:lnTo>
                    <a:pt x="4930" y="21214"/>
                  </a:lnTo>
                  <a:cubicBezTo>
                    <a:pt x="4979" y="21433"/>
                    <a:pt x="5166" y="21600"/>
                    <a:pt x="5400" y="21600"/>
                  </a:cubicBezTo>
                  <a:lnTo>
                    <a:pt x="9327" y="21600"/>
                  </a:lnTo>
                  <a:cubicBezTo>
                    <a:pt x="9598" y="21600"/>
                    <a:pt x="9818" y="21381"/>
                    <a:pt x="9818" y="21109"/>
                  </a:cubicBezTo>
                  <a:cubicBezTo>
                    <a:pt x="9818" y="21072"/>
                    <a:pt x="9805" y="21039"/>
                    <a:pt x="9797" y="21005"/>
                  </a:cubicBezTo>
                  <a:lnTo>
                    <a:pt x="9806" y="21003"/>
                  </a:lnTo>
                  <a:lnTo>
                    <a:pt x="8249" y="14329"/>
                  </a:lnTo>
                  <a:lnTo>
                    <a:pt x="16691" y="16811"/>
                  </a:lnTo>
                  <a:lnTo>
                    <a:pt x="16691" y="17182"/>
                  </a:lnTo>
                  <a:cubicBezTo>
                    <a:pt x="16691" y="17995"/>
                    <a:pt x="17350" y="18655"/>
                    <a:pt x="18164" y="18655"/>
                  </a:cubicBezTo>
                  <a:cubicBezTo>
                    <a:pt x="18977" y="18655"/>
                    <a:pt x="19636" y="17995"/>
                    <a:pt x="19636" y="17182"/>
                  </a:cubicBezTo>
                  <a:lnTo>
                    <a:pt x="19636" y="12273"/>
                  </a:lnTo>
                  <a:cubicBezTo>
                    <a:pt x="20721" y="12273"/>
                    <a:pt x="21600" y="11394"/>
                    <a:pt x="21600" y="10309"/>
                  </a:cubicBezTo>
                  <a:lnTo>
                    <a:pt x="21600" y="8345"/>
                  </a:lnTo>
                  <a:cubicBezTo>
                    <a:pt x="21600" y="7261"/>
                    <a:pt x="20721" y="6382"/>
                    <a:pt x="19636" y="63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46" name="Subtitle 2"/>
            <p:cNvSpPr txBox="1"/>
            <p:nvPr/>
          </p:nvSpPr>
          <p:spPr>
            <a:xfrm>
              <a:off x="9486518" y="9352685"/>
              <a:ext cx="5463464" cy="3110662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ts val="3640"/>
                </a:lnSpc>
                <a:buFont typeface="Arial" panose="020B0604020202020204" pitchFamily="34" charset="0"/>
                <a:buChar char="•"/>
              </a:pP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acquiring.</a:t>
              </a:r>
              <a:endPara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marL="457200" indent="-457200" algn="l">
                <a:lnSpc>
                  <a:spcPts val="2040"/>
                </a:lnSpc>
                <a:buFont typeface="Arial" panose="020B0604020202020204" pitchFamily="34" charset="0"/>
                <a:buChar char="•"/>
              </a:pPr>
              <a:endParaRPr lang="en-US" sz="27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marL="457200" indent="-457200" algn="l">
                <a:lnSpc>
                  <a:spcPts val="3640"/>
                </a:lnSpc>
                <a:buFont typeface="Arial" panose="020B0604020202020204" pitchFamily="34" charset="0"/>
                <a:buChar char="•"/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marL="457200" indent="-457200" algn="l">
                <a:lnSpc>
                  <a:spcPts val="3640"/>
                </a:lnSpc>
                <a:buFont typeface="Arial" panose="020B0604020202020204" pitchFamily="34" charset="0"/>
                <a:buChar char="•"/>
              </a:pP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19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20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0" b="9670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-3176" y="-30751"/>
            <a:ext cx="24377650" cy="13746751"/>
          </a:xfrm>
          <a:prstGeom prst="rect">
            <a:avLst/>
          </a:prstGeom>
          <a:gradFill>
            <a:gsLst>
              <a:gs pos="0">
                <a:srgbClr val="009CDB">
                  <a:alpha val="62000"/>
                </a:srgbClr>
              </a:gs>
              <a:gs pos="100000">
                <a:srgbClr val="7030A0">
                  <a:alpha val="68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28623" y="3887558"/>
            <a:ext cx="12037702" cy="3231654"/>
          </a:xfrm>
          <a:prstGeom prst="rect">
            <a:avLst/>
          </a:prstGeom>
          <a:noFill/>
        </p:spPr>
        <p:txBody>
          <a:bodyPr wrap="square" lIns="91440" tIns="0" rIns="0" bIns="0" rtlCol="0">
            <a:spAutoFit/>
          </a:bodyPr>
          <a:lstStyle/>
          <a:p>
            <a:pPr algn="r"/>
            <a:r>
              <a:rPr lang="en-US" sz="7000" b="1" spc="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rPr>
              <a:t>The real problem is not whether machines think but whether men </a:t>
            </a:r>
            <a:r>
              <a:rPr lang="en-US" sz="7000" b="1" spc="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rPr>
              <a:t>do.</a:t>
            </a:r>
            <a:endParaRPr lang="en-US" sz="7000" b="1" spc="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charset="0"/>
              <a:sym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03005" y="1223847"/>
            <a:ext cx="307723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“</a:t>
            </a:r>
            <a:endParaRPr lang="en-US" sz="40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7933891" y="4103650"/>
            <a:ext cx="4409378" cy="7158981"/>
            <a:chOff x="17933891" y="4103650"/>
            <a:chExt cx="4409378" cy="7158981"/>
          </a:xfrm>
        </p:grpSpPr>
        <p:sp>
          <p:nvSpPr>
            <p:cNvPr id="2" name="Oval 1"/>
            <p:cNvSpPr/>
            <p:nvPr/>
          </p:nvSpPr>
          <p:spPr>
            <a:xfrm>
              <a:off x="18014243" y="4103650"/>
              <a:ext cx="4237462" cy="4237462"/>
            </a:xfrm>
            <a:prstGeom prst="ellipse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Subtitle 2"/>
            <p:cNvSpPr txBox="1"/>
            <p:nvPr/>
          </p:nvSpPr>
          <p:spPr>
            <a:xfrm>
              <a:off x="17933891" y="9658023"/>
              <a:ext cx="4409378" cy="160460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also</a:t>
              </a:r>
              <a:endParaRPr 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4" name="Shape 2787"/>
            <p:cNvSpPr/>
            <p:nvPr/>
          </p:nvSpPr>
          <p:spPr>
            <a:xfrm>
              <a:off x="19366819" y="5455751"/>
              <a:ext cx="1532310" cy="1533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6" h="21600" extrusionOk="0">
                  <a:moveTo>
                    <a:pt x="11502" y="10309"/>
                  </a:moveTo>
                  <a:cubicBezTo>
                    <a:pt x="11767" y="10309"/>
                    <a:pt x="11981" y="10090"/>
                    <a:pt x="11981" y="9818"/>
                  </a:cubicBezTo>
                  <a:cubicBezTo>
                    <a:pt x="11981" y="9547"/>
                    <a:pt x="11767" y="9327"/>
                    <a:pt x="11502" y="9327"/>
                  </a:cubicBezTo>
                  <a:cubicBezTo>
                    <a:pt x="11237" y="9327"/>
                    <a:pt x="11022" y="9547"/>
                    <a:pt x="11022" y="9818"/>
                  </a:cubicBezTo>
                  <a:cubicBezTo>
                    <a:pt x="11022" y="10090"/>
                    <a:pt x="11237" y="10309"/>
                    <a:pt x="11502" y="10309"/>
                  </a:cubicBezTo>
                  <a:moveTo>
                    <a:pt x="15818" y="4909"/>
                  </a:moveTo>
                  <a:cubicBezTo>
                    <a:pt x="16083" y="4909"/>
                    <a:pt x="16297" y="5129"/>
                    <a:pt x="16297" y="5400"/>
                  </a:cubicBezTo>
                  <a:cubicBezTo>
                    <a:pt x="16297" y="5672"/>
                    <a:pt x="16083" y="5891"/>
                    <a:pt x="15818" y="5891"/>
                  </a:cubicBezTo>
                  <a:cubicBezTo>
                    <a:pt x="15553" y="5891"/>
                    <a:pt x="15338" y="5672"/>
                    <a:pt x="15338" y="5400"/>
                  </a:cubicBezTo>
                  <a:cubicBezTo>
                    <a:pt x="15338" y="5129"/>
                    <a:pt x="15553" y="4909"/>
                    <a:pt x="15818" y="4909"/>
                  </a:cubicBezTo>
                  <a:moveTo>
                    <a:pt x="15818" y="6873"/>
                  </a:moveTo>
                  <a:cubicBezTo>
                    <a:pt x="16612" y="6873"/>
                    <a:pt x="17256" y="6213"/>
                    <a:pt x="17256" y="5400"/>
                  </a:cubicBezTo>
                  <a:cubicBezTo>
                    <a:pt x="17256" y="4587"/>
                    <a:pt x="16612" y="3928"/>
                    <a:pt x="15818" y="3928"/>
                  </a:cubicBezTo>
                  <a:cubicBezTo>
                    <a:pt x="15023" y="3928"/>
                    <a:pt x="14379" y="4587"/>
                    <a:pt x="14379" y="5400"/>
                  </a:cubicBezTo>
                  <a:cubicBezTo>
                    <a:pt x="14379" y="6213"/>
                    <a:pt x="15023" y="6873"/>
                    <a:pt x="15818" y="6873"/>
                  </a:cubicBezTo>
                  <a:moveTo>
                    <a:pt x="12941" y="11782"/>
                  </a:moveTo>
                  <a:cubicBezTo>
                    <a:pt x="13206" y="11782"/>
                    <a:pt x="13420" y="11562"/>
                    <a:pt x="13420" y="11291"/>
                  </a:cubicBezTo>
                  <a:cubicBezTo>
                    <a:pt x="13420" y="11020"/>
                    <a:pt x="13206" y="10800"/>
                    <a:pt x="12941" y="10800"/>
                  </a:cubicBezTo>
                  <a:cubicBezTo>
                    <a:pt x="12675" y="10800"/>
                    <a:pt x="12461" y="11020"/>
                    <a:pt x="12461" y="11291"/>
                  </a:cubicBezTo>
                  <a:cubicBezTo>
                    <a:pt x="12461" y="11562"/>
                    <a:pt x="12675" y="11782"/>
                    <a:pt x="12941" y="11782"/>
                  </a:cubicBezTo>
                  <a:moveTo>
                    <a:pt x="10063" y="7855"/>
                  </a:moveTo>
                  <a:cubicBezTo>
                    <a:pt x="9798" y="7855"/>
                    <a:pt x="9584" y="8074"/>
                    <a:pt x="9584" y="8346"/>
                  </a:cubicBezTo>
                  <a:cubicBezTo>
                    <a:pt x="9584" y="8617"/>
                    <a:pt x="9798" y="8836"/>
                    <a:pt x="10063" y="8836"/>
                  </a:cubicBezTo>
                  <a:cubicBezTo>
                    <a:pt x="10328" y="8836"/>
                    <a:pt x="10543" y="8617"/>
                    <a:pt x="10543" y="8346"/>
                  </a:cubicBezTo>
                  <a:cubicBezTo>
                    <a:pt x="10543" y="8074"/>
                    <a:pt x="10328" y="7855"/>
                    <a:pt x="10063" y="7855"/>
                  </a:cubicBezTo>
                  <a:moveTo>
                    <a:pt x="1718" y="19842"/>
                  </a:moveTo>
                  <a:lnTo>
                    <a:pt x="3451" y="15392"/>
                  </a:lnTo>
                  <a:cubicBezTo>
                    <a:pt x="3684" y="15834"/>
                    <a:pt x="3973" y="16253"/>
                    <a:pt x="4312" y="16642"/>
                  </a:cubicBezTo>
                  <a:cubicBezTo>
                    <a:pt x="4824" y="17230"/>
                    <a:pt x="5418" y="17711"/>
                    <a:pt x="6061" y="18068"/>
                  </a:cubicBezTo>
                  <a:cubicBezTo>
                    <a:pt x="6061" y="18068"/>
                    <a:pt x="1718" y="19842"/>
                    <a:pt x="1718" y="19842"/>
                  </a:cubicBezTo>
                  <a:close/>
                  <a:moveTo>
                    <a:pt x="3717" y="12060"/>
                  </a:moveTo>
                  <a:lnTo>
                    <a:pt x="0" y="21600"/>
                  </a:lnTo>
                  <a:lnTo>
                    <a:pt x="9319" y="17795"/>
                  </a:lnTo>
                  <a:cubicBezTo>
                    <a:pt x="9153" y="17815"/>
                    <a:pt x="8987" y="17824"/>
                    <a:pt x="8822" y="17824"/>
                  </a:cubicBezTo>
                  <a:cubicBezTo>
                    <a:pt x="5971" y="17824"/>
                    <a:pt x="3389" y="15002"/>
                    <a:pt x="3717" y="12060"/>
                  </a:cubicBezTo>
                  <a:moveTo>
                    <a:pt x="16115" y="10657"/>
                  </a:moveTo>
                  <a:cubicBezTo>
                    <a:pt x="15925" y="10851"/>
                    <a:pt x="15627" y="11171"/>
                    <a:pt x="15280" y="11542"/>
                  </a:cubicBezTo>
                  <a:cubicBezTo>
                    <a:pt x="14662" y="12204"/>
                    <a:pt x="13712" y="13221"/>
                    <a:pt x="13147" y="13753"/>
                  </a:cubicBezTo>
                  <a:lnTo>
                    <a:pt x="7665" y="8141"/>
                  </a:lnTo>
                  <a:cubicBezTo>
                    <a:pt x="8185" y="7563"/>
                    <a:pt x="9179" y="6590"/>
                    <a:pt x="9825" y="5958"/>
                  </a:cubicBezTo>
                  <a:cubicBezTo>
                    <a:pt x="10188" y="5603"/>
                    <a:pt x="10500" y="5298"/>
                    <a:pt x="10690" y="5103"/>
                  </a:cubicBezTo>
                  <a:cubicBezTo>
                    <a:pt x="13284" y="2447"/>
                    <a:pt x="18271" y="993"/>
                    <a:pt x="20136" y="982"/>
                  </a:cubicBezTo>
                  <a:cubicBezTo>
                    <a:pt x="20132" y="2572"/>
                    <a:pt x="18824" y="7884"/>
                    <a:pt x="16115" y="10657"/>
                  </a:cubicBezTo>
                  <a:moveTo>
                    <a:pt x="12477" y="14563"/>
                  </a:moveTo>
                  <a:cubicBezTo>
                    <a:pt x="12127" y="15873"/>
                    <a:pt x="11665" y="17072"/>
                    <a:pt x="11154" y="18035"/>
                  </a:cubicBezTo>
                  <a:cubicBezTo>
                    <a:pt x="10943" y="17454"/>
                    <a:pt x="10642" y="16798"/>
                    <a:pt x="10214" y="16110"/>
                  </a:cubicBezTo>
                  <a:cubicBezTo>
                    <a:pt x="10035" y="15823"/>
                    <a:pt x="9728" y="15656"/>
                    <a:pt x="9405" y="15656"/>
                  </a:cubicBezTo>
                  <a:cubicBezTo>
                    <a:pt x="9329" y="15656"/>
                    <a:pt x="9252" y="15665"/>
                    <a:pt x="9176" y="15684"/>
                  </a:cubicBezTo>
                  <a:cubicBezTo>
                    <a:pt x="8990" y="15731"/>
                    <a:pt x="8799" y="15755"/>
                    <a:pt x="8610" y="15755"/>
                  </a:cubicBezTo>
                  <a:cubicBezTo>
                    <a:pt x="7905" y="15755"/>
                    <a:pt x="7217" y="15432"/>
                    <a:pt x="6621" y="14822"/>
                  </a:cubicBezTo>
                  <a:cubicBezTo>
                    <a:pt x="5861" y="14044"/>
                    <a:pt x="5561" y="13114"/>
                    <a:pt x="5779" y="12206"/>
                  </a:cubicBezTo>
                  <a:cubicBezTo>
                    <a:pt x="5877" y="11797"/>
                    <a:pt x="5709" y="11370"/>
                    <a:pt x="5363" y="11144"/>
                  </a:cubicBezTo>
                  <a:cubicBezTo>
                    <a:pt x="4690" y="10706"/>
                    <a:pt x="4050" y="10398"/>
                    <a:pt x="3482" y="10183"/>
                  </a:cubicBezTo>
                  <a:cubicBezTo>
                    <a:pt x="4423" y="9658"/>
                    <a:pt x="5594" y="9186"/>
                    <a:pt x="6874" y="8827"/>
                  </a:cubicBezTo>
                  <a:cubicBezTo>
                    <a:pt x="6900" y="8820"/>
                    <a:pt x="6921" y="8803"/>
                    <a:pt x="6946" y="8793"/>
                  </a:cubicBezTo>
                  <a:lnTo>
                    <a:pt x="12510" y="14490"/>
                  </a:lnTo>
                  <a:cubicBezTo>
                    <a:pt x="12501" y="14515"/>
                    <a:pt x="12484" y="14536"/>
                    <a:pt x="12477" y="14563"/>
                  </a:cubicBezTo>
                  <a:moveTo>
                    <a:pt x="20922" y="167"/>
                  </a:moveTo>
                  <a:cubicBezTo>
                    <a:pt x="20813" y="55"/>
                    <a:pt x="20545" y="0"/>
                    <a:pt x="20157" y="0"/>
                  </a:cubicBezTo>
                  <a:cubicBezTo>
                    <a:pt x="18131" y="0"/>
                    <a:pt x="12842" y="1511"/>
                    <a:pt x="10012" y="4409"/>
                  </a:cubicBezTo>
                  <a:cubicBezTo>
                    <a:pt x="9345" y="5092"/>
                    <a:pt x="7134" y="7175"/>
                    <a:pt x="6621" y="7880"/>
                  </a:cubicBezTo>
                  <a:cubicBezTo>
                    <a:pt x="4961" y="8346"/>
                    <a:pt x="2544" y="9277"/>
                    <a:pt x="1196" y="10657"/>
                  </a:cubicBezTo>
                  <a:cubicBezTo>
                    <a:pt x="1196" y="10657"/>
                    <a:pt x="2841" y="10663"/>
                    <a:pt x="4848" y="11972"/>
                  </a:cubicBezTo>
                  <a:cubicBezTo>
                    <a:pt x="4556" y="13190"/>
                    <a:pt x="4926" y="14475"/>
                    <a:pt x="5943" y="15516"/>
                  </a:cubicBezTo>
                  <a:cubicBezTo>
                    <a:pt x="6735" y="16327"/>
                    <a:pt x="7672" y="16737"/>
                    <a:pt x="8610" y="16737"/>
                  </a:cubicBezTo>
                  <a:cubicBezTo>
                    <a:pt x="8876" y="16737"/>
                    <a:pt x="9142" y="16704"/>
                    <a:pt x="9405" y="16637"/>
                  </a:cubicBezTo>
                  <a:cubicBezTo>
                    <a:pt x="10683" y="18692"/>
                    <a:pt x="10690" y="20376"/>
                    <a:pt x="10690" y="20376"/>
                  </a:cubicBezTo>
                  <a:cubicBezTo>
                    <a:pt x="12038" y="18996"/>
                    <a:pt x="12948" y="16521"/>
                    <a:pt x="13402" y="14822"/>
                  </a:cubicBezTo>
                  <a:cubicBezTo>
                    <a:pt x="14091" y="14297"/>
                    <a:pt x="16126" y="12034"/>
                    <a:pt x="16793" y="11351"/>
                  </a:cubicBezTo>
                  <a:cubicBezTo>
                    <a:pt x="20164" y="7900"/>
                    <a:pt x="21600" y="861"/>
                    <a:pt x="20922" y="167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9309441" y="8949079"/>
              <a:ext cx="16546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Launch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646848" y="4103650"/>
            <a:ext cx="4409378" cy="7158981"/>
            <a:chOff x="12646848" y="4103650"/>
            <a:chExt cx="4409378" cy="7158981"/>
          </a:xfrm>
        </p:grpSpPr>
        <p:sp>
          <p:nvSpPr>
            <p:cNvPr id="25" name="Oval 24"/>
            <p:cNvSpPr/>
            <p:nvPr/>
          </p:nvSpPr>
          <p:spPr>
            <a:xfrm>
              <a:off x="12708151" y="4103650"/>
              <a:ext cx="4237462" cy="4237462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Subtitle 2"/>
            <p:cNvSpPr txBox="1"/>
            <p:nvPr/>
          </p:nvSpPr>
          <p:spPr>
            <a:xfrm>
              <a:off x="12646848" y="9658023"/>
              <a:ext cx="4409378" cy="160460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also</a:t>
              </a:r>
              <a:endParaRPr 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2" name="Shape 2771"/>
            <p:cNvSpPr/>
            <p:nvPr/>
          </p:nvSpPr>
          <p:spPr>
            <a:xfrm>
              <a:off x="14084907" y="5455751"/>
              <a:ext cx="1533260" cy="1533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7" y="8836"/>
                  </a:moveTo>
                  <a:cubicBezTo>
                    <a:pt x="15812" y="8836"/>
                    <a:pt x="16691" y="9716"/>
                    <a:pt x="16691" y="10800"/>
                  </a:cubicBezTo>
                  <a:cubicBezTo>
                    <a:pt x="16691" y="11884"/>
                    <a:pt x="15812" y="12764"/>
                    <a:pt x="14727" y="12764"/>
                  </a:cubicBezTo>
                  <a:cubicBezTo>
                    <a:pt x="13643" y="12764"/>
                    <a:pt x="12764" y="11884"/>
                    <a:pt x="12764" y="10800"/>
                  </a:cubicBezTo>
                  <a:cubicBezTo>
                    <a:pt x="12764" y="9716"/>
                    <a:pt x="13643" y="8836"/>
                    <a:pt x="14727" y="8836"/>
                  </a:cubicBezTo>
                  <a:moveTo>
                    <a:pt x="14727" y="13745"/>
                  </a:moveTo>
                  <a:cubicBezTo>
                    <a:pt x="16354" y="13745"/>
                    <a:pt x="17673" y="12427"/>
                    <a:pt x="17673" y="10800"/>
                  </a:cubicBezTo>
                  <a:cubicBezTo>
                    <a:pt x="17673" y="9174"/>
                    <a:pt x="16354" y="7855"/>
                    <a:pt x="14727" y="7855"/>
                  </a:cubicBezTo>
                  <a:cubicBezTo>
                    <a:pt x="13100" y="7855"/>
                    <a:pt x="11782" y="9174"/>
                    <a:pt x="11782" y="10800"/>
                  </a:cubicBezTo>
                  <a:cubicBezTo>
                    <a:pt x="11782" y="12427"/>
                    <a:pt x="13100" y="13745"/>
                    <a:pt x="14727" y="13745"/>
                  </a:cubicBezTo>
                  <a:moveTo>
                    <a:pt x="6873" y="7308"/>
                  </a:moveTo>
                  <a:lnTo>
                    <a:pt x="8442" y="9818"/>
                  </a:lnTo>
                  <a:lnTo>
                    <a:pt x="5304" y="9818"/>
                  </a:lnTo>
                  <a:cubicBezTo>
                    <a:pt x="5304" y="9818"/>
                    <a:pt x="6873" y="7308"/>
                    <a:pt x="6873" y="7308"/>
                  </a:cubicBezTo>
                  <a:close/>
                  <a:moveTo>
                    <a:pt x="4418" y="10800"/>
                  </a:moveTo>
                  <a:lnTo>
                    <a:pt x="9327" y="10800"/>
                  </a:lnTo>
                  <a:cubicBezTo>
                    <a:pt x="9598" y="10800"/>
                    <a:pt x="9818" y="10580"/>
                    <a:pt x="9818" y="10309"/>
                  </a:cubicBezTo>
                  <a:cubicBezTo>
                    <a:pt x="9818" y="10208"/>
                    <a:pt x="9780" y="10120"/>
                    <a:pt x="9728" y="10042"/>
                  </a:cubicBezTo>
                  <a:lnTo>
                    <a:pt x="9736" y="10037"/>
                  </a:lnTo>
                  <a:lnTo>
                    <a:pt x="7281" y="6110"/>
                  </a:lnTo>
                  <a:lnTo>
                    <a:pt x="7274" y="6114"/>
                  </a:lnTo>
                  <a:cubicBezTo>
                    <a:pt x="7186" y="5983"/>
                    <a:pt x="7043" y="5891"/>
                    <a:pt x="6873" y="5891"/>
                  </a:cubicBezTo>
                  <a:cubicBezTo>
                    <a:pt x="6702" y="5891"/>
                    <a:pt x="6560" y="5983"/>
                    <a:pt x="6472" y="6114"/>
                  </a:cubicBezTo>
                  <a:lnTo>
                    <a:pt x="6464" y="6110"/>
                  </a:lnTo>
                  <a:lnTo>
                    <a:pt x="4010" y="10037"/>
                  </a:lnTo>
                  <a:lnTo>
                    <a:pt x="4018" y="10042"/>
                  </a:lnTo>
                  <a:cubicBezTo>
                    <a:pt x="3965" y="10120"/>
                    <a:pt x="3927" y="10208"/>
                    <a:pt x="3927" y="10309"/>
                  </a:cubicBezTo>
                  <a:cubicBezTo>
                    <a:pt x="3927" y="10580"/>
                    <a:pt x="4147" y="10800"/>
                    <a:pt x="4418" y="10800"/>
                  </a:cubicBezTo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8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40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40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2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4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7" y="21545"/>
                    <a:pt x="13610" y="21600"/>
                    <a:pt x="13745" y="21600"/>
                  </a:cubicBezTo>
                  <a:cubicBezTo>
                    <a:pt x="14016" y="21600"/>
                    <a:pt x="14236" y="21380"/>
                    <a:pt x="14236" y="21109"/>
                  </a:cubicBezTo>
                  <a:cubicBezTo>
                    <a:pt x="14236" y="20974"/>
                    <a:pt x="14181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427263" y="8949079"/>
              <a:ext cx="280679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Presentation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293799" y="4103650"/>
            <a:ext cx="4409378" cy="7158981"/>
            <a:chOff x="7293799" y="4103650"/>
            <a:chExt cx="4409378" cy="7158981"/>
          </a:xfrm>
        </p:grpSpPr>
        <p:sp>
          <p:nvSpPr>
            <p:cNvPr id="13" name="Oval 12"/>
            <p:cNvSpPr/>
            <p:nvPr/>
          </p:nvSpPr>
          <p:spPr>
            <a:xfrm>
              <a:off x="7402059" y="4103650"/>
              <a:ext cx="4237462" cy="4237462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Subtitle 2"/>
            <p:cNvSpPr txBox="1"/>
            <p:nvPr/>
          </p:nvSpPr>
          <p:spPr>
            <a:xfrm>
              <a:off x="7293799" y="9658023"/>
              <a:ext cx="4409378" cy="160460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also</a:t>
              </a:r>
              <a:endParaRPr 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3" name="Shape 2783"/>
            <p:cNvSpPr/>
            <p:nvPr/>
          </p:nvSpPr>
          <p:spPr>
            <a:xfrm>
              <a:off x="8754160" y="5560291"/>
              <a:ext cx="1533260" cy="1324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855"/>
                  </a:moveTo>
                  <a:lnTo>
                    <a:pt x="1633" y="10800"/>
                  </a:lnTo>
                  <a:lnTo>
                    <a:pt x="4615" y="9156"/>
                  </a:lnTo>
                  <a:lnTo>
                    <a:pt x="10589" y="12450"/>
                  </a:lnTo>
                  <a:lnTo>
                    <a:pt x="10591" y="12446"/>
                  </a:lnTo>
                  <a:cubicBezTo>
                    <a:pt x="10654" y="12482"/>
                    <a:pt x="10724" y="12505"/>
                    <a:pt x="10800" y="12505"/>
                  </a:cubicBezTo>
                  <a:cubicBezTo>
                    <a:pt x="10876" y="12505"/>
                    <a:pt x="10946" y="12482"/>
                    <a:pt x="11009" y="12446"/>
                  </a:cubicBezTo>
                  <a:lnTo>
                    <a:pt x="11011" y="12450"/>
                  </a:lnTo>
                  <a:lnTo>
                    <a:pt x="16985" y="9156"/>
                  </a:lnTo>
                  <a:lnTo>
                    <a:pt x="19967" y="10800"/>
                  </a:lnTo>
                  <a:cubicBezTo>
                    <a:pt x="19967" y="10800"/>
                    <a:pt x="10800" y="15855"/>
                    <a:pt x="10800" y="15855"/>
                  </a:cubicBezTo>
                  <a:close/>
                  <a:moveTo>
                    <a:pt x="19967" y="15347"/>
                  </a:moveTo>
                  <a:lnTo>
                    <a:pt x="10800" y="20402"/>
                  </a:lnTo>
                  <a:lnTo>
                    <a:pt x="1633" y="15347"/>
                  </a:lnTo>
                  <a:lnTo>
                    <a:pt x="4615" y="13703"/>
                  </a:lnTo>
                  <a:lnTo>
                    <a:pt x="10589" y="16997"/>
                  </a:lnTo>
                  <a:lnTo>
                    <a:pt x="10591" y="16994"/>
                  </a:lnTo>
                  <a:cubicBezTo>
                    <a:pt x="10654" y="17029"/>
                    <a:pt x="10724" y="17053"/>
                    <a:pt x="10800" y="17053"/>
                  </a:cubicBezTo>
                  <a:cubicBezTo>
                    <a:pt x="10876" y="17053"/>
                    <a:pt x="10946" y="17029"/>
                    <a:pt x="11009" y="16994"/>
                  </a:cubicBezTo>
                  <a:lnTo>
                    <a:pt x="11011" y="16997"/>
                  </a:lnTo>
                  <a:lnTo>
                    <a:pt x="16985" y="13703"/>
                  </a:lnTo>
                  <a:cubicBezTo>
                    <a:pt x="16985" y="13703"/>
                    <a:pt x="19967" y="15347"/>
                    <a:pt x="19967" y="15347"/>
                  </a:cubicBezTo>
                  <a:close/>
                  <a:moveTo>
                    <a:pt x="1633" y="6253"/>
                  </a:moveTo>
                  <a:lnTo>
                    <a:pt x="10800" y="1198"/>
                  </a:lnTo>
                  <a:lnTo>
                    <a:pt x="19967" y="6253"/>
                  </a:lnTo>
                  <a:lnTo>
                    <a:pt x="10800" y="11307"/>
                  </a:lnTo>
                  <a:cubicBezTo>
                    <a:pt x="10800" y="11307"/>
                    <a:pt x="1633" y="6253"/>
                    <a:pt x="1633" y="6253"/>
                  </a:cubicBezTo>
                  <a:close/>
                  <a:moveTo>
                    <a:pt x="21600" y="10800"/>
                  </a:moveTo>
                  <a:cubicBezTo>
                    <a:pt x="21600" y="10574"/>
                    <a:pt x="21484" y="10383"/>
                    <a:pt x="21319" y="10290"/>
                  </a:cubicBezTo>
                  <a:lnTo>
                    <a:pt x="21320" y="10287"/>
                  </a:lnTo>
                  <a:lnTo>
                    <a:pt x="18127" y="8526"/>
                  </a:lnTo>
                  <a:lnTo>
                    <a:pt x="21320" y="6766"/>
                  </a:lnTo>
                  <a:lnTo>
                    <a:pt x="21319" y="6762"/>
                  </a:lnTo>
                  <a:cubicBezTo>
                    <a:pt x="21484" y="6671"/>
                    <a:pt x="21600" y="6479"/>
                    <a:pt x="21600" y="6253"/>
                  </a:cubicBezTo>
                  <a:cubicBezTo>
                    <a:pt x="21600" y="6027"/>
                    <a:pt x="21484" y="5835"/>
                    <a:pt x="21319" y="5743"/>
                  </a:cubicBezTo>
                  <a:lnTo>
                    <a:pt x="21320" y="5740"/>
                  </a:lnTo>
                  <a:lnTo>
                    <a:pt x="11011" y="56"/>
                  </a:lnTo>
                  <a:lnTo>
                    <a:pt x="11009" y="59"/>
                  </a:lnTo>
                  <a:cubicBezTo>
                    <a:pt x="10946" y="23"/>
                    <a:pt x="10876" y="0"/>
                    <a:pt x="10800" y="0"/>
                  </a:cubicBezTo>
                  <a:cubicBezTo>
                    <a:pt x="10724" y="0"/>
                    <a:pt x="10654" y="23"/>
                    <a:pt x="10591" y="59"/>
                  </a:cubicBezTo>
                  <a:lnTo>
                    <a:pt x="10589" y="56"/>
                  </a:lnTo>
                  <a:lnTo>
                    <a:pt x="280" y="5740"/>
                  </a:lnTo>
                  <a:lnTo>
                    <a:pt x="281" y="5743"/>
                  </a:lnTo>
                  <a:cubicBezTo>
                    <a:pt x="116" y="5835"/>
                    <a:pt x="0" y="6027"/>
                    <a:pt x="0" y="6253"/>
                  </a:cubicBezTo>
                  <a:cubicBezTo>
                    <a:pt x="0" y="6479"/>
                    <a:pt x="116" y="6671"/>
                    <a:pt x="281" y="6762"/>
                  </a:cubicBezTo>
                  <a:lnTo>
                    <a:pt x="280" y="6766"/>
                  </a:lnTo>
                  <a:lnTo>
                    <a:pt x="3473" y="8526"/>
                  </a:lnTo>
                  <a:lnTo>
                    <a:pt x="280" y="10287"/>
                  </a:lnTo>
                  <a:lnTo>
                    <a:pt x="281" y="10290"/>
                  </a:lnTo>
                  <a:cubicBezTo>
                    <a:pt x="116" y="10383"/>
                    <a:pt x="0" y="10574"/>
                    <a:pt x="0" y="10800"/>
                  </a:cubicBezTo>
                  <a:cubicBezTo>
                    <a:pt x="0" y="11026"/>
                    <a:pt x="116" y="11218"/>
                    <a:pt x="281" y="11310"/>
                  </a:cubicBezTo>
                  <a:lnTo>
                    <a:pt x="280" y="11313"/>
                  </a:lnTo>
                  <a:lnTo>
                    <a:pt x="3473" y="13074"/>
                  </a:lnTo>
                  <a:lnTo>
                    <a:pt x="280" y="14834"/>
                  </a:lnTo>
                  <a:lnTo>
                    <a:pt x="281" y="14838"/>
                  </a:lnTo>
                  <a:cubicBezTo>
                    <a:pt x="116" y="14930"/>
                    <a:pt x="0" y="15121"/>
                    <a:pt x="0" y="15347"/>
                  </a:cubicBezTo>
                  <a:cubicBezTo>
                    <a:pt x="0" y="15574"/>
                    <a:pt x="116" y="15765"/>
                    <a:pt x="281" y="15857"/>
                  </a:cubicBezTo>
                  <a:lnTo>
                    <a:pt x="280" y="15860"/>
                  </a:lnTo>
                  <a:lnTo>
                    <a:pt x="10589" y="21544"/>
                  </a:lnTo>
                  <a:lnTo>
                    <a:pt x="10591" y="21541"/>
                  </a:lnTo>
                  <a:cubicBezTo>
                    <a:pt x="10654" y="21577"/>
                    <a:pt x="10724" y="21600"/>
                    <a:pt x="10800" y="21600"/>
                  </a:cubicBezTo>
                  <a:cubicBezTo>
                    <a:pt x="10876" y="21600"/>
                    <a:pt x="10946" y="21577"/>
                    <a:pt x="11009" y="21541"/>
                  </a:cubicBezTo>
                  <a:lnTo>
                    <a:pt x="11011" y="21544"/>
                  </a:lnTo>
                  <a:lnTo>
                    <a:pt x="21320" y="15860"/>
                  </a:lnTo>
                  <a:lnTo>
                    <a:pt x="21319" y="15857"/>
                  </a:lnTo>
                  <a:cubicBezTo>
                    <a:pt x="21484" y="15765"/>
                    <a:pt x="21600" y="15574"/>
                    <a:pt x="21600" y="15347"/>
                  </a:cubicBezTo>
                  <a:cubicBezTo>
                    <a:pt x="21600" y="15121"/>
                    <a:pt x="21484" y="14930"/>
                    <a:pt x="21319" y="14838"/>
                  </a:cubicBezTo>
                  <a:lnTo>
                    <a:pt x="21320" y="14834"/>
                  </a:lnTo>
                  <a:lnTo>
                    <a:pt x="18127" y="13074"/>
                  </a:lnTo>
                  <a:lnTo>
                    <a:pt x="21320" y="11313"/>
                  </a:lnTo>
                  <a:lnTo>
                    <a:pt x="21319" y="11310"/>
                  </a:lnTo>
                  <a:cubicBezTo>
                    <a:pt x="21484" y="11218"/>
                    <a:pt x="21600" y="1102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750717" y="8949079"/>
              <a:ext cx="149553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Layers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84454" y="4103650"/>
            <a:ext cx="4409378" cy="7158981"/>
            <a:chOff x="1984454" y="4103650"/>
            <a:chExt cx="4409378" cy="7158981"/>
          </a:xfrm>
        </p:grpSpPr>
        <p:sp>
          <p:nvSpPr>
            <p:cNvPr id="14" name="Oval 13"/>
            <p:cNvSpPr/>
            <p:nvPr/>
          </p:nvSpPr>
          <p:spPr>
            <a:xfrm>
              <a:off x="2095967" y="4103650"/>
              <a:ext cx="4237462" cy="4237462"/>
            </a:xfrm>
            <a:prstGeom prst="ellipse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Subtitle 2"/>
            <p:cNvSpPr txBox="1"/>
            <p:nvPr/>
          </p:nvSpPr>
          <p:spPr>
            <a:xfrm>
              <a:off x="1984454" y="9658023"/>
              <a:ext cx="4409378" cy="160460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also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1" name="Shape 2708"/>
            <p:cNvSpPr/>
            <p:nvPr/>
          </p:nvSpPr>
          <p:spPr>
            <a:xfrm>
              <a:off x="3448068" y="5455751"/>
              <a:ext cx="1533260" cy="1533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8" y="20618"/>
                    <a:pt x="982" y="16222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2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8836" y="13888"/>
                  </a:moveTo>
                  <a:lnTo>
                    <a:pt x="8836" y="7712"/>
                  </a:lnTo>
                  <a:lnTo>
                    <a:pt x="14241" y="10800"/>
                  </a:lnTo>
                  <a:cubicBezTo>
                    <a:pt x="14241" y="10800"/>
                    <a:pt x="8836" y="13888"/>
                    <a:pt x="8836" y="13888"/>
                  </a:cubicBezTo>
                  <a:close/>
                  <a:moveTo>
                    <a:pt x="15520" y="10422"/>
                  </a:moveTo>
                  <a:lnTo>
                    <a:pt x="15525" y="10416"/>
                  </a:lnTo>
                  <a:lnTo>
                    <a:pt x="15438" y="10367"/>
                  </a:lnTo>
                  <a:cubicBezTo>
                    <a:pt x="15425" y="10361"/>
                    <a:pt x="15414" y="10351"/>
                    <a:pt x="15401" y="10346"/>
                  </a:cubicBezTo>
                  <a:lnTo>
                    <a:pt x="8652" y="6489"/>
                  </a:lnTo>
                  <a:lnTo>
                    <a:pt x="8647" y="6495"/>
                  </a:lnTo>
                  <a:cubicBezTo>
                    <a:pt x="8563" y="6428"/>
                    <a:pt x="8461" y="6382"/>
                    <a:pt x="8345" y="6382"/>
                  </a:cubicBezTo>
                  <a:cubicBezTo>
                    <a:pt x="8075" y="6382"/>
                    <a:pt x="7855" y="6601"/>
                    <a:pt x="7855" y="6873"/>
                  </a:cubicBezTo>
                  <a:lnTo>
                    <a:pt x="7855" y="14727"/>
                  </a:lnTo>
                  <a:cubicBezTo>
                    <a:pt x="7855" y="14999"/>
                    <a:pt x="8075" y="15218"/>
                    <a:pt x="8345" y="15218"/>
                  </a:cubicBezTo>
                  <a:cubicBezTo>
                    <a:pt x="8461" y="15218"/>
                    <a:pt x="8563" y="15172"/>
                    <a:pt x="8647" y="15105"/>
                  </a:cubicBezTo>
                  <a:lnTo>
                    <a:pt x="8652" y="15111"/>
                  </a:lnTo>
                  <a:lnTo>
                    <a:pt x="15401" y="11254"/>
                  </a:lnTo>
                  <a:cubicBezTo>
                    <a:pt x="15414" y="11249"/>
                    <a:pt x="15425" y="11240"/>
                    <a:pt x="15438" y="11233"/>
                  </a:cubicBezTo>
                  <a:lnTo>
                    <a:pt x="15525" y="11184"/>
                  </a:lnTo>
                  <a:lnTo>
                    <a:pt x="15520" y="11178"/>
                  </a:lnTo>
                  <a:cubicBezTo>
                    <a:pt x="15632" y="11088"/>
                    <a:pt x="15709" y="10955"/>
                    <a:pt x="15709" y="10800"/>
                  </a:cubicBezTo>
                  <a:cubicBezTo>
                    <a:pt x="15709" y="10645"/>
                    <a:pt x="15632" y="10512"/>
                    <a:pt x="15520" y="1042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02149" y="8949079"/>
              <a:ext cx="138050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Video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30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3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19302" y="3642408"/>
            <a:ext cx="20467443" cy="8403434"/>
            <a:chOff x="2119302" y="3642408"/>
            <a:chExt cx="20467443" cy="8403434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0350878" y="6791987"/>
              <a:ext cx="0" cy="461883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404635" y="6791987"/>
              <a:ext cx="15946243" cy="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15042897" y="6791987"/>
              <a:ext cx="0" cy="461883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9712616" y="6791987"/>
              <a:ext cx="0" cy="461883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4404635" y="6791987"/>
              <a:ext cx="0" cy="461883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Subtitle 2"/>
            <p:cNvSpPr txBox="1"/>
            <p:nvPr/>
          </p:nvSpPr>
          <p:spPr>
            <a:xfrm>
              <a:off x="18177367" y="10902898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9400911" y="10193954"/>
              <a:ext cx="1968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Person 4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49" name="Subtitle 2"/>
            <p:cNvSpPr txBox="1"/>
            <p:nvPr/>
          </p:nvSpPr>
          <p:spPr>
            <a:xfrm>
              <a:off x="12795452" y="10902898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4018996" y="10193954"/>
              <a:ext cx="1968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Person 3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1" name="Subtitle 2"/>
            <p:cNvSpPr txBox="1"/>
            <p:nvPr/>
          </p:nvSpPr>
          <p:spPr>
            <a:xfrm>
              <a:off x="7457377" y="10902898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680921" y="10193954"/>
              <a:ext cx="1968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Person 2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3" name="Subtitle 2"/>
            <p:cNvSpPr txBox="1"/>
            <p:nvPr/>
          </p:nvSpPr>
          <p:spPr>
            <a:xfrm>
              <a:off x="2119302" y="10902898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342846" y="10193954"/>
              <a:ext cx="19688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Person 1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11014841" y="3642408"/>
              <a:ext cx="2391296" cy="23912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13794313" y="7253870"/>
              <a:ext cx="2391296" cy="23912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3128343" y="7253870"/>
              <a:ext cx="2391296" cy="23912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19169043" y="7253870"/>
              <a:ext cx="2391296" cy="23912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469677" y="7253870"/>
              <a:ext cx="2391296" cy="23912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Shape 2616"/>
            <p:cNvSpPr/>
            <p:nvPr/>
          </p:nvSpPr>
          <p:spPr>
            <a:xfrm>
              <a:off x="14463420" y="7952006"/>
              <a:ext cx="1053082" cy="957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" y="20520"/>
                  </a:moveTo>
                  <a:cubicBezTo>
                    <a:pt x="1258" y="18675"/>
                    <a:pt x="2752" y="17923"/>
                    <a:pt x="4191" y="17361"/>
                  </a:cubicBezTo>
                  <a:cubicBezTo>
                    <a:pt x="5156" y="17087"/>
                    <a:pt x="6884" y="15971"/>
                    <a:pt x="6884" y="13567"/>
                  </a:cubicBezTo>
                  <a:cubicBezTo>
                    <a:pt x="6884" y="11510"/>
                    <a:pt x="6113" y="10507"/>
                    <a:pt x="5698" y="9969"/>
                  </a:cubicBezTo>
                  <a:cubicBezTo>
                    <a:pt x="5646" y="9902"/>
                    <a:pt x="5599" y="9842"/>
                    <a:pt x="5562" y="9786"/>
                  </a:cubicBezTo>
                  <a:cubicBezTo>
                    <a:pt x="5550" y="9769"/>
                    <a:pt x="5538" y="9752"/>
                    <a:pt x="5526" y="9735"/>
                  </a:cubicBezTo>
                  <a:cubicBezTo>
                    <a:pt x="5491" y="9662"/>
                    <a:pt x="5297" y="9177"/>
                    <a:pt x="5553" y="8011"/>
                  </a:cubicBezTo>
                  <a:cubicBezTo>
                    <a:pt x="5604" y="7777"/>
                    <a:pt x="5583" y="7531"/>
                    <a:pt x="5493" y="7312"/>
                  </a:cubicBezTo>
                  <a:cubicBezTo>
                    <a:pt x="5249" y="6721"/>
                    <a:pt x="4603" y="5151"/>
                    <a:pt x="5035" y="3988"/>
                  </a:cubicBezTo>
                  <a:cubicBezTo>
                    <a:pt x="5619" y="2411"/>
                    <a:pt x="6140" y="2099"/>
                    <a:pt x="7085" y="1642"/>
                  </a:cubicBezTo>
                  <a:cubicBezTo>
                    <a:pt x="7132" y="1619"/>
                    <a:pt x="7177" y="1592"/>
                    <a:pt x="7220" y="1562"/>
                  </a:cubicBezTo>
                  <a:cubicBezTo>
                    <a:pt x="7458" y="1393"/>
                    <a:pt x="8233" y="1080"/>
                    <a:pt x="9029" y="1080"/>
                  </a:cubicBezTo>
                  <a:cubicBezTo>
                    <a:pt x="9467" y="1080"/>
                    <a:pt x="9840" y="1172"/>
                    <a:pt x="10137" y="1353"/>
                  </a:cubicBezTo>
                  <a:cubicBezTo>
                    <a:pt x="10491" y="1569"/>
                    <a:pt x="10825" y="1968"/>
                    <a:pt x="11308" y="3213"/>
                  </a:cubicBezTo>
                  <a:cubicBezTo>
                    <a:pt x="11991" y="4974"/>
                    <a:pt x="11820" y="6477"/>
                    <a:pt x="11347" y="7186"/>
                  </a:cubicBezTo>
                  <a:cubicBezTo>
                    <a:pt x="11175" y="7442"/>
                    <a:pt x="11116" y="7769"/>
                    <a:pt x="11184" y="8078"/>
                  </a:cubicBezTo>
                  <a:cubicBezTo>
                    <a:pt x="11422" y="9164"/>
                    <a:pt x="11247" y="9602"/>
                    <a:pt x="11210" y="9679"/>
                  </a:cubicBezTo>
                  <a:cubicBezTo>
                    <a:pt x="11181" y="9712"/>
                    <a:pt x="11153" y="9748"/>
                    <a:pt x="11129" y="9786"/>
                  </a:cubicBezTo>
                  <a:cubicBezTo>
                    <a:pt x="11091" y="9842"/>
                    <a:pt x="11044" y="9902"/>
                    <a:pt x="10992" y="9969"/>
                  </a:cubicBezTo>
                  <a:cubicBezTo>
                    <a:pt x="10578" y="10507"/>
                    <a:pt x="9806" y="11510"/>
                    <a:pt x="9806" y="13567"/>
                  </a:cubicBezTo>
                  <a:cubicBezTo>
                    <a:pt x="9806" y="15972"/>
                    <a:pt x="11535" y="17087"/>
                    <a:pt x="12500" y="17361"/>
                  </a:cubicBezTo>
                  <a:cubicBezTo>
                    <a:pt x="13925" y="17916"/>
                    <a:pt x="15432" y="18665"/>
                    <a:pt x="15675" y="20520"/>
                  </a:cubicBezTo>
                  <a:cubicBezTo>
                    <a:pt x="15675" y="20520"/>
                    <a:pt x="1016" y="20520"/>
                    <a:pt x="1016" y="20520"/>
                  </a:cubicBezTo>
                  <a:close/>
                  <a:moveTo>
                    <a:pt x="12782" y="16326"/>
                  </a:moveTo>
                  <a:cubicBezTo>
                    <a:pt x="12782" y="16326"/>
                    <a:pt x="10788" y="15813"/>
                    <a:pt x="10788" y="13567"/>
                  </a:cubicBezTo>
                  <a:cubicBezTo>
                    <a:pt x="10788" y="11595"/>
                    <a:pt x="11607" y="10900"/>
                    <a:pt x="11923" y="10420"/>
                  </a:cubicBezTo>
                  <a:cubicBezTo>
                    <a:pt x="11923" y="10420"/>
                    <a:pt x="12573" y="9806"/>
                    <a:pt x="12138" y="7825"/>
                  </a:cubicBezTo>
                  <a:cubicBezTo>
                    <a:pt x="12863" y="6740"/>
                    <a:pt x="12999" y="4821"/>
                    <a:pt x="12211" y="2789"/>
                  </a:cubicBezTo>
                  <a:cubicBezTo>
                    <a:pt x="11716" y="1514"/>
                    <a:pt x="11279" y="815"/>
                    <a:pt x="10613" y="409"/>
                  </a:cubicBezTo>
                  <a:cubicBezTo>
                    <a:pt x="10124" y="111"/>
                    <a:pt x="9569" y="0"/>
                    <a:pt x="9029" y="0"/>
                  </a:cubicBezTo>
                  <a:cubicBezTo>
                    <a:pt x="8023" y="0"/>
                    <a:pt x="7070" y="384"/>
                    <a:pt x="6690" y="653"/>
                  </a:cubicBezTo>
                  <a:cubicBezTo>
                    <a:pt x="5576" y="1192"/>
                    <a:pt x="4828" y="1688"/>
                    <a:pt x="4126" y="3579"/>
                  </a:cubicBezTo>
                  <a:cubicBezTo>
                    <a:pt x="3556" y="5114"/>
                    <a:pt x="4241" y="6891"/>
                    <a:pt x="4598" y="7757"/>
                  </a:cubicBezTo>
                  <a:cubicBezTo>
                    <a:pt x="4163" y="9739"/>
                    <a:pt x="4767" y="10420"/>
                    <a:pt x="4767" y="10420"/>
                  </a:cubicBezTo>
                  <a:cubicBezTo>
                    <a:pt x="5083" y="10900"/>
                    <a:pt x="5903" y="11595"/>
                    <a:pt x="5903" y="13567"/>
                  </a:cubicBezTo>
                  <a:cubicBezTo>
                    <a:pt x="5903" y="15813"/>
                    <a:pt x="3909" y="16326"/>
                    <a:pt x="3909" y="16326"/>
                  </a:cubicBezTo>
                  <a:cubicBezTo>
                    <a:pt x="2642" y="16817"/>
                    <a:pt x="0" y="17821"/>
                    <a:pt x="0" y="21060"/>
                  </a:cubicBezTo>
                  <a:cubicBezTo>
                    <a:pt x="0" y="21060"/>
                    <a:pt x="0" y="21600"/>
                    <a:pt x="491" y="21600"/>
                  </a:cubicBezTo>
                  <a:lnTo>
                    <a:pt x="16200" y="21600"/>
                  </a:lnTo>
                  <a:cubicBezTo>
                    <a:pt x="16691" y="21600"/>
                    <a:pt x="16691" y="21060"/>
                    <a:pt x="16691" y="21060"/>
                  </a:cubicBezTo>
                  <a:cubicBezTo>
                    <a:pt x="16691" y="17821"/>
                    <a:pt x="14048" y="16817"/>
                    <a:pt x="12782" y="16326"/>
                  </a:cubicBezTo>
                  <a:moveTo>
                    <a:pt x="18035" y="15774"/>
                  </a:moveTo>
                  <a:cubicBezTo>
                    <a:pt x="18035" y="15774"/>
                    <a:pt x="16217" y="15312"/>
                    <a:pt x="16217" y="13291"/>
                  </a:cubicBezTo>
                  <a:cubicBezTo>
                    <a:pt x="16217" y="11515"/>
                    <a:pt x="17087" y="10890"/>
                    <a:pt x="17376" y="10458"/>
                  </a:cubicBezTo>
                  <a:cubicBezTo>
                    <a:pt x="17376" y="10458"/>
                    <a:pt x="17968" y="9906"/>
                    <a:pt x="17572" y="8122"/>
                  </a:cubicBezTo>
                  <a:cubicBezTo>
                    <a:pt x="18232" y="7146"/>
                    <a:pt x="18387" y="5419"/>
                    <a:pt x="17669" y="3590"/>
                  </a:cubicBezTo>
                  <a:cubicBezTo>
                    <a:pt x="17218" y="2442"/>
                    <a:pt x="16666" y="1814"/>
                    <a:pt x="16059" y="1449"/>
                  </a:cubicBezTo>
                  <a:cubicBezTo>
                    <a:pt x="15612" y="1180"/>
                    <a:pt x="15107" y="1081"/>
                    <a:pt x="14614" y="1081"/>
                  </a:cubicBezTo>
                  <a:cubicBezTo>
                    <a:pt x="13880" y="1081"/>
                    <a:pt x="13182" y="1301"/>
                    <a:pt x="12753" y="1514"/>
                  </a:cubicBezTo>
                  <a:cubicBezTo>
                    <a:pt x="12878" y="1781"/>
                    <a:pt x="12997" y="2064"/>
                    <a:pt x="13115" y="2366"/>
                  </a:cubicBezTo>
                  <a:cubicBezTo>
                    <a:pt x="13131" y="2409"/>
                    <a:pt x="13143" y="2453"/>
                    <a:pt x="13159" y="2496"/>
                  </a:cubicBezTo>
                  <a:cubicBezTo>
                    <a:pt x="13436" y="2360"/>
                    <a:pt x="13994" y="2160"/>
                    <a:pt x="14614" y="2160"/>
                  </a:cubicBezTo>
                  <a:cubicBezTo>
                    <a:pt x="15001" y="2160"/>
                    <a:pt x="15328" y="2239"/>
                    <a:pt x="15588" y="2396"/>
                  </a:cubicBezTo>
                  <a:cubicBezTo>
                    <a:pt x="15893" y="2579"/>
                    <a:pt x="16347" y="2947"/>
                    <a:pt x="16767" y="4019"/>
                  </a:cubicBezTo>
                  <a:cubicBezTo>
                    <a:pt x="17366" y="5541"/>
                    <a:pt x="17207" y="6853"/>
                    <a:pt x="16784" y="7478"/>
                  </a:cubicBezTo>
                  <a:cubicBezTo>
                    <a:pt x="16610" y="7736"/>
                    <a:pt x="16549" y="8067"/>
                    <a:pt x="16618" y="8379"/>
                  </a:cubicBezTo>
                  <a:cubicBezTo>
                    <a:pt x="16817" y="9273"/>
                    <a:pt x="16689" y="9648"/>
                    <a:pt x="16656" y="9723"/>
                  </a:cubicBezTo>
                  <a:cubicBezTo>
                    <a:pt x="16631" y="9754"/>
                    <a:pt x="16607" y="9786"/>
                    <a:pt x="16584" y="9820"/>
                  </a:cubicBezTo>
                  <a:cubicBezTo>
                    <a:pt x="16565" y="9848"/>
                    <a:pt x="16497" y="9929"/>
                    <a:pt x="16447" y="9988"/>
                  </a:cubicBezTo>
                  <a:cubicBezTo>
                    <a:pt x="16023" y="10488"/>
                    <a:pt x="15236" y="11419"/>
                    <a:pt x="15236" y="13291"/>
                  </a:cubicBezTo>
                  <a:cubicBezTo>
                    <a:pt x="15236" y="15520"/>
                    <a:pt x="16851" y="16555"/>
                    <a:pt x="17757" y="16810"/>
                  </a:cubicBezTo>
                  <a:cubicBezTo>
                    <a:pt x="19050" y="17307"/>
                    <a:pt x="20311" y="17926"/>
                    <a:pt x="20570" y="19440"/>
                  </a:cubicBezTo>
                  <a:lnTo>
                    <a:pt x="17464" y="19440"/>
                  </a:lnTo>
                  <a:cubicBezTo>
                    <a:pt x="17553" y="19773"/>
                    <a:pt x="17615" y="20132"/>
                    <a:pt x="17645" y="20520"/>
                  </a:cubicBezTo>
                  <a:lnTo>
                    <a:pt x="21152" y="20520"/>
                  </a:lnTo>
                  <a:cubicBezTo>
                    <a:pt x="21600" y="20520"/>
                    <a:pt x="21600" y="20034"/>
                    <a:pt x="21600" y="20034"/>
                  </a:cubicBezTo>
                  <a:cubicBezTo>
                    <a:pt x="21600" y="17119"/>
                    <a:pt x="19191" y="16215"/>
                    <a:pt x="18035" y="1577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78" name="Shape 2616"/>
            <p:cNvSpPr/>
            <p:nvPr/>
          </p:nvSpPr>
          <p:spPr>
            <a:xfrm>
              <a:off x="3781213" y="7952006"/>
              <a:ext cx="1053082" cy="957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" y="20520"/>
                  </a:moveTo>
                  <a:cubicBezTo>
                    <a:pt x="1258" y="18675"/>
                    <a:pt x="2752" y="17923"/>
                    <a:pt x="4191" y="17361"/>
                  </a:cubicBezTo>
                  <a:cubicBezTo>
                    <a:pt x="5156" y="17087"/>
                    <a:pt x="6884" y="15971"/>
                    <a:pt x="6884" y="13567"/>
                  </a:cubicBezTo>
                  <a:cubicBezTo>
                    <a:pt x="6884" y="11510"/>
                    <a:pt x="6113" y="10507"/>
                    <a:pt x="5698" y="9969"/>
                  </a:cubicBezTo>
                  <a:cubicBezTo>
                    <a:pt x="5646" y="9902"/>
                    <a:pt x="5599" y="9842"/>
                    <a:pt x="5562" y="9786"/>
                  </a:cubicBezTo>
                  <a:cubicBezTo>
                    <a:pt x="5550" y="9769"/>
                    <a:pt x="5538" y="9752"/>
                    <a:pt x="5526" y="9735"/>
                  </a:cubicBezTo>
                  <a:cubicBezTo>
                    <a:pt x="5491" y="9662"/>
                    <a:pt x="5297" y="9177"/>
                    <a:pt x="5553" y="8011"/>
                  </a:cubicBezTo>
                  <a:cubicBezTo>
                    <a:pt x="5604" y="7777"/>
                    <a:pt x="5583" y="7531"/>
                    <a:pt x="5493" y="7312"/>
                  </a:cubicBezTo>
                  <a:cubicBezTo>
                    <a:pt x="5249" y="6721"/>
                    <a:pt x="4603" y="5151"/>
                    <a:pt x="5035" y="3988"/>
                  </a:cubicBezTo>
                  <a:cubicBezTo>
                    <a:pt x="5619" y="2411"/>
                    <a:pt x="6140" y="2099"/>
                    <a:pt x="7085" y="1642"/>
                  </a:cubicBezTo>
                  <a:cubicBezTo>
                    <a:pt x="7132" y="1619"/>
                    <a:pt x="7177" y="1592"/>
                    <a:pt x="7220" y="1562"/>
                  </a:cubicBezTo>
                  <a:cubicBezTo>
                    <a:pt x="7458" y="1393"/>
                    <a:pt x="8233" y="1080"/>
                    <a:pt x="9029" y="1080"/>
                  </a:cubicBezTo>
                  <a:cubicBezTo>
                    <a:pt x="9467" y="1080"/>
                    <a:pt x="9840" y="1172"/>
                    <a:pt x="10137" y="1353"/>
                  </a:cubicBezTo>
                  <a:cubicBezTo>
                    <a:pt x="10491" y="1569"/>
                    <a:pt x="10825" y="1968"/>
                    <a:pt x="11308" y="3213"/>
                  </a:cubicBezTo>
                  <a:cubicBezTo>
                    <a:pt x="11991" y="4974"/>
                    <a:pt x="11820" y="6477"/>
                    <a:pt x="11347" y="7186"/>
                  </a:cubicBezTo>
                  <a:cubicBezTo>
                    <a:pt x="11175" y="7442"/>
                    <a:pt x="11116" y="7769"/>
                    <a:pt x="11184" y="8078"/>
                  </a:cubicBezTo>
                  <a:cubicBezTo>
                    <a:pt x="11422" y="9164"/>
                    <a:pt x="11247" y="9602"/>
                    <a:pt x="11210" y="9679"/>
                  </a:cubicBezTo>
                  <a:cubicBezTo>
                    <a:pt x="11181" y="9712"/>
                    <a:pt x="11153" y="9748"/>
                    <a:pt x="11129" y="9786"/>
                  </a:cubicBezTo>
                  <a:cubicBezTo>
                    <a:pt x="11091" y="9842"/>
                    <a:pt x="11044" y="9902"/>
                    <a:pt x="10992" y="9969"/>
                  </a:cubicBezTo>
                  <a:cubicBezTo>
                    <a:pt x="10578" y="10507"/>
                    <a:pt x="9806" y="11510"/>
                    <a:pt x="9806" y="13567"/>
                  </a:cubicBezTo>
                  <a:cubicBezTo>
                    <a:pt x="9806" y="15972"/>
                    <a:pt x="11535" y="17087"/>
                    <a:pt x="12500" y="17361"/>
                  </a:cubicBezTo>
                  <a:cubicBezTo>
                    <a:pt x="13925" y="17916"/>
                    <a:pt x="15432" y="18665"/>
                    <a:pt x="15675" y="20520"/>
                  </a:cubicBezTo>
                  <a:cubicBezTo>
                    <a:pt x="15675" y="20520"/>
                    <a:pt x="1016" y="20520"/>
                    <a:pt x="1016" y="20520"/>
                  </a:cubicBezTo>
                  <a:close/>
                  <a:moveTo>
                    <a:pt x="12782" y="16326"/>
                  </a:moveTo>
                  <a:cubicBezTo>
                    <a:pt x="12782" y="16326"/>
                    <a:pt x="10788" y="15813"/>
                    <a:pt x="10788" y="13567"/>
                  </a:cubicBezTo>
                  <a:cubicBezTo>
                    <a:pt x="10788" y="11595"/>
                    <a:pt x="11607" y="10900"/>
                    <a:pt x="11923" y="10420"/>
                  </a:cubicBezTo>
                  <a:cubicBezTo>
                    <a:pt x="11923" y="10420"/>
                    <a:pt x="12573" y="9806"/>
                    <a:pt x="12138" y="7825"/>
                  </a:cubicBezTo>
                  <a:cubicBezTo>
                    <a:pt x="12863" y="6740"/>
                    <a:pt x="12999" y="4821"/>
                    <a:pt x="12211" y="2789"/>
                  </a:cubicBezTo>
                  <a:cubicBezTo>
                    <a:pt x="11716" y="1514"/>
                    <a:pt x="11279" y="815"/>
                    <a:pt x="10613" y="409"/>
                  </a:cubicBezTo>
                  <a:cubicBezTo>
                    <a:pt x="10124" y="111"/>
                    <a:pt x="9569" y="0"/>
                    <a:pt x="9029" y="0"/>
                  </a:cubicBezTo>
                  <a:cubicBezTo>
                    <a:pt x="8023" y="0"/>
                    <a:pt x="7070" y="384"/>
                    <a:pt x="6690" y="653"/>
                  </a:cubicBezTo>
                  <a:cubicBezTo>
                    <a:pt x="5576" y="1192"/>
                    <a:pt x="4828" y="1688"/>
                    <a:pt x="4126" y="3579"/>
                  </a:cubicBezTo>
                  <a:cubicBezTo>
                    <a:pt x="3556" y="5114"/>
                    <a:pt x="4241" y="6891"/>
                    <a:pt x="4598" y="7757"/>
                  </a:cubicBezTo>
                  <a:cubicBezTo>
                    <a:pt x="4163" y="9739"/>
                    <a:pt x="4767" y="10420"/>
                    <a:pt x="4767" y="10420"/>
                  </a:cubicBezTo>
                  <a:cubicBezTo>
                    <a:pt x="5083" y="10900"/>
                    <a:pt x="5903" y="11595"/>
                    <a:pt x="5903" y="13567"/>
                  </a:cubicBezTo>
                  <a:cubicBezTo>
                    <a:pt x="5903" y="15813"/>
                    <a:pt x="3909" y="16326"/>
                    <a:pt x="3909" y="16326"/>
                  </a:cubicBezTo>
                  <a:cubicBezTo>
                    <a:pt x="2642" y="16817"/>
                    <a:pt x="0" y="17821"/>
                    <a:pt x="0" y="21060"/>
                  </a:cubicBezTo>
                  <a:cubicBezTo>
                    <a:pt x="0" y="21060"/>
                    <a:pt x="0" y="21600"/>
                    <a:pt x="491" y="21600"/>
                  </a:cubicBezTo>
                  <a:lnTo>
                    <a:pt x="16200" y="21600"/>
                  </a:lnTo>
                  <a:cubicBezTo>
                    <a:pt x="16691" y="21600"/>
                    <a:pt x="16691" y="21060"/>
                    <a:pt x="16691" y="21060"/>
                  </a:cubicBezTo>
                  <a:cubicBezTo>
                    <a:pt x="16691" y="17821"/>
                    <a:pt x="14048" y="16817"/>
                    <a:pt x="12782" y="16326"/>
                  </a:cubicBezTo>
                  <a:moveTo>
                    <a:pt x="18035" y="15774"/>
                  </a:moveTo>
                  <a:cubicBezTo>
                    <a:pt x="18035" y="15774"/>
                    <a:pt x="16217" y="15312"/>
                    <a:pt x="16217" y="13291"/>
                  </a:cubicBezTo>
                  <a:cubicBezTo>
                    <a:pt x="16217" y="11515"/>
                    <a:pt x="17087" y="10890"/>
                    <a:pt x="17376" y="10458"/>
                  </a:cubicBezTo>
                  <a:cubicBezTo>
                    <a:pt x="17376" y="10458"/>
                    <a:pt x="17968" y="9906"/>
                    <a:pt x="17572" y="8122"/>
                  </a:cubicBezTo>
                  <a:cubicBezTo>
                    <a:pt x="18232" y="7146"/>
                    <a:pt x="18387" y="5419"/>
                    <a:pt x="17669" y="3590"/>
                  </a:cubicBezTo>
                  <a:cubicBezTo>
                    <a:pt x="17218" y="2442"/>
                    <a:pt x="16666" y="1814"/>
                    <a:pt x="16059" y="1449"/>
                  </a:cubicBezTo>
                  <a:cubicBezTo>
                    <a:pt x="15612" y="1180"/>
                    <a:pt x="15107" y="1081"/>
                    <a:pt x="14614" y="1081"/>
                  </a:cubicBezTo>
                  <a:cubicBezTo>
                    <a:pt x="13880" y="1081"/>
                    <a:pt x="13182" y="1301"/>
                    <a:pt x="12753" y="1514"/>
                  </a:cubicBezTo>
                  <a:cubicBezTo>
                    <a:pt x="12878" y="1781"/>
                    <a:pt x="12997" y="2064"/>
                    <a:pt x="13115" y="2366"/>
                  </a:cubicBezTo>
                  <a:cubicBezTo>
                    <a:pt x="13131" y="2409"/>
                    <a:pt x="13143" y="2453"/>
                    <a:pt x="13159" y="2496"/>
                  </a:cubicBezTo>
                  <a:cubicBezTo>
                    <a:pt x="13436" y="2360"/>
                    <a:pt x="13994" y="2160"/>
                    <a:pt x="14614" y="2160"/>
                  </a:cubicBezTo>
                  <a:cubicBezTo>
                    <a:pt x="15001" y="2160"/>
                    <a:pt x="15328" y="2239"/>
                    <a:pt x="15588" y="2396"/>
                  </a:cubicBezTo>
                  <a:cubicBezTo>
                    <a:pt x="15893" y="2579"/>
                    <a:pt x="16347" y="2947"/>
                    <a:pt x="16767" y="4019"/>
                  </a:cubicBezTo>
                  <a:cubicBezTo>
                    <a:pt x="17366" y="5541"/>
                    <a:pt x="17207" y="6853"/>
                    <a:pt x="16784" y="7478"/>
                  </a:cubicBezTo>
                  <a:cubicBezTo>
                    <a:pt x="16610" y="7736"/>
                    <a:pt x="16549" y="8067"/>
                    <a:pt x="16618" y="8379"/>
                  </a:cubicBezTo>
                  <a:cubicBezTo>
                    <a:pt x="16817" y="9273"/>
                    <a:pt x="16689" y="9648"/>
                    <a:pt x="16656" y="9723"/>
                  </a:cubicBezTo>
                  <a:cubicBezTo>
                    <a:pt x="16631" y="9754"/>
                    <a:pt x="16607" y="9786"/>
                    <a:pt x="16584" y="9820"/>
                  </a:cubicBezTo>
                  <a:cubicBezTo>
                    <a:pt x="16565" y="9848"/>
                    <a:pt x="16497" y="9929"/>
                    <a:pt x="16447" y="9988"/>
                  </a:cubicBezTo>
                  <a:cubicBezTo>
                    <a:pt x="16023" y="10488"/>
                    <a:pt x="15236" y="11419"/>
                    <a:pt x="15236" y="13291"/>
                  </a:cubicBezTo>
                  <a:cubicBezTo>
                    <a:pt x="15236" y="15520"/>
                    <a:pt x="16851" y="16555"/>
                    <a:pt x="17757" y="16810"/>
                  </a:cubicBezTo>
                  <a:cubicBezTo>
                    <a:pt x="19050" y="17307"/>
                    <a:pt x="20311" y="17926"/>
                    <a:pt x="20570" y="19440"/>
                  </a:cubicBezTo>
                  <a:lnTo>
                    <a:pt x="17464" y="19440"/>
                  </a:lnTo>
                  <a:cubicBezTo>
                    <a:pt x="17553" y="19773"/>
                    <a:pt x="17615" y="20132"/>
                    <a:pt x="17645" y="20520"/>
                  </a:cubicBezTo>
                  <a:lnTo>
                    <a:pt x="21152" y="20520"/>
                  </a:lnTo>
                  <a:cubicBezTo>
                    <a:pt x="21600" y="20520"/>
                    <a:pt x="21600" y="20034"/>
                    <a:pt x="21600" y="20034"/>
                  </a:cubicBezTo>
                  <a:cubicBezTo>
                    <a:pt x="21600" y="17119"/>
                    <a:pt x="19191" y="16215"/>
                    <a:pt x="18035" y="1577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79" name="Shape 2616"/>
            <p:cNvSpPr/>
            <p:nvPr/>
          </p:nvSpPr>
          <p:spPr>
            <a:xfrm>
              <a:off x="19880191" y="7960512"/>
              <a:ext cx="1053082" cy="957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" y="20520"/>
                  </a:moveTo>
                  <a:cubicBezTo>
                    <a:pt x="1258" y="18675"/>
                    <a:pt x="2752" y="17923"/>
                    <a:pt x="4191" y="17361"/>
                  </a:cubicBezTo>
                  <a:cubicBezTo>
                    <a:pt x="5156" y="17087"/>
                    <a:pt x="6884" y="15971"/>
                    <a:pt x="6884" y="13567"/>
                  </a:cubicBezTo>
                  <a:cubicBezTo>
                    <a:pt x="6884" y="11510"/>
                    <a:pt x="6113" y="10507"/>
                    <a:pt x="5698" y="9969"/>
                  </a:cubicBezTo>
                  <a:cubicBezTo>
                    <a:pt x="5646" y="9902"/>
                    <a:pt x="5599" y="9842"/>
                    <a:pt x="5562" y="9786"/>
                  </a:cubicBezTo>
                  <a:cubicBezTo>
                    <a:pt x="5550" y="9769"/>
                    <a:pt x="5538" y="9752"/>
                    <a:pt x="5526" y="9735"/>
                  </a:cubicBezTo>
                  <a:cubicBezTo>
                    <a:pt x="5491" y="9662"/>
                    <a:pt x="5297" y="9177"/>
                    <a:pt x="5553" y="8011"/>
                  </a:cubicBezTo>
                  <a:cubicBezTo>
                    <a:pt x="5604" y="7777"/>
                    <a:pt x="5583" y="7531"/>
                    <a:pt x="5493" y="7312"/>
                  </a:cubicBezTo>
                  <a:cubicBezTo>
                    <a:pt x="5249" y="6721"/>
                    <a:pt x="4603" y="5151"/>
                    <a:pt x="5035" y="3988"/>
                  </a:cubicBezTo>
                  <a:cubicBezTo>
                    <a:pt x="5619" y="2411"/>
                    <a:pt x="6140" y="2099"/>
                    <a:pt x="7085" y="1642"/>
                  </a:cubicBezTo>
                  <a:cubicBezTo>
                    <a:pt x="7132" y="1619"/>
                    <a:pt x="7177" y="1592"/>
                    <a:pt x="7220" y="1562"/>
                  </a:cubicBezTo>
                  <a:cubicBezTo>
                    <a:pt x="7458" y="1393"/>
                    <a:pt x="8233" y="1080"/>
                    <a:pt x="9029" y="1080"/>
                  </a:cubicBezTo>
                  <a:cubicBezTo>
                    <a:pt x="9467" y="1080"/>
                    <a:pt x="9840" y="1172"/>
                    <a:pt x="10137" y="1353"/>
                  </a:cubicBezTo>
                  <a:cubicBezTo>
                    <a:pt x="10491" y="1569"/>
                    <a:pt x="10825" y="1968"/>
                    <a:pt x="11308" y="3213"/>
                  </a:cubicBezTo>
                  <a:cubicBezTo>
                    <a:pt x="11991" y="4974"/>
                    <a:pt x="11820" y="6477"/>
                    <a:pt x="11347" y="7186"/>
                  </a:cubicBezTo>
                  <a:cubicBezTo>
                    <a:pt x="11175" y="7442"/>
                    <a:pt x="11116" y="7769"/>
                    <a:pt x="11184" y="8078"/>
                  </a:cubicBezTo>
                  <a:cubicBezTo>
                    <a:pt x="11422" y="9164"/>
                    <a:pt x="11247" y="9602"/>
                    <a:pt x="11210" y="9679"/>
                  </a:cubicBezTo>
                  <a:cubicBezTo>
                    <a:pt x="11181" y="9712"/>
                    <a:pt x="11153" y="9748"/>
                    <a:pt x="11129" y="9786"/>
                  </a:cubicBezTo>
                  <a:cubicBezTo>
                    <a:pt x="11091" y="9842"/>
                    <a:pt x="11044" y="9902"/>
                    <a:pt x="10992" y="9969"/>
                  </a:cubicBezTo>
                  <a:cubicBezTo>
                    <a:pt x="10578" y="10507"/>
                    <a:pt x="9806" y="11510"/>
                    <a:pt x="9806" y="13567"/>
                  </a:cubicBezTo>
                  <a:cubicBezTo>
                    <a:pt x="9806" y="15972"/>
                    <a:pt x="11535" y="17087"/>
                    <a:pt x="12500" y="17361"/>
                  </a:cubicBezTo>
                  <a:cubicBezTo>
                    <a:pt x="13925" y="17916"/>
                    <a:pt x="15432" y="18665"/>
                    <a:pt x="15675" y="20520"/>
                  </a:cubicBezTo>
                  <a:cubicBezTo>
                    <a:pt x="15675" y="20520"/>
                    <a:pt x="1016" y="20520"/>
                    <a:pt x="1016" y="20520"/>
                  </a:cubicBezTo>
                  <a:close/>
                  <a:moveTo>
                    <a:pt x="12782" y="16326"/>
                  </a:moveTo>
                  <a:cubicBezTo>
                    <a:pt x="12782" y="16326"/>
                    <a:pt x="10788" y="15813"/>
                    <a:pt x="10788" y="13567"/>
                  </a:cubicBezTo>
                  <a:cubicBezTo>
                    <a:pt x="10788" y="11595"/>
                    <a:pt x="11607" y="10900"/>
                    <a:pt x="11923" y="10420"/>
                  </a:cubicBezTo>
                  <a:cubicBezTo>
                    <a:pt x="11923" y="10420"/>
                    <a:pt x="12573" y="9806"/>
                    <a:pt x="12138" y="7825"/>
                  </a:cubicBezTo>
                  <a:cubicBezTo>
                    <a:pt x="12863" y="6740"/>
                    <a:pt x="12999" y="4821"/>
                    <a:pt x="12211" y="2789"/>
                  </a:cubicBezTo>
                  <a:cubicBezTo>
                    <a:pt x="11716" y="1514"/>
                    <a:pt x="11279" y="815"/>
                    <a:pt x="10613" y="409"/>
                  </a:cubicBezTo>
                  <a:cubicBezTo>
                    <a:pt x="10124" y="111"/>
                    <a:pt x="9569" y="0"/>
                    <a:pt x="9029" y="0"/>
                  </a:cubicBezTo>
                  <a:cubicBezTo>
                    <a:pt x="8023" y="0"/>
                    <a:pt x="7070" y="384"/>
                    <a:pt x="6690" y="653"/>
                  </a:cubicBezTo>
                  <a:cubicBezTo>
                    <a:pt x="5576" y="1192"/>
                    <a:pt x="4828" y="1688"/>
                    <a:pt x="4126" y="3579"/>
                  </a:cubicBezTo>
                  <a:cubicBezTo>
                    <a:pt x="3556" y="5114"/>
                    <a:pt x="4241" y="6891"/>
                    <a:pt x="4598" y="7757"/>
                  </a:cubicBezTo>
                  <a:cubicBezTo>
                    <a:pt x="4163" y="9739"/>
                    <a:pt x="4767" y="10420"/>
                    <a:pt x="4767" y="10420"/>
                  </a:cubicBezTo>
                  <a:cubicBezTo>
                    <a:pt x="5083" y="10900"/>
                    <a:pt x="5903" y="11595"/>
                    <a:pt x="5903" y="13567"/>
                  </a:cubicBezTo>
                  <a:cubicBezTo>
                    <a:pt x="5903" y="15813"/>
                    <a:pt x="3909" y="16326"/>
                    <a:pt x="3909" y="16326"/>
                  </a:cubicBezTo>
                  <a:cubicBezTo>
                    <a:pt x="2642" y="16817"/>
                    <a:pt x="0" y="17821"/>
                    <a:pt x="0" y="21060"/>
                  </a:cubicBezTo>
                  <a:cubicBezTo>
                    <a:pt x="0" y="21060"/>
                    <a:pt x="0" y="21600"/>
                    <a:pt x="491" y="21600"/>
                  </a:cubicBezTo>
                  <a:lnTo>
                    <a:pt x="16200" y="21600"/>
                  </a:lnTo>
                  <a:cubicBezTo>
                    <a:pt x="16691" y="21600"/>
                    <a:pt x="16691" y="21060"/>
                    <a:pt x="16691" y="21060"/>
                  </a:cubicBezTo>
                  <a:cubicBezTo>
                    <a:pt x="16691" y="17821"/>
                    <a:pt x="14048" y="16817"/>
                    <a:pt x="12782" y="16326"/>
                  </a:cubicBezTo>
                  <a:moveTo>
                    <a:pt x="18035" y="15774"/>
                  </a:moveTo>
                  <a:cubicBezTo>
                    <a:pt x="18035" y="15774"/>
                    <a:pt x="16217" y="15312"/>
                    <a:pt x="16217" y="13291"/>
                  </a:cubicBezTo>
                  <a:cubicBezTo>
                    <a:pt x="16217" y="11515"/>
                    <a:pt x="17087" y="10890"/>
                    <a:pt x="17376" y="10458"/>
                  </a:cubicBezTo>
                  <a:cubicBezTo>
                    <a:pt x="17376" y="10458"/>
                    <a:pt x="17968" y="9906"/>
                    <a:pt x="17572" y="8122"/>
                  </a:cubicBezTo>
                  <a:cubicBezTo>
                    <a:pt x="18232" y="7146"/>
                    <a:pt x="18387" y="5419"/>
                    <a:pt x="17669" y="3590"/>
                  </a:cubicBezTo>
                  <a:cubicBezTo>
                    <a:pt x="17218" y="2442"/>
                    <a:pt x="16666" y="1814"/>
                    <a:pt x="16059" y="1449"/>
                  </a:cubicBezTo>
                  <a:cubicBezTo>
                    <a:pt x="15612" y="1180"/>
                    <a:pt x="15107" y="1081"/>
                    <a:pt x="14614" y="1081"/>
                  </a:cubicBezTo>
                  <a:cubicBezTo>
                    <a:pt x="13880" y="1081"/>
                    <a:pt x="13182" y="1301"/>
                    <a:pt x="12753" y="1514"/>
                  </a:cubicBezTo>
                  <a:cubicBezTo>
                    <a:pt x="12878" y="1781"/>
                    <a:pt x="12997" y="2064"/>
                    <a:pt x="13115" y="2366"/>
                  </a:cubicBezTo>
                  <a:cubicBezTo>
                    <a:pt x="13131" y="2409"/>
                    <a:pt x="13143" y="2453"/>
                    <a:pt x="13159" y="2496"/>
                  </a:cubicBezTo>
                  <a:cubicBezTo>
                    <a:pt x="13436" y="2360"/>
                    <a:pt x="13994" y="2160"/>
                    <a:pt x="14614" y="2160"/>
                  </a:cubicBezTo>
                  <a:cubicBezTo>
                    <a:pt x="15001" y="2160"/>
                    <a:pt x="15328" y="2239"/>
                    <a:pt x="15588" y="2396"/>
                  </a:cubicBezTo>
                  <a:cubicBezTo>
                    <a:pt x="15893" y="2579"/>
                    <a:pt x="16347" y="2947"/>
                    <a:pt x="16767" y="4019"/>
                  </a:cubicBezTo>
                  <a:cubicBezTo>
                    <a:pt x="17366" y="5541"/>
                    <a:pt x="17207" y="6853"/>
                    <a:pt x="16784" y="7478"/>
                  </a:cubicBezTo>
                  <a:cubicBezTo>
                    <a:pt x="16610" y="7736"/>
                    <a:pt x="16549" y="8067"/>
                    <a:pt x="16618" y="8379"/>
                  </a:cubicBezTo>
                  <a:cubicBezTo>
                    <a:pt x="16817" y="9273"/>
                    <a:pt x="16689" y="9648"/>
                    <a:pt x="16656" y="9723"/>
                  </a:cubicBezTo>
                  <a:cubicBezTo>
                    <a:pt x="16631" y="9754"/>
                    <a:pt x="16607" y="9786"/>
                    <a:pt x="16584" y="9820"/>
                  </a:cubicBezTo>
                  <a:cubicBezTo>
                    <a:pt x="16565" y="9848"/>
                    <a:pt x="16497" y="9929"/>
                    <a:pt x="16447" y="9988"/>
                  </a:cubicBezTo>
                  <a:cubicBezTo>
                    <a:pt x="16023" y="10488"/>
                    <a:pt x="15236" y="11419"/>
                    <a:pt x="15236" y="13291"/>
                  </a:cubicBezTo>
                  <a:cubicBezTo>
                    <a:pt x="15236" y="15520"/>
                    <a:pt x="16851" y="16555"/>
                    <a:pt x="17757" y="16810"/>
                  </a:cubicBezTo>
                  <a:cubicBezTo>
                    <a:pt x="19050" y="17307"/>
                    <a:pt x="20311" y="17926"/>
                    <a:pt x="20570" y="19440"/>
                  </a:cubicBezTo>
                  <a:lnTo>
                    <a:pt x="17464" y="19440"/>
                  </a:lnTo>
                  <a:cubicBezTo>
                    <a:pt x="17553" y="19773"/>
                    <a:pt x="17615" y="20132"/>
                    <a:pt x="17645" y="20520"/>
                  </a:cubicBezTo>
                  <a:lnTo>
                    <a:pt x="21152" y="20520"/>
                  </a:lnTo>
                  <a:cubicBezTo>
                    <a:pt x="21600" y="20520"/>
                    <a:pt x="21600" y="20034"/>
                    <a:pt x="21600" y="20034"/>
                  </a:cubicBezTo>
                  <a:cubicBezTo>
                    <a:pt x="21600" y="17119"/>
                    <a:pt x="19191" y="16215"/>
                    <a:pt x="18035" y="1577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80" name="Shape 2616"/>
            <p:cNvSpPr/>
            <p:nvPr/>
          </p:nvSpPr>
          <p:spPr>
            <a:xfrm>
              <a:off x="9189735" y="7952006"/>
              <a:ext cx="1053082" cy="957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" y="20520"/>
                  </a:moveTo>
                  <a:cubicBezTo>
                    <a:pt x="1258" y="18675"/>
                    <a:pt x="2752" y="17923"/>
                    <a:pt x="4191" y="17361"/>
                  </a:cubicBezTo>
                  <a:cubicBezTo>
                    <a:pt x="5156" y="17087"/>
                    <a:pt x="6884" y="15971"/>
                    <a:pt x="6884" y="13567"/>
                  </a:cubicBezTo>
                  <a:cubicBezTo>
                    <a:pt x="6884" y="11510"/>
                    <a:pt x="6113" y="10507"/>
                    <a:pt x="5698" y="9969"/>
                  </a:cubicBezTo>
                  <a:cubicBezTo>
                    <a:pt x="5646" y="9902"/>
                    <a:pt x="5599" y="9842"/>
                    <a:pt x="5562" y="9786"/>
                  </a:cubicBezTo>
                  <a:cubicBezTo>
                    <a:pt x="5550" y="9769"/>
                    <a:pt x="5538" y="9752"/>
                    <a:pt x="5526" y="9735"/>
                  </a:cubicBezTo>
                  <a:cubicBezTo>
                    <a:pt x="5491" y="9662"/>
                    <a:pt x="5297" y="9177"/>
                    <a:pt x="5553" y="8011"/>
                  </a:cubicBezTo>
                  <a:cubicBezTo>
                    <a:pt x="5604" y="7777"/>
                    <a:pt x="5583" y="7531"/>
                    <a:pt x="5493" y="7312"/>
                  </a:cubicBezTo>
                  <a:cubicBezTo>
                    <a:pt x="5249" y="6721"/>
                    <a:pt x="4603" y="5151"/>
                    <a:pt x="5035" y="3988"/>
                  </a:cubicBezTo>
                  <a:cubicBezTo>
                    <a:pt x="5619" y="2411"/>
                    <a:pt x="6140" y="2099"/>
                    <a:pt x="7085" y="1642"/>
                  </a:cubicBezTo>
                  <a:cubicBezTo>
                    <a:pt x="7132" y="1619"/>
                    <a:pt x="7177" y="1592"/>
                    <a:pt x="7220" y="1562"/>
                  </a:cubicBezTo>
                  <a:cubicBezTo>
                    <a:pt x="7458" y="1393"/>
                    <a:pt x="8233" y="1080"/>
                    <a:pt x="9029" y="1080"/>
                  </a:cubicBezTo>
                  <a:cubicBezTo>
                    <a:pt x="9467" y="1080"/>
                    <a:pt x="9840" y="1172"/>
                    <a:pt x="10137" y="1353"/>
                  </a:cubicBezTo>
                  <a:cubicBezTo>
                    <a:pt x="10491" y="1569"/>
                    <a:pt x="10825" y="1968"/>
                    <a:pt x="11308" y="3213"/>
                  </a:cubicBezTo>
                  <a:cubicBezTo>
                    <a:pt x="11991" y="4974"/>
                    <a:pt x="11820" y="6477"/>
                    <a:pt x="11347" y="7186"/>
                  </a:cubicBezTo>
                  <a:cubicBezTo>
                    <a:pt x="11175" y="7442"/>
                    <a:pt x="11116" y="7769"/>
                    <a:pt x="11184" y="8078"/>
                  </a:cubicBezTo>
                  <a:cubicBezTo>
                    <a:pt x="11422" y="9164"/>
                    <a:pt x="11247" y="9602"/>
                    <a:pt x="11210" y="9679"/>
                  </a:cubicBezTo>
                  <a:cubicBezTo>
                    <a:pt x="11181" y="9712"/>
                    <a:pt x="11153" y="9748"/>
                    <a:pt x="11129" y="9786"/>
                  </a:cubicBezTo>
                  <a:cubicBezTo>
                    <a:pt x="11091" y="9842"/>
                    <a:pt x="11044" y="9902"/>
                    <a:pt x="10992" y="9969"/>
                  </a:cubicBezTo>
                  <a:cubicBezTo>
                    <a:pt x="10578" y="10507"/>
                    <a:pt x="9806" y="11510"/>
                    <a:pt x="9806" y="13567"/>
                  </a:cubicBezTo>
                  <a:cubicBezTo>
                    <a:pt x="9806" y="15972"/>
                    <a:pt x="11535" y="17087"/>
                    <a:pt x="12500" y="17361"/>
                  </a:cubicBezTo>
                  <a:cubicBezTo>
                    <a:pt x="13925" y="17916"/>
                    <a:pt x="15432" y="18665"/>
                    <a:pt x="15675" y="20520"/>
                  </a:cubicBezTo>
                  <a:cubicBezTo>
                    <a:pt x="15675" y="20520"/>
                    <a:pt x="1016" y="20520"/>
                    <a:pt x="1016" y="20520"/>
                  </a:cubicBezTo>
                  <a:close/>
                  <a:moveTo>
                    <a:pt x="12782" y="16326"/>
                  </a:moveTo>
                  <a:cubicBezTo>
                    <a:pt x="12782" y="16326"/>
                    <a:pt x="10788" y="15813"/>
                    <a:pt x="10788" y="13567"/>
                  </a:cubicBezTo>
                  <a:cubicBezTo>
                    <a:pt x="10788" y="11595"/>
                    <a:pt x="11607" y="10900"/>
                    <a:pt x="11923" y="10420"/>
                  </a:cubicBezTo>
                  <a:cubicBezTo>
                    <a:pt x="11923" y="10420"/>
                    <a:pt x="12573" y="9806"/>
                    <a:pt x="12138" y="7825"/>
                  </a:cubicBezTo>
                  <a:cubicBezTo>
                    <a:pt x="12863" y="6740"/>
                    <a:pt x="12999" y="4821"/>
                    <a:pt x="12211" y="2789"/>
                  </a:cubicBezTo>
                  <a:cubicBezTo>
                    <a:pt x="11716" y="1514"/>
                    <a:pt x="11279" y="815"/>
                    <a:pt x="10613" y="409"/>
                  </a:cubicBezTo>
                  <a:cubicBezTo>
                    <a:pt x="10124" y="111"/>
                    <a:pt x="9569" y="0"/>
                    <a:pt x="9029" y="0"/>
                  </a:cubicBezTo>
                  <a:cubicBezTo>
                    <a:pt x="8023" y="0"/>
                    <a:pt x="7070" y="384"/>
                    <a:pt x="6690" y="653"/>
                  </a:cubicBezTo>
                  <a:cubicBezTo>
                    <a:pt x="5576" y="1192"/>
                    <a:pt x="4828" y="1688"/>
                    <a:pt x="4126" y="3579"/>
                  </a:cubicBezTo>
                  <a:cubicBezTo>
                    <a:pt x="3556" y="5114"/>
                    <a:pt x="4241" y="6891"/>
                    <a:pt x="4598" y="7757"/>
                  </a:cubicBezTo>
                  <a:cubicBezTo>
                    <a:pt x="4163" y="9739"/>
                    <a:pt x="4767" y="10420"/>
                    <a:pt x="4767" y="10420"/>
                  </a:cubicBezTo>
                  <a:cubicBezTo>
                    <a:pt x="5083" y="10900"/>
                    <a:pt x="5903" y="11595"/>
                    <a:pt x="5903" y="13567"/>
                  </a:cubicBezTo>
                  <a:cubicBezTo>
                    <a:pt x="5903" y="15813"/>
                    <a:pt x="3909" y="16326"/>
                    <a:pt x="3909" y="16326"/>
                  </a:cubicBezTo>
                  <a:cubicBezTo>
                    <a:pt x="2642" y="16817"/>
                    <a:pt x="0" y="17821"/>
                    <a:pt x="0" y="21060"/>
                  </a:cubicBezTo>
                  <a:cubicBezTo>
                    <a:pt x="0" y="21060"/>
                    <a:pt x="0" y="21600"/>
                    <a:pt x="491" y="21600"/>
                  </a:cubicBezTo>
                  <a:lnTo>
                    <a:pt x="16200" y="21600"/>
                  </a:lnTo>
                  <a:cubicBezTo>
                    <a:pt x="16691" y="21600"/>
                    <a:pt x="16691" y="21060"/>
                    <a:pt x="16691" y="21060"/>
                  </a:cubicBezTo>
                  <a:cubicBezTo>
                    <a:pt x="16691" y="17821"/>
                    <a:pt x="14048" y="16817"/>
                    <a:pt x="12782" y="16326"/>
                  </a:cubicBezTo>
                  <a:moveTo>
                    <a:pt x="18035" y="15774"/>
                  </a:moveTo>
                  <a:cubicBezTo>
                    <a:pt x="18035" y="15774"/>
                    <a:pt x="16217" y="15312"/>
                    <a:pt x="16217" y="13291"/>
                  </a:cubicBezTo>
                  <a:cubicBezTo>
                    <a:pt x="16217" y="11515"/>
                    <a:pt x="17087" y="10890"/>
                    <a:pt x="17376" y="10458"/>
                  </a:cubicBezTo>
                  <a:cubicBezTo>
                    <a:pt x="17376" y="10458"/>
                    <a:pt x="17968" y="9906"/>
                    <a:pt x="17572" y="8122"/>
                  </a:cubicBezTo>
                  <a:cubicBezTo>
                    <a:pt x="18232" y="7146"/>
                    <a:pt x="18387" y="5419"/>
                    <a:pt x="17669" y="3590"/>
                  </a:cubicBezTo>
                  <a:cubicBezTo>
                    <a:pt x="17218" y="2442"/>
                    <a:pt x="16666" y="1814"/>
                    <a:pt x="16059" y="1449"/>
                  </a:cubicBezTo>
                  <a:cubicBezTo>
                    <a:pt x="15612" y="1180"/>
                    <a:pt x="15107" y="1081"/>
                    <a:pt x="14614" y="1081"/>
                  </a:cubicBezTo>
                  <a:cubicBezTo>
                    <a:pt x="13880" y="1081"/>
                    <a:pt x="13182" y="1301"/>
                    <a:pt x="12753" y="1514"/>
                  </a:cubicBezTo>
                  <a:cubicBezTo>
                    <a:pt x="12878" y="1781"/>
                    <a:pt x="12997" y="2064"/>
                    <a:pt x="13115" y="2366"/>
                  </a:cubicBezTo>
                  <a:cubicBezTo>
                    <a:pt x="13131" y="2409"/>
                    <a:pt x="13143" y="2453"/>
                    <a:pt x="13159" y="2496"/>
                  </a:cubicBezTo>
                  <a:cubicBezTo>
                    <a:pt x="13436" y="2360"/>
                    <a:pt x="13994" y="2160"/>
                    <a:pt x="14614" y="2160"/>
                  </a:cubicBezTo>
                  <a:cubicBezTo>
                    <a:pt x="15001" y="2160"/>
                    <a:pt x="15328" y="2239"/>
                    <a:pt x="15588" y="2396"/>
                  </a:cubicBezTo>
                  <a:cubicBezTo>
                    <a:pt x="15893" y="2579"/>
                    <a:pt x="16347" y="2947"/>
                    <a:pt x="16767" y="4019"/>
                  </a:cubicBezTo>
                  <a:cubicBezTo>
                    <a:pt x="17366" y="5541"/>
                    <a:pt x="17207" y="6853"/>
                    <a:pt x="16784" y="7478"/>
                  </a:cubicBezTo>
                  <a:cubicBezTo>
                    <a:pt x="16610" y="7736"/>
                    <a:pt x="16549" y="8067"/>
                    <a:pt x="16618" y="8379"/>
                  </a:cubicBezTo>
                  <a:cubicBezTo>
                    <a:pt x="16817" y="9273"/>
                    <a:pt x="16689" y="9648"/>
                    <a:pt x="16656" y="9723"/>
                  </a:cubicBezTo>
                  <a:cubicBezTo>
                    <a:pt x="16631" y="9754"/>
                    <a:pt x="16607" y="9786"/>
                    <a:pt x="16584" y="9820"/>
                  </a:cubicBezTo>
                  <a:cubicBezTo>
                    <a:pt x="16565" y="9848"/>
                    <a:pt x="16497" y="9929"/>
                    <a:pt x="16447" y="9988"/>
                  </a:cubicBezTo>
                  <a:cubicBezTo>
                    <a:pt x="16023" y="10488"/>
                    <a:pt x="15236" y="11419"/>
                    <a:pt x="15236" y="13291"/>
                  </a:cubicBezTo>
                  <a:cubicBezTo>
                    <a:pt x="15236" y="15520"/>
                    <a:pt x="16851" y="16555"/>
                    <a:pt x="17757" y="16810"/>
                  </a:cubicBezTo>
                  <a:cubicBezTo>
                    <a:pt x="19050" y="17307"/>
                    <a:pt x="20311" y="17926"/>
                    <a:pt x="20570" y="19440"/>
                  </a:cubicBezTo>
                  <a:lnTo>
                    <a:pt x="17464" y="19440"/>
                  </a:lnTo>
                  <a:cubicBezTo>
                    <a:pt x="17553" y="19773"/>
                    <a:pt x="17615" y="20132"/>
                    <a:pt x="17645" y="20520"/>
                  </a:cubicBezTo>
                  <a:lnTo>
                    <a:pt x="21152" y="20520"/>
                  </a:lnTo>
                  <a:cubicBezTo>
                    <a:pt x="21600" y="20520"/>
                    <a:pt x="21600" y="20034"/>
                    <a:pt x="21600" y="20034"/>
                  </a:cubicBezTo>
                  <a:cubicBezTo>
                    <a:pt x="21600" y="17119"/>
                    <a:pt x="19191" y="16215"/>
                    <a:pt x="18035" y="1577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81" name="Shape 2614"/>
            <p:cNvSpPr/>
            <p:nvPr/>
          </p:nvSpPr>
          <p:spPr>
            <a:xfrm>
              <a:off x="11531597" y="4159164"/>
              <a:ext cx="1357784" cy="1357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58" y="17505"/>
                  </a:moveTo>
                  <a:cubicBezTo>
                    <a:pt x="17372" y="16944"/>
                    <a:pt x="16242" y="15945"/>
                    <a:pt x="15117" y="15413"/>
                  </a:cubicBezTo>
                  <a:cubicBezTo>
                    <a:pt x="14189" y="14975"/>
                    <a:pt x="13657" y="14531"/>
                    <a:pt x="13491" y="14057"/>
                  </a:cubicBezTo>
                  <a:cubicBezTo>
                    <a:pt x="13377" y="13728"/>
                    <a:pt x="13428" y="13351"/>
                    <a:pt x="13649" y="12904"/>
                  </a:cubicBezTo>
                  <a:cubicBezTo>
                    <a:pt x="13815" y="12567"/>
                    <a:pt x="13972" y="12286"/>
                    <a:pt x="14117" y="12028"/>
                  </a:cubicBezTo>
                  <a:cubicBezTo>
                    <a:pt x="14730" y="10934"/>
                    <a:pt x="15203" y="10145"/>
                    <a:pt x="15203" y="7348"/>
                  </a:cubicBezTo>
                  <a:cubicBezTo>
                    <a:pt x="15203" y="3162"/>
                    <a:pt x="12787" y="2951"/>
                    <a:pt x="12309" y="2951"/>
                  </a:cubicBezTo>
                  <a:cubicBezTo>
                    <a:pt x="11917" y="2951"/>
                    <a:pt x="11672" y="3037"/>
                    <a:pt x="11435" y="3121"/>
                  </a:cubicBezTo>
                  <a:cubicBezTo>
                    <a:pt x="11175" y="3213"/>
                    <a:pt x="10907" y="3309"/>
                    <a:pt x="10296" y="3319"/>
                  </a:cubicBezTo>
                  <a:cubicBezTo>
                    <a:pt x="9190" y="3337"/>
                    <a:pt x="6873" y="3375"/>
                    <a:pt x="6873" y="7226"/>
                  </a:cubicBezTo>
                  <a:cubicBezTo>
                    <a:pt x="6873" y="9919"/>
                    <a:pt x="7574" y="11156"/>
                    <a:pt x="8125" y="12150"/>
                  </a:cubicBezTo>
                  <a:cubicBezTo>
                    <a:pt x="8266" y="12404"/>
                    <a:pt x="8399" y="12645"/>
                    <a:pt x="8505" y="12885"/>
                  </a:cubicBezTo>
                  <a:cubicBezTo>
                    <a:pt x="8973" y="13949"/>
                    <a:pt x="8631" y="14693"/>
                    <a:pt x="7426" y="15224"/>
                  </a:cubicBezTo>
                  <a:cubicBezTo>
                    <a:pt x="5905" y="15897"/>
                    <a:pt x="5188" y="16247"/>
                    <a:pt x="3693" y="17562"/>
                  </a:cubicBezTo>
                  <a:cubicBezTo>
                    <a:pt x="2017" y="15800"/>
                    <a:pt x="982" y="134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3395"/>
                    <a:pt x="19603" y="15749"/>
                    <a:pt x="17958" y="17505"/>
                  </a:cubicBezTo>
                  <a:moveTo>
                    <a:pt x="10800" y="20618"/>
                  </a:moveTo>
                  <a:cubicBezTo>
                    <a:pt x="8356" y="20618"/>
                    <a:pt x="6125" y="19720"/>
                    <a:pt x="4407" y="18242"/>
                  </a:cubicBezTo>
                  <a:cubicBezTo>
                    <a:pt x="5730" y="17084"/>
                    <a:pt x="6362" y="16767"/>
                    <a:pt x="7823" y="16122"/>
                  </a:cubicBezTo>
                  <a:cubicBezTo>
                    <a:pt x="9515" y="15375"/>
                    <a:pt x="10091" y="14051"/>
                    <a:pt x="9403" y="12489"/>
                  </a:cubicBezTo>
                  <a:cubicBezTo>
                    <a:pt x="9279" y="12208"/>
                    <a:pt x="9136" y="11949"/>
                    <a:pt x="8984" y="11674"/>
                  </a:cubicBezTo>
                  <a:cubicBezTo>
                    <a:pt x="8461" y="10732"/>
                    <a:pt x="7855" y="9665"/>
                    <a:pt x="7855" y="7226"/>
                  </a:cubicBezTo>
                  <a:cubicBezTo>
                    <a:pt x="7855" y="4341"/>
                    <a:pt x="9224" y="4318"/>
                    <a:pt x="10312" y="4300"/>
                  </a:cubicBezTo>
                  <a:cubicBezTo>
                    <a:pt x="11084" y="4287"/>
                    <a:pt x="11461" y="4154"/>
                    <a:pt x="11763" y="4047"/>
                  </a:cubicBezTo>
                  <a:cubicBezTo>
                    <a:pt x="11964" y="3975"/>
                    <a:pt x="12086" y="3933"/>
                    <a:pt x="12309" y="3933"/>
                  </a:cubicBezTo>
                  <a:cubicBezTo>
                    <a:pt x="13218" y="3933"/>
                    <a:pt x="14221" y="4830"/>
                    <a:pt x="14221" y="7348"/>
                  </a:cubicBezTo>
                  <a:cubicBezTo>
                    <a:pt x="14221" y="9888"/>
                    <a:pt x="13840" y="10513"/>
                    <a:pt x="13261" y="11548"/>
                  </a:cubicBezTo>
                  <a:cubicBezTo>
                    <a:pt x="13108" y="11820"/>
                    <a:pt x="12943" y="12115"/>
                    <a:pt x="12768" y="12470"/>
                  </a:cubicBezTo>
                  <a:cubicBezTo>
                    <a:pt x="12430" y="13155"/>
                    <a:pt x="12362" y="13798"/>
                    <a:pt x="12565" y="14380"/>
                  </a:cubicBezTo>
                  <a:cubicBezTo>
                    <a:pt x="12825" y="15126"/>
                    <a:pt x="13502" y="15737"/>
                    <a:pt x="14696" y="16302"/>
                  </a:cubicBezTo>
                  <a:cubicBezTo>
                    <a:pt x="15675" y="16764"/>
                    <a:pt x="16700" y="17667"/>
                    <a:pt x="17251" y="18189"/>
                  </a:cubicBezTo>
                  <a:cubicBezTo>
                    <a:pt x="15525" y="19697"/>
                    <a:pt x="13272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5" y="21600"/>
                    <a:pt x="21600" y="16764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456565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0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12210489" y="6033704"/>
              <a:ext cx="0" cy="768540"/>
            </a:xfrm>
            <a:prstGeom prst="line">
              <a:avLst/>
            </a:prstGeom>
            <a:ln w="381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30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1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8" b="3188"/>
          <a:stretch>
            <a:fillRect/>
          </a:stretch>
        </p:blipFill>
        <p:spPr/>
      </p:pic>
      <p:sp>
        <p:nvSpPr>
          <p:cNvPr id="13" name="Rectangle 12"/>
          <p:cNvSpPr/>
          <p:nvPr/>
        </p:nvSpPr>
        <p:spPr>
          <a:xfrm>
            <a:off x="0" y="0"/>
            <a:ext cx="24377650" cy="13746751"/>
          </a:xfrm>
          <a:prstGeom prst="rect">
            <a:avLst/>
          </a:prstGeom>
          <a:gradFill flip="none" rotWithShape="1">
            <a:gsLst>
              <a:gs pos="80000">
                <a:srgbClr val="A5DBF4">
                  <a:alpha val="79000"/>
                </a:srgbClr>
              </a:gs>
              <a:gs pos="20000">
                <a:srgbClr val="61BEE8">
                  <a:alpha val="89000"/>
                </a:srgbClr>
              </a:gs>
              <a:gs pos="0">
                <a:srgbClr val="0A6FD0">
                  <a:alpha val="91000"/>
                </a:srgbClr>
              </a:gs>
              <a:gs pos="100000">
                <a:srgbClr val="EEC9F7">
                  <a:alpha val="9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01116" y="4322395"/>
            <a:ext cx="8964697" cy="5614911"/>
            <a:chOff x="2601116" y="4322395"/>
            <a:chExt cx="8964697" cy="5614911"/>
          </a:xfrm>
        </p:grpSpPr>
        <p:sp>
          <p:nvSpPr>
            <p:cNvPr id="10" name="Subtitle 2"/>
            <p:cNvSpPr txBox="1"/>
            <p:nvPr/>
          </p:nvSpPr>
          <p:spPr>
            <a:xfrm>
              <a:off x="2601116" y="6836601"/>
              <a:ext cx="8237869" cy="3100705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results in acquiring an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asset also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the asset is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available your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initial font choice is taken out of your 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hands </a:t>
              </a:r>
              <a:r>
                <a:rPr 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companies often specify a typeface, or even a set of fonts, as part of their brand guidelines</a:t>
              </a:r>
              <a:r>
                <a:rPr lang="en-US" sz="27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.</a:t>
              </a:r>
              <a:endParaRPr lang="en-US" sz="27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  <a:p>
              <a:pPr algn="l">
                <a:lnSpc>
                  <a:spcPts val="3640"/>
                </a:lnSpc>
              </a:pPr>
              <a:r>
                <a:rPr lang="zh-CN" altLang="en-US" sz="2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更多模版： </a:t>
              </a:r>
              <a:endParaRPr lang="en-US" sz="2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21698" y="4322395"/>
              <a:ext cx="8944115" cy="1846659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r>
                <a:rPr lang="en-US" sz="12000" b="1" spc="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04.</a:t>
              </a:r>
              <a:r>
                <a:rPr lang="zh-CN" altLang="en-US" sz="12000" b="1" spc="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添加标题</a:t>
              </a:r>
              <a:endParaRPr lang="en-US" sz="12000" b="1" spc="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800114" y="6347470"/>
              <a:ext cx="1364539" cy="0"/>
            </a:xfrm>
            <a:prstGeom prst="line">
              <a:avLst/>
            </a:prstGeom>
            <a:ln w="4572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997888" y="3947961"/>
            <a:ext cx="4409378" cy="7810438"/>
            <a:chOff x="9997888" y="3947961"/>
            <a:chExt cx="4409378" cy="7810438"/>
          </a:xfrm>
        </p:grpSpPr>
        <p:sp>
          <p:nvSpPr>
            <p:cNvPr id="33" name="Freeform 32"/>
            <p:cNvSpPr/>
            <p:nvPr/>
          </p:nvSpPr>
          <p:spPr>
            <a:xfrm>
              <a:off x="10456066" y="8563370"/>
              <a:ext cx="3599982" cy="1004369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431880 w 3095994"/>
                <a:gd name="connsiteY5" fmla="*/ 431880 h 863760"/>
                <a:gd name="connsiteX6" fmla="*/ 0 w 3095994"/>
                <a:gd name="connsiteY6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431880" y="431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3892" tIns="61341" rIns="46255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kern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May</a:t>
              </a:r>
              <a:endParaRPr lang="en-US" sz="32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12224615" y="4995025"/>
              <a:ext cx="0" cy="3558684"/>
            </a:xfrm>
            <a:prstGeom prst="line">
              <a:avLst/>
            </a:prstGeom>
            <a:ln w="38100" cmpd="sng">
              <a:solidFill>
                <a:schemeClr val="accent3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>
              <a:spLocks noChangeAspect="1"/>
            </p:cNvSpPr>
            <p:nvPr/>
          </p:nvSpPr>
          <p:spPr>
            <a:xfrm>
              <a:off x="11483137" y="3947961"/>
              <a:ext cx="1424012" cy="142437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r>
                <a:rPr lang="en-US" sz="3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3</a:t>
              </a:r>
              <a:endParaRPr lang="en-US" sz="3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8" name="Subtitle 2"/>
            <p:cNvSpPr txBox="1"/>
            <p:nvPr/>
          </p:nvSpPr>
          <p:spPr>
            <a:xfrm>
              <a:off x="9997888" y="10153791"/>
              <a:ext cx="4409378" cy="160460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also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29233" y="3947961"/>
            <a:ext cx="4409378" cy="7810438"/>
            <a:chOff x="1329233" y="3947961"/>
            <a:chExt cx="4409378" cy="7810438"/>
          </a:xfrm>
        </p:grpSpPr>
        <p:sp>
          <p:nvSpPr>
            <p:cNvPr id="28" name="Freeform 27"/>
            <p:cNvSpPr/>
            <p:nvPr/>
          </p:nvSpPr>
          <p:spPr>
            <a:xfrm>
              <a:off x="1722155" y="8563370"/>
              <a:ext cx="3599982" cy="1004369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0 w 3095994"/>
                <a:gd name="connsiteY5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682" tIns="61341" rIns="24661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kern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March</a:t>
              </a:r>
              <a:endParaRPr lang="en-US" sz="32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3521135" y="4995025"/>
              <a:ext cx="0" cy="3558684"/>
            </a:xfrm>
            <a:prstGeom prst="line">
              <a:avLst/>
            </a:prstGeom>
            <a:ln w="38100" cmpd="sng"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ounded Rectangle 38"/>
            <p:cNvSpPr>
              <a:spLocks noChangeAspect="1"/>
            </p:cNvSpPr>
            <p:nvPr/>
          </p:nvSpPr>
          <p:spPr>
            <a:xfrm>
              <a:off x="2779657" y="3947961"/>
              <a:ext cx="1424012" cy="1424377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r>
                <a:rPr lang="en-US" sz="3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1</a:t>
              </a:r>
              <a:endParaRPr lang="en-US" sz="3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9" name="Subtitle 2"/>
            <p:cNvSpPr txBox="1"/>
            <p:nvPr/>
          </p:nvSpPr>
          <p:spPr>
            <a:xfrm>
              <a:off x="1329233" y="10153791"/>
              <a:ext cx="4409378" cy="160460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also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645000" y="3947961"/>
            <a:ext cx="4409378" cy="7810438"/>
            <a:chOff x="18645000" y="3947961"/>
            <a:chExt cx="4409378" cy="7810438"/>
          </a:xfrm>
        </p:grpSpPr>
        <p:sp>
          <p:nvSpPr>
            <p:cNvPr id="36" name="Freeform 35"/>
            <p:cNvSpPr/>
            <p:nvPr/>
          </p:nvSpPr>
          <p:spPr>
            <a:xfrm>
              <a:off x="19049698" y="8563370"/>
              <a:ext cx="3599982" cy="1004369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431880 w 3095994"/>
                <a:gd name="connsiteY5" fmla="*/ 431880 h 863760"/>
                <a:gd name="connsiteX6" fmla="*/ 0 w 3095994"/>
                <a:gd name="connsiteY6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431880" y="431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3892" tIns="61341" rIns="46255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kern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August</a:t>
              </a:r>
              <a:endParaRPr lang="en-US" sz="32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21055642" y="4995025"/>
              <a:ext cx="0" cy="3558684"/>
            </a:xfrm>
            <a:prstGeom prst="line">
              <a:avLst/>
            </a:prstGeom>
            <a:ln w="38100" cmpd="sng">
              <a:solidFill>
                <a:schemeClr val="accent5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ounded Rectangle 46"/>
            <p:cNvSpPr>
              <a:spLocks noChangeAspect="1"/>
            </p:cNvSpPr>
            <p:nvPr/>
          </p:nvSpPr>
          <p:spPr>
            <a:xfrm>
              <a:off x="20314164" y="3947961"/>
              <a:ext cx="1424012" cy="1424377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r>
                <a:rPr lang="en-US" sz="3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5</a:t>
              </a:r>
              <a:endParaRPr lang="en-US" sz="3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0" name="Subtitle 2"/>
            <p:cNvSpPr txBox="1"/>
            <p:nvPr/>
          </p:nvSpPr>
          <p:spPr>
            <a:xfrm>
              <a:off x="18645000" y="10153791"/>
              <a:ext cx="4409378" cy="160460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also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742288" y="5510398"/>
            <a:ext cx="4409378" cy="6248001"/>
            <a:chOff x="5742288" y="5510398"/>
            <a:chExt cx="4409378" cy="6248001"/>
          </a:xfrm>
        </p:grpSpPr>
        <p:grpSp>
          <p:nvGrpSpPr>
            <p:cNvPr id="3" name="组合 2"/>
            <p:cNvGrpSpPr/>
            <p:nvPr/>
          </p:nvGrpSpPr>
          <p:grpSpPr>
            <a:xfrm>
              <a:off x="6233153" y="5510398"/>
              <a:ext cx="3599982" cy="4057341"/>
              <a:chOff x="6233153" y="5510398"/>
              <a:chExt cx="3599982" cy="4057341"/>
            </a:xfrm>
          </p:grpSpPr>
          <p:sp>
            <p:nvSpPr>
              <p:cNvPr id="30" name="Freeform 29"/>
              <p:cNvSpPr/>
              <p:nvPr/>
            </p:nvSpPr>
            <p:spPr>
              <a:xfrm>
                <a:off x="6233153" y="8563370"/>
                <a:ext cx="3599982" cy="1004369"/>
              </a:xfrm>
              <a:custGeom>
                <a:avLst/>
                <a:gdLst>
                  <a:gd name="connsiteX0" fmla="*/ 0 w 3095994"/>
                  <a:gd name="connsiteY0" fmla="*/ 0 h 863760"/>
                  <a:gd name="connsiteX1" fmla="*/ 2664114 w 3095994"/>
                  <a:gd name="connsiteY1" fmla="*/ 0 h 863760"/>
                  <a:gd name="connsiteX2" fmla="*/ 3095994 w 3095994"/>
                  <a:gd name="connsiteY2" fmla="*/ 431880 h 863760"/>
                  <a:gd name="connsiteX3" fmla="*/ 2664114 w 3095994"/>
                  <a:gd name="connsiteY3" fmla="*/ 863760 h 863760"/>
                  <a:gd name="connsiteX4" fmla="*/ 0 w 3095994"/>
                  <a:gd name="connsiteY4" fmla="*/ 863760 h 863760"/>
                  <a:gd name="connsiteX5" fmla="*/ 431880 w 3095994"/>
                  <a:gd name="connsiteY5" fmla="*/ 431880 h 863760"/>
                  <a:gd name="connsiteX6" fmla="*/ 0 w 3095994"/>
                  <a:gd name="connsiteY6" fmla="*/ 0 h 863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95994" h="863760">
                    <a:moveTo>
                      <a:pt x="0" y="0"/>
                    </a:moveTo>
                    <a:lnTo>
                      <a:pt x="2664114" y="0"/>
                    </a:lnTo>
                    <a:lnTo>
                      <a:pt x="3095994" y="431880"/>
                    </a:lnTo>
                    <a:lnTo>
                      <a:pt x="2664114" y="863760"/>
                    </a:lnTo>
                    <a:lnTo>
                      <a:pt x="0" y="863760"/>
                    </a:lnTo>
                    <a:lnTo>
                      <a:pt x="431880" y="431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57150" cmpd="sng">
                <a:noFill/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23892" tIns="61341" rIns="462551" bIns="61341" numCol="1" spcCol="1270" anchor="ctr" anchorCtr="0">
                <a:noAutofit/>
              </a:bodyPr>
              <a:lstStyle/>
              <a:p>
                <a:pPr lvl="0"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200" b="1" kern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 Semibold" panose="020B0706030804020204" charset="0"/>
                    <a:sym typeface="微软雅黑" panose="020B0503020204020204" pitchFamily="34" charset="-122"/>
                  </a:rPr>
                  <a:t>April</a:t>
                </a:r>
                <a:endParaRPr lang="en-US" sz="3200" b="1" kern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40" name="Straight Connector 39"/>
              <p:cNvCxnSpPr/>
              <p:nvPr/>
            </p:nvCxnSpPr>
            <p:spPr>
              <a:xfrm>
                <a:off x="7883005" y="6042089"/>
                <a:ext cx="0" cy="2511620"/>
              </a:xfrm>
              <a:prstGeom prst="line">
                <a:avLst/>
              </a:prstGeom>
              <a:ln w="38100" cmpd="sng">
                <a:solidFill>
                  <a:schemeClr val="accent2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ounded Rectangle 40"/>
              <p:cNvSpPr>
                <a:spLocks noChangeAspect="1"/>
              </p:cNvSpPr>
              <p:nvPr/>
            </p:nvSpPr>
            <p:spPr>
              <a:xfrm>
                <a:off x="7234971" y="5510398"/>
                <a:ext cx="1424012" cy="142437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243756" tIns="121879" rIns="243756" bIns="121879" rtlCol="0" anchor="ctr"/>
              <a:lstStyle/>
              <a:p>
                <a:pPr algn="ctr"/>
                <a:r>
                  <a:rPr lang="en-US" sz="3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charset="0"/>
                    <a:sym typeface="微软雅黑" panose="020B0503020204020204" pitchFamily="34" charset="-122"/>
                  </a:rPr>
                  <a:t>2</a:t>
                </a:r>
                <a:endParaRPr lang="en-US" sz="3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1" name="Subtitle 2"/>
            <p:cNvSpPr txBox="1"/>
            <p:nvPr/>
          </p:nvSpPr>
          <p:spPr>
            <a:xfrm>
              <a:off x="5742288" y="10153791"/>
              <a:ext cx="4409378" cy="160460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also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4236082" y="4995025"/>
            <a:ext cx="4409378" cy="6763374"/>
            <a:chOff x="14236082" y="4995025"/>
            <a:chExt cx="4409378" cy="6763374"/>
          </a:xfrm>
        </p:grpSpPr>
        <p:sp>
          <p:nvSpPr>
            <p:cNvPr id="35" name="Freeform 34"/>
            <p:cNvSpPr/>
            <p:nvPr/>
          </p:nvSpPr>
          <p:spPr>
            <a:xfrm>
              <a:off x="14707968" y="8563370"/>
              <a:ext cx="3599982" cy="1004369"/>
            </a:xfrm>
            <a:custGeom>
              <a:avLst/>
              <a:gdLst>
                <a:gd name="connsiteX0" fmla="*/ 0 w 3095994"/>
                <a:gd name="connsiteY0" fmla="*/ 0 h 863760"/>
                <a:gd name="connsiteX1" fmla="*/ 2664114 w 3095994"/>
                <a:gd name="connsiteY1" fmla="*/ 0 h 863760"/>
                <a:gd name="connsiteX2" fmla="*/ 3095994 w 3095994"/>
                <a:gd name="connsiteY2" fmla="*/ 431880 h 863760"/>
                <a:gd name="connsiteX3" fmla="*/ 2664114 w 3095994"/>
                <a:gd name="connsiteY3" fmla="*/ 863760 h 863760"/>
                <a:gd name="connsiteX4" fmla="*/ 0 w 3095994"/>
                <a:gd name="connsiteY4" fmla="*/ 863760 h 863760"/>
                <a:gd name="connsiteX5" fmla="*/ 431880 w 3095994"/>
                <a:gd name="connsiteY5" fmla="*/ 431880 h 863760"/>
                <a:gd name="connsiteX6" fmla="*/ 0 w 3095994"/>
                <a:gd name="connsiteY6" fmla="*/ 0 h 86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95994" h="863760">
                  <a:moveTo>
                    <a:pt x="0" y="0"/>
                  </a:moveTo>
                  <a:lnTo>
                    <a:pt x="2664114" y="0"/>
                  </a:lnTo>
                  <a:lnTo>
                    <a:pt x="3095994" y="431880"/>
                  </a:lnTo>
                  <a:lnTo>
                    <a:pt x="2664114" y="863760"/>
                  </a:lnTo>
                  <a:lnTo>
                    <a:pt x="0" y="863760"/>
                  </a:lnTo>
                  <a:lnTo>
                    <a:pt x="431880" y="4318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57150" cmpd="sng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23892" tIns="61341" rIns="462551" bIns="61341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July</a:t>
              </a:r>
              <a:endParaRPr lang="en-US" sz="3200" b="1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6595213" y="6042089"/>
              <a:ext cx="0" cy="2511620"/>
            </a:xfrm>
            <a:prstGeom prst="line">
              <a:avLst/>
            </a:prstGeom>
            <a:ln w="38100" cmpd="sng">
              <a:solidFill>
                <a:schemeClr val="accent4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44"/>
            <p:cNvSpPr>
              <a:spLocks noChangeAspect="1"/>
            </p:cNvSpPr>
            <p:nvPr/>
          </p:nvSpPr>
          <p:spPr>
            <a:xfrm>
              <a:off x="15853736" y="4995025"/>
              <a:ext cx="1424012" cy="1424377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56" tIns="121879" rIns="243756" bIns="121879" rtlCol="0" anchor="ctr"/>
            <a:lstStyle/>
            <a:p>
              <a:pPr algn="ctr"/>
              <a:r>
                <a:rPr lang="en-US" sz="3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4</a:t>
              </a:r>
              <a:endParaRPr lang="en-US" sz="3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2" name="Subtitle 2"/>
            <p:cNvSpPr txBox="1"/>
            <p:nvPr/>
          </p:nvSpPr>
          <p:spPr>
            <a:xfrm>
              <a:off x="14236082" y="10153791"/>
              <a:ext cx="4409378" cy="1604608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also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25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26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68676" y="3791757"/>
            <a:ext cx="16459427" cy="8141808"/>
            <a:chOff x="3568676" y="3791757"/>
            <a:chExt cx="16459427" cy="8141808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7382107" y="8837796"/>
              <a:ext cx="1237212" cy="5576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6356481" y="7862066"/>
              <a:ext cx="10883816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7382107" y="6875183"/>
              <a:ext cx="1237212" cy="5576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1407124" y="8837796"/>
              <a:ext cx="591588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1407124" y="6861931"/>
              <a:ext cx="591588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7382107" y="6875183"/>
              <a:ext cx="0" cy="1996068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1998712" y="10750781"/>
              <a:ext cx="674905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1992086" y="4962198"/>
              <a:ext cx="0" cy="1912985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1982272" y="4973503"/>
              <a:ext cx="674905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11998712" y="8837796"/>
              <a:ext cx="0" cy="1912985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16470608" y="11442759"/>
              <a:ext cx="769690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5444982" y="10749590"/>
              <a:ext cx="1025626" cy="1191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16470608" y="10058497"/>
              <a:ext cx="769689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16470608" y="10068511"/>
              <a:ext cx="0" cy="1381927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16470608" y="5666672"/>
              <a:ext cx="769690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15444982" y="4973503"/>
              <a:ext cx="1025626" cy="1191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16470608" y="4282410"/>
              <a:ext cx="769689" cy="0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V="1">
              <a:off x="16470608" y="4292424"/>
              <a:ext cx="0" cy="1381927"/>
            </a:xfrm>
            <a:prstGeom prst="line">
              <a:avLst/>
            </a:prstGeom>
            <a:ln w="317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/>
            <p:cNvSpPr/>
            <p:nvPr/>
          </p:nvSpPr>
          <p:spPr>
            <a:xfrm>
              <a:off x="12657177" y="10308166"/>
              <a:ext cx="2787805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568676" y="7371412"/>
              <a:ext cx="2787805" cy="98130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2657177" y="4509624"/>
              <a:ext cx="2787805" cy="914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8619319" y="8352719"/>
              <a:ext cx="2787805" cy="981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619319" y="6390105"/>
              <a:ext cx="2787805" cy="9813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240298" y="10952259"/>
              <a:ext cx="2787805" cy="98130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7240297" y="9567997"/>
              <a:ext cx="2787805" cy="98130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7240298" y="7402428"/>
              <a:ext cx="2787805" cy="98130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7240297" y="3791757"/>
              <a:ext cx="2787805" cy="98130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447052" y="7580829"/>
              <a:ext cx="10310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CEO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9264458" y="8578863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NAME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9264458" y="6627399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NAME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3302316" y="10482397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NAME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3302316" y="4685678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NAME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7885436" y="11172224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NAME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7885436" y="9790297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NAME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7885436" y="7608372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NAME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7885436" y="4000036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NAME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7240298" y="5176019"/>
              <a:ext cx="2787805" cy="98130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7885436" y="5381963"/>
              <a:ext cx="14975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NAME</a:t>
              </a:r>
              <a:endParaRPr 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46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47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438618" y="3351581"/>
            <a:ext cx="10448761" cy="10364419"/>
            <a:chOff x="12438618" y="3351581"/>
            <a:chExt cx="10448761" cy="10364419"/>
          </a:xfrm>
        </p:grpSpPr>
        <p:sp>
          <p:nvSpPr>
            <p:cNvPr id="4" name="Freeform 3"/>
            <p:cNvSpPr/>
            <p:nvPr/>
          </p:nvSpPr>
          <p:spPr bwMode="auto">
            <a:xfrm>
              <a:off x="15945666" y="8906438"/>
              <a:ext cx="3863461" cy="4809562"/>
            </a:xfrm>
            <a:custGeom>
              <a:avLst/>
              <a:gdLst>
                <a:gd name="connsiteX0" fmla="*/ 868073 w 1563664"/>
                <a:gd name="connsiteY0" fmla="*/ 17 h 1946074"/>
                <a:gd name="connsiteX1" fmla="*/ 923882 w 1563664"/>
                <a:gd name="connsiteY1" fmla="*/ 354374 h 1946074"/>
                <a:gd name="connsiteX2" fmla="*/ 960791 w 1563664"/>
                <a:gd name="connsiteY2" fmla="*/ 651592 h 1946074"/>
                <a:gd name="connsiteX3" fmla="*/ 1084786 w 1563664"/>
                <a:gd name="connsiteY3" fmla="*/ 466728 h 1946074"/>
                <a:gd name="connsiteX4" fmla="*/ 1261033 w 1563664"/>
                <a:gd name="connsiteY4" fmla="*/ 104382 h 1946074"/>
                <a:gd name="connsiteX5" fmla="*/ 1229089 w 1563664"/>
                <a:gd name="connsiteY5" fmla="*/ 447109 h 1946074"/>
                <a:gd name="connsiteX6" fmla="*/ 1161570 w 1563664"/>
                <a:gd name="connsiteY6" fmla="*/ 741293 h 1946074"/>
                <a:gd name="connsiteX7" fmla="*/ 1337223 w 1563664"/>
                <a:gd name="connsiteY7" fmla="*/ 585858 h 1946074"/>
                <a:gd name="connsiteX8" fmla="*/ 1561349 w 1563664"/>
                <a:gd name="connsiteY8" fmla="*/ 369745 h 1946074"/>
                <a:gd name="connsiteX9" fmla="*/ 1441578 w 1563664"/>
                <a:gd name="connsiteY9" fmla="*/ 631366 h 1946074"/>
                <a:gd name="connsiteX10" fmla="*/ 1297868 w 1563664"/>
                <a:gd name="connsiteY10" fmla="*/ 952552 h 1946074"/>
                <a:gd name="connsiteX11" fmla="*/ 1168907 w 1563664"/>
                <a:gd name="connsiteY11" fmla="*/ 1509470 h 1946074"/>
                <a:gd name="connsiteX12" fmla="*/ 1146145 w 1563664"/>
                <a:gd name="connsiteY12" fmla="*/ 1904580 h 1946074"/>
                <a:gd name="connsiteX13" fmla="*/ 1144216 w 1563664"/>
                <a:gd name="connsiteY13" fmla="*/ 1946074 h 1946074"/>
                <a:gd name="connsiteX14" fmla="*/ 700729 w 1563664"/>
                <a:gd name="connsiteY14" fmla="*/ 1946074 h 1946074"/>
                <a:gd name="connsiteX15" fmla="*/ 701016 w 1563664"/>
                <a:gd name="connsiteY15" fmla="*/ 1876164 h 1946074"/>
                <a:gd name="connsiteX16" fmla="*/ 668480 w 1563664"/>
                <a:gd name="connsiteY16" fmla="*/ 1492885 h 1946074"/>
                <a:gd name="connsiteX17" fmla="*/ 458436 w 1563664"/>
                <a:gd name="connsiteY17" fmla="*/ 1275559 h 1946074"/>
                <a:gd name="connsiteX18" fmla="*/ 190064 w 1563664"/>
                <a:gd name="connsiteY18" fmla="*/ 1044681 h 1946074"/>
                <a:gd name="connsiteX19" fmla="*/ 31680 w 1563664"/>
                <a:gd name="connsiteY19" fmla="*/ 985015 h 1946074"/>
                <a:gd name="connsiteX20" fmla="*/ 29827 w 1563664"/>
                <a:gd name="connsiteY20" fmla="*/ 879436 h 1946074"/>
                <a:gd name="connsiteX21" fmla="*/ 295086 w 1563664"/>
                <a:gd name="connsiteY21" fmla="*/ 893594 h 1946074"/>
                <a:gd name="connsiteX22" fmla="*/ 559159 w 1563664"/>
                <a:gd name="connsiteY22" fmla="*/ 939608 h 1946074"/>
                <a:gd name="connsiteX23" fmla="*/ 532774 w 1563664"/>
                <a:gd name="connsiteY23" fmla="*/ 583431 h 1946074"/>
                <a:gd name="connsiteX24" fmla="*/ 443095 w 1563664"/>
                <a:gd name="connsiteY24" fmla="*/ 95786 h 1946074"/>
                <a:gd name="connsiteX25" fmla="*/ 623640 w 1563664"/>
                <a:gd name="connsiteY25" fmla="*/ 338395 h 1946074"/>
                <a:gd name="connsiteX26" fmla="*/ 775947 w 1563664"/>
                <a:gd name="connsiteY26" fmla="*/ 641782 h 1946074"/>
                <a:gd name="connsiteX27" fmla="*/ 777800 w 1563664"/>
                <a:gd name="connsiteY27" fmla="*/ 329799 h 1946074"/>
                <a:gd name="connsiteX28" fmla="*/ 868073 w 1563664"/>
                <a:gd name="connsiteY28" fmla="*/ 17 h 194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63664" h="1946074">
                  <a:moveTo>
                    <a:pt x="868073" y="17"/>
                  </a:moveTo>
                  <a:cubicBezTo>
                    <a:pt x="912245" y="-1197"/>
                    <a:pt x="918397" y="61402"/>
                    <a:pt x="923882" y="354374"/>
                  </a:cubicBezTo>
                  <a:cubicBezTo>
                    <a:pt x="927587" y="554609"/>
                    <a:pt x="940483" y="649772"/>
                    <a:pt x="960791" y="651592"/>
                  </a:cubicBezTo>
                  <a:cubicBezTo>
                    <a:pt x="1009263" y="655334"/>
                    <a:pt x="1038761" y="590813"/>
                    <a:pt x="1084786" y="466728"/>
                  </a:cubicBezTo>
                  <a:cubicBezTo>
                    <a:pt x="1133925" y="332833"/>
                    <a:pt x="1172020" y="84157"/>
                    <a:pt x="1261033" y="104382"/>
                  </a:cubicBezTo>
                  <a:cubicBezTo>
                    <a:pt x="1333518" y="120968"/>
                    <a:pt x="1296015" y="219872"/>
                    <a:pt x="1229089" y="447109"/>
                  </a:cubicBezTo>
                  <a:cubicBezTo>
                    <a:pt x="1188548" y="584644"/>
                    <a:pt x="1136371" y="735731"/>
                    <a:pt x="1161570" y="741293"/>
                  </a:cubicBezTo>
                  <a:cubicBezTo>
                    <a:pt x="1186769" y="746754"/>
                    <a:pt x="1260440" y="690931"/>
                    <a:pt x="1337223" y="585858"/>
                  </a:cubicBezTo>
                  <a:cubicBezTo>
                    <a:pt x="1413933" y="480886"/>
                    <a:pt x="1525699" y="284392"/>
                    <a:pt x="1561349" y="369745"/>
                  </a:cubicBezTo>
                  <a:cubicBezTo>
                    <a:pt x="1579136" y="412118"/>
                    <a:pt x="1490124" y="562598"/>
                    <a:pt x="1441578" y="631366"/>
                  </a:cubicBezTo>
                  <a:cubicBezTo>
                    <a:pt x="1401704" y="688403"/>
                    <a:pt x="1324327" y="812488"/>
                    <a:pt x="1297868" y="952552"/>
                  </a:cubicBezTo>
                  <a:cubicBezTo>
                    <a:pt x="1271483" y="1092515"/>
                    <a:pt x="1292384" y="1257760"/>
                    <a:pt x="1168907" y="1509470"/>
                  </a:cubicBezTo>
                  <a:cubicBezTo>
                    <a:pt x="1168907" y="1509470"/>
                    <a:pt x="1158235" y="1657315"/>
                    <a:pt x="1146145" y="1904580"/>
                  </a:cubicBezTo>
                  <a:lnTo>
                    <a:pt x="1144216" y="1946074"/>
                  </a:lnTo>
                  <a:lnTo>
                    <a:pt x="700729" y="1946074"/>
                  </a:lnTo>
                  <a:lnTo>
                    <a:pt x="701016" y="1876164"/>
                  </a:lnTo>
                  <a:cubicBezTo>
                    <a:pt x="701016" y="1876164"/>
                    <a:pt x="705315" y="1586227"/>
                    <a:pt x="668480" y="1492885"/>
                  </a:cubicBezTo>
                  <a:cubicBezTo>
                    <a:pt x="631644" y="1399543"/>
                    <a:pt x="592289" y="1352922"/>
                    <a:pt x="458436" y="1275559"/>
                  </a:cubicBezTo>
                  <a:cubicBezTo>
                    <a:pt x="323991" y="1198195"/>
                    <a:pt x="279151" y="1102931"/>
                    <a:pt x="190064" y="1044681"/>
                  </a:cubicBezTo>
                  <a:cubicBezTo>
                    <a:pt x="101645" y="986329"/>
                    <a:pt x="60511" y="973992"/>
                    <a:pt x="31680" y="985015"/>
                  </a:cubicBezTo>
                  <a:cubicBezTo>
                    <a:pt x="3442" y="996139"/>
                    <a:pt x="-21758" y="937787"/>
                    <a:pt x="29827" y="879436"/>
                  </a:cubicBezTo>
                  <a:cubicBezTo>
                    <a:pt x="81411" y="821084"/>
                    <a:pt x="185173" y="824826"/>
                    <a:pt x="295086" y="893594"/>
                  </a:cubicBezTo>
                  <a:cubicBezTo>
                    <a:pt x="404999" y="962362"/>
                    <a:pt x="466441" y="1030523"/>
                    <a:pt x="559159" y="939608"/>
                  </a:cubicBezTo>
                  <a:cubicBezTo>
                    <a:pt x="626679" y="873267"/>
                    <a:pt x="597848" y="744327"/>
                    <a:pt x="532774" y="583431"/>
                  </a:cubicBezTo>
                  <a:cubicBezTo>
                    <a:pt x="467627" y="422535"/>
                    <a:pt x="382320" y="160914"/>
                    <a:pt x="443095" y="95786"/>
                  </a:cubicBezTo>
                  <a:cubicBezTo>
                    <a:pt x="528476" y="4366"/>
                    <a:pt x="567757" y="200253"/>
                    <a:pt x="623640" y="338395"/>
                  </a:cubicBezTo>
                  <a:cubicBezTo>
                    <a:pt x="679523" y="476537"/>
                    <a:pt x="718804" y="666964"/>
                    <a:pt x="775947" y="641782"/>
                  </a:cubicBezTo>
                  <a:cubicBezTo>
                    <a:pt x="789436" y="636220"/>
                    <a:pt x="772241" y="480279"/>
                    <a:pt x="777800" y="329799"/>
                  </a:cubicBezTo>
                  <a:cubicBezTo>
                    <a:pt x="783285" y="178712"/>
                    <a:pt x="763644" y="3759"/>
                    <a:pt x="868073" y="1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wrap="square" lIns="0" tIns="0" rIns="0" bIns="0">
              <a:noAutofit/>
            </a:bodyPr>
            <a:lstStyle/>
            <a:p>
              <a:endParaRPr 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" name="AutoShape 2"/>
            <p:cNvSpPr/>
            <p:nvPr/>
          </p:nvSpPr>
          <p:spPr bwMode="auto">
            <a:xfrm>
              <a:off x="12438618" y="7601231"/>
              <a:ext cx="3440561" cy="3204311"/>
            </a:xfrm>
            <a:custGeom>
              <a:avLst/>
              <a:gdLst/>
              <a:ahLst/>
              <a:cxnLst/>
              <a:rect l="0" t="0" r="r" b="b"/>
              <a:pathLst>
                <a:path w="18386" h="19236">
                  <a:moveTo>
                    <a:pt x="14685" y="14523"/>
                  </a:moveTo>
                  <a:cubicBezTo>
                    <a:pt x="14685" y="14523"/>
                    <a:pt x="13428" y="15798"/>
                    <a:pt x="18303" y="19150"/>
                  </a:cubicBezTo>
                  <a:cubicBezTo>
                    <a:pt x="18303" y="19150"/>
                    <a:pt x="12933" y="19943"/>
                    <a:pt x="9851" y="16727"/>
                  </a:cubicBezTo>
                  <a:cubicBezTo>
                    <a:pt x="9851" y="16727"/>
                    <a:pt x="3719" y="18522"/>
                    <a:pt x="912" y="12527"/>
                  </a:cubicBezTo>
                  <a:cubicBezTo>
                    <a:pt x="-1894" y="6533"/>
                    <a:pt x="2364" y="2324"/>
                    <a:pt x="5666" y="1021"/>
                  </a:cubicBezTo>
                  <a:cubicBezTo>
                    <a:pt x="8967" y="-281"/>
                    <a:pt x="16405" y="-1657"/>
                    <a:pt x="18051" y="5941"/>
                  </a:cubicBezTo>
                  <a:cubicBezTo>
                    <a:pt x="19706" y="13548"/>
                    <a:pt x="14685" y="14523"/>
                    <a:pt x="14685" y="14523"/>
                  </a:cubicBezTo>
                  <a:close/>
                  <a:moveTo>
                    <a:pt x="14685" y="14523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/>
            <a:lstStyle/>
            <a:p>
              <a:pPr algn="ctr"/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AutoShape 3"/>
            <p:cNvSpPr/>
            <p:nvPr/>
          </p:nvSpPr>
          <p:spPr bwMode="auto">
            <a:xfrm>
              <a:off x="13730250" y="3351581"/>
              <a:ext cx="5151359" cy="5509369"/>
            </a:xfrm>
            <a:custGeom>
              <a:avLst/>
              <a:gdLst/>
              <a:ahLst/>
              <a:cxnLst/>
              <a:rect l="0" t="0" r="r" b="b"/>
              <a:pathLst>
                <a:path w="17246" h="19694">
                  <a:moveTo>
                    <a:pt x="9293" y="16819"/>
                  </a:moveTo>
                  <a:cubicBezTo>
                    <a:pt x="9293" y="16819"/>
                    <a:pt x="10944" y="15945"/>
                    <a:pt x="11314" y="19693"/>
                  </a:cubicBezTo>
                  <a:cubicBezTo>
                    <a:pt x="11314" y="19693"/>
                    <a:pt x="13742" y="16401"/>
                    <a:pt x="13158" y="14665"/>
                  </a:cubicBezTo>
                  <a:cubicBezTo>
                    <a:pt x="13158" y="14665"/>
                    <a:pt x="18963" y="10439"/>
                    <a:pt x="16738" y="4554"/>
                  </a:cubicBezTo>
                  <a:cubicBezTo>
                    <a:pt x="14514" y="-1337"/>
                    <a:pt x="8983" y="-469"/>
                    <a:pt x="6007" y="1391"/>
                  </a:cubicBezTo>
                  <a:cubicBezTo>
                    <a:pt x="3031" y="3252"/>
                    <a:pt x="-2637" y="8389"/>
                    <a:pt x="1406" y="14329"/>
                  </a:cubicBezTo>
                  <a:cubicBezTo>
                    <a:pt x="5443" y="20263"/>
                    <a:pt x="9293" y="16819"/>
                    <a:pt x="9293" y="16819"/>
                  </a:cubicBezTo>
                  <a:close/>
                  <a:moveTo>
                    <a:pt x="9293" y="16819"/>
                  </a:moveTo>
                </a:path>
              </a:pathLst>
            </a:custGeom>
            <a:solidFill>
              <a:schemeClr val="accent2">
                <a:alpha val="82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AutoShape 4"/>
            <p:cNvSpPr/>
            <p:nvPr/>
          </p:nvSpPr>
          <p:spPr bwMode="auto">
            <a:xfrm>
              <a:off x="16537324" y="4110447"/>
              <a:ext cx="4320615" cy="4532328"/>
            </a:xfrm>
            <a:custGeom>
              <a:avLst/>
              <a:gdLst/>
              <a:ahLst/>
              <a:cxnLst/>
              <a:rect l="0" t="0" r="r" b="b"/>
              <a:pathLst>
                <a:path w="19417" h="20101">
                  <a:moveTo>
                    <a:pt x="438" y="10902"/>
                  </a:moveTo>
                  <a:cubicBezTo>
                    <a:pt x="438" y="10902"/>
                    <a:pt x="-1791" y="4369"/>
                    <a:pt x="3812" y="1435"/>
                  </a:cubicBezTo>
                  <a:cubicBezTo>
                    <a:pt x="9415" y="-1499"/>
                    <a:pt x="19005" y="-234"/>
                    <a:pt x="19407" y="8036"/>
                  </a:cubicBezTo>
                  <a:cubicBezTo>
                    <a:pt x="19809" y="16299"/>
                    <a:pt x="8269" y="20101"/>
                    <a:pt x="7254" y="20101"/>
                  </a:cubicBezTo>
                  <a:cubicBezTo>
                    <a:pt x="7254" y="20101"/>
                    <a:pt x="8535" y="18432"/>
                    <a:pt x="8808" y="17100"/>
                  </a:cubicBezTo>
                  <a:cubicBezTo>
                    <a:pt x="8815" y="17107"/>
                    <a:pt x="1590" y="17302"/>
                    <a:pt x="438" y="10902"/>
                  </a:cubicBezTo>
                  <a:close/>
                  <a:moveTo>
                    <a:pt x="438" y="10902"/>
                  </a:moveTo>
                </a:path>
              </a:pathLst>
            </a:custGeom>
            <a:solidFill>
              <a:schemeClr val="accent3">
                <a:alpha val="81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AutoShape 5"/>
            <p:cNvSpPr/>
            <p:nvPr/>
          </p:nvSpPr>
          <p:spPr bwMode="auto">
            <a:xfrm>
              <a:off x="19147143" y="5931727"/>
              <a:ext cx="3740236" cy="3240358"/>
            </a:xfrm>
            <a:custGeom>
              <a:avLst/>
              <a:gdLst/>
              <a:ahLst/>
              <a:cxnLst/>
              <a:rect l="0" t="0" r="r" b="b"/>
              <a:pathLst>
                <a:path w="18559" h="19569">
                  <a:moveTo>
                    <a:pt x="12387" y="18456"/>
                  </a:moveTo>
                  <a:cubicBezTo>
                    <a:pt x="12387" y="18456"/>
                    <a:pt x="16656" y="17192"/>
                    <a:pt x="18101" y="12619"/>
                  </a:cubicBezTo>
                  <a:cubicBezTo>
                    <a:pt x="19547" y="8046"/>
                    <a:pt x="17891" y="568"/>
                    <a:pt x="8359" y="18"/>
                  </a:cubicBezTo>
                  <a:cubicBezTo>
                    <a:pt x="-1180" y="-532"/>
                    <a:pt x="-2053" y="11711"/>
                    <a:pt x="3202" y="16138"/>
                  </a:cubicBezTo>
                  <a:cubicBezTo>
                    <a:pt x="3202" y="16138"/>
                    <a:pt x="2336" y="18053"/>
                    <a:pt x="1011" y="18255"/>
                  </a:cubicBezTo>
                  <a:cubicBezTo>
                    <a:pt x="1019" y="18264"/>
                    <a:pt x="6454" y="21068"/>
                    <a:pt x="12387" y="18456"/>
                  </a:cubicBezTo>
                  <a:close/>
                  <a:moveTo>
                    <a:pt x="12387" y="18456"/>
                  </a:moveTo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AutoShape 6"/>
            <p:cNvSpPr/>
            <p:nvPr/>
          </p:nvSpPr>
          <p:spPr bwMode="auto">
            <a:xfrm>
              <a:off x="19905812" y="8102085"/>
              <a:ext cx="2302559" cy="2136207"/>
            </a:xfrm>
            <a:custGeom>
              <a:avLst/>
              <a:gdLst/>
              <a:ahLst/>
              <a:cxnLst/>
              <a:rect l="0" t="0" r="r" b="b"/>
              <a:pathLst>
                <a:path w="18170" h="17410">
                  <a:moveTo>
                    <a:pt x="2646" y="12932"/>
                  </a:moveTo>
                  <a:cubicBezTo>
                    <a:pt x="2646" y="12932"/>
                    <a:pt x="-563" y="9841"/>
                    <a:pt x="1221" y="4933"/>
                  </a:cubicBezTo>
                  <a:cubicBezTo>
                    <a:pt x="2993" y="24"/>
                    <a:pt x="7866" y="-1101"/>
                    <a:pt x="12847" y="1026"/>
                  </a:cubicBezTo>
                  <a:cubicBezTo>
                    <a:pt x="17840" y="3152"/>
                    <a:pt x="21037" y="7096"/>
                    <a:pt x="14452" y="15318"/>
                  </a:cubicBezTo>
                  <a:cubicBezTo>
                    <a:pt x="8190" y="20499"/>
                    <a:pt x="0" y="14428"/>
                    <a:pt x="0" y="14428"/>
                  </a:cubicBezTo>
                  <a:cubicBezTo>
                    <a:pt x="0" y="14428"/>
                    <a:pt x="2299" y="14366"/>
                    <a:pt x="2646" y="12932"/>
                  </a:cubicBezTo>
                  <a:close/>
                  <a:moveTo>
                    <a:pt x="2646" y="12932"/>
                  </a:moveTo>
                </a:path>
              </a:pathLst>
            </a:custGeom>
            <a:solidFill>
              <a:schemeClr val="accent5">
                <a:alpha val="78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474139" y="8270626"/>
              <a:ext cx="1252179" cy="1370141"/>
            </a:xfrm>
            <a:prstGeom prst="rect">
              <a:avLst/>
            </a:prstGeom>
          </p:spPr>
          <p:txBody>
            <a:bodyPr wrap="none" lIns="243797" tIns="121899" rIns="243797" bIns="121899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9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1</a:t>
              </a:r>
              <a:endParaRPr 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5078335" y="4723303"/>
              <a:ext cx="1252179" cy="1370141"/>
            </a:xfrm>
            <a:prstGeom prst="rect">
              <a:avLst/>
            </a:prstGeom>
          </p:spPr>
          <p:txBody>
            <a:bodyPr wrap="none" lIns="243797" tIns="121899" rIns="243797" bIns="121899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9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2</a:t>
              </a:r>
              <a:endParaRPr 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041641" y="5002594"/>
              <a:ext cx="1252179" cy="1370141"/>
            </a:xfrm>
            <a:prstGeom prst="rect">
              <a:avLst/>
            </a:prstGeom>
          </p:spPr>
          <p:txBody>
            <a:bodyPr wrap="none" lIns="243797" tIns="121899" rIns="243797" bIns="121899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9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3</a:t>
              </a:r>
              <a:endParaRPr 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0492496" y="6674983"/>
              <a:ext cx="1252179" cy="1370141"/>
            </a:xfrm>
            <a:prstGeom prst="rect">
              <a:avLst/>
            </a:prstGeom>
          </p:spPr>
          <p:txBody>
            <a:bodyPr wrap="none" lIns="243797" tIns="121899" rIns="243797" bIns="121899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9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4</a:t>
              </a:r>
              <a:endParaRPr 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0657442" y="8711086"/>
              <a:ext cx="966845" cy="948679"/>
            </a:xfrm>
            <a:prstGeom prst="rect">
              <a:avLst/>
            </a:prstGeom>
          </p:spPr>
          <p:txBody>
            <a:bodyPr wrap="none" lIns="243797" tIns="121899" rIns="243797" bIns="121899">
              <a:spAutoFit/>
            </a:bodyPr>
            <a:lstStyle/>
            <a:p>
              <a:pPr algn="ctr">
                <a:lnSpc>
                  <a:spcPct val="75000"/>
                </a:lnSpc>
              </a:pPr>
              <a:r>
                <a:rPr lang="en-US" sz="6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5</a:t>
              </a:r>
              <a:endParaRPr 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17185" y="3563104"/>
            <a:ext cx="10671640" cy="7938478"/>
            <a:chOff x="1517185" y="3563104"/>
            <a:chExt cx="10671640" cy="7938478"/>
          </a:xfrm>
        </p:grpSpPr>
        <p:sp>
          <p:nvSpPr>
            <p:cNvPr id="23" name="Subtitle 2"/>
            <p:cNvSpPr txBox="1"/>
            <p:nvPr/>
          </p:nvSpPr>
          <p:spPr>
            <a:xfrm>
              <a:off x="7405819" y="10358638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539631" y="9649694"/>
              <a:ext cx="11576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Lead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5" name="Subtitle 2"/>
            <p:cNvSpPr txBox="1"/>
            <p:nvPr/>
          </p:nvSpPr>
          <p:spPr>
            <a:xfrm>
              <a:off x="1517185" y="10358638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650997" y="9649694"/>
              <a:ext cx="14321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Invest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7" name="Subtitle 2"/>
            <p:cNvSpPr txBox="1"/>
            <p:nvPr/>
          </p:nvSpPr>
          <p:spPr>
            <a:xfrm>
              <a:off x="7405819" y="7383927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539631" y="6674983"/>
              <a:ext cx="13628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Focus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29" name="Subtitle 2"/>
            <p:cNvSpPr txBox="1"/>
            <p:nvPr/>
          </p:nvSpPr>
          <p:spPr>
            <a:xfrm>
              <a:off x="1517185" y="7383927"/>
              <a:ext cx="440937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acquiring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650997" y="6674983"/>
              <a:ext cx="13969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Verify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1" name="Subtitle 2"/>
            <p:cNvSpPr txBox="1"/>
            <p:nvPr/>
          </p:nvSpPr>
          <p:spPr>
            <a:xfrm>
              <a:off x="1540377" y="4200290"/>
              <a:ext cx="10648448" cy="1142944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120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 panose="020B0306030504020204"/>
                  <a:ea typeface="+mn-ea"/>
                  <a:cs typeface="Open Sans Light" panose="020B0306030504020204"/>
                </a:defRPr>
              </a:lvl1pPr>
              <a:lvl2pPr marL="108775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2pPr>
              <a:lvl3pPr marL="217551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3pPr>
              <a:lvl4pPr marL="3262630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4pPr>
              <a:lvl5pPr marL="4350385" indent="0" algn="ctr" defTabSz="1087120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 panose="020B0606030504020204"/>
                  <a:ea typeface="+mn-ea"/>
                  <a:cs typeface="Open Sans" panose="020B0606030504020204"/>
                </a:defRPr>
              </a:lvl5pPr>
              <a:lvl6pPr marL="543814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12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3640"/>
                </a:lnSpc>
              </a:pP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Investment generally results in acquiring an asset also the asset is available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your </a:t>
              </a:r>
              <a:r>
                <a:rPr lang="en-US" sz="27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initial font choice is taken out of </a:t>
              </a:r>
              <a:r>
                <a:rPr lang="en-US" sz="27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charset="0"/>
                  <a:sym typeface="微软雅黑" panose="020B0503020204020204" pitchFamily="34" charset="-122"/>
                </a:rPr>
                <a:t>your</a:t>
              </a:r>
              <a:endParaRPr lang="en-US" sz="27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653175" y="3563104"/>
              <a:ext cx="199868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Semibold" panose="020B0706030804020204" charset="0"/>
                  <a:sym typeface="微软雅黑" panose="020B0503020204020204" pitchFamily="34" charset="-122"/>
                </a:rPr>
                <a:t>Innovate</a:t>
              </a:r>
              <a:endParaRPr lang="en-US" sz="32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478752" y="1263600"/>
            <a:ext cx="7478970" cy="1359362"/>
            <a:chOff x="8478752" y="1263600"/>
            <a:chExt cx="7478970" cy="1359362"/>
          </a:xfrm>
        </p:grpSpPr>
        <p:sp>
          <p:nvSpPr>
            <p:cNvPr id="34" name="TextBox 28"/>
            <p:cNvSpPr txBox="1"/>
            <p:nvPr/>
          </p:nvSpPr>
          <p:spPr>
            <a:xfrm>
              <a:off x="8478752" y="1263600"/>
              <a:ext cx="7478970" cy="1046440"/>
            </a:xfrm>
            <a:prstGeom prst="rect">
              <a:avLst/>
            </a:prstGeom>
            <a:noFill/>
          </p:spPr>
          <p:txBody>
            <a:bodyPr wrap="none" lIns="91440" tIns="0" rIns="0" bIns="0" rtlCol="0">
              <a:spAutoFit/>
            </a:bodyPr>
            <a:lstStyle/>
            <a:p>
              <a:pPr algn="ctr"/>
              <a:r>
                <a:rPr lang="zh-CN" altLang="en-US" sz="6800" b="1" spc="400" dirty="0">
                  <a:gradFill flip="none" rotWithShape="1">
                    <a:gsLst>
                      <a:gs pos="57000">
                        <a:schemeClr val="accent4"/>
                      </a:gs>
                      <a:gs pos="9000">
                        <a:schemeClr val="accent2"/>
                      </a:gs>
                    </a:gsLst>
                    <a:lin ang="900000" scaled="0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charset="0"/>
                  <a:sym typeface="微软雅黑" panose="020B0503020204020204" pitchFamily="34" charset="-122"/>
                </a:rPr>
                <a:t>添加您的关键标题</a:t>
              </a:r>
              <a:endParaRPr lang="en-US" altLang="zh-CN" sz="6800" b="1" spc="400" dirty="0">
                <a:gradFill flip="none" rotWithShape="1">
                  <a:gsLst>
                    <a:gs pos="57000">
                      <a:schemeClr val="accent4"/>
                    </a:gs>
                    <a:gs pos="9000">
                      <a:schemeClr val="accent2"/>
                    </a:gs>
                  </a:gsLst>
                  <a:lin ang="9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5" name="Straight Connector 33"/>
            <p:cNvCxnSpPr/>
            <p:nvPr/>
          </p:nvCxnSpPr>
          <p:spPr>
            <a:xfrm>
              <a:off x="11520308" y="2622962"/>
              <a:ext cx="1364539" cy="0"/>
            </a:xfrm>
            <a:prstGeom prst="line">
              <a:avLst/>
            </a:prstGeom>
            <a:ln w="4572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/>
          <p:cNvSpPr txBox="1"/>
          <p:nvPr/>
        </p:nvSpPr>
        <p:spPr>
          <a:xfrm>
            <a:off x="9287577" y="5625807"/>
            <a:ext cx="5840771" cy="625238"/>
          </a:xfrm>
          <a:prstGeom prst="rect">
            <a:avLst/>
          </a:prstGeom>
        </p:spPr>
        <p:txBody>
          <a:bodyPr vert="horz" wrap="none" lIns="217490" tIns="108745" rIns="217490" bIns="108745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pc="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rPr>
              <a:t>WWW.YOURDOMAIN.COM</a:t>
            </a:r>
            <a:endParaRPr lang="en-US" spc="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charset="0"/>
              <a:sym typeface="微软雅黑" panose="020B0503020204020204" pitchFamily="34" charset="-122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653052" y="3744347"/>
            <a:ext cx="15071563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ctr" defTabSz="4572000"/>
            <a:r>
              <a:rPr lang="en-US" sz="13800" b="1" spc="35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  <a:sym typeface="微软雅黑" panose="020B0503020204020204" pitchFamily="34" charset="-122"/>
              </a:rPr>
              <a:t>CONTACT</a:t>
            </a:r>
            <a:r>
              <a:rPr lang="en-US" sz="13800" spc="3500" dirty="0" smtClean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charset="0"/>
                <a:sym typeface="微软雅黑" panose="020B0503020204020204" pitchFamily="34" charset="-122"/>
              </a:rPr>
              <a:t>US</a:t>
            </a:r>
            <a:endParaRPr lang="en-US" sz="13800" spc="35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 panose="020B0306030504020204" charset="0"/>
              <a:sym typeface="微软雅黑" panose="020B0503020204020204" pitchFamily="34" charset="-122"/>
            </a:endParaRPr>
          </a:p>
        </p:txBody>
      </p:sp>
      <p:sp>
        <p:nvSpPr>
          <p:cNvPr id="8" name="Shape 2836"/>
          <p:cNvSpPr/>
          <p:nvPr/>
        </p:nvSpPr>
        <p:spPr>
          <a:xfrm>
            <a:off x="9123208" y="7703719"/>
            <a:ext cx="1107102" cy="8051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b="1" dirty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9" name="Shape 2934"/>
          <p:cNvSpPr/>
          <p:nvPr/>
        </p:nvSpPr>
        <p:spPr>
          <a:xfrm>
            <a:off x="3500846" y="7552751"/>
            <a:ext cx="805166" cy="1107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800"/>
                </a:moveTo>
                <a:cubicBezTo>
                  <a:pt x="8563" y="10800"/>
                  <a:pt x="6750" y="9481"/>
                  <a:pt x="6750" y="7855"/>
                </a:cubicBezTo>
                <a:cubicBezTo>
                  <a:pt x="6750" y="6228"/>
                  <a:pt x="8563" y="4909"/>
                  <a:pt x="10800" y="4909"/>
                </a:cubicBezTo>
                <a:cubicBezTo>
                  <a:pt x="13037" y="4909"/>
                  <a:pt x="14850" y="6228"/>
                  <a:pt x="14850" y="7855"/>
                </a:cubicBezTo>
                <a:cubicBezTo>
                  <a:pt x="14850" y="9481"/>
                  <a:pt x="13037" y="10800"/>
                  <a:pt x="10800" y="10800"/>
                </a:cubicBezTo>
                <a:moveTo>
                  <a:pt x="10800" y="3927"/>
                </a:moveTo>
                <a:cubicBezTo>
                  <a:pt x="7817" y="3927"/>
                  <a:pt x="5400" y="5686"/>
                  <a:pt x="5400" y="7855"/>
                </a:cubicBezTo>
                <a:cubicBezTo>
                  <a:pt x="5400" y="10023"/>
                  <a:pt x="7817" y="11782"/>
                  <a:pt x="10800" y="11782"/>
                </a:cubicBezTo>
                <a:cubicBezTo>
                  <a:pt x="13783" y="11782"/>
                  <a:pt x="16200" y="10023"/>
                  <a:pt x="16200" y="7855"/>
                </a:cubicBezTo>
                <a:cubicBezTo>
                  <a:pt x="16200" y="5686"/>
                  <a:pt x="13783" y="3927"/>
                  <a:pt x="10800" y="3927"/>
                </a:cubicBezTo>
                <a:moveTo>
                  <a:pt x="10800" y="20127"/>
                </a:moveTo>
                <a:cubicBezTo>
                  <a:pt x="10800" y="20127"/>
                  <a:pt x="1350" y="13745"/>
                  <a:pt x="1350" y="7855"/>
                </a:cubicBezTo>
                <a:cubicBezTo>
                  <a:pt x="1350" y="4059"/>
                  <a:pt x="5581" y="982"/>
                  <a:pt x="10800" y="982"/>
                </a:cubicBezTo>
                <a:cubicBezTo>
                  <a:pt x="16019" y="982"/>
                  <a:pt x="20250" y="4059"/>
                  <a:pt x="20250" y="7855"/>
                </a:cubicBezTo>
                <a:cubicBezTo>
                  <a:pt x="20250" y="13745"/>
                  <a:pt x="10800" y="20127"/>
                  <a:pt x="10800" y="20127"/>
                </a:cubicBezTo>
                <a:moveTo>
                  <a:pt x="10800" y="0"/>
                </a:moveTo>
                <a:cubicBezTo>
                  <a:pt x="4836" y="0"/>
                  <a:pt x="0" y="3517"/>
                  <a:pt x="0" y="7855"/>
                </a:cubicBezTo>
                <a:cubicBezTo>
                  <a:pt x="0" y="14236"/>
                  <a:pt x="10800" y="21600"/>
                  <a:pt x="10800" y="21600"/>
                </a:cubicBezTo>
                <a:cubicBezTo>
                  <a:pt x="10800" y="21600"/>
                  <a:pt x="21600" y="14236"/>
                  <a:pt x="21600" y="7855"/>
                </a:cubicBezTo>
                <a:cubicBezTo>
                  <a:pt x="21600" y="3517"/>
                  <a:pt x="16764" y="0"/>
                  <a:pt x="10800" y="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b="1" dirty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0" name="Shape 2944"/>
          <p:cNvSpPr/>
          <p:nvPr/>
        </p:nvSpPr>
        <p:spPr>
          <a:xfrm>
            <a:off x="19161226" y="7552755"/>
            <a:ext cx="1107102" cy="1107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b="1" dirty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1" name="Shape 2629"/>
          <p:cNvSpPr/>
          <p:nvPr/>
        </p:nvSpPr>
        <p:spPr>
          <a:xfrm>
            <a:off x="14142064" y="7552751"/>
            <a:ext cx="1107408" cy="11071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b="1" dirty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352492" y="8936976"/>
            <a:ext cx="281840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TELEPHONE</a:t>
            </a:r>
            <a:endParaRPr lang="en-US" sz="3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83937" y="9531227"/>
            <a:ext cx="3555507" cy="877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Direct: 123-4567-9898</a:t>
            </a:r>
            <a:endParaRPr lang="en-US" sz="22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  <a:p>
            <a:pPr algn="ctr">
              <a:lnSpc>
                <a:spcPts val="3240"/>
              </a:lnSpc>
            </a:pPr>
            <a:r>
              <a:rPr 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Fax: 123-4567-9898</a:t>
            </a:r>
            <a:endParaRPr lang="en-US" sz="2200" b="1" dirty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61930" y="8936976"/>
            <a:ext cx="2282997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ADDRESS</a:t>
            </a:r>
            <a:endParaRPr lang="en-US" sz="3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25675" y="9531227"/>
            <a:ext cx="3555507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123 Ave Richmond</a:t>
            </a:r>
            <a:endParaRPr lang="en-US" sz="22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  <a:p>
            <a:pPr algn="ctr">
              <a:lnSpc>
                <a:spcPts val="3240"/>
              </a:lnSpc>
            </a:pPr>
            <a:r>
              <a:rPr 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San Bernardino, VA</a:t>
            </a:r>
            <a:endParaRPr lang="en-US" sz="22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  <a:p>
            <a:pPr algn="ctr">
              <a:lnSpc>
                <a:spcPts val="3240"/>
              </a:lnSpc>
            </a:pPr>
            <a:r>
              <a:rPr 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United States</a:t>
            </a:r>
            <a:endParaRPr lang="en-US" sz="22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  <a:p>
            <a:pPr algn="ctr">
              <a:lnSpc>
                <a:spcPts val="3240"/>
              </a:lnSpc>
            </a:pPr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更多模版： </a:t>
            </a:r>
            <a:endParaRPr lang="en-US" sz="22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669417" y="8936976"/>
            <a:ext cx="2133918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WEBSITE</a:t>
            </a:r>
            <a:endParaRPr lang="en-US" sz="3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8621" y="9531227"/>
            <a:ext cx="3555507" cy="467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www.domain.com</a:t>
            </a:r>
            <a:endParaRPr lang="en-US" sz="22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782898" y="8936976"/>
            <a:ext cx="1787670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400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E-MAIL</a:t>
            </a:r>
            <a:endParaRPr lang="en-US" sz="34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98979" y="9531227"/>
            <a:ext cx="3555507" cy="877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info@domain.com</a:t>
            </a:r>
            <a:endParaRPr lang="en-US" sz="22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  <a:p>
            <a:pPr algn="ctr">
              <a:lnSpc>
                <a:spcPts val="3240"/>
              </a:lnSpc>
            </a:pPr>
            <a:r>
              <a:rPr 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Open Sans Semibold" panose="020B0706030804020204" charset="0"/>
                <a:sym typeface="微软雅黑" panose="020B0503020204020204" pitchFamily="34" charset="-122"/>
              </a:rPr>
              <a:t>help@domain.com</a:t>
            </a:r>
            <a:endParaRPr lang="en-US" sz="2200" b="1" dirty="0">
              <a:latin typeface="微软雅黑" panose="020B0503020204020204" pitchFamily="34" charset="-122"/>
              <a:ea typeface="微软雅黑" panose="020B0503020204020204" pitchFamily="34" charset="-122"/>
              <a:cs typeface="Open Sans Semibold" panose="020B070603080402020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0">
        <p:cut/>
      </p:transition>
    </mc:Choice>
    <mc:Fallback>
      <p:transition advClick="0" advTm="0">
        <p:cut/>
      </p:transition>
    </mc:Fallback>
  </mc:AlternateContent>
</p:sld>
</file>

<file path=ppt/theme/theme1.xml><?xml version="1.0" encoding="utf-8"?>
<a:theme xmlns:a="http://schemas.openxmlformats.org/drawingml/2006/main" name="更多模版：亮亮图文旗舰店https://liangliangtuwen.tmall.com">
  <a:themeElements>
    <a:clrScheme name="Startup Company Gradient Light">
      <a:dk1>
        <a:srgbClr val="B4B4B4"/>
      </a:dk1>
      <a:lt1>
        <a:srgbClr val="FFFFFF"/>
      </a:lt1>
      <a:dk2>
        <a:srgbClr val="494949"/>
      </a:dk2>
      <a:lt2>
        <a:srgbClr val="FFFFFF"/>
      </a:lt2>
      <a:accent1>
        <a:srgbClr val="009CDA"/>
      </a:accent1>
      <a:accent2>
        <a:srgbClr val="00B4D9"/>
      </a:accent2>
      <a:accent3>
        <a:srgbClr val="3BC9DF"/>
      </a:accent3>
      <a:accent4>
        <a:srgbClr val="4BD9E1"/>
      </a:accent4>
      <a:accent5>
        <a:srgbClr val="6DDFE7"/>
      </a:accent5>
      <a:accent6>
        <a:srgbClr val="A6E8EC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5199</Words>
  <Application>WPS 演示</Application>
  <PresentationFormat>自定义</PresentationFormat>
  <Paragraphs>354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Arial</vt:lpstr>
      <vt:lpstr>宋体</vt:lpstr>
      <vt:lpstr>Wingdings</vt:lpstr>
      <vt:lpstr>Open Sans Light</vt:lpstr>
      <vt:lpstr>Open Sans</vt:lpstr>
      <vt:lpstr>Open Sans Semibold</vt:lpstr>
      <vt:lpstr>Montserrat Hairline</vt:lpstr>
      <vt:lpstr>微软雅黑</vt:lpstr>
      <vt:lpstr>Arial</vt:lpstr>
      <vt:lpstr>Open Sans Light</vt:lpstr>
      <vt:lpstr>Open Sans</vt:lpstr>
      <vt:lpstr>Calibri</vt:lpstr>
      <vt:lpstr>Gill Sans</vt:lpstr>
      <vt:lpstr>Arial Unicode MS</vt:lpstr>
      <vt:lpstr>Segoe Print</vt:lpstr>
      <vt:lpstr>Gill Sans MT</vt:lpstr>
      <vt:lpstr>更多模版：亮亮图文旗舰店https://liangliangtuwen.tmall.com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更多模版：亮亮图文旗舰店https:/liangliangtuwen.tmall.com</cp:keywords>
  <cp:lastModifiedBy>拉普耶鲁</cp:lastModifiedBy>
  <cp:revision>3</cp:revision>
  <dcterms:created xsi:type="dcterms:W3CDTF">2014-11-12T21:47:00Z</dcterms:created>
  <dcterms:modified xsi:type="dcterms:W3CDTF">2018-11-17T01:15:38Z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