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2.xml" ContentType="application/vnd.openxmlformats-officedocument.presentationml.notesSlide+xml"/>
  <Override PartName="/ppt/tags/tag2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7.xml" ContentType="application/vnd.openxmlformats-officedocument.presentationml.notesSlide+xml"/>
  <Override PartName="/ppt/tags/tag2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24"/>
  </p:notesMasterIdLst>
  <p:handoutMasterIdLst>
    <p:handoutMasterId r:id="rId25"/>
  </p:handoutMasterIdLst>
  <p:sldIdLst>
    <p:sldId id="4494" r:id="rId2"/>
    <p:sldId id="4495" r:id="rId3"/>
    <p:sldId id="4496" r:id="rId4"/>
    <p:sldId id="4473" r:id="rId5"/>
    <p:sldId id="4476" r:id="rId6"/>
    <p:sldId id="4486" r:id="rId7"/>
    <p:sldId id="4477" r:id="rId8"/>
    <p:sldId id="4497" r:id="rId9"/>
    <p:sldId id="4471" r:id="rId10"/>
    <p:sldId id="4410" r:id="rId11"/>
    <p:sldId id="4419" r:id="rId12"/>
    <p:sldId id="4409" r:id="rId13"/>
    <p:sldId id="4498" r:id="rId14"/>
    <p:sldId id="4472" r:id="rId15"/>
    <p:sldId id="4414" r:id="rId16"/>
    <p:sldId id="4475" r:id="rId17"/>
    <p:sldId id="4415" r:id="rId18"/>
    <p:sldId id="4499" r:id="rId19"/>
    <p:sldId id="4474" r:id="rId20"/>
    <p:sldId id="4417" r:id="rId21"/>
    <p:sldId id="4418" r:id="rId22"/>
    <p:sldId id="4500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D14E5B"/>
    <a:srgbClr val="CA8F45"/>
    <a:srgbClr val="4BC1DD"/>
    <a:srgbClr val="58A9CC"/>
    <a:srgbClr val="0C2744"/>
    <a:srgbClr val="29ABE2"/>
    <a:srgbClr val="FFC000"/>
    <a:srgbClr val="5CBA46"/>
    <a:srgbClr val="0093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2" autoAdjust="0"/>
    <p:restoredTop sz="95274" autoAdjust="0"/>
  </p:normalViewPr>
  <p:slideViewPr>
    <p:cSldViewPr>
      <p:cViewPr varScale="1">
        <p:scale>
          <a:sx n="87" d="100"/>
          <a:sy n="87" d="100"/>
        </p:scale>
        <p:origin x="462" y="12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636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99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3683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248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325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085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454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470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258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9479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2155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7962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1947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4818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0320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16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3273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432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8716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1375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0474502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93525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5786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42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352" y="0"/>
            <a:ext cx="12858398" cy="72326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50" name="组合 249"/>
          <p:cNvGrpSpPr/>
          <p:nvPr/>
        </p:nvGrpSpPr>
        <p:grpSpPr>
          <a:xfrm>
            <a:off x="3155158" y="1046758"/>
            <a:ext cx="6548434" cy="2239252"/>
            <a:chOff x="3324225" y="1423988"/>
            <a:chExt cx="6815138" cy="2330451"/>
          </a:xfrm>
        </p:grpSpPr>
        <p:sp>
          <p:nvSpPr>
            <p:cNvPr id="52" name="Rectangle 7"/>
            <p:cNvSpPr>
              <a:spLocks noChangeArrowheads="1"/>
            </p:cNvSpPr>
            <p:nvPr/>
          </p:nvSpPr>
          <p:spPr bwMode="auto">
            <a:xfrm>
              <a:off x="8281988" y="3167063"/>
              <a:ext cx="1711325" cy="560388"/>
            </a:xfrm>
            <a:prstGeom prst="rect">
              <a:avLst/>
            </a:prstGeom>
            <a:solidFill>
              <a:srgbClr val="FBF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8281988" y="3111501"/>
              <a:ext cx="1711325" cy="55563"/>
            </a:xfrm>
            <a:custGeom>
              <a:avLst/>
              <a:gdLst>
                <a:gd name="T0" fmla="*/ 456 w 456"/>
                <a:gd name="T1" fmla="*/ 8 h 15"/>
                <a:gd name="T2" fmla="*/ 448 w 456"/>
                <a:gd name="T3" fmla="*/ 0 h 15"/>
                <a:gd name="T4" fmla="*/ 8 w 456"/>
                <a:gd name="T5" fmla="*/ 0 h 15"/>
                <a:gd name="T6" fmla="*/ 0 w 456"/>
                <a:gd name="T7" fmla="*/ 8 h 15"/>
                <a:gd name="T8" fmla="*/ 0 w 456"/>
                <a:gd name="T9" fmla="*/ 15 h 15"/>
                <a:gd name="T10" fmla="*/ 456 w 456"/>
                <a:gd name="T11" fmla="*/ 15 h 15"/>
                <a:gd name="T12" fmla="*/ 456 w 456"/>
                <a:gd name="T13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6" h="15">
                  <a:moveTo>
                    <a:pt x="456" y="8"/>
                  </a:moveTo>
                  <a:cubicBezTo>
                    <a:pt x="456" y="3"/>
                    <a:pt x="452" y="0"/>
                    <a:pt x="44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56" y="15"/>
                    <a:pt x="456" y="15"/>
                    <a:pt x="456" y="15"/>
                  </a:cubicBezTo>
                  <a:lnTo>
                    <a:pt x="456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9"/>
            <p:cNvSpPr>
              <a:spLocks noChangeArrowheads="1"/>
            </p:cNvSpPr>
            <p:nvPr/>
          </p:nvSpPr>
          <p:spPr bwMode="auto">
            <a:xfrm>
              <a:off x="8281988" y="3727451"/>
              <a:ext cx="1711325" cy="26988"/>
            </a:xfrm>
            <a:prstGeom prst="rect">
              <a:avLst/>
            </a:pr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0"/>
            <p:cNvSpPr>
              <a:spLocks/>
            </p:cNvSpPr>
            <p:nvPr/>
          </p:nvSpPr>
          <p:spPr bwMode="auto">
            <a:xfrm>
              <a:off x="8488363" y="3405188"/>
              <a:ext cx="123825" cy="74613"/>
            </a:xfrm>
            <a:custGeom>
              <a:avLst/>
              <a:gdLst>
                <a:gd name="T0" fmla="*/ 12 w 78"/>
                <a:gd name="T1" fmla="*/ 0 h 47"/>
                <a:gd name="T2" fmla="*/ 12 w 78"/>
                <a:gd name="T3" fmla="*/ 0 h 47"/>
                <a:gd name="T4" fmla="*/ 0 w 78"/>
                <a:gd name="T5" fmla="*/ 0 h 47"/>
                <a:gd name="T6" fmla="*/ 0 w 78"/>
                <a:gd name="T7" fmla="*/ 47 h 47"/>
                <a:gd name="T8" fmla="*/ 12 w 78"/>
                <a:gd name="T9" fmla="*/ 47 h 47"/>
                <a:gd name="T10" fmla="*/ 66 w 78"/>
                <a:gd name="T11" fmla="*/ 47 h 47"/>
                <a:gd name="T12" fmla="*/ 78 w 78"/>
                <a:gd name="T13" fmla="*/ 47 h 47"/>
                <a:gd name="T14" fmla="*/ 78 w 78"/>
                <a:gd name="T15" fmla="*/ 0 h 47"/>
                <a:gd name="T16" fmla="*/ 66 w 78"/>
                <a:gd name="T17" fmla="*/ 0 h 47"/>
                <a:gd name="T18" fmla="*/ 66 w 78"/>
                <a:gd name="T19" fmla="*/ 0 h 47"/>
                <a:gd name="T20" fmla="*/ 12 w 78"/>
                <a:gd name="T2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47">
                  <a:moveTo>
                    <a:pt x="12" y="0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6" y="47"/>
                  </a:lnTo>
                  <a:lnTo>
                    <a:pt x="78" y="47"/>
                  </a:lnTo>
                  <a:lnTo>
                    <a:pt x="78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1"/>
            <p:cNvSpPr>
              <a:spLocks/>
            </p:cNvSpPr>
            <p:nvPr/>
          </p:nvSpPr>
          <p:spPr bwMode="auto">
            <a:xfrm>
              <a:off x="8345488" y="3227388"/>
              <a:ext cx="142875" cy="57150"/>
            </a:xfrm>
            <a:custGeom>
              <a:avLst/>
              <a:gdLst>
                <a:gd name="T0" fmla="*/ 78 w 90"/>
                <a:gd name="T1" fmla="*/ 36 h 36"/>
                <a:gd name="T2" fmla="*/ 90 w 90"/>
                <a:gd name="T3" fmla="*/ 36 h 36"/>
                <a:gd name="T4" fmla="*/ 90 w 90"/>
                <a:gd name="T5" fmla="*/ 24 h 36"/>
                <a:gd name="T6" fmla="*/ 90 w 90"/>
                <a:gd name="T7" fmla="*/ 12 h 36"/>
                <a:gd name="T8" fmla="*/ 90 w 90"/>
                <a:gd name="T9" fmla="*/ 0 h 36"/>
                <a:gd name="T10" fmla="*/ 78 w 90"/>
                <a:gd name="T11" fmla="*/ 0 h 36"/>
                <a:gd name="T12" fmla="*/ 12 w 90"/>
                <a:gd name="T13" fmla="*/ 0 h 36"/>
                <a:gd name="T14" fmla="*/ 0 w 90"/>
                <a:gd name="T15" fmla="*/ 0 h 36"/>
                <a:gd name="T16" fmla="*/ 0 w 90"/>
                <a:gd name="T17" fmla="*/ 12 h 36"/>
                <a:gd name="T18" fmla="*/ 0 w 90"/>
                <a:gd name="T19" fmla="*/ 24 h 36"/>
                <a:gd name="T20" fmla="*/ 0 w 90"/>
                <a:gd name="T21" fmla="*/ 36 h 36"/>
                <a:gd name="T22" fmla="*/ 12 w 90"/>
                <a:gd name="T23" fmla="*/ 36 h 36"/>
                <a:gd name="T24" fmla="*/ 78 w 90"/>
                <a:gd name="T2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36">
                  <a:moveTo>
                    <a:pt x="78" y="36"/>
                  </a:moveTo>
                  <a:lnTo>
                    <a:pt x="90" y="36"/>
                  </a:lnTo>
                  <a:lnTo>
                    <a:pt x="90" y="24"/>
                  </a:lnTo>
                  <a:lnTo>
                    <a:pt x="90" y="12"/>
                  </a:lnTo>
                  <a:lnTo>
                    <a:pt x="90" y="0"/>
                  </a:lnTo>
                  <a:lnTo>
                    <a:pt x="78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12" y="36"/>
                  </a:lnTo>
                  <a:lnTo>
                    <a:pt x="78" y="36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2"/>
            <p:cNvSpPr>
              <a:spLocks/>
            </p:cNvSpPr>
            <p:nvPr/>
          </p:nvSpPr>
          <p:spPr bwMode="auto">
            <a:xfrm>
              <a:off x="8515350" y="3227388"/>
              <a:ext cx="141288" cy="57150"/>
            </a:xfrm>
            <a:custGeom>
              <a:avLst/>
              <a:gdLst>
                <a:gd name="T0" fmla="*/ 78 w 89"/>
                <a:gd name="T1" fmla="*/ 36 h 36"/>
                <a:gd name="T2" fmla="*/ 89 w 89"/>
                <a:gd name="T3" fmla="*/ 36 h 36"/>
                <a:gd name="T4" fmla="*/ 89 w 89"/>
                <a:gd name="T5" fmla="*/ 24 h 36"/>
                <a:gd name="T6" fmla="*/ 89 w 89"/>
                <a:gd name="T7" fmla="*/ 12 h 36"/>
                <a:gd name="T8" fmla="*/ 89 w 89"/>
                <a:gd name="T9" fmla="*/ 0 h 36"/>
                <a:gd name="T10" fmla="*/ 78 w 89"/>
                <a:gd name="T11" fmla="*/ 0 h 36"/>
                <a:gd name="T12" fmla="*/ 11 w 89"/>
                <a:gd name="T13" fmla="*/ 0 h 36"/>
                <a:gd name="T14" fmla="*/ 0 w 89"/>
                <a:gd name="T15" fmla="*/ 0 h 36"/>
                <a:gd name="T16" fmla="*/ 0 w 89"/>
                <a:gd name="T17" fmla="*/ 12 h 36"/>
                <a:gd name="T18" fmla="*/ 0 w 89"/>
                <a:gd name="T19" fmla="*/ 24 h 36"/>
                <a:gd name="T20" fmla="*/ 0 w 89"/>
                <a:gd name="T21" fmla="*/ 36 h 36"/>
                <a:gd name="T22" fmla="*/ 11 w 89"/>
                <a:gd name="T23" fmla="*/ 36 h 36"/>
                <a:gd name="T24" fmla="*/ 78 w 89"/>
                <a:gd name="T2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36">
                  <a:moveTo>
                    <a:pt x="78" y="36"/>
                  </a:moveTo>
                  <a:lnTo>
                    <a:pt x="89" y="36"/>
                  </a:lnTo>
                  <a:lnTo>
                    <a:pt x="89" y="24"/>
                  </a:lnTo>
                  <a:lnTo>
                    <a:pt x="89" y="12"/>
                  </a:lnTo>
                  <a:lnTo>
                    <a:pt x="89" y="0"/>
                  </a:lnTo>
                  <a:lnTo>
                    <a:pt x="78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11" y="36"/>
                  </a:lnTo>
                  <a:lnTo>
                    <a:pt x="78" y="36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3"/>
            <p:cNvSpPr>
              <a:spLocks/>
            </p:cNvSpPr>
            <p:nvPr/>
          </p:nvSpPr>
          <p:spPr bwMode="auto">
            <a:xfrm>
              <a:off x="8691563" y="3219451"/>
              <a:ext cx="142875" cy="65088"/>
            </a:xfrm>
            <a:custGeom>
              <a:avLst/>
              <a:gdLst>
                <a:gd name="T0" fmla="*/ 78 w 90"/>
                <a:gd name="T1" fmla="*/ 41 h 41"/>
                <a:gd name="T2" fmla="*/ 90 w 90"/>
                <a:gd name="T3" fmla="*/ 41 h 41"/>
                <a:gd name="T4" fmla="*/ 90 w 90"/>
                <a:gd name="T5" fmla="*/ 29 h 41"/>
                <a:gd name="T6" fmla="*/ 90 w 90"/>
                <a:gd name="T7" fmla="*/ 17 h 41"/>
                <a:gd name="T8" fmla="*/ 90 w 90"/>
                <a:gd name="T9" fmla="*/ 0 h 41"/>
                <a:gd name="T10" fmla="*/ 0 w 90"/>
                <a:gd name="T11" fmla="*/ 0 h 41"/>
                <a:gd name="T12" fmla="*/ 0 w 90"/>
                <a:gd name="T13" fmla="*/ 17 h 41"/>
                <a:gd name="T14" fmla="*/ 0 w 90"/>
                <a:gd name="T15" fmla="*/ 29 h 41"/>
                <a:gd name="T16" fmla="*/ 0 w 90"/>
                <a:gd name="T17" fmla="*/ 41 h 41"/>
                <a:gd name="T18" fmla="*/ 12 w 90"/>
                <a:gd name="T19" fmla="*/ 41 h 41"/>
                <a:gd name="T20" fmla="*/ 78 w 90"/>
                <a:gd name="T2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41">
                  <a:moveTo>
                    <a:pt x="78" y="41"/>
                  </a:moveTo>
                  <a:lnTo>
                    <a:pt x="90" y="41"/>
                  </a:lnTo>
                  <a:lnTo>
                    <a:pt x="90" y="29"/>
                  </a:lnTo>
                  <a:lnTo>
                    <a:pt x="90" y="17"/>
                  </a:lnTo>
                  <a:lnTo>
                    <a:pt x="90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0" y="29"/>
                  </a:lnTo>
                  <a:lnTo>
                    <a:pt x="0" y="41"/>
                  </a:lnTo>
                  <a:lnTo>
                    <a:pt x="12" y="41"/>
                  </a:lnTo>
                  <a:lnTo>
                    <a:pt x="78" y="41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4"/>
            <p:cNvSpPr>
              <a:spLocks/>
            </p:cNvSpPr>
            <p:nvPr/>
          </p:nvSpPr>
          <p:spPr bwMode="auto">
            <a:xfrm>
              <a:off x="8864600" y="3219451"/>
              <a:ext cx="138113" cy="65088"/>
            </a:xfrm>
            <a:custGeom>
              <a:avLst/>
              <a:gdLst>
                <a:gd name="T0" fmla="*/ 75 w 87"/>
                <a:gd name="T1" fmla="*/ 41 h 41"/>
                <a:gd name="T2" fmla="*/ 87 w 87"/>
                <a:gd name="T3" fmla="*/ 41 h 41"/>
                <a:gd name="T4" fmla="*/ 87 w 87"/>
                <a:gd name="T5" fmla="*/ 29 h 41"/>
                <a:gd name="T6" fmla="*/ 87 w 87"/>
                <a:gd name="T7" fmla="*/ 17 h 41"/>
                <a:gd name="T8" fmla="*/ 87 w 87"/>
                <a:gd name="T9" fmla="*/ 0 h 41"/>
                <a:gd name="T10" fmla="*/ 0 w 87"/>
                <a:gd name="T11" fmla="*/ 0 h 41"/>
                <a:gd name="T12" fmla="*/ 0 w 87"/>
                <a:gd name="T13" fmla="*/ 17 h 41"/>
                <a:gd name="T14" fmla="*/ 0 w 87"/>
                <a:gd name="T15" fmla="*/ 29 h 41"/>
                <a:gd name="T16" fmla="*/ 0 w 87"/>
                <a:gd name="T17" fmla="*/ 41 h 41"/>
                <a:gd name="T18" fmla="*/ 11 w 87"/>
                <a:gd name="T19" fmla="*/ 41 h 41"/>
                <a:gd name="T20" fmla="*/ 75 w 87"/>
                <a:gd name="T2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1">
                  <a:moveTo>
                    <a:pt x="75" y="41"/>
                  </a:moveTo>
                  <a:lnTo>
                    <a:pt x="87" y="41"/>
                  </a:lnTo>
                  <a:lnTo>
                    <a:pt x="87" y="29"/>
                  </a:lnTo>
                  <a:lnTo>
                    <a:pt x="87" y="17"/>
                  </a:lnTo>
                  <a:lnTo>
                    <a:pt x="87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0" y="29"/>
                  </a:lnTo>
                  <a:lnTo>
                    <a:pt x="0" y="41"/>
                  </a:lnTo>
                  <a:lnTo>
                    <a:pt x="11" y="41"/>
                  </a:lnTo>
                  <a:lnTo>
                    <a:pt x="75" y="41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5"/>
            <p:cNvSpPr>
              <a:spLocks/>
            </p:cNvSpPr>
            <p:nvPr/>
          </p:nvSpPr>
          <p:spPr bwMode="auto">
            <a:xfrm>
              <a:off x="9036050" y="3219451"/>
              <a:ext cx="142875" cy="65088"/>
            </a:xfrm>
            <a:custGeom>
              <a:avLst/>
              <a:gdLst>
                <a:gd name="T0" fmla="*/ 78 w 90"/>
                <a:gd name="T1" fmla="*/ 41 h 41"/>
                <a:gd name="T2" fmla="*/ 90 w 90"/>
                <a:gd name="T3" fmla="*/ 41 h 41"/>
                <a:gd name="T4" fmla="*/ 90 w 90"/>
                <a:gd name="T5" fmla="*/ 29 h 41"/>
                <a:gd name="T6" fmla="*/ 90 w 90"/>
                <a:gd name="T7" fmla="*/ 17 h 41"/>
                <a:gd name="T8" fmla="*/ 90 w 90"/>
                <a:gd name="T9" fmla="*/ 0 h 41"/>
                <a:gd name="T10" fmla="*/ 0 w 90"/>
                <a:gd name="T11" fmla="*/ 0 h 41"/>
                <a:gd name="T12" fmla="*/ 0 w 90"/>
                <a:gd name="T13" fmla="*/ 17 h 41"/>
                <a:gd name="T14" fmla="*/ 0 w 90"/>
                <a:gd name="T15" fmla="*/ 29 h 41"/>
                <a:gd name="T16" fmla="*/ 0 w 90"/>
                <a:gd name="T17" fmla="*/ 41 h 41"/>
                <a:gd name="T18" fmla="*/ 14 w 90"/>
                <a:gd name="T19" fmla="*/ 41 h 41"/>
                <a:gd name="T20" fmla="*/ 78 w 90"/>
                <a:gd name="T2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41">
                  <a:moveTo>
                    <a:pt x="78" y="41"/>
                  </a:moveTo>
                  <a:lnTo>
                    <a:pt x="90" y="41"/>
                  </a:lnTo>
                  <a:lnTo>
                    <a:pt x="90" y="29"/>
                  </a:lnTo>
                  <a:lnTo>
                    <a:pt x="90" y="17"/>
                  </a:lnTo>
                  <a:lnTo>
                    <a:pt x="90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0" y="29"/>
                  </a:lnTo>
                  <a:lnTo>
                    <a:pt x="0" y="41"/>
                  </a:lnTo>
                  <a:lnTo>
                    <a:pt x="14" y="41"/>
                  </a:lnTo>
                  <a:lnTo>
                    <a:pt x="78" y="41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6"/>
            <p:cNvSpPr>
              <a:spLocks/>
            </p:cNvSpPr>
            <p:nvPr/>
          </p:nvSpPr>
          <p:spPr bwMode="auto">
            <a:xfrm>
              <a:off x="9209088" y="3219451"/>
              <a:ext cx="142875" cy="65088"/>
            </a:xfrm>
            <a:custGeom>
              <a:avLst/>
              <a:gdLst>
                <a:gd name="T0" fmla="*/ 78 w 90"/>
                <a:gd name="T1" fmla="*/ 41 h 41"/>
                <a:gd name="T2" fmla="*/ 90 w 90"/>
                <a:gd name="T3" fmla="*/ 41 h 41"/>
                <a:gd name="T4" fmla="*/ 90 w 90"/>
                <a:gd name="T5" fmla="*/ 29 h 41"/>
                <a:gd name="T6" fmla="*/ 90 w 90"/>
                <a:gd name="T7" fmla="*/ 17 h 41"/>
                <a:gd name="T8" fmla="*/ 90 w 90"/>
                <a:gd name="T9" fmla="*/ 0 h 41"/>
                <a:gd name="T10" fmla="*/ 0 w 90"/>
                <a:gd name="T11" fmla="*/ 0 h 41"/>
                <a:gd name="T12" fmla="*/ 0 w 90"/>
                <a:gd name="T13" fmla="*/ 17 h 41"/>
                <a:gd name="T14" fmla="*/ 0 w 90"/>
                <a:gd name="T15" fmla="*/ 29 h 41"/>
                <a:gd name="T16" fmla="*/ 0 w 90"/>
                <a:gd name="T17" fmla="*/ 41 h 41"/>
                <a:gd name="T18" fmla="*/ 12 w 90"/>
                <a:gd name="T19" fmla="*/ 41 h 41"/>
                <a:gd name="T20" fmla="*/ 78 w 90"/>
                <a:gd name="T2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41">
                  <a:moveTo>
                    <a:pt x="78" y="41"/>
                  </a:moveTo>
                  <a:lnTo>
                    <a:pt x="90" y="41"/>
                  </a:lnTo>
                  <a:lnTo>
                    <a:pt x="90" y="29"/>
                  </a:lnTo>
                  <a:lnTo>
                    <a:pt x="90" y="17"/>
                  </a:lnTo>
                  <a:lnTo>
                    <a:pt x="90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0" y="29"/>
                  </a:lnTo>
                  <a:lnTo>
                    <a:pt x="0" y="41"/>
                  </a:lnTo>
                  <a:lnTo>
                    <a:pt x="12" y="41"/>
                  </a:lnTo>
                  <a:lnTo>
                    <a:pt x="78" y="41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7"/>
            <p:cNvSpPr>
              <a:spLocks/>
            </p:cNvSpPr>
            <p:nvPr/>
          </p:nvSpPr>
          <p:spPr bwMode="auto">
            <a:xfrm>
              <a:off x="9385300" y="3219451"/>
              <a:ext cx="142875" cy="65088"/>
            </a:xfrm>
            <a:custGeom>
              <a:avLst/>
              <a:gdLst>
                <a:gd name="T0" fmla="*/ 78 w 90"/>
                <a:gd name="T1" fmla="*/ 41 h 41"/>
                <a:gd name="T2" fmla="*/ 90 w 90"/>
                <a:gd name="T3" fmla="*/ 41 h 41"/>
                <a:gd name="T4" fmla="*/ 90 w 90"/>
                <a:gd name="T5" fmla="*/ 29 h 41"/>
                <a:gd name="T6" fmla="*/ 90 w 90"/>
                <a:gd name="T7" fmla="*/ 17 h 41"/>
                <a:gd name="T8" fmla="*/ 90 w 90"/>
                <a:gd name="T9" fmla="*/ 0 h 41"/>
                <a:gd name="T10" fmla="*/ 0 w 90"/>
                <a:gd name="T11" fmla="*/ 0 h 41"/>
                <a:gd name="T12" fmla="*/ 0 w 90"/>
                <a:gd name="T13" fmla="*/ 17 h 41"/>
                <a:gd name="T14" fmla="*/ 0 w 90"/>
                <a:gd name="T15" fmla="*/ 29 h 41"/>
                <a:gd name="T16" fmla="*/ 0 w 90"/>
                <a:gd name="T17" fmla="*/ 41 h 41"/>
                <a:gd name="T18" fmla="*/ 12 w 90"/>
                <a:gd name="T19" fmla="*/ 41 h 41"/>
                <a:gd name="T20" fmla="*/ 78 w 90"/>
                <a:gd name="T2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41">
                  <a:moveTo>
                    <a:pt x="78" y="41"/>
                  </a:moveTo>
                  <a:lnTo>
                    <a:pt x="90" y="41"/>
                  </a:lnTo>
                  <a:lnTo>
                    <a:pt x="90" y="29"/>
                  </a:lnTo>
                  <a:lnTo>
                    <a:pt x="90" y="17"/>
                  </a:lnTo>
                  <a:lnTo>
                    <a:pt x="90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0" y="29"/>
                  </a:lnTo>
                  <a:lnTo>
                    <a:pt x="0" y="41"/>
                  </a:lnTo>
                  <a:lnTo>
                    <a:pt x="12" y="41"/>
                  </a:lnTo>
                  <a:lnTo>
                    <a:pt x="78" y="41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8"/>
            <p:cNvSpPr>
              <a:spLocks/>
            </p:cNvSpPr>
            <p:nvPr/>
          </p:nvSpPr>
          <p:spPr bwMode="auto">
            <a:xfrm>
              <a:off x="9555163" y="3219451"/>
              <a:ext cx="141288" cy="65088"/>
            </a:xfrm>
            <a:custGeom>
              <a:avLst/>
              <a:gdLst>
                <a:gd name="T0" fmla="*/ 78 w 89"/>
                <a:gd name="T1" fmla="*/ 41 h 41"/>
                <a:gd name="T2" fmla="*/ 89 w 89"/>
                <a:gd name="T3" fmla="*/ 41 h 41"/>
                <a:gd name="T4" fmla="*/ 89 w 89"/>
                <a:gd name="T5" fmla="*/ 0 h 41"/>
                <a:gd name="T6" fmla="*/ 0 w 89"/>
                <a:gd name="T7" fmla="*/ 0 h 41"/>
                <a:gd name="T8" fmla="*/ 0 w 89"/>
                <a:gd name="T9" fmla="*/ 41 h 41"/>
                <a:gd name="T10" fmla="*/ 11 w 89"/>
                <a:gd name="T11" fmla="*/ 41 h 41"/>
                <a:gd name="T12" fmla="*/ 78 w 89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1">
                  <a:moveTo>
                    <a:pt x="78" y="41"/>
                  </a:moveTo>
                  <a:lnTo>
                    <a:pt x="89" y="41"/>
                  </a:lnTo>
                  <a:lnTo>
                    <a:pt x="89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11" y="41"/>
                  </a:lnTo>
                  <a:lnTo>
                    <a:pt x="78" y="41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9"/>
            <p:cNvSpPr>
              <a:spLocks/>
            </p:cNvSpPr>
            <p:nvPr/>
          </p:nvSpPr>
          <p:spPr bwMode="auto">
            <a:xfrm>
              <a:off x="9731375" y="3219451"/>
              <a:ext cx="85725" cy="65088"/>
            </a:xfrm>
            <a:custGeom>
              <a:avLst/>
              <a:gdLst>
                <a:gd name="T0" fmla="*/ 42 w 54"/>
                <a:gd name="T1" fmla="*/ 41 h 41"/>
                <a:gd name="T2" fmla="*/ 54 w 54"/>
                <a:gd name="T3" fmla="*/ 41 h 41"/>
                <a:gd name="T4" fmla="*/ 54 w 54"/>
                <a:gd name="T5" fmla="*/ 29 h 41"/>
                <a:gd name="T6" fmla="*/ 54 w 54"/>
                <a:gd name="T7" fmla="*/ 17 h 41"/>
                <a:gd name="T8" fmla="*/ 54 w 54"/>
                <a:gd name="T9" fmla="*/ 0 h 41"/>
                <a:gd name="T10" fmla="*/ 0 w 54"/>
                <a:gd name="T11" fmla="*/ 0 h 41"/>
                <a:gd name="T12" fmla="*/ 0 w 54"/>
                <a:gd name="T13" fmla="*/ 17 h 41"/>
                <a:gd name="T14" fmla="*/ 0 w 54"/>
                <a:gd name="T15" fmla="*/ 29 h 41"/>
                <a:gd name="T16" fmla="*/ 0 w 54"/>
                <a:gd name="T17" fmla="*/ 41 h 41"/>
                <a:gd name="T18" fmla="*/ 11 w 54"/>
                <a:gd name="T19" fmla="*/ 41 h 41"/>
                <a:gd name="T20" fmla="*/ 42 w 54"/>
                <a:gd name="T2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1">
                  <a:moveTo>
                    <a:pt x="42" y="41"/>
                  </a:moveTo>
                  <a:lnTo>
                    <a:pt x="54" y="41"/>
                  </a:lnTo>
                  <a:lnTo>
                    <a:pt x="54" y="29"/>
                  </a:lnTo>
                  <a:lnTo>
                    <a:pt x="54" y="17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0" y="29"/>
                  </a:lnTo>
                  <a:lnTo>
                    <a:pt x="0" y="41"/>
                  </a:lnTo>
                  <a:lnTo>
                    <a:pt x="11" y="41"/>
                  </a:lnTo>
                  <a:lnTo>
                    <a:pt x="42" y="41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0"/>
            <p:cNvSpPr>
              <a:spLocks/>
            </p:cNvSpPr>
            <p:nvPr/>
          </p:nvSpPr>
          <p:spPr bwMode="auto">
            <a:xfrm>
              <a:off x="9844088" y="3219451"/>
              <a:ext cx="85725" cy="65088"/>
            </a:xfrm>
            <a:custGeom>
              <a:avLst/>
              <a:gdLst>
                <a:gd name="T0" fmla="*/ 0 w 54"/>
                <a:gd name="T1" fmla="*/ 0 h 41"/>
                <a:gd name="T2" fmla="*/ 0 w 54"/>
                <a:gd name="T3" fmla="*/ 17 h 41"/>
                <a:gd name="T4" fmla="*/ 0 w 54"/>
                <a:gd name="T5" fmla="*/ 29 h 41"/>
                <a:gd name="T6" fmla="*/ 0 w 54"/>
                <a:gd name="T7" fmla="*/ 41 h 41"/>
                <a:gd name="T8" fmla="*/ 11 w 54"/>
                <a:gd name="T9" fmla="*/ 41 h 41"/>
                <a:gd name="T10" fmla="*/ 42 w 54"/>
                <a:gd name="T11" fmla="*/ 41 h 41"/>
                <a:gd name="T12" fmla="*/ 54 w 54"/>
                <a:gd name="T13" fmla="*/ 41 h 41"/>
                <a:gd name="T14" fmla="*/ 54 w 54"/>
                <a:gd name="T15" fmla="*/ 29 h 41"/>
                <a:gd name="T16" fmla="*/ 54 w 54"/>
                <a:gd name="T17" fmla="*/ 17 h 41"/>
                <a:gd name="T18" fmla="*/ 54 w 54"/>
                <a:gd name="T19" fmla="*/ 0 h 41"/>
                <a:gd name="T20" fmla="*/ 0 w 54"/>
                <a:gd name="T2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1">
                  <a:moveTo>
                    <a:pt x="0" y="0"/>
                  </a:moveTo>
                  <a:lnTo>
                    <a:pt x="0" y="17"/>
                  </a:lnTo>
                  <a:lnTo>
                    <a:pt x="0" y="29"/>
                  </a:lnTo>
                  <a:lnTo>
                    <a:pt x="0" y="41"/>
                  </a:lnTo>
                  <a:lnTo>
                    <a:pt x="11" y="41"/>
                  </a:lnTo>
                  <a:lnTo>
                    <a:pt x="42" y="41"/>
                  </a:lnTo>
                  <a:lnTo>
                    <a:pt x="54" y="41"/>
                  </a:lnTo>
                  <a:lnTo>
                    <a:pt x="54" y="29"/>
                  </a:lnTo>
                  <a:lnTo>
                    <a:pt x="54" y="17"/>
                  </a:lnTo>
                  <a:lnTo>
                    <a:pt x="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1"/>
            <p:cNvSpPr>
              <a:spLocks/>
            </p:cNvSpPr>
            <p:nvPr/>
          </p:nvSpPr>
          <p:spPr bwMode="auto">
            <a:xfrm>
              <a:off x="9632950" y="3309938"/>
              <a:ext cx="128588" cy="76200"/>
            </a:xfrm>
            <a:custGeom>
              <a:avLst/>
              <a:gdLst>
                <a:gd name="T0" fmla="*/ 81 w 81"/>
                <a:gd name="T1" fmla="*/ 48 h 48"/>
                <a:gd name="T2" fmla="*/ 81 w 81"/>
                <a:gd name="T3" fmla="*/ 36 h 48"/>
                <a:gd name="T4" fmla="*/ 81 w 81"/>
                <a:gd name="T5" fmla="*/ 12 h 48"/>
                <a:gd name="T6" fmla="*/ 81 w 81"/>
                <a:gd name="T7" fmla="*/ 0 h 48"/>
                <a:gd name="T8" fmla="*/ 69 w 81"/>
                <a:gd name="T9" fmla="*/ 0 h 48"/>
                <a:gd name="T10" fmla="*/ 12 w 81"/>
                <a:gd name="T11" fmla="*/ 0 h 48"/>
                <a:gd name="T12" fmla="*/ 0 w 81"/>
                <a:gd name="T13" fmla="*/ 0 h 48"/>
                <a:gd name="T14" fmla="*/ 0 w 81"/>
                <a:gd name="T15" fmla="*/ 12 h 48"/>
                <a:gd name="T16" fmla="*/ 0 w 81"/>
                <a:gd name="T17" fmla="*/ 36 h 48"/>
                <a:gd name="T18" fmla="*/ 0 w 81"/>
                <a:gd name="T19" fmla="*/ 48 h 48"/>
                <a:gd name="T20" fmla="*/ 12 w 81"/>
                <a:gd name="T21" fmla="*/ 48 h 48"/>
                <a:gd name="T22" fmla="*/ 69 w 81"/>
                <a:gd name="T23" fmla="*/ 48 h 48"/>
                <a:gd name="T24" fmla="*/ 81 w 81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" h="48">
                  <a:moveTo>
                    <a:pt x="81" y="48"/>
                  </a:moveTo>
                  <a:lnTo>
                    <a:pt x="81" y="36"/>
                  </a:lnTo>
                  <a:lnTo>
                    <a:pt x="81" y="12"/>
                  </a:lnTo>
                  <a:lnTo>
                    <a:pt x="81" y="0"/>
                  </a:lnTo>
                  <a:lnTo>
                    <a:pt x="69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12" y="48"/>
                  </a:lnTo>
                  <a:lnTo>
                    <a:pt x="69" y="48"/>
                  </a:lnTo>
                  <a:lnTo>
                    <a:pt x="81" y="4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2"/>
            <p:cNvSpPr>
              <a:spLocks/>
            </p:cNvSpPr>
            <p:nvPr/>
          </p:nvSpPr>
          <p:spPr bwMode="auto">
            <a:xfrm>
              <a:off x="9467850" y="3309938"/>
              <a:ext cx="128588" cy="76200"/>
            </a:xfrm>
            <a:custGeom>
              <a:avLst/>
              <a:gdLst>
                <a:gd name="T0" fmla="*/ 81 w 81"/>
                <a:gd name="T1" fmla="*/ 48 h 48"/>
                <a:gd name="T2" fmla="*/ 81 w 81"/>
                <a:gd name="T3" fmla="*/ 0 h 48"/>
                <a:gd name="T4" fmla="*/ 69 w 81"/>
                <a:gd name="T5" fmla="*/ 0 h 48"/>
                <a:gd name="T6" fmla="*/ 12 w 81"/>
                <a:gd name="T7" fmla="*/ 0 h 48"/>
                <a:gd name="T8" fmla="*/ 0 w 81"/>
                <a:gd name="T9" fmla="*/ 0 h 48"/>
                <a:gd name="T10" fmla="*/ 0 w 81"/>
                <a:gd name="T11" fmla="*/ 12 h 48"/>
                <a:gd name="T12" fmla="*/ 0 w 81"/>
                <a:gd name="T13" fmla="*/ 36 h 48"/>
                <a:gd name="T14" fmla="*/ 0 w 81"/>
                <a:gd name="T15" fmla="*/ 48 h 48"/>
                <a:gd name="T16" fmla="*/ 12 w 81"/>
                <a:gd name="T17" fmla="*/ 48 h 48"/>
                <a:gd name="T18" fmla="*/ 69 w 81"/>
                <a:gd name="T19" fmla="*/ 48 h 48"/>
                <a:gd name="T20" fmla="*/ 81 w 81"/>
                <a:gd name="T2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48">
                  <a:moveTo>
                    <a:pt x="81" y="48"/>
                  </a:moveTo>
                  <a:lnTo>
                    <a:pt x="81" y="0"/>
                  </a:lnTo>
                  <a:lnTo>
                    <a:pt x="69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12" y="48"/>
                  </a:lnTo>
                  <a:lnTo>
                    <a:pt x="69" y="48"/>
                  </a:lnTo>
                  <a:lnTo>
                    <a:pt x="81" y="4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3"/>
            <p:cNvSpPr>
              <a:spLocks/>
            </p:cNvSpPr>
            <p:nvPr/>
          </p:nvSpPr>
          <p:spPr bwMode="auto">
            <a:xfrm>
              <a:off x="9302750" y="3309938"/>
              <a:ext cx="123825" cy="76200"/>
            </a:xfrm>
            <a:custGeom>
              <a:avLst/>
              <a:gdLst>
                <a:gd name="T0" fmla="*/ 66 w 78"/>
                <a:gd name="T1" fmla="*/ 48 h 48"/>
                <a:gd name="T2" fmla="*/ 78 w 78"/>
                <a:gd name="T3" fmla="*/ 48 h 48"/>
                <a:gd name="T4" fmla="*/ 78 w 78"/>
                <a:gd name="T5" fmla="*/ 36 h 48"/>
                <a:gd name="T6" fmla="*/ 78 w 78"/>
                <a:gd name="T7" fmla="*/ 12 h 48"/>
                <a:gd name="T8" fmla="*/ 78 w 78"/>
                <a:gd name="T9" fmla="*/ 0 h 48"/>
                <a:gd name="T10" fmla="*/ 66 w 78"/>
                <a:gd name="T11" fmla="*/ 0 h 48"/>
                <a:gd name="T12" fmla="*/ 12 w 78"/>
                <a:gd name="T13" fmla="*/ 0 h 48"/>
                <a:gd name="T14" fmla="*/ 0 w 78"/>
                <a:gd name="T15" fmla="*/ 0 h 48"/>
                <a:gd name="T16" fmla="*/ 0 w 78"/>
                <a:gd name="T17" fmla="*/ 12 h 48"/>
                <a:gd name="T18" fmla="*/ 0 w 78"/>
                <a:gd name="T19" fmla="*/ 36 h 48"/>
                <a:gd name="T20" fmla="*/ 0 w 78"/>
                <a:gd name="T21" fmla="*/ 48 h 48"/>
                <a:gd name="T22" fmla="*/ 12 w 78"/>
                <a:gd name="T23" fmla="*/ 48 h 48"/>
                <a:gd name="T24" fmla="*/ 66 w 78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48">
                  <a:moveTo>
                    <a:pt x="66" y="48"/>
                  </a:moveTo>
                  <a:lnTo>
                    <a:pt x="78" y="48"/>
                  </a:lnTo>
                  <a:lnTo>
                    <a:pt x="78" y="36"/>
                  </a:lnTo>
                  <a:lnTo>
                    <a:pt x="78" y="12"/>
                  </a:lnTo>
                  <a:lnTo>
                    <a:pt x="78" y="0"/>
                  </a:lnTo>
                  <a:lnTo>
                    <a:pt x="66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12" y="48"/>
                  </a:lnTo>
                  <a:lnTo>
                    <a:pt x="66" y="4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24"/>
            <p:cNvSpPr>
              <a:spLocks/>
            </p:cNvSpPr>
            <p:nvPr/>
          </p:nvSpPr>
          <p:spPr bwMode="auto">
            <a:xfrm>
              <a:off x="9126538" y="3309938"/>
              <a:ext cx="127000" cy="76200"/>
            </a:xfrm>
            <a:custGeom>
              <a:avLst/>
              <a:gdLst>
                <a:gd name="T0" fmla="*/ 69 w 80"/>
                <a:gd name="T1" fmla="*/ 48 h 48"/>
                <a:gd name="T2" fmla="*/ 80 w 80"/>
                <a:gd name="T3" fmla="*/ 48 h 48"/>
                <a:gd name="T4" fmla="*/ 80 w 80"/>
                <a:gd name="T5" fmla="*/ 36 h 48"/>
                <a:gd name="T6" fmla="*/ 80 w 80"/>
                <a:gd name="T7" fmla="*/ 36 h 48"/>
                <a:gd name="T8" fmla="*/ 80 w 80"/>
                <a:gd name="T9" fmla="*/ 12 h 48"/>
                <a:gd name="T10" fmla="*/ 80 w 80"/>
                <a:gd name="T11" fmla="*/ 12 h 48"/>
                <a:gd name="T12" fmla="*/ 80 w 80"/>
                <a:gd name="T13" fmla="*/ 0 h 48"/>
                <a:gd name="T14" fmla="*/ 69 w 80"/>
                <a:gd name="T15" fmla="*/ 0 h 48"/>
                <a:gd name="T16" fmla="*/ 12 w 80"/>
                <a:gd name="T17" fmla="*/ 0 h 48"/>
                <a:gd name="T18" fmla="*/ 0 w 80"/>
                <a:gd name="T19" fmla="*/ 0 h 48"/>
                <a:gd name="T20" fmla="*/ 0 w 80"/>
                <a:gd name="T21" fmla="*/ 12 h 48"/>
                <a:gd name="T22" fmla="*/ 0 w 80"/>
                <a:gd name="T23" fmla="*/ 36 h 48"/>
                <a:gd name="T24" fmla="*/ 0 w 80"/>
                <a:gd name="T25" fmla="*/ 48 h 48"/>
                <a:gd name="T26" fmla="*/ 12 w 80"/>
                <a:gd name="T27" fmla="*/ 48 h 48"/>
                <a:gd name="T28" fmla="*/ 69 w 80"/>
                <a:gd name="T2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48">
                  <a:moveTo>
                    <a:pt x="69" y="48"/>
                  </a:moveTo>
                  <a:lnTo>
                    <a:pt x="80" y="48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12"/>
                  </a:lnTo>
                  <a:lnTo>
                    <a:pt x="80" y="12"/>
                  </a:lnTo>
                  <a:lnTo>
                    <a:pt x="80" y="0"/>
                  </a:lnTo>
                  <a:lnTo>
                    <a:pt x="69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12" y="48"/>
                  </a:lnTo>
                  <a:lnTo>
                    <a:pt x="69" y="4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25"/>
            <p:cNvSpPr>
              <a:spLocks/>
            </p:cNvSpPr>
            <p:nvPr/>
          </p:nvSpPr>
          <p:spPr bwMode="auto">
            <a:xfrm>
              <a:off x="8958263" y="3309938"/>
              <a:ext cx="127000" cy="76200"/>
            </a:xfrm>
            <a:custGeom>
              <a:avLst/>
              <a:gdLst>
                <a:gd name="T0" fmla="*/ 68 w 80"/>
                <a:gd name="T1" fmla="*/ 48 h 48"/>
                <a:gd name="T2" fmla="*/ 80 w 80"/>
                <a:gd name="T3" fmla="*/ 48 h 48"/>
                <a:gd name="T4" fmla="*/ 80 w 80"/>
                <a:gd name="T5" fmla="*/ 0 h 48"/>
                <a:gd name="T6" fmla="*/ 68 w 80"/>
                <a:gd name="T7" fmla="*/ 0 h 48"/>
                <a:gd name="T8" fmla="*/ 14 w 80"/>
                <a:gd name="T9" fmla="*/ 0 h 48"/>
                <a:gd name="T10" fmla="*/ 0 w 80"/>
                <a:gd name="T11" fmla="*/ 0 h 48"/>
                <a:gd name="T12" fmla="*/ 0 w 80"/>
                <a:gd name="T13" fmla="*/ 12 h 48"/>
                <a:gd name="T14" fmla="*/ 0 w 80"/>
                <a:gd name="T15" fmla="*/ 36 h 48"/>
                <a:gd name="T16" fmla="*/ 0 w 80"/>
                <a:gd name="T17" fmla="*/ 48 h 48"/>
                <a:gd name="T18" fmla="*/ 14 w 80"/>
                <a:gd name="T19" fmla="*/ 48 h 48"/>
                <a:gd name="T20" fmla="*/ 68 w 80"/>
                <a:gd name="T2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68" y="48"/>
                  </a:moveTo>
                  <a:lnTo>
                    <a:pt x="80" y="48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14" y="48"/>
                  </a:lnTo>
                  <a:lnTo>
                    <a:pt x="68" y="4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26"/>
            <p:cNvSpPr>
              <a:spLocks/>
            </p:cNvSpPr>
            <p:nvPr/>
          </p:nvSpPr>
          <p:spPr bwMode="auto">
            <a:xfrm>
              <a:off x="8788400" y="3309938"/>
              <a:ext cx="128588" cy="76200"/>
            </a:xfrm>
            <a:custGeom>
              <a:avLst/>
              <a:gdLst>
                <a:gd name="T0" fmla="*/ 69 w 81"/>
                <a:gd name="T1" fmla="*/ 48 h 48"/>
                <a:gd name="T2" fmla="*/ 81 w 81"/>
                <a:gd name="T3" fmla="*/ 48 h 48"/>
                <a:gd name="T4" fmla="*/ 81 w 81"/>
                <a:gd name="T5" fmla="*/ 36 h 48"/>
                <a:gd name="T6" fmla="*/ 81 w 81"/>
                <a:gd name="T7" fmla="*/ 12 h 48"/>
                <a:gd name="T8" fmla="*/ 81 w 81"/>
                <a:gd name="T9" fmla="*/ 0 h 48"/>
                <a:gd name="T10" fmla="*/ 69 w 81"/>
                <a:gd name="T11" fmla="*/ 0 h 48"/>
                <a:gd name="T12" fmla="*/ 12 w 81"/>
                <a:gd name="T13" fmla="*/ 0 h 48"/>
                <a:gd name="T14" fmla="*/ 0 w 81"/>
                <a:gd name="T15" fmla="*/ 0 h 48"/>
                <a:gd name="T16" fmla="*/ 0 w 81"/>
                <a:gd name="T17" fmla="*/ 48 h 48"/>
                <a:gd name="T18" fmla="*/ 12 w 81"/>
                <a:gd name="T19" fmla="*/ 48 h 48"/>
                <a:gd name="T20" fmla="*/ 69 w 81"/>
                <a:gd name="T2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48">
                  <a:moveTo>
                    <a:pt x="69" y="48"/>
                  </a:moveTo>
                  <a:lnTo>
                    <a:pt x="81" y="48"/>
                  </a:lnTo>
                  <a:lnTo>
                    <a:pt x="81" y="36"/>
                  </a:lnTo>
                  <a:lnTo>
                    <a:pt x="81" y="12"/>
                  </a:lnTo>
                  <a:lnTo>
                    <a:pt x="81" y="0"/>
                  </a:lnTo>
                  <a:lnTo>
                    <a:pt x="69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2" y="48"/>
                  </a:lnTo>
                  <a:lnTo>
                    <a:pt x="69" y="4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27"/>
            <p:cNvSpPr>
              <a:spLocks/>
            </p:cNvSpPr>
            <p:nvPr/>
          </p:nvSpPr>
          <p:spPr bwMode="auto">
            <a:xfrm>
              <a:off x="8620125" y="3309938"/>
              <a:ext cx="127000" cy="76200"/>
            </a:xfrm>
            <a:custGeom>
              <a:avLst/>
              <a:gdLst>
                <a:gd name="T0" fmla="*/ 12 w 80"/>
                <a:gd name="T1" fmla="*/ 48 h 48"/>
                <a:gd name="T2" fmla="*/ 68 w 80"/>
                <a:gd name="T3" fmla="*/ 48 h 48"/>
                <a:gd name="T4" fmla="*/ 80 w 80"/>
                <a:gd name="T5" fmla="*/ 48 h 48"/>
                <a:gd name="T6" fmla="*/ 80 w 80"/>
                <a:gd name="T7" fmla="*/ 36 h 48"/>
                <a:gd name="T8" fmla="*/ 80 w 80"/>
                <a:gd name="T9" fmla="*/ 12 h 48"/>
                <a:gd name="T10" fmla="*/ 80 w 80"/>
                <a:gd name="T11" fmla="*/ 0 h 48"/>
                <a:gd name="T12" fmla="*/ 68 w 80"/>
                <a:gd name="T13" fmla="*/ 0 h 48"/>
                <a:gd name="T14" fmla="*/ 12 w 80"/>
                <a:gd name="T15" fmla="*/ 0 h 48"/>
                <a:gd name="T16" fmla="*/ 0 w 80"/>
                <a:gd name="T17" fmla="*/ 0 h 48"/>
                <a:gd name="T18" fmla="*/ 0 w 80"/>
                <a:gd name="T19" fmla="*/ 12 h 48"/>
                <a:gd name="T20" fmla="*/ 0 w 80"/>
                <a:gd name="T21" fmla="*/ 12 h 48"/>
                <a:gd name="T22" fmla="*/ 0 w 80"/>
                <a:gd name="T23" fmla="*/ 36 h 48"/>
                <a:gd name="T24" fmla="*/ 0 w 80"/>
                <a:gd name="T25" fmla="*/ 36 h 48"/>
                <a:gd name="T26" fmla="*/ 0 w 80"/>
                <a:gd name="T27" fmla="*/ 48 h 48"/>
                <a:gd name="T28" fmla="*/ 12 w 80"/>
                <a:gd name="T2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48">
                  <a:moveTo>
                    <a:pt x="12" y="48"/>
                  </a:moveTo>
                  <a:lnTo>
                    <a:pt x="68" y="48"/>
                  </a:lnTo>
                  <a:lnTo>
                    <a:pt x="80" y="48"/>
                  </a:lnTo>
                  <a:lnTo>
                    <a:pt x="80" y="36"/>
                  </a:lnTo>
                  <a:lnTo>
                    <a:pt x="80" y="12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12" y="4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28"/>
            <p:cNvSpPr>
              <a:spLocks/>
            </p:cNvSpPr>
            <p:nvPr/>
          </p:nvSpPr>
          <p:spPr bwMode="auto">
            <a:xfrm>
              <a:off x="8504238" y="3502026"/>
              <a:ext cx="127000" cy="74613"/>
            </a:xfrm>
            <a:custGeom>
              <a:avLst/>
              <a:gdLst>
                <a:gd name="T0" fmla="*/ 80 w 80"/>
                <a:gd name="T1" fmla="*/ 47 h 47"/>
                <a:gd name="T2" fmla="*/ 80 w 80"/>
                <a:gd name="T3" fmla="*/ 0 h 47"/>
                <a:gd name="T4" fmla="*/ 68 w 80"/>
                <a:gd name="T5" fmla="*/ 0 h 47"/>
                <a:gd name="T6" fmla="*/ 11 w 80"/>
                <a:gd name="T7" fmla="*/ 0 h 47"/>
                <a:gd name="T8" fmla="*/ 0 w 80"/>
                <a:gd name="T9" fmla="*/ 0 h 47"/>
                <a:gd name="T10" fmla="*/ 0 w 80"/>
                <a:gd name="T11" fmla="*/ 47 h 47"/>
                <a:gd name="T12" fmla="*/ 11 w 80"/>
                <a:gd name="T13" fmla="*/ 47 h 47"/>
                <a:gd name="T14" fmla="*/ 68 w 80"/>
                <a:gd name="T15" fmla="*/ 47 h 47"/>
                <a:gd name="T16" fmla="*/ 80 w 80"/>
                <a:gd name="T1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47">
                  <a:moveTo>
                    <a:pt x="80" y="47"/>
                  </a:moveTo>
                  <a:lnTo>
                    <a:pt x="80" y="0"/>
                  </a:lnTo>
                  <a:lnTo>
                    <a:pt x="68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1" y="47"/>
                  </a:lnTo>
                  <a:lnTo>
                    <a:pt x="68" y="47"/>
                  </a:lnTo>
                  <a:lnTo>
                    <a:pt x="80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29"/>
            <p:cNvSpPr>
              <a:spLocks/>
            </p:cNvSpPr>
            <p:nvPr/>
          </p:nvSpPr>
          <p:spPr bwMode="auto">
            <a:xfrm>
              <a:off x="8672513" y="3502026"/>
              <a:ext cx="127000" cy="74613"/>
            </a:xfrm>
            <a:custGeom>
              <a:avLst/>
              <a:gdLst>
                <a:gd name="T0" fmla="*/ 5 w 34"/>
                <a:gd name="T1" fmla="*/ 20 h 20"/>
                <a:gd name="T2" fmla="*/ 29 w 34"/>
                <a:gd name="T3" fmla="*/ 20 h 20"/>
                <a:gd name="T4" fmla="*/ 34 w 34"/>
                <a:gd name="T5" fmla="*/ 20 h 20"/>
                <a:gd name="T6" fmla="*/ 34 w 34"/>
                <a:gd name="T7" fmla="*/ 0 h 20"/>
                <a:gd name="T8" fmla="*/ 29 w 34"/>
                <a:gd name="T9" fmla="*/ 0 h 20"/>
                <a:gd name="T10" fmla="*/ 5 w 34"/>
                <a:gd name="T11" fmla="*/ 0 h 20"/>
                <a:gd name="T12" fmla="*/ 0 w 34"/>
                <a:gd name="T13" fmla="*/ 0 h 20"/>
                <a:gd name="T14" fmla="*/ 0 w 34"/>
                <a:gd name="T15" fmla="*/ 4 h 20"/>
                <a:gd name="T16" fmla="*/ 0 w 34"/>
                <a:gd name="T17" fmla="*/ 6 h 20"/>
                <a:gd name="T18" fmla="*/ 0 w 34"/>
                <a:gd name="T19" fmla="*/ 15 h 20"/>
                <a:gd name="T20" fmla="*/ 0 w 34"/>
                <a:gd name="T21" fmla="*/ 17 h 20"/>
                <a:gd name="T22" fmla="*/ 0 w 34"/>
                <a:gd name="T23" fmla="*/ 20 h 20"/>
                <a:gd name="T24" fmla="*/ 5 w 34"/>
                <a:gd name="T2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0">
                  <a:moveTo>
                    <a:pt x="5" y="20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5" y="2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0"/>
            <p:cNvSpPr>
              <a:spLocks/>
            </p:cNvSpPr>
            <p:nvPr/>
          </p:nvSpPr>
          <p:spPr bwMode="auto">
            <a:xfrm>
              <a:off x="8653463" y="3405188"/>
              <a:ext cx="128588" cy="74613"/>
            </a:xfrm>
            <a:custGeom>
              <a:avLst/>
              <a:gdLst>
                <a:gd name="T0" fmla="*/ 69 w 81"/>
                <a:gd name="T1" fmla="*/ 47 h 47"/>
                <a:gd name="T2" fmla="*/ 81 w 81"/>
                <a:gd name="T3" fmla="*/ 47 h 47"/>
                <a:gd name="T4" fmla="*/ 81 w 81"/>
                <a:gd name="T5" fmla="*/ 0 h 47"/>
                <a:gd name="T6" fmla="*/ 69 w 81"/>
                <a:gd name="T7" fmla="*/ 0 h 47"/>
                <a:gd name="T8" fmla="*/ 69 w 81"/>
                <a:gd name="T9" fmla="*/ 0 h 47"/>
                <a:gd name="T10" fmla="*/ 12 w 81"/>
                <a:gd name="T11" fmla="*/ 0 h 47"/>
                <a:gd name="T12" fmla="*/ 12 w 81"/>
                <a:gd name="T13" fmla="*/ 0 h 47"/>
                <a:gd name="T14" fmla="*/ 0 w 81"/>
                <a:gd name="T15" fmla="*/ 0 h 47"/>
                <a:gd name="T16" fmla="*/ 0 w 81"/>
                <a:gd name="T17" fmla="*/ 47 h 47"/>
                <a:gd name="T18" fmla="*/ 12 w 81"/>
                <a:gd name="T19" fmla="*/ 47 h 47"/>
                <a:gd name="T20" fmla="*/ 69 w 81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47">
                  <a:moveTo>
                    <a:pt x="69" y="47"/>
                  </a:moveTo>
                  <a:lnTo>
                    <a:pt x="81" y="47"/>
                  </a:lnTo>
                  <a:lnTo>
                    <a:pt x="81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9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31"/>
            <p:cNvSpPr>
              <a:spLocks/>
            </p:cNvSpPr>
            <p:nvPr/>
          </p:nvSpPr>
          <p:spPr bwMode="auto">
            <a:xfrm>
              <a:off x="8826500" y="3405188"/>
              <a:ext cx="127000" cy="74613"/>
            </a:xfrm>
            <a:custGeom>
              <a:avLst/>
              <a:gdLst>
                <a:gd name="T0" fmla="*/ 68 w 80"/>
                <a:gd name="T1" fmla="*/ 47 h 47"/>
                <a:gd name="T2" fmla="*/ 80 w 80"/>
                <a:gd name="T3" fmla="*/ 47 h 47"/>
                <a:gd name="T4" fmla="*/ 80 w 80"/>
                <a:gd name="T5" fmla="*/ 0 h 47"/>
                <a:gd name="T6" fmla="*/ 68 w 80"/>
                <a:gd name="T7" fmla="*/ 0 h 47"/>
                <a:gd name="T8" fmla="*/ 68 w 80"/>
                <a:gd name="T9" fmla="*/ 0 h 47"/>
                <a:gd name="T10" fmla="*/ 12 w 80"/>
                <a:gd name="T11" fmla="*/ 0 h 47"/>
                <a:gd name="T12" fmla="*/ 12 w 80"/>
                <a:gd name="T13" fmla="*/ 0 h 47"/>
                <a:gd name="T14" fmla="*/ 0 w 80"/>
                <a:gd name="T15" fmla="*/ 0 h 47"/>
                <a:gd name="T16" fmla="*/ 0 w 80"/>
                <a:gd name="T17" fmla="*/ 47 h 47"/>
                <a:gd name="T18" fmla="*/ 12 w 80"/>
                <a:gd name="T19" fmla="*/ 47 h 47"/>
                <a:gd name="T20" fmla="*/ 68 w 80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7">
                  <a:moveTo>
                    <a:pt x="68" y="47"/>
                  </a:moveTo>
                  <a:lnTo>
                    <a:pt x="80" y="47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8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2"/>
            <p:cNvSpPr>
              <a:spLocks/>
            </p:cNvSpPr>
            <p:nvPr/>
          </p:nvSpPr>
          <p:spPr bwMode="auto">
            <a:xfrm>
              <a:off x="8845550" y="3502026"/>
              <a:ext cx="127000" cy="74613"/>
            </a:xfrm>
            <a:custGeom>
              <a:avLst/>
              <a:gdLst>
                <a:gd name="T0" fmla="*/ 68 w 80"/>
                <a:gd name="T1" fmla="*/ 47 h 47"/>
                <a:gd name="T2" fmla="*/ 80 w 80"/>
                <a:gd name="T3" fmla="*/ 47 h 47"/>
                <a:gd name="T4" fmla="*/ 80 w 80"/>
                <a:gd name="T5" fmla="*/ 36 h 47"/>
                <a:gd name="T6" fmla="*/ 80 w 80"/>
                <a:gd name="T7" fmla="*/ 14 h 47"/>
                <a:gd name="T8" fmla="*/ 80 w 80"/>
                <a:gd name="T9" fmla="*/ 0 h 47"/>
                <a:gd name="T10" fmla="*/ 68 w 80"/>
                <a:gd name="T11" fmla="*/ 0 h 47"/>
                <a:gd name="T12" fmla="*/ 12 w 80"/>
                <a:gd name="T13" fmla="*/ 0 h 47"/>
                <a:gd name="T14" fmla="*/ 0 w 80"/>
                <a:gd name="T15" fmla="*/ 0 h 47"/>
                <a:gd name="T16" fmla="*/ 0 w 80"/>
                <a:gd name="T17" fmla="*/ 14 h 47"/>
                <a:gd name="T18" fmla="*/ 0 w 80"/>
                <a:gd name="T19" fmla="*/ 36 h 47"/>
                <a:gd name="T20" fmla="*/ 0 w 80"/>
                <a:gd name="T21" fmla="*/ 47 h 47"/>
                <a:gd name="T22" fmla="*/ 12 w 80"/>
                <a:gd name="T23" fmla="*/ 47 h 47"/>
                <a:gd name="T24" fmla="*/ 68 w 80"/>
                <a:gd name="T2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47">
                  <a:moveTo>
                    <a:pt x="68" y="47"/>
                  </a:moveTo>
                  <a:lnTo>
                    <a:pt x="80" y="47"/>
                  </a:lnTo>
                  <a:lnTo>
                    <a:pt x="80" y="36"/>
                  </a:lnTo>
                  <a:lnTo>
                    <a:pt x="80" y="14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36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8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3"/>
            <p:cNvSpPr>
              <a:spLocks/>
            </p:cNvSpPr>
            <p:nvPr/>
          </p:nvSpPr>
          <p:spPr bwMode="auto">
            <a:xfrm>
              <a:off x="8994775" y="3405188"/>
              <a:ext cx="128588" cy="74613"/>
            </a:xfrm>
            <a:custGeom>
              <a:avLst/>
              <a:gdLst>
                <a:gd name="T0" fmla="*/ 69 w 81"/>
                <a:gd name="T1" fmla="*/ 47 h 47"/>
                <a:gd name="T2" fmla="*/ 81 w 81"/>
                <a:gd name="T3" fmla="*/ 47 h 47"/>
                <a:gd name="T4" fmla="*/ 81 w 81"/>
                <a:gd name="T5" fmla="*/ 35 h 47"/>
                <a:gd name="T6" fmla="*/ 81 w 81"/>
                <a:gd name="T7" fmla="*/ 11 h 47"/>
                <a:gd name="T8" fmla="*/ 81 w 81"/>
                <a:gd name="T9" fmla="*/ 0 h 47"/>
                <a:gd name="T10" fmla="*/ 69 w 81"/>
                <a:gd name="T11" fmla="*/ 0 h 47"/>
                <a:gd name="T12" fmla="*/ 69 w 81"/>
                <a:gd name="T13" fmla="*/ 0 h 47"/>
                <a:gd name="T14" fmla="*/ 12 w 81"/>
                <a:gd name="T15" fmla="*/ 0 h 47"/>
                <a:gd name="T16" fmla="*/ 12 w 81"/>
                <a:gd name="T17" fmla="*/ 0 h 47"/>
                <a:gd name="T18" fmla="*/ 0 w 81"/>
                <a:gd name="T19" fmla="*/ 0 h 47"/>
                <a:gd name="T20" fmla="*/ 0 w 81"/>
                <a:gd name="T21" fmla="*/ 11 h 47"/>
                <a:gd name="T22" fmla="*/ 0 w 81"/>
                <a:gd name="T23" fmla="*/ 35 h 47"/>
                <a:gd name="T24" fmla="*/ 0 w 81"/>
                <a:gd name="T25" fmla="*/ 47 h 47"/>
                <a:gd name="T26" fmla="*/ 12 w 81"/>
                <a:gd name="T27" fmla="*/ 47 h 47"/>
                <a:gd name="T28" fmla="*/ 69 w 81"/>
                <a:gd name="T2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47">
                  <a:moveTo>
                    <a:pt x="69" y="47"/>
                  </a:moveTo>
                  <a:lnTo>
                    <a:pt x="81" y="47"/>
                  </a:lnTo>
                  <a:lnTo>
                    <a:pt x="81" y="35"/>
                  </a:lnTo>
                  <a:lnTo>
                    <a:pt x="81" y="11"/>
                  </a:lnTo>
                  <a:lnTo>
                    <a:pt x="81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0" y="35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9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4"/>
            <p:cNvSpPr>
              <a:spLocks/>
            </p:cNvSpPr>
            <p:nvPr/>
          </p:nvSpPr>
          <p:spPr bwMode="auto">
            <a:xfrm>
              <a:off x="9013825" y="3502026"/>
              <a:ext cx="123825" cy="74613"/>
            </a:xfrm>
            <a:custGeom>
              <a:avLst/>
              <a:gdLst>
                <a:gd name="T0" fmla="*/ 66 w 78"/>
                <a:gd name="T1" fmla="*/ 47 h 47"/>
                <a:gd name="T2" fmla="*/ 78 w 78"/>
                <a:gd name="T3" fmla="*/ 47 h 47"/>
                <a:gd name="T4" fmla="*/ 78 w 78"/>
                <a:gd name="T5" fmla="*/ 36 h 47"/>
                <a:gd name="T6" fmla="*/ 78 w 78"/>
                <a:gd name="T7" fmla="*/ 36 h 47"/>
                <a:gd name="T8" fmla="*/ 78 w 78"/>
                <a:gd name="T9" fmla="*/ 14 h 47"/>
                <a:gd name="T10" fmla="*/ 78 w 78"/>
                <a:gd name="T11" fmla="*/ 12 h 47"/>
                <a:gd name="T12" fmla="*/ 78 w 78"/>
                <a:gd name="T13" fmla="*/ 0 h 47"/>
                <a:gd name="T14" fmla="*/ 66 w 78"/>
                <a:gd name="T15" fmla="*/ 0 h 47"/>
                <a:gd name="T16" fmla="*/ 12 w 78"/>
                <a:gd name="T17" fmla="*/ 0 h 47"/>
                <a:gd name="T18" fmla="*/ 0 w 78"/>
                <a:gd name="T19" fmla="*/ 0 h 47"/>
                <a:gd name="T20" fmla="*/ 0 w 78"/>
                <a:gd name="T21" fmla="*/ 14 h 47"/>
                <a:gd name="T22" fmla="*/ 0 w 78"/>
                <a:gd name="T23" fmla="*/ 36 h 47"/>
                <a:gd name="T24" fmla="*/ 0 w 78"/>
                <a:gd name="T25" fmla="*/ 47 h 47"/>
                <a:gd name="T26" fmla="*/ 12 w 78"/>
                <a:gd name="T27" fmla="*/ 47 h 47"/>
                <a:gd name="T28" fmla="*/ 66 w 78"/>
                <a:gd name="T2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8" h="47">
                  <a:moveTo>
                    <a:pt x="66" y="47"/>
                  </a:moveTo>
                  <a:lnTo>
                    <a:pt x="78" y="47"/>
                  </a:lnTo>
                  <a:lnTo>
                    <a:pt x="78" y="36"/>
                  </a:lnTo>
                  <a:lnTo>
                    <a:pt x="78" y="36"/>
                  </a:lnTo>
                  <a:lnTo>
                    <a:pt x="78" y="14"/>
                  </a:lnTo>
                  <a:lnTo>
                    <a:pt x="78" y="12"/>
                  </a:lnTo>
                  <a:lnTo>
                    <a:pt x="78" y="0"/>
                  </a:lnTo>
                  <a:lnTo>
                    <a:pt x="66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36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6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5"/>
            <p:cNvSpPr>
              <a:spLocks/>
            </p:cNvSpPr>
            <p:nvPr/>
          </p:nvSpPr>
          <p:spPr bwMode="auto">
            <a:xfrm>
              <a:off x="9167813" y="3405188"/>
              <a:ext cx="127000" cy="74613"/>
            </a:xfrm>
            <a:custGeom>
              <a:avLst/>
              <a:gdLst>
                <a:gd name="T0" fmla="*/ 69 w 80"/>
                <a:gd name="T1" fmla="*/ 47 h 47"/>
                <a:gd name="T2" fmla="*/ 80 w 80"/>
                <a:gd name="T3" fmla="*/ 47 h 47"/>
                <a:gd name="T4" fmla="*/ 80 w 80"/>
                <a:gd name="T5" fmla="*/ 0 h 47"/>
                <a:gd name="T6" fmla="*/ 69 w 80"/>
                <a:gd name="T7" fmla="*/ 0 h 47"/>
                <a:gd name="T8" fmla="*/ 69 w 80"/>
                <a:gd name="T9" fmla="*/ 0 h 47"/>
                <a:gd name="T10" fmla="*/ 12 w 80"/>
                <a:gd name="T11" fmla="*/ 0 h 47"/>
                <a:gd name="T12" fmla="*/ 12 w 80"/>
                <a:gd name="T13" fmla="*/ 0 h 47"/>
                <a:gd name="T14" fmla="*/ 0 w 80"/>
                <a:gd name="T15" fmla="*/ 0 h 47"/>
                <a:gd name="T16" fmla="*/ 0 w 80"/>
                <a:gd name="T17" fmla="*/ 47 h 47"/>
                <a:gd name="T18" fmla="*/ 12 w 80"/>
                <a:gd name="T19" fmla="*/ 47 h 47"/>
                <a:gd name="T20" fmla="*/ 69 w 80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7">
                  <a:moveTo>
                    <a:pt x="69" y="47"/>
                  </a:moveTo>
                  <a:lnTo>
                    <a:pt x="80" y="47"/>
                  </a:lnTo>
                  <a:lnTo>
                    <a:pt x="80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9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6"/>
            <p:cNvSpPr>
              <a:spLocks/>
            </p:cNvSpPr>
            <p:nvPr/>
          </p:nvSpPr>
          <p:spPr bwMode="auto">
            <a:xfrm>
              <a:off x="9186863" y="3502026"/>
              <a:ext cx="127000" cy="74613"/>
            </a:xfrm>
            <a:custGeom>
              <a:avLst/>
              <a:gdLst>
                <a:gd name="T0" fmla="*/ 68 w 80"/>
                <a:gd name="T1" fmla="*/ 47 h 47"/>
                <a:gd name="T2" fmla="*/ 80 w 80"/>
                <a:gd name="T3" fmla="*/ 47 h 47"/>
                <a:gd name="T4" fmla="*/ 80 w 80"/>
                <a:gd name="T5" fmla="*/ 36 h 47"/>
                <a:gd name="T6" fmla="*/ 80 w 80"/>
                <a:gd name="T7" fmla="*/ 14 h 47"/>
                <a:gd name="T8" fmla="*/ 80 w 80"/>
                <a:gd name="T9" fmla="*/ 0 h 47"/>
                <a:gd name="T10" fmla="*/ 68 w 80"/>
                <a:gd name="T11" fmla="*/ 0 h 47"/>
                <a:gd name="T12" fmla="*/ 12 w 80"/>
                <a:gd name="T13" fmla="*/ 0 h 47"/>
                <a:gd name="T14" fmla="*/ 0 w 80"/>
                <a:gd name="T15" fmla="*/ 0 h 47"/>
                <a:gd name="T16" fmla="*/ 0 w 80"/>
                <a:gd name="T17" fmla="*/ 14 h 47"/>
                <a:gd name="T18" fmla="*/ 0 w 80"/>
                <a:gd name="T19" fmla="*/ 36 h 47"/>
                <a:gd name="T20" fmla="*/ 0 w 80"/>
                <a:gd name="T21" fmla="*/ 47 h 47"/>
                <a:gd name="T22" fmla="*/ 12 w 80"/>
                <a:gd name="T23" fmla="*/ 47 h 47"/>
                <a:gd name="T24" fmla="*/ 68 w 80"/>
                <a:gd name="T2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47">
                  <a:moveTo>
                    <a:pt x="68" y="47"/>
                  </a:moveTo>
                  <a:lnTo>
                    <a:pt x="80" y="47"/>
                  </a:lnTo>
                  <a:lnTo>
                    <a:pt x="80" y="36"/>
                  </a:lnTo>
                  <a:lnTo>
                    <a:pt x="80" y="14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36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8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7"/>
            <p:cNvSpPr>
              <a:spLocks/>
            </p:cNvSpPr>
            <p:nvPr/>
          </p:nvSpPr>
          <p:spPr bwMode="auto">
            <a:xfrm>
              <a:off x="9336088" y="3405188"/>
              <a:ext cx="128588" cy="74613"/>
            </a:xfrm>
            <a:custGeom>
              <a:avLst/>
              <a:gdLst>
                <a:gd name="T0" fmla="*/ 69 w 81"/>
                <a:gd name="T1" fmla="*/ 47 h 47"/>
                <a:gd name="T2" fmla="*/ 81 w 81"/>
                <a:gd name="T3" fmla="*/ 47 h 47"/>
                <a:gd name="T4" fmla="*/ 81 w 81"/>
                <a:gd name="T5" fmla="*/ 0 h 47"/>
                <a:gd name="T6" fmla="*/ 69 w 81"/>
                <a:gd name="T7" fmla="*/ 0 h 47"/>
                <a:gd name="T8" fmla="*/ 69 w 81"/>
                <a:gd name="T9" fmla="*/ 0 h 47"/>
                <a:gd name="T10" fmla="*/ 12 w 81"/>
                <a:gd name="T11" fmla="*/ 0 h 47"/>
                <a:gd name="T12" fmla="*/ 12 w 81"/>
                <a:gd name="T13" fmla="*/ 0 h 47"/>
                <a:gd name="T14" fmla="*/ 0 w 81"/>
                <a:gd name="T15" fmla="*/ 0 h 47"/>
                <a:gd name="T16" fmla="*/ 0 w 81"/>
                <a:gd name="T17" fmla="*/ 11 h 47"/>
                <a:gd name="T18" fmla="*/ 0 w 81"/>
                <a:gd name="T19" fmla="*/ 35 h 47"/>
                <a:gd name="T20" fmla="*/ 0 w 81"/>
                <a:gd name="T21" fmla="*/ 47 h 47"/>
                <a:gd name="T22" fmla="*/ 12 w 81"/>
                <a:gd name="T23" fmla="*/ 47 h 47"/>
                <a:gd name="T24" fmla="*/ 69 w 81"/>
                <a:gd name="T2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" h="47">
                  <a:moveTo>
                    <a:pt x="69" y="47"/>
                  </a:moveTo>
                  <a:lnTo>
                    <a:pt x="81" y="47"/>
                  </a:lnTo>
                  <a:lnTo>
                    <a:pt x="81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0" y="35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9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38"/>
            <p:cNvSpPr>
              <a:spLocks/>
            </p:cNvSpPr>
            <p:nvPr/>
          </p:nvSpPr>
          <p:spPr bwMode="auto">
            <a:xfrm>
              <a:off x="9355138" y="3502026"/>
              <a:ext cx="128588" cy="74613"/>
            </a:xfrm>
            <a:custGeom>
              <a:avLst/>
              <a:gdLst>
                <a:gd name="T0" fmla="*/ 81 w 81"/>
                <a:gd name="T1" fmla="*/ 0 h 47"/>
                <a:gd name="T2" fmla="*/ 69 w 81"/>
                <a:gd name="T3" fmla="*/ 0 h 47"/>
                <a:gd name="T4" fmla="*/ 12 w 81"/>
                <a:gd name="T5" fmla="*/ 0 h 47"/>
                <a:gd name="T6" fmla="*/ 0 w 81"/>
                <a:gd name="T7" fmla="*/ 0 h 47"/>
                <a:gd name="T8" fmla="*/ 0 w 81"/>
                <a:gd name="T9" fmla="*/ 14 h 47"/>
                <a:gd name="T10" fmla="*/ 0 w 81"/>
                <a:gd name="T11" fmla="*/ 36 h 47"/>
                <a:gd name="T12" fmla="*/ 0 w 81"/>
                <a:gd name="T13" fmla="*/ 47 h 47"/>
                <a:gd name="T14" fmla="*/ 12 w 81"/>
                <a:gd name="T15" fmla="*/ 47 h 47"/>
                <a:gd name="T16" fmla="*/ 69 w 81"/>
                <a:gd name="T17" fmla="*/ 47 h 47"/>
                <a:gd name="T18" fmla="*/ 81 w 81"/>
                <a:gd name="T19" fmla="*/ 47 h 47"/>
                <a:gd name="T20" fmla="*/ 81 w 81"/>
                <a:gd name="T21" fmla="*/ 36 h 47"/>
                <a:gd name="T22" fmla="*/ 81 w 81"/>
                <a:gd name="T23" fmla="*/ 36 h 47"/>
                <a:gd name="T24" fmla="*/ 81 w 81"/>
                <a:gd name="T25" fmla="*/ 14 h 47"/>
                <a:gd name="T26" fmla="*/ 81 w 81"/>
                <a:gd name="T27" fmla="*/ 12 h 47"/>
                <a:gd name="T28" fmla="*/ 81 w 81"/>
                <a:gd name="T2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47">
                  <a:moveTo>
                    <a:pt x="81" y="0"/>
                  </a:moveTo>
                  <a:lnTo>
                    <a:pt x="69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36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9" y="47"/>
                  </a:lnTo>
                  <a:lnTo>
                    <a:pt x="81" y="47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14"/>
                  </a:lnTo>
                  <a:lnTo>
                    <a:pt x="81" y="12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39"/>
            <p:cNvSpPr>
              <a:spLocks/>
            </p:cNvSpPr>
            <p:nvPr/>
          </p:nvSpPr>
          <p:spPr bwMode="auto">
            <a:xfrm>
              <a:off x="9501188" y="3405188"/>
              <a:ext cx="128588" cy="74613"/>
            </a:xfrm>
            <a:custGeom>
              <a:avLst/>
              <a:gdLst>
                <a:gd name="T0" fmla="*/ 69 w 81"/>
                <a:gd name="T1" fmla="*/ 47 h 47"/>
                <a:gd name="T2" fmla="*/ 81 w 81"/>
                <a:gd name="T3" fmla="*/ 47 h 47"/>
                <a:gd name="T4" fmla="*/ 81 w 81"/>
                <a:gd name="T5" fmla="*/ 0 h 47"/>
                <a:gd name="T6" fmla="*/ 69 w 81"/>
                <a:gd name="T7" fmla="*/ 0 h 47"/>
                <a:gd name="T8" fmla="*/ 69 w 81"/>
                <a:gd name="T9" fmla="*/ 0 h 47"/>
                <a:gd name="T10" fmla="*/ 12 w 81"/>
                <a:gd name="T11" fmla="*/ 0 h 47"/>
                <a:gd name="T12" fmla="*/ 12 w 81"/>
                <a:gd name="T13" fmla="*/ 0 h 47"/>
                <a:gd name="T14" fmla="*/ 0 w 81"/>
                <a:gd name="T15" fmla="*/ 0 h 47"/>
                <a:gd name="T16" fmla="*/ 0 w 81"/>
                <a:gd name="T17" fmla="*/ 11 h 47"/>
                <a:gd name="T18" fmla="*/ 0 w 81"/>
                <a:gd name="T19" fmla="*/ 35 h 47"/>
                <a:gd name="T20" fmla="*/ 0 w 81"/>
                <a:gd name="T21" fmla="*/ 47 h 47"/>
                <a:gd name="T22" fmla="*/ 12 w 81"/>
                <a:gd name="T23" fmla="*/ 47 h 47"/>
                <a:gd name="T24" fmla="*/ 69 w 81"/>
                <a:gd name="T2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" h="47">
                  <a:moveTo>
                    <a:pt x="69" y="47"/>
                  </a:moveTo>
                  <a:lnTo>
                    <a:pt x="81" y="47"/>
                  </a:lnTo>
                  <a:lnTo>
                    <a:pt x="81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0" y="35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9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0"/>
            <p:cNvSpPr>
              <a:spLocks/>
            </p:cNvSpPr>
            <p:nvPr/>
          </p:nvSpPr>
          <p:spPr bwMode="auto">
            <a:xfrm>
              <a:off x="9520238" y="3502026"/>
              <a:ext cx="123825" cy="74613"/>
            </a:xfrm>
            <a:custGeom>
              <a:avLst/>
              <a:gdLst>
                <a:gd name="T0" fmla="*/ 12 w 78"/>
                <a:gd name="T1" fmla="*/ 0 h 47"/>
                <a:gd name="T2" fmla="*/ 0 w 78"/>
                <a:gd name="T3" fmla="*/ 0 h 47"/>
                <a:gd name="T4" fmla="*/ 0 w 78"/>
                <a:gd name="T5" fmla="*/ 47 h 47"/>
                <a:gd name="T6" fmla="*/ 12 w 78"/>
                <a:gd name="T7" fmla="*/ 47 h 47"/>
                <a:gd name="T8" fmla="*/ 66 w 78"/>
                <a:gd name="T9" fmla="*/ 47 h 47"/>
                <a:gd name="T10" fmla="*/ 78 w 78"/>
                <a:gd name="T11" fmla="*/ 47 h 47"/>
                <a:gd name="T12" fmla="*/ 78 w 78"/>
                <a:gd name="T13" fmla="*/ 0 h 47"/>
                <a:gd name="T14" fmla="*/ 66 w 78"/>
                <a:gd name="T15" fmla="*/ 0 h 47"/>
                <a:gd name="T16" fmla="*/ 12 w 78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47">
                  <a:moveTo>
                    <a:pt x="12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6" y="47"/>
                  </a:lnTo>
                  <a:lnTo>
                    <a:pt x="78" y="47"/>
                  </a:lnTo>
                  <a:lnTo>
                    <a:pt x="78" y="0"/>
                  </a:lnTo>
                  <a:lnTo>
                    <a:pt x="66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1"/>
            <p:cNvSpPr>
              <a:spLocks/>
            </p:cNvSpPr>
            <p:nvPr/>
          </p:nvSpPr>
          <p:spPr bwMode="auto">
            <a:xfrm>
              <a:off x="9520238" y="3600451"/>
              <a:ext cx="104775" cy="74613"/>
            </a:xfrm>
            <a:custGeom>
              <a:avLst/>
              <a:gdLst>
                <a:gd name="T0" fmla="*/ 14 w 66"/>
                <a:gd name="T1" fmla="*/ 0 h 47"/>
                <a:gd name="T2" fmla="*/ 0 w 66"/>
                <a:gd name="T3" fmla="*/ 0 h 47"/>
                <a:gd name="T4" fmla="*/ 0 w 66"/>
                <a:gd name="T5" fmla="*/ 11 h 47"/>
                <a:gd name="T6" fmla="*/ 0 w 66"/>
                <a:gd name="T7" fmla="*/ 35 h 47"/>
                <a:gd name="T8" fmla="*/ 0 w 66"/>
                <a:gd name="T9" fmla="*/ 47 h 47"/>
                <a:gd name="T10" fmla="*/ 14 w 66"/>
                <a:gd name="T11" fmla="*/ 47 h 47"/>
                <a:gd name="T12" fmla="*/ 55 w 66"/>
                <a:gd name="T13" fmla="*/ 47 h 47"/>
                <a:gd name="T14" fmla="*/ 66 w 66"/>
                <a:gd name="T15" fmla="*/ 47 h 47"/>
                <a:gd name="T16" fmla="*/ 66 w 66"/>
                <a:gd name="T17" fmla="*/ 35 h 47"/>
                <a:gd name="T18" fmla="*/ 66 w 66"/>
                <a:gd name="T19" fmla="*/ 11 h 47"/>
                <a:gd name="T20" fmla="*/ 66 w 66"/>
                <a:gd name="T21" fmla="*/ 0 h 47"/>
                <a:gd name="T22" fmla="*/ 55 w 66"/>
                <a:gd name="T23" fmla="*/ 0 h 47"/>
                <a:gd name="T24" fmla="*/ 14 w 66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47">
                  <a:moveTo>
                    <a:pt x="14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0" y="35"/>
                  </a:lnTo>
                  <a:lnTo>
                    <a:pt x="0" y="47"/>
                  </a:lnTo>
                  <a:lnTo>
                    <a:pt x="14" y="47"/>
                  </a:lnTo>
                  <a:lnTo>
                    <a:pt x="55" y="47"/>
                  </a:lnTo>
                  <a:lnTo>
                    <a:pt x="66" y="47"/>
                  </a:lnTo>
                  <a:lnTo>
                    <a:pt x="66" y="35"/>
                  </a:lnTo>
                  <a:lnTo>
                    <a:pt x="66" y="11"/>
                  </a:lnTo>
                  <a:lnTo>
                    <a:pt x="66" y="0"/>
                  </a:lnTo>
                  <a:lnTo>
                    <a:pt x="55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2"/>
            <p:cNvSpPr>
              <a:spLocks/>
            </p:cNvSpPr>
            <p:nvPr/>
          </p:nvSpPr>
          <p:spPr bwMode="auto">
            <a:xfrm>
              <a:off x="9666288" y="3600451"/>
              <a:ext cx="106363" cy="74613"/>
            </a:xfrm>
            <a:custGeom>
              <a:avLst/>
              <a:gdLst>
                <a:gd name="T0" fmla="*/ 15 w 67"/>
                <a:gd name="T1" fmla="*/ 0 h 47"/>
                <a:gd name="T2" fmla="*/ 0 w 67"/>
                <a:gd name="T3" fmla="*/ 0 h 47"/>
                <a:gd name="T4" fmla="*/ 0 w 67"/>
                <a:gd name="T5" fmla="*/ 11 h 47"/>
                <a:gd name="T6" fmla="*/ 0 w 67"/>
                <a:gd name="T7" fmla="*/ 35 h 47"/>
                <a:gd name="T8" fmla="*/ 0 w 67"/>
                <a:gd name="T9" fmla="*/ 47 h 47"/>
                <a:gd name="T10" fmla="*/ 15 w 67"/>
                <a:gd name="T11" fmla="*/ 47 h 47"/>
                <a:gd name="T12" fmla="*/ 55 w 67"/>
                <a:gd name="T13" fmla="*/ 47 h 47"/>
                <a:gd name="T14" fmla="*/ 67 w 67"/>
                <a:gd name="T15" fmla="*/ 47 h 47"/>
                <a:gd name="T16" fmla="*/ 67 w 67"/>
                <a:gd name="T17" fmla="*/ 35 h 47"/>
                <a:gd name="T18" fmla="*/ 67 w 67"/>
                <a:gd name="T19" fmla="*/ 11 h 47"/>
                <a:gd name="T20" fmla="*/ 67 w 67"/>
                <a:gd name="T21" fmla="*/ 0 h 47"/>
                <a:gd name="T22" fmla="*/ 55 w 67"/>
                <a:gd name="T23" fmla="*/ 0 h 47"/>
                <a:gd name="T24" fmla="*/ 15 w 67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47">
                  <a:moveTo>
                    <a:pt x="15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0" y="35"/>
                  </a:lnTo>
                  <a:lnTo>
                    <a:pt x="0" y="47"/>
                  </a:lnTo>
                  <a:lnTo>
                    <a:pt x="15" y="47"/>
                  </a:lnTo>
                  <a:lnTo>
                    <a:pt x="55" y="47"/>
                  </a:lnTo>
                  <a:lnTo>
                    <a:pt x="67" y="47"/>
                  </a:lnTo>
                  <a:lnTo>
                    <a:pt x="67" y="35"/>
                  </a:lnTo>
                  <a:lnTo>
                    <a:pt x="67" y="11"/>
                  </a:lnTo>
                  <a:lnTo>
                    <a:pt x="67" y="0"/>
                  </a:lnTo>
                  <a:lnTo>
                    <a:pt x="5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3"/>
            <p:cNvSpPr>
              <a:spLocks/>
            </p:cNvSpPr>
            <p:nvPr/>
          </p:nvSpPr>
          <p:spPr bwMode="auto">
            <a:xfrm>
              <a:off x="9825038" y="3600451"/>
              <a:ext cx="104775" cy="74613"/>
            </a:xfrm>
            <a:custGeom>
              <a:avLst/>
              <a:gdLst>
                <a:gd name="T0" fmla="*/ 14 w 66"/>
                <a:gd name="T1" fmla="*/ 0 h 47"/>
                <a:gd name="T2" fmla="*/ 0 w 66"/>
                <a:gd name="T3" fmla="*/ 0 h 47"/>
                <a:gd name="T4" fmla="*/ 0 w 66"/>
                <a:gd name="T5" fmla="*/ 11 h 47"/>
                <a:gd name="T6" fmla="*/ 0 w 66"/>
                <a:gd name="T7" fmla="*/ 35 h 47"/>
                <a:gd name="T8" fmla="*/ 0 w 66"/>
                <a:gd name="T9" fmla="*/ 47 h 47"/>
                <a:gd name="T10" fmla="*/ 14 w 66"/>
                <a:gd name="T11" fmla="*/ 47 h 47"/>
                <a:gd name="T12" fmla="*/ 54 w 66"/>
                <a:gd name="T13" fmla="*/ 47 h 47"/>
                <a:gd name="T14" fmla="*/ 66 w 66"/>
                <a:gd name="T15" fmla="*/ 47 h 47"/>
                <a:gd name="T16" fmla="*/ 66 w 66"/>
                <a:gd name="T17" fmla="*/ 35 h 47"/>
                <a:gd name="T18" fmla="*/ 66 w 66"/>
                <a:gd name="T19" fmla="*/ 11 h 47"/>
                <a:gd name="T20" fmla="*/ 66 w 66"/>
                <a:gd name="T21" fmla="*/ 0 h 47"/>
                <a:gd name="T22" fmla="*/ 54 w 66"/>
                <a:gd name="T23" fmla="*/ 0 h 47"/>
                <a:gd name="T24" fmla="*/ 14 w 66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47">
                  <a:moveTo>
                    <a:pt x="14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0" y="35"/>
                  </a:lnTo>
                  <a:lnTo>
                    <a:pt x="0" y="47"/>
                  </a:lnTo>
                  <a:lnTo>
                    <a:pt x="14" y="47"/>
                  </a:lnTo>
                  <a:lnTo>
                    <a:pt x="54" y="47"/>
                  </a:lnTo>
                  <a:lnTo>
                    <a:pt x="66" y="47"/>
                  </a:lnTo>
                  <a:lnTo>
                    <a:pt x="66" y="35"/>
                  </a:lnTo>
                  <a:lnTo>
                    <a:pt x="66" y="11"/>
                  </a:lnTo>
                  <a:lnTo>
                    <a:pt x="66" y="0"/>
                  </a:lnTo>
                  <a:lnTo>
                    <a:pt x="5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4"/>
            <p:cNvSpPr>
              <a:spLocks/>
            </p:cNvSpPr>
            <p:nvPr/>
          </p:nvSpPr>
          <p:spPr bwMode="auto">
            <a:xfrm>
              <a:off x="9690100" y="3340101"/>
              <a:ext cx="239713" cy="222250"/>
            </a:xfrm>
            <a:custGeom>
              <a:avLst/>
              <a:gdLst>
                <a:gd name="T0" fmla="*/ 82 w 151"/>
                <a:gd name="T1" fmla="*/ 0 h 140"/>
                <a:gd name="T2" fmla="*/ 71 w 151"/>
                <a:gd name="T3" fmla="*/ 0 h 140"/>
                <a:gd name="T4" fmla="*/ 71 w 151"/>
                <a:gd name="T5" fmla="*/ 10 h 140"/>
                <a:gd name="T6" fmla="*/ 71 w 151"/>
                <a:gd name="T7" fmla="*/ 12 h 140"/>
                <a:gd name="T8" fmla="*/ 71 w 151"/>
                <a:gd name="T9" fmla="*/ 55 h 140"/>
                <a:gd name="T10" fmla="*/ 0 w 151"/>
                <a:gd name="T11" fmla="*/ 55 h 140"/>
                <a:gd name="T12" fmla="*/ 0 w 151"/>
                <a:gd name="T13" fmla="*/ 67 h 140"/>
                <a:gd name="T14" fmla="*/ 0 w 151"/>
                <a:gd name="T15" fmla="*/ 104 h 140"/>
                <a:gd name="T16" fmla="*/ 0 w 151"/>
                <a:gd name="T17" fmla="*/ 109 h 140"/>
                <a:gd name="T18" fmla="*/ 0 w 151"/>
                <a:gd name="T19" fmla="*/ 128 h 140"/>
                <a:gd name="T20" fmla="*/ 0 w 151"/>
                <a:gd name="T21" fmla="*/ 140 h 140"/>
                <a:gd name="T22" fmla="*/ 11 w 151"/>
                <a:gd name="T23" fmla="*/ 140 h 140"/>
                <a:gd name="T24" fmla="*/ 71 w 151"/>
                <a:gd name="T25" fmla="*/ 140 h 140"/>
                <a:gd name="T26" fmla="*/ 97 w 151"/>
                <a:gd name="T27" fmla="*/ 140 h 140"/>
                <a:gd name="T28" fmla="*/ 139 w 151"/>
                <a:gd name="T29" fmla="*/ 140 h 140"/>
                <a:gd name="T30" fmla="*/ 151 w 151"/>
                <a:gd name="T31" fmla="*/ 140 h 140"/>
                <a:gd name="T32" fmla="*/ 151 w 151"/>
                <a:gd name="T33" fmla="*/ 128 h 140"/>
                <a:gd name="T34" fmla="*/ 151 w 151"/>
                <a:gd name="T35" fmla="*/ 104 h 140"/>
                <a:gd name="T36" fmla="*/ 151 w 151"/>
                <a:gd name="T37" fmla="*/ 100 h 140"/>
                <a:gd name="T38" fmla="*/ 151 w 151"/>
                <a:gd name="T39" fmla="*/ 12 h 140"/>
                <a:gd name="T40" fmla="*/ 151 w 151"/>
                <a:gd name="T41" fmla="*/ 0 h 140"/>
                <a:gd name="T42" fmla="*/ 139 w 151"/>
                <a:gd name="T43" fmla="*/ 0 h 140"/>
                <a:gd name="T44" fmla="*/ 82 w 151"/>
                <a:gd name="T4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1" h="140">
                  <a:moveTo>
                    <a:pt x="82" y="0"/>
                  </a:moveTo>
                  <a:lnTo>
                    <a:pt x="71" y="0"/>
                  </a:lnTo>
                  <a:lnTo>
                    <a:pt x="71" y="10"/>
                  </a:lnTo>
                  <a:lnTo>
                    <a:pt x="71" y="12"/>
                  </a:lnTo>
                  <a:lnTo>
                    <a:pt x="71" y="55"/>
                  </a:lnTo>
                  <a:lnTo>
                    <a:pt x="0" y="55"/>
                  </a:lnTo>
                  <a:lnTo>
                    <a:pt x="0" y="67"/>
                  </a:lnTo>
                  <a:lnTo>
                    <a:pt x="0" y="104"/>
                  </a:lnTo>
                  <a:lnTo>
                    <a:pt x="0" y="109"/>
                  </a:lnTo>
                  <a:lnTo>
                    <a:pt x="0" y="128"/>
                  </a:lnTo>
                  <a:lnTo>
                    <a:pt x="0" y="140"/>
                  </a:lnTo>
                  <a:lnTo>
                    <a:pt x="11" y="140"/>
                  </a:lnTo>
                  <a:lnTo>
                    <a:pt x="71" y="140"/>
                  </a:lnTo>
                  <a:lnTo>
                    <a:pt x="97" y="140"/>
                  </a:lnTo>
                  <a:lnTo>
                    <a:pt x="139" y="140"/>
                  </a:lnTo>
                  <a:lnTo>
                    <a:pt x="151" y="140"/>
                  </a:lnTo>
                  <a:lnTo>
                    <a:pt x="151" y="128"/>
                  </a:lnTo>
                  <a:lnTo>
                    <a:pt x="151" y="104"/>
                  </a:lnTo>
                  <a:lnTo>
                    <a:pt x="151" y="100"/>
                  </a:lnTo>
                  <a:lnTo>
                    <a:pt x="151" y="12"/>
                  </a:lnTo>
                  <a:lnTo>
                    <a:pt x="151" y="0"/>
                  </a:lnTo>
                  <a:lnTo>
                    <a:pt x="139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5"/>
            <p:cNvSpPr>
              <a:spLocks/>
            </p:cNvSpPr>
            <p:nvPr/>
          </p:nvSpPr>
          <p:spPr bwMode="auto">
            <a:xfrm>
              <a:off x="8345488" y="3309938"/>
              <a:ext cx="241300" cy="76200"/>
            </a:xfrm>
            <a:custGeom>
              <a:avLst/>
              <a:gdLst>
                <a:gd name="T0" fmla="*/ 140 w 152"/>
                <a:gd name="T1" fmla="*/ 48 h 48"/>
                <a:gd name="T2" fmla="*/ 152 w 152"/>
                <a:gd name="T3" fmla="*/ 48 h 48"/>
                <a:gd name="T4" fmla="*/ 152 w 152"/>
                <a:gd name="T5" fmla="*/ 36 h 48"/>
                <a:gd name="T6" fmla="*/ 152 w 152"/>
                <a:gd name="T7" fmla="*/ 12 h 48"/>
                <a:gd name="T8" fmla="*/ 152 w 152"/>
                <a:gd name="T9" fmla="*/ 0 h 48"/>
                <a:gd name="T10" fmla="*/ 140 w 152"/>
                <a:gd name="T11" fmla="*/ 0 h 48"/>
                <a:gd name="T12" fmla="*/ 12 w 152"/>
                <a:gd name="T13" fmla="*/ 0 h 48"/>
                <a:gd name="T14" fmla="*/ 0 w 152"/>
                <a:gd name="T15" fmla="*/ 0 h 48"/>
                <a:gd name="T16" fmla="*/ 0 w 152"/>
                <a:gd name="T17" fmla="*/ 12 h 48"/>
                <a:gd name="T18" fmla="*/ 0 w 152"/>
                <a:gd name="T19" fmla="*/ 36 h 48"/>
                <a:gd name="T20" fmla="*/ 0 w 152"/>
                <a:gd name="T21" fmla="*/ 48 h 48"/>
                <a:gd name="T22" fmla="*/ 12 w 152"/>
                <a:gd name="T23" fmla="*/ 48 h 48"/>
                <a:gd name="T24" fmla="*/ 140 w 152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" h="48">
                  <a:moveTo>
                    <a:pt x="140" y="48"/>
                  </a:moveTo>
                  <a:lnTo>
                    <a:pt x="152" y="48"/>
                  </a:lnTo>
                  <a:lnTo>
                    <a:pt x="152" y="36"/>
                  </a:lnTo>
                  <a:lnTo>
                    <a:pt x="152" y="12"/>
                  </a:lnTo>
                  <a:lnTo>
                    <a:pt x="152" y="0"/>
                  </a:lnTo>
                  <a:lnTo>
                    <a:pt x="140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12" y="48"/>
                  </a:lnTo>
                  <a:lnTo>
                    <a:pt x="140" y="4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6"/>
            <p:cNvSpPr>
              <a:spLocks/>
            </p:cNvSpPr>
            <p:nvPr/>
          </p:nvSpPr>
          <p:spPr bwMode="auto">
            <a:xfrm>
              <a:off x="8345488" y="3411538"/>
              <a:ext cx="98425" cy="68263"/>
            </a:xfrm>
            <a:custGeom>
              <a:avLst/>
              <a:gdLst>
                <a:gd name="T0" fmla="*/ 50 w 62"/>
                <a:gd name="T1" fmla="*/ 43 h 43"/>
                <a:gd name="T2" fmla="*/ 62 w 62"/>
                <a:gd name="T3" fmla="*/ 43 h 43"/>
                <a:gd name="T4" fmla="*/ 62 w 62"/>
                <a:gd name="T5" fmla="*/ 31 h 43"/>
                <a:gd name="T6" fmla="*/ 62 w 62"/>
                <a:gd name="T7" fmla="*/ 14 h 43"/>
                <a:gd name="T8" fmla="*/ 62 w 62"/>
                <a:gd name="T9" fmla="*/ 14 h 43"/>
                <a:gd name="T10" fmla="*/ 62 w 62"/>
                <a:gd name="T11" fmla="*/ 0 h 43"/>
                <a:gd name="T12" fmla="*/ 50 w 62"/>
                <a:gd name="T13" fmla="*/ 0 h 43"/>
                <a:gd name="T14" fmla="*/ 12 w 62"/>
                <a:gd name="T15" fmla="*/ 0 h 43"/>
                <a:gd name="T16" fmla="*/ 0 w 62"/>
                <a:gd name="T17" fmla="*/ 0 h 43"/>
                <a:gd name="T18" fmla="*/ 0 w 62"/>
                <a:gd name="T19" fmla="*/ 14 h 43"/>
                <a:gd name="T20" fmla="*/ 0 w 62"/>
                <a:gd name="T21" fmla="*/ 31 h 43"/>
                <a:gd name="T22" fmla="*/ 0 w 62"/>
                <a:gd name="T23" fmla="*/ 43 h 43"/>
                <a:gd name="T24" fmla="*/ 12 w 62"/>
                <a:gd name="T25" fmla="*/ 43 h 43"/>
                <a:gd name="T26" fmla="*/ 50 w 62"/>
                <a:gd name="T2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43">
                  <a:moveTo>
                    <a:pt x="50" y="43"/>
                  </a:moveTo>
                  <a:lnTo>
                    <a:pt x="62" y="43"/>
                  </a:lnTo>
                  <a:lnTo>
                    <a:pt x="62" y="31"/>
                  </a:lnTo>
                  <a:lnTo>
                    <a:pt x="62" y="14"/>
                  </a:lnTo>
                  <a:lnTo>
                    <a:pt x="62" y="14"/>
                  </a:lnTo>
                  <a:lnTo>
                    <a:pt x="62" y="0"/>
                  </a:lnTo>
                  <a:lnTo>
                    <a:pt x="50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31"/>
                  </a:lnTo>
                  <a:lnTo>
                    <a:pt x="0" y="43"/>
                  </a:lnTo>
                  <a:lnTo>
                    <a:pt x="12" y="43"/>
                  </a:lnTo>
                  <a:lnTo>
                    <a:pt x="50" y="43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7"/>
            <p:cNvSpPr>
              <a:spLocks/>
            </p:cNvSpPr>
            <p:nvPr/>
          </p:nvSpPr>
          <p:spPr bwMode="auto">
            <a:xfrm>
              <a:off x="8345488" y="3513138"/>
              <a:ext cx="131763" cy="63500"/>
            </a:xfrm>
            <a:custGeom>
              <a:avLst/>
              <a:gdLst>
                <a:gd name="T0" fmla="*/ 71 w 83"/>
                <a:gd name="T1" fmla="*/ 40 h 40"/>
                <a:gd name="T2" fmla="*/ 83 w 83"/>
                <a:gd name="T3" fmla="*/ 40 h 40"/>
                <a:gd name="T4" fmla="*/ 83 w 83"/>
                <a:gd name="T5" fmla="*/ 29 h 40"/>
                <a:gd name="T6" fmla="*/ 83 w 83"/>
                <a:gd name="T7" fmla="*/ 12 h 40"/>
                <a:gd name="T8" fmla="*/ 83 w 83"/>
                <a:gd name="T9" fmla="*/ 0 h 40"/>
                <a:gd name="T10" fmla="*/ 71 w 83"/>
                <a:gd name="T11" fmla="*/ 0 h 40"/>
                <a:gd name="T12" fmla="*/ 12 w 83"/>
                <a:gd name="T13" fmla="*/ 0 h 40"/>
                <a:gd name="T14" fmla="*/ 0 w 83"/>
                <a:gd name="T15" fmla="*/ 0 h 40"/>
                <a:gd name="T16" fmla="*/ 0 w 83"/>
                <a:gd name="T17" fmla="*/ 12 h 40"/>
                <a:gd name="T18" fmla="*/ 0 w 83"/>
                <a:gd name="T19" fmla="*/ 29 h 40"/>
                <a:gd name="T20" fmla="*/ 0 w 83"/>
                <a:gd name="T21" fmla="*/ 40 h 40"/>
                <a:gd name="T22" fmla="*/ 12 w 83"/>
                <a:gd name="T23" fmla="*/ 40 h 40"/>
                <a:gd name="T24" fmla="*/ 71 w 83"/>
                <a:gd name="T2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40">
                  <a:moveTo>
                    <a:pt x="71" y="40"/>
                  </a:moveTo>
                  <a:lnTo>
                    <a:pt x="83" y="40"/>
                  </a:lnTo>
                  <a:lnTo>
                    <a:pt x="83" y="29"/>
                  </a:lnTo>
                  <a:lnTo>
                    <a:pt x="83" y="12"/>
                  </a:lnTo>
                  <a:lnTo>
                    <a:pt x="83" y="0"/>
                  </a:lnTo>
                  <a:lnTo>
                    <a:pt x="71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29"/>
                  </a:lnTo>
                  <a:lnTo>
                    <a:pt x="0" y="40"/>
                  </a:lnTo>
                  <a:lnTo>
                    <a:pt x="12" y="40"/>
                  </a:lnTo>
                  <a:lnTo>
                    <a:pt x="71" y="4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48"/>
            <p:cNvSpPr>
              <a:spLocks/>
            </p:cNvSpPr>
            <p:nvPr/>
          </p:nvSpPr>
          <p:spPr bwMode="auto">
            <a:xfrm>
              <a:off x="8345488" y="3600451"/>
              <a:ext cx="158750" cy="74613"/>
            </a:xfrm>
            <a:custGeom>
              <a:avLst/>
              <a:gdLst>
                <a:gd name="T0" fmla="*/ 100 w 100"/>
                <a:gd name="T1" fmla="*/ 0 h 47"/>
                <a:gd name="T2" fmla="*/ 88 w 100"/>
                <a:gd name="T3" fmla="*/ 0 h 47"/>
                <a:gd name="T4" fmla="*/ 12 w 100"/>
                <a:gd name="T5" fmla="*/ 0 h 47"/>
                <a:gd name="T6" fmla="*/ 0 w 100"/>
                <a:gd name="T7" fmla="*/ 0 h 47"/>
                <a:gd name="T8" fmla="*/ 0 w 100"/>
                <a:gd name="T9" fmla="*/ 11 h 47"/>
                <a:gd name="T10" fmla="*/ 0 w 100"/>
                <a:gd name="T11" fmla="*/ 35 h 47"/>
                <a:gd name="T12" fmla="*/ 0 w 100"/>
                <a:gd name="T13" fmla="*/ 47 h 47"/>
                <a:gd name="T14" fmla="*/ 12 w 100"/>
                <a:gd name="T15" fmla="*/ 47 h 47"/>
                <a:gd name="T16" fmla="*/ 88 w 100"/>
                <a:gd name="T17" fmla="*/ 47 h 47"/>
                <a:gd name="T18" fmla="*/ 100 w 100"/>
                <a:gd name="T19" fmla="*/ 47 h 47"/>
                <a:gd name="T20" fmla="*/ 100 w 100"/>
                <a:gd name="T21" fmla="*/ 35 h 47"/>
                <a:gd name="T22" fmla="*/ 100 w 100"/>
                <a:gd name="T23" fmla="*/ 35 h 47"/>
                <a:gd name="T24" fmla="*/ 100 w 100"/>
                <a:gd name="T25" fmla="*/ 11 h 47"/>
                <a:gd name="T26" fmla="*/ 100 w 100"/>
                <a:gd name="T27" fmla="*/ 11 h 47"/>
                <a:gd name="T28" fmla="*/ 100 w 100"/>
                <a:gd name="T2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47">
                  <a:moveTo>
                    <a:pt x="100" y="0"/>
                  </a:moveTo>
                  <a:lnTo>
                    <a:pt x="88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0" y="35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88" y="47"/>
                  </a:lnTo>
                  <a:lnTo>
                    <a:pt x="100" y="47"/>
                  </a:lnTo>
                  <a:lnTo>
                    <a:pt x="100" y="35"/>
                  </a:lnTo>
                  <a:lnTo>
                    <a:pt x="100" y="35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49"/>
            <p:cNvSpPr>
              <a:spLocks/>
            </p:cNvSpPr>
            <p:nvPr/>
          </p:nvSpPr>
          <p:spPr bwMode="auto">
            <a:xfrm>
              <a:off x="8540750" y="3600451"/>
              <a:ext cx="157163" cy="74613"/>
            </a:xfrm>
            <a:custGeom>
              <a:avLst/>
              <a:gdLst>
                <a:gd name="T0" fmla="*/ 12 w 99"/>
                <a:gd name="T1" fmla="*/ 0 h 47"/>
                <a:gd name="T2" fmla="*/ 0 w 99"/>
                <a:gd name="T3" fmla="*/ 0 h 47"/>
                <a:gd name="T4" fmla="*/ 0 w 99"/>
                <a:gd name="T5" fmla="*/ 11 h 47"/>
                <a:gd name="T6" fmla="*/ 0 w 99"/>
                <a:gd name="T7" fmla="*/ 35 h 47"/>
                <a:gd name="T8" fmla="*/ 0 w 99"/>
                <a:gd name="T9" fmla="*/ 47 h 47"/>
                <a:gd name="T10" fmla="*/ 12 w 99"/>
                <a:gd name="T11" fmla="*/ 47 h 47"/>
                <a:gd name="T12" fmla="*/ 88 w 99"/>
                <a:gd name="T13" fmla="*/ 47 h 47"/>
                <a:gd name="T14" fmla="*/ 99 w 99"/>
                <a:gd name="T15" fmla="*/ 47 h 47"/>
                <a:gd name="T16" fmla="*/ 99 w 99"/>
                <a:gd name="T17" fmla="*/ 35 h 47"/>
                <a:gd name="T18" fmla="*/ 99 w 99"/>
                <a:gd name="T19" fmla="*/ 11 h 47"/>
                <a:gd name="T20" fmla="*/ 99 w 99"/>
                <a:gd name="T21" fmla="*/ 0 h 47"/>
                <a:gd name="T22" fmla="*/ 88 w 99"/>
                <a:gd name="T23" fmla="*/ 0 h 47"/>
                <a:gd name="T24" fmla="*/ 12 w 99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47">
                  <a:moveTo>
                    <a:pt x="12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0" y="35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88" y="47"/>
                  </a:lnTo>
                  <a:lnTo>
                    <a:pt x="99" y="47"/>
                  </a:lnTo>
                  <a:lnTo>
                    <a:pt x="99" y="35"/>
                  </a:lnTo>
                  <a:lnTo>
                    <a:pt x="99" y="11"/>
                  </a:lnTo>
                  <a:lnTo>
                    <a:pt x="99" y="0"/>
                  </a:lnTo>
                  <a:lnTo>
                    <a:pt x="88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0"/>
            <p:cNvSpPr>
              <a:spLocks/>
            </p:cNvSpPr>
            <p:nvPr/>
          </p:nvSpPr>
          <p:spPr bwMode="auto">
            <a:xfrm>
              <a:off x="8736013" y="3600451"/>
              <a:ext cx="742950" cy="74613"/>
            </a:xfrm>
            <a:custGeom>
              <a:avLst/>
              <a:gdLst>
                <a:gd name="T0" fmla="*/ 12 w 468"/>
                <a:gd name="T1" fmla="*/ 0 h 47"/>
                <a:gd name="T2" fmla="*/ 0 w 468"/>
                <a:gd name="T3" fmla="*/ 0 h 47"/>
                <a:gd name="T4" fmla="*/ 0 w 468"/>
                <a:gd name="T5" fmla="*/ 11 h 47"/>
                <a:gd name="T6" fmla="*/ 0 w 468"/>
                <a:gd name="T7" fmla="*/ 35 h 47"/>
                <a:gd name="T8" fmla="*/ 0 w 468"/>
                <a:gd name="T9" fmla="*/ 47 h 47"/>
                <a:gd name="T10" fmla="*/ 12 w 468"/>
                <a:gd name="T11" fmla="*/ 47 h 47"/>
                <a:gd name="T12" fmla="*/ 456 w 468"/>
                <a:gd name="T13" fmla="*/ 47 h 47"/>
                <a:gd name="T14" fmla="*/ 468 w 468"/>
                <a:gd name="T15" fmla="*/ 47 h 47"/>
                <a:gd name="T16" fmla="*/ 468 w 468"/>
                <a:gd name="T17" fmla="*/ 35 h 47"/>
                <a:gd name="T18" fmla="*/ 468 w 468"/>
                <a:gd name="T19" fmla="*/ 11 h 47"/>
                <a:gd name="T20" fmla="*/ 468 w 468"/>
                <a:gd name="T21" fmla="*/ 0 h 47"/>
                <a:gd name="T22" fmla="*/ 456 w 468"/>
                <a:gd name="T23" fmla="*/ 0 h 47"/>
                <a:gd name="T24" fmla="*/ 12 w 468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8" h="47">
                  <a:moveTo>
                    <a:pt x="12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0" y="35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456" y="47"/>
                  </a:lnTo>
                  <a:lnTo>
                    <a:pt x="468" y="47"/>
                  </a:lnTo>
                  <a:lnTo>
                    <a:pt x="468" y="35"/>
                  </a:lnTo>
                  <a:lnTo>
                    <a:pt x="468" y="11"/>
                  </a:lnTo>
                  <a:lnTo>
                    <a:pt x="468" y="0"/>
                  </a:lnTo>
                  <a:lnTo>
                    <a:pt x="456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Rectangle 51"/>
            <p:cNvSpPr>
              <a:spLocks noChangeArrowheads="1"/>
            </p:cNvSpPr>
            <p:nvPr/>
          </p:nvSpPr>
          <p:spPr bwMode="auto">
            <a:xfrm>
              <a:off x="3722688" y="3348038"/>
              <a:ext cx="1090613" cy="30163"/>
            </a:xfrm>
            <a:prstGeom prst="rect">
              <a:avLst/>
            </a:prstGeom>
            <a:solidFill>
              <a:srgbClr val="83C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Rectangle 52"/>
            <p:cNvSpPr>
              <a:spLocks noChangeArrowheads="1"/>
            </p:cNvSpPr>
            <p:nvPr/>
          </p:nvSpPr>
          <p:spPr bwMode="auto">
            <a:xfrm>
              <a:off x="3722688" y="3317876"/>
              <a:ext cx="1090613" cy="30163"/>
            </a:xfrm>
            <a:prstGeom prst="rect">
              <a:avLst/>
            </a:prstGeom>
            <a:solidFill>
              <a:srgbClr val="73C4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Rectangle 53"/>
            <p:cNvSpPr>
              <a:spLocks noChangeArrowheads="1"/>
            </p:cNvSpPr>
            <p:nvPr/>
          </p:nvSpPr>
          <p:spPr bwMode="auto">
            <a:xfrm>
              <a:off x="3722688" y="3287713"/>
              <a:ext cx="1090613" cy="30163"/>
            </a:xfrm>
            <a:prstGeom prst="rect">
              <a:avLst/>
            </a:prstGeom>
            <a:solidFill>
              <a:srgbClr val="50BD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54"/>
            <p:cNvSpPr>
              <a:spLocks/>
            </p:cNvSpPr>
            <p:nvPr/>
          </p:nvSpPr>
          <p:spPr bwMode="auto">
            <a:xfrm>
              <a:off x="3519488" y="3317876"/>
              <a:ext cx="82550" cy="33338"/>
            </a:xfrm>
            <a:custGeom>
              <a:avLst/>
              <a:gdLst>
                <a:gd name="T0" fmla="*/ 21 w 22"/>
                <a:gd name="T1" fmla="*/ 0 h 9"/>
                <a:gd name="T2" fmla="*/ 0 w 22"/>
                <a:gd name="T3" fmla="*/ 4 h 9"/>
                <a:gd name="T4" fmla="*/ 21 w 22"/>
                <a:gd name="T5" fmla="*/ 9 h 9"/>
                <a:gd name="T6" fmla="*/ 21 w 22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6"/>
                    <a:pt x="22" y="3"/>
                    <a:pt x="21" y="0"/>
                  </a:cubicBezTo>
                  <a:close/>
                </a:path>
              </a:pathLst>
            </a:custGeom>
            <a:solidFill>
              <a:srgbClr val="393E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55"/>
            <p:cNvSpPr>
              <a:spLocks/>
            </p:cNvSpPr>
            <p:nvPr/>
          </p:nvSpPr>
          <p:spPr bwMode="auto">
            <a:xfrm>
              <a:off x="3597275" y="3287713"/>
              <a:ext cx="125413" cy="90488"/>
            </a:xfrm>
            <a:custGeom>
              <a:avLst/>
              <a:gdLst>
                <a:gd name="T0" fmla="*/ 0 w 33"/>
                <a:gd name="T1" fmla="*/ 17 h 24"/>
                <a:gd name="T2" fmla="*/ 33 w 33"/>
                <a:gd name="T3" fmla="*/ 24 h 24"/>
                <a:gd name="T4" fmla="*/ 33 w 33"/>
                <a:gd name="T5" fmla="*/ 0 h 24"/>
                <a:gd name="T6" fmla="*/ 0 w 33"/>
                <a:gd name="T7" fmla="*/ 8 h 24"/>
                <a:gd name="T8" fmla="*/ 0 w 33"/>
                <a:gd name="T9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4">
                  <a:moveTo>
                    <a:pt x="0" y="17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11"/>
                    <a:pt x="1" y="14"/>
                    <a:pt x="0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Rectangle 56"/>
            <p:cNvSpPr>
              <a:spLocks noChangeArrowheads="1"/>
            </p:cNvSpPr>
            <p:nvPr/>
          </p:nvSpPr>
          <p:spPr bwMode="auto">
            <a:xfrm>
              <a:off x="4813300" y="3287713"/>
              <a:ext cx="30163" cy="904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Rectangle 57"/>
            <p:cNvSpPr>
              <a:spLocks noChangeArrowheads="1"/>
            </p:cNvSpPr>
            <p:nvPr/>
          </p:nvSpPr>
          <p:spPr bwMode="auto">
            <a:xfrm>
              <a:off x="4843463" y="3287713"/>
              <a:ext cx="109538" cy="90488"/>
            </a:xfrm>
            <a:prstGeom prst="rect">
              <a:avLst/>
            </a:prstGeom>
            <a:solidFill>
              <a:srgbClr val="3E4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Rectangle 58"/>
            <p:cNvSpPr>
              <a:spLocks noChangeArrowheads="1"/>
            </p:cNvSpPr>
            <p:nvPr/>
          </p:nvSpPr>
          <p:spPr bwMode="auto">
            <a:xfrm>
              <a:off x="4843463" y="3351213"/>
              <a:ext cx="109538" cy="26988"/>
            </a:xfrm>
            <a:prstGeom prst="rect">
              <a:avLst/>
            </a:prstGeom>
            <a:solidFill>
              <a:srgbClr val="393E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Rectangle 59"/>
            <p:cNvSpPr>
              <a:spLocks noChangeArrowheads="1"/>
            </p:cNvSpPr>
            <p:nvPr/>
          </p:nvSpPr>
          <p:spPr bwMode="auto">
            <a:xfrm>
              <a:off x="4813300" y="3351213"/>
              <a:ext cx="30163" cy="26988"/>
            </a:xfrm>
            <a:prstGeom prst="rect">
              <a:avLst/>
            </a:pr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Rectangle 60"/>
            <p:cNvSpPr>
              <a:spLocks noChangeArrowheads="1"/>
            </p:cNvSpPr>
            <p:nvPr/>
          </p:nvSpPr>
          <p:spPr bwMode="auto">
            <a:xfrm>
              <a:off x="3324225" y="3517901"/>
              <a:ext cx="1617663" cy="1873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Rectangle 61"/>
            <p:cNvSpPr>
              <a:spLocks noChangeArrowheads="1"/>
            </p:cNvSpPr>
            <p:nvPr/>
          </p:nvSpPr>
          <p:spPr bwMode="auto">
            <a:xfrm>
              <a:off x="3384550" y="3517901"/>
              <a:ext cx="22225" cy="96838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Rectangle 62"/>
            <p:cNvSpPr>
              <a:spLocks noChangeArrowheads="1"/>
            </p:cNvSpPr>
            <p:nvPr/>
          </p:nvSpPr>
          <p:spPr bwMode="auto">
            <a:xfrm>
              <a:off x="3668713" y="3517901"/>
              <a:ext cx="23813" cy="96838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Rectangle 63"/>
            <p:cNvSpPr>
              <a:spLocks noChangeArrowheads="1"/>
            </p:cNvSpPr>
            <p:nvPr/>
          </p:nvSpPr>
          <p:spPr bwMode="auto">
            <a:xfrm>
              <a:off x="3816350" y="3517901"/>
              <a:ext cx="22225" cy="96838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Rectangle 64"/>
            <p:cNvSpPr>
              <a:spLocks noChangeArrowheads="1"/>
            </p:cNvSpPr>
            <p:nvPr/>
          </p:nvSpPr>
          <p:spPr bwMode="auto">
            <a:xfrm>
              <a:off x="3965575" y="3517901"/>
              <a:ext cx="22225" cy="96838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Rectangle 65"/>
            <p:cNvSpPr>
              <a:spLocks noChangeArrowheads="1"/>
            </p:cNvSpPr>
            <p:nvPr/>
          </p:nvSpPr>
          <p:spPr bwMode="auto">
            <a:xfrm>
              <a:off x="4108450" y="3517901"/>
              <a:ext cx="26988" cy="10477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Rectangle 66"/>
            <p:cNvSpPr>
              <a:spLocks noChangeArrowheads="1"/>
            </p:cNvSpPr>
            <p:nvPr/>
          </p:nvSpPr>
          <p:spPr bwMode="auto">
            <a:xfrm>
              <a:off x="4246563" y="3517901"/>
              <a:ext cx="23813" cy="10477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Rectangle 67"/>
            <p:cNvSpPr>
              <a:spLocks noChangeArrowheads="1"/>
            </p:cNvSpPr>
            <p:nvPr/>
          </p:nvSpPr>
          <p:spPr bwMode="auto">
            <a:xfrm>
              <a:off x="4397375" y="3517901"/>
              <a:ext cx="22225" cy="10477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Rectangle 68"/>
            <p:cNvSpPr>
              <a:spLocks noChangeArrowheads="1"/>
            </p:cNvSpPr>
            <p:nvPr/>
          </p:nvSpPr>
          <p:spPr bwMode="auto">
            <a:xfrm>
              <a:off x="3527425" y="3517901"/>
              <a:ext cx="22225" cy="96838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Rectangle 69"/>
            <p:cNvSpPr>
              <a:spLocks noChangeArrowheads="1"/>
            </p:cNvSpPr>
            <p:nvPr/>
          </p:nvSpPr>
          <p:spPr bwMode="auto">
            <a:xfrm>
              <a:off x="3455988" y="3517901"/>
              <a:ext cx="25400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Rectangle 70"/>
            <p:cNvSpPr>
              <a:spLocks noChangeArrowheads="1"/>
            </p:cNvSpPr>
            <p:nvPr/>
          </p:nvSpPr>
          <p:spPr bwMode="auto">
            <a:xfrm>
              <a:off x="3597275" y="3517901"/>
              <a:ext cx="26988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Rectangle 71"/>
            <p:cNvSpPr>
              <a:spLocks noChangeArrowheads="1"/>
            </p:cNvSpPr>
            <p:nvPr/>
          </p:nvSpPr>
          <p:spPr bwMode="auto">
            <a:xfrm>
              <a:off x="3740150" y="3517901"/>
              <a:ext cx="23813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Rectangle 72"/>
            <p:cNvSpPr>
              <a:spLocks noChangeArrowheads="1"/>
            </p:cNvSpPr>
            <p:nvPr/>
          </p:nvSpPr>
          <p:spPr bwMode="auto">
            <a:xfrm>
              <a:off x="3887788" y="3517901"/>
              <a:ext cx="25400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Rectangle 73"/>
            <p:cNvSpPr>
              <a:spLocks noChangeArrowheads="1"/>
            </p:cNvSpPr>
            <p:nvPr/>
          </p:nvSpPr>
          <p:spPr bwMode="auto">
            <a:xfrm>
              <a:off x="4029075" y="3517901"/>
              <a:ext cx="26988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Rectangle 74"/>
            <p:cNvSpPr>
              <a:spLocks noChangeArrowheads="1"/>
            </p:cNvSpPr>
            <p:nvPr/>
          </p:nvSpPr>
          <p:spPr bwMode="auto">
            <a:xfrm>
              <a:off x="4176713" y="3517901"/>
              <a:ext cx="22225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Rectangle 75"/>
            <p:cNvSpPr>
              <a:spLocks noChangeArrowheads="1"/>
            </p:cNvSpPr>
            <p:nvPr/>
          </p:nvSpPr>
          <p:spPr bwMode="auto">
            <a:xfrm>
              <a:off x="4322763" y="3517901"/>
              <a:ext cx="25400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Rectangle 76"/>
            <p:cNvSpPr>
              <a:spLocks noChangeArrowheads="1"/>
            </p:cNvSpPr>
            <p:nvPr/>
          </p:nvSpPr>
          <p:spPr bwMode="auto">
            <a:xfrm>
              <a:off x="4498975" y="3517901"/>
              <a:ext cx="25400" cy="96838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Rectangle 77"/>
            <p:cNvSpPr>
              <a:spLocks noChangeArrowheads="1"/>
            </p:cNvSpPr>
            <p:nvPr/>
          </p:nvSpPr>
          <p:spPr bwMode="auto">
            <a:xfrm>
              <a:off x="4784725" y="3517901"/>
              <a:ext cx="25400" cy="96838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Rectangle 78"/>
            <p:cNvSpPr>
              <a:spLocks noChangeArrowheads="1"/>
            </p:cNvSpPr>
            <p:nvPr/>
          </p:nvSpPr>
          <p:spPr bwMode="auto">
            <a:xfrm>
              <a:off x="4641850" y="3517901"/>
              <a:ext cx="25400" cy="96838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Rectangle 79"/>
            <p:cNvSpPr>
              <a:spLocks noChangeArrowheads="1"/>
            </p:cNvSpPr>
            <p:nvPr/>
          </p:nvSpPr>
          <p:spPr bwMode="auto">
            <a:xfrm>
              <a:off x="4573588" y="3517901"/>
              <a:ext cx="22225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Rectangle 80"/>
            <p:cNvSpPr>
              <a:spLocks noChangeArrowheads="1"/>
            </p:cNvSpPr>
            <p:nvPr/>
          </p:nvSpPr>
          <p:spPr bwMode="auto">
            <a:xfrm>
              <a:off x="4716463" y="3517901"/>
              <a:ext cx="22225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Rectangle 81"/>
            <p:cNvSpPr>
              <a:spLocks noChangeArrowheads="1"/>
            </p:cNvSpPr>
            <p:nvPr/>
          </p:nvSpPr>
          <p:spPr bwMode="auto">
            <a:xfrm>
              <a:off x="4856163" y="3517901"/>
              <a:ext cx="22225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Rectangle 82"/>
            <p:cNvSpPr>
              <a:spLocks noChangeArrowheads="1"/>
            </p:cNvSpPr>
            <p:nvPr/>
          </p:nvSpPr>
          <p:spPr bwMode="auto">
            <a:xfrm>
              <a:off x="3324225" y="3689351"/>
              <a:ext cx="1617663" cy="15875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83"/>
            <p:cNvSpPr>
              <a:spLocks/>
            </p:cNvSpPr>
            <p:nvPr/>
          </p:nvSpPr>
          <p:spPr bwMode="auto">
            <a:xfrm>
              <a:off x="3860801" y="1589088"/>
              <a:ext cx="1103313" cy="1214438"/>
            </a:xfrm>
            <a:custGeom>
              <a:avLst/>
              <a:gdLst>
                <a:gd name="T0" fmla="*/ 294 w 294"/>
                <a:gd name="T1" fmla="*/ 14 h 323"/>
                <a:gd name="T2" fmla="*/ 280 w 294"/>
                <a:gd name="T3" fmla="*/ 0 h 323"/>
                <a:gd name="T4" fmla="*/ 14 w 294"/>
                <a:gd name="T5" fmla="*/ 0 h 323"/>
                <a:gd name="T6" fmla="*/ 0 w 294"/>
                <a:gd name="T7" fmla="*/ 14 h 323"/>
                <a:gd name="T8" fmla="*/ 0 w 294"/>
                <a:gd name="T9" fmla="*/ 323 h 323"/>
                <a:gd name="T10" fmla="*/ 294 w 294"/>
                <a:gd name="T11" fmla="*/ 323 h 323"/>
                <a:gd name="T12" fmla="*/ 294 w 294"/>
                <a:gd name="T13" fmla="*/ 1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323">
                  <a:moveTo>
                    <a:pt x="294" y="14"/>
                  </a:moveTo>
                  <a:cubicBezTo>
                    <a:pt x="294" y="6"/>
                    <a:pt x="288" y="0"/>
                    <a:pt x="28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294" y="323"/>
                    <a:pt x="294" y="323"/>
                    <a:pt x="294" y="323"/>
                  </a:cubicBezTo>
                  <a:cubicBezTo>
                    <a:pt x="294" y="14"/>
                    <a:pt x="294" y="14"/>
                    <a:pt x="294" y="14"/>
                  </a:cubicBezTo>
                </a:path>
              </a:pathLst>
            </a:custGeom>
            <a:solidFill>
              <a:srgbClr val="83C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84"/>
            <p:cNvSpPr>
              <a:spLocks/>
            </p:cNvSpPr>
            <p:nvPr/>
          </p:nvSpPr>
          <p:spPr bwMode="auto">
            <a:xfrm>
              <a:off x="3860800" y="2803526"/>
              <a:ext cx="1103313" cy="300038"/>
            </a:xfrm>
            <a:custGeom>
              <a:avLst/>
              <a:gdLst>
                <a:gd name="T0" fmla="*/ 0 w 294"/>
                <a:gd name="T1" fmla="*/ 0 h 80"/>
                <a:gd name="T2" fmla="*/ 0 w 294"/>
                <a:gd name="T3" fmla="*/ 67 h 80"/>
                <a:gd name="T4" fmla="*/ 14 w 294"/>
                <a:gd name="T5" fmla="*/ 80 h 80"/>
                <a:gd name="T6" fmla="*/ 280 w 294"/>
                <a:gd name="T7" fmla="*/ 80 h 80"/>
                <a:gd name="T8" fmla="*/ 294 w 294"/>
                <a:gd name="T9" fmla="*/ 67 h 80"/>
                <a:gd name="T10" fmla="*/ 294 w 294"/>
                <a:gd name="T11" fmla="*/ 0 h 80"/>
                <a:gd name="T12" fmla="*/ 0 w 294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80">
                  <a:moveTo>
                    <a:pt x="0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74"/>
                    <a:pt x="6" y="80"/>
                    <a:pt x="14" y="80"/>
                  </a:cubicBezTo>
                  <a:cubicBezTo>
                    <a:pt x="280" y="80"/>
                    <a:pt x="280" y="80"/>
                    <a:pt x="280" y="80"/>
                  </a:cubicBezTo>
                  <a:cubicBezTo>
                    <a:pt x="288" y="80"/>
                    <a:pt x="294" y="74"/>
                    <a:pt x="294" y="67"/>
                  </a:cubicBezTo>
                  <a:cubicBezTo>
                    <a:pt x="294" y="0"/>
                    <a:pt x="294" y="0"/>
                    <a:pt x="29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AC2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85"/>
            <p:cNvSpPr>
              <a:spLocks/>
            </p:cNvSpPr>
            <p:nvPr/>
          </p:nvSpPr>
          <p:spPr bwMode="auto">
            <a:xfrm>
              <a:off x="3890963" y="2828926"/>
              <a:ext cx="1039813" cy="252413"/>
            </a:xfrm>
            <a:custGeom>
              <a:avLst/>
              <a:gdLst>
                <a:gd name="T0" fmla="*/ 0 w 277"/>
                <a:gd name="T1" fmla="*/ 61 h 67"/>
                <a:gd name="T2" fmla="*/ 6 w 277"/>
                <a:gd name="T3" fmla="*/ 67 h 67"/>
                <a:gd name="T4" fmla="*/ 272 w 277"/>
                <a:gd name="T5" fmla="*/ 67 h 67"/>
                <a:gd name="T6" fmla="*/ 277 w 277"/>
                <a:gd name="T7" fmla="*/ 61 h 67"/>
                <a:gd name="T8" fmla="*/ 277 w 277"/>
                <a:gd name="T9" fmla="*/ 6 h 67"/>
                <a:gd name="T10" fmla="*/ 272 w 277"/>
                <a:gd name="T11" fmla="*/ 0 h 67"/>
                <a:gd name="T12" fmla="*/ 6 w 277"/>
                <a:gd name="T13" fmla="*/ 0 h 67"/>
                <a:gd name="T14" fmla="*/ 0 w 277"/>
                <a:gd name="T15" fmla="*/ 6 h 67"/>
                <a:gd name="T16" fmla="*/ 0 w 277"/>
                <a:gd name="T17" fmla="*/ 6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7" h="67">
                  <a:moveTo>
                    <a:pt x="0" y="61"/>
                  </a:moveTo>
                  <a:cubicBezTo>
                    <a:pt x="0" y="64"/>
                    <a:pt x="3" y="67"/>
                    <a:pt x="6" y="67"/>
                  </a:cubicBezTo>
                  <a:cubicBezTo>
                    <a:pt x="272" y="67"/>
                    <a:pt x="272" y="67"/>
                    <a:pt x="272" y="67"/>
                  </a:cubicBezTo>
                  <a:cubicBezTo>
                    <a:pt x="275" y="67"/>
                    <a:pt x="277" y="64"/>
                    <a:pt x="277" y="61"/>
                  </a:cubicBezTo>
                  <a:cubicBezTo>
                    <a:pt x="277" y="6"/>
                    <a:pt x="277" y="6"/>
                    <a:pt x="277" y="6"/>
                  </a:cubicBezTo>
                  <a:cubicBezTo>
                    <a:pt x="277" y="3"/>
                    <a:pt x="275" y="0"/>
                    <a:pt x="27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Rectangle 86"/>
            <p:cNvSpPr>
              <a:spLocks noChangeArrowheads="1"/>
            </p:cNvSpPr>
            <p:nvPr/>
          </p:nvSpPr>
          <p:spPr bwMode="auto">
            <a:xfrm>
              <a:off x="3929063" y="2881313"/>
              <a:ext cx="619125" cy="793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Rectangle 87"/>
            <p:cNvSpPr>
              <a:spLocks noChangeArrowheads="1"/>
            </p:cNvSpPr>
            <p:nvPr/>
          </p:nvSpPr>
          <p:spPr bwMode="auto">
            <a:xfrm>
              <a:off x="4570413" y="2881313"/>
              <a:ext cx="327025" cy="793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Rectangle 88"/>
            <p:cNvSpPr>
              <a:spLocks noChangeArrowheads="1"/>
            </p:cNvSpPr>
            <p:nvPr/>
          </p:nvSpPr>
          <p:spPr bwMode="auto">
            <a:xfrm>
              <a:off x="4276725" y="2949576"/>
              <a:ext cx="620713" cy="793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Rectangle 89"/>
            <p:cNvSpPr>
              <a:spLocks noChangeArrowheads="1"/>
            </p:cNvSpPr>
            <p:nvPr/>
          </p:nvSpPr>
          <p:spPr bwMode="auto">
            <a:xfrm>
              <a:off x="3929063" y="2949576"/>
              <a:ext cx="325438" cy="793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Rectangle 90"/>
            <p:cNvSpPr>
              <a:spLocks noChangeArrowheads="1"/>
            </p:cNvSpPr>
            <p:nvPr/>
          </p:nvSpPr>
          <p:spPr bwMode="auto">
            <a:xfrm>
              <a:off x="4138613" y="3017838"/>
              <a:ext cx="592138" cy="111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Rectangle 91"/>
            <p:cNvSpPr>
              <a:spLocks noChangeArrowheads="1"/>
            </p:cNvSpPr>
            <p:nvPr/>
          </p:nvSpPr>
          <p:spPr bwMode="auto">
            <a:xfrm>
              <a:off x="3929063" y="3017838"/>
              <a:ext cx="176213" cy="111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Rectangle 92"/>
            <p:cNvSpPr>
              <a:spLocks noChangeArrowheads="1"/>
            </p:cNvSpPr>
            <p:nvPr/>
          </p:nvSpPr>
          <p:spPr bwMode="auto">
            <a:xfrm>
              <a:off x="4749800" y="3017838"/>
              <a:ext cx="147638" cy="111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93"/>
            <p:cNvSpPr>
              <a:spLocks noEditPoints="1"/>
            </p:cNvSpPr>
            <p:nvPr/>
          </p:nvSpPr>
          <p:spPr bwMode="auto">
            <a:xfrm>
              <a:off x="4914900" y="15890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A61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95"/>
            <p:cNvSpPr>
              <a:spLocks/>
            </p:cNvSpPr>
            <p:nvPr/>
          </p:nvSpPr>
          <p:spPr bwMode="auto">
            <a:xfrm>
              <a:off x="4006850" y="1709738"/>
              <a:ext cx="806450" cy="277813"/>
            </a:xfrm>
            <a:custGeom>
              <a:avLst/>
              <a:gdLst>
                <a:gd name="T0" fmla="*/ 0 w 215"/>
                <a:gd name="T1" fmla="*/ 67 h 74"/>
                <a:gd name="T2" fmla="*/ 8 w 215"/>
                <a:gd name="T3" fmla="*/ 74 h 74"/>
                <a:gd name="T4" fmla="*/ 208 w 215"/>
                <a:gd name="T5" fmla="*/ 74 h 74"/>
                <a:gd name="T6" fmla="*/ 215 w 215"/>
                <a:gd name="T7" fmla="*/ 67 h 74"/>
                <a:gd name="T8" fmla="*/ 215 w 215"/>
                <a:gd name="T9" fmla="*/ 8 h 74"/>
                <a:gd name="T10" fmla="*/ 208 w 215"/>
                <a:gd name="T11" fmla="*/ 0 h 74"/>
                <a:gd name="T12" fmla="*/ 8 w 215"/>
                <a:gd name="T13" fmla="*/ 0 h 74"/>
                <a:gd name="T14" fmla="*/ 0 w 215"/>
                <a:gd name="T15" fmla="*/ 8 h 74"/>
                <a:gd name="T16" fmla="*/ 0 w 215"/>
                <a:gd name="T17" fmla="*/ 6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" h="74">
                  <a:moveTo>
                    <a:pt x="0" y="67"/>
                  </a:moveTo>
                  <a:cubicBezTo>
                    <a:pt x="0" y="71"/>
                    <a:pt x="4" y="74"/>
                    <a:pt x="8" y="74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11" y="74"/>
                    <a:pt x="215" y="71"/>
                    <a:pt x="215" y="67"/>
                  </a:cubicBezTo>
                  <a:cubicBezTo>
                    <a:pt x="215" y="8"/>
                    <a:pt x="215" y="8"/>
                    <a:pt x="215" y="8"/>
                  </a:cubicBezTo>
                  <a:cubicBezTo>
                    <a:pt x="215" y="4"/>
                    <a:pt x="211" y="0"/>
                    <a:pt x="20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lnTo>
                    <a:pt x="0" y="67"/>
                  </a:lnTo>
                  <a:close/>
                </a:path>
              </a:pathLst>
            </a:custGeom>
            <a:solidFill>
              <a:srgbClr val="6AC2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Rectangle 96"/>
            <p:cNvSpPr>
              <a:spLocks noChangeArrowheads="1"/>
            </p:cNvSpPr>
            <p:nvPr/>
          </p:nvSpPr>
          <p:spPr bwMode="auto">
            <a:xfrm>
              <a:off x="4224338" y="2081213"/>
              <a:ext cx="376238" cy="33338"/>
            </a:xfrm>
            <a:prstGeom prst="rect">
              <a:avLst/>
            </a:prstGeom>
            <a:solidFill>
              <a:srgbClr val="9CD9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Rectangle 97"/>
            <p:cNvSpPr>
              <a:spLocks noChangeArrowheads="1"/>
            </p:cNvSpPr>
            <p:nvPr/>
          </p:nvSpPr>
          <p:spPr bwMode="auto">
            <a:xfrm>
              <a:off x="4224338" y="2081213"/>
              <a:ext cx="376238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Rectangle 98"/>
            <p:cNvSpPr>
              <a:spLocks noChangeArrowheads="1"/>
            </p:cNvSpPr>
            <p:nvPr/>
          </p:nvSpPr>
          <p:spPr bwMode="auto">
            <a:xfrm>
              <a:off x="4306888" y="2152651"/>
              <a:ext cx="206375" cy="41275"/>
            </a:xfrm>
            <a:prstGeom prst="rect">
              <a:avLst/>
            </a:prstGeom>
            <a:solidFill>
              <a:srgbClr val="9CD9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Rectangle 99"/>
            <p:cNvSpPr>
              <a:spLocks noChangeArrowheads="1"/>
            </p:cNvSpPr>
            <p:nvPr/>
          </p:nvSpPr>
          <p:spPr bwMode="auto">
            <a:xfrm>
              <a:off x="4306888" y="2152651"/>
              <a:ext cx="206375" cy="4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00"/>
            <p:cNvSpPr>
              <a:spLocks/>
            </p:cNvSpPr>
            <p:nvPr/>
          </p:nvSpPr>
          <p:spPr bwMode="auto">
            <a:xfrm>
              <a:off x="4619625" y="1589088"/>
              <a:ext cx="146050" cy="341313"/>
            </a:xfrm>
            <a:custGeom>
              <a:avLst/>
              <a:gdLst>
                <a:gd name="T0" fmla="*/ 47 w 92"/>
                <a:gd name="T1" fmla="*/ 161 h 215"/>
                <a:gd name="T2" fmla="*/ 92 w 92"/>
                <a:gd name="T3" fmla="*/ 215 h 215"/>
                <a:gd name="T4" fmla="*/ 92 w 92"/>
                <a:gd name="T5" fmla="*/ 156 h 215"/>
                <a:gd name="T6" fmla="*/ 92 w 92"/>
                <a:gd name="T7" fmla="*/ 132 h 215"/>
                <a:gd name="T8" fmla="*/ 92 w 92"/>
                <a:gd name="T9" fmla="*/ 0 h 215"/>
                <a:gd name="T10" fmla="*/ 0 w 92"/>
                <a:gd name="T11" fmla="*/ 0 h 215"/>
                <a:gd name="T12" fmla="*/ 0 w 92"/>
                <a:gd name="T13" fmla="*/ 132 h 215"/>
                <a:gd name="T14" fmla="*/ 0 w 92"/>
                <a:gd name="T15" fmla="*/ 156 h 215"/>
                <a:gd name="T16" fmla="*/ 0 w 92"/>
                <a:gd name="T17" fmla="*/ 215 h 215"/>
                <a:gd name="T18" fmla="*/ 47 w 92"/>
                <a:gd name="T19" fmla="*/ 16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215">
                  <a:moveTo>
                    <a:pt x="47" y="161"/>
                  </a:moveTo>
                  <a:lnTo>
                    <a:pt x="92" y="215"/>
                  </a:lnTo>
                  <a:lnTo>
                    <a:pt x="92" y="156"/>
                  </a:lnTo>
                  <a:lnTo>
                    <a:pt x="92" y="132"/>
                  </a:lnTo>
                  <a:lnTo>
                    <a:pt x="92" y="0"/>
                  </a:lnTo>
                  <a:lnTo>
                    <a:pt x="0" y="0"/>
                  </a:lnTo>
                  <a:lnTo>
                    <a:pt x="0" y="132"/>
                  </a:lnTo>
                  <a:lnTo>
                    <a:pt x="0" y="156"/>
                  </a:lnTo>
                  <a:lnTo>
                    <a:pt x="0" y="215"/>
                  </a:lnTo>
                  <a:lnTo>
                    <a:pt x="47" y="161"/>
                  </a:lnTo>
                  <a:close/>
                </a:path>
              </a:pathLst>
            </a:custGeom>
            <a:solidFill>
              <a:srgbClr val="3E4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01"/>
            <p:cNvSpPr>
              <a:spLocks/>
            </p:cNvSpPr>
            <p:nvPr/>
          </p:nvSpPr>
          <p:spPr bwMode="auto">
            <a:xfrm>
              <a:off x="4619625" y="1589088"/>
              <a:ext cx="14288" cy="341313"/>
            </a:xfrm>
            <a:custGeom>
              <a:avLst/>
              <a:gdLst>
                <a:gd name="T0" fmla="*/ 9 w 9"/>
                <a:gd name="T1" fmla="*/ 132 h 215"/>
                <a:gd name="T2" fmla="*/ 9 w 9"/>
                <a:gd name="T3" fmla="*/ 0 h 215"/>
                <a:gd name="T4" fmla="*/ 0 w 9"/>
                <a:gd name="T5" fmla="*/ 0 h 215"/>
                <a:gd name="T6" fmla="*/ 0 w 9"/>
                <a:gd name="T7" fmla="*/ 132 h 215"/>
                <a:gd name="T8" fmla="*/ 0 w 9"/>
                <a:gd name="T9" fmla="*/ 156 h 215"/>
                <a:gd name="T10" fmla="*/ 0 w 9"/>
                <a:gd name="T11" fmla="*/ 215 h 215"/>
                <a:gd name="T12" fmla="*/ 9 w 9"/>
                <a:gd name="T13" fmla="*/ 203 h 215"/>
                <a:gd name="T14" fmla="*/ 9 w 9"/>
                <a:gd name="T15" fmla="*/ 156 h 215"/>
                <a:gd name="T16" fmla="*/ 9 w 9"/>
                <a:gd name="T17" fmla="*/ 13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15">
                  <a:moveTo>
                    <a:pt x="9" y="132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0" y="132"/>
                  </a:lnTo>
                  <a:lnTo>
                    <a:pt x="0" y="156"/>
                  </a:lnTo>
                  <a:lnTo>
                    <a:pt x="0" y="215"/>
                  </a:lnTo>
                  <a:lnTo>
                    <a:pt x="9" y="203"/>
                  </a:lnTo>
                  <a:lnTo>
                    <a:pt x="9" y="156"/>
                  </a:lnTo>
                  <a:lnTo>
                    <a:pt x="9" y="132"/>
                  </a:lnTo>
                  <a:close/>
                </a:path>
              </a:pathLst>
            </a:cu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02"/>
            <p:cNvSpPr>
              <a:spLocks/>
            </p:cNvSpPr>
            <p:nvPr/>
          </p:nvSpPr>
          <p:spPr bwMode="auto">
            <a:xfrm>
              <a:off x="8248650" y="2024063"/>
              <a:ext cx="457200" cy="136525"/>
            </a:xfrm>
            <a:custGeom>
              <a:avLst/>
              <a:gdLst>
                <a:gd name="T0" fmla="*/ 122 w 122"/>
                <a:gd name="T1" fmla="*/ 6 h 36"/>
                <a:gd name="T2" fmla="*/ 116 w 122"/>
                <a:gd name="T3" fmla="*/ 0 h 36"/>
                <a:gd name="T4" fmla="*/ 5 w 122"/>
                <a:gd name="T5" fmla="*/ 0 h 36"/>
                <a:gd name="T6" fmla="*/ 0 w 122"/>
                <a:gd name="T7" fmla="*/ 6 h 36"/>
                <a:gd name="T8" fmla="*/ 0 w 122"/>
                <a:gd name="T9" fmla="*/ 36 h 36"/>
                <a:gd name="T10" fmla="*/ 122 w 122"/>
                <a:gd name="T11" fmla="*/ 36 h 36"/>
                <a:gd name="T12" fmla="*/ 122 w 122"/>
                <a:gd name="T13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36">
                  <a:moveTo>
                    <a:pt x="122" y="6"/>
                  </a:moveTo>
                  <a:cubicBezTo>
                    <a:pt x="122" y="3"/>
                    <a:pt x="119" y="0"/>
                    <a:pt x="11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22" y="6"/>
                    <a:pt x="122" y="6"/>
                    <a:pt x="122" y="6"/>
                  </a:cubicBezTo>
                </a:path>
              </a:pathLst>
            </a:custGeom>
            <a:solidFill>
              <a:srgbClr val="363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03"/>
            <p:cNvSpPr>
              <a:spLocks/>
            </p:cNvSpPr>
            <p:nvPr/>
          </p:nvSpPr>
          <p:spPr bwMode="auto">
            <a:xfrm>
              <a:off x="8248650" y="2674938"/>
              <a:ext cx="457200" cy="169863"/>
            </a:xfrm>
            <a:custGeom>
              <a:avLst/>
              <a:gdLst>
                <a:gd name="T0" fmla="*/ 0 w 122"/>
                <a:gd name="T1" fmla="*/ 39 h 45"/>
                <a:gd name="T2" fmla="*/ 5 w 122"/>
                <a:gd name="T3" fmla="*/ 45 h 45"/>
                <a:gd name="T4" fmla="*/ 116 w 122"/>
                <a:gd name="T5" fmla="*/ 45 h 45"/>
                <a:gd name="T6" fmla="*/ 122 w 122"/>
                <a:gd name="T7" fmla="*/ 39 h 45"/>
                <a:gd name="T8" fmla="*/ 122 w 122"/>
                <a:gd name="T9" fmla="*/ 0 h 45"/>
                <a:gd name="T10" fmla="*/ 0 w 122"/>
                <a:gd name="T11" fmla="*/ 0 h 45"/>
                <a:gd name="T12" fmla="*/ 0 w 122"/>
                <a:gd name="T13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45">
                  <a:moveTo>
                    <a:pt x="0" y="39"/>
                  </a:moveTo>
                  <a:cubicBezTo>
                    <a:pt x="0" y="42"/>
                    <a:pt x="2" y="45"/>
                    <a:pt x="5" y="45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9" y="45"/>
                    <a:pt x="122" y="42"/>
                    <a:pt x="122" y="39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363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Rectangle 104"/>
            <p:cNvSpPr>
              <a:spLocks noChangeArrowheads="1"/>
            </p:cNvSpPr>
            <p:nvPr/>
          </p:nvSpPr>
          <p:spPr bwMode="auto">
            <a:xfrm>
              <a:off x="8248650" y="2160588"/>
              <a:ext cx="457200" cy="514350"/>
            </a:xfrm>
            <a:prstGeom prst="rect">
              <a:avLst/>
            </a:prstGeom>
            <a:solidFill>
              <a:srgbClr val="83C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Rectangle 105"/>
            <p:cNvSpPr>
              <a:spLocks noChangeArrowheads="1"/>
            </p:cNvSpPr>
            <p:nvPr/>
          </p:nvSpPr>
          <p:spPr bwMode="auto">
            <a:xfrm>
              <a:off x="8248650" y="2160588"/>
              <a:ext cx="457200" cy="514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Oval 106"/>
            <p:cNvSpPr>
              <a:spLocks noChangeArrowheads="1"/>
            </p:cNvSpPr>
            <p:nvPr/>
          </p:nvSpPr>
          <p:spPr bwMode="auto">
            <a:xfrm>
              <a:off x="8439150" y="2727326"/>
              <a:ext cx="71438" cy="68263"/>
            </a:xfrm>
            <a:prstGeom prst="ellipse">
              <a:avLst/>
            </a:prstGeom>
            <a:solidFill>
              <a:srgbClr val="33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107"/>
            <p:cNvSpPr>
              <a:spLocks/>
            </p:cNvSpPr>
            <p:nvPr/>
          </p:nvSpPr>
          <p:spPr bwMode="auto">
            <a:xfrm>
              <a:off x="8380413" y="2081213"/>
              <a:ext cx="193675" cy="26988"/>
            </a:xfrm>
            <a:custGeom>
              <a:avLst/>
              <a:gdLst>
                <a:gd name="T0" fmla="*/ 52 w 52"/>
                <a:gd name="T1" fmla="*/ 3 h 7"/>
                <a:gd name="T2" fmla="*/ 48 w 52"/>
                <a:gd name="T3" fmla="*/ 7 h 7"/>
                <a:gd name="T4" fmla="*/ 3 w 52"/>
                <a:gd name="T5" fmla="*/ 7 h 7"/>
                <a:gd name="T6" fmla="*/ 0 w 52"/>
                <a:gd name="T7" fmla="*/ 3 h 7"/>
                <a:gd name="T8" fmla="*/ 3 w 52"/>
                <a:gd name="T9" fmla="*/ 0 h 7"/>
                <a:gd name="T10" fmla="*/ 48 w 52"/>
                <a:gd name="T11" fmla="*/ 0 h 7"/>
                <a:gd name="T12" fmla="*/ 52 w 52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">
                  <a:moveTo>
                    <a:pt x="52" y="3"/>
                  </a:moveTo>
                  <a:cubicBezTo>
                    <a:pt x="52" y="5"/>
                    <a:pt x="50" y="7"/>
                    <a:pt x="48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3"/>
                  </a:cubicBezTo>
                  <a:close/>
                </a:path>
              </a:pathLst>
            </a:custGeom>
            <a:solidFill>
              <a:srgbClr val="33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08"/>
            <p:cNvSpPr>
              <a:spLocks/>
            </p:cNvSpPr>
            <p:nvPr/>
          </p:nvSpPr>
          <p:spPr bwMode="auto">
            <a:xfrm>
              <a:off x="8380413" y="2081213"/>
              <a:ext cx="193675" cy="19050"/>
            </a:xfrm>
            <a:custGeom>
              <a:avLst/>
              <a:gdLst>
                <a:gd name="T0" fmla="*/ 3 w 52"/>
                <a:gd name="T1" fmla="*/ 2 h 5"/>
                <a:gd name="T2" fmla="*/ 48 w 52"/>
                <a:gd name="T3" fmla="*/ 2 h 5"/>
                <a:gd name="T4" fmla="*/ 52 w 52"/>
                <a:gd name="T5" fmla="*/ 5 h 5"/>
                <a:gd name="T6" fmla="*/ 52 w 52"/>
                <a:gd name="T7" fmla="*/ 3 h 5"/>
                <a:gd name="T8" fmla="*/ 48 w 52"/>
                <a:gd name="T9" fmla="*/ 0 h 5"/>
                <a:gd name="T10" fmla="*/ 3 w 52"/>
                <a:gd name="T11" fmla="*/ 0 h 5"/>
                <a:gd name="T12" fmla="*/ 0 w 52"/>
                <a:gd name="T13" fmla="*/ 3 h 5"/>
                <a:gd name="T14" fmla="*/ 0 w 52"/>
                <a:gd name="T15" fmla="*/ 5 h 5"/>
                <a:gd name="T16" fmla="*/ 3 w 52"/>
                <a:gd name="T1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">
                  <a:moveTo>
                    <a:pt x="3" y="2"/>
                  </a:moveTo>
                  <a:cubicBezTo>
                    <a:pt x="48" y="2"/>
                    <a:pt x="48" y="2"/>
                    <a:pt x="48" y="2"/>
                  </a:cubicBezTo>
                  <a:cubicBezTo>
                    <a:pt x="50" y="2"/>
                    <a:pt x="51" y="3"/>
                    <a:pt x="52" y="5"/>
                  </a:cubicBezTo>
                  <a:cubicBezTo>
                    <a:pt x="52" y="4"/>
                    <a:pt x="52" y="4"/>
                    <a:pt x="52" y="3"/>
                  </a:cubicBezTo>
                  <a:cubicBezTo>
                    <a:pt x="52" y="2"/>
                    <a:pt x="50" y="0"/>
                    <a:pt x="4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3"/>
                    <a:pt x="2" y="2"/>
                    <a:pt x="3" y="2"/>
                  </a:cubicBezTo>
                  <a:close/>
                </a:path>
              </a:pathLst>
            </a:custGeom>
            <a:solidFill>
              <a:srgbClr val="2B30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10"/>
            <p:cNvSpPr>
              <a:spLocks/>
            </p:cNvSpPr>
            <p:nvPr/>
          </p:nvSpPr>
          <p:spPr bwMode="auto">
            <a:xfrm>
              <a:off x="8834438" y="1509713"/>
              <a:ext cx="1057275" cy="1447800"/>
            </a:xfrm>
            <a:custGeom>
              <a:avLst/>
              <a:gdLst>
                <a:gd name="T0" fmla="*/ 536 w 666"/>
                <a:gd name="T1" fmla="*/ 0 h 912"/>
                <a:gd name="T2" fmla="*/ 0 w 666"/>
                <a:gd name="T3" fmla="*/ 0 h 912"/>
                <a:gd name="T4" fmla="*/ 0 w 666"/>
                <a:gd name="T5" fmla="*/ 912 h 912"/>
                <a:gd name="T6" fmla="*/ 666 w 666"/>
                <a:gd name="T7" fmla="*/ 912 h 912"/>
                <a:gd name="T8" fmla="*/ 666 w 666"/>
                <a:gd name="T9" fmla="*/ 92 h 912"/>
                <a:gd name="T10" fmla="*/ 536 w 666"/>
                <a:gd name="T11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6" h="912">
                  <a:moveTo>
                    <a:pt x="536" y="0"/>
                  </a:moveTo>
                  <a:lnTo>
                    <a:pt x="0" y="0"/>
                  </a:lnTo>
                  <a:lnTo>
                    <a:pt x="0" y="912"/>
                  </a:lnTo>
                  <a:lnTo>
                    <a:pt x="666" y="912"/>
                  </a:lnTo>
                  <a:lnTo>
                    <a:pt x="666" y="92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111"/>
            <p:cNvSpPr>
              <a:spLocks/>
            </p:cNvSpPr>
            <p:nvPr/>
          </p:nvSpPr>
          <p:spPr bwMode="auto">
            <a:xfrm>
              <a:off x="8834438" y="1509713"/>
              <a:ext cx="1057275" cy="1447800"/>
            </a:xfrm>
            <a:custGeom>
              <a:avLst/>
              <a:gdLst>
                <a:gd name="T0" fmla="*/ 536 w 666"/>
                <a:gd name="T1" fmla="*/ 0 h 912"/>
                <a:gd name="T2" fmla="*/ 0 w 666"/>
                <a:gd name="T3" fmla="*/ 0 h 912"/>
                <a:gd name="T4" fmla="*/ 0 w 666"/>
                <a:gd name="T5" fmla="*/ 912 h 912"/>
                <a:gd name="T6" fmla="*/ 666 w 666"/>
                <a:gd name="T7" fmla="*/ 912 h 912"/>
                <a:gd name="T8" fmla="*/ 666 w 666"/>
                <a:gd name="T9" fmla="*/ 92 h 912"/>
                <a:gd name="T10" fmla="*/ 536 w 666"/>
                <a:gd name="T11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6" h="912">
                  <a:moveTo>
                    <a:pt x="536" y="0"/>
                  </a:moveTo>
                  <a:lnTo>
                    <a:pt x="0" y="0"/>
                  </a:lnTo>
                  <a:lnTo>
                    <a:pt x="0" y="912"/>
                  </a:lnTo>
                  <a:lnTo>
                    <a:pt x="666" y="912"/>
                  </a:lnTo>
                  <a:lnTo>
                    <a:pt x="666" y="92"/>
                  </a:lnTo>
                  <a:lnTo>
                    <a:pt x="5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112"/>
            <p:cNvSpPr>
              <a:spLocks/>
            </p:cNvSpPr>
            <p:nvPr/>
          </p:nvSpPr>
          <p:spPr bwMode="auto">
            <a:xfrm>
              <a:off x="9685338" y="1509713"/>
              <a:ext cx="206375" cy="146050"/>
            </a:xfrm>
            <a:custGeom>
              <a:avLst/>
              <a:gdLst>
                <a:gd name="T0" fmla="*/ 0 w 130"/>
                <a:gd name="T1" fmla="*/ 92 h 92"/>
                <a:gd name="T2" fmla="*/ 130 w 130"/>
                <a:gd name="T3" fmla="*/ 92 h 92"/>
                <a:gd name="T4" fmla="*/ 0 w 130"/>
                <a:gd name="T5" fmla="*/ 0 h 92"/>
                <a:gd name="T6" fmla="*/ 0 w 130"/>
                <a:gd name="T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92">
                  <a:moveTo>
                    <a:pt x="0" y="92"/>
                  </a:moveTo>
                  <a:lnTo>
                    <a:pt x="130" y="92"/>
                  </a:lnTo>
                  <a:lnTo>
                    <a:pt x="0" y="0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Rectangle 113"/>
            <p:cNvSpPr>
              <a:spLocks noChangeArrowheads="1"/>
            </p:cNvSpPr>
            <p:nvPr/>
          </p:nvSpPr>
          <p:spPr bwMode="auto">
            <a:xfrm>
              <a:off x="8886825" y="1573213"/>
              <a:ext cx="176213" cy="41275"/>
            </a:xfrm>
            <a:prstGeom prst="rect">
              <a:avLst/>
            </a:prstGeom>
            <a:solidFill>
              <a:srgbClr val="BE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Rectangle 114"/>
            <p:cNvSpPr>
              <a:spLocks noChangeArrowheads="1"/>
            </p:cNvSpPr>
            <p:nvPr/>
          </p:nvSpPr>
          <p:spPr bwMode="auto">
            <a:xfrm>
              <a:off x="8886825" y="1573213"/>
              <a:ext cx="176213" cy="4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Rectangle 115"/>
            <p:cNvSpPr>
              <a:spLocks noChangeArrowheads="1"/>
            </p:cNvSpPr>
            <p:nvPr/>
          </p:nvSpPr>
          <p:spPr bwMode="auto">
            <a:xfrm>
              <a:off x="8886825" y="1638301"/>
              <a:ext cx="236538" cy="222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Rectangle 116"/>
            <p:cNvSpPr>
              <a:spLocks noChangeArrowheads="1"/>
            </p:cNvSpPr>
            <p:nvPr/>
          </p:nvSpPr>
          <p:spPr bwMode="auto">
            <a:xfrm>
              <a:off x="8886825" y="1638301"/>
              <a:ext cx="236538" cy="22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Rectangle 117"/>
            <p:cNvSpPr>
              <a:spLocks noChangeArrowheads="1"/>
            </p:cNvSpPr>
            <p:nvPr/>
          </p:nvSpPr>
          <p:spPr bwMode="auto">
            <a:xfrm>
              <a:off x="8886825" y="1679576"/>
              <a:ext cx="344488" cy="25400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Rectangle 118"/>
            <p:cNvSpPr>
              <a:spLocks noChangeArrowheads="1"/>
            </p:cNvSpPr>
            <p:nvPr/>
          </p:nvSpPr>
          <p:spPr bwMode="auto">
            <a:xfrm>
              <a:off x="8886825" y="1679576"/>
              <a:ext cx="344488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Rectangle 119"/>
            <p:cNvSpPr>
              <a:spLocks noChangeArrowheads="1"/>
            </p:cNvSpPr>
            <p:nvPr/>
          </p:nvSpPr>
          <p:spPr bwMode="auto">
            <a:xfrm>
              <a:off x="9118600" y="1825626"/>
              <a:ext cx="180975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Rectangle 120"/>
            <p:cNvSpPr>
              <a:spLocks noChangeArrowheads="1"/>
            </p:cNvSpPr>
            <p:nvPr/>
          </p:nvSpPr>
          <p:spPr bwMode="auto">
            <a:xfrm>
              <a:off x="9336088" y="1825626"/>
              <a:ext cx="271463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Rectangle 121"/>
            <p:cNvSpPr>
              <a:spLocks noChangeArrowheads="1"/>
            </p:cNvSpPr>
            <p:nvPr/>
          </p:nvSpPr>
          <p:spPr bwMode="auto">
            <a:xfrm>
              <a:off x="8950325" y="1935163"/>
              <a:ext cx="844550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Rectangle 122"/>
            <p:cNvSpPr>
              <a:spLocks noChangeArrowheads="1"/>
            </p:cNvSpPr>
            <p:nvPr/>
          </p:nvSpPr>
          <p:spPr bwMode="auto">
            <a:xfrm>
              <a:off x="8950325" y="1935163"/>
              <a:ext cx="844550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Rectangle 123"/>
            <p:cNvSpPr>
              <a:spLocks noChangeArrowheads="1"/>
            </p:cNvSpPr>
            <p:nvPr/>
          </p:nvSpPr>
          <p:spPr bwMode="auto">
            <a:xfrm>
              <a:off x="8912225" y="2028826"/>
              <a:ext cx="882650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Rectangle 124"/>
            <p:cNvSpPr>
              <a:spLocks noChangeArrowheads="1"/>
            </p:cNvSpPr>
            <p:nvPr/>
          </p:nvSpPr>
          <p:spPr bwMode="auto">
            <a:xfrm>
              <a:off x="8912225" y="2028826"/>
              <a:ext cx="882650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Rectangle 125"/>
            <p:cNvSpPr>
              <a:spLocks noChangeArrowheads="1"/>
            </p:cNvSpPr>
            <p:nvPr/>
          </p:nvSpPr>
          <p:spPr bwMode="auto">
            <a:xfrm>
              <a:off x="8912225" y="2125663"/>
              <a:ext cx="882650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Rectangle 126"/>
            <p:cNvSpPr>
              <a:spLocks noChangeArrowheads="1"/>
            </p:cNvSpPr>
            <p:nvPr/>
          </p:nvSpPr>
          <p:spPr bwMode="auto">
            <a:xfrm>
              <a:off x="8912225" y="2125663"/>
              <a:ext cx="8826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Rectangle 127"/>
            <p:cNvSpPr>
              <a:spLocks noChangeArrowheads="1"/>
            </p:cNvSpPr>
            <p:nvPr/>
          </p:nvSpPr>
          <p:spPr bwMode="auto">
            <a:xfrm>
              <a:off x="8912225" y="2227263"/>
              <a:ext cx="882650" cy="349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Rectangle 128"/>
            <p:cNvSpPr>
              <a:spLocks noChangeArrowheads="1"/>
            </p:cNvSpPr>
            <p:nvPr/>
          </p:nvSpPr>
          <p:spPr bwMode="auto">
            <a:xfrm>
              <a:off x="8912225" y="2227263"/>
              <a:ext cx="882650" cy="3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Rectangle 129"/>
            <p:cNvSpPr>
              <a:spLocks noChangeArrowheads="1"/>
            </p:cNvSpPr>
            <p:nvPr/>
          </p:nvSpPr>
          <p:spPr bwMode="auto">
            <a:xfrm>
              <a:off x="8912225" y="2325688"/>
              <a:ext cx="882650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Rectangle 130"/>
            <p:cNvSpPr>
              <a:spLocks noChangeArrowheads="1"/>
            </p:cNvSpPr>
            <p:nvPr/>
          </p:nvSpPr>
          <p:spPr bwMode="auto">
            <a:xfrm>
              <a:off x="8912225" y="2325688"/>
              <a:ext cx="8826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Rectangle 131"/>
            <p:cNvSpPr>
              <a:spLocks noChangeArrowheads="1"/>
            </p:cNvSpPr>
            <p:nvPr/>
          </p:nvSpPr>
          <p:spPr bwMode="auto">
            <a:xfrm>
              <a:off x="8912225" y="2427288"/>
              <a:ext cx="882650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Rectangle 132"/>
            <p:cNvSpPr>
              <a:spLocks noChangeArrowheads="1"/>
            </p:cNvSpPr>
            <p:nvPr/>
          </p:nvSpPr>
          <p:spPr bwMode="auto">
            <a:xfrm>
              <a:off x="8912225" y="2427288"/>
              <a:ext cx="882650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Rectangle 133"/>
            <p:cNvSpPr>
              <a:spLocks noChangeArrowheads="1"/>
            </p:cNvSpPr>
            <p:nvPr/>
          </p:nvSpPr>
          <p:spPr bwMode="auto">
            <a:xfrm>
              <a:off x="8912225" y="2524126"/>
              <a:ext cx="882650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Rectangle 134"/>
            <p:cNvSpPr>
              <a:spLocks noChangeArrowheads="1"/>
            </p:cNvSpPr>
            <p:nvPr/>
          </p:nvSpPr>
          <p:spPr bwMode="auto">
            <a:xfrm>
              <a:off x="8912225" y="2524126"/>
              <a:ext cx="8826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Rectangle 135"/>
            <p:cNvSpPr>
              <a:spLocks noChangeArrowheads="1"/>
            </p:cNvSpPr>
            <p:nvPr/>
          </p:nvSpPr>
          <p:spPr bwMode="auto">
            <a:xfrm>
              <a:off x="8912225" y="2625726"/>
              <a:ext cx="882650" cy="349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Rectangle 136"/>
            <p:cNvSpPr>
              <a:spLocks noChangeArrowheads="1"/>
            </p:cNvSpPr>
            <p:nvPr/>
          </p:nvSpPr>
          <p:spPr bwMode="auto">
            <a:xfrm>
              <a:off x="8912225" y="2625726"/>
              <a:ext cx="882650" cy="3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Rectangle 137"/>
            <p:cNvSpPr>
              <a:spLocks noChangeArrowheads="1"/>
            </p:cNvSpPr>
            <p:nvPr/>
          </p:nvSpPr>
          <p:spPr bwMode="auto">
            <a:xfrm>
              <a:off x="8912225" y="2724151"/>
              <a:ext cx="882650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Rectangle 138"/>
            <p:cNvSpPr>
              <a:spLocks noChangeArrowheads="1"/>
            </p:cNvSpPr>
            <p:nvPr/>
          </p:nvSpPr>
          <p:spPr bwMode="auto">
            <a:xfrm>
              <a:off x="8912225" y="2724151"/>
              <a:ext cx="8826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Rectangle 139"/>
            <p:cNvSpPr>
              <a:spLocks noChangeArrowheads="1"/>
            </p:cNvSpPr>
            <p:nvPr/>
          </p:nvSpPr>
          <p:spPr bwMode="auto">
            <a:xfrm>
              <a:off x="8912225" y="2828926"/>
              <a:ext cx="642938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Rectangle 140"/>
            <p:cNvSpPr>
              <a:spLocks noChangeArrowheads="1"/>
            </p:cNvSpPr>
            <p:nvPr/>
          </p:nvSpPr>
          <p:spPr bwMode="auto">
            <a:xfrm>
              <a:off x="8912225" y="2828926"/>
              <a:ext cx="642938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141"/>
            <p:cNvSpPr>
              <a:spLocks/>
            </p:cNvSpPr>
            <p:nvPr/>
          </p:nvSpPr>
          <p:spPr bwMode="auto">
            <a:xfrm>
              <a:off x="9082088" y="1423988"/>
              <a:ext cx="1057275" cy="1446213"/>
            </a:xfrm>
            <a:custGeom>
              <a:avLst/>
              <a:gdLst>
                <a:gd name="T0" fmla="*/ 536 w 666"/>
                <a:gd name="T1" fmla="*/ 0 h 911"/>
                <a:gd name="T2" fmla="*/ 0 w 666"/>
                <a:gd name="T3" fmla="*/ 0 h 911"/>
                <a:gd name="T4" fmla="*/ 0 w 666"/>
                <a:gd name="T5" fmla="*/ 911 h 911"/>
                <a:gd name="T6" fmla="*/ 666 w 666"/>
                <a:gd name="T7" fmla="*/ 911 h 911"/>
                <a:gd name="T8" fmla="*/ 666 w 666"/>
                <a:gd name="T9" fmla="*/ 92 h 911"/>
                <a:gd name="T10" fmla="*/ 536 w 666"/>
                <a:gd name="T11" fmla="*/ 0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6" h="911">
                  <a:moveTo>
                    <a:pt x="536" y="0"/>
                  </a:moveTo>
                  <a:lnTo>
                    <a:pt x="0" y="0"/>
                  </a:lnTo>
                  <a:lnTo>
                    <a:pt x="0" y="911"/>
                  </a:lnTo>
                  <a:lnTo>
                    <a:pt x="666" y="911"/>
                  </a:lnTo>
                  <a:lnTo>
                    <a:pt x="666" y="92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42"/>
            <p:cNvSpPr>
              <a:spLocks/>
            </p:cNvSpPr>
            <p:nvPr/>
          </p:nvSpPr>
          <p:spPr bwMode="auto">
            <a:xfrm>
              <a:off x="9082088" y="1423988"/>
              <a:ext cx="1057275" cy="1446213"/>
            </a:xfrm>
            <a:custGeom>
              <a:avLst/>
              <a:gdLst>
                <a:gd name="T0" fmla="*/ 536 w 666"/>
                <a:gd name="T1" fmla="*/ 0 h 911"/>
                <a:gd name="T2" fmla="*/ 0 w 666"/>
                <a:gd name="T3" fmla="*/ 0 h 911"/>
                <a:gd name="T4" fmla="*/ 0 w 666"/>
                <a:gd name="T5" fmla="*/ 911 h 911"/>
                <a:gd name="T6" fmla="*/ 666 w 666"/>
                <a:gd name="T7" fmla="*/ 911 h 911"/>
                <a:gd name="T8" fmla="*/ 666 w 666"/>
                <a:gd name="T9" fmla="*/ 92 h 911"/>
                <a:gd name="T10" fmla="*/ 536 w 666"/>
                <a:gd name="T11" fmla="*/ 0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6" h="911">
                  <a:moveTo>
                    <a:pt x="536" y="0"/>
                  </a:moveTo>
                  <a:lnTo>
                    <a:pt x="0" y="0"/>
                  </a:lnTo>
                  <a:lnTo>
                    <a:pt x="0" y="911"/>
                  </a:lnTo>
                  <a:lnTo>
                    <a:pt x="666" y="911"/>
                  </a:lnTo>
                  <a:lnTo>
                    <a:pt x="666" y="92"/>
                  </a:lnTo>
                  <a:lnTo>
                    <a:pt x="5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143"/>
            <p:cNvSpPr>
              <a:spLocks/>
            </p:cNvSpPr>
            <p:nvPr/>
          </p:nvSpPr>
          <p:spPr bwMode="auto">
            <a:xfrm>
              <a:off x="9932988" y="1423988"/>
              <a:ext cx="206375" cy="146050"/>
            </a:xfrm>
            <a:custGeom>
              <a:avLst/>
              <a:gdLst>
                <a:gd name="T0" fmla="*/ 0 w 130"/>
                <a:gd name="T1" fmla="*/ 92 h 92"/>
                <a:gd name="T2" fmla="*/ 130 w 130"/>
                <a:gd name="T3" fmla="*/ 92 h 92"/>
                <a:gd name="T4" fmla="*/ 0 w 130"/>
                <a:gd name="T5" fmla="*/ 0 h 92"/>
                <a:gd name="T6" fmla="*/ 0 w 130"/>
                <a:gd name="T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92">
                  <a:moveTo>
                    <a:pt x="0" y="92"/>
                  </a:moveTo>
                  <a:lnTo>
                    <a:pt x="130" y="92"/>
                  </a:lnTo>
                  <a:lnTo>
                    <a:pt x="0" y="0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Rectangle 144"/>
            <p:cNvSpPr>
              <a:spLocks noChangeArrowheads="1"/>
            </p:cNvSpPr>
            <p:nvPr/>
          </p:nvSpPr>
          <p:spPr bwMode="auto">
            <a:xfrm>
              <a:off x="9134475" y="1487488"/>
              <a:ext cx="292100" cy="41275"/>
            </a:xfrm>
            <a:prstGeom prst="rect">
              <a:avLst/>
            </a:prstGeom>
            <a:solidFill>
              <a:srgbClr val="BE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Rectangle 145"/>
            <p:cNvSpPr>
              <a:spLocks noChangeArrowheads="1"/>
            </p:cNvSpPr>
            <p:nvPr/>
          </p:nvSpPr>
          <p:spPr bwMode="auto">
            <a:xfrm>
              <a:off x="9134475" y="1487488"/>
              <a:ext cx="292100" cy="4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Rectangle 146"/>
            <p:cNvSpPr>
              <a:spLocks noChangeArrowheads="1"/>
            </p:cNvSpPr>
            <p:nvPr/>
          </p:nvSpPr>
          <p:spPr bwMode="auto">
            <a:xfrm>
              <a:off x="9134475" y="1550988"/>
              <a:ext cx="236538" cy="222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Rectangle 147"/>
            <p:cNvSpPr>
              <a:spLocks noChangeArrowheads="1"/>
            </p:cNvSpPr>
            <p:nvPr/>
          </p:nvSpPr>
          <p:spPr bwMode="auto">
            <a:xfrm>
              <a:off x="9134475" y="1595438"/>
              <a:ext cx="344488" cy="2381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Rectangle 148"/>
            <p:cNvSpPr>
              <a:spLocks noChangeArrowheads="1"/>
            </p:cNvSpPr>
            <p:nvPr/>
          </p:nvSpPr>
          <p:spPr bwMode="auto">
            <a:xfrm>
              <a:off x="9366250" y="1685926"/>
              <a:ext cx="488950" cy="30163"/>
            </a:xfrm>
            <a:prstGeom prst="rect">
              <a:avLst/>
            </a:prstGeom>
            <a:solidFill>
              <a:srgbClr val="BE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Rectangle 149"/>
            <p:cNvSpPr>
              <a:spLocks noChangeArrowheads="1"/>
            </p:cNvSpPr>
            <p:nvPr/>
          </p:nvSpPr>
          <p:spPr bwMode="auto">
            <a:xfrm>
              <a:off x="9366250" y="1685926"/>
              <a:ext cx="4889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Rectangle 150"/>
            <p:cNvSpPr>
              <a:spLocks noChangeArrowheads="1"/>
            </p:cNvSpPr>
            <p:nvPr/>
          </p:nvSpPr>
          <p:spPr bwMode="auto">
            <a:xfrm>
              <a:off x="9366250" y="1738313"/>
              <a:ext cx="180975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Rectangle 151"/>
            <p:cNvSpPr>
              <a:spLocks noChangeArrowheads="1"/>
            </p:cNvSpPr>
            <p:nvPr/>
          </p:nvSpPr>
          <p:spPr bwMode="auto">
            <a:xfrm>
              <a:off x="9583738" y="1738313"/>
              <a:ext cx="271463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Rectangle 152"/>
            <p:cNvSpPr>
              <a:spLocks noChangeArrowheads="1"/>
            </p:cNvSpPr>
            <p:nvPr/>
          </p:nvSpPr>
          <p:spPr bwMode="auto">
            <a:xfrm>
              <a:off x="9197975" y="1852613"/>
              <a:ext cx="844550" cy="2857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Rectangle 153"/>
            <p:cNvSpPr>
              <a:spLocks noChangeArrowheads="1"/>
            </p:cNvSpPr>
            <p:nvPr/>
          </p:nvSpPr>
          <p:spPr bwMode="auto">
            <a:xfrm>
              <a:off x="9159875" y="1941513"/>
              <a:ext cx="882650" cy="349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Rectangle 154"/>
            <p:cNvSpPr>
              <a:spLocks noChangeArrowheads="1"/>
            </p:cNvSpPr>
            <p:nvPr/>
          </p:nvSpPr>
          <p:spPr bwMode="auto">
            <a:xfrm>
              <a:off x="9159875" y="2039938"/>
              <a:ext cx="882650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Rectangle 155"/>
            <p:cNvSpPr>
              <a:spLocks noChangeArrowheads="1"/>
            </p:cNvSpPr>
            <p:nvPr/>
          </p:nvSpPr>
          <p:spPr bwMode="auto">
            <a:xfrm>
              <a:off x="9159875" y="2141538"/>
              <a:ext cx="882650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Rectangle 156"/>
            <p:cNvSpPr>
              <a:spLocks noChangeArrowheads="1"/>
            </p:cNvSpPr>
            <p:nvPr/>
          </p:nvSpPr>
          <p:spPr bwMode="auto">
            <a:xfrm>
              <a:off x="9159875" y="2238376"/>
              <a:ext cx="882650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Rectangle 157"/>
            <p:cNvSpPr>
              <a:spLocks noChangeArrowheads="1"/>
            </p:cNvSpPr>
            <p:nvPr/>
          </p:nvSpPr>
          <p:spPr bwMode="auto">
            <a:xfrm>
              <a:off x="9159875" y="2339976"/>
              <a:ext cx="882650" cy="349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Rectangle 158"/>
            <p:cNvSpPr>
              <a:spLocks noChangeArrowheads="1"/>
            </p:cNvSpPr>
            <p:nvPr/>
          </p:nvSpPr>
          <p:spPr bwMode="auto">
            <a:xfrm>
              <a:off x="9159875" y="2438401"/>
              <a:ext cx="882650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Rectangle 159"/>
            <p:cNvSpPr>
              <a:spLocks noChangeArrowheads="1"/>
            </p:cNvSpPr>
            <p:nvPr/>
          </p:nvSpPr>
          <p:spPr bwMode="auto">
            <a:xfrm>
              <a:off x="9159875" y="2540001"/>
              <a:ext cx="882650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Rectangle 160"/>
            <p:cNvSpPr>
              <a:spLocks noChangeArrowheads="1"/>
            </p:cNvSpPr>
            <p:nvPr/>
          </p:nvSpPr>
          <p:spPr bwMode="auto">
            <a:xfrm>
              <a:off x="9159875" y="2636838"/>
              <a:ext cx="882650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Rectangle 161"/>
            <p:cNvSpPr>
              <a:spLocks noChangeArrowheads="1"/>
            </p:cNvSpPr>
            <p:nvPr/>
          </p:nvSpPr>
          <p:spPr bwMode="auto">
            <a:xfrm>
              <a:off x="9159875" y="2743201"/>
              <a:ext cx="642938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Rectangle 162"/>
            <p:cNvSpPr>
              <a:spLocks noChangeArrowheads="1"/>
            </p:cNvSpPr>
            <p:nvPr/>
          </p:nvSpPr>
          <p:spPr bwMode="auto">
            <a:xfrm>
              <a:off x="9063038" y="1509713"/>
              <a:ext cx="19050" cy="1588"/>
            </a:xfrm>
            <a:prstGeom prst="rect">
              <a:avLst/>
            </a:prstGeom>
            <a:solidFill>
              <a:srgbClr val="4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Rectangle 163"/>
            <p:cNvSpPr>
              <a:spLocks noChangeArrowheads="1"/>
            </p:cNvSpPr>
            <p:nvPr/>
          </p:nvSpPr>
          <p:spPr bwMode="auto">
            <a:xfrm>
              <a:off x="9063038" y="1509713"/>
              <a:ext cx="19050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164"/>
            <p:cNvSpPr>
              <a:spLocks noEditPoints="1"/>
            </p:cNvSpPr>
            <p:nvPr/>
          </p:nvSpPr>
          <p:spPr bwMode="auto">
            <a:xfrm>
              <a:off x="9063038" y="1509713"/>
              <a:ext cx="19050" cy="1379538"/>
            </a:xfrm>
            <a:custGeom>
              <a:avLst/>
              <a:gdLst>
                <a:gd name="T0" fmla="*/ 0 w 12"/>
                <a:gd name="T1" fmla="*/ 850 h 869"/>
                <a:gd name="T2" fmla="*/ 12 w 12"/>
                <a:gd name="T3" fmla="*/ 869 h 869"/>
                <a:gd name="T4" fmla="*/ 12 w 12"/>
                <a:gd name="T5" fmla="*/ 850 h 869"/>
                <a:gd name="T6" fmla="*/ 0 w 12"/>
                <a:gd name="T7" fmla="*/ 784 h 869"/>
                <a:gd name="T8" fmla="*/ 12 w 12"/>
                <a:gd name="T9" fmla="*/ 831 h 869"/>
                <a:gd name="T10" fmla="*/ 12 w 12"/>
                <a:gd name="T11" fmla="*/ 725 h 869"/>
                <a:gd name="T12" fmla="*/ 0 w 12"/>
                <a:gd name="T13" fmla="*/ 765 h 869"/>
                <a:gd name="T14" fmla="*/ 12 w 12"/>
                <a:gd name="T15" fmla="*/ 725 h 869"/>
                <a:gd name="T16" fmla="*/ 0 w 12"/>
                <a:gd name="T17" fmla="*/ 658 h 869"/>
                <a:gd name="T18" fmla="*/ 12 w 12"/>
                <a:gd name="T19" fmla="*/ 703 h 869"/>
                <a:gd name="T20" fmla="*/ 12 w 12"/>
                <a:gd name="T21" fmla="*/ 599 h 869"/>
                <a:gd name="T22" fmla="*/ 0 w 12"/>
                <a:gd name="T23" fmla="*/ 639 h 869"/>
                <a:gd name="T24" fmla="*/ 12 w 12"/>
                <a:gd name="T25" fmla="*/ 599 h 869"/>
                <a:gd name="T26" fmla="*/ 0 w 12"/>
                <a:gd name="T27" fmla="*/ 533 h 869"/>
                <a:gd name="T28" fmla="*/ 12 w 12"/>
                <a:gd name="T29" fmla="*/ 578 h 869"/>
                <a:gd name="T30" fmla="*/ 12 w 12"/>
                <a:gd name="T31" fmla="*/ 474 h 869"/>
                <a:gd name="T32" fmla="*/ 0 w 12"/>
                <a:gd name="T33" fmla="*/ 514 h 869"/>
                <a:gd name="T34" fmla="*/ 12 w 12"/>
                <a:gd name="T35" fmla="*/ 474 h 869"/>
                <a:gd name="T36" fmla="*/ 0 w 12"/>
                <a:gd name="T37" fmla="*/ 407 h 869"/>
                <a:gd name="T38" fmla="*/ 12 w 12"/>
                <a:gd name="T39" fmla="*/ 452 h 869"/>
                <a:gd name="T40" fmla="*/ 12 w 12"/>
                <a:gd name="T41" fmla="*/ 348 h 869"/>
                <a:gd name="T42" fmla="*/ 0 w 12"/>
                <a:gd name="T43" fmla="*/ 388 h 869"/>
                <a:gd name="T44" fmla="*/ 12 w 12"/>
                <a:gd name="T45" fmla="*/ 348 h 869"/>
                <a:gd name="T46" fmla="*/ 0 w 12"/>
                <a:gd name="T47" fmla="*/ 289 h 869"/>
                <a:gd name="T48" fmla="*/ 12 w 12"/>
                <a:gd name="T49" fmla="*/ 327 h 869"/>
                <a:gd name="T50" fmla="*/ 12 w 12"/>
                <a:gd name="T51" fmla="*/ 123 h 869"/>
                <a:gd name="T52" fmla="*/ 0 w 12"/>
                <a:gd name="T53" fmla="*/ 268 h 869"/>
                <a:gd name="T54" fmla="*/ 12 w 12"/>
                <a:gd name="T55" fmla="*/ 123 h 869"/>
                <a:gd name="T56" fmla="*/ 0 w 12"/>
                <a:gd name="T57" fmla="*/ 95 h 869"/>
                <a:gd name="T58" fmla="*/ 12 w 12"/>
                <a:gd name="T59" fmla="*/ 107 h 869"/>
                <a:gd name="T60" fmla="*/ 12 w 12"/>
                <a:gd name="T61" fmla="*/ 66 h 869"/>
                <a:gd name="T62" fmla="*/ 0 w 12"/>
                <a:gd name="T63" fmla="*/ 81 h 869"/>
                <a:gd name="T64" fmla="*/ 12 w 12"/>
                <a:gd name="T65" fmla="*/ 66 h 869"/>
                <a:gd name="T66" fmla="*/ 0 w 12"/>
                <a:gd name="T67" fmla="*/ 0 h 869"/>
                <a:gd name="T68" fmla="*/ 12 w 12"/>
                <a:gd name="T69" fmla="*/ 4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" h="869">
                  <a:moveTo>
                    <a:pt x="12" y="850"/>
                  </a:moveTo>
                  <a:lnTo>
                    <a:pt x="0" y="850"/>
                  </a:lnTo>
                  <a:lnTo>
                    <a:pt x="0" y="869"/>
                  </a:lnTo>
                  <a:lnTo>
                    <a:pt x="12" y="869"/>
                  </a:lnTo>
                  <a:lnTo>
                    <a:pt x="12" y="857"/>
                  </a:lnTo>
                  <a:lnTo>
                    <a:pt x="12" y="850"/>
                  </a:lnTo>
                  <a:close/>
                  <a:moveTo>
                    <a:pt x="12" y="784"/>
                  </a:moveTo>
                  <a:lnTo>
                    <a:pt x="0" y="784"/>
                  </a:lnTo>
                  <a:lnTo>
                    <a:pt x="0" y="831"/>
                  </a:lnTo>
                  <a:lnTo>
                    <a:pt x="12" y="831"/>
                  </a:lnTo>
                  <a:lnTo>
                    <a:pt x="12" y="784"/>
                  </a:lnTo>
                  <a:close/>
                  <a:moveTo>
                    <a:pt x="12" y="725"/>
                  </a:moveTo>
                  <a:lnTo>
                    <a:pt x="0" y="725"/>
                  </a:lnTo>
                  <a:lnTo>
                    <a:pt x="0" y="765"/>
                  </a:lnTo>
                  <a:lnTo>
                    <a:pt x="12" y="765"/>
                  </a:lnTo>
                  <a:lnTo>
                    <a:pt x="12" y="725"/>
                  </a:lnTo>
                  <a:close/>
                  <a:moveTo>
                    <a:pt x="12" y="658"/>
                  </a:moveTo>
                  <a:lnTo>
                    <a:pt x="0" y="658"/>
                  </a:lnTo>
                  <a:lnTo>
                    <a:pt x="0" y="703"/>
                  </a:lnTo>
                  <a:lnTo>
                    <a:pt x="12" y="703"/>
                  </a:lnTo>
                  <a:lnTo>
                    <a:pt x="12" y="658"/>
                  </a:lnTo>
                  <a:close/>
                  <a:moveTo>
                    <a:pt x="12" y="599"/>
                  </a:moveTo>
                  <a:lnTo>
                    <a:pt x="0" y="599"/>
                  </a:lnTo>
                  <a:lnTo>
                    <a:pt x="0" y="639"/>
                  </a:lnTo>
                  <a:lnTo>
                    <a:pt x="12" y="639"/>
                  </a:lnTo>
                  <a:lnTo>
                    <a:pt x="12" y="599"/>
                  </a:lnTo>
                  <a:close/>
                  <a:moveTo>
                    <a:pt x="12" y="533"/>
                  </a:moveTo>
                  <a:lnTo>
                    <a:pt x="0" y="533"/>
                  </a:lnTo>
                  <a:lnTo>
                    <a:pt x="0" y="578"/>
                  </a:lnTo>
                  <a:lnTo>
                    <a:pt x="12" y="578"/>
                  </a:lnTo>
                  <a:lnTo>
                    <a:pt x="12" y="533"/>
                  </a:lnTo>
                  <a:close/>
                  <a:moveTo>
                    <a:pt x="12" y="474"/>
                  </a:moveTo>
                  <a:lnTo>
                    <a:pt x="0" y="474"/>
                  </a:lnTo>
                  <a:lnTo>
                    <a:pt x="0" y="514"/>
                  </a:lnTo>
                  <a:lnTo>
                    <a:pt x="12" y="514"/>
                  </a:lnTo>
                  <a:lnTo>
                    <a:pt x="12" y="474"/>
                  </a:lnTo>
                  <a:close/>
                  <a:moveTo>
                    <a:pt x="12" y="407"/>
                  </a:moveTo>
                  <a:lnTo>
                    <a:pt x="0" y="407"/>
                  </a:lnTo>
                  <a:lnTo>
                    <a:pt x="0" y="452"/>
                  </a:lnTo>
                  <a:lnTo>
                    <a:pt x="12" y="452"/>
                  </a:lnTo>
                  <a:lnTo>
                    <a:pt x="12" y="407"/>
                  </a:lnTo>
                  <a:close/>
                  <a:moveTo>
                    <a:pt x="12" y="348"/>
                  </a:moveTo>
                  <a:lnTo>
                    <a:pt x="0" y="348"/>
                  </a:lnTo>
                  <a:lnTo>
                    <a:pt x="0" y="388"/>
                  </a:lnTo>
                  <a:lnTo>
                    <a:pt x="12" y="388"/>
                  </a:lnTo>
                  <a:lnTo>
                    <a:pt x="12" y="348"/>
                  </a:lnTo>
                  <a:close/>
                  <a:moveTo>
                    <a:pt x="12" y="289"/>
                  </a:moveTo>
                  <a:lnTo>
                    <a:pt x="0" y="289"/>
                  </a:lnTo>
                  <a:lnTo>
                    <a:pt x="0" y="327"/>
                  </a:lnTo>
                  <a:lnTo>
                    <a:pt x="12" y="327"/>
                  </a:lnTo>
                  <a:lnTo>
                    <a:pt x="12" y="289"/>
                  </a:lnTo>
                  <a:close/>
                  <a:moveTo>
                    <a:pt x="12" y="123"/>
                  </a:moveTo>
                  <a:lnTo>
                    <a:pt x="0" y="123"/>
                  </a:lnTo>
                  <a:lnTo>
                    <a:pt x="0" y="268"/>
                  </a:lnTo>
                  <a:lnTo>
                    <a:pt x="12" y="268"/>
                  </a:lnTo>
                  <a:lnTo>
                    <a:pt x="12" y="123"/>
                  </a:lnTo>
                  <a:close/>
                  <a:moveTo>
                    <a:pt x="12" y="95"/>
                  </a:moveTo>
                  <a:lnTo>
                    <a:pt x="0" y="95"/>
                  </a:lnTo>
                  <a:lnTo>
                    <a:pt x="0" y="107"/>
                  </a:lnTo>
                  <a:lnTo>
                    <a:pt x="12" y="107"/>
                  </a:lnTo>
                  <a:lnTo>
                    <a:pt x="12" y="95"/>
                  </a:lnTo>
                  <a:close/>
                  <a:moveTo>
                    <a:pt x="12" y="66"/>
                  </a:moveTo>
                  <a:lnTo>
                    <a:pt x="0" y="66"/>
                  </a:lnTo>
                  <a:lnTo>
                    <a:pt x="0" y="81"/>
                  </a:lnTo>
                  <a:lnTo>
                    <a:pt x="12" y="81"/>
                  </a:lnTo>
                  <a:lnTo>
                    <a:pt x="12" y="66"/>
                  </a:lnTo>
                  <a:close/>
                  <a:moveTo>
                    <a:pt x="12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12" y="4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165"/>
            <p:cNvSpPr>
              <a:spLocks noEditPoints="1"/>
            </p:cNvSpPr>
            <p:nvPr/>
          </p:nvSpPr>
          <p:spPr bwMode="auto">
            <a:xfrm>
              <a:off x="9063038" y="1509713"/>
              <a:ext cx="19050" cy="1379538"/>
            </a:xfrm>
            <a:custGeom>
              <a:avLst/>
              <a:gdLst>
                <a:gd name="T0" fmla="*/ 0 w 12"/>
                <a:gd name="T1" fmla="*/ 850 h 869"/>
                <a:gd name="T2" fmla="*/ 12 w 12"/>
                <a:gd name="T3" fmla="*/ 869 h 869"/>
                <a:gd name="T4" fmla="*/ 12 w 12"/>
                <a:gd name="T5" fmla="*/ 850 h 869"/>
                <a:gd name="T6" fmla="*/ 0 w 12"/>
                <a:gd name="T7" fmla="*/ 784 h 869"/>
                <a:gd name="T8" fmla="*/ 12 w 12"/>
                <a:gd name="T9" fmla="*/ 831 h 869"/>
                <a:gd name="T10" fmla="*/ 12 w 12"/>
                <a:gd name="T11" fmla="*/ 725 h 869"/>
                <a:gd name="T12" fmla="*/ 0 w 12"/>
                <a:gd name="T13" fmla="*/ 765 h 869"/>
                <a:gd name="T14" fmla="*/ 12 w 12"/>
                <a:gd name="T15" fmla="*/ 725 h 869"/>
                <a:gd name="T16" fmla="*/ 0 w 12"/>
                <a:gd name="T17" fmla="*/ 658 h 869"/>
                <a:gd name="T18" fmla="*/ 12 w 12"/>
                <a:gd name="T19" fmla="*/ 703 h 869"/>
                <a:gd name="T20" fmla="*/ 12 w 12"/>
                <a:gd name="T21" fmla="*/ 599 h 869"/>
                <a:gd name="T22" fmla="*/ 0 w 12"/>
                <a:gd name="T23" fmla="*/ 639 h 869"/>
                <a:gd name="T24" fmla="*/ 12 w 12"/>
                <a:gd name="T25" fmla="*/ 599 h 869"/>
                <a:gd name="T26" fmla="*/ 0 w 12"/>
                <a:gd name="T27" fmla="*/ 533 h 869"/>
                <a:gd name="T28" fmla="*/ 12 w 12"/>
                <a:gd name="T29" fmla="*/ 578 h 869"/>
                <a:gd name="T30" fmla="*/ 12 w 12"/>
                <a:gd name="T31" fmla="*/ 474 h 869"/>
                <a:gd name="T32" fmla="*/ 0 w 12"/>
                <a:gd name="T33" fmla="*/ 514 h 869"/>
                <a:gd name="T34" fmla="*/ 12 w 12"/>
                <a:gd name="T35" fmla="*/ 474 h 869"/>
                <a:gd name="T36" fmla="*/ 0 w 12"/>
                <a:gd name="T37" fmla="*/ 407 h 869"/>
                <a:gd name="T38" fmla="*/ 12 w 12"/>
                <a:gd name="T39" fmla="*/ 452 h 869"/>
                <a:gd name="T40" fmla="*/ 12 w 12"/>
                <a:gd name="T41" fmla="*/ 348 h 869"/>
                <a:gd name="T42" fmla="*/ 0 w 12"/>
                <a:gd name="T43" fmla="*/ 388 h 869"/>
                <a:gd name="T44" fmla="*/ 12 w 12"/>
                <a:gd name="T45" fmla="*/ 348 h 869"/>
                <a:gd name="T46" fmla="*/ 0 w 12"/>
                <a:gd name="T47" fmla="*/ 289 h 869"/>
                <a:gd name="T48" fmla="*/ 12 w 12"/>
                <a:gd name="T49" fmla="*/ 327 h 869"/>
                <a:gd name="T50" fmla="*/ 12 w 12"/>
                <a:gd name="T51" fmla="*/ 123 h 869"/>
                <a:gd name="T52" fmla="*/ 0 w 12"/>
                <a:gd name="T53" fmla="*/ 268 h 869"/>
                <a:gd name="T54" fmla="*/ 12 w 12"/>
                <a:gd name="T55" fmla="*/ 123 h 869"/>
                <a:gd name="T56" fmla="*/ 0 w 12"/>
                <a:gd name="T57" fmla="*/ 95 h 869"/>
                <a:gd name="T58" fmla="*/ 12 w 12"/>
                <a:gd name="T59" fmla="*/ 107 h 869"/>
                <a:gd name="T60" fmla="*/ 12 w 12"/>
                <a:gd name="T61" fmla="*/ 66 h 869"/>
                <a:gd name="T62" fmla="*/ 0 w 12"/>
                <a:gd name="T63" fmla="*/ 81 h 869"/>
                <a:gd name="T64" fmla="*/ 12 w 12"/>
                <a:gd name="T65" fmla="*/ 66 h 869"/>
                <a:gd name="T66" fmla="*/ 0 w 12"/>
                <a:gd name="T67" fmla="*/ 0 h 869"/>
                <a:gd name="T68" fmla="*/ 12 w 12"/>
                <a:gd name="T69" fmla="*/ 4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" h="869">
                  <a:moveTo>
                    <a:pt x="12" y="850"/>
                  </a:moveTo>
                  <a:lnTo>
                    <a:pt x="0" y="850"/>
                  </a:lnTo>
                  <a:lnTo>
                    <a:pt x="0" y="869"/>
                  </a:lnTo>
                  <a:lnTo>
                    <a:pt x="12" y="869"/>
                  </a:lnTo>
                  <a:lnTo>
                    <a:pt x="12" y="857"/>
                  </a:lnTo>
                  <a:lnTo>
                    <a:pt x="12" y="850"/>
                  </a:lnTo>
                  <a:moveTo>
                    <a:pt x="12" y="784"/>
                  </a:moveTo>
                  <a:lnTo>
                    <a:pt x="0" y="784"/>
                  </a:lnTo>
                  <a:lnTo>
                    <a:pt x="0" y="831"/>
                  </a:lnTo>
                  <a:lnTo>
                    <a:pt x="12" y="831"/>
                  </a:lnTo>
                  <a:lnTo>
                    <a:pt x="12" y="784"/>
                  </a:lnTo>
                  <a:moveTo>
                    <a:pt x="12" y="725"/>
                  </a:moveTo>
                  <a:lnTo>
                    <a:pt x="0" y="725"/>
                  </a:lnTo>
                  <a:lnTo>
                    <a:pt x="0" y="765"/>
                  </a:lnTo>
                  <a:lnTo>
                    <a:pt x="12" y="765"/>
                  </a:lnTo>
                  <a:lnTo>
                    <a:pt x="12" y="725"/>
                  </a:lnTo>
                  <a:moveTo>
                    <a:pt x="12" y="658"/>
                  </a:moveTo>
                  <a:lnTo>
                    <a:pt x="0" y="658"/>
                  </a:lnTo>
                  <a:lnTo>
                    <a:pt x="0" y="703"/>
                  </a:lnTo>
                  <a:lnTo>
                    <a:pt x="12" y="703"/>
                  </a:lnTo>
                  <a:lnTo>
                    <a:pt x="12" y="658"/>
                  </a:lnTo>
                  <a:moveTo>
                    <a:pt x="12" y="599"/>
                  </a:moveTo>
                  <a:lnTo>
                    <a:pt x="0" y="599"/>
                  </a:lnTo>
                  <a:lnTo>
                    <a:pt x="0" y="639"/>
                  </a:lnTo>
                  <a:lnTo>
                    <a:pt x="12" y="639"/>
                  </a:lnTo>
                  <a:lnTo>
                    <a:pt x="12" y="599"/>
                  </a:lnTo>
                  <a:moveTo>
                    <a:pt x="12" y="533"/>
                  </a:moveTo>
                  <a:lnTo>
                    <a:pt x="0" y="533"/>
                  </a:lnTo>
                  <a:lnTo>
                    <a:pt x="0" y="578"/>
                  </a:lnTo>
                  <a:lnTo>
                    <a:pt x="12" y="578"/>
                  </a:lnTo>
                  <a:lnTo>
                    <a:pt x="12" y="533"/>
                  </a:lnTo>
                  <a:moveTo>
                    <a:pt x="12" y="474"/>
                  </a:moveTo>
                  <a:lnTo>
                    <a:pt x="0" y="474"/>
                  </a:lnTo>
                  <a:lnTo>
                    <a:pt x="0" y="514"/>
                  </a:lnTo>
                  <a:lnTo>
                    <a:pt x="12" y="514"/>
                  </a:lnTo>
                  <a:lnTo>
                    <a:pt x="12" y="474"/>
                  </a:lnTo>
                  <a:moveTo>
                    <a:pt x="12" y="407"/>
                  </a:moveTo>
                  <a:lnTo>
                    <a:pt x="0" y="407"/>
                  </a:lnTo>
                  <a:lnTo>
                    <a:pt x="0" y="452"/>
                  </a:lnTo>
                  <a:lnTo>
                    <a:pt x="12" y="452"/>
                  </a:lnTo>
                  <a:lnTo>
                    <a:pt x="12" y="407"/>
                  </a:lnTo>
                  <a:moveTo>
                    <a:pt x="12" y="348"/>
                  </a:moveTo>
                  <a:lnTo>
                    <a:pt x="0" y="348"/>
                  </a:lnTo>
                  <a:lnTo>
                    <a:pt x="0" y="388"/>
                  </a:lnTo>
                  <a:lnTo>
                    <a:pt x="12" y="388"/>
                  </a:lnTo>
                  <a:lnTo>
                    <a:pt x="12" y="348"/>
                  </a:lnTo>
                  <a:moveTo>
                    <a:pt x="12" y="289"/>
                  </a:moveTo>
                  <a:lnTo>
                    <a:pt x="0" y="289"/>
                  </a:lnTo>
                  <a:lnTo>
                    <a:pt x="0" y="327"/>
                  </a:lnTo>
                  <a:lnTo>
                    <a:pt x="12" y="327"/>
                  </a:lnTo>
                  <a:lnTo>
                    <a:pt x="12" y="289"/>
                  </a:lnTo>
                  <a:moveTo>
                    <a:pt x="12" y="123"/>
                  </a:moveTo>
                  <a:lnTo>
                    <a:pt x="0" y="123"/>
                  </a:lnTo>
                  <a:lnTo>
                    <a:pt x="0" y="268"/>
                  </a:lnTo>
                  <a:lnTo>
                    <a:pt x="12" y="268"/>
                  </a:lnTo>
                  <a:lnTo>
                    <a:pt x="12" y="123"/>
                  </a:lnTo>
                  <a:moveTo>
                    <a:pt x="12" y="95"/>
                  </a:moveTo>
                  <a:lnTo>
                    <a:pt x="0" y="95"/>
                  </a:lnTo>
                  <a:lnTo>
                    <a:pt x="0" y="107"/>
                  </a:lnTo>
                  <a:lnTo>
                    <a:pt x="12" y="107"/>
                  </a:lnTo>
                  <a:lnTo>
                    <a:pt x="12" y="95"/>
                  </a:lnTo>
                  <a:moveTo>
                    <a:pt x="12" y="66"/>
                  </a:moveTo>
                  <a:lnTo>
                    <a:pt x="0" y="66"/>
                  </a:lnTo>
                  <a:lnTo>
                    <a:pt x="0" y="81"/>
                  </a:lnTo>
                  <a:lnTo>
                    <a:pt x="12" y="81"/>
                  </a:lnTo>
                  <a:lnTo>
                    <a:pt x="12" y="66"/>
                  </a:lnTo>
                  <a:moveTo>
                    <a:pt x="12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12" y="40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Rectangle 166"/>
            <p:cNvSpPr>
              <a:spLocks noChangeArrowheads="1"/>
            </p:cNvSpPr>
            <p:nvPr/>
          </p:nvSpPr>
          <p:spPr bwMode="auto">
            <a:xfrm>
              <a:off x="9063038" y="1573213"/>
              <a:ext cx="19050" cy="41275"/>
            </a:xfrm>
            <a:prstGeom prst="rect">
              <a:avLst/>
            </a:prstGeom>
            <a:solidFill>
              <a:srgbClr val="B1D3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Rectangle 167"/>
            <p:cNvSpPr>
              <a:spLocks noChangeArrowheads="1"/>
            </p:cNvSpPr>
            <p:nvPr/>
          </p:nvSpPr>
          <p:spPr bwMode="auto">
            <a:xfrm>
              <a:off x="9063038" y="1573213"/>
              <a:ext cx="19050" cy="4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Rectangle 168"/>
            <p:cNvSpPr>
              <a:spLocks noChangeArrowheads="1"/>
            </p:cNvSpPr>
            <p:nvPr/>
          </p:nvSpPr>
          <p:spPr bwMode="auto">
            <a:xfrm>
              <a:off x="9063038" y="1638301"/>
              <a:ext cx="19050" cy="22225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Rectangle 169"/>
            <p:cNvSpPr>
              <a:spLocks noChangeArrowheads="1"/>
            </p:cNvSpPr>
            <p:nvPr/>
          </p:nvSpPr>
          <p:spPr bwMode="auto">
            <a:xfrm>
              <a:off x="9063038" y="1638301"/>
              <a:ext cx="19050" cy="22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Rectangle 170"/>
            <p:cNvSpPr>
              <a:spLocks noChangeArrowheads="1"/>
            </p:cNvSpPr>
            <p:nvPr/>
          </p:nvSpPr>
          <p:spPr bwMode="auto">
            <a:xfrm>
              <a:off x="9063038" y="1679576"/>
              <a:ext cx="19050" cy="25400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Rectangle 171"/>
            <p:cNvSpPr>
              <a:spLocks noChangeArrowheads="1"/>
            </p:cNvSpPr>
            <p:nvPr/>
          </p:nvSpPr>
          <p:spPr bwMode="auto">
            <a:xfrm>
              <a:off x="9063038" y="1679576"/>
              <a:ext cx="1905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Rectangle 172"/>
            <p:cNvSpPr>
              <a:spLocks noChangeArrowheads="1"/>
            </p:cNvSpPr>
            <p:nvPr/>
          </p:nvSpPr>
          <p:spPr bwMode="auto">
            <a:xfrm>
              <a:off x="9063038" y="1935163"/>
              <a:ext cx="19050" cy="33338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Rectangle 173"/>
            <p:cNvSpPr>
              <a:spLocks noChangeArrowheads="1"/>
            </p:cNvSpPr>
            <p:nvPr/>
          </p:nvSpPr>
          <p:spPr bwMode="auto">
            <a:xfrm>
              <a:off x="9063038" y="1935163"/>
              <a:ext cx="19050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Rectangle 174"/>
            <p:cNvSpPr>
              <a:spLocks noChangeArrowheads="1"/>
            </p:cNvSpPr>
            <p:nvPr/>
          </p:nvSpPr>
          <p:spPr bwMode="auto">
            <a:xfrm>
              <a:off x="9063038" y="2028826"/>
              <a:ext cx="19050" cy="33338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Rectangle 175"/>
            <p:cNvSpPr>
              <a:spLocks noChangeArrowheads="1"/>
            </p:cNvSpPr>
            <p:nvPr/>
          </p:nvSpPr>
          <p:spPr bwMode="auto">
            <a:xfrm>
              <a:off x="9063038" y="2028826"/>
              <a:ext cx="19050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Rectangle 176"/>
            <p:cNvSpPr>
              <a:spLocks noChangeArrowheads="1"/>
            </p:cNvSpPr>
            <p:nvPr/>
          </p:nvSpPr>
          <p:spPr bwMode="auto">
            <a:xfrm>
              <a:off x="9063038" y="2125663"/>
              <a:ext cx="19050" cy="30163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Rectangle 177"/>
            <p:cNvSpPr>
              <a:spLocks noChangeArrowheads="1"/>
            </p:cNvSpPr>
            <p:nvPr/>
          </p:nvSpPr>
          <p:spPr bwMode="auto">
            <a:xfrm>
              <a:off x="9063038" y="2125663"/>
              <a:ext cx="190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Rectangle 178"/>
            <p:cNvSpPr>
              <a:spLocks noChangeArrowheads="1"/>
            </p:cNvSpPr>
            <p:nvPr/>
          </p:nvSpPr>
          <p:spPr bwMode="auto">
            <a:xfrm>
              <a:off x="9063038" y="2227263"/>
              <a:ext cx="19050" cy="34925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Rectangle 179"/>
            <p:cNvSpPr>
              <a:spLocks noChangeArrowheads="1"/>
            </p:cNvSpPr>
            <p:nvPr/>
          </p:nvSpPr>
          <p:spPr bwMode="auto">
            <a:xfrm>
              <a:off x="9063038" y="2227263"/>
              <a:ext cx="19050" cy="3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Rectangle 180"/>
            <p:cNvSpPr>
              <a:spLocks noChangeArrowheads="1"/>
            </p:cNvSpPr>
            <p:nvPr/>
          </p:nvSpPr>
          <p:spPr bwMode="auto">
            <a:xfrm>
              <a:off x="9063038" y="2325688"/>
              <a:ext cx="19050" cy="30163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Rectangle 181"/>
            <p:cNvSpPr>
              <a:spLocks noChangeArrowheads="1"/>
            </p:cNvSpPr>
            <p:nvPr/>
          </p:nvSpPr>
          <p:spPr bwMode="auto">
            <a:xfrm>
              <a:off x="9063038" y="2325688"/>
              <a:ext cx="190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Rectangle 182"/>
            <p:cNvSpPr>
              <a:spLocks noChangeArrowheads="1"/>
            </p:cNvSpPr>
            <p:nvPr/>
          </p:nvSpPr>
          <p:spPr bwMode="auto">
            <a:xfrm>
              <a:off x="9063038" y="2427288"/>
              <a:ext cx="19050" cy="33338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Rectangle 183"/>
            <p:cNvSpPr>
              <a:spLocks noChangeArrowheads="1"/>
            </p:cNvSpPr>
            <p:nvPr/>
          </p:nvSpPr>
          <p:spPr bwMode="auto">
            <a:xfrm>
              <a:off x="9063038" y="2427288"/>
              <a:ext cx="19050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Rectangle 184"/>
            <p:cNvSpPr>
              <a:spLocks noChangeArrowheads="1"/>
            </p:cNvSpPr>
            <p:nvPr/>
          </p:nvSpPr>
          <p:spPr bwMode="auto">
            <a:xfrm>
              <a:off x="9063038" y="2524126"/>
              <a:ext cx="19050" cy="30163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Rectangle 185"/>
            <p:cNvSpPr>
              <a:spLocks noChangeArrowheads="1"/>
            </p:cNvSpPr>
            <p:nvPr/>
          </p:nvSpPr>
          <p:spPr bwMode="auto">
            <a:xfrm>
              <a:off x="9063038" y="2524126"/>
              <a:ext cx="190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Rectangle 186"/>
            <p:cNvSpPr>
              <a:spLocks noChangeArrowheads="1"/>
            </p:cNvSpPr>
            <p:nvPr/>
          </p:nvSpPr>
          <p:spPr bwMode="auto">
            <a:xfrm>
              <a:off x="9063038" y="2625726"/>
              <a:ext cx="19050" cy="34925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Rectangle 187"/>
            <p:cNvSpPr>
              <a:spLocks noChangeArrowheads="1"/>
            </p:cNvSpPr>
            <p:nvPr/>
          </p:nvSpPr>
          <p:spPr bwMode="auto">
            <a:xfrm>
              <a:off x="9063038" y="2625726"/>
              <a:ext cx="19050" cy="3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3" name="Rectangle 188"/>
            <p:cNvSpPr>
              <a:spLocks noChangeArrowheads="1"/>
            </p:cNvSpPr>
            <p:nvPr/>
          </p:nvSpPr>
          <p:spPr bwMode="auto">
            <a:xfrm>
              <a:off x="9063038" y="2724151"/>
              <a:ext cx="19050" cy="30163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Rectangle 189"/>
            <p:cNvSpPr>
              <a:spLocks noChangeArrowheads="1"/>
            </p:cNvSpPr>
            <p:nvPr/>
          </p:nvSpPr>
          <p:spPr bwMode="auto">
            <a:xfrm>
              <a:off x="9063038" y="2724151"/>
              <a:ext cx="190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Rectangle 190"/>
            <p:cNvSpPr>
              <a:spLocks noChangeArrowheads="1"/>
            </p:cNvSpPr>
            <p:nvPr/>
          </p:nvSpPr>
          <p:spPr bwMode="auto">
            <a:xfrm>
              <a:off x="9063038" y="2828926"/>
              <a:ext cx="19050" cy="30163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6" name="Rectangle 191"/>
            <p:cNvSpPr>
              <a:spLocks noChangeArrowheads="1"/>
            </p:cNvSpPr>
            <p:nvPr/>
          </p:nvSpPr>
          <p:spPr bwMode="auto">
            <a:xfrm>
              <a:off x="9063038" y="2828926"/>
              <a:ext cx="190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Freeform 192"/>
            <p:cNvSpPr>
              <a:spLocks/>
            </p:cNvSpPr>
            <p:nvPr/>
          </p:nvSpPr>
          <p:spPr bwMode="auto">
            <a:xfrm>
              <a:off x="9082088" y="1509713"/>
              <a:ext cx="0" cy="1360488"/>
            </a:xfrm>
            <a:custGeom>
              <a:avLst/>
              <a:gdLst>
                <a:gd name="T0" fmla="*/ 0 h 857"/>
                <a:gd name="T1" fmla="*/ 0 h 857"/>
                <a:gd name="T2" fmla="*/ 0 h 857"/>
                <a:gd name="T3" fmla="*/ 40 h 857"/>
                <a:gd name="T4" fmla="*/ 66 h 857"/>
                <a:gd name="T5" fmla="*/ 81 h 857"/>
                <a:gd name="T6" fmla="*/ 95 h 857"/>
                <a:gd name="T7" fmla="*/ 107 h 857"/>
                <a:gd name="T8" fmla="*/ 123 h 857"/>
                <a:gd name="T9" fmla="*/ 268 h 857"/>
                <a:gd name="T10" fmla="*/ 289 h 857"/>
                <a:gd name="T11" fmla="*/ 327 h 857"/>
                <a:gd name="T12" fmla="*/ 348 h 857"/>
                <a:gd name="T13" fmla="*/ 388 h 857"/>
                <a:gd name="T14" fmla="*/ 407 h 857"/>
                <a:gd name="T15" fmla="*/ 452 h 857"/>
                <a:gd name="T16" fmla="*/ 474 h 857"/>
                <a:gd name="T17" fmla="*/ 514 h 857"/>
                <a:gd name="T18" fmla="*/ 533 h 857"/>
                <a:gd name="T19" fmla="*/ 578 h 857"/>
                <a:gd name="T20" fmla="*/ 599 h 857"/>
                <a:gd name="T21" fmla="*/ 639 h 857"/>
                <a:gd name="T22" fmla="*/ 658 h 857"/>
                <a:gd name="T23" fmla="*/ 703 h 857"/>
                <a:gd name="T24" fmla="*/ 725 h 857"/>
                <a:gd name="T25" fmla="*/ 765 h 857"/>
                <a:gd name="T26" fmla="*/ 784 h 857"/>
                <a:gd name="T27" fmla="*/ 831 h 857"/>
                <a:gd name="T28" fmla="*/ 850 h 857"/>
                <a:gd name="T29" fmla="*/ 857 h 857"/>
                <a:gd name="T30" fmla="*/ 0 h 85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</a:cxnLst>
              <a:rect l="0" t="0" r="r" b="b"/>
              <a:pathLst>
                <a:path h="857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0"/>
                  </a:lnTo>
                  <a:lnTo>
                    <a:pt x="0" y="66"/>
                  </a:lnTo>
                  <a:lnTo>
                    <a:pt x="0" y="81"/>
                  </a:lnTo>
                  <a:lnTo>
                    <a:pt x="0" y="95"/>
                  </a:lnTo>
                  <a:lnTo>
                    <a:pt x="0" y="107"/>
                  </a:lnTo>
                  <a:lnTo>
                    <a:pt x="0" y="123"/>
                  </a:lnTo>
                  <a:lnTo>
                    <a:pt x="0" y="268"/>
                  </a:lnTo>
                  <a:lnTo>
                    <a:pt x="0" y="289"/>
                  </a:lnTo>
                  <a:lnTo>
                    <a:pt x="0" y="327"/>
                  </a:lnTo>
                  <a:lnTo>
                    <a:pt x="0" y="348"/>
                  </a:lnTo>
                  <a:lnTo>
                    <a:pt x="0" y="388"/>
                  </a:lnTo>
                  <a:lnTo>
                    <a:pt x="0" y="407"/>
                  </a:lnTo>
                  <a:lnTo>
                    <a:pt x="0" y="452"/>
                  </a:lnTo>
                  <a:lnTo>
                    <a:pt x="0" y="474"/>
                  </a:lnTo>
                  <a:lnTo>
                    <a:pt x="0" y="514"/>
                  </a:lnTo>
                  <a:lnTo>
                    <a:pt x="0" y="533"/>
                  </a:lnTo>
                  <a:lnTo>
                    <a:pt x="0" y="578"/>
                  </a:lnTo>
                  <a:lnTo>
                    <a:pt x="0" y="599"/>
                  </a:lnTo>
                  <a:lnTo>
                    <a:pt x="0" y="639"/>
                  </a:lnTo>
                  <a:lnTo>
                    <a:pt x="0" y="658"/>
                  </a:lnTo>
                  <a:lnTo>
                    <a:pt x="0" y="703"/>
                  </a:lnTo>
                  <a:lnTo>
                    <a:pt x="0" y="725"/>
                  </a:lnTo>
                  <a:lnTo>
                    <a:pt x="0" y="765"/>
                  </a:lnTo>
                  <a:lnTo>
                    <a:pt x="0" y="784"/>
                  </a:lnTo>
                  <a:lnTo>
                    <a:pt x="0" y="831"/>
                  </a:lnTo>
                  <a:lnTo>
                    <a:pt x="0" y="850"/>
                  </a:lnTo>
                  <a:lnTo>
                    <a:pt x="0" y="8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Freeform 193"/>
            <p:cNvSpPr>
              <a:spLocks/>
            </p:cNvSpPr>
            <p:nvPr/>
          </p:nvSpPr>
          <p:spPr bwMode="auto">
            <a:xfrm>
              <a:off x="9082088" y="1509713"/>
              <a:ext cx="0" cy="1360488"/>
            </a:xfrm>
            <a:custGeom>
              <a:avLst/>
              <a:gdLst>
                <a:gd name="T0" fmla="*/ 0 h 857"/>
                <a:gd name="T1" fmla="*/ 0 h 857"/>
                <a:gd name="T2" fmla="*/ 0 h 857"/>
                <a:gd name="T3" fmla="*/ 40 h 857"/>
                <a:gd name="T4" fmla="*/ 66 h 857"/>
                <a:gd name="T5" fmla="*/ 81 h 857"/>
                <a:gd name="T6" fmla="*/ 95 h 857"/>
                <a:gd name="T7" fmla="*/ 107 h 857"/>
                <a:gd name="T8" fmla="*/ 123 h 857"/>
                <a:gd name="T9" fmla="*/ 268 h 857"/>
                <a:gd name="T10" fmla="*/ 289 h 857"/>
                <a:gd name="T11" fmla="*/ 327 h 857"/>
                <a:gd name="T12" fmla="*/ 348 h 857"/>
                <a:gd name="T13" fmla="*/ 388 h 857"/>
                <a:gd name="T14" fmla="*/ 407 h 857"/>
                <a:gd name="T15" fmla="*/ 452 h 857"/>
                <a:gd name="T16" fmla="*/ 474 h 857"/>
                <a:gd name="T17" fmla="*/ 514 h 857"/>
                <a:gd name="T18" fmla="*/ 533 h 857"/>
                <a:gd name="T19" fmla="*/ 578 h 857"/>
                <a:gd name="T20" fmla="*/ 599 h 857"/>
                <a:gd name="T21" fmla="*/ 639 h 857"/>
                <a:gd name="T22" fmla="*/ 658 h 857"/>
                <a:gd name="T23" fmla="*/ 703 h 857"/>
                <a:gd name="T24" fmla="*/ 725 h 857"/>
                <a:gd name="T25" fmla="*/ 765 h 857"/>
                <a:gd name="T26" fmla="*/ 784 h 857"/>
                <a:gd name="T27" fmla="*/ 831 h 857"/>
                <a:gd name="T28" fmla="*/ 850 h 857"/>
                <a:gd name="T29" fmla="*/ 857 h 857"/>
                <a:gd name="T30" fmla="*/ 0 h 85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</a:cxnLst>
              <a:rect l="0" t="0" r="r" b="b"/>
              <a:pathLst>
                <a:path h="857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0"/>
                  </a:lnTo>
                  <a:lnTo>
                    <a:pt x="0" y="66"/>
                  </a:lnTo>
                  <a:lnTo>
                    <a:pt x="0" y="81"/>
                  </a:lnTo>
                  <a:lnTo>
                    <a:pt x="0" y="95"/>
                  </a:lnTo>
                  <a:lnTo>
                    <a:pt x="0" y="107"/>
                  </a:lnTo>
                  <a:lnTo>
                    <a:pt x="0" y="123"/>
                  </a:lnTo>
                  <a:lnTo>
                    <a:pt x="0" y="268"/>
                  </a:lnTo>
                  <a:lnTo>
                    <a:pt x="0" y="289"/>
                  </a:lnTo>
                  <a:lnTo>
                    <a:pt x="0" y="327"/>
                  </a:lnTo>
                  <a:lnTo>
                    <a:pt x="0" y="348"/>
                  </a:lnTo>
                  <a:lnTo>
                    <a:pt x="0" y="388"/>
                  </a:lnTo>
                  <a:lnTo>
                    <a:pt x="0" y="407"/>
                  </a:lnTo>
                  <a:lnTo>
                    <a:pt x="0" y="452"/>
                  </a:lnTo>
                  <a:lnTo>
                    <a:pt x="0" y="474"/>
                  </a:lnTo>
                  <a:lnTo>
                    <a:pt x="0" y="514"/>
                  </a:lnTo>
                  <a:lnTo>
                    <a:pt x="0" y="533"/>
                  </a:lnTo>
                  <a:lnTo>
                    <a:pt x="0" y="578"/>
                  </a:lnTo>
                  <a:lnTo>
                    <a:pt x="0" y="599"/>
                  </a:lnTo>
                  <a:lnTo>
                    <a:pt x="0" y="639"/>
                  </a:lnTo>
                  <a:lnTo>
                    <a:pt x="0" y="658"/>
                  </a:lnTo>
                  <a:lnTo>
                    <a:pt x="0" y="703"/>
                  </a:lnTo>
                  <a:lnTo>
                    <a:pt x="0" y="725"/>
                  </a:lnTo>
                  <a:lnTo>
                    <a:pt x="0" y="765"/>
                  </a:lnTo>
                  <a:lnTo>
                    <a:pt x="0" y="784"/>
                  </a:lnTo>
                  <a:lnTo>
                    <a:pt x="0" y="831"/>
                  </a:lnTo>
                  <a:lnTo>
                    <a:pt x="0" y="850"/>
                  </a:lnTo>
                  <a:lnTo>
                    <a:pt x="0" y="85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Rectangle 194"/>
            <p:cNvSpPr>
              <a:spLocks noChangeArrowheads="1"/>
            </p:cNvSpPr>
            <p:nvPr/>
          </p:nvSpPr>
          <p:spPr bwMode="auto">
            <a:xfrm>
              <a:off x="9082088" y="2870201"/>
              <a:ext cx="809625" cy="19050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Rectangle 195"/>
            <p:cNvSpPr>
              <a:spLocks noChangeArrowheads="1"/>
            </p:cNvSpPr>
            <p:nvPr/>
          </p:nvSpPr>
          <p:spPr bwMode="auto">
            <a:xfrm>
              <a:off x="9082088" y="2870201"/>
              <a:ext cx="809625" cy="19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Freeform 196"/>
            <p:cNvSpPr>
              <a:spLocks/>
            </p:cNvSpPr>
            <p:nvPr/>
          </p:nvSpPr>
          <p:spPr bwMode="auto">
            <a:xfrm>
              <a:off x="5080000" y="1960563"/>
              <a:ext cx="3051175" cy="1646238"/>
            </a:xfrm>
            <a:custGeom>
              <a:avLst/>
              <a:gdLst>
                <a:gd name="T0" fmla="*/ 0 w 813"/>
                <a:gd name="T1" fmla="*/ 430 h 438"/>
                <a:gd name="T2" fmla="*/ 8 w 813"/>
                <a:gd name="T3" fmla="*/ 438 h 438"/>
                <a:gd name="T4" fmla="*/ 805 w 813"/>
                <a:gd name="T5" fmla="*/ 438 h 438"/>
                <a:gd name="T6" fmla="*/ 813 w 813"/>
                <a:gd name="T7" fmla="*/ 430 h 438"/>
                <a:gd name="T8" fmla="*/ 813 w 813"/>
                <a:gd name="T9" fmla="*/ 9 h 438"/>
                <a:gd name="T10" fmla="*/ 805 w 813"/>
                <a:gd name="T11" fmla="*/ 0 h 438"/>
                <a:gd name="T12" fmla="*/ 8 w 813"/>
                <a:gd name="T13" fmla="*/ 0 h 438"/>
                <a:gd name="T14" fmla="*/ 0 w 813"/>
                <a:gd name="T15" fmla="*/ 9 h 438"/>
                <a:gd name="T16" fmla="*/ 0 w 813"/>
                <a:gd name="T17" fmla="*/ 43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3" h="438">
                  <a:moveTo>
                    <a:pt x="0" y="430"/>
                  </a:moveTo>
                  <a:cubicBezTo>
                    <a:pt x="0" y="435"/>
                    <a:pt x="4" y="438"/>
                    <a:pt x="8" y="438"/>
                  </a:cubicBezTo>
                  <a:cubicBezTo>
                    <a:pt x="805" y="438"/>
                    <a:pt x="805" y="438"/>
                    <a:pt x="805" y="438"/>
                  </a:cubicBezTo>
                  <a:cubicBezTo>
                    <a:pt x="809" y="438"/>
                    <a:pt x="813" y="435"/>
                    <a:pt x="813" y="430"/>
                  </a:cubicBezTo>
                  <a:cubicBezTo>
                    <a:pt x="813" y="9"/>
                    <a:pt x="813" y="9"/>
                    <a:pt x="813" y="9"/>
                  </a:cubicBezTo>
                  <a:cubicBezTo>
                    <a:pt x="813" y="4"/>
                    <a:pt x="809" y="0"/>
                    <a:pt x="80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430"/>
                    <a:pt x="0" y="430"/>
                    <a:pt x="0" y="430"/>
                  </a:cubicBezTo>
                </a:path>
              </a:pathLst>
            </a:custGeom>
            <a:solidFill>
              <a:srgbClr val="2A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Freeform 197"/>
            <p:cNvSpPr>
              <a:spLocks/>
            </p:cNvSpPr>
            <p:nvPr/>
          </p:nvSpPr>
          <p:spPr bwMode="auto">
            <a:xfrm>
              <a:off x="5080000" y="1905001"/>
              <a:ext cx="3051175" cy="1646238"/>
            </a:xfrm>
            <a:custGeom>
              <a:avLst/>
              <a:gdLst>
                <a:gd name="T0" fmla="*/ 0 w 813"/>
                <a:gd name="T1" fmla="*/ 430 h 438"/>
                <a:gd name="T2" fmla="*/ 8 w 813"/>
                <a:gd name="T3" fmla="*/ 438 h 438"/>
                <a:gd name="T4" fmla="*/ 805 w 813"/>
                <a:gd name="T5" fmla="*/ 438 h 438"/>
                <a:gd name="T6" fmla="*/ 813 w 813"/>
                <a:gd name="T7" fmla="*/ 430 h 438"/>
                <a:gd name="T8" fmla="*/ 813 w 813"/>
                <a:gd name="T9" fmla="*/ 8 h 438"/>
                <a:gd name="T10" fmla="*/ 805 w 813"/>
                <a:gd name="T11" fmla="*/ 0 h 438"/>
                <a:gd name="T12" fmla="*/ 8 w 813"/>
                <a:gd name="T13" fmla="*/ 0 h 438"/>
                <a:gd name="T14" fmla="*/ 0 w 813"/>
                <a:gd name="T15" fmla="*/ 8 h 438"/>
                <a:gd name="T16" fmla="*/ 0 w 813"/>
                <a:gd name="T17" fmla="*/ 43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3" h="438">
                  <a:moveTo>
                    <a:pt x="0" y="430"/>
                  </a:moveTo>
                  <a:cubicBezTo>
                    <a:pt x="0" y="434"/>
                    <a:pt x="4" y="438"/>
                    <a:pt x="8" y="438"/>
                  </a:cubicBezTo>
                  <a:cubicBezTo>
                    <a:pt x="805" y="438"/>
                    <a:pt x="805" y="438"/>
                    <a:pt x="805" y="438"/>
                  </a:cubicBezTo>
                  <a:cubicBezTo>
                    <a:pt x="809" y="438"/>
                    <a:pt x="813" y="434"/>
                    <a:pt x="813" y="430"/>
                  </a:cubicBezTo>
                  <a:cubicBezTo>
                    <a:pt x="813" y="8"/>
                    <a:pt x="813" y="8"/>
                    <a:pt x="813" y="8"/>
                  </a:cubicBezTo>
                  <a:cubicBezTo>
                    <a:pt x="813" y="4"/>
                    <a:pt x="809" y="0"/>
                    <a:pt x="80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30"/>
                    <a:pt x="0" y="430"/>
                    <a:pt x="0" y="430"/>
                  </a:cubicBezTo>
                </a:path>
              </a:pathLst>
            </a:custGeom>
            <a:solidFill>
              <a:srgbClr val="3E4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Freeform 198"/>
            <p:cNvSpPr>
              <a:spLocks/>
            </p:cNvSpPr>
            <p:nvPr/>
          </p:nvSpPr>
          <p:spPr bwMode="auto">
            <a:xfrm>
              <a:off x="5167313" y="3254376"/>
              <a:ext cx="1441450" cy="225425"/>
            </a:xfrm>
            <a:custGeom>
              <a:avLst/>
              <a:gdLst>
                <a:gd name="T0" fmla="*/ 370 w 384"/>
                <a:gd name="T1" fmla="*/ 15 h 60"/>
                <a:gd name="T2" fmla="*/ 341 w 384"/>
                <a:gd name="T3" fmla="*/ 15 h 60"/>
                <a:gd name="T4" fmla="*/ 185 w 384"/>
                <a:gd name="T5" fmla="*/ 15 h 60"/>
                <a:gd name="T6" fmla="*/ 62 w 384"/>
                <a:gd name="T7" fmla="*/ 15 h 60"/>
                <a:gd name="T8" fmla="*/ 0 w 384"/>
                <a:gd name="T9" fmla="*/ 60 h 60"/>
                <a:gd name="T10" fmla="*/ 158 w 384"/>
                <a:gd name="T11" fmla="*/ 60 h 60"/>
                <a:gd name="T12" fmla="*/ 185 w 384"/>
                <a:gd name="T13" fmla="*/ 60 h 60"/>
                <a:gd name="T14" fmla="*/ 341 w 384"/>
                <a:gd name="T15" fmla="*/ 60 h 60"/>
                <a:gd name="T16" fmla="*/ 370 w 384"/>
                <a:gd name="T17" fmla="*/ 60 h 60"/>
                <a:gd name="T18" fmla="*/ 384 w 384"/>
                <a:gd name="T19" fmla="*/ 45 h 60"/>
                <a:gd name="T20" fmla="*/ 384 w 384"/>
                <a:gd name="T21" fmla="*/ 44 h 60"/>
                <a:gd name="T22" fmla="*/ 384 w 384"/>
                <a:gd name="T23" fmla="*/ 0 h 60"/>
                <a:gd name="T24" fmla="*/ 370 w 384"/>
                <a:gd name="T25" fmla="*/ 1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4" h="60">
                  <a:moveTo>
                    <a:pt x="370" y="15"/>
                  </a:moveTo>
                  <a:cubicBezTo>
                    <a:pt x="341" y="15"/>
                    <a:pt x="341" y="15"/>
                    <a:pt x="341" y="15"/>
                  </a:cubicBezTo>
                  <a:cubicBezTo>
                    <a:pt x="185" y="15"/>
                    <a:pt x="185" y="15"/>
                    <a:pt x="185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85" y="60"/>
                    <a:pt x="185" y="60"/>
                    <a:pt x="185" y="60"/>
                  </a:cubicBezTo>
                  <a:cubicBezTo>
                    <a:pt x="341" y="60"/>
                    <a:pt x="341" y="60"/>
                    <a:pt x="341" y="60"/>
                  </a:cubicBezTo>
                  <a:cubicBezTo>
                    <a:pt x="370" y="60"/>
                    <a:pt x="370" y="60"/>
                    <a:pt x="370" y="60"/>
                  </a:cubicBezTo>
                  <a:cubicBezTo>
                    <a:pt x="377" y="59"/>
                    <a:pt x="384" y="53"/>
                    <a:pt x="384" y="45"/>
                  </a:cubicBezTo>
                  <a:cubicBezTo>
                    <a:pt x="384" y="44"/>
                    <a:pt x="384" y="44"/>
                    <a:pt x="384" y="44"/>
                  </a:cubicBezTo>
                  <a:cubicBezTo>
                    <a:pt x="384" y="0"/>
                    <a:pt x="384" y="0"/>
                    <a:pt x="384" y="0"/>
                  </a:cubicBezTo>
                  <a:cubicBezTo>
                    <a:pt x="384" y="8"/>
                    <a:pt x="377" y="14"/>
                    <a:pt x="370" y="15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Freeform 199"/>
            <p:cNvSpPr>
              <a:spLocks/>
            </p:cNvSpPr>
            <p:nvPr/>
          </p:nvSpPr>
          <p:spPr bwMode="auto">
            <a:xfrm>
              <a:off x="5399088" y="1844676"/>
              <a:ext cx="1209675" cy="1465263"/>
            </a:xfrm>
            <a:custGeom>
              <a:avLst/>
              <a:gdLst>
                <a:gd name="T0" fmla="*/ 310 w 322"/>
                <a:gd name="T1" fmla="*/ 0 h 390"/>
                <a:gd name="T2" fmla="*/ 306 w 322"/>
                <a:gd name="T3" fmla="*/ 0 h 390"/>
                <a:gd name="T4" fmla="*/ 279 w 322"/>
                <a:gd name="T5" fmla="*/ 0 h 390"/>
                <a:gd name="T6" fmla="*/ 0 w 322"/>
                <a:gd name="T7" fmla="*/ 0 h 390"/>
                <a:gd name="T8" fmla="*/ 0 w 322"/>
                <a:gd name="T9" fmla="*/ 390 h 390"/>
                <a:gd name="T10" fmla="*/ 123 w 322"/>
                <a:gd name="T11" fmla="*/ 390 h 390"/>
                <a:gd name="T12" fmla="*/ 279 w 322"/>
                <a:gd name="T13" fmla="*/ 390 h 390"/>
                <a:gd name="T14" fmla="*/ 308 w 322"/>
                <a:gd name="T15" fmla="*/ 390 h 390"/>
                <a:gd name="T16" fmla="*/ 322 w 322"/>
                <a:gd name="T17" fmla="*/ 375 h 390"/>
                <a:gd name="T18" fmla="*/ 322 w 322"/>
                <a:gd name="T19" fmla="*/ 374 h 390"/>
                <a:gd name="T20" fmla="*/ 322 w 322"/>
                <a:gd name="T21" fmla="*/ 367 h 390"/>
                <a:gd name="T22" fmla="*/ 322 w 322"/>
                <a:gd name="T23" fmla="*/ 16 h 390"/>
                <a:gd name="T24" fmla="*/ 322 w 322"/>
                <a:gd name="T25" fmla="*/ 15 h 390"/>
                <a:gd name="T26" fmla="*/ 310 w 322"/>
                <a:gd name="T27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2" h="390">
                  <a:moveTo>
                    <a:pt x="310" y="0"/>
                  </a:moveTo>
                  <a:cubicBezTo>
                    <a:pt x="306" y="0"/>
                    <a:pt x="306" y="0"/>
                    <a:pt x="306" y="0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123" y="390"/>
                    <a:pt x="123" y="390"/>
                    <a:pt x="123" y="390"/>
                  </a:cubicBezTo>
                  <a:cubicBezTo>
                    <a:pt x="279" y="390"/>
                    <a:pt x="279" y="390"/>
                    <a:pt x="279" y="390"/>
                  </a:cubicBezTo>
                  <a:cubicBezTo>
                    <a:pt x="308" y="390"/>
                    <a:pt x="308" y="390"/>
                    <a:pt x="308" y="390"/>
                  </a:cubicBezTo>
                  <a:cubicBezTo>
                    <a:pt x="315" y="389"/>
                    <a:pt x="322" y="383"/>
                    <a:pt x="322" y="375"/>
                  </a:cubicBezTo>
                  <a:cubicBezTo>
                    <a:pt x="322" y="374"/>
                    <a:pt x="322" y="374"/>
                    <a:pt x="322" y="374"/>
                  </a:cubicBezTo>
                  <a:cubicBezTo>
                    <a:pt x="322" y="367"/>
                    <a:pt x="322" y="367"/>
                    <a:pt x="322" y="367"/>
                  </a:cubicBezTo>
                  <a:cubicBezTo>
                    <a:pt x="322" y="16"/>
                    <a:pt x="322" y="16"/>
                    <a:pt x="322" y="16"/>
                  </a:cubicBezTo>
                  <a:cubicBezTo>
                    <a:pt x="322" y="15"/>
                    <a:pt x="322" y="15"/>
                    <a:pt x="322" y="15"/>
                  </a:cubicBezTo>
                  <a:cubicBezTo>
                    <a:pt x="322" y="7"/>
                    <a:pt x="317" y="1"/>
                    <a:pt x="31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5" name="Freeform 200"/>
            <p:cNvSpPr>
              <a:spLocks/>
            </p:cNvSpPr>
            <p:nvPr/>
          </p:nvSpPr>
          <p:spPr bwMode="auto">
            <a:xfrm>
              <a:off x="5167313" y="1844676"/>
              <a:ext cx="231775" cy="1635125"/>
            </a:xfrm>
            <a:custGeom>
              <a:avLst/>
              <a:gdLst>
                <a:gd name="T0" fmla="*/ 146 w 146"/>
                <a:gd name="T1" fmla="*/ 0 h 1030"/>
                <a:gd name="T2" fmla="*/ 0 w 146"/>
                <a:gd name="T3" fmla="*/ 111 h 1030"/>
                <a:gd name="T4" fmla="*/ 0 w 146"/>
                <a:gd name="T5" fmla="*/ 1030 h 1030"/>
                <a:gd name="T6" fmla="*/ 146 w 146"/>
                <a:gd name="T7" fmla="*/ 923 h 1030"/>
                <a:gd name="T8" fmla="*/ 146 w 146"/>
                <a:gd name="T9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030">
                  <a:moveTo>
                    <a:pt x="146" y="0"/>
                  </a:moveTo>
                  <a:lnTo>
                    <a:pt x="0" y="111"/>
                  </a:lnTo>
                  <a:lnTo>
                    <a:pt x="0" y="1030"/>
                  </a:lnTo>
                  <a:lnTo>
                    <a:pt x="146" y="923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6" name="Freeform 201"/>
            <p:cNvSpPr>
              <a:spLocks/>
            </p:cNvSpPr>
            <p:nvPr/>
          </p:nvSpPr>
          <p:spPr bwMode="auto">
            <a:xfrm>
              <a:off x="6608763" y="3254376"/>
              <a:ext cx="1436688" cy="225425"/>
            </a:xfrm>
            <a:custGeom>
              <a:avLst/>
              <a:gdLst>
                <a:gd name="T0" fmla="*/ 198 w 383"/>
                <a:gd name="T1" fmla="*/ 15 h 60"/>
                <a:gd name="T2" fmla="*/ 42 w 383"/>
                <a:gd name="T3" fmla="*/ 15 h 60"/>
                <a:gd name="T4" fmla="*/ 14 w 383"/>
                <a:gd name="T5" fmla="*/ 15 h 60"/>
                <a:gd name="T6" fmla="*/ 0 w 383"/>
                <a:gd name="T7" fmla="*/ 0 h 60"/>
                <a:gd name="T8" fmla="*/ 0 w 383"/>
                <a:gd name="T9" fmla="*/ 44 h 60"/>
                <a:gd name="T10" fmla="*/ 0 w 383"/>
                <a:gd name="T11" fmla="*/ 45 h 60"/>
                <a:gd name="T12" fmla="*/ 14 w 383"/>
                <a:gd name="T13" fmla="*/ 60 h 60"/>
                <a:gd name="T14" fmla="*/ 42 w 383"/>
                <a:gd name="T15" fmla="*/ 60 h 60"/>
                <a:gd name="T16" fmla="*/ 198 w 383"/>
                <a:gd name="T17" fmla="*/ 60 h 60"/>
                <a:gd name="T18" fmla="*/ 225 w 383"/>
                <a:gd name="T19" fmla="*/ 60 h 60"/>
                <a:gd name="T20" fmla="*/ 383 w 383"/>
                <a:gd name="T21" fmla="*/ 60 h 60"/>
                <a:gd name="T22" fmla="*/ 321 w 383"/>
                <a:gd name="T23" fmla="*/ 15 h 60"/>
                <a:gd name="T24" fmla="*/ 198 w 383"/>
                <a:gd name="T25" fmla="*/ 1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3" h="60">
                  <a:moveTo>
                    <a:pt x="198" y="15"/>
                  </a:moveTo>
                  <a:cubicBezTo>
                    <a:pt x="42" y="15"/>
                    <a:pt x="42" y="15"/>
                    <a:pt x="42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6" y="14"/>
                    <a:pt x="0" y="8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3"/>
                    <a:pt x="6" y="59"/>
                    <a:pt x="14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383" y="60"/>
                    <a:pt x="383" y="60"/>
                    <a:pt x="383" y="60"/>
                  </a:cubicBezTo>
                  <a:cubicBezTo>
                    <a:pt x="321" y="15"/>
                    <a:pt x="321" y="15"/>
                    <a:pt x="321" y="15"/>
                  </a:cubicBezTo>
                  <a:lnTo>
                    <a:pt x="198" y="15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7" name="Line 202"/>
            <p:cNvSpPr>
              <a:spLocks noChangeShapeType="1"/>
            </p:cNvSpPr>
            <p:nvPr/>
          </p:nvSpPr>
          <p:spPr bwMode="auto">
            <a:xfrm>
              <a:off x="8045450" y="3479801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Line 203"/>
            <p:cNvSpPr>
              <a:spLocks noChangeShapeType="1"/>
            </p:cNvSpPr>
            <p:nvPr/>
          </p:nvSpPr>
          <p:spPr bwMode="auto">
            <a:xfrm>
              <a:off x="8045450" y="3479801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9" name="Freeform 204"/>
            <p:cNvSpPr>
              <a:spLocks/>
            </p:cNvSpPr>
            <p:nvPr/>
          </p:nvSpPr>
          <p:spPr bwMode="auto">
            <a:xfrm>
              <a:off x="6608763" y="1844676"/>
              <a:ext cx="1204913" cy="1465263"/>
            </a:xfrm>
            <a:custGeom>
              <a:avLst/>
              <a:gdLst>
                <a:gd name="T0" fmla="*/ 14 w 321"/>
                <a:gd name="T1" fmla="*/ 390 h 390"/>
                <a:gd name="T2" fmla="*/ 42 w 321"/>
                <a:gd name="T3" fmla="*/ 390 h 390"/>
                <a:gd name="T4" fmla="*/ 198 w 321"/>
                <a:gd name="T5" fmla="*/ 390 h 390"/>
                <a:gd name="T6" fmla="*/ 321 w 321"/>
                <a:gd name="T7" fmla="*/ 390 h 390"/>
                <a:gd name="T8" fmla="*/ 321 w 321"/>
                <a:gd name="T9" fmla="*/ 0 h 390"/>
                <a:gd name="T10" fmla="*/ 42 w 321"/>
                <a:gd name="T11" fmla="*/ 0 h 390"/>
                <a:gd name="T12" fmla="*/ 15 w 321"/>
                <a:gd name="T13" fmla="*/ 0 h 390"/>
                <a:gd name="T14" fmla="*/ 12 w 321"/>
                <a:gd name="T15" fmla="*/ 0 h 390"/>
                <a:gd name="T16" fmla="*/ 0 w 321"/>
                <a:gd name="T17" fmla="*/ 15 h 390"/>
                <a:gd name="T18" fmla="*/ 0 w 321"/>
                <a:gd name="T19" fmla="*/ 16 h 390"/>
                <a:gd name="T20" fmla="*/ 0 w 321"/>
                <a:gd name="T21" fmla="*/ 367 h 390"/>
                <a:gd name="T22" fmla="*/ 0 w 321"/>
                <a:gd name="T23" fmla="*/ 374 h 390"/>
                <a:gd name="T24" fmla="*/ 0 w 321"/>
                <a:gd name="T25" fmla="*/ 375 h 390"/>
                <a:gd name="T26" fmla="*/ 14 w 321"/>
                <a:gd name="T27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1" h="390">
                  <a:moveTo>
                    <a:pt x="14" y="390"/>
                  </a:moveTo>
                  <a:cubicBezTo>
                    <a:pt x="42" y="390"/>
                    <a:pt x="42" y="390"/>
                    <a:pt x="42" y="390"/>
                  </a:cubicBezTo>
                  <a:cubicBezTo>
                    <a:pt x="198" y="390"/>
                    <a:pt x="198" y="390"/>
                    <a:pt x="198" y="390"/>
                  </a:cubicBezTo>
                  <a:cubicBezTo>
                    <a:pt x="321" y="390"/>
                    <a:pt x="321" y="390"/>
                    <a:pt x="321" y="390"/>
                  </a:cubicBezTo>
                  <a:cubicBezTo>
                    <a:pt x="321" y="0"/>
                    <a:pt x="321" y="0"/>
                    <a:pt x="321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1"/>
                    <a:pt x="0" y="7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0" y="375"/>
                    <a:pt x="0" y="375"/>
                    <a:pt x="0" y="375"/>
                  </a:cubicBezTo>
                  <a:cubicBezTo>
                    <a:pt x="0" y="383"/>
                    <a:pt x="6" y="389"/>
                    <a:pt x="14" y="3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7813675" y="1844676"/>
              <a:ext cx="231775" cy="1635125"/>
            </a:xfrm>
            <a:custGeom>
              <a:avLst/>
              <a:gdLst>
                <a:gd name="T0" fmla="*/ 146 w 146"/>
                <a:gd name="T1" fmla="*/ 111 h 1030"/>
                <a:gd name="T2" fmla="*/ 0 w 146"/>
                <a:gd name="T3" fmla="*/ 0 h 1030"/>
                <a:gd name="T4" fmla="*/ 0 w 146"/>
                <a:gd name="T5" fmla="*/ 923 h 1030"/>
                <a:gd name="T6" fmla="*/ 146 w 146"/>
                <a:gd name="T7" fmla="*/ 1030 h 1030"/>
                <a:gd name="T8" fmla="*/ 146 w 146"/>
                <a:gd name="T9" fmla="*/ 111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030">
                  <a:moveTo>
                    <a:pt x="146" y="111"/>
                  </a:moveTo>
                  <a:lnTo>
                    <a:pt x="0" y="0"/>
                  </a:lnTo>
                  <a:lnTo>
                    <a:pt x="0" y="923"/>
                  </a:lnTo>
                  <a:lnTo>
                    <a:pt x="146" y="1030"/>
                  </a:lnTo>
                  <a:lnTo>
                    <a:pt x="146" y="111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Rectangle 207"/>
            <p:cNvSpPr>
              <a:spLocks noChangeArrowheads="1"/>
            </p:cNvSpPr>
            <p:nvPr/>
          </p:nvSpPr>
          <p:spPr bwMode="auto">
            <a:xfrm>
              <a:off x="7858125" y="1941513"/>
              <a:ext cx="7938" cy="1338263"/>
            </a:xfrm>
            <a:prstGeom prst="rect">
              <a:avLst/>
            </a:prstGeom>
            <a:solidFill>
              <a:srgbClr val="E9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208"/>
            <p:cNvSpPr>
              <a:spLocks noChangeArrowheads="1"/>
            </p:cNvSpPr>
            <p:nvPr/>
          </p:nvSpPr>
          <p:spPr bwMode="auto">
            <a:xfrm>
              <a:off x="7913688" y="1979613"/>
              <a:ext cx="7938" cy="1338263"/>
            </a:xfrm>
            <a:prstGeom prst="rect">
              <a:avLst/>
            </a:prstGeom>
            <a:solidFill>
              <a:srgbClr val="E9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Rectangle 209"/>
            <p:cNvSpPr>
              <a:spLocks noChangeArrowheads="1"/>
            </p:cNvSpPr>
            <p:nvPr/>
          </p:nvSpPr>
          <p:spPr bwMode="auto">
            <a:xfrm>
              <a:off x="7962900" y="2012951"/>
              <a:ext cx="11113" cy="1338263"/>
            </a:xfrm>
            <a:prstGeom prst="rect">
              <a:avLst/>
            </a:prstGeom>
            <a:solidFill>
              <a:srgbClr val="E9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Rectangle 210"/>
            <p:cNvSpPr>
              <a:spLocks noChangeArrowheads="1"/>
            </p:cNvSpPr>
            <p:nvPr/>
          </p:nvSpPr>
          <p:spPr bwMode="auto">
            <a:xfrm>
              <a:off x="8012113" y="2043113"/>
              <a:ext cx="7938" cy="1338263"/>
            </a:xfrm>
            <a:prstGeom prst="rect">
              <a:avLst/>
            </a:prstGeom>
            <a:solidFill>
              <a:srgbClr val="E9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Rectangle 211"/>
            <p:cNvSpPr>
              <a:spLocks noChangeArrowheads="1"/>
            </p:cNvSpPr>
            <p:nvPr/>
          </p:nvSpPr>
          <p:spPr bwMode="auto">
            <a:xfrm>
              <a:off x="5354638" y="1941513"/>
              <a:ext cx="11113" cy="1338263"/>
            </a:xfrm>
            <a:prstGeom prst="rect">
              <a:avLst/>
            </a:prstGeom>
            <a:solidFill>
              <a:srgbClr val="E9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212"/>
            <p:cNvSpPr>
              <a:spLocks noChangeArrowheads="1"/>
            </p:cNvSpPr>
            <p:nvPr/>
          </p:nvSpPr>
          <p:spPr bwMode="auto">
            <a:xfrm>
              <a:off x="5302250" y="1979613"/>
              <a:ext cx="7938" cy="1338263"/>
            </a:xfrm>
            <a:prstGeom prst="rect">
              <a:avLst/>
            </a:prstGeom>
            <a:solidFill>
              <a:srgbClr val="E9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213"/>
            <p:cNvSpPr>
              <a:spLocks noChangeArrowheads="1"/>
            </p:cNvSpPr>
            <p:nvPr/>
          </p:nvSpPr>
          <p:spPr bwMode="auto">
            <a:xfrm>
              <a:off x="5249863" y="2012951"/>
              <a:ext cx="6350" cy="1338263"/>
            </a:xfrm>
            <a:prstGeom prst="rect">
              <a:avLst/>
            </a:prstGeom>
            <a:solidFill>
              <a:srgbClr val="E9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214"/>
            <p:cNvSpPr>
              <a:spLocks noChangeArrowheads="1"/>
            </p:cNvSpPr>
            <p:nvPr/>
          </p:nvSpPr>
          <p:spPr bwMode="auto">
            <a:xfrm>
              <a:off x="5203825" y="2043113"/>
              <a:ext cx="7938" cy="1338263"/>
            </a:xfrm>
            <a:prstGeom prst="rect">
              <a:avLst/>
            </a:prstGeom>
            <a:solidFill>
              <a:srgbClr val="E9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215"/>
            <p:cNvSpPr>
              <a:spLocks noChangeArrowheads="1"/>
            </p:cNvSpPr>
            <p:nvPr/>
          </p:nvSpPr>
          <p:spPr bwMode="auto">
            <a:xfrm>
              <a:off x="5399088" y="3344863"/>
              <a:ext cx="1171575" cy="6350"/>
            </a:xfrm>
            <a:prstGeom prst="rect">
              <a:avLst/>
            </a:prstGeom>
            <a:solidFill>
              <a:srgbClr val="E1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216"/>
            <p:cNvSpPr>
              <a:spLocks noChangeArrowheads="1"/>
            </p:cNvSpPr>
            <p:nvPr/>
          </p:nvSpPr>
          <p:spPr bwMode="auto">
            <a:xfrm>
              <a:off x="5368925" y="3386138"/>
              <a:ext cx="1201738" cy="6350"/>
            </a:xfrm>
            <a:prstGeom prst="rect">
              <a:avLst/>
            </a:prstGeom>
            <a:solidFill>
              <a:srgbClr val="E1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217"/>
            <p:cNvSpPr>
              <a:spLocks noChangeArrowheads="1"/>
            </p:cNvSpPr>
            <p:nvPr/>
          </p:nvSpPr>
          <p:spPr bwMode="auto">
            <a:xfrm>
              <a:off x="5291138" y="3430588"/>
              <a:ext cx="1279525" cy="7938"/>
            </a:xfrm>
            <a:prstGeom prst="rect">
              <a:avLst/>
            </a:prstGeom>
            <a:solidFill>
              <a:srgbClr val="E1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218"/>
            <p:cNvSpPr>
              <a:spLocks noChangeArrowheads="1"/>
            </p:cNvSpPr>
            <p:nvPr/>
          </p:nvSpPr>
          <p:spPr bwMode="auto">
            <a:xfrm>
              <a:off x="6638925" y="3348038"/>
              <a:ext cx="1169988" cy="7938"/>
            </a:xfrm>
            <a:prstGeom prst="rect">
              <a:avLst/>
            </a:prstGeom>
            <a:solidFill>
              <a:srgbClr val="E1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219"/>
            <p:cNvSpPr>
              <a:spLocks noChangeArrowheads="1"/>
            </p:cNvSpPr>
            <p:nvPr/>
          </p:nvSpPr>
          <p:spPr bwMode="auto">
            <a:xfrm>
              <a:off x="6638925" y="3389313"/>
              <a:ext cx="1200150" cy="7938"/>
            </a:xfrm>
            <a:prstGeom prst="rect">
              <a:avLst/>
            </a:prstGeom>
            <a:solidFill>
              <a:srgbClr val="E1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220"/>
            <p:cNvSpPr>
              <a:spLocks noChangeArrowheads="1"/>
            </p:cNvSpPr>
            <p:nvPr/>
          </p:nvSpPr>
          <p:spPr bwMode="auto">
            <a:xfrm>
              <a:off x="6638925" y="3433763"/>
              <a:ext cx="1279525" cy="7938"/>
            </a:xfrm>
            <a:prstGeom prst="rect">
              <a:avLst/>
            </a:prstGeom>
            <a:solidFill>
              <a:srgbClr val="E1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Rectangle 221"/>
            <p:cNvSpPr>
              <a:spLocks noChangeArrowheads="1"/>
            </p:cNvSpPr>
            <p:nvPr/>
          </p:nvSpPr>
          <p:spPr bwMode="auto">
            <a:xfrm>
              <a:off x="5459413" y="1905001"/>
              <a:ext cx="304800" cy="44450"/>
            </a:xfrm>
            <a:prstGeom prst="rect">
              <a:avLst/>
            </a:prstGeom>
            <a:solidFill>
              <a:srgbClr val="C1E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222"/>
            <p:cNvSpPr>
              <a:spLocks noChangeArrowheads="1"/>
            </p:cNvSpPr>
            <p:nvPr/>
          </p:nvSpPr>
          <p:spPr bwMode="auto">
            <a:xfrm>
              <a:off x="5459413" y="1905001"/>
              <a:ext cx="304800" cy="44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223"/>
            <p:cNvSpPr>
              <a:spLocks noChangeArrowheads="1"/>
            </p:cNvSpPr>
            <p:nvPr/>
          </p:nvSpPr>
          <p:spPr bwMode="auto">
            <a:xfrm>
              <a:off x="5459413" y="1968501"/>
              <a:ext cx="244475" cy="25400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224"/>
            <p:cNvSpPr>
              <a:spLocks noChangeArrowheads="1"/>
            </p:cNvSpPr>
            <p:nvPr/>
          </p:nvSpPr>
          <p:spPr bwMode="auto">
            <a:xfrm>
              <a:off x="5459413" y="2017713"/>
              <a:ext cx="360363" cy="222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25"/>
            <p:cNvSpPr>
              <a:spLocks noChangeArrowheads="1"/>
            </p:cNvSpPr>
            <p:nvPr/>
          </p:nvSpPr>
          <p:spPr bwMode="auto">
            <a:xfrm>
              <a:off x="5699125" y="2111376"/>
              <a:ext cx="508000" cy="33338"/>
            </a:xfrm>
            <a:prstGeom prst="rect">
              <a:avLst/>
            </a:prstGeom>
            <a:solidFill>
              <a:srgbClr val="C1E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26"/>
            <p:cNvSpPr>
              <a:spLocks noChangeArrowheads="1"/>
            </p:cNvSpPr>
            <p:nvPr/>
          </p:nvSpPr>
          <p:spPr bwMode="auto">
            <a:xfrm>
              <a:off x="5699125" y="2111376"/>
              <a:ext cx="508000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27"/>
            <p:cNvSpPr>
              <a:spLocks noChangeArrowheads="1"/>
            </p:cNvSpPr>
            <p:nvPr/>
          </p:nvSpPr>
          <p:spPr bwMode="auto">
            <a:xfrm>
              <a:off x="5699125" y="2166938"/>
              <a:ext cx="188913" cy="2698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228"/>
            <p:cNvSpPr>
              <a:spLocks noChangeArrowheads="1"/>
            </p:cNvSpPr>
            <p:nvPr/>
          </p:nvSpPr>
          <p:spPr bwMode="auto">
            <a:xfrm>
              <a:off x="5929313" y="2166938"/>
              <a:ext cx="277813" cy="2698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29"/>
            <p:cNvSpPr>
              <a:spLocks noChangeArrowheads="1"/>
            </p:cNvSpPr>
            <p:nvPr/>
          </p:nvSpPr>
          <p:spPr bwMode="auto">
            <a:xfrm>
              <a:off x="5527675" y="2279651"/>
              <a:ext cx="874713" cy="349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230"/>
            <p:cNvSpPr>
              <a:spLocks noChangeArrowheads="1"/>
            </p:cNvSpPr>
            <p:nvPr/>
          </p:nvSpPr>
          <p:spPr bwMode="auto">
            <a:xfrm>
              <a:off x="5486400" y="2378076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231"/>
            <p:cNvSpPr>
              <a:spLocks noChangeArrowheads="1"/>
            </p:cNvSpPr>
            <p:nvPr/>
          </p:nvSpPr>
          <p:spPr bwMode="auto">
            <a:xfrm>
              <a:off x="5486400" y="2476501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232"/>
            <p:cNvSpPr>
              <a:spLocks noChangeArrowheads="1"/>
            </p:cNvSpPr>
            <p:nvPr/>
          </p:nvSpPr>
          <p:spPr bwMode="auto">
            <a:xfrm>
              <a:off x="5486400" y="2792413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233"/>
            <p:cNvSpPr>
              <a:spLocks noChangeArrowheads="1"/>
            </p:cNvSpPr>
            <p:nvPr/>
          </p:nvSpPr>
          <p:spPr bwMode="auto">
            <a:xfrm>
              <a:off x="5486400" y="2889251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234"/>
            <p:cNvSpPr>
              <a:spLocks noChangeArrowheads="1"/>
            </p:cNvSpPr>
            <p:nvPr/>
          </p:nvSpPr>
          <p:spPr bwMode="auto">
            <a:xfrm>
              <a:off x="5486400" y="2998788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235"/>
            <p:cNvSpPr>
              <a:spLocks noChangeArrowheads="1"/>
            </p:cNvSpPr>
            <p:nvPr/>
          </p:nvSpPr>
          <p:spPr bwMode="auto">
            <a:xfrm>
              <a:off x="5486400" y="3095626"/>
              <a:ext cx="915988" cy="349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236"/>
            <p:cNvSpPr>
              <a:spLocks noChangeArrowheads="1"/>
            </p:cNvSpPr>
            <p:nvPr/>
          </p:nvSpPr>
          <p:spPr bwMode="auto">
            <a:xfrm>
              <a:off x="5486400" y="3208338"/>
              <a:ext cx="668338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Rectangle 237"/>
            <p:cNvSpPr>
              <a:spLocks noChangeArrowheads="1"/>
            </p:cNvSpPr>
            <p:nvPr/>
          </p:nvSpPr>
          <p:spPr bwMode="auto">
            <a:xfrm>
              <a:off x="5492750" y="2554288"/>
              <a:ext cx="909638" cy="195263"/>
            </a:xfrm>
            <a:prstGeom prst="rect">
              <a:avLst/>
            </a:pr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Rectangle 238"/>
            <p:cNvSpPr>
              <a:spLocks noChangeArrowheads="1"/>
            </p:cNvSpPr>
            <p:nvPr/>
          </p:nvSpPr>
          <p:spPr bwMode="auto">
            <a:xfrm>
              <a:off x="6810375" y="2251076"/>
              <a:ext cx="874713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Rectangle 239"/>
            <p:cNvSpPr>
              <a:spLocks noChangeArrowheads="1"/>
            </p:cNvSpPr>
            <p:nvPr/>
          </p:nvSpPr>
          <p:spPr bwMode="auto">
            <a:xfrm>
              <a:off x="6810375" y="2347913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Rectangle 240"/>
            <p:cNvSpPr>
              <a:spLocks noChangeArrowheads="1"/>
            </p:cNvSpPr>
            <p:nvPr/>
          </p:nvSpPr>
          <p:spPr bwMode="auto">
            <a:xfrm>
              <a:off x="6810375" y="2446338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241"/>
            <p:cNvSpPr>
              <a:spLocks noChangeArrowheads="1"/>
            </p:cNvSpPr>
            <p:nvPr/>
          </p:nvSpPr>
          <p:spPr bwMode="auto">
            <a:xfrm>
              <a:off x="6810375" y="2554288"/>
              <a:ext cx="915988" cy="349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Rectangle 242"/>
            <p:cNvSpPr>
              <a:spLocks noChangeArrowheads="1"/>
            </p:cNvSpPr>
            <p:nvPr/>
          </p:nvSpPr>
          <p:spPr bwMode="auto">
            <a:xfrm>
              <a:off x="6810375" y="2652713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Rectangle 243"/>
            <p:cNvSpPr>
              <a:spLocks noChangeArrowheads="1"/>
            </p:cNvSpPr>
            <p:nvPr/>
          </p:nvSpPr>
          <p:spPr bwMode="auto">
            <a:xfrm>
              <a:off x="6810375" y="2762251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Rectangle 244"/>
            <p:cNvSpPr>
              <a:spLocks noChangeArrowheads="1"/>
            </p:cNvSpPr>
            <p:nvPr/>
          </p:nvSpPr>
          <p:spPr bwMode="auto">
            <a:xfrm>
              <a:off x="6810375" y="2859088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Rectangle 245"/>
            <p:cNvSpPr>
              <a:spLocks noChangeArrowheads="1"/>
            </p:cNvSpPr>
            <p:nvPr/>
          </p:nvSpPr>
          <p:spPr bwMode="auto">
            <a:xfrm>
              <a:off x="6810375" y="2968626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Rectangle 246"/>
            <p:cNvSpPr>
              <a:spLocks noChangeArrowheads="1"/>
            </p:cNvSpPr>
            <p:nvPr/>
          </p:nvSpPr>
          <p:spPr bwMode="auto">
            <a:xfrm>
              <a:off x="6810375" y="3065463"/>
              <a:ext cx="915988" cy="349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Rectangle 247"/>
            <p:cNvSpPr>
              <a:spLocks noChangeArrowheads="1"/>
            </p:cNvSpPr>
            <p:nvPr/>
          </p:nvSpPr>
          <p:spPr bwMode="auto">
            <a:xfrm>
              <a:off x="7062788" y="3178176"/>
              <a:ext cx="663575" cy="349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Rectangle 248"/>
            <p:cNvSpPr>
              <a:spLocks noChangeArrowheads="1"/>
            </p:cNvSpPr>
            <p:nvPr/>
          </p:nvSpPr>
          <p:spPr bwMode="auto">
            <a:xfrm>
              <a:off x="6810375" y="1919288"/>
              <a:ext cx="915988" cy="266700"/>
            </a:xfrm>
            <a:prstGeom prst="rect">
              <a:avLst/>
            </a:prstGeom>
            <a:solidFill>
              <a:srgbClr val="DAF1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Rectangle 249"/>
            <p:cNvSpPr>
              <a:spLocks noChangeArrowheads="1"/>
            </p:cNvSpPr>
            <p:nvPr/>
          </p:nvSpPr>
          <p:spPr bwMode="auto">
            <a:xfrm>
              <a:off x="6810375" y="1919288"/>
              <a:ext cx="915988" cy="2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51" name="矩形 259"/>
          <p:cNvSpPr>
            <a:spLocks noChangeArrowheads="1"/>
          </p:cNvSpPr>
          <p:nvPr/>
        </p:nvSpPr>
        <p:spPr bwMode="auto">
          <a:xfrm>
            <a:off x="4061658" y="6012841"/>
            <a:ext cx="473543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accent1"/>
                </a:solidFill>
                <a:cs typeface="Arial" panose="020B0604020202020204" pitchFamily="34" charset="0"/>
              </a:rPr>
              <a:t>汇报人：</a:t>
            </a:r>
            <a:r>
              <a:rPr lang="en-US" altLang="zh-CN" sz="1600" dirty="0">
                <a:solidFill>
                  <a:schemeClr val="accent1"/>
                </a:solidFill>
                <a:cs typeface="Arial" panose="020B0604020202020204" pitchFamily="34" charset="0"/>
              </a:rPr>
              <a:t>xxx</a:t>
            </a:r>
            <a:endParaRPr lang="zh-CN" altLang="en-US" sz="16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252" name="矩形 259"/>
          <p:cNvSpPr>
            <a:spLocks noChangeArrowheads="1"/>
          </p:cNvSpPr>
          <p:nvPr/>
        </p:nvSpPr>
        <p:spPr bwMode="auto">
          <a:xfrm>
            <a:off x="2781300" y="4578494"/>
            <a:ext cx="7296150" cy="824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 Report </a:t>
            </a:r>
            <a:r>
              <a:rPr lang="en-US" altLang="zh-CN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endParaRPr lang="en-US" altLang="zh-CN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工作计划 工作报告 销售培训 年终总结</a:t>
            </a:r>
            <a:endParaRPr lang="en-US" altLang="zh-CN" sz="1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3" name="矩形 259"/>
          <p:cNvSpPr>
            <a:spLocks noChangeArrowheads="1"/>
          </p:cNvSpPr>
          <p:nvPr/>
        </p:nvSpPr>
        <p:spPr bwMode="auto">
          <a:xfrm>
            <a:off x="3143250" y="3664094"/>
            <a:ext cx="657225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国际会议学术报告</a:t>
            </a:r>
            <a:r>
              <a:rPr lang="en-US" altLang="zh-CN" sz="44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4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en-US" altLang="zh-CN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4575" y="-9342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61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"/>
                            </p:stCondLst>
                            <p:childTnLst>
                              <p:par>
                                <p:cTn id="2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450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2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"/>
                            </p:stCondLst>
                            <p:childTnLst>
                              <p:par>
                                <p:cTn id="5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0" grpId="0" animBg="1"/>
      <p:bldP spid="251" grpId="0"/>
      <p:bldP spid="251" grpId="1"/>
      <p:bldP spid="252" grpId="0"/>
      <p:bldP spid="252" grpId="1"/>
      <p:bldP spid="253" grpId="0"/>
      <p:bldP spid="25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MH_Others_1"/>
          <p:cNvSpPr txBox="1"/>
          <p:nvPr>
            <p:custDataLst>
              <p:tags r:id="rId2"/>
            </p:custDataLst>
          </p:nvPr>
        </p:nvSpPr>
        <p:spPr>
          <a:xfrm>
            <a:off x="1428470" y="1659702"/>
            <a:ext cx="2896903" cy="123110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8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37" name="MH_Others_2"/>
          <p:cNvSpPr txBox="1"/>
          <p:nvPr>
            <p:custDataLst>
              <p:tags r:id="rId3"/>
            </p:custDataLst>
          </p:nvPr>
        </p:nvSpPr>
        <p:spPr>
          <a:xfrm>
            <a:off x="1486524" y="2908076"/>
            <a:ext cx="2780795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6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6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941552" y="1661873"/>
            <a:ext cx="4339352" cy="1263971"/>
            <a:chOff x="5738324" y="1661766"/>
            <a:chExt cx="4339590" cy="1264040"/>
          </a:xfrm>
        </p:grpSpPr>
        <p:sp>
          <p:nvSpPr>
            <p:cNvPr id="2051" name="MH_Other_1"/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5943687" y="1827635"/>
              <a:ext cx="3870807" cy="805303"/>
            </a:xfrm>
            <a:custGeom>
              <a:avLst/>
              <a:gdLst>
                <a:gd name="T0" fmla="*/ 2147483646 w 3244"/>
                <a:gd name="T1" fmla="*/ 2147483646 h 674"/>
                <a:gd name="T2" fmla="*/ 2147483646 w 3244"/>
                <a:gd name="T3" fmla="*/ 2147483646 h 674"/>
                <a:gd name="T4" fmla="*/ 2147483646 w 3244"/>
                <a:gd name="T5" fmla="*/ 0 h 674"/>
                <a:gd name="T6" fmla="*/ 2147483646 w 3244"/>
                <a:gd name="T7" fmla="*/ 0 h 674"/>
                <a:gd name="T8" fmla="*/ 0 w 3244"/>
                <a:gd name="T9" fmla="*/ 2147483646 h 674"/>
                <a:gd name="T10" fmla="*/ 2147483646 w 3244"/>
                <a:gd name="T11" fmla="*/ 2147483646 h 674"/>
                <a:gd name="T12" fmla="*/ 2147483646 w 3244"/>
                <a:gd name="T13" fmla="*/ 2147483646 h 6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759291"/>
            <a:lstStyle/>
            <a:p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2" name="MH_Other_2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1661766"/>
              <a:ext cx="4339590" cy="126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" name="组合 1"/>
            <p:cNvGrpSpPr/>
            <p:nvPr/>
          </p:nvGrpSpPr>
          <p:grpSpPr>
            <a:xfrm>
              <a:off x="6108394" y="2075420"/>
              <a:ext cx="515662" cy="309732"/>
              <a:chOff x="5515929" y="2199931"/>
              <a:chExt cx="515662" cy="309732"/>
            </a:xfrm>
          </p:grpSpPr>
          <p:sp>
            <p:nvSpPr>
              <p:cNvPr id="2061" name="MH_Other_11"/>
              <p:cNvSpPr>
                <a:spLocks noEditPoint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5715162" y="2199931"/>
                <a:ext cx="316429" cy="309732"/>
              </a:xfrm>
              <a:custGeom>
                <a:avLst/>
                <a:gdLst>
                  <a:gd name="T0" fmla="*/ 2147483646 w 117"/>
                  <a:gd name="T1" fmla="*/ 2147483646 h 116"/>
                  <a:gd name="T2" fmla="*/ 2147483646 w 117"/>
                  <a:gd name="T3" fmla="*/ 2147483646 h 116"/>
                  <a:gd name="T4" fmla="*/ 2147483646 w 117"/>
                  <a:gd name="T5" fmla="*/ 2147483646 h 116"/>
                  <a:gd name="T6" fmla="*/ 2147483646 w 117"/>
                  <a:gd name="T7" fmla="*/ 2147483646 h 116"/>
                  <a:gd name="T8" fmla="*/ 2147483646 w 117"/>
                  <a:gd name="T9" fmla="*/ 2147483646 h 116"/>
                  <a:gd name="T10" fmla="*/ 2147483646 w 117"/>
                  <a:gd name="T11" fmla="*/ 2147483646 h 116"/>
                  <a:gd name="T12" fmla="*/ 2147483646 w 117"/>
                  <a:gd name="T13" fmla="*/ 2147483646 h 116"/>
                  <a:gd name="T14" fmla="*/ 2147483646 w 117"/>
                  <a:gd name="T15" fmla="*/ 2147483646 h 116"/>
                  <a:gd name="T16" fmla="*/ 2147483646 w 117"/>
                  <a:gd name="T17" fmla="*/ 2147483646 h 116"/>
                  <a:gd name="T18" fmla="*/ 2147483646 w 117"/>
                  <a:gd name="T19" fmla="*/ 2147483646 h 116"/>
                  <a:gd name="T20" fmla="*/ 2147483646 w 117"/>
                  <a:gd name="T21" fmla="*/ 2147483646 h 116"/>
                  <a:gd name="T22" fmla="*/ 2147483646 w 117"/>
                  <a:gd name="T23" fmla="*/ 2147483646 h 116"/>
                  <a:gd name="T24" fmla="*/ 2147483646 w 117"/>
                  <a:gd name="T25" fmla="*/ 2147483646 h 116"/>
                  <a:gd name="T26" fmla="*/ 2147483646 w 117"/>
                  <a:gd name="T27" fmla="*/ 2147483646 h 116"/>
                  <a:gd name="T28" fmla="*/ 2147483646 w 117"/>
                  <a:gd name="T29" fmla="*/ 2147483646 h 116"/>
                  <a:gd name="T30" fmla="*/ 0 w 117"/>
                  <a:gd name="T31" fmla="*/ 2147483646 h 116"/>
                  <a:gd name="T32" fmla="*/ 2147483646 w 117"/>
                  <a:gd name="T33" fmla="*/ 2147483646 h 116"/>
                  <a:gd name="T34" fmla="*/ 2147483646 w 117"/>
                  <a:gd name="T35" fmla="*/ 2147483646 h 116"/>
                  <a:gd name="T36" fmla="*/ 2147483646 w 117"/>
                  <a:gd name="T37" fmla="*/ 2147483646 h 116"/>
                  <a:gd name="T38" fmla="*/ 2147483646 w 117"/>
                  <a:gd name="T39" fmla="*/ 2147483646 h 116"/>
                  <a:gd name="T40" fmla="*/ 2147483646 w 117"/>
                  <a:gd name="T41" fmla="*/ 2147483646 h 116"/>
                  <a:gd name="T42" fmla="*/ 2147483646 w 117"/>
                  <a:gd name="T43" fmla="*/ 2147483646 h 116"/>
                  <a:gd name="T44" fmla="*/ 2147483646 w 117"/>
                  <a:gd name="T45" fmla="*/ 2147483646 h 116"/>
                  <a:gd name="T46" fmla="*/ 2147483646 w 117"/>
                  <a:gd name="T47" fmla="*/ 2147483646 h 116"/>
                  <a:gd name="T48" fmla="*/ 2147483646 w 117"/>
                  <a:gd name="T49" fmla="*/ 2147483646 h 116"/>
                  <a:gd name="T50" fmla="*/ 2147483646 w 117"/>
                  <a:gd name="T51" fmla="*/ 2147483646 h 116"/>
                  <a:gd name="T52" fmla="*/ 2147483646 w 117"/>
                  <a:gd name="T53" fmla="*/ 2147483646 h 116"/>
                  <a:gd name="T54" fmla="*/ 2147483646 w 117"/>
                  <a:gd name="T55" fmla="*/ 2147483646 h 116"/>
                  <a:gd name="T56" fmla="*/ 2147483646 w 117"/>
                  <a:gd name="T57" fmla="*/ 2147483646 h 116"/>
                  <a:gd name="T58" fmla="*/ 2147483646 w 117"/>
                  <a:gd name="T59" fmla="*/ 2147483646 h 116"/>
                  <a:gd name="T60" fmla="*/ 2147483646 w 117"/>
                  <a:gd name="T61" fmla="*/ 2147483646 h 116"/>
                  <a:gd name="T62" fmla="*/ 2147483646 w 117"/>
                  <a:gd name="T63" fmla="*/ 2147483646 h 116"/>
                  <a:gd name="T64" fmla="*/ 2147483646 w 117"/>
                  <a:gd name="T65" fmla="*/ 2147483646 h 11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17" h="116">
                    <a:moveTo>
                      <a:pt x="109" y="65"/>
                    </a:moveTo>
                    <a:cubicBezTo>
                      <a:pt x="113" y="65"/>
                      <a:pt x="117" y="62"/>
                      <a:pt x="117" y="58"/>
                    </a:cubicBezTo>
                    <a:cubicBezTo>
                      <a:pt x="117" y="54"/>
                      <a:pt x="113" y="51"/>
                      <a:pt x="109" y="51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01" y="48"/>
                      <a:pt x="100" y="45"/>
                      <a:pt x="99" y="43"/>
                    </a:cubicBezTo>
                    <a:cubicBezTo>
                      <a:pt x="106" y="39"/>
                      <a:pt x="106" y="39"/>
                      <a:pt x="106" y="39"/>
                    </a:cubicBezTo>
                    <a:cubicBezTo>
                      <a:pt x="110" y="37"/>
                      <a:pt x="111" y="32"/>
                      <a:pt x="109" y="29"/>
                    </a:cubicBezTo>
                    <a:cubicBezTo>
                      <a:pt x="107" y="25"/>
                      <a:pt x="102" y="24"/>
                      <a:pt x="99" y="26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0" y="28"/>
                      <a:pt x="88" y="26"/>
                      <a:pt x="86" y="24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92" y="14"/>
                      <a:pt x="91" y="9"/>
                      <a:pt x="87" y="7"/>
                    </a:cubicBezTo>
                    <a:cubicBezTo>
                      <a:pt x="84" y="5"/>
                      <a:pt x="80" y="7"/>
                      <a:pt x="78" y="10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1" y="16"/>
                      <a:pt x="68" y="15"/>
                      <a:pt x="65" y="15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3"/>
                      <a:pt x="62" y="0"/>
                      <a:pt x="58" y="0"/>
                    </a:cubicBezTo>
                    <a:cubicBezTo>
                      <a:pt x="54" y="0"/>
                      <a:pt x="51" y="3"/>
                      <a:pt x="51" y="7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8" y="15"/>
                      <a:pt x="46" y="16"/>
                      <a:pt x="43" y="1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7"/>
                      <a:pt x="33" y="5"/>
                      <a:pt x="29" y="7"/>
                    </a:cubicBezTo>
                    <a:cubicBezTo>
                      <a:pt x="26" y="9"/>
                      <a:pt x="24" y="14"/>
                      <a:pt x="26" y="17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8" y="26"/>
                      <a:pt x="26" y="28"/>
                      <a:pt x="25" y="30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4" y="24"/>
                      <a:pt x="10" y="25"/>
                      <a:pt x="8" y="29"/>
                    </a:cubicBezTo>
                    <a:cubicBezTo>
                      <a:pt x="6" y="32"/>
                      <a:pt x="7" y="37"/>
                      <a:pt x="10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6" y="45"/>
                      <a:pt x="16" y="48"/>
                      <a:pt x="15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3" y="51"/>
                      <a:pt x="0" y="54"/>
                      <a:pt x="0" y="58"/>
                    </a:cubicBezTo>
                    <a:cubicBezTo>
                      <a:pt x="0" y="62"/>
                      <a:pt x="3" y="65"/>
                      <a:pt x="7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6" y="68"/>
                      <a:pt x="16" y="71"/>
                      <a:pt x="17" y="73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7" y="79"/>
                      <a:pt x="6" y="84"/>
                      <a:pt x="8" y="87"/>
                    </a:cubicBezTo>
                    <a:cubicBezTo>
                      <a:pt x="10" y="91"/>
                      <a:pt x="14" y="92"/>
                      <a:pt x="18" y="90"/>
                    </a:cubicBezTo>
                    <a:cubicBezTo>
                      <a:pt x="25" y="86"/>
                      <a:pt x="25" y="86"/>
                      <a:pt x="25" y="86"/>
                    </a:cubicBezTo>
                    <a:cubicBezTo>
                      <a:pt x="26" y="88"/>
                      <a:pt x="28" y="90"/>
                      <a:pt x="30" y="92"/>
                    </a:cubicBezTo>
                    <a:cubicBezTo>
                      <a:pt x="26" y="99"/>
                      <a:pt x="26" y="99"/>
                      <a:pt x="26" y="99"/>
                    </a:cubicBezTo>
                    <a:cubicBezTo>
                      <a:pt x="24" y="102"/>
                      <a:pt x="26" y="106"/>
                      <a:pt x="29" y="108"/>
                    </a:cubicBezTo>
                    <a:cubicBezTo>
                      <a:pt x="33" y="110"/>
                      <a:pt x="37" y="109"/>
                      <a:pt x="39" y="106"/>
                    </a:cubicBezTo>
                    <a:cubicBezTo>
                      <a:pt x="43" y="99"/>
                      <a:pt x="43" y="99"/>
                      <a:pt x="43" y="99"/>
                    </a:cubicBezTo>
                    <a:cubicBezTo>
                      <a:pt x="46" y="100"/>
                      <a:pt x="48" y="101"/>
                      <a:pt x="51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13"/>
                      <a:pt x="54" y="116"/>
                      <a:pt x="58" y="116"/>
                    </a:cubicBezTo>
                    <a:cubicBezTo>
                      <a:pt x="62" y="116"/>
                      <a:pt x="65" y="113"/>
                      <a:pt x="65" y="109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8" y="101"/>
                      <a:pt x="71" y="100"/>
                      <a:pt x="74" y="99"/>
                    </a:cubicBezTo>
                    <a:cubicBezTo>
                      <a:pt x="78" y="106"/>
                      <a:pt x="78" y="106"/>
                      <a:pt x="78" y="106"/>
                    </a:cubicBezTo>
                    <a:cubicBezTo>
                      <a:pt x="80" y="109"/>
                      <a:pt x="84" y="110"/>
                      <a:pt x="87" y="108"/>
                    </a:cubicBezTo>
                    <a:cubicBezTo>
                      <a:pt x="91" y="106"/>
                      <a:pt x="92" y="102"/>
                      <a:pt x="90" y="99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8" y="90"/>
                      <a:pt x="90" y="88"/>
                      <a:pt x="92" y="86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2" y="92"/>
                      <a:pt x="107" y="91"/>
                      <a:pt x="109" y="87"/>
                    </a:cubicBezTo>
                    <a:cubicBezTo>
                      <a:pt x="111" y="84"/>
                      <a:pt x="110" y="79"/>
                      <a:pt x="106" y="77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100" y="71"/>
                      <a:pt x="101" y="68"/>
                      <a:pt x="101" y="65"/>
                    </a:cubicBezTo>
                    <a:lnTo>
                      <a:pt x="109" y="65"/>
                    </a:lnTo>
                    <a:close/>
                    <a:moveTo>
                      <a:pt x="58" y="94"/>
                    </a:moveTo>
                    <a:cubicBezTo>
                      <a:pt x="38" y="94"/>
                      <a:pt x="22" y="78"/>
                      <a:pt x="22" y="58"/>
                    </a:cubicBezTo>
                    <a:cubicBezTo>
                      <a:pt x="22" y="38"/>
                      <a:pt x="38" y="21"/>
                      <a:pt x="58" y="21"/>
                    </a:cubicBezTo>
                    <a:cubicBezTo>
                      <a:pt x="78" y="21"/>
                      <a:pt x="95" y="38"/>
                      <a:pt x="95" y="58"/>
                    </a:cubicBezTo>
                    <a:cubicBezTo>
                      <a:pt x="95" y="78"/>
                      <a:pt x="78" y="94"/>
                      <a:pt x="58" y="9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002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62" name="MH_Other_12"/>
              <p:cNvSpPr>
                <a:spLocks noEditPoint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5515929" y="2295362"/>
                <a:ext cx="207604" cy="205929"/>
              </a:xfrm>
              <a:custGeom>
                <a:avLst/>
                <a:gdLst>
                  <a:gd name="T0" fmla="*/ 2147483646 w 77"/>
                  <a:gd name="T1" fmla="*/ 2147483646 h 77"/>
                  <a:gd name="T2" fmla="*/ 2147483646 w 77"/>
                  <a:gd name="T3" fmla="*/ 2147483646 h 77"/>
                  <a:gd name="T4" fmla="*/ 2147483646 w 77"/>
                  <a:gd name="T5" fmla="*/ 2147483646 h 77"/>
                  <a:gd name="T6" fmla="*/ 2147483646 w 77"/>
                  <a:gd name="T7" fmla="*/ 2147483646 h 77"/>
                  <a:gd name="T8" fmla="*/ 2147483646 w 77"/>
                  <a:gd name="T9" fmla="*/ 2147483646 h 77"/>
                  <a:gd name="T10" fmla="*/ 2147483646 w 77"/>
                  <a:gd name="T11" fmla="*/ 2147483646 h 77"/>
                  <a:gd name="T12" fmla="*/ 2147483646 w 77"/>
                  <a:gd name="T13" fmla="*/ 2147483646 h 77"/>
                  <a:gd name="T14" fmla="*/ 2147483646 w 77"/>
                  <a:gd name="T15" fmla="*/ 2147483646 h 77"/>
                  <a:gd name="T16" fmla="*/ 2147483646 w 77"/>
                  <a:gd name="T17" fmla="*/ 2147483646 h 77"/>
                  <a:gd name="T18" fmla="*/ 2147483646 w 77"/>
                  <a:gd name="T19" fmla="*/ 0 h 77"/>
                  <a:gd name="T20" fmla="*/ 2147483646 w 77"/>
                  <a:gd name="T21" fmla="*/ 2147483646 h 77"/>
                  <a:gd name="T22" fmla="*/ 2147483646 w 77"/>
                  <a:gd name="T23" fmla="*/ 2147483646 h 77"/>
                  <a:gd name="T24" fmla="*/ 2147483646 w 77"/>
                  <a:gd name="T25" fmla="*/ 2147483646 h 77"/>
                  <a:gd name="T26" fmla="*/ 2147483646 w 77"/>
                  <a:gd name="T27" fmla="*/ 2147483646 h 77"/>
                  <a:gd name="T28" fmla="*/ 2147483646 w 77"/>
                  <a:gd name="T29" fmla="*/ 2147483646 h 77"/>
                  <a:gd name="T30" fmla="*/ 2147483646 w 77"/>
                  <a:gd name="T31" fmla="*/ 2147483646 h 77"/>
                  <a:gd name="T32" fmla="*/ 2147483646 w 77"/>
                  <a:gd name="T33" fmla="*/ 2147483646 h 77"/>
                  <a:gd name="T34" fmla="*/ 2147483646 w 77"/>
                  <a:gd name="T35" fmla="*/ 2147483646 h 77"/>
                  <a:gd name="T36" fmla="*/ 2147483646 w 77"/>
                  <a:gd name="T37" fmla="*/ 2147483646 h 77"/>
                  <a:gd name="T38" fmla="*/ 0 w 77"/>
                  <a:gd name="T39" fmla="*/ 2147483646 h 77"/>
                  <a:gd name="T40" fmla="*/ 2147483646 w 77"/>
                  <a:gd name="T41" fmla="*/ 2147483646 h 77"/>
                  <a:gd name="T42" fmla="*/ 2147483646 w 77"/>
                  <a:gd name="T43" fmla="*/ 2147483646 h 77"/>
                  <a:gd name="T44" fmla="*/ 2147483646 w 77"/>
                  <a:gd name="T45" fmla="*/ 2147483646 h 77"/>
                  <a:gd name="T46" fmla="*/ 2147483646 w 77"/>
                  <a:gd name="T47" fmla="*/ 2147483646 h 77"/>
                  <a:gd name="T48" fmla="*/ 2147483646 w 77"/>
                  <a:gd name="T49" fmla="*/ 2147483646 h 77"/>
                  <a:gd name="T50" fmla="*/ 2147483646 w 77"/>
                  <a:gd name="T51" fmla="*/ 2147483646 h 77"/>
                  <a:gd name="T52" fmla="*/ 2147483646 w 77"/>
                  <a:gd name="T53" fmla="*/ 2147483646 h 77"/>
                  <a:gd name="T54" fmla="*/ 2147483646 w 77"/>
                  <a:gd name="T55" fmla="*/ 2147483646 h 77"/>
                  <a:gd name="T56" fmla="*/ 2147483646 w 77"/>
                  <a:gd name="T57" fmla="*/ 2147483646 h 77"/>
                  <a:gd name="T58" fmla="*/ 2147483646 w 77"/>
                  <a:gd name="T59" fmla="*/ 2147483646 h 77"/>
                  <a:gd name="T60" fmla="*/ 2147483646 w 77"/>
                  <a:gd name="T61" fmla="*/ 2147483646 h 77"/>
                  <a:gd name="T62" fmla="*/ 2147483646 w 77"/>
                  <a:gd name="T63" fmla="*/ 2147483646 h 77"/>
                  <a:gd name="T64" fmla="*/ 2147483646 w 77"/>
                  <a:gd name="T65" fmla="*/ 2147483646 h 77"/>
                  <a:gd name="T66" fmla="*/ 2147483646 w 77"/>
                  <a:gd name="T67" fmla="*/ 2147483646 h 77"/>
                  <a:gd name="T68" fmla="*/ 2147483646 w 77"/>
                  <a:gd name="T69" fmla="*/ 2147483646 h 77"/>
                  <a:gd name="T70" fmla="*/ 2147483646 w 77"/>
                  <a:gd name="T71" fmla="*/ 2147483646 h 77"/>
                  <a:gd name="T72" fmla="*/ 2147483646 w 77"/>
                  <a:gd name="T73" fmla="*/ 2147483646 h 77"/>
                  <a:gd name="T74" fmla="*/ 2147483646 w 77"/>
                  <a:gd name="T75" fmla="*/ 2147483646 h 77"/>
                  <a:gd name="T76" fmla="*/ 2147483646 w 77"/>
                  <a:gd name="T77" fmla="*/ 2147483646 h 77"/>
                  <a:gd name="T78" fmla="*/ 2147483646 w 77"/>
                  <a:gd name="T79" fmla="*/ 2147483646 h 77"/>
                  <a:gd name="T80" fmla="*/ 2147483646 w 77"/>
                  <a:gd name="T81" fmla="*/ 2147483646 h 77"/>
                  <a:gd name="T82" fmla="*/ 2147483646 w 77"/>
                  <a:gd name="T83" fmla="*/ 2147483646 h 77"/>
                  <a:gd name="T84" fmla="*/ 2147483646 w 77"/>
                  <a:gd name="T85" fmla="*/ 2147483646 h 77"/>
                  <a:gd name="T86" fmla="*/ 2147483646 w 77"/>
                  <a:gd name="T87" fmla="*/ 2147483646 h 77"/>
                  <a:gd name="T88" fmla="*/ 2147483646 w 77"/>
                  <a:gd name="T89" fmla="*/ 2147483646 h 77"/>
                  <a:gd name="T90" fmla="*/ 2147483646 w 77"/>
                  <a:gd name="T91" fmla="*/ 2147483646 h 7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77" h="77">
                    <a:moveTo>
                      <a:pt x="70" y="31"/>
                    </a:moveTo>
                    <a:cubicBezTo>
                      <a:pt x="64" y="31"/>
                      <a:pt x="64" y="31"/>
                      <a:pt x="64" y="31"/>
                    </a:cubicBezTo>
                    <a:cubicBezTo>
                      <a:pt x="63" y="29"/>
                      <a:pt x="62" y="28"/>
                      <a:pt x="61" y="26"/>
                    </a:cubicBezTo>
                    <a:cubicBezTo>
                      <a:pt x="66" y="21"/>
                      <a:pt x="66" y="21"/>
                      <a:pt x="66" y="21"/>
                    </a:cubicBezTo>
                    <a:cubicBezTo>
                      <a:pt x="69" y="18"/>
                      <a:pt x="69" y="14"/>
                      <a:pt x="66" y="11"/>
                    </a:cubicBezTo>
                    <a:cubicBezTo>
                      <a:pt x="63" y="8"/>
                      <a:pt x="59" y="8"/>
                      <a:pt x="56" y="11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5"/>
                      <a:pt x="48" y="14"/>
                      <a:pt x="46" y="14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3"/>
                      <a:pt x="43" y="0"/>
                      <a:pt x="39" y="0"/>
                    </a:cubicBezTo>
                    <a:cubicBezTo>
                      <a:pt x="35" y="0"/>
                      <a:pt x="32" y="3"/>
                      <a:pt x="32" y="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0" y="14"/>
                      <a:pt x="28" y="15"/>
                      <a:pt x="26" y="1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9" y="8"/>
                      <a:pt x="14" y="8"/>
                      <a:pt x="11" y="11"/>
                    </a:cubicBezTo>
                    <a:cubicBezTo>
                      <a:pt x="9" y="14"/>
                      <a:pt x="9" y="18"/>
                      <a:pt x="11" y="2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8"/>
                      <a:pt x="15" y="29"/>
                      <a:pt x="14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3" y="31"/>
                      <a:pt x="0" y="34"/>
                      <a:pt x="0" y="38"/>
                    </a:cubicBezTo>
                    <a:cubicBezTo>
                      <a:pt x="0" y="42"/>
                      <a:pt x="3" y="46"/>
                      <a:pt x="7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5" y="47"/>
                      <a:pt x="15" y="49"/>
                      <a:pt x="16" y="51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9" y="58"/>
                      <a:pt x="9" y="63"/>
                      <a:pt x="11" y="66"/>
                    </a:cubicBezTo>
                    <a:cubicBezTo>
                      <a:pt x="14" y="69"/>
                      <a:pt x="19" y="69"/>
                      <a:pt x="22" y="66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8" y="62"/>
                      <a:pt x="30" y="63"/>
                      <a:pt x="32" y="63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2" y="74"/>
                      <a:pt x="35" y="77"/>
                      <a:pt x="39" y="77"/>
                    </a:cubicBezTo>
                    <a:cubicBezTo>
                      <a:pt x="43" y="77"/>
                      <a:pt x="46" y="74"/>
                      <a:pt x="46" y="70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8" y="63"/>
                      <a:pt x="50" y="62"/>
                      <a:pt x="51" y="61"/>
                    </a:cubicBezTo>
                    <a:cubicBezTo>
                      <a:pt x="56" y="66"/>
                      <a:pt x="56" y="66"/>
                      <a:pt x="56" y="66"/>
                    </a:cubicBezTo>
                    <a:cubicBezTo>
                      <a:pt x="59" y="69"/>
                      <a:pt x="63" y="69"/>
                      <a:pt x="66" y="66"/>
                    </a:cubicBezTo>
                    <a:cubicBezTo>
                      <a:pt x="69" y="63"/>
                      <a:pt x="69" y="58"/>
                      <a:pt x="66" y="56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2" y="49"/>
                      <a:pt x="63" y="47"/>
                      <a:pt x="64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4" y="46"/>
                      <a:pt x="77" y="42"/>
                      <a:pt x="77" y="38"/>
                    </a:cubicBezTo>
                    <a:cubicBezTo>
                      <a:pt x="77" y="34"/>
                      <a:pt x="74" y="31"/>
                      <a:pt x="70" y="31"/>
                    </a:cubicBezTo>
                    <a:moveTo>
                      <a:pt x="39" y="57"/>
                    </a:moveTo>
                    <a:cubicBezTo>
                      <a:pt x="29" y="57"/>
                      <a:pt x="20" y="49"/>
                      <a:pt x="20" y="38"/>
                    </a:cubicBezTo>
                    <a:cubicBezTo>
                      <a:pt x="20" y="28"/>
                      <a:pt x="29" y="20"/>
                      <a:pt x="39" y="20"/>
                    </a:cubicBezTo>
                    <a:cubicBezTo>
                      <a:pt x="49" y="20"/>
                      <a:pt x="57" y="28"/>
                      <a:pt x="57" y="38"/>
                    </a:cubicBezTo>
                    <a:cubicBezTo>
                      <a:pt x="57" y="49"/>
                      <a:pt x="49" y="57"/>
                      <a:pt x="39" y="5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002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67" name="MH_Other_17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7083041" y="2067998"/>
              <a:ext cx="487199" cy="324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10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210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MH_Text_1"/>
            <p:cNvSpPr txBox="1"/>
            <p:nvPr>
              <p:custDataLst>
                <p:tags r:id="rId22"/>
              </p:custDataLst>
            </p:nvPr>
          </p:nvSpPr>
          <p:spPr>
            <a:xfrm>
              <a:off x="7627271" y="1964828"/>
              <a:ext cx="1967808" cy="5309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ANNUAL WORK SUMMARY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41552" y="2843812"/>
            <a:ext cx="4339352" cy="1263971"/>
            <a:chOff x="5738324" y="2843769"/>
            <a:chExt cx="4339590" cy="1264040"/>
          </a:xfrm>
        </p:grpSpPr>
        <p:sp>
          <p:nvSpPr>
            <p:cNvPr id="2055" name="MH_Other_5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5943687" y="3009638"/>
              <a:ext cx="3870807" cy="805303"/>
            </a:xfrm>
            <a:custGeom>
              <a:avLst/>
              <a:gdLst>
                <a:gd name="T0" fmla="*/ 2147483646 w 3244"/>
                <a:gd name="T1" fmla="*/ 2147483646 h 675"/>
                <a:gd name="T2" fmla="*/ 2147483646 w 3244"/>
                <a:gd name="T3" fmla="*/ 2147483646 h 675"/>
                <a:gd name="T4" fmla="*/ 2147483646 w 3244"/>
                <a:gd name="T5" fmla="*/ 0 h 675"/>
                <a:gd name="T6" fmla="*/ 2147483646 w 3244"/>
                <a:gd name="T7" fmla="*/ 0 h 675"/>
                <a:gd name="T8" fmla="*/ 0 w 3244"/>
                <a:gd name="T9" fmla="*/ 2147483646 h 675"/>
                <a:gd name="T10" fmla="*/ 2147483646 w 3244"/>
                <a:gd name="T11" fmla="*/ 2147483646 h 675"/>
                <a:gd name="T12" fmla="*/ 2147483646 w 3244"/>
                <a:gd name="T13" fmla="*/ 2147483646 h 6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759291"/>
            <a:lstStyle/>
            <a:p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6" name="MH_Other_6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2843769"/>
              <a:ext cx="4339590" cy="126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6" name="MH_Other_16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6143553" y="3251564"/>
              <a:ext cx="445344" cy="321451"/>
            </a:xfrm>
            <a:custGeom>
              <a:avLst/>
              <a:gdLst>
                <a:gd name="T0" fmla="*/ 2147483646 w 165"/>
                <a:gd name="T1" fmla="*/ 2147483646 h 121"/>
                <a:gd name="T2" fmla="*/ 2147483646 w 165"/>
                <a:gd name="T3" fmla="*/ 2147483646 h 121"/>
                <a:gd name="T4" fmla="*/ 2147483646 w 165"/>
                <a:gd name="T5" fmla="*/ 2147483646 h 121"/>
                <a:gd name="T6" fmla="*/ 2147483646 w 165"/>
                <a:gd name="T7" fmla="*/ 2147483646 h 121"/>
                <a:gd name="T8" fmla="*/ 2147483646 w 165"/>
                <a:gd name="T9" fmla="*/ 2147483646 h 121"/>
                <a:gd name="T10" fmla="*/ 2147483646 w 165"/>
                <a:gd name="T11" fmla="*/ 2147483646 h 121"/>
                <a:gd name="T12" fmla="*/ 2147483646 w 165"/>
                <a:gd name="T13" fmla="*/ 2147483646 h 121"/>
                <a:gd name="T14" fmla="*/ 2147483646 w 165"/>
                <a:gd name="T15" fmla="*/ 2147483646 h 121"/>
                <a:gd name="T16" fmla="*/ 2147483646 w 165"/>
                <a:gd name="T17" fmla="*/ 2147483646 h 121"/>
                <a:gd name="T18" fmla="*/ 2147483646 w 165"/>
                <a:gd name="T19" fmla="*/ 2147483646 h 121"/>
                <a:gd name="T20" fmla="*/ 2147483646 w 165"/>
                <a:gd name="T21" fmla="*/ 2147483646 h 121"/>
                <a:gd name="T22" fmla="*/ 2147483646 w 165"/>
                <a:gd name="T23" fmla="*/ 2147483646 h 121"/>
                <a:gd name="T24" fmla="*/ 2147483646 w 165"/>
                <a:gd name="T25" fmla="*/ 2147483646 h 121"/>
                <a:gd name="T26" fmla="*/ 2147483646 w 165"/>
                <a:gd name="T27" fmla="*/ 2147483646 h 121"/>
                <a:gd name="T28" fmla="*/ 2147483646 w 165"/>
                <a:gd name="T29" fmla="*/ 2147483646 h 121"/>
                <a:gd name="T30" fmla="*/ 2147483646 w 165"/>
                <a:gd name="T31" fmla="*/ 2147483646 h 121"/>
                <a:gd name="T32" fmla="*/ 2147483646 w 165"/>
                <a:gd name="T33" fmla="*/ 2147483646 h 121"/>
                <a:gd name="T34" fmla="*/ 2147483646 w 165"/>
                <a:gd name="T35" fmla="*/ 2147483646 h 121"/>
                <a:gd name="T36" fmla="*/ 2147483646 w 165"/>
                <a:gd name="T37" fmla="*/ 2147483646 h 121"/>
                <a:gd name="T38" fmla="*/ 2147483646 w 165"/>
                <a:gd name="T39" fmla="*/ 2147483646 h 121"/>
                <a:gd name="T40" fmla="*/ 2147483646 w 165"/>
                <a:gd name="T41" fmla="*/ 2147483646 h 121"/>
                <a:gd name="T42" fmla="*/ 2147483646 w 165"/>
                <a:gd name="T43" fmla="*/ 2147483646 h 121"/>
                <a:gd name="T44" fmla="*/ 2147483646 w 165"/>
                <a:gd name="T45" fmla="*/ 2147483646 h 121"/>
                <a:gd name="T46" fmla="*/ 2147483646 w 165"/>
                <a:gd name="T47" fmla="*/ 2147483646 h 121"/>
                <a:gd name="T48" fmla="*/ 2147483646 w 165"/>
                <a:gd name="T49" fmla="*/ 2147483646 h 121"/>
                <a:gd name="T50" fmla="*/ 2147483646 w 165"/>
                <a:gd name="T51" fmla="*/ 2147483646 h 121"/>
                <a:gd name="T52" fmla="*/ 2147483646 w 165"/>
                <a:gd name="T53" fmla="*/ 2147483646 h 121"/>
                <a:gd name="T54" fmla="*/ 2147483646 w 165"/>
                <a:gd name="T55" fmla="*/ 2147483646 h 121"/>
                <a:gd name="T56" fmla="*/ 2147483646 w 165"/>
                <a:gd name="T57" fmla="*/ 2147483646 h 121"/>
                <a:gd name="T58" fmla="*/ 2147483646 w 165"/>
                <a:gd name="T59" fmla="*/ 2147483646 h 121"/>
                <a:gd name="T60" fmla="*/ 2147483646 w 165"/>
                <a:gd name="T61" fmla="*/ 2147483646 h 121"/>
                <a:gd name="T62" fmla="*/ 2147483646 w 165"/>
                <a:gd name="T63" fmla="*/ 2147483646 h 121"/>
                <a:gd name="T64" fmla="*/ 2147483646 w 165"/>
                <a:gd name="T65" fmla="*/ 2147483646 h 121"/>
                <a:gd name="T66" fmla="*/ 2147483646 w 165"/>
                <a:gd name="T67" fmla="*/ 2147483646 h 121"/>
                <a:gd name="T68" fmla="*/ 2147483646 w 165"/>
                <a:gd name="T69" fmla="*/ 2147483646 h 1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65" h="121">
                  <a:moveTo>
                    <a:pt x="77" y="28"/>
                  </a:moveTo>
                  <a:cubicBezTo>
                    <a:pt x="61" y="28"/>
                    <a:pt x="47" y="41"/>
                    <a:pt x="47" y="57"/>
                  </a:cubicBezTo>
                  <a:cubicBezTo>
                    <a:pt x="47" y="58"/>
                    <a:pt x="47" y="59"/>
                    <a:pt x="48" y="60"/>
                  </a:cubicBezTo>
                  <a:cubicBezTo>
                    <a:pt x="55" y="65"/>
                    <a:pt x="59" y="73"/>
                    <a:pt x="60" y="82"/>
                  </a:cubicBezTo>
                  <a:cubicBezTo>
                    <a:pt x="65" y="85"/>
                    <a:pt x="71" y="87"/>
                    <a:pt x="77" y="87"/>
                  </a:cubicBezTo>
                  <a:cubicBezTo>
                    <a:pt x="85" y="87"/>
                    <a:pt x="92" y="83"/>
                    <a:pt x="98" y="78"/>
                  </a:cubicBezTo>
                  <a:cubicBezTo>
                    <a:pt x="97" y="76"/>
                    <a:pt x="97" y="73"/>
                    <a:pt x="98" y="71"/>
                  </a:cubicBezTo>
                  <a:cubicBezTo>
                    <a:pt x="100" y="69"/>
                    <a:pt x="102" y="68"/>
                    <a:pt x="104" y="68"/>
                  </a:cubicBezTo>
                  <a:cubicBezTo>
                    <a:pt x="105" y="65"/>
                    <a:pt x="106" y="61"/>
                    <a:pt x="106" y="57"/>
                  </a:cubicBezTo>
                  <a:cubicBezTo>
                    <a:pt x="106" y="41"/>
                    <a:pt x="93" y="28"/>
                    <a:pt x="77" y="28"/>
                  </a:cubicBezTo>
                  <a:moveTo>
                    <a:pt x="165" y="97"/>
                  </a:moveTo>
                  <a:cubicBezTo>
                    <a:pt x="165" y="111"/>
                    <a:pt x="154" y="121"/>
                    <a:pt x="141" y="121"/>
                  </a:cubicBezTo>
                  <a:cubicBezTo>
                    <a:pt x="127" y="121"/>
                    <a:pt x="116" y="111"/>
                    <a:pt x="116" y="97"/>
                  </a:cubicBezTo>
                  <a:cubicBezTo>
                    <a:pt x="116" y="95"/>
                    <a:pt x="117" y="93"/>
                    <a:pt x="117" y="91"/>
                  </a:cubicBezTo>
                  <a:cubicBezTo>
                    <a:pt x="115" y="90"/>
                    <a:pt x="106" y="84"/>
                    <a:pt x="103" y="83"/>
                  </a:cubicBezTo>
                  <a:cubicBezTo>
                    <a:pt x="96" y="90"/>
                    <a:pt x="87" y="94"/>
                    <a:pt x="77" y="94"/>
                  </a:cubicBezTo>
                  <a:cubicBezTo>
                    <a:pt x="71" y="94"/>
                    <a:pt x="65" y="92"/>
                    <a:pt x="60" y="90"/>
                  </a:cubicBezTo>
                  <a:cubicBezTo>
                    <a:pt x="58" y="104"/>
                    <a:pt x="45" y="115"/>
                    <a:pt x="30" y="115"/>
                  </a:cubicBezTo>
                  <a:cubicBezTo>
                    <a:pt x="13" y="115"/>
                    <a:pt x="0" y="102"/>
                    <a:pt x="0" y="85"/>
                  </a:cubicBezTo>
                  <a:cubicBezTo>
                    <a:pt x="0" y="68"/>
                    <a:pt x="13" y="55"/>
                    <a:pt x="30" y="55"/>
                  </a:cubicBezTo>
                  <a:cubicBezTo>
                    <a:pt x="34" y="55"/>
                    <a:pt x="37" y="55"/>
                    <a:pt x="40" y="56"/>
                  </a:cubicBezTo>
                  <a:cubicBezTo>
                    <a:pt x="40" y="52"/>
                    <a:pt x="41" y="48"/>
                    <a:pt x="43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1" y="41"/>
                    <a:pt x="27" y="43"/>
                    <a:pt x="23" y="43"/>
                  </a:cubicBezTo>
                  <a:cubicBezTo>
                    <a:pt x="13" y="43"/>
                    <a:pt x="5" y="34"/>
                    <a:pt x="5" y="24"/>
                  </a:cubicBezTo>
                  <a:cubicBezTo>
                    <a:pt x="5" y="14"/>
                    <a:pt x="13" y="6"/>
                    <a:pt x="23" y="6"/>
                  </a:cubicBezTo>
                  <a:cubicBezTo>
                    <a:pt x="34" y="6"/>
                    <a:pt x="42" y="14"/>
                    <a:pt x="42" y="24"/>
                  </a:cubicBezTo>
                  <a:cubicBezTo>
                    <a:pt x="42" y="25"/>
                    <a:pt x="42" y="26"/>
                    <a:pt x="42" y="27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7" y="25"/>
                    <a:pt x="66" y="21"/>
                    <a:pt x="77" y="21"/>
                  </a:cubicBezTo>
                  <a:cubicBezTo>
                    <a:pt x="88" y="21"/>
                    <a:pt x="98" y="26"/>
                    <a:pt x="104" y="33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0" y="28"/>
                    <a:pt x="110" y="26"/>
                    <a:pt x="110" y="24"/>
                  </a:cubicBezTo>
                  <a:cubicBezTo>
                    <a:pt x="110" y="11"/>
                    <a:pt x="121" y="0"/>
                    <a:pt x="135" y="0"/>
                  </a:cubicBezTo>
                  <a:cubicBezTo>
                    <a:pt x="148" y="0"/>
                    <a:pt x="159" y="11"/>
                    <a:pt x="159" y="24"/>
                  </a:cubicBezTo>
                  <a:cubicBezTo>
                    <a:pt x="159" y="38"/>
                    <a:pt x="148" y="49"/>
                    <a:pt x="135" y="49"/>
                  </a:cubicBezTo>
                  <a:cubicBezTo>
                    <a:pt x="128" y="49"/>
                    <a:pt x="122" y="46"/>
                    <a:pt x="118" y="42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3" y="49"/>
                    <a:pt x="113" y="53"/>
                    <a:pt x="113" y="57"/>
                  </a:cubicBezTo>
                  <a:cubicBezTo>
                    <a:pt x="113" y="62"/>
                    <a:pt x="112" y="66"/>
                    <a:pt x="111" y="70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9" y="75"/>
                    <a:pt x="135" y="73"/>
                    <a:pt x="141" y="73"/>
                  </a:cubicBezTo>
                  <a:cubicBezTo>
                    <a:pt x="154" y="73"/>
                    <a:pt x="165" y="84"/>
                    <a:pt x="165" y="97"/>
                  </a:cubicBezTo>
                  <a:moveTo>
                    <a:pt x="53" y="85"/>
                  </a:moveTo>
                  <a:cubicBezTo>
                    <a:pt x="53" y="76"/>
                    <a:pt x="48" y="68"/>
                    <a:pt x="41" y="64"/>
                  </a:cubicBezTo>
                  <a:cubicBezTo>
                    <a:pt x="38" y="63"/>
                    <a:pt x="34" y="62"/>
                    <a:pt x="30" y="62"/>
                  </a:cubicBezTo>
                  <a:cubicBezTo>
                    <a:pt x="17" y="62"/>
                    <a:pt x="7" y="72"/>
                    <a:pt x="7" y="85"/>
                  </a:cubicBezTo>
                  <a:cubicBezTo>
                    <a:pt x="7" y="98"/>
                    <a:pt x="17" y="108"/>
                    <a:pt x="30" y="108"/>
                  </a:cubicBezTo>
                  <a:cubicBezTo>
                    <a:pt x="43" y="108"/>
                    <a:pt x="53" y="98"/>
                    <a:pt x="53" y="85"/>
                  </a:cubicBezTo>
                  <a:close/>
                  <a:moveTo>
                    <a:pt x="116" y="24"/>
                  </a:moveTo>
                  <a:cubicBezTo>
                    <a:pt x="116" y="25"/>
                    <a:pt x="116" y="26"/>
                    <a:pt x="116" y="27"/>
                  </a:cubicBezTo>
                  <a:cubicBezTo>
                    <a:pt x="119" y="26"/>
                    <a:pt x="123" y="27"/>
                    <a:pt x="125" y="30"/>
                  </a:cubicBezTo>
                  <a:cubicBezTo>
                    <a:pt x="126" y="33"/>
                    <a:pt x="126" y="37"/>
                    <a:pt x="123" y="39"/>
                  </a:cubicBezTo>
                  <a:cubicBezTo>
                    <a:pt x="126" y="41"/>
                    <a:pt x="130" y="43"/>
                    <a:pt x="135" y="43"/>
                  </a:cubicBezTo>
                  <a:cubicBezTo>
                    <a:pt x="145" y="43"/>
                    <a:pt x="153" y="35"/>
                    <a:pt x="153" y="24"/>
                  </a:cubicBezTo>
                  <a:cubicBezTo>
                    <a:pt x="153" y="14"/>
                    <a:pt x="145" y="6"/>
                    <a:pt x="135" y="6"/>
                  </a:cubicBezTo>
                  <a:cubicBezTo>
                    <a:pt x="124" y="6"/>
                    <a:pt x="116" y="14"/>
                    <a:pt x="116" y="24"/>
                  </a:cubicBezTo>
                  <a:moveTo>
                    <a:pt x="36" y="24"/>
                  </a:moveTo>
                  <a:cubicBezTo>
                    <a:pt x="36" y="17"/>
                    <a:pt x="30" y="12"/>
                    <a:pt x="23" y="12"/>
                  </a:cubicBezTo>
                  <a:cubicBezTo>
                    <a:pt x="17" y="12"/>
                    <a:pt x="11" y="17"/>
                    <a:pt x="11" y="24"/>
                  </a:cubicBezTo>
                  <a:cubicBezTo>
                    <a:pt x="11" y="31"/>
                    <a:pt x="17" y="37"/>
                    <a:pt x="23" y="37"/>
                  </a:cubicBezTo>
                  <a:cubicBezTo>
                    <a:pt x="25" y="37"/>
                    <a:pt x="27" y="36"/>
                    <a:pt x="29" y="36"/>
                  </a:cubicBezTo>
                  <a:cubicBezTo>
                    <a:pt x="27" y="33"/>
                    <a:pt x="27" y="30"/>
                    <a:pt x="28" y="27"/>
                  </a:cubicBezTo>
                  <a:cubicBezTo>
                    <a:pt x="30" y="25"/>
                    <a:pt x="33" y="24"/>
                    <a:pt x="36" y="24"/>
                  </a:cubicBezTo>
                  <a:moveTo>
                    <a:pt x="158" y="97"/>
                  </a:moveTo>
                  <a:cubicBezTo>
                    <a:pt x="158" y="87"/>
                    <a:pt x="150" y="79"/>
                    <a:pt x="141" y="79"/>
                  </a:cubicBezTo>
                  <a:cubicBezTo>
                    <a:pt x="131" y="79"/>
                    <a:pt x="123" y="87"/>
                    <a:pt x="123" y="97"/>
                  </a:cubicBezTo>
                  <a:cubicBezTo>
                    <a:pt x="123" y="107"/>
                    <a:pt x="131" y="115"/>
                    <a:pt x="141" y="115"/>
                  </a:cubicBezTo>
                  <a:cubicBezTo>
                    <a:pt x="150" y="115"/>
                    <a:pt x="158" y="107"/>
                    <a:pt x="158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MH_Other_19"/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7046207" y="3250001"/>
              <a:ext cx="560866" cy="324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10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210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MH_Text_2"/>
            <p:cNvSpPr txBox="1"/>
            <p:nvPr>
              <p:custDataLst>
                <p:tags r:id="rId18"/>
              </p:custDataLst>
            </p:nvPr>
          </p:nvSpPr>
          <p:spPr>
            <a:xfrm>
              <a:off x="7627271" y="3146831"/>
              <a:ext cx="1967808" cy="5309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工作完成情况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COMPLETION OF WORK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941552" y="4024076"/>
            <a:ext cx="4339352" cy="1263969"/>
            <a:chOff x="5738324" y="4024097"/>
            <a:chExt cx="4339590" cy="1264039"/>
          </a:xfrm>
        </p:grpSpPr>
        <p:sp>
          <p:nvSpPr>
            <p:cNvPr id="4" name="MH_Other_4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5943687" y="4189966"/>
              <a:ext cx="3870807" cy="805301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lIns="759291"/>
            <a:lstStyle/>
            <a:p>
              <a:pPr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7" name="MH_Other_7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4024097"/>
              <a:ext cx="4339590" cy="1264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3" name="MH_Other_13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6236473" y="4434402"/>
              <a:ext cx="259504" cy="316428"/>
            </a:xfrm>
            <a:custGeom>
              <a:avLst/>
              <a:gdLst>
                <a:gd name="T0" fmla="*/ 2147483646 w 96"/>
                <a:gd name="T1" fmla="*/ 2147483646 h 119"/>
                <a:gd name="T2" fmla="*/ 2147483646 w 96"/>
                <a:gd name="T3" fmla="*/ 2147483646 h 119"/>
                <a:gd name="T4" fmla="*/ 2147483646 w 96"/>
                <a:gd name="T5" fmla="*/ 0 h 119"/>
                <a:gd name="T6" fmla="*/ 2147483646 w 96"/>
                <a:gd name="T7" fmla="*/ 2147483646 h 119"/>
                <a:gd name="T8" fmla="*/ 2147483646 w 96"/>
                <a:gd name="T9" fmla="*/ 2147483646 h 119"/>
                <a:gd name="T10" fmla="*/ 0 w 96"/>
                <a:gd name="T11" fmla="*/ 2147483646 h 119"/>
                <a:gd name="T12" fmla="*/ 0 w 96"/>
                <a:gd name="T13" fmla="*/ 2147483646 h 119"/>
                <a:gd name="T14" fmla="*/ 2147483646 w 96"/>
                <a:gd name="T15" fmla="*/ 2147483646 h 119"/>
                <a:gd name="T16" fmla="*/ 2147483646 w 96"/>
                <a:gd name="T17" fmla="*/ 2147483646 h 119"/>
                <a:gd name="T18" fmla="*/ 2147483646 w 96"/>
                <a:gd name="T19" fmla="*/ 2147483646 h 119"/>
                <a:gd name="T20" fmla="*/ 2147483646 w 96"/>
                <a:gd name="T21" fmla="*/ 2147483646 h 119"/>
                <a:gd name="T22" fmla="*/ 2147483646 w 96"/>
                <a:gd name="T23" fmla="*/ 2147483646 h 119"/>
                <a:gd name="T24" fmla="*/ 2147483646 w 96"/>
                <a:gd name="T25" fmla="*/ 2147483646 h 119"/>
                <a:gd name="T26" fmla="*/ 2147483646 w 96"/>
                <a:gd name="T27" fmla="*/ 2147483646 h 119"/>
                <a:gd name="T28" fmla="*/ 2147483646 w 96"/>
                <a:gd name="T29" fmla="*/ 2147483646 h 119"/>
                <a:gd name="T30" fmla="*/ 2147483646 w 96"/>
                <a:gd name="T31" fmla="*/ 2147483646 h 119"/>
                <a:gd name="T32" fmla="*/ 2147483646 w 96"/>
                <a:gd name="T33" fmla="*/ 2147483646 h 119"/>
                <a:gd name="T34" fmla="*/ 2147483646 w 96"/>
                <a:gd name="T35" fmla="*/ 2147483646 h 119"/>
                <a:gd name="T36" fmla="*/ 2147483646 w 96"/>
                <a:gd name="T37" fmla="*/ 2147483646 h 119"/>
                <a:gd name="T38" fmla="*/ 2147483646 w 96"/>
                <a:gd name="T39" fmla="*/ 2147483646 h 119"/>
                <a:gd name="T40" fmla="*/ 2147483646 w 96"/>
                <a:gd name="T41" fmla="*/ 2147483646 h 119"/>
                <a:gd name="T42" fmla="*/ 2147483646 w 96"/>
                <a:gd name="T43" fmla="*/ 2147483646 h 119"/>
                <a:gd name="T44" fmla="*/ 2147483646 w 96"/>
                <a:gd name="T45" fmla="*/ 2147483646 h 11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96" h="119">
                  <a:moveTo>
                    <a:pt x="67" y="48"/>
                  </a:moveTo>
                  <a:cubicBezTo>
                    <a:pt x="73" y="43"/>
                    <a:pt x="76" y="36"/>
                    <a:pt x="76" y="28"/>
                  </a:cubicBezTo>
                  <a:cubicBezTo>
                    <a:pt x="76" y="13"/>
                    <a:pt x="63" y="0"/>
                    <a:pt x="48" y="0"/>
                  </a:cubicBezTo>
                  <a:cubicBezTo>
                    <a:pt x="33" y="0"/>
                    <a:pt x="20" y="13"/>
                    <a:pt x="20" y="28"/>
                  </a:cubicBezTo>
                  <a:cubicBezTo>
                    <a:pt x="20" y="36"/>
                    <a:pt x="24" y="43"/>
                    <a:pt x="29" y="48"/>
                  </a:cubicBezTo>
                  <a:cubicBezTo>
                    <a:pt x="12" y="56"/>
                    <a:pt x="0" y="73"/>
                    <a:pt x="0" y="92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73"/>
                    <a:pt x="84" y="56"/>
                    <a:pt x="67" y="48"/>
                  </a:cubicBezTo>
                  <a:moveTo>
                    <a:pt x="27" y="28"/>
                  </a:moveTo>
                  <a:cubicBezTo>
                    <a:pt x="27" y="17"/>
                    <a:pt x="37" y="8"/>
                    <a:pt x="48" y="8"/>
                  </a:cubicBezTo>
                  <a:cubicBezTo>
                    <a:pt x="59" y="8"/>
                    <a:pt x="69" y="17"/>
                    <a:pt x="69" y="28"/>
                  </a:cubicBezTo>
                  <a:cubicBezTo>
                    <a:pt x="69" y="36"/>
                    <a:pt x="65" y="42"/>
                    <a:pt x="59" y="46"/>
                  </a:cubicBezTo>
                  <a:cubicBezTo>
                    <a:pt x="56" y="48"/>
                    <a:pt x="52" y="49"/>
                    <a:pt x="48" y="49"/>
                  </a:cubicBezTo>
                  <a:cubicBezTo>
                    <a:pt x="44" y="49"/>
                    <a:pt x="40" y="48"/>
                    <a:pt x="37" y="46"/>
                  </a:cubicBezTo>
                  <a:cubicBezTo>
                    <a:pt x="31" y="42"/>
                    <a:pt x="27" y="36"/>
                    <a:pt x="27" y="28"/>
                  </a:cubicBezTo>
                  <a:moveTo>
                    <a:pt x="83" y="107"/>
                  </a:moveTo>
                  <a:cubicBezTo>
                    <a:pt x="13" y="107"/>
                    <a:pt x="13" y="107"/>
                    <a:pt x="13" y="107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13" y="73"/>
                    <a:pt x="29" y="57"/>
                    <a:pt x="48" y="57"/>
                  </a:cubicBezTo>
                  <a:cubicBezTo>
                    <a:pt x="68" y="57"/>
                    <a:pt x="83" y="73"/>
                    <a:pt x="83" y="92"/>
                  </a:cubicBezTo>
                  <a:lnTo>
                    <a:pt x="83" y="1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MH_Other_18"/>
            <p:cNvSpPr txBox="1"/>
            <p:nvPr>
              <p:custDataLst>
                <p:tags r:id="rId12"/>
              </p:custDataLst>
            </p:nvPr>
          </p:nvSpPr>
          <p:spPr>
            <a:xfrm>
              <a:off x="7039510" y="4430328"/>
              <a:ext cx="574260" cy="32459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210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MH_Text_3"/>
            <p:cNvSpPr txBox="1"/>
            <p:nvPr>
              <p:custDataLst>
                <p:tags r:id="rId13"/>
              </p:custDataLst>
            </p:nvPr>
          </p:nvSpPr>
          <p:spPr>
            <a:xfrm>
              <a:off x="7627271" y="4327159"/>
              <a:ext cx="1967808" cy="53094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成功项目展示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SUCCESSFUL PROJECT 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41552" y="5206013"/>
            <a:ext cx="4339352" cy="1263969"/>
            <a:chOff x="5738324" y="5206099"/>
            <a:chExt cx="4339590" cy="1264039"/>
          </a:xfrm>
        </p:grpSpPr>
        <p:sp>
          <p:nvSpPr>
            <p:cNvPr id="3" name="MH_Other_3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5943687" y="5371967"/>
              <a:ext cx="3870807" cy="805303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lIns="759291"/>
            <a:lstStyle/>
            <a:p>
              <a:pPr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8" name="MH_Other_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5206099"/>
              <a:ext cx="4339590" cy="1264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9" name="MH_Other_9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6219731" y="5632309"/>
              <a:ext cx="292989" cy="284618"/>
            </a:xfrm>
            <a:custGeom>
              <a:avLst/>
              <a:gdLst>
                <a:gd name="T0" fmla="*/ 2147483646 w 108"/>
                <a:gd name="T1" fmla="*/ 2147483646 h 107"/>
                <a:gd name="T2" fmla="*/ 2147483646 w 108"/>
                <a:gd name="T3" fmla="*/ 2147483646 h 107"/>
                <a:gd name="T4" fmla="*/ 2147483646 w 108"/>
                <a:gd name="T5" fmla="*/ 2147483646 h 107"/>
                <a:gd name="T6" fmla="*/ 2147483646 w 108"/>
                <a:gd name="T7" fmla="*/ 0 h 107"/>
                <a:gd name="T8" fmla="*/ 0 w 108"/>
                <a:gd name="T9" fmla="*/ 2147483646 h 107"/>
                <a:gd name="T10" fmla="*/ 2147483646 w 108"/>
                <a:gd name="T11" fmla="*/ 2147483646 h 107"/>
                <a:gd name="T12" fmla="*/ 2147483646 w 108"/>
                <a:gd name="T13" fmla="*/ 2147483646 h 107"/>
                <a:gd name="T14" fmla="*/ 2147483646 w 108"/>
                <a:gd name="T15" fmla="*/ 2147483646 h 107"/>
                <a:gd name="T16" fmla="*/ 2147483646 w 108"/>
                <a:gd name="T17" fmla="*/ 2147483646 h 107"/>
                <a:gd name="T18" fmla="*/ 2147483646 w 108"/>
                <a:gd name="T19" fmla="*/ 2147483646 h 107"/>
                <a:gd name="T20" fmla="*/ 2147483646 w 108"/>
                <a:gd name="T21" fmla="*/ 2147483646 h 107"/>
                <a:gd name="T22" fmla="*/ 2147483646 w 108"/>
                <a:gd name="T23" fmla="*/ 2147483646 h 107"/>
                <a:gd name="T24" fmla="*/ 2147483646 w 108"/>
                <a:gd name="T25" fmla="*/ 2147483646 h 107"/>
                <a:gd name="T26" fmla="*/ 2147483646 w 108"/>
                <a:gd name="T27" fmla="*/ 2147483646 h 107"/>
                <a:gd name="T28" fmla="*/ 2147483646 w 108"/>
                <a:gd name="T29" fmla="*/ 2147483646 h 107"/>
                <a:gd name="T30" fmla="*/ 2147483646 w 108"/>
                <a:gd name="T31" fmla="*/ 2147483646 h 10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8" h="107">
                  <a:moveTo>
                    <a:pt x="105" y="95"/>
                  </a:moveTo>
                  <a:cubicBezTo>
                    <a:pt x="76" y="66"/>
                    <a:pt x="76" y="66"/>
                    <a:pt x="76" y="66"/>
                  </a:cubicBezTo>
                  <a:cubicBezTo>
                    <a:pt x="81" y="59"/>
                    <a:pt x="83" y="51"/>
                    <a:pt x="83" y="42"/>
                  </a:cubicBezTo>
                  <a:cubicBezTo>
                    <a:pt x="83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5"/>
                    <a:pt x="19" y="83"/>
                    <a:pt x="42" y="83"/>
                  </a:cubicBezTo>
                  <a:cubicBezTo>
                    <a:pt x="51" y="83"/>
                    <a:pt x="59" y="81"/>
                    <a:pt x="66" y="76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6" y="106"/>
                    <a:pt x="98" y="107"/>
                    <a:pt x="100" y="107"/>
                  </a:cubicBezTo>
                  <a:cubicBezTo>
                    <a:pt x="101" y="107"/>
                    <a:pt x="103" y="106"/>
                    <a:pt x="105" y="105"/>
                  </a:cubicBezTo>
                  <a:cubicBezTo>
                    <a:pt x="108" y="102"/>
                    <a:pt x="108" y="97"/>
                    <a:pt x="105" y="95"/>
                  </a:cubicBezTo>
                  <a:moveTo>
                    <a:pt x="7" y="42"/>
                  </a:moveTo>
                  <a:cubicBezTo>
                    <a:pt x="7" y="23"/>
                    <a:pt x="23" y="7"/>
                    <a:pt x="42" y="7"/>
                  </a:cubicBezTo>
                  <a:cubicBezTo>
                    <a:pt x="61" y="7"/>
                    <a:pt x="76" y="23"/>
                    <a:pt x="76" y="42"/>
                  </a:cubicBezTo>
                  <a:cubicBezTo>
                    <a:pt x="76" y="61"/>
                    <a:pt x="61" y="76"/>
                    <a:pt x="42" y="76"/>
                  </a:cubicBezTo>
                  <a:cubicBezTo>
                    <a:pt x="23" y="76"/>
                    <a:pt x="7" y="61"/>
                    <a:pt x="7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MH_Other_20"/>
            <p:cNvSpPr txBox="1"/>
            <p:nvPr>
              <p:custDataLst>
                <p:tags r:id="rId7"/>
              </p:custDataLst>
            </p:nvPr>
          </p:nvSpPr>
          <p:spPr>
            <a:xfrm>
              <a:off x="7047045" y="5612330"/>
              <a:ext cx="559191" cy="32459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210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MH_Text_4"/>
            <p:cNvSpPr txBox="1"/>
            <p:nvPr>
              <p:custDataLst>
                <p:tags r:id="rId8"/>
              </p:custDataLst>
            </p:nvPr>
          </p:nvSpPr>
          <p:spPr>
            <a:xfrm>
              <a:off x="7627271" y="5509161"/>
              <a:ext cx="1967808" cy="53094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明年工作计划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NEXT YEAR WORK PLAN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3345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01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570361"/>
            <a:ext cx="4011895" cy="2450259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4070824"/>
            <a:ext cx="4011895" cy="2450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3919" y="4383009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19" y="1570361"/>
            <a:ext cx="4011895" cy="2450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4070847"/>
            <a:ext cx="4011895" cy="2450184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47921" y="1871521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818" y="1570361"/>
            <a:ext cx="4011895" cy="2450259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4070847"/>
            <a:ext cx="4011895" cy="24501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21921" y="4383009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49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59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31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32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34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5"/>
          <p:cNvSpPr txBox="1"/>
          <p:nvPr/>
        </p:nvSpPr>
        <p:spPr>
          <a:xfrm>
            <a:off x="689805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5" name="TextBox 16"/>
          <p:cNvSpPr txBox="1"/>
          <p:nvPr/>
        </p:nvSpPr>
        <p:spPr>
          <a:xfrm>
            <a:off x="697909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6" name="TextBox 15"/>
          <p:cNvSpPr txBox="1"/>
          <p:nvPr/>
        </p:nvSpPr>
        <p:spPr>
          <a:xfrm>
            <a:off x="6466414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6474518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8" name="矩形 27"/>
          <p:cNvSpPr/>
          <p:nvPr/>
        </p:nvSpPr>
        <p:spPr>
          <a:xfrm>
            <a:off x="632995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36812" y="2574185"/>
            <a:ext cx="2865432" cy="144877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40629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344447" y="2574185"/>
            <a:ext cx="2865432" cy="144877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32995" y="4088660"/>
            <a:ext cx="2865432" cy="144877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36812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40629" y="4088660"/>
            <a:ext cx="2865432" cy="144877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344447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1028561" y="4761405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1022386" y="4440642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95695" y="3333822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9520" y="3013059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6897516" y="478939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6891341" y="446863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0" name="TextBox 15"/>
          <p:cNvSpPr txBox="1"/>
          <p:nvPr/>
        </p:nvSpPr>
        <p:spPr>
          <a:xfrm>
            <a:off x="9790006" y="326850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9783831" y="294774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Box 15"/>
          <p:cNvSpPr txBox="1"/>
          <p:nvPr/>
        </p:nvSpPr>
        <p:spPr>
          <a:xfrm>
            <a:off x="3566355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3" name="TextBox 16"/>
          <p:cNvSpPr txBox="1"/>
          <p:nvPr/>
        </p:nvSpPr>
        <p:spPr>
          <a:xfrm>
            <a:off x="3574459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9342964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351068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34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6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100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1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200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250"/>
                            </p:stCondLst>
                            <p:childTnLst>
                              <p:par>
                                <p:cTn id="9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300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35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850"/>
                            </p:stCondLst>
                            <p:childTnLst>
                              <p:par>
                                <p:cTn id="1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9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32" grpId="0" animBg="1"/>
      <p:bldP spid="3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03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4429024" y="1960141"/>
            <a:ext cx="4101964" cy="410196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540262" y="2301904"/>
            <a:ext cx="1879488" cy="3418438"/>
            <a:chOff x="2777030" y="1276350"/>
            <a:chExt cx="1871170" cy="34033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7030" y="1276350"/>
              <a:ext cx="1871170" cy="3403312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961703" y="1874759"/>
              <a:ext cx="1501824" cy="2211466"/>
            </a:xfrm>
            <a:prstGeom prst="rect">
              <a:avLst/>
            </a:prstGeom>
            <a:blipFill dpi="0" rotWithShape="1">
              <a:blip r:embed="rId4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644771" y="2208822"/>
            <a:ext cx="904654" cy="904657"/>
            <a:chOff x="8197836" y="1898395"/>
            <a:chExt cx="1017919" cy="1017922"/>
          </a:xfrm>
        </p:grpSpPr>
        <p:sp>
          <p:nvSpPr>
            <p:cNvPr id="27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390335" y="2211918"/>
            <a:ext cx="904654" cy="904657"/>
            <a:chOff x="8197836" y="1898395"/>
            <a:chExt cx="1017919" cy="1017922"/>
          </a:xfrm>
        </p:grpSpPr>
        <p:sp>
          <p:nvSpPr>
            <p:cNvPr id="32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640402" y="4900513"/>
            <a:ext cx="904654" cy="904657"/>
            <a:chOff x="8197836" y="1898395"/>
            <a:chExt cx="1017919" cy="1017922"/>
          </a:xfrm>
        </p:grpSpPr>
        <p:sp>
          <p:nvSpPr>
            <p:cNvPr id="41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5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422891" y="4904695"/>
            <a:ext cx="904654" cy="904657"/>
            <a:chOff x="8197836" y="1898395"/>
            <a:chExt cx="1017919" cy="1017922"/>
          </a:xfrm>
        </p:grpSpPr>
        <p:sp>
          <p:nvSpPr>
            <p:cNvPr id="44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4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8"/>
          <p:cNvSpPr txBox="1">
            <a:spLocks/>
          </p:cNvSpPr>
          <p:nvPr/>
        </p:nvSpPr>
        <p:spPr>
          <a:xfrm>
            <a:off x="2454434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9"/>
          <p:cNvSpPr txBox="1">
            <a:spLocks/>
          </p:cNvSpPr>
          <p:nvPr/>
        </p:nvSpPr>
        <p:spPr>
          <a:xfrm>
            <a:off x="19496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8"/>
          <p:cNvSpPr txBox="1">
            <a:spLocks/>
          </p:cNvSpPr>
          <p:nvPr/>
        </p:nvSpPr>
        <p:spPr>
          <a:xfrm>
            <a:off x="8756809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9"/>
          <p:cNvSpPr txBox="1">
            <a:spLocks/>
          </p:cNvSpPr>
          <p:nvPr/>
        </p:nvSpPr>
        <p:spPr>
          <a:xfrm>
            <a:off x="87568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8"/>
          <p:cNvSpPr txBox="1">
            <a:spLocks/>
          </p:cNvSpPr>
          <p:nvPr/>
        </p:nvSpPr>
        <p:spPr>
          <a:xfrm>
            <a:off x="2454434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9"/>
          <p:cNvSpPr txBox="1">
            <a:spLocks/>
          </p:cNvSpPr>
          <p:nvPr/>
        </p:nvSpPr>
        <p:spPr>
          <a:xfrm>
            <a:off x="19496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8756809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87568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40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1" grpId="0" build="p"/>
      <p:bldP spid="22" grpId="0" build="p"/>
      <p:bldP spid="23" grpId="0" build="p"/>
      <p:bldP spid="24" grpId="0" build="p"/>
      <p:bldP spid="25" grpId="0" build="p"/>
      <p:bldP spid="30" grpId="0" build="p"/>
      <p:bldP spid="34" grpId="0" build="p"/>
      <p:bldP spid="3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6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53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800" y="1374769"/>
            <a:ext cx="5579623" cy="3069997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2800" y="4511230"/>
            <a:ext cx="5579623" cy="1299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1167" y="1374769"/>
            <a:ext cx="5574784" cy="3069997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4973" y="4511227"/>
            <a:ext cx="5580588" cy="1303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800" y="5985566"/>
            <a:ext cx="11233149" cy="369332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9" name="TextBox 15"/>
          <p:cNvSpPr txBox="1"/>
          <p:nvPr/>
        </p:nvSpPr>
        <p:spPr>
          <a:xfrm>
            <a:off x="1130938" y="5063856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1130938" y="474312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1" name="TextBox 15"/>
          <p:cNvSpPr txBox="1"/>
          <p:nvPr/>
        </p:nvSpPr>
        <p:spPr>
          <a:xfrm>
            <a:off x="6861423" y="5068779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6861423" y="474804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89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47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1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14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48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3"/>
          <p:cNvGrpSpPr>
            <a:grpSpLocks/>
          </p:cNvGrpSpPr>
          <p:nvPr/>
        </p:nvGrpSpPr>
        <p:grpSpPr bwMode="auto">
          <a:xfrm>
            <a:off x="1179007" y="2858420"/>
            <a:ext cx="3107361" cy="3643113"/>
            <a:chOff x="1054100" y="2125444"/>
            <a:chExt cx="2209800" cy="2590800"/>
          </a:xfrm>
        </p:grpSpPr>
        <p:sp>
          <p:nvSpPr>
            <p:cNvPr id="3" name="矩形 2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blipFill dpi="0" rotWithShape="1">
              <a:blip r:embed="rId3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77" name="文本框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65%</a:t>
              </a:r>
              <a:endPara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3" name="十字形 62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4"/>
          <p:cNvGrpSpPr>
            <a:grpSpLocks/>
          </p:cNvGrpSpPr>
          <p:nvPr/>
        </p:nvGrpSpPr>
        <p:grpSpPr bwMode="auto">
          <a:xfrm>
            <a:off x="4982844" y="2624028"/>
            <a:ext cx="3107360" cy="3877505"/>
            <a:chOff x="3498850" y="1958756"/>
            <a:chExt cx="2209800" cy="2757488"/>
          </a:xfrm>
        </p:grpSpPr>
        <p:sp>
          <p:nvSpPr>
            <p:cNvPr id="42" name="矩形 41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blipFill dpi="0" rotWithShape="1">
              <a:blip r:embed="rId4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70" name="文本框 13"/>
            <p:cNvSpPr txBox="1">
              <a:spLocks noChangeArrowheads="1"/>
            </p:cNvSpPr>
            <p:nvPr/>
          </p:nvSpPr>
          <p:spPr bwMode="auto">
            <a:xfrm>
              <a:off x="4247929" y="2064097"/>
              <a:ext cx="1054706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85%</a:t>
              </a:r>
              <a:endPara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4" name="十字形 63"/>
            <p:cNvSpPr/>
            <p:nvPr/>
          </p:nvSpPr>
          <p:spPr>
            <a:xfrm>
              <a:off x="4032232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5"/>
          <p:cNvGrpSpPr>
            <a:grpSpLocks/>
          </p:cNvGrpSpPr>
          <p:nvPr/>
        </p:nvGrpSpPr>
        <p:grpSpPr bwMode="auto">
          <a:xfrm>
            <a:off x="8786682" y="2858420"/>
            <a:ext cx="3107360" cy="3643113"/>
            <a:chOff x="5943600" y="2125444"/>
            <a:chExt cx="2209800" cy="2590800"/>
          </a:xfrm>
        </p:grpSpPr>
        <p:sp>
          <p:nvSpPr>
            <p:cNvPr id="43" name="矩形 42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blipFill dpi="0" rotWithShape="1">
              <a:blip r:embed="rId5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3" name="文本框 13"/>
            <p:cNvSpPr txBox="1">
              <a:spLocks noChangeArrowheads="1"/>
            </p:cNvSpPr>
            <p:nvPr/>
          </p:nvSpPr>
          <p:spPr bwMode="auto">
            <a:xfrm>
              <a:off x="6660929" y="2152997"/>
              <a:ext cx="1054706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40%</a:t>
              </a:r>
              <a:endPara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5" name="十字形 64"/>
            <p:cNvSpPr/>
            <p:nvPr/>
          </p:nvSpPr>
          <p:spPr>
            <a:xfrm>
              <a:off x="6445232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itle 13"/>
          <p:cNvSpPr txBox="1">
            <a:spLocks/>
          </p:cNvSpPr>
          <p:nvPr/>
        </p:nvSpPr>
        <p:spPr bwMode="auto">
          <a:xfrm>
            <a:off x="1218344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2" name="Title 13"/>
          <p:cNvSpPr txBox="1">
            <a:spLocks/>
          </p:cNvSpPr>
          <p:nvPr/>
        </p:nvSpPr>
        <p:spPr bwMode="auto">
          <a:xfrm>
            <a:off x="4986781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3" name="Title 13"/>
          <p:cNvSpPr txBox="1">
            <a:spLocks/>
          </p:cNvSpPr>
          <p:nvPr/>
        </p:nvSpPr>
        <p:spPr bwMode="auto">
          <a:xfrm>
            <a:off x="8806351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33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>
            <a:spLocks/>
          </p:cNvSpPr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>
            <a:spLocks/>
          </p:cNvSpPr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>
            <a:spLocks/>
          </p:cNvSpPr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>
            <a:spLocks/>
          </p:cNvSpPr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>
            <a:spLocks/>
          </p:cNvSpPr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0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81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>
              <a:spLocks/>
            </p:cNvSpPr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>
              <a:spLocks/>
            </p:cNvSpPr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>
              <a:spLocks/>
            </p:cNvSpPr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>
            <a:spLocks/>
          </p:cNvSpPr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36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352" y="0"/>
            <a:ext cx="12858398" cy="72326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50" name="组合 249"/>
          <p:cNvGrpSpPr/>
          <p:nvPr/>
        </p:nvGrpSpPr>
        <p:grpSpPr>
          <a:xfrm>
            <a:off x="3155158" y="1046758"/>
            <a:ext cx="6548434" cy="2239252"/>
            <a:chOff x="3324225" y="1423988"/>
            <a:chExt cx="6815138" cy="2330451"/>
          </a:xfrm>
        </p:grpSpPr>
        <p:sp>
          <p:nvSpPr>
            <p:cNvPr id="52" name="Rectangle 7"/>
            <p:cNvSpPr>
              <a:spLocks noChangeArrowheads="1"/>
            </p:cNvSpPr>
            <p:nvPr/>
          </p:nvSpPr>
          <p:spPr bwMode="auto">
            <a:xfrm>
              <a:off x="8281988" y="3167063"/>
              <a:ext cx="1711325" cy="560388"/>
            </a:xfrm>
            <a:prstGeom prst="rect">
              <a:avLst/>
            </a:prstGeom>
            <a:solidFill>
              <a:srgbClr val="FBF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8281988" y="3111501"/>
              <a:ext cx="1711325" cy="55563"/>
            </a:xfrm>
            <a:custGeom>
              <a:avLst/>
              <a:gdLst>
                <a:gd name="T0" fmla="*/ 456 w 456"/>
                <a:gd name="T1" fmla="*/ 8 h 15"/>
                <a:gd name="T2" fmla="*/ 448 w 456"/>
                <a:gd name="T3" fmla="*/ 0 h 15"/>
                <a:gd name="T4" fmla="*/ 8 w 456"/>
                <a:gd name="T5" fmla="*/ 0 h 15"/>
                <a:gd name="T6" fmla="*/ 0 w 456"/>
                <a:gd name="T7" fmla="*/ 8 h 15"/>
                <a:gd name="T8" fmla="*/ 0 w 456"/>
                <a:gd name="T9" fmla="*/ 15 h 15"/>
                <a:gd name="T10" fmla="*/ 456 w 456"/>
                <a:gd name="T11" fmla="*/ 15 h 15"/>
                <a:gd name="T12" fmla="*/ 456 w 456"/>
                <a:gd name="T13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6" h="15">
                  <a:moveTo>
                    <a:pt x="456" y="8"/>
                  </a:moveTo>
                  <a:cubicBezTo>
                    <a:pt x="456" y="3"/>
                    <a:pt x="452" y="0"/>
                    <a:pt x="44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56" y="15"/>
                    <a:pt x="456" y="15"/>
                    <a:pt x="456" y="15"/>
                  </a:cubicBezTo>
                  <a:lnTo>
                    <a:pt x="456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9"/>
            <p:cNvSpPr>
              <a:spLocks noChangeArrowheads="1"/>
            </p:cNvSpPr>
            <p:nvPr/>
          </p:nvSpPr>
          <p:spPr bwMode="auto">
            <a:xfrm>
              <a:off x="8281988" y="3727451"/>
              <a:ext cx="1711325" cy="26988"/>
            </a:xfrm>
            <a:prstGeom prst="rect">
              <a:avLst/>
            </a:pr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0"/>
            <p:cNvSpPr>
              <a:spLocks/>
            </p:cNvSpPr>
            <p:nvPr/>
          </p:nvSpPr>
          <p:spPr bwMode="auto">
            <a:xfrm>
              <a:off x="8488363" y="3405188"/>
              <a:ext cx="123825" cy="74613"/>
            </a:xfrm>
            <a:custGeom>
              <a:avLst/>
              <a:gdLst>
                <a:gd name="T0" fmla="*/ 12 w 78"/>
                <a:gd name="T1" fmla="*/ 0 h 47"/>
                <a:gd name="T2" fmla="*/ 12 w 78"/>
                <a:gd name="T3" fmla="*/ 0 h 47"/>
                <a:gd name="T4" fmla="*/ 0 w 78"/>
                <a:gd name="T5" fmla="*/ 0 h 47"/>
                <a:gd name="T6" fmla="*/ 0 w 78"/>
                <a:gd name="T7" fmla="*/ 47 h 47"/>
                <a:gd name="T8" fmla="*/ 12 w 78"/>
                <a:gd name="T9" fmla="*/ 47 h 47"/>
                <a:gd name="T10" fmla="*/ 66 w 78"/>
                <a:gd name="T11" fmla="*/ 47 h 47"/>
                <a:gd name="T12" fmla="*/ 78 w 78"/>
                <a:gd name="T13" fmla="*/ 47 h 47"/>
                <a:gd name="T14" fmla="*/ 78 w 78"/>
                <a:gd name="T15" fmla="*/ 0 h 47"/>
                <a:gd name="T16" fmla="*/ 66 w 78"/>
                <a:gd name="T17" fmla="*/ 0 h 47"/>
                <a:gd name="T18" fmla="*/ 66 w 78"/>
                <a:gd name="T19" fmla="*/ 0 h 47"/>
                <a:gd name="T20" fmla="*/ 12 w 78"/>
                <a:gd name="T2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47">
                  <a:moveTo>
                    <a:pt x="12" y="0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6" y="47"/>
                  </a:lnTo>
                  <a:lnTo>
                    <a:pt x="78" y="47"/>
                  </a:lnTo>
                  <a:lnTo>
                    <a:pt x="78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1"/>
            <p:cNvSpPr>
              <a:spLocks/>
            </p:cNvSpPr>
            <p:nvPr/>
          </p:nvSpPr>
          <p:spPr bwMode="auto">
            <a:xfrm>
              <a:off x="8345488" y="3227388"/>
              <a:ext cx="142875" cy="57150"/>
            </a:xfrm>
            <a:custGeom>
              <a:avLst/>
              <a:gdLst>
                <a:gd name="T0" fmla="*/ 78 w 90"/>
                <a:gd name="T1" fmla="*/ 36 h 36"/>
                <a:gd name="T2" fmla="*/ 90 w 90"/>
                <a:gd name="T3" fmla="*/ 36 h 36"/>
                <a:gd name="T4" fmla="*/ 90 w 90"/>
                <a:gd name="T5" fmla="*/ 24 h 36"/>
                <a:gd name="T6" fmla="*/ 90 w 90"/>
                <a:gd name="T7" fmla="*/ 12 h 36"/>
                <a:gd name="T8" fmla="*/ 90 w 90"/>
                <a:gd name="T9" fmla="*/ 0 h 36"/>
                <a:gd name="T10" fmla="*/ 78 w 90"/>
                <a:gd name="T11" fmla="*/ 0 h 36"/>
                <a:gd name="T12" fmla="*/ 12 w 90"/>
                <a:gd name="T13" fmla="*/ 0 h 36"/>
                <a:gd name="T14" fmla="*/ 0 w 90"/>
                <a:gd name="T15" fmla="*/ 0 h 36"/>
                <a:gd name="T16" fmla="*/ 0 w 90"/>
                <a:gd name="T17" fmla="*/ 12 h 36"/>
                <a:gd name="T18" fmla="*/ 0 w 90"/>
                <a:gd name="T19" fmla="*/ 24 h 36"/>
                <a:gd name="T20" fmla="*/ 0 w 90"/>
                <a:gd name="T21" fmla="*/ 36 h 36"/>
                <a:gd name="T22" fmla="*/ 12 w 90"/>
                <a:gd name="T23" fmla="*/ 36 h 36"/>
                <a:gd name="T24" fmla="*/ 78 w 90"/>
                <a:gd name="T2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36">
                  <a:moveTo>
                    <a:pt x="78" y="36"/>
                  </a:moveTo>
                  <a:lnTo>
                    <a:pt x="90" y="36"/>
                  </a:lnTo>
                  <a:lnTo>
                    <a:pt x="90" y="24"/>
                  </a:lnTo>
                  <a:lnTo>
                    <a:pt x="90" y="12"/>
                  </a:lnTo>
                  <a:lnTo>
                    <a:pt x="90" y="0"/>
                  </a:lnTo>
                  <a:lnTo>
                    <a:pt x="78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12" y="36"/>
                  </a:lnTo>
                  <a:lnTo>
                    <a:pt x="78" y="36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2"/>
            <p:cNvSpPr>
              <a:spLocks/>
            </p:cNvSpPr>
            <p:nvPr/>
          </p:nvSpPr>
          <p:spPr bwMode="auto">
            <a:xfrm>
              <a:off x="8515350" y="3227388"/>
              <a:ext cx="141288" cy="57150"/>
            </a:xfrm>
            <a:custGeom>
              <a:avLst/>
              <a:gdLst>
                <a:gd name="T0" fmla="*/ 78 w 89"/>
                <a:gd name="T1" fmla="*/ 36 h 36"/>
                <a:gd name="T2" fmla="*/ 89 w 89"/>
                <a:gd name="T3" fmla="*/ 36 h 36"/>
                <a:gd name="T4" fmla="*/ 89 w 89"/>
                <a:gd name="T5" fmla="*/ 24 h 36"/>
                <a:gd name="T6" fmla="*/ 89 w 89"/>
                <a:gd name="T7" fmla="*/ 12 h 36"/>
                <a:gd name="T8" fmla="*/ 89 w 89"/>
                <a:gd name="T9" fmla="*/ 0 h 36"/>
                <a:gd name="T10" fmla="*/ 78 w 89"/>
                <a:gd name="T11" fmla="*/ 0 h 36"/>
                <a:gd name="T12" fmla="*/ 11 w 89"/>
                <a:gd name="T13" fmla="*/ 0 h 36"/>
                <a:gd name="T14" fmla="*/ 0 w 89"/>
                <a:gd name="T15" fmla="*/ 0 h 36"/>
                <a:gd name="T16" fmla="*/ 0 w 89"/>
                <a:gd name="T17" fmla="*/ 12 h 36"/>
                <a:gd name="T18" fmla="*/ 0 w 89"/>
                <a:gd name="T19" fmla="*/ 24 h 36"/>
                <a:gd name="T20" fmla="*/ 0 w 89"/>
                <a:gd name="T21" fmla="*/ 36 h 36"/>
                <a:gd name="T22" fmla="*/ 11 w 89"/>
                <a:gd name="T23" fmla="*/ 36 h 36"/>
                <a:gd name="T24" fmla="*/ 78 w 89"/>
                <a:gd name="T2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36">
                  <a:moveTo>
                    <a:pt x="78" y="36"/>
                  </a:moveTo>
                  <a:lnTo>
                    <a:pt x="89" y="36"/>
                  </a:lnTo>
                  <a:lnTo>
                    <a:pt x="89" y="24"/>
                  </a:lnTo>
                  <a:lnTo>
                    <a:pt x="89" y="12"/>
                  </a:lnTo>
                  <a:lnTo>
                    <a:pt x="89" y="0"/>
                  </a:lnTo>
                  <a:lnTo>
                    <a:pt x="78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11" y="36"/>
                  </a:lnTo>
                  <a:lnTo>
                    <a:pt x="78" y="36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3"/>
            <p:cNvSpPr>
              <a:spLocks/>
            </p:cNvSpPr>
            <p:nvPr/>
          </p:nvSpPr>
          <p:spPr bwMode="auto">
            <a:xfrm>
              <a:off x="8691563" y="3219451"/>
              <a:ext cx="142875" cy="65088"/>
            </a:xfrm>
            <a:custGeom>
              <a:avLst/>
              <a:gdLst>
                <a:gd name="T0" fmla="*/ 78 w 90"/>
                <a:gd name="T1" fmla="*/ 41 h 41"/>
                <a:gd name="T2" fmla="*/ 90 w 90"/>
                <a:gd name="T3" fmla="*/ 41 h 41"/>
                <a:gd name="T4" fmla="*/ 90 w 90"/>
                <a:gd name="T5" fmla="*/ 29 h 41"/>
                <a:gd name="T6" fmla="*/ 90 w 90"/>
                <a:gd name="T7" fmla="*/ 17 h 41"/>
                <a:gd name="T8" fmla="*/ 90 w 90"/>
                <a:gd name="T9" fmla="*/ 0 h 41"/>
                <a:gd name="T10" fmla="*/ 0 w 90"/>
                <a:gd name="T11" fmla="*/ 0 h 41"/>
                <a:gd name="T12" fmla="*/ 0 w 90"/>
                <a:gd name="T13" fmla="*/ 17 h 41"/>
                <a:gd name="T14" fmla="*/ 0 w 90"/>
                <a:gd name="T15" fmla="*/ 29 h 41"/>
                <a:gd name="T16" fmla="*/ 0 w 90"/>
                <a:gd name="T17" fmla="*/ 41 h 41"/>
                <a:gd name="T18" fmla="*/ 12 w 90"/>
                <a:gd name="T19" fmla="*/ 41 h 41"/>
                <a:gd name="T20" fmla="*/ 78 w 90"/>
                <a:gd name="T2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41">
                  <a:moveTo>
                    <a:pt x="78" y="41"/>
                  </a:moveTo>
                  <a:lnTo>
                    <a:pt x="90" y="41"/>
                  </a:lnTo>
                  <a:lnTo>
                    <a:pt x="90" y="29"/>
                  </a:lnTo>
                  <a:lnTo>
                    <a:pt x="90" y="17"/>
                  </a:lnTo>
                  <a:lnTo>
                    <a:pt x="90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0" y="29"/>
                  </a:lnTo>
                  <a:lnTo>
                    <a:pt x="0" y="41"/>
                  </a:lnTo>
                  <a:lnTo>
                    <a:pt x="12" y="41"/>
                  </a:lnTo>
                  <a:lnTo>
                    <a:pt x="78" y="41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4"/>
            <p:cNvSpPr>
              <a:spLocks/>
            </p:cNvSpPr>
            <p:nvPr/>
          </p:nvSpPr>
          <p:spPr bwMode="auto">
            <a:xfrm>
              <a:off x="8864600" y="3219451"/>
              <a:ext cx="138113" cy="65088"/>
            </a:xfrm>
            <a:custGeom>
              <a:avLst/>
              <a:gdLst>
                <a:gd name="T0" fmla="*/ 75 w 87"/>
                <a:gd name="T1" fmla="*/ 41 h 41"/>
                <a:gd name="T2" fmla="*/ 87 w 87"/>
                <a:gd name="T3" fmla="*/ 41 h 41"/>
                <a:gd name="T4" fmla="*/ 87 w 87"/>
                <a:gd name="T5" fmla="*/ 29 h 41"/>
                <a:gd name="T6" fmla="*/ 87 w 87"/>
                <a:gd name="T7" fmla="*/ 17 h 41"/>
                <a:gd name="T8" fmla="*/ 87 w 87"/>
                <a:gd name="T9" fmla="*/ 0 h 41"/>
                <a:gd name="T10" fmla="*/ 0 w 87"/>
                <a:gd name="T11" fmla="*/ 0 h 41"/>
                <a:gd name="T12" fmla="*/ 0 w 87"/>
                <a:gd name="T13" fmla="*/ 17 h 41"/>
                <a:gd name="T14" fmla="*/ 0 w 87"/>
                <a:gd name="T15" fmla="*/ 29 h 41"/>
                <a:gd name="T16" fmla="*/ 0 w 87"/>
                <a:gd name="T17" fmla="*/ 41 h 41"/>
                <a:gd name="T18" fmla="*/ 11 w 87"/>
                <a:gd name="T19" fmla="*/ 41 h 41"/>
                <a:gd name="T20" fmla="*/ 75 w 87"/>
                <a:gd name="T2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1">
                  <a:moveTo>
                    <a:pt x="75" y="41"/>
                  </a:moveTo>
                  <a:lnTo>
                    <a:pt x="87" y="41"/>
                  </a:lnTo>
                  <a:lnTo>
                    <a:pt x="87" y="29"/>
                  </a:lnTo>
                  <a:lnTo>
                    <a:pt x="87" y="17"/>
                  </a:lnTo>
                  <a:lnTo>
                    <a:pt x="87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0" y="29"/>
                  </a:lnTo>
                  <a:lnTo>
                    <a:pt x="0" y="41"/>
                  </a:lnTo>
                  <a:lnTo>
                    <a:pt x="11" y="41"/>
                  </a:lnTo>
                  <a:lnTo>
                    <a:pt x="75" y="41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5"/>
            <p:cNvSpPr>
              <a:spLocks/>
            </p:cNvSpPr>
            <p:nvPr/>
          </p:nvSpPr>
          <p:spPr bwMode="auto">
            <a:xfrm>
              <a:off x="9036050" y="3219451"/>
              <a:ext cx="142875" cy="65088"/>
            </a:xfrm>
            <a:custGeom>
              <a:avLst/>
              <a:gdLst>
                <a:gd name="T0" fmla="*/ 78 w 90"/>
                <a:gd name="T1" fmla="*/ 41 h 41"/>
                <a:gd name="T2" fmla="*/ 90 w 90"/>
                <a:gd name="T3" fmla="*/ 41 h 41"/>
                <a:gd name="T4" fmla="*/ 90 w 90"/>
                <a:gd name="T5" fmla="*/ 29 h 41"/>
                <a:gd name="T6" fmla="*/ 90 w 90"/>
                <a:gd name="T7" fmla="*/ 17 h 41"/>
                <a:gd name="T8" fmla="*/ 90 w 90"/>
                <a:gd name="T9" fmla="*/ 0 h 41"/>
                <a:gd name="T10" fmla="*/ 0 w 90"/>
                <a:gd name="T11" fmla="*/ 0 h 41"/>
                <a:gd name="T12" fmla="*/ 0 w 90"/>
                <a:gd name="T13" fmla="*/ 17 h 41"/>
                <a:gd name="T14" fmla="*/ 0 w 90"/>
                <a:gd name="T15" fmla="*/ 29 h 41"/>
                <a:gd name="T16" fmla="*/ 0 w 90"/>
                <a:gd name="T17" fmla="*/ 41 h 41"/>
                <a:gd name="T18" fmla="*/ 14 w 90"/>
                <a:gd name="T19" fmla="*/ 41 h 41"/>
                <a:gd name="T20" fmla="*/ 78 w 90"/>
                <a:gd name="T2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41">
                  <a:moveTo>
                    <a:pt x="78" y="41"/>
                  </a:moveTo>
                  <a:lnTo>
                    <a:pt x="90" y="41"/>
                  </a:lnTo>
                  <a:lnTo>
                    <a:pt x="90" y="29"/>
                  </a:lnTo>
                  <a:lnTo>
                    <a:pt x="90" y="17"/>
                  </a:lnTo>
                  <a:lnTo>
                    <a:pt x="90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0" y="29"/>
                  </a:lnTo>
                  <a:lnTo>
                    <a:pt x="0" y="41"/>
                  </a:lnTo>
                  <a:lnTo>
                    <a:pt x="14" y="41"/>
                  </a:lnTo>
                  <a:lnTo>
                    <a:pt x="78" y="41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6"/>
            <p:cNvSpPr>
              <a:spLocks/>
            </p:cNvSpPr>
            <p:nvPr/>
          </p:nvSpPr>
          <p:spPr bwMode="auto">
            <a:xfrm>
              <a:off x="9209088" y="3219451"/>
              <a:ext cx="142875" cy="65088"/>
            </a:xfrm>
            <a:custGeom>
              <a:avLst/>
              <a:gdLst>
                <a:gd name="T0" fmla="*/ 78 w 90"/>
                <a:gd name="T1" fmla="*/ 41 h 41"/>
                <a:gd name="T2" fmla="*/ 90 w 90"/>
                <a:gd name="T3" fmla="*/ 41 h 41"/>
                <a:gd name="T4" fmla="*/ 90 w 90"/>
                <a:gd name="T5" fmla="*/ 29 h 41"/>
                <a:gd name="T6" fmla="*/ 90 w 90"/>
                <a:gd name="T7" fmla="*/ 17 h 41"/>
                <a:gd name="T8" fmla="*/ 90 w 90"/>
                <a:gd name="T9" fmla="*/ 0 h 41"/>
                <a:gd name="T10" fmla="*/ 0 w 90"/>
                <a:gd name="T11" fmla="*/ 0 h 41"/>
                <a:gd name="T12" fmla="*/ 0 w 90"/>
                <a:gd name="T13" fmla="*/ 17 h 41"/>
                <a:gd name="T14" fmla="*/ 0 w 90"/>
                <a:gd name="T15" fmla="*/ 29 h 41"/>
                <a:gd name="T16" fmla="*/ 0 w 90"/>
                <a:gd name="T17" fmla="*/ 41 h 41"/>
                <a:gd name="T18" fmla="*/ 12 w 90"/>
                <a:gd name="T19" fmla="*/ 41 h 41"/>
                <a:gd name="T20" fmla="*/ 78 w 90"/>
                <a:gd name="T2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41">
                  <a:moveTo>
                    <a:pt x="78" y="41"/>
                  </a:moveTo>
                  <a:lnTo>
                    <a:pt x="90" y="41"/>
                  </a:lnTo>
                  <a:lnTo>
                    <a:pt x="90" y="29"/>
                  </a:lnTo>
                  <a:lnTo>
                    <a:pt x="90" y="17"/>
                  </a:lnTo>
                  <a:lnTo>
                    <a:pt x="90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0" y="29"/>
                  </a:lnTo>
                  <a:lnTo>
                    <a:pt x="0" y="41"/>
                  </a:lnTo>
                  <a:lnTo>
                    <a:pt x="12" y="41"/>
                  </a:lnTo>
                  <a:lnTo>
                    <a:pt x="78" y="41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7"/>
            <p:cNvSpPr>
              <a:spLocks/>
            </p:cNvSpPr>
            <p:nvPr/>
          </p:nvSpPr>
          <p:spPr bwMode="auto">
            <a:xfrm>
              <a:off x="9385300" y="3219451"/>
              <a:ext cx="142875" cy="65088"/>
            </a:xfrm>
            <a:custGeom>
              <a:avLst/>
              <a:gdLst>
                <a:gd name="T0" fmla="*/ 78 w 90"/>
                <a:gd name="T1" fmla="*/ 41 h 41"/>
                <a:gd name="T2" fmla="*/ 90 w 90"/>
                <a:gd name="T3" fmla="*/ 41 h 41"/>
                <a:gd name="T4" fmla="*/ 90 w 90"/>
                <a:gd name="T5" fmla="*/ 29 h 41"/>
                <a:gd name="T6" fmla="*/ 90 w 90"/>
                <a:gd name="T7" fmla="*/ 17 h 41"/>
                <a:gd name="T8" fmla="*/ 90 w 90"/>
                <a:gd name="T9" fmla="*/ 0 h 41"/>
                <a:gd name="T10" fmla="*/ 0 w 90"/>
                <a:gd name="T11" fmla="*/ 0 h 41"/>
                <a:gd name="T12" fmla="*/ 0 w 90"/>
                <a:gd name="T13" fmla="*/ 17 h 41"/>
                <a:gd name="T14" fmla="*/ 0 w 90"/>
                <a:gd name="T15" fmla="*/ 29 h 41"/>
                <a:gd name="T16" fmla="*/ 0 w 90"/>
                <a:gd name="T17" fmla="*/ 41 h 41"/>
                <a:gd name="T18" fmla="*/ 12 w 90"/>
                <a:gd name="T19" fmla="*/ 41 h 41"/>
                <a:gd name="T20" fmla="*/ 78 w 90"/>
                <a:gd name="T2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41">
                  <a:moveTo>
                    <a:pt x="78" y="41"/>
                  </a:moveTo>
                  <a:lnTo>
                    <a:pt x="90" y="41"/>
                  </a:lnTo>
                  <a:lnTo>
                    <a:pt x="90" y="29"/>
                  </a:lnTo>
                  <a:lnTo>
                    <a:pt x="90" y="17"/>
                  </a:lnTo>
                  <a:lnTo>
                    <a:pt x="90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0" y="29"/>
                  </a:lnTo>
                  <a:lnTo>
                    <a:pt x="0" y="41"/>
                  </a:lnTo>
                  <a:lnTo>
                    <a:pt x="12" y="41"/>
                  </a:lnTo>
                  <a:lnTo>
                    <a:pt x="78" y="41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8"/>
            <p:cNvSpPr>
              <a:spLocks/>
            </p:cNvSpPr>
            <p:nvPr/>
          </p:nvSpPr>
          <p:spPr bwMode="auto">
            <a:xfrm>
              <a:off x="9555163" y="3219451"/>
              <a:ext cx="141288" cy="65088"/>
            </a:xfrm>
            <a:custGeom>
              <a:avLst/>
              <a:gdLst>
                <a:gd name="T0" fmla="*/ 78 w 89"/>
                <a:gd name="T1" fmla="*/ 41 h 41"/>
                <a:gd name="T2" fmla="*/ 89 w 89"/>
                <a:gd name="T3" fmla="*/ 41 h 41"/>
                <a:gd name="T4" fmla="*/ 89 w 89"/>
                <a:gd name="T5" fmla="*/ 0 h 41"/>
                <a:gd name="T6" fmla="*/ 0 w 89"/>
                <a:gd name="T7" fmla="*/ 0 h 41"/>
                <a:gd name="T8" fmla="*/ 0 w 89"/>
                <a:gd name="T9" fmla="*/ 41 h 41"/>
                <a:gd name="T10" fmla="*/ 11 w 89"/>
                <a:gd name="T11" fmla="*/ 41 h 41"/>
                <a:gd name="T12" fmla="*/ 78 w 89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1">
                  <a:moveTo>
                    <a:pt x="78" y="41"/>
                  </a:moveTo>
                  <a:lnTo>
                    <a:pt x="89" y="41"/>
                  </a:lnTo>
                  <a:lnTo>
                    <a:pt x="89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11" y="41"/>
                  </a:lnTo>
                  <a:lnTo>
                    <a:pt x="78" y="41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9"/>
            <p:cNvSpPr>
              <a:spLocks/>
            </p:cNvSpPr>
            <p:nvPr/>
          </p:nvSpPr>
          <p:spPr bwMode="auto">
            <a:xfrm>
              <a:off x="9731375" y="3219451"/>
              <a:ext cx="85725" cy="65088"/>
            </a:xfrm>
            <a:custGeom>
              <a:avLst/>
              <a:gdLst>
                <a:gd name="T0" fmla="*/ 42 w 54"/>
                <a:gd name="T1" fmla="*/ 41 h 41"/>
                <a:gd name="T2" fmla="*/ 54 w 54"/>
                <a:gd name="T3" fmla="*/ 41 h 41"/>
                <a:gd name="T4" fmla="*/ 54 w 54"/>
                <a:gd name="T5" fmla="*/ 29 h 41"/>
                <a:gd name="T6" fmla="*/ 54 w 54"/>
                <a:gd name="T7" fmla="*/ 17 h 41"/>
                <a:gd name="T8" fmla="*/ 54 w 54"/>
                <a:gd name="T9" fmla="*/ 0 h 41"/>
                <a:gd name="T10" fmla="*/ 0 w 54"/>
                <a:gd name="T11" fmla="*/ 0 h 41"/>
                <a:gd name="T12" fmla="*/ 0 w 54"/>
                <a:gd name="T13" fmla="*/ 17 h 41"/>
                <a:gd name="T14" fmla="*/ 0 w 54"/>
                <a:gd name="T15" fmla="*/ 29 h 41"/>
                <a:gd name="T16" fmla="*/ 0 w 54"/>
                <a:gd name="T17" fmla="*/ 41 h 41"/>
                <a:gd name="T18" fmla="*/ 11 w 54"/>
                <a:gd name="T19" fmla="*/ 41 h 41"/>
                <a:gd name="T20" fmla="*/ 42 w 54"/>
                <a:gd name="T2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1">
                  <a:moveTo>
                    <a:pt x="42" y="41"/>
                  </a:moveTo>
                  <a:lnTo>
                    <a:pt x="54" y="41"/>
                  </a:lnTo>
                  <a:lnTo>
                    <a:pt x="54" y="29"/>
                  </a:lnTo>
                  <a:lnTo>
                    <a:pt x="54" y="17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0" y="29"/>
                  </a:lnTo>
                  <a:lnTo>
                    <a:pt x="0" y="41"/>
                  </a:lnTo>
                  <a:lnTo>
                    <a:pt x="11" y="41"/>
                  </a:lnTo>
                  <a:lnTo>
                    <a:pt x="42" y="41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0"/>
            <p:cNvSpPr>
              <a:spLocks/>
            </p:cNvSpPr>
            <p:nvPr/>
          </p:nvSpPr>
          <p:spPr bwMode="auto">
            <a:xfrm>
              <a:off x="9844088" y="3219451"/>
              <a:ext cx="85725" cy="65088"/>
            </a:xfrm>
            <a:custGeom>
              <a:avLst/>
              <a:gdLst>
                <a:gd name="T0" fmla="*/ 0 w 54"/>
                <a:gd name="T1" fmla="*/ 0 h 41"/>
                <a:gd name="T2" fmla="*/ 0 w 54"/>
                <a:gd name="T3" fmla="*/ 17 h 41"/>
                <a:gd name="T4" fmla="*/ 0 w 54"/>
                <a:gd name="T5" fmla="*/ 29 h 41"/>
                <a:gd name="T6" fmla="*/ 0 w 54"/>
                <a:gd name="T7" fmla="*/ 41 h 41"/>
                <a:gd name="T8" fmla="*/ 11 w 54"/>
                <a:gd name="T9" fmla="*/ 41 h 41"/>
                <a:gd name="T10" fmla="*/ 42 w 54"/>
                <a:gd name="T11" fmla="*/ 41 h 41"/>
                <a:gd name="T12" fmla="*/ 54 w 54"/>
                <a:gd name="T13" fmla="*/ 41 h 41"/>
                <a:gd name="T14" fmla="*/ 54 w 54"/>
                <a:gd name="T15" fmla="*/ 29 h 41"/>
                <a:gd name="T16" fmla="*/ 54 w 54"/>
                <a:gd name="T17" fmla="*/ 17 h 41"/>
                <a:gd name="T18" fmla="*/ 54 w 54"/>
                <a:gd name="T19" fmla="*/ 0 h 41"/>
                <a:gd name="T20" fmla="*/ 0 w 54"/>
                <a:gd name="T2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1">
                  <a:moveTo>
                    <a:pt x="0" y="0"/>
                  </a:moveTo>
                  <a:lnTo>
                    <a:pt x="0" y="17"/>
                  </a:lnTo>
                  <a:lnTo>
                    <a:pt x="0" y="29"/>
                  </a:lnTo>
                  <a:lnTo>
                    <a:pt x="0" y="41"/>
                  </a:lnTo>
                  <a:lnTo>
                    <a:pt x="11" y="41"/>
                  </a:lnTo>
                  <a:lnTo>
                    <a:pt x="42" y="41"/>
                  </a:lnTo>
                  <a:lnTo>
                    <a:pt x="54" y="41"/>
                  </a:lnTo>
                  <a:lnTo>
                    <a:pt x="54" y="29"/>
                  </a:lnTo>
                  <a:lnTo>
                    <a:pt x="54" y="17"/>
                  </a:lnTo>
                  <a:lnTo>
                    <a:pt x="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1"/>
            <p:cNvSpPr>
              <a:spLocks/>
            </p:cNvSpPr>
            <p:nvPr/>
          </p:nvSpPr>
          <p:spPr bwMode="auto">
            <a:xfrm>
              <a:off x="9632950" y="3309938"/>
              <a:ext cx="128588" cy="76200"/>
            </a:xfrm>
            <a:custGeom>
              <a:avLst/>
              <a:gdLst>
                <a:gd name="T0" fmla="*/ 81 w 81"/>
                <a:gd name="T1" fmla="*/ 48 h 48"/>
                <a:gd name="T2" fmla="*/ 81 w 81"/>
                <a:gd name="T3" fmla="*/ 36 h 48"/>
                <a:gd name="T4" fmla="*/ 81 w 81"/>
                <a:gd name="T5" fmla="*/ 12 h 48"/>
                <a:gd name="T6" fmla="*/ 81 w 81"/>
                <a:gd name="T7" fmla="*/ 0 h 48"/>
                <a:gd name="T8" fmla="*/ 69 w 81"/>
                <a:gd name="T9" fmla="*/ 0 h 48"/>
                <a:gd name="T10" fmla="*/ 12 w 81"/>
                <a:gd name="T11" fmla="*/ 0 h 48"/>
                <a:gd name="T12" fmla="*/ 0 w 81"/>
                <a:gd name="T13" fmla="*/ 0 h 48"/>
                <a:gd name="T14" fmla="*/ 0 w 81"/>
                <a:gd name="T15" fmla="*/ 12 h 48"/>
                <a:gd name="T16" fmla="*/ 0 w 81"/>
                <a:gd name="T17" fmla="*/ 36 h 48"/>
                <a:gd name="T18" fmla="*/ 0 w 81"/>
                <a:gd name="T19" fmla="*/ 48 h 48"/>
                <a:gd name="T20" fmla="*/ 12 w 81"/>
                <a:gd name="T21" fmla="*/ 48 h 48"/>
                <a:gd name="T22" fmla="*/ 69 w 81"/>
                <a:gd name="T23" fmla="*/ 48 h 48"/>
                <a:gd name="T24" fmla="*/ 81 w 81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" h="48">
                  <a:moveTo>
                    <a:pt x="81" y="48"/>
                  </a:moveTo>
                  <a:lnTo>
                    <a:pt x="81" y="36"/>
                  </a:lnTo>
                  <a:lnTo>
                    <a:pt x="81" y="12"/>
                  </a:lnTo>
                  <a:lnTo>
                    <a:pt x="81" y="0"/>
                  </a:lnTo>
                  <a:lnTo>
                    <a:pt x="69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12" y="48"/>
                  </a:lnTo>
                  <a:lnTo>
                    <a:pt x="69" y="48"/>
                  </a:lnTo>
                  <a:lnTo>
                    <a:pt x="81" y="4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2"/>
            <p:cNvSpPr>
              <a:spLocks/>
            </p:cNvSpPr>
            <p:nvPr/>
          </p:nvSpPr>
          <p:spPr bwMode="auto">
            <a:xfrm>
              <a:off x="9467850" y="3309938"/>
              <a:ext cx="128588" cy="76200"/>
            </a:xfrm>
            <a:custGeom>
              <a:avLst/>
              <a:gdLst>
                <a:gd name="T0" fmla="*/ 81 w 81"/>
                <a:gd name="T1" fmla="*/ 48 h 48"/>
                <a:gd name="T2" fmla="*/ 81 w 81"/>
                <a:gd name="T3" fmla="*/ 0 h 48"/>
                <a:gd name="T4" fmla="*/ 69 w 81"/>
                <a:gd name="T5" fmla="*/ 0 h 48"/>
                <a:gd name="T6" fmla="*/ 12 w 81"/>
                <a:gd name="T7" fmla="*/ 0 h 48"/>
                <a:gd name="T8" fmla="*/ 0 w 81"/>
                <a:gd name="T9" fmla="*/ 0 h 48"/>
                <a:gd name="T10" fmla="*/ 0 w 81"/>
                <a:gd name="T11" fmla="*/ 12 h 48"/>
                <a:gd name="T12" fmla="*/ 0 w 81"/>
                <a:gd name="T13" fmla="*/ 36 h 48"/>
                <a:gd name="T14" fmla="*/ 0 w 81"/>
                <a:gd name="T15" fmla="*/ 48 h 48"/>
                <a:gd name="T16" fmla="*/ 12 w 81"/>
                <a:gd name="T17" fmla="*/ 48 h 48"/>
                <a:gd name="T18" fmla="*/ 69 w 81"/>
                <a:gd name="T19" fmla="*/ 48 h 48"/>
                <a:gd name="T20" fmla="*/ 81 w 81"/>
                <a:gd name="T2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48">
                  <a:moveTo>
                    <a:pt x="81" y="48"/>
                  </a:moveTo>
                  <a:lnTo>
                    <a:pt x="81" y="0"/>
                  </a:lnTo>
                  <a:lnTo>
                    <a:pt x="69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12" y="48"/>
                  </a:lnTo>
                  <a:lnTo>
                    <a:pt x="69" y="48"/>
                  </a:lnTo>
                  <a:lnTo>
                    <a:pt x="81" y="4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3"/>
            <p:cNvSpPr>
              <a:spLocks/>
            </p:cNvSpPr>
            <p:nvPr/>
          </p:nvSpPr>
          <p:spPr bwMode="auto">
            <a:xfrm>
              <a:off x="9302750" y="3309938"/>
              <a:ext cx="123825" cy="76200"/>
            </a:xfrm>
            <a:custGeom>
              <a:avLst/>
              <a:gdLst>
                <a:gd name="T0" fmla="*/ 66 w 78"/>
                <a:gd name="T1" fmla="*/ 48 h 48"/>
                <a:gd name="T2" fmla="*/ 78 w 78"/>
                <a:gd name="T3" fmla="*/ 48 h 48"/>
                <a:gd name="T4" fmla="*/ 78 w 78"/>
                <a:gd name="T5" fmla="*/ 36 h 48"/>
                <a:gd name="T6" fmla="*/ 78 w 78"/>
                <a:gd name="T7" fmla="*/ 12 h 48"/>
                <a:gd name="T8" fmla="*/ 78 w 78"/>
                <a:gd name="T9" fmla="*/ 0 h 48"/>
                <a:gd name="T10" fmla="*/ 66 w 78"/>
                <a:gd name="T11" fmla="*/ 0 h 48"/>
                <a:gd name="T12" fmla="*/ 12 w 78"/>
                <a:gd name="T13" fmla="*/ 0 h 48"/>
                <a:gd name="T14" fmla="*/ 0 w 78"/>
                <a:gd name="T15" fmla="*/ 0 h 48"/>
                <a:gd name="T16" fmla="*/ 0 w 78"/>
                <a:gd name="T17" fmla="*/ 12 h 48"/>
                <a:gd name="T18" fmla="*/ 0 w 78"/>
                <a:gd name="T19" fmla="*/ 36 h 48"/>
                <a:gd name="T20" fmla="*/ 0 w 78"/>
                <a:gd name="T21" fmla="*/ 48 h 48"/>
                <a:gd name="T22" fmla="*/ 12 w 78"/>
                <a:gd name="T23" fmla="*/ 48 h 48"/>
                <a:gd name="T24" fmla="*/ 66 w 78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48">
                  <a:moveTo>
                    <a:pt x="66" y="48"/>
                  </a:moveTo>
                  <a:lnTo>
                    <a:pt x="78" y="48"/>
                  </a:lnTo>
                  <a:lnTo>
                    <a:pt x="78" y="36"/>
                  </a:lnTo>
                  <a:lnTo>
                    <a:pt x="78" y="12"/>
                  </a:lnTo>
                  <a:lnTo>
                    <a:pt x="78" y="0"/>
                  </a:lnTo>
                  <a:lnTo>
                    <a:pt x="66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12" y="48"/>
                  </a:lnTo>
                  <a:lnTo>
                    <a:pt x="66" y="4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24"/>
            <p:cNvSpPr>
              <a:spLocks/>
            </p:cNvSpPr>
            <p:nvPr/>
          </p:nvSpPr>
          <p:spPr bwMode="auto">
            <a:xfrm>
              <a:off x="9126538" y="3309938"/>
              <a:ext cx="127000" cy="76200"/>
            </a:xfrm>
            <a:custGeom>
              <a:avLst/>
              <a:gdLst>
                <a:gd name="T0" fmla="*/ 69 w 80"/>
                <a:gd name="T1" fmla="*/ 48 h 48"/>
                <a:gd name="T2" fmla="*/ 80 w 80"/>
                <a:gd name="T3" fmla="*/ 48 h 48"/>
                <a:gd name="T4" fmla="*/ 80 w 80"/>
                <a:gd name="T5" fmla="*/ 36 h 48"/>
                <a:gd name="T6" fmla="*/ 80 w 80"/>
                <a:gd name="T7" fmla="*/ 36 h 48"/>
                <a:gd name="T8" fmla="*/ 80 w 80"/>
                <a:gd name="T9" fmla="*/ 12 h 48"/>
                <a:gd name="T10" fmla="*/ 80 w 80"/>
                <a:gd name="T11" fmla="*/ 12 h 48"/>
                <a:gd name="T12" fmla="*/ 80 w 80"/>
                <a:gd name="T13" fmla="*/ 0 h 48"/>
                <a:gd name="T14" fmla="*/ 69 w 80"/>
                <a:gd name="T15" fmla="*/ 0 h 48"/>
                <a:gd name="T16" fmla="*/ 12 w 80"/>
                <a:gd name="T17" fmla="*/ 0 h 48"/>
                <a:gd name="T18" fmla="*/ 0 w 80"/>
                <a:gd name="T19" fmla="*/ 0 h 48"/>
                <a:gd name="T20" fmla="*/ 0 w 80"/>
                <a:gd name="T21" fmla="*/ 12 h 48"/>
                <a:gd name="T22" fmla="*/ 0 w 80"/>
                <a:gd name="T23" fmla="*/ 36 h 48"/>
                <a:gd name="T24" fmla="*/ 0 w 80"/>
                <a:gd name="T25" fmla="*/ 48 h 48"/>
                <a:gd name="T26" fmla="*/ 12 w 80"/>
                <a:gd name="T27" fmla="*/ 48 h 48"/>
                <a:gd name="T28" fmla="*/ 69 w 80"/>
                <a:gd name="T2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48">
                  <a:moveTo>
                    <a:pt x="69" y="48"/>
                  </a:moveTo>
                  <a:lnTo>
                    <a:pt x="80" y="48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12"/>
                  </a:lnTo>
                  <a:lnTo>
                    <a:pt x="80" y="12"/>
                  </a:lnTo>
                  <a:lnTo>
                    <a:pt x="80" y="0"/>
                  </a:lnTo>
                  <a:lnTo>
                    <a:pt x="69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12" y="48"/>
                  </a:lnTo>
                  <a:lnTo>
                    <a:pt x="69" y="4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25"/>
            <p:cNvSpPr>
              <a:spLocks/>
            </p:cNvSpPr>
            <p:nvPr/>
          </p:nvSpPr>
          <p:spPr bwMode="auto">
            <a:xfrm>
              <a:off x="8958263" y="3309938"/>
              <a:ext cx="127000" cy="76200"/>
            </a:xfrm>
            <a:custGeom>
              <a:avLst/>
              <a:gdLst>
                <a:gd name="T0" fmla="*/ 68 w 80"/>
                <a:gd name="T1" fmla="*/ 48 h 48"/>
                <a:gd name="T2" fmla="*/ 80 w 80"/>
                <a:gd name="T3" fmla="*/ 48 h 48"/>
                <a:gd name="T4" fmla="*/ 80 w 80"/>
                <a:gd name="T5" fmla="*/ 0 h 48"/>
                <a:gd name="T6" fmla="*/ 68 w 80"/>
                <a:gd name="T7" fmla="*/ 0 h 48"/>
                <a:gd name="T8" fmla="*/ 14 w 80"/>
                <a:gd name="T9" fmla="*/ 0 h 48"/>
                <a:gd name="T10" fmla="*/ 0 w 80"/>
                <a:gd name="T11" fmla="*/ 0 h 48"/>
                <a:gd name="T12" fmla="*/ 0 w 80"/>
                <a:gd name="T13" fmla="*/ 12 h 48"/>
                <a:gd name="T14" fmla="*/ 0 w 80"/>
                <a:gd name="T15" fmla="*/ 36 h 48"/>
                <a:gd name="T16" fmla="*/ 0 w 80"/>
                <a:gd name="T17" fmla="*/ 48 h 48"/>
                <a:gd name="T18" fmla="*/ 14 w 80"/>
                <a:gd name="T19" fmla="*/ 48 h 48"/>
                <a:gd name="T20" fmla="*/ 68 w 80"/>
                <a:gd name="T2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68" y="48"/>
                  </a:moveTo>
                  <a:lnTo>
                    <a:pt x="80" y="48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14" y="48"/>
                  </a:lnTo>
                  <a:lnTo>
                    <a:pt x="68" y="4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26"/>
            <p:cNvSpPr>
              <a:spLocks/>
            </p:cNvSpPr>
            <p:nvPr/>
          </p:nvSpPr>
          <p:spPr bwMode="auto">
            <a:xfrm>
              <a:off x="8788400" y="3309938"/>
              <a:ext cx="128588" cy="76200"/>
            </a:xfrm>
            <a:custGeom>
              <a:avLst/>
              <a:gdLst>
                <a:gd name="T0" fmla="*/ 69 w 81"/>
                <a:gd name="T1" fmla="*/ 48 h 48"/>
                <a:gd name="T2" fmla="*/ 81 w 81"/>
                <a:gd name="T3" fmla="*/ 48 h 48"/>
                <a:gd name="T4" fmla="*/ 81 w 81"/>
                <a:gd name="T5" fmla="*/ 36 h 48"/>
                <a:gd name="T6" fmla="*/ 81 w 81"/>
                <a:gd name="T7" fmla="*/ 12 h 48"/>
                <a:gd name="T8" fmla="*/ 81 w 81"/>
                <a:gd name="T9" fmla="*/ 0 h 48"/>
                <a:gd name="T10" fmla="*/ 69 w 81"/>
                <a:gd name="T11" fmla="*/ 0 h 48"/>
                <a:gd name="T12" fmla="*/ 12 w 81"/>
                <a:gd name="T13" fmla="*/ 0 h 48"/>
                <a:gd name="T14" fmla="*/ 0 w 81"/>
                <a:gd name="T15" fmla="*/ 0 h 48"/>
                <a:gd name="T16" fmla="*/ 0 w 81"/>
                <a:gd name="T17" fmla="*/ 48 h 48"/>
                <a:gd name="T18" fmla="*/ 12 w 81"/>
                <a:gd name="T19" fmla="*/ 48 h 48"/>
                <a:gd name="T20" fmla="*/ 69 w 81"/>
                <a:gd name="T2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48">
                  <a:moveTo>
                    <a:pt x="69" y="48"/>
                  </a:moveTo>
                  <a:lnTo>
                    <a:pt x="81" y="48"/>
                  </a:lnTo>
                  <a:lnTo>
                    <a:pt x="81" y="36"/>
                  </a:lnTo>
                  <a:lnTo>
                    <a:pt x="81" y="12"/>
                  </a:lnTo>
                  <a:lnTo>
                    <a:pt x="81" y="0"/>
                  </a:lnTo>
                  <a:lnTo>
                    <a:pt x="69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2" y="48"/>
                  </a:lnTo>
                  <a:lnTo>
                    <a:pt x="69" y="4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27"/>
            <p:cNvSpPr>
              <a:spLocks/>
            </p:cNvSpPr>
            <p:nvPr/>
          </p:nvSpPr>
          <p:spPr bwMode="auto">
            <a:xfrm>
              <a:off x="8620125" y="3309938"/>
              <a:ext cx="127000" cy="76200"/>
            </a:xfrm>
            <a:custGeom>
              <a:avLst/>
              <a:gdLst>
                <a:gd name="T0" fmla="*/ 12 w 80"/>
                <a:gd name="T1" fmla="*/ 48 h 48"/>
                <a:gd name="T2" fmla="*/ 68 w 80"/>
                <a:gd name="T3" fmla="*/ 48 h 48"/>
                <a:gd name="T4" fmla="*/ 80 w 80"/>
                <a:gd name="T5" fmla="*/ 48 h 48"/>
                <a:gd name="T6" fmla="*/ 80 w 80"/>
                <a:gd name="T7" fmla="*/ 36 h 48"/>
                <a:gd name="T8" fmla="*/ 80 w 80"/>
                <a:gd name="T9" fmla="*/ 12 h 48"/>
                <a:gd name="T10" fmla="*/ 80 w 80"/>
                <a:gd name="T11" fmla="*/ 0 h 48"/>
                <a:gd name="T12" fmla="*/ 68 w 80"/>
                <a:gd name="T13" fmla="*/ 0 h 48"/>
                <a:gd name="T14" fmla="*/ 12 w 80"/>
                <a:gd name="T15" fmla="*/ 0 h 48"/>
                <a:gd name="T16" fmla="*/ 0 w 80"/>
                <a:gd name="T17" fmla="*/ 0 h 48"/>
                <a:gd name="T18" fmla="*/ 0 w 80"/>
                <a:gd name="T19" fmla="*/ 12 h 48"/>
                <a:gd name="T20" fmla="*/ 0 w 80"/>
                <a:gd name="T21" fmla="*/ 12 h 48"/>
                <a:gd name="T22" fmla="*/ 0 w 80"/>
                <a:gd name="T23" fmla="*/ 36 h 48"/>
                <a:gd name="T24" fmla="*/ 0 w 80"/>
                <a:gd name="T25" fmla="*/ 36 h 48"/>
                <a:gd name="T26" fmla="*/ 0 w 80"/>
                <a:gd name="T27" fmla="*/ 48 h 48"/>
                <a:gd name="T28" fmla="*/ 12 w 80"/>
                <a:gd name="T2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48">
                  <a:moveTo>
                    <a:pt x="12" y="48"/>
                  </a:moveTo>
                  <a:lnTo>
                    <a:pt x="68" y="48"/>
                  </a:lnTo>
                  <a:lnTo>
                    <a:pt x="80" y="48"/>
                  </a:lnTo>
                  <a:lnTo>
                    <a:pt x="80" y="36"/>
                  </a:lnTo>
                  <a:lnTo>
                    <a:pt x="80" y="12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12" y="4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28"/>
            <p:cNvSpPr>
              <a:spLocks/>
            </p:cNvSpPr>
            <p:nvPr/>
          </p:nvSpPr>
          <p:spPr bwMode="auto">
            <a:xfrm>
              <a:off x="8504238" y="3502026"/>
              <a:ext cx="127000" cy="74613"/>
            </a:xfrm>
            <a:custGeom>
              <a:avLst/>
              <a:gdLst>
                <a:gd name="T0" fmla="*/ 80 w 80"/>
                <a:gd name="T1" fmla="*/ 47 h 47"/>
                <a:gd name="T2" fmla="*/ 80 w 80"/>
                <a:gd name="T3" fmla="*/ 0 h 47"/>
                <a:gd name="T4" fmla="*/ 68 w 80"/>
                <a:gd name="T5" fmla="*/ 0 h 47"/>
                <a:gd name="T6" fmla="*/ 11 w 80"/>
                <a:gd name="T7" fmla="*/ 0 h 47"/>
                <a:gd name="T8" fmla="*/ 0 w 80"/>
                <a:gd name="T9" fmla="*/ 0 h 47"/>
                <a:gd name="T10" fmla="*/ 0 w 80"/>
                <a:gd name="T11" fmla="*/ 47 h 47"/>
                <a:gd name="T12" fmla="*/ 11 w 80"/>
                <a:gd name="T13" fmla="*/ 47 h 47"/>
                <a:gd name="T14" fmla="*/ 68 w 80"/>
                <a:gd name="T15" fmla="*/ 47 h 47"/>
                <a:gd name="T16" fmla="*/ 80 w 80"/>
                <a:gd name="T1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47">
                  <a:moveTo>
                    <a:pt x="80" y="47"/>
                  </a:moveTo>
                  <a:lnTo>
                    <a:pt x="80" y="0"/>
                  </a:lnTo>
                  <a:lnTo>
                    <a:pt x="68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1" y="47"/>
                  </a:lnTo>
                  <a:lnTo>
                    <a:pt x="68" y="47"/>
                  </a:lnTo>
                  <a:lnTo>
                    <a:pt x="80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29"/>
            <p:cNvSpPr>
              <a:spLocks/>
            </p:cNvSpPr>
            <p:nvPr/>
          </p:nvSpPr>
          <p:spPr bwMode="auto">
            <a:xfrm>
              <a:off x="8672513" y="3502026"/>
              <a:ext cx="127000" cy="74613"/>
            </a:xfrm>
            <a:custGeom>
              <a:avLst/>
              <a:gdLst>
                <a:gd name="T0" fmla="*/ 5 w 34"/>
                <a:gd name="T1" fmla="*/ 20 h 20"/>
                <a:gd name="T2" fmla="*/ 29 w 34"/>
                <a:gd name="T3" fmla="*/ 20 h 20"/>
                <a:gd name="T4" fmla="*/ 34 w 34"/>
                <a:gd name="T5" fmla="*/ 20 h 20"/>
                <a:gd name="T6" fmla="*/ 34 w 34"/>
                <a:gd name="T7" fmla="*/ 0 h 20"/>
                <a:gd name="T8" fmla="*/ 29 w 34"/>
                <a:gd name="T9" fmla="*/ 0 h 20"/>
                <a:gd name="T10" fmla="*/ 5 w 34"/>
                <a:gd name="T11" fmla="*/ 0 h 20"/>
                <a:gd name="T12" fmla="*/ 0 w 34"/>
                <a:gd name="T13" fmla="*/ 0 h 20"/>
                <a:gd name="T14" fmla="*/ 0 w 34"/>
                <a:gd name="T15" fmla="*/ 4 h 20"/>
                <a:gd name="T16" fmla="*/ 0 w 34"/>
                <a:gd name="T17" fmla="*/ 6 h 20"/>
                <a:gd name="T18" fmla="*/ 0 w 34"/>
                <a:gd name="T19" fmla="*/ 15 h 20"/>
                <a:gd name="T20" fmla="*/ 0 w 34"/>
                <a:gd name="T21" fmla="*/ 17 h 20"/>
                <a:gd name="T22" fmla="*/ 0 w 34"/>
                <a:gd name="T23" fmla="*/ 20 h 20"/>
                <a:gd name="T24" fmla="*/ 5 w 34"/>
                <a:gd name="T2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0">
                  <a:moveTo>
                    <a:pt x="5" y="20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5" y="2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0"/>
            <p:cNvSpPr>
              <a:spLocks/>
            </p:cNvSpPr>
            <p:nvPr/>
          </p:nvSpPr>
          <p:spPr bwMode="auto">
            <a:xfrm>
              <a:off x="8653463" y="3405188"/>
              <a:ext cx="128588" cy="74613"/>
            </a:xfrm>
            <a:custGeom>
              <a:avLst/>
              <a:gdLst>
                <a:gd name="T0" fmla="*/ 69 w 81"/>
                <a:gd name="T1" fmla="*/ 47 h 47"/>
                <a:gd name="T2" fmla="*/ 81 w 81"/>
                <a:gd name="T3" fmla="*/ 47 h 47"/>
                <a:gd name="T4" fmla="*/ 81 w 81"/>
                <a:gd name="T5" fmla="*/ 0 h 47"/>
                <a:gd name="T6" fmla="*/ 69 w 81"/>
                <a:gd name="T7" fmla="*/ 0 h 47"/>
                <a:gd name="T8" fmla="*/ 69 w 81"/>
                <a:gd name="T9" fmla="*/ 0 h 47"/>
                <a:gd name="T10" fmla="*/ 12 w 81"/>
                <a:gd name="T11" fmla="*/ 0 h 47"/>
                <a:gd name="T12" fmla="*/ 12 w 81"/>
                <a:gd name="T13" fmla="*/ 0 h 47"/>
                <a:gd name="T14" fmla="*/ 0 w 81"/>
                <a:gd name="T15" fmla="*/ 0 h 47"/>
                <a:gd name="T16" fmla="*/ 0 w 81"/>
                <a:gd name="T17" fmla="*/ 47 h 47"/>
                <a:gd name="T18" fmla="*/ 12 w 81"/>
                <a:gd name="T19" fmla="*/ 47 h 47"/>
                <a:gd name="T20" fmla="*/ 69 w 81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47">
                  <a:moveTo>
                    <a:pt x="69" y="47"/>
                  </a:moveTo>
                  <a:lnTo>
                    <a:pt x="81" y="47"/>
                  </a:lnTo>
                  <a:lnTo>
                    <a:pt x="81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9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31"/>
            <p:cNvSpPr>
              <a:spLocks/>
            </p:cNvSpPr>
            <p:nvPr/>
          </p:nvSpPr>
          <p:spPr bwMode="auto">
            <a:xfrm>
              <a:off x="8826500" y="3405188"/>
              <a:ext cx="127000" cy="74613"/>
            </a:xfrm>
            <a:custGeom>
              <a:avLst/>
              <a:gdLst>
                <a:gd name="T0" fmla="*/ 68 w 80"/>
                <a:gd name="T1" fmla="*/ 47 h 47"/>
                <a:gd name="T2" fmla="*/ 80 w 80"/>
                <a:gd name="T3" fmla="*/ 47 h 47"/>
                <a:gd name="T4" fmla="*/ 80 w 80"/>
                <a:gd name="T5" fmla="*/ 0 h 47"/>
                <a:gd name="T6" fmla="*/ 68 w 80"/>
                <a:gd name="T7" fmla="*/ 0 h 47"/>
                <a:gd name="T8" fmla="*/ 68 w 80"/>
                <a:gd name="T9" fmla="*/ 0 h 47"/>
                <a:gd name="T10" fmla="*/ 12 w 80"/>
                <a:gd name="T11" fmla="*/ 0 h 47"/>
                <a:gd name="T12" fmla="*/ 12 w 80"/>
                <a:gd name="T13" fmla="*/ 0 h 47"/>
                <a:gd name="T14" fmla="*/ 0 w 80"/>
                <a:gd name="T15" fmla="*/ 0 h 47"/>
                <a:gd name="T16" fmla="*/ 0 w 80"/>
                <a:gd name="T17" fmla="*/ 47 h 47"/>
                <a:gd name="T18" fmla="*/ 12 w 80"/>
                <a:gd name="T19" fmla="*/ 47 h 47"/>
                <a:gd name="T20" fmla="*/ 68 w 80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7">
                  <a:moveTo>
                    <a:pt x="68" y="47"/>
                  </a:moveTo>
                  <a:lnTo>
                    <a:pt x="80" y="47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8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2"/>
            <p:cNvSpPr>
              <a:spLocks/>
            </p:cNvSpPr>
            <p:nvPr/>
          </p:nvSpPr>
          <p:spPr bwMode="auto">
            <a:xfrm>
              <a:off x="8845550" y="3502026"/>
              <a:ext cx="127000" cy="74613"/>
            </a:xfrm>
            <a:custGeom>
              <a:avLst/>
              <a:gdLst>
                <a:gd name="T0" fmla="*/ 68 w 80"/>
                <a:gd name="T1" fmla="*/ 47 h 47"/>
                <a:gd name="T2" fmla="*/ 80 w 80"/>
                <a:gd name="T3" fmla="*/ 47 h 47"/>
                <a:gd name="T4" fmla="*/ 80 w 80"/>
                <a:gd name="T5" fmla="*/ 36 h 47"/>
                <a:gd name="T6" fmla="*/ 80 w 80"/>
                <a:gd name="T7" fmla="*/ 14 h 47"/>
                <a:gd name="T8" fmla="*/ 80 w 80"/>
                <a:gd name="T9" fmla="*/ 0 h 47"/>
                <a:gd name="T10" fmla="*/ 68 w 80"/>
                <a:gd name="T11" fmla="*/ 0 h 47"/>
                <a:gd name="T12" fmla="*/ 12 w 80"/>
                <a:gd name="T13" fmla="*/ 0 h 47"/>
                <a:gd name="T14" fmla="*/ 0 w 80"/>
                <a:gd name="T15" fmla="*/ 0 h 47"/>
                <a:gd name="T16" fmla="*/ 0 w 80"/>
                <a:gd name="T17" fmla="*/ 14 h 47"/>
                <a:gd name="T18" fmla="*/ 0 w 80"/>
                <a:gd name="T19" fmla="*/ 36 h 47"/>
                <a:gd name="T20" fmla="*/ 0 w 80"/>
                <a:gd name="T21" fmla="*/ 47 h 47"/>
                <a:gd name="T22" fmla="*/ 12 w 80"/>
                <a:gd name="T23" fmla="*/ 47 h 47"/>
                <a:gd name="T24" fmla="*/ 68 w 80"/>
                <a:gd name="T2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47">
                  <a:moveTo>
                    <a:pt x="68" y="47"/>
                  </a:moveTo>
                  <a:lnTo>
                    <a:pt x="80" y="47"/>
                  </a:lnTo>
                  <a:lnTo>
                    <a:pt x="80" y="36"/>
                  </a:lnTo>
                  <a:lnTo>
                    <a:pt x="80" y="14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36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8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3"/>
            <p:cNvSpPr>
              <a:spLocks/>
            </p:cNvSpPr>
            <p:nvPr/>
          </p:nvSpPr>
          <p:spPr bwMode="auto">
            <a:xfrm>
              <a:off x="8994775" y="3405188"/>
              <a:ext cx="128588" cy="74613"/>
            </a:xfrm>
            <a:custGeom>
              <a:avLst/>
              <a:gdLst>
                <a:gd name="T0" fmla="*/ 69 w 81"/>
                <a:gd name="T1" fmla="*/ 47 h 47"/>
                <a:gd name="T2" fmla="*/ 81 w 81"/>
                <a:gd name="T3" fmla="*/ 47 h 47"/>
                <a:gd name="T4" fmla="*/ 81 w 81"/>
                <a:gd name="T5" fmla="*/ 35 h 47"/>
                <a:gd name="T6" fmla="*/ 81 w 81"/>
                <a:gd name="T7" fmla="*/ 11 h 47"/>
                <a:gd name="T8" fmla="*/ 81 w 81"/>
                <a:gd name="T9" fmla="*/ 0 h 47"/>
                <a:gd name="T10" fmla="*/ 69 w 81"/>
                <a:gd name="T11" fmla="*/ 0 h 47"/>
                <a:gd name="T12" fmla="*/ 69 w 81"/>
                <a:gd name="T13" fmla="*/ 0 h 47"/>
                <a:gd name="T14" fmla="*/ 12 w 81"/>
                <a:gd name="T15" fmla="*/ 0 h 47"/>
                <a:gd name="T16" fmla="*/ 12 w 81"/>
                <a:gd name="T17" fmla="*/ 0 h 47"/>
                <a:gd name="T18" fmla="*/ 0 w 81"/>
                <a:gd name="T19" fmla="*/ 0 h 47"/>
                <a:gd name="T20" fmla="*/ 0 w 81"/>
                <a:gd name="T21" fmla="*/ 11 h 47"/>
                <a:gd name="T22" fmla="*/ 0 w 81"/>
                <a:gd name="T23" fmla="*/ 35 h 47"/>
                <a:gd name="T24" fmla="*/ 0 w 81"/>
                <a:gd name="T25" fmla="*/ 47 h 47"/>
                <a:gd name="T26" fmla="*/ 12 w 81"/>
                <a:gd name="T27" fmla="*/ 47 h 47"/>
                <a:gd name="T28" fmla="*/ 69 w 81"/>
                <a:gd name="T2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47">
                  <a:moveTo>
                    <a:pt x="69" y="47"/>
                  </a:moveTo>
                  <a:lnTo>
                    <a:pt x="81" y="47"/>
                  </a:lnTo>
                  <a:lnTo>
                    <a:pt x="81" y="35"/>
                  </a:lnTo>
                  <a:lnTo>
                    <a:pt x="81" y="11"/>
                  </a:lnTo>
                  <a:lnTo>
                    <a:pt x="81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0" y="35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9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4"/>
            <p:cNvSpPr>
              <a:spLocks/>
            </p:cNvSpPr>
            <p:nvPr/>
          </p:nvSpPr>
          <p:spPr bwMode="auto">
            <a:xfrm>
              <a:off x="9013825" y="3502026"/>
              <a:ext cx="123825" cy="74613"/>
            </a:xfrm>
            <a:custGeom>
              <a:avLst/>
              <a:gdLst>
                <a:gd name="T0" fmla="*/ 66 w 78"/>
                <a:gd name="T1" fmla="*/ 47 h 47"/>
                <a:gd name="T2" fmla="*/ 78 w 78"/>
                <a:gd name="T3" fmla="*/ 47 h 47"/>
                <a:gd name="T4" fmla="*/ 78 w 78"/>
                <a:gd name="T5" fmla="*/ 36 h 47"/>
                <a:gd name="T6" fmla="*/ 78 w 78"/>
                <a:gd name="T7" fmla="*/ 36 h 47"/>
                <a:gd name="T8" fmla="*/ 78 w 78"/>
                <a:gd name="T9" fmla="*/ 14 h 47"/>
                <a:gd name="T10" fmla="*/ 78 w 78"/>
                <a:gd name="T11" fmla="*/ 12 h 47"/>
                <a:gd name="T12" fmla="*/ 78 w 78"/>
                <a:gd name="T13" fmla="*/ 0 h 47"/>
                <a:gd name="T14" fmla="*/ 66 w 78"/>
                <a:gd name="T15" fmla="*/ 0 h 47"/>
                <a:gd name="T16" fmla="*/ 12 w 78"/>
                <a:gd name="T17" fmla="*/ 0 h 47"/>
                <a:gd name="T18" fmla="*/ 0 w 78"/>
                <a:gd name="T19" fmla="*/ 0 h 47"/>
                <a:gd name="T20" fmla="*/ 0 w 78"/>
                <a:gd name="T21" fmla="*/ 14 h 47"/>
                <a:gd name="T22" fmla="*/ 0 w 78"/>
                <a:gd name="T23" fmla="*/ 36 h 47"/>
                <a:gd name="T24" fmla="*/ 0 w 78"/>
                <a:gd name="T25" fmla="*/ 47 h 47"/>
                <a:gd name="T26" fmla="*/ 12 w 78"/>
                <a:gd name="T27" fmla="*/ 47 h 47"/>
                <a:gd name="T28" fmla="*/ 66 w 78"/>
                <a:gd name="T2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8" h="47">
                  <a:moveTo>
                    <a:pt x="66" y="47"/>
                  </a:moveTo>
                  <a:lnTo>
                    <a:pt x="78" y="47"/>
                  </a:lnTo>
                  <a:lnTo>
                    <a:pt x="78" y="36"/>
                  </a:lnTo>
                  <a:lnTo>
                    <a:pt x="78" y="36"/>
                  </a:lnTo>
                  <a:lnTo>
                    <a:pt x="78" y="14"/>
                  </a:lnTo>
                  <a:lnTo>
                    <a:pt x="78" y="12"/>
                  </a:lnTo>
                  <a:lnTo>
                    <a:pt x="78" y="0"/>
                  </a:lnTo>
                  <a:lnTo>
                    <a:pt x="66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36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6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5"/>
            <p:cNvSpPr>
              <a:spLocks/>
            </p:cNvSpPr>
            <p:nvPr/>
          </p:nvSpPr>
          <p:spPr bwMode="auto">
            <a:xfrm>
              <a:off x="9167813" y="3405188"/>
              <a:ext cx="127000" cy="74613"/>
            </a:xfrm>
            <a:custGeom>
              <a:avLst/>
              <a:gdLst>
                <a:gd name="T0" fmla="*/ 69 w 80"/>
                <a:gd name="T1" fmla="*/ 47 h 47"/>
                <a:gd name="T2" fmla="*/ 80 w 80"/>
                <a:gd name="T3" fmla="*/ 47 h 47"/>
                <a:gd name="T4" fmla="*/ 80 w 80"/>
                <a:gd name="T5" fmla="*/ 0 h 47"/>
                <a:gd name="T6" fmla="*/ 69 w 80"/>
                <a:gd name="T7" fmla="*/ 0 h 47"/>
                <a:gd name="T8" fmla="*/ 69 w 80"/>
                <a:gd name="T9" fmla="*/ 0 h 47"/>
                <a:gd name="T10" fmla="*/ 12 w 80"/>
                <a:gd name="T11" fmla="*/ 0 h 47"/>
                <a:gd name="T12" fmla="*/ 12 w 80"/>
                <a:gd name="T13" fmla="*/ 0 h 47"/>
                <a:gd name="T14" fmla="*/ 0 w 80"/>
                <a:gd name="T15" fmla="*/ 0 h 47"/>
                <a:gd name="T16" fmla="*/ 0 w 80"/>
                <a:gd name="T17" fmla="*/ 47 h 47"/>
                <a:gd name="T18" fmla="*/ 12 w 80"/>
                <a:gd name="T19" fmla="*/ 47 h 47"/>
                <a:gd name="T20" fmla="*/ 69 w 80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7">
                  <a:moveTo>
                    <a:pt x="69" y="47"/>
                  </a:moveTo>
                  <a:lnTo>
                    <a:pt x="80" y="47"/>
                  </a:lnTo>
                  <a:lnTo>
                    <a:pt x="80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9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6"/>
            <p:cNvSpPr>
              <a:spLocks/>
            </p:cNvSpPr>
            <p:nvPr/>
          </p:nvSpPr>
          <p:spPr bwMode="auto">
            <a:xfrm>
              <a:off x="9186863" y="3502026"/>
              <a:ext cx="127000" cy="74613"/>
            </a:xfrm>
            <a:custGeom>
              <a:avLst/>
              <a:gdLst>
                <a:gd name="T0" fmla="*/ 68 w 80"/>
                <a:gd name="T1" fmla="*/ 47 h 47"/>
                <a:gd name="T2" fmla="*/ 80 w 80"/>
                <a:gd name="T3" fmla="*/ 47 h 47"/>
                <a:gd name="T4" fmla="*/ 80 w 80"/>
                <a:gd name="T5" fmla="*/ 36 h 47"/>
                <a:gd name="T6" fmla="*/ 80 w 80"/>
                <a:gd name="T7" fmla="*/ 14 h 47"/>
                <a:gd name="T8" fmla="*/ 80 w 80"/>
                <a:gd name="T9" fmla="*/ 0 h 47"/>
                <a:gd name="T10" fmla="*/ 68 w 80"/>
                <a:gd name="T11" fmla="*/ 0 h 47"/>
                <a:gd name="T12" fmla="*/ 12 w 80"/>
                <a:gd name="T13" fmla="*/ 0 h 47"/>
                <a:gd name="T14" fmla="*/ 0 w 80"/>
                <a:gd name="T15" fmla="*/ 0 h 47"/>
                <a:gd name="T16" fmla="*/ 0 w 80"/>
                <a:gd name="T17" fmla="*/ 14 h 47"/>
                <a:gd name="T18" fmla="*/ 0 w 80"/>
                <a:gd name="T19" fmla="*/ 36 h 47"/>
                <a:gd name="T20" fmla="*/ 0 w 80"/>
                <a:gd name="T21" fmla="*/ 47 h 47"/>
                <a:gd name="T22" fmla="*/ 12 w 80"/>
                <a:gd name="T23" fmla="*/ 47 h 47"/>
                <a:gd name="T24" fmla="*/ 68 w 80"/>
                <a:gd name="T2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47">
                  <a:moveTo>
                    <a:pt x="68" y="47"/>
                  </a:moveTo>
                  <a:lnTo>
                    <a:pt x="80" y="47"/>
                  </a:lnTo>
                  <a:lnTo>
                    <a:pt x="80" y="36"/>
                  </a:lnTo>
                  <a:lnTo>
                    <a:pt x="80" y="14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36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8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7"/>
            <p:cNvSpPr>
              <a:spLocks/>
            </p:cNvSpPr>
            <p:nvPr/>
          </p:nvSpPr>
          <p:spPr bwMode="auto">
            <a:xfrm>
              <a:off x="9336088" y="3405188"/>
              <a:ext cx="128588" cy="74613"/>
            </a:xfrm>
            <a:custGeom>
              <a:avLst/>
              <a:gdLst>
                <a:gd name="T0" fmla="*/ 69 w 81"/>
                <a:gd name="T1" fmla="*/ 47 h 47"/>
                <a:gd name="T2" fmla="*/ 81 w 81"/>
                <a:gd name="T3" fmla="*/ 47 h 47"/>
                <a:gd name="T4" fmla="*/ 81 w 81"/>
                <a:gd name="T5" fmla="*/ 0 h 47"/>
                <a:gd name="T6" fmla="*/ 69 w 81"/>
                <a:gd name="T7" fmla="*/ 0 h 47"/>
                <a:gd name="T8" fmla="*/ 69 w 81"/>
                <a:gd name="T9" fmla="*/ 0 h 47"/>
                <a:gd name="T10" fmla="*/ 12 w 81"/>
                <a:gd name="T11" fmla="*/ 0 h 47"/>
                <a:gd name="T12" fmla="*/ 12 w 81"/>
                <a:gd name="T13" fmla="*/ 0 h 47"/>
                <a:gd name="T14" fmla="*/ 0 w 81"/>
                <a:gd name="T15" fmla="*/ 0 h 47"/>
                <a:gd name="T16" fmla="*/ 0 w 81"/>
                <a:gd name="T17" fmla="*/ 11 h 47"/>
                <a:gd name="T18" fmla="*/ 0 w 81"/>
                <a:gd name="T19" fmla="*/ 35 h 47"/>
                <a:gd name="T20" fmla="*/ 0 w 81"/>
                <a:gd name="T21" fmla="*/ 47 h 47"/>
                <a:gd name="T22" fmla="*/ 12 w 81"/>
                <a:gd name="T23" fmla="*/ 47 h 47"/>
                <a:gd name="T24" fmla="*/ 69 w 81"/>
                <a:gd name="T2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" h="47">
                  <a:moveTo>
                    <a:pt x="69" y="47"/>
                  </a:moveTo>
                  <a:lnTo>
                    <a:pt x="81" y="47"/>
                  </a:lnTo>
                  <a:lnTo>
                    <a:pt x="81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0" y="35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9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38"/>
            <p:cNvSpPr>
              <a:spLocks/>
            </p:cNvSpPr>
            <p:nvPr/>
          </p:nvSpPr>
          <p:spPr bwMode="auto">
            <a:xfrm>
              <a:off x="9355138" y="3502026"/>
              <a:ext cx="128588" cy="74613"/>
            </a:xfrm>
            <a:custGeom>
              <a:avLst/>
              <a:gdLst>
                <a:gd name="T0" fmla="*/ 81 w 81"/>
                <a:gd name="T1" fmla="*/ 0 h 47"/>
                <a:gd name="T2" fmla="*/ 69 w 81"/>
                <a:gd name="T3" fmla="*/ 0 h 47"/>
                <a:gd name="T4" fmla="*/ 12 w 81"/>
                <a:gd name="T5" fmla="*/ 0 h 47"/>
                <a:gd name="T6" fmla="*/ 0 w 81"/>
                <a:gd name="T7" fmla="*/ 0 h 47"/>
                <a:gd name="T8" fmla="*/ 0 w 81"/>
                <a:gd name="T9" fmla="*/ 14 h 47"/>
                <a:gd name="T10" fmla="*/ 0 w 81"/>
                <a:gd name="T11" fmla="*/ 36 h 47"/>
                <a:gd name="T12" fmla="*/ 0 w 81"/>
                <a:gd name="T13" fmla="*/ 47 h 47"/>
                <a:gd name="T14" fmla="*/ 12 w 81"/>
                <a:gd name="T15" fmla="*/ 47 h 47"/>
                <a:gd name="T16" fmla="*/ 69 w 81"/>
                <a:gd name="T17" fmla="*/ 47 h 47"/>
                <a:gd name="T18" fmla="*/ 81 w 81"/>
                <a:gd name="T19" fmla="*/ 47 h 47"/>
                <a:gd name="T20" fmla="*/ 81 w 81"/>
                <a:gd name="T21" fmla="*/ 36 h 47"/>
                <a:gd name="T22" fmla="*/ 81 w 81"/>
                <a:gd name="T23" fmla="*/ 36 h 47"/>
                <a:gd name="T24" fmla="*/ 81 w 81"/>
                <a:gd name="T25" fmla="*/ 14 h 47"/>
                <a:gd name="T26" fmla="*/ 81 w 81"/>
                <a:gd name="T27" fmla="*/ 12 h 47"/>
                <a:gd name="T28" fmla="*/ 81 w 81"/>
                <a:gd name="T2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47">
                  <a:moveTo>
                    <a:pt x="81" y="0"/>
                  </a:moveTo>
                  <a:lnTo>
                    <a:pt x="69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36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9" y="47"/>
                  </a:lnTo>
                  <a:lnTo>
                    <a:pt x="81" y="47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14"/>
                  </a:lnTo>
                  <a:lnTo>
                    <a:pt x="81" y="12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39"/>
            <p:cNvSpPr>
              <a:spLocks/>
            </p:cNvSpPr>
            <p:nvPr/>
          </p:nvSpPr>
          <p:spPr bwMode="auto">
            <a:xfrm>
              <a:off x="9501188" y="3405188"/>
              <a:ext cx="128588" cy="74613"/>
            </a:xfrm>
            <a:custGeom>
              <a:avLst/>
              <a:gdLst>
                <a:gd name="T0" fmla="*/ 69 w 81"/>
                <a:gd name="T1" fmla="*/ 47 h 47"/>
                <a:gd name="T2" fmla="*/ 81 w 81"/>
                <a:gd name="T3" fmla="*/ 47 h 47"/>
                <a:gd name="T4" fmla="*/ 81 w 81"/>
                <a:gd name="T5" fmla="*/ 0 h 47"/>
                <a:gd name="T6" fmla="*/ 69 w 81"/>
                <a:gd name="T7" fmla="*/ 0 h 47"/>
                <a:gd name="T8" fmla="*/ 69 w 81"/>
                <a:gd name="T9" fmla="*/ 0 h 47"/>
                <a:gd name="T10" fmla="*/ 12 w 81"/>
                <a:gd name="T11" fmla="*/ 0 h 47"/>
                <a:gd name="T12" fmla="*/ 12 w 81"/>
                <a:gd name="T13" fmla="*/ 0 h 47"/>
                <a:gd name="T14" fmla="*/ 0 w 81"/>
                <a:gd name="T15" fmla="*/ 0 h 47"/>
                <a:gd name="T16" fmla="*/ 0 w 81"/>
                <a:gd name="T17" fmla="*/ 11 h 47"/>
                <a:gd name="T18" fmla="*/ 0 w 81"/>
                <a:gd name="T19" fmla="*/ 35 h 47"/>
                <a:gd name="T20" fmla="*/ 0 w 81"/>
                <a:gd name="T21" fmla="*/ 47 h 47"/>
                <a:gd name="T22" fmla="*/ 12 w 81"/>
                <a:gd name="T23" fmla="*/ 47 h 47"/>
                <a:gd name="T24" fmla="*/ 69 w 81"/>
                <a:gd name="T2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" h="47">
                  <a:moveTo>
                    <a:pt x="69" y="47"/>
                  </a:moveTo>
                  <a:lnTo>
                    <a:pt x="81" y="47"/>
                  </a:lnTo>
                  <a:lnTo>
                    <a:pt x="81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0" y="35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9" y="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0"/>
            <p:cNvSpPr>
              <a:spLocks/>
            </p:cNvSpPr>
            <p:nvPr/>
          </p:nvSpPr>
          <p:spPr bwMode="auto">
            <a:xfrm>
              <a:off x="9520238" y="3502026"/>
              <a:ext cx="123825" cy="74613"/>
            </a:xfrm>
            <a:custGeom>
              <a:avLst/>
              <a:gdLst>
                <a:gd name="T0" fmla="*/ 12 w 78"/>
                <a:gd name="T1" fmla="*/ 0 h 47"/>
                <a:gd name="T2" fmla="*/ 0 w 78"/>
                <a:gd name="T3" fmla="*/ 0 h 47"/>
                <a:gd name="T4" fmla="*/ 0 w 78"/>
                <a:gd name="T5" fmla="*/ 47 h 47"/>
                <a:gd name="T6" fmla="*/ 12 w 78"/>
                <a:gd name="T7" fmla="*/ 47 h 47"/>
                <a:gd name="T8" fmla="*/ 66 w 78"/>
                <a:gd name="T9" fmla="*/ 47 h 47"/>
                <a:gd name="T10" fmla="*/ 78 w 78"/>
                <a:gd name="T11" fmla="*/ 47 h 47"/>
                <a:gd name="T12" fmla="*/ 78 w 78"/>
                <a:gd name="T13" fmla="*/ 0 h 47"/>
                <a:gd name="T14" fmla="*/ 66 w 78"/>
                <a:gd name="T15" fmla="*/ 0 h 47"/>
                <a:gd name="T16" fmla="*/ 12 w 78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47">
                  <a:moveTo>
                    <a:pt x="12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66" y="47"/>
                  </a:lnTo>
                  <a:lnTo>
                    <a:pt x="78" y="47"/>
                  </a:lnTo>
                  <a:lnTo>
                    <a:pt x="78" y="0"/>
                  </a:lnTo>
                  <a:lnTo>
                    <a:pt x="66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1"/>
            <p:cNvSpPr>
              <a:spLocks/>
            </p:cNvSpPr>
            <p:nvPr/>
          </p:nvSpPr>
          <p:spPr bwMode="auto">
            <a:xfrm>
              <a:off x="9520238" y="3600451"/>
              <a:ext cx="104775" cy="74613"/>
            </a:xfrm>
            <a:custGeom>
              <a:avLst/>
              <a:gdLst>
                <a:gd name="T0" fmla="*/ 14 w 66"/>
                <a:gd name="T1" fmla="*/ 0 h 47"/>
                <a:gd name="T2" fmla="*/ 0 w 66"/>
                <a:gd name="T3" fmla="*/ 0 h 47"/>
                <a:gd name="T4" fmla="*/ 0 w 66"/>
                <a:gd name="T5" fmla="*/ 11 h 47"/>
                <a:gd name="T6" fmla="*/ 0 w 66"/>
                <a:gd name="T7" fmla="*/ 35 h 47"/>
                <a:gd name="T8" fmla="*/ 0 w 66"/>
                <a:gd name="T9" fmla="*/ 47 h 47"/>
                <a:gd name="T10" fmla="*/ 14 w 66"/>
                <a:gd name="T11" fmla="*/ 47 h 47"/>
                <a:gd name="T12" fmla="*/ 55 w 66"/>
                <a:gd name="T13" fmla="*/ 47 h 47"/>
                <a:gd name="T14" fmla="*/ 66 w 66"/>
                <a:gd name="T15" fmla="*/ 47 h 47"/>
                <a:gd name="T16" fmla="*/ 66 w 66"/>
                <a:gd name="T17" fmla="*/ 35 h 47"/>
                <a:gd name="T18" fmla="*/ 66 w 66"/>
                <a:gd name="T19" fmla="*/ 11 h 47"/>
                <a:gd name="T20" fmla="*/ 66 w 66"/>
                <a:gd name="T21" fmla="*/ 0 h 47"/>
                <a:gd name="T22" fmla="*/ 55 w 66"/>
                <a:gd name="T23" fmla="*/ 0 h 47"/>
                <a:gd name="T24" fmla="*/ 14 w 66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47">
                  <a:moveTo>
                    <a:pt x="14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0" y="35"/>
                  </a:lnTo>
                  <a:lnTo>
                    <a:pt x="0" y="47"/>
                  </a:lnTo>
                  <a:lnTo>
                    <a:pt x="14" y="47"/>
                  </a:lnTo>
                  <a:lnTo>
                    <a:pt x="55" y="47"/>
                  </a:lnTo>
                  <a:lnTo>
                    <a:pt x="66" y="47"/>
                  </a:lnTo>
                  <a:lnTo>
                    <a:pt x="66" y="35"/>
                  </a:lnTo>
                  <a:lnTo>
                    <a:pt x="66" y="11"/>
                  </a:lnTo>
                  <a:lnTo>
                    <a:pt x="66" y="0"/>
                  </a:lnTo>
                  <a:lnTo>
                    <a:pt x="55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2"/>
            <p:cNvSpPr>
              <a:spLocks/>
            </p:cNvSpPr>
            <p:nvPr/>
          </p:nvSpPr>
          <p:spPr bwMode="auto">
            <a:xfrm>
              <a:off x="9666288" y="3600451"/>
              <a:ext cx="106363" cy="74613"/>
            </a:xfrm>
            <a:custGeom>
              <a:avLst/>
              <a:gdLst>
                <a:gd name="T0" fmla="*/ 15 w 67"/>
                <a:gd name="T1" fmla="*/ 0 h 47"/>
                <a:gd name="T2" fmla="*/ 0 w 67"/>
                <a:gd name="T3" fmla="*/ 0 h 47"/>
                <a:gd name="T4" fmla="*/ 0 w 67"/>
                <a:gd name="T5" fmla="*/ 11 h 47"/>
                <a:gd name="T6" fmla="*/ 0 w 67"/>
                <a:gd name="T7" fmla="*/ 35 h 47"/>
                <a:gd name="T8" fmla="*/ 0 w 67"/>
                <a:gd name="T9" fmla="*/ 47 h 47"/>
                <a:gd name="T10" fmla="*/ 15 w 67"/>
                <a:gd name="T11" fmla="*/ 47 h 47"/>
                <a:gd name="T12" fmla="*/ 55 w 67"/>
                <a:gd name="T13" fmla="*/ 47 h 47"/>
                <a:gd name="T14" fmla="*/ 67 w 67"/>
                <a:gd name="T15" fmla="*/ 47 h 47"/>
                <a:gd name="T16" fmla="*/ 67 w 67"/>
                <a:gd name="T17" fmla="*/ 35 h 47"/>
                <a:gd name="T18" fmla="*/ 67 w 67"/>
                <a:gd name="T19" fmla="*/ 11 h 47"/>
                <a:gd name="T20" fmla="*/ 67 w 67"/>
                <a:gd name="T21" fmla="*/ 0 h 47"/>
                <a:gd name="T22" fmla="*/ 55 w 67"/>
                <a:gd name="T23" fmla="*/ 0 h 47"/>
                <a:gd name="T24" fmla="*/ 15 w 67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47">
                  <a:moveTo>
                    <a:pt x="15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0" y="35"/>
                  </a:lnTo>
                  <a:lnTo>
                    <a:pt x="0" y="47"/>
                  </a:lnTo>
                  <a:lnTo>
                    <a:pt x="15" y="47"/>
                  </a:lnTo>
                  <a:lnTo>
                    <a:pt x="55" y="47"/>
                  </a:lnTo>
                  <a:lnTo>
                    <a:pt x="67" y="47"/>
                  </a:lnTo>
                  <a:lnTo>
                    <a:pt x="67" y="35"/>
                  </a:lnTo>
                  <a:lnTo>
                    <a:pt x="67" y="11"/>
                  </a:lnTo>
                  <a:lnTo>
                    <a:pt x="67" y="0"/>
                  </a:lnTo>
                  <a:lnTo>
                    <a:pt x="5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3"/>
            <p:cNvSpPr>
              <a:spLocks/>
            </p:cNvSpPr>
            <p:nvPr/>
          </p:nvSpPr>
          <p:spPr bwMode="auto">
            <a:xfrm>
              <a:off x="9825038" y="3600451"/>
              <a:ext cx="104775" cy="74613"/>
            </a:xfrm>
            <a:custGeom>
              <a:avLst/>
              <a:gdLst>
                <a:gd name="T0" fmla="*/ 14 w 66"/>
                <a:gd name="T1" fmla="*/ 0 h 47"/>
                <a:gd name="T2" fmla="*/ 0 w 66"/>
                <a:gd name="T3" fmla="*/ 0 h 47"/>
                <a:gd name="T4" fmla="*/ 0 w 66"/>
                <a:gd name="T5" fmla="*/ 11 h 47"/>
                <a:gd name="T6" fmla="*/ 0 w 66"/>
                <a:gd name="T7" fmla="*/ 35 h 47"/>
                <a:gd name="T8" fmla="*/ 0 w 66"/>
                <a:gd name="T9" fmla="*/ 47 h 47"/>
                <a:gd name="T10" fmla="*/ 14 w 66"/>
                <a:gd name="T11" fmla="*/ 47 h 47"/>
                <a:gd name="T12" fmla="*/ 54 w 66"/>
                <a:gd name="T13" fmla="*/ 47 h 47"/>
                <a:gd name="T14" fmla="*/ 66 w 66"/>
                <a:gd name="T15" fmla="*/ 47 h 47"/>
                <a:gd name="T16" fmla="*/ 66 w 66"/>
                <a:gd name="T17" fmla="*/ 35 h 47"/>
                <a:gd name="T18" fmla="*/ 66 w 66"/>
                <a:gd name="T19" fmla="*/ 11 h 47"/>
                <a:gd name="T20" fmla="*/ 66 w 66"/>
                <a:gd name="T21" fmla="*/ 0 h 47"/>
                <a:gd name="T22" fmla="*/ 54 w 66"/>
                <a:gd name="T23" fmla="*/ 0 h 47"/>
                <a:gd name="T24" fmla="*/ 14 w 66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47">
                  <a:moveTo>
                    <a:pt x="14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0" y="35"/>
                  </a:lnTo>
                  <a:lnTo>
                    <a:pt x="0" y="47"/>
                  </a:lnTo>
                  <a:lnTo>
                    <a:pt x="14" y="47"/>
                  </a:lnTo>
                  <a:lnTo>
                    <a:pt x="54" y="47"/>
                  </a:lnTo>
                  <a:lnTo>
                    <a:pt x="66" y="47"/>
                  </a:lnTo>
                  <a:lnTo>
                    <a:pt x="66" y="35"/>
                  </a:lnTo>
                  <a:lnTo>
                    <a:pt x="66" y="11"/>
                  </a:lnTo>
                  <a:lnTo>
                    <a:pt x="66" y="0"/>
                  </a:lnTo>
                  <a:lnTo>
                    <a:pt x="5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4"/>
            <p:cNvSpPr>
              <a:spLocks/>
            </p:cNvSpPr>
            <p:nvPr/>
          </p:nvSpPr>
          <p:spPr bwMode="auto">
            <a:xfrm>
              <a:off x="9690100" y="3340101"/>
              <a:ext cx="239713" cy="222250"/>
            </a:xfrm>
            <a:custGeom>
              <a:avLst/>
              <a:gdLst>
                <a:gd name="T0" fmla="*/ 82 w 151"/>
                <a:gd name="T1" fmla="*/ 0 h 140"/>
                <a:gd name="T2" fmla="*/ 71 w 151"/>
                <a:gd name="T3" fmla="*/ 0 h 140"/>
                <a:gd name="T4" fmla="*/ 71 w 151"/>
                <a:gd name="T5" fmla="*/ 10 h 140"/>
                <a:gd name="T6" fmla="*/ 71 w 151"/>
                <a:gd name="T7" fmla="*/ 12 h 140"/>
                <a:gd name="T8" fmla="*/ 71 w 151"/>
                <a:gd name="T9" fmla="*/ 55 h 140"/>
                <a:gd name="T10" fmla="*/ 0 w 151"/>
                <a:gd name="T11" fmla="*/ 55 h 140"/>
                <a:gd name="T12" fmla="*/ 0 w 151"/>
                <a:gd name="T13" fmla="*/ 67 h 140"/>
                <a:gd name="T14" fmla="*/ 0 w 151"/>
                <a:gd name="T15" fmla="*/ 104 h 140"/>
                <a:gd name="T16" fmla="*/ 0 w 151"/>
                <a:gd name="T17" fmla="*/ 109 h 140"/>
                <a:gd name="T18" fmla="*/ 0 w 151"/>
                <a:gd name="T19" fmla="*/ 128 h 140"/>
                <a:gd name="T20" fmla="*/ 0 w 151"/>
                <a:gd name="T21" fmla="*/ 140 h 140"/>
                <a:gd name="T22" fmla="*/ 11 w 151"/>
                <a:gd name="T23" fmla="*/ 140 h 140"/>
                <a:gd name="T24" fmla="*/ 71 w 151"/>
                <a:gd name="T25" fmla="*/ 140 h 140"/>
                <a:gd name="T26" fmla="*/ 97 w 151"/>
                <a:gd name="T27" fmla="*/ 140 h 140"/>
                <a:gd name="T28" fmla="*/ 139 w 151"/>
                <a:gd name="T29" fmla="*/ 140 h 140"/>
                <a:gd name="T30" fmla="*/ 151 w 151"/>
                <a:gd name="T31" fmla="*/ 140 h 140"/>
                <a:gd name="T32" fmla="*/ 151 w 151"/>
                <a:gd name="T33" fmla="*/ 128 h 140"/>
                <a:gd name="T34" fmla="*/ 151 w 151"/>
                <a:gd name="T35" fmla="*/ 104 h 140"/>
                <a:gd name="T36" fmla="*/ 151 w 151"/>
                <a:gd name="T37" fmla="*/ 100 h 140"/>
                <a:gd name="T38" fmla="*/ 151 w 151"/>
                <a:gd name="T39" fmla="*/ 12 h 140"/>
                <a:gd name="T40" fmla="*/ 151 w 151"/>
                <a:gd name="T41" fmla="*/ 0 h 140"/>
                <a:gd name="T42" fmla="*/ 139 w 151"/>
                <a:gd name="T43" fmla="*/ 0 h 140"/>
                <a:gd name="T44" fmla="*/ 82 w 151"/>
                <a:gd name="T4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1" h="140">
                  <a:moveTo>
                    <a:pt x="82" y="0"/>
                  </a:moveTo>
                  <a:lnTo>
                    <a:pt x="71" y="0"/>
                  </a:lnTo>
                  <a:lnTo>
                    <a:pt x="71" y="10"/>
                  </a:lnTo>
                  <a:lnTo>
                    <a:pt x="71" y="12"/>
                  </a:lnTo>
                  <a:lnTo>
                    <a:pt x="71" y="55"/>
                  </a:lnTo>
                  <a:lnTo>
                    <a:pt x="0" y="55"/>
                  </a:lnTo>
                  <a:lnTo>
                    <a:pt x="0" y="67"/>
                  </a:lnTo>
                  <a:lnTo>
                    <a:pt x="0" y="104"/>
                  </a:lnTo>
                  <a:lnTo>
                    <a:pt x="0" y="109"/>
                  </a:lnTo>
                  <a:lnTo>
                    <a:pt x="0" y="128"/>
                  </a:lnTo>
                  <a:lnTo>
                    <a:pt x="0" y="140"/>
                  </a:lnTo>
                  <a:lnTo>
                    <a:pt x="11" y="140"/>
                  </a:lnTo>
                  <a:lnTo>
                    <a:pt x="71" y="140"/>
                  </a:lnTo>
                  <a:lnTo>
                    <a:pt x="97" y="140"/>
                  </a:lnTo>
                  <a:lnTo>
                    <a:pt x="139" y="140"/>
                  </a:lnTo>
                  <a:lnTo>
                    <a:pt x="151" y="140"/>
                  </a:lnTo>
                  <a:lnTo>
                    <a:pt x="151" y="128"/>
                  </a:lnTo>
                  <a:lnTo>
                    <a:pt x="151" y="104"/>
                  </a:lnTo>
                  <a:lnTo>
                    <a:pt x="151" y="100"/>
                  </a:lnTo>
                  <a:lnTo>
                    <a:pt x="151" y="12"/>
                  </a:lnTo>
                  <a:lnTo>
                    <a:pt x="151" y="0"/>
                  </a:lnTo>
                  <a:lnTo>
                    <a:pt x="139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5"/>
            <p:cNvSpPr>
              <a:spLocks/>
            </p:cNvSpPr>
            <p:nvPr/>
          </p:nvSpPr>
          <p:spPr bwMode="auto">
            <a:xfrm>
              <a:off x="8345488" y="3309938"/>
              <a:ext cx="241300" cy="76200"/>
            </a:xfrm>
            <a:custGeom>
              <a:avLst/>
              <a:gdLst>
                <a:gd name="T0" fmla="*/ 140 w 152"/>
                <a:gd name="T1" fmla="*/ 48 h 48"/>
                <a:gd name="T2" fmla="*/ 152 w 152"/>
                <a:gd name="T3" fmla="*/ 48 h 48"/>
                <a:gd name="T4" fmla="*/ 152 w 152"/>
                <a:gd name="T5" fmla="*/ 36 h 48"/>
                <a:gd name="T6" fmla="*/ 152 w 152"/>
                <a:gd name="T7" fmla="*/ 12 h 48"/>
                <a:gd name="T8" fmla="*/ 152 w 152"/>
                <a:gd name="T9" fmla="*/ 0 h 48"/>
                <a:gd name="T10" fmla="*/ 140 w 152"/>
                <a:gd name="T11" fmla="*/ 0 h 48"/>
                <a:gd name="T12" fmla="*/ 12 w 152"/>
                <a:gd name="T13" fmla="*/ 0 h 48"/>
                <a:gd name="T14" fmla="*/ 0 w 152"/>
                <a:gd name="T15" fmla="*/ 0 h 48"/>
                <a:gd name="T16" fmla="*/ 0 w 152"/>
                <a:gd name="T17" fmla="*/ 12 h 48"/>
                <a:gd name="T18" fmla="*/ 0 w 152"/>
                <a:gd name="T19" fmla="*/ 36 h 48"/>
                <a:gd name="T20" fmla="*/ 0 w 152"/>
                <a:gd name="T21" fmla="*/ 48 h 48"/>
                <a:gd name="T22" fmla="*/ 12 w 152"/>
                <a:gd name="T23" fmla="*/ 48 h 48"/>
                <a:gd name="T24" fmla="*/ 140 w 152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" h="48">
                  <a:moveTo>
                    <a:pt x="140" y="48"/>
                  </a:moveTo>
                  <a:lnTo>
                    <a:pt x="152" y="48"/>
                  </a:lnTo>
                  <a:lnTo>
                    <a:pt x="152" y="36"/>
                  </a:lnTo>
                  <a:lnTo>
                    <a:pt x="152" y="12"/>
                  </a:lnTo>
                  <a:lnTo>
                    <a:pt x="152" y="0"/>
                  </a:lnTo>
                  <a:lnTo>
                    <a:pt x="140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12" y="48"/>
                  </a:lnTo>
                  <a:lnTo>
                    <a:pt x="140" y="4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6"/>
            <p:cNvSpPr>
              <a:spLocks/>
            </p:cNvSpPr>
            <p:nvPr/>
          </p:nvSpPr>
          <p:spPr bwMode="auto">
            <a:xfrm>
              <a:off x="8345488" y="3411538"/>
              <a:ext cx="98425" cy="68263"/>
            </a:xfrm>
            <a:custGeom>
              <a:avLst/>
              <a:gdLst>
                <a:gd name="T0" fmla="*/ 50 w 62"/>
                <a:gd name="T1" fmla="*/ 43 h 43"/>
                <a:gd name="T2" fmla="*/ 62 w 62"/>
                <a:gd name="T3" fmla="*/ 43 h 43"/>
                <a:gd name="T4" fmla="*/ 62 w 62"/>
                <a:gd name="T5" fmla="*/ 31 h 43"/>
                <a:gd name="T6" fmla="*/ 62 w 62"/>
                <a:gd name="T7" fmla="*/ 14 h 43"/>
                <a:gd name="T8" fmla="*/ 62 w 62"/>
                <a:gd name="T9" fmla="*/ 14 h 43"/>
                <a:gd name="T10" fmla="*/ 62 w 62"/>
                <a:gd name="T11" fmla="*/ 0 h 43"/>
                <a:gd name="T12" fmla="*/ 50 w 62"/>
                <a:gd name="T13" fmla="*/ 0 h 43"/>
                <a:gd name="T14" fmla="*/ 12 w 62"/>
                <a:gd name="T15" fmla="*/ 0 h 43"/>
                <a:gd name="T16" fmla="*/ 0 w 62"/>
                <a:gd name="T17" fmla="*/ 0 h 43"/>
                <a:gd name="T18" fmla="*/ 0 w 62"/>
                <a:gd name="T19" fmla="*/ 14 h 43"/>
                <a:gd name="T20" fmla="*/ 0 w 62"/>
                <a:gd name="T21" fmla="*/ 31 h 43"/>
                <a:gd name="T22" fmla="*/ 0 w 62"/>
                <a:gd name="T23" fmla="*/ 43 h 43"/>
                <a:gd name="T24" fmla="*/ 12 w 62"/>
                <a:gd name="T25" fmla="*/ 43 h 43"/>
                <a:gd name="T26" fmla="*/ 50 w 62"/>
                <a:gd name="T2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43">
                  <a:moveTo>
                    <a:pt x="50" y="43"/>
                  </a:moveTo>
                  <a:lnTo>
                    <a:pt x="62" y="43"/>
                  </a:lnTo>
                  <a:lnTo>
                    <a:pt x="62" y="31"/>
                  </a:lnTo>
                  <a:lnTo>
                    <a:pt x="62" y="14"/>
                  </a:lnTo>
                  <a:lnTo>
                    <a:pt x="62" y="14"/>
                  </a:lnTo>
                  <a:lnTo>
                    <a:pt x="62" y="0"/>
                  </a:lnTo>
                  <a:lnTo>
                    <a:pt x="50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31"/>
                  </a:lnTo>
                  <a:lnTo>
                    <a:pt x="0" y="43"/>
                  </a:lnTo>
                  <a:lnTo>
                    <a:pt x="12" y="43"/>
                  </a:lnTo>
                  <a:lnTo>
                    <a:pt x="50" y="43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7"/>
            <p:cNvSpPr>
              <a:spLocks/>
            </p:cNvSpPr>
            <p:nvPr/>
          </p:nvSpPr>
          <p:spPr bwMode="auto">
            <a:xfrm>
              <a:off x="8345488" y="3513138"/>
              <a:ext cx="131763" cy="63500"/>
            </a:xfrm>
            <a:custGeom>
              <a:avLst/>
              <a:gdLst>
                <a:gd name="T0" fmla="*/ 71 w 83"/>
                <a:gd name="T1" fmla="*/ 40 h 40"/>
                <a:gd name="T2" fmla="*/ 83 w 83"/>
                <a:gd name="T3" fmla="*/ 40 h 40"/>
                <a:gd name="T4" fmla="*/ 83 w 83"/>
                <a:gd name="T5" fmla="*/ 29 h 40"/>
                <a:gd name="T6" fmla="*/ 83 w 83"/>
                <a:gd name="T7" fmla="*/ 12 h 40"/>
                <a:gd name="T8" fmla="*/ 83 w 83"/>
                <a:gd name="T9" fmla="*/ 0 h 40"/>
                <a:gd name="T10" fmla="*/ 71 w 83"/>
                <a:gd name="T11" fmla="*/ 0 h 40"/>
                <a:gd name="T12" fmla="*/ 12 w 83"/>
                <a:gd name="T13" fmla="*/ 0 h 40"/>
                <a:gd name="T14" fmla="*/ 0 w 83"/>
                <a:gd name="T15" fmla="*/ 0 h 40"/>
                <a:gd name="T16" fmla="*/ 0 w 83"/>
                <a:gd name="T17" fmla="*/ 12 h 40"/>
                <a:gd name="T18" fmla="*/ 0 w 83"/>
                <a:gd name="T19" fmla="*/ 29 h 40"/>
                <a:gd name="T20" fmla="*/ 0 w 83"/>
                <a:gd name="T21" fmla="*/ 40 h 40"/>
                <a:gd name="T22" fmla="*/ 12 w 83"/>
                <a:gd name="T23" fmla="*/ 40 h 40"/>
                <a:gd name="T24" fmla="*/ 71 w 83"/>
                <a:gd name="T2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40">
                  <a:moveTo>
                    <a:pt x="71" y="40"/>
                  </a:moveTo>
                  <a:lnTo>
                    <a:pt x="83" y="40"/>
                  </a:lnTo>
                  <a:lnTo>
                    <a:pt x="83" y="29"/>
                  </a:lnTo>
                  <a:lnTo>
                    <a:pt x="83" y="12"/>
                  </a:lnTo>
                  <a:lnTo>
                    <a:pt x="83" y="0"/>
                  </a:lnTo>
                  <a:lnTo>
                    <a:pt x="71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29"/>
                  </a:lnTo>
                  <a:lnTo>
                    <a:pt x="0" y="40"/>
                  </a:lnTo>
                  <a:lnTo>
                    <a:pt x="12" y="40"/>
                  </a:lnTo>
                  <a:lnTo>
                    <a:pt x="71" y="4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48"/>
            <p:cNvSpPr>
              <a:spLocks/>
            </p:cNvSpPr>
            <p:nvPr/>
          </p:nvSpPr>
          <p:spPr bwMode="auto">
            <a:xfrm>
              <a:off x="8345488" y="3600451"/>
              <a:ext cx="158750" cy="74613"/>
            </a:xfrm>
            <a:custGeom>
              <a:avLst/>
              <a:gdLst>
                <a:gd name="T0" fmla="*/ 100 w 100"/>
                <a:gd name="T1" fmla="*/ 0 h 47"/>
                <a:gd name="T2" fmla="*/ 88 w 100"/>
                <a:gd name="T3" fmla="*/ 0 h 47"/>
                <a:gd name="T4" fmla="*/ 12 w 100"/>
                <a:gd name="T5" fmla="*/ 0 h 47"/>
                <a:gd name="T6" fmla="*/ 0 w 100"/>
                <a:gd name="T7" fmla="*/ 0 h 47"/>
                <a:gd name="T8" fmla="*/ 0 w 100"/>
                <a:gd name="T9" fmla="*/ 11 h 47"/>
                <a:gd name="T10" fmla="*/ 0 w 100"/>
                <a:gd name="T11" fmla="*/ 35 h 47"/>
                <a:gd name="T12" fmla="*/ 0 w 100"/>
                <a:gd name="T13" fmla="*/ 47 h 47"/>
                <a:gd name="T14" fmla="*/ 12 w 100"/>
                <a:gd name="T15" fmla="*/ 47 h 47"/>
                <a:gd name="T16" fmla="*/ 88 w 100"/>
                <a:gd name="T17" fmla="*/ 47 h 47"/>
                <a:gd name="T18" fmla="*/ 100 w 100"/>
                <a:gd name="T19" fmla="*/ 47 h 47"/>
                <a:gd name="T20" fmla="*/ 100 w 100"/>
                <a:gd name="T21" fmla="*/ 35 h 47"/>
                <a:gd name="T22" fmla="*/ 100 w 100"/>
                <a:gd name="T23" fmla="*/ 35 h 47"/>
                <a:gd name="T24" fmla="*/ 100 w 100"/>
                <a:gd name="T25" fmla="*/ 11 h 47"/>
                <a:gd name="T26" fmla="*/ 100 w 100"/>
                <a:gd name="T27" fmla="*/ 11 h 47"/>
                <a:gd name="T28" fmla="*/ 100 w 100"/>
                <a:gd name="T2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47">
                  <a:moveTo>
                    <a:pt x="100" y="0"/>
                  </a:moveTo>
                  <a:lnTo>
                    <a:pt x="88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0" y="35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88" y="47"/>
                  </a:lnTo>
                  <a:lnTo>
                    <a:pt x="100" y="47"/>
                  </a:lnTo>
                  <a:lnTo>
                    <a:pt x="100" y="35"/>
                  </a:lnTo>
                  <a:lnTo>
                    <a:pt x="100" y="35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49"/>
            <p:cNvSpPr>
              <a:spLocks/>
            </p:cNvSpPr>
            <p:nvPr/>
          </p:nvSpPr>
          <p:spPr bwMode="auto">
            <a:xfrm>
              <a:off x="8540750" y="3600451"/>
              <a:ext cx="157163" cy="74613"/>
            </a:xfrm>
            <a:custGeom>
              <a:avLst/>
              <a:gdLst>
                <a:gd name="T0" fmla="*/ 12 w 99"/>
                <a:gd name="T1" fmla="*/ 0 h 47"/>
                <a:gd name="T2" fmla="*/ 0 w 99"/>
                <a:gd name="T3" fmla="*/ 0 h 47"/>
                <a:gd name="T4" fmla="*/ 0 w 99"/>
                <a:gd name="T5" fmla="*/ 11 h 47"/>
                <a:gd name="T6" fmla="*/ 0 w 99"/>
                <a:gd name="T7" fmla="*/ 35 h 47"/>
                <a:gd name="T8" fmla="*/ 0 w 99"/>
                <a:gd name="T9" fmla="*/ 47 h 47"/>
                <a:gd name="T10" fmla="*/ 12 w 99"/>
                <a:gd name="T11" fmla="*/ 47 h 47"/>
                <a:gd name="T12" fmla="*/ 88 w 99"/>
                <a:gd name="T13" fmla="*/ 47 h 47"/>
                <a:gd name="T14" fmla="*/ 99 w 99"/>
                <a:gd name="T15" fmla="*/ 47 h 47"/>
                <a:gd name="T16" fmla="*/ 99 w 99"/>
                <a:gd name="T17" fmla="*/ 35 h 47"/>
                <a:gd name="T18" fmla="*/ 99 w 99"/>
                <a:gd name="T19" fmla="*/ 11 h 47"/>
                <a:gd name="T20" fmla="*/ 99 w 99"/>
                <a:gd name="T21" fmla="*/ 0 h 47"/>
                <a:gd name="T22" fmla="*/ 88 w 99"/>
                <a:gd name="T23" fmla="*/ 0 h 47"/>
                <a:gd name="T24" fmla="*/ 12 w 99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47">
                  <a:moveTo>
                    <a:pt x="12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0" y="35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88" y="47"/>
                  </a:lnTo>
                  <a:lnTo>
                    <a:pt x="99" y="47"/>
                  </a:lnTo>
                  <a:lnTo>
                    <a:pt x="99" y="35"/>
                  </a:lnTo>
                  <a:lnTo>
                    <a:pt x="99" y="11"/>
                  </a:lnTo>
                  <a:lnTo>
                    <a:pt x="99" y="0"/>
                  </a:lnTo>
                  <a:lnTo>
                    <a:pt x="88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0"/>
            <p:cNvSpPr>
              <a:spLocks/>
            </p:cNvSpPr>
            <p:nvPr/>
          </p:nvSpPr>
          <p:spPr bwMode="auto">
            <a:xfrm>
              <a:off x="8736013" y="3600451"/>
              <a:ext cx="742950" cy="74613"/>
            </a:xfrm>
            <a:custGeom>
              <a:avLst/>
              <a:gdLst>
                <a:gd name="T0" fmla="*/ 12 w 468"/>
                <a:gd name="T1" fmla="*/ 0 h 47"/>
                <a:gd name="T2" fmla="*/ 0 w 468"/>
                <a:gd name="T3" fmla="*/ 0 h 47"/>
                <a:gd name="T4" fmla="*/ 0 w 468"/>
                <a:gd name="T5" fmla="*/ 11 h 47"/>
                <a:gd name="T6" fmla="*/ 0 w 468"/>
                <a:gd name="T7" fmla="*/ 35 h 47"/>
                <a:gd name="T8" fmla="*/ 0 w 468"/>
                <a:gd name="T9" fmla="*/ 47 h 47"/>
                <a:gd name="T10" fmla="*/ 12 w 468"/>
                <a:gd name="T11" fmla="*/ 47 h 47"/>
                <a:gd name="T12" fmla="*/ 456 w 468"/>
                <a:gd name="T13" fmla="*/ 47 h 47"/>
                <a:gd name="T14" fmla="*/ 468 w 468"/>
                <a:gd name="T15" fmla="*/ 47 h 47"/>
                <a:gd name="T16" fmla="*/ 468 w 468"/>
                <a:gd name="T17" fmla="*/ 35 h 47"/>
                <a:gd name="T18" fmla="*/ 468 w 468"/>
                <a:gd name="T19" fmla="*/ 11 h 47"/>
                <a:gd name="T20" fmla="*/ 468 w 468"/>
                <a:gd name="T21" fmla="*/ 0 h 47"/>
                <a:gd name="T22" fmla="*/ 456 w 468"/>
                <a:gd name="T23" fmla="*/ 0 h 47"/>
                <a:gd name="T24" fmla="*/ 12 w 468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8" h="47">
                  <a:moveTo>
                    <a:pt x="12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0" y="35"/>
                  </a:lnTo>
                  <a:lnTo>
                    <a:pt x="0" y="47"/>
                  </a:lnTo>
                  <a:lnTo>
                    <a:pt x="12" y="47"/>
                  </a:lnTo>
                  <a:lnTo>
                    <a:pt x="456" y="47"/>
                  </a:lnTo>
                  <a:lnTo>
                    <a:pt x="468" y="47"/>
                  </a:lnTo>
                  <a:lnTo>
                    <a:pt x="468" y="35"/>
                  </a:lnTo>
                  <a:lnTo>
                    <a:pt x="468" y="11"/>
                  </a:lnTo>
                  <a:lnTo>
                    <a:pt x="468" y="0"/>
                  </a:lnTo>
                  <a:lnTo>
                    <a:pt x="456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Rectangle 51"/>
            <p:cNvSpPr>
              <a:spLocks noChangeArrowheads="1"/>
            </p:cNvSpPr>
            <p:nvPr/>
          </p:nvSpPr>
          <p:spPr bwMode="auto">
            <a:xfrm>
              <a:off x="3722688" y="3348038"/>
              <a:ext cx="1090613" cy="30163"/>
            </a:xfrm>
            <a:prstGeom prst="rect">
              <a:avLst/>
            </a:prstGeom>
            <a:solidFill>
              <a:srgbClr val="83C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Rectangle 52"/>
            <p:cNvSpPr>
              <a:spLocks noChangeArrowheads="1"/>
            </p:cNvSpPr>
            <p:nvPr/>
          </p:nvSpPr>
          <p:spPr bwMode="auto">
            <a:xfrm>
              <a:off x="3722688" y="3317876"/>
              <a:ext cx="1090613" cy="30163"/>
            </a:xfrm>
            <a:prstGeom prst="rect">
              <a:avLst/>
            </a:prstGeom>
            <a:solidFill>
              <a:srgbClr val="73C4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Rectangle 53"/>
            <p:cNvSpPr>
              <a:spLocks noChangeArrowheads="1"/>
            </p:cNvSpPr>
            <p:nvPr/>
          </p:nvSpPr>
          <p:spPr bwMode="auto">
            <a:xfrm>
              <a:off x="3722688" y="3287713"/>
              <a:ext cx="1090613" cy="30163"/>
            </a:xfrm>
            <a:prstGeom prst="rect">
              <a:avLst/>
            </a:prstGeom>
            <a:solidFill>
              <a:srgbClr val="50BD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54"/>
            <p:cNvSpPr>
              <a:spLocks/>
            </p:cNvSpPr>
            <p:nvPr/>
          </p:nvSpPr>
          <p:spPr bwMode="auto">
            <a:xfrm>
              <a:off x="3519488" y="3317876"/>
              <a:ext cx="82550" cy="33338"/>
            </a:xfrm>
            <a:custGeom>
              <a:avLst/>
              <a:gdLst>
                <a:gd name="T0" fmla="*/ 21 w 22"/>
                <a:gd name="T1" fmla="*/ 0 h 9"/>
                <a:gd name="T2" fmla="*/ 0 w 22"/>
                <a:gd name="T3" fmla="*/ 4 h 9"/>
                <a:gd name="T4" fmla="*/ 21 w 22"/>
                <a:gd name="T5" fmla="*/ 9 h 9"/>
                <a:gd name="T6" fmla="*/ 21 w 22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9">
                  <a:moveTo>
                    <a:pt x="2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6"/>
                    <a:pt x="22" y="3"/>
                    <a:pt x="21" y="0"/>
                  </a:cubicBezTo>
                  <a:close/>
                </a:path>
              </a:pathLst>
            </a:custGeom>
            <a:solidFill>
              <a:srgbClr val="393E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55"/>
            <p:cNvSpPr>
              <a:spLocks/>
            </p:cNvSpPr>
            <p:nvPr/>
          </p:nvSpPr>
          <p:spPr bwMode="auto">
            <a:xfrm>
              <a:off x="3597275" y="3287713"/>
              <a:ext cx="125413" cy="90488"/>
            </a:xfrm>
            <a:custGeom>
              <a:avLst/>
              <a:gdLst>
                <a:gd name="T0" fmla="*/ 0 w 33"/>
                <a:gd name="T1" fmla="*/ 17 h 24"/>
                <a:gd name="T2" fmla="*/ 33 w 33"/>
                <a:gd name="T3" fmla="*/ 24 h 24"/>
                <a:gd name="T4" fmla="*/ 33 w 33"/>
                <a:gd name="T5" fmla="*/ 0 h 24"/>
                <a:gd name="T6" fmla="*/ 0 w 33"/>
                <a:gd name="T7" fmla="*/ 8 h 24"/>
                <a:gd name="T8" fmla="*/ 0 w 33"/>
                <a:gd name="T9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4">
                  <a:moveTo>
                    <a:pt x="0" y="17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11"/>
                    <a:pt x="1" y="14"/>
                    <a:pt x="0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Rectangle 56"/>
            <p:cNvSpPr>
              <a:spLocks noChangeArrowheads="1"/>
            </p:cNvSpPr>
            <p:nvPr/>
          </p:nvSpPr>
          <p:spPr bwMode="auto">
            <a:xfrm>
              <a:off x="4813300" y="3287713"/>
              <a:ext cx="30163" cy="904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Rectangle 57"/>
            <p:cNvSpPr>
              <a:spLocks noChangeArrowheads="1"/>
            </p:cNvSpPr>
            <p:nvPr/>
          </p:nvSpPr>
          <p:spPr bwMode="auto">
            <a:xfrm>
              <a:off x="4843463" y="3287713"/>
              <a:ext cx="109538" cy="90488"/>
            </a:xfrm>
            <a:prstGeom prst="rect">
              <a:avLst/>
            </a:prstGeom>
            <a:solidFill>
              <a:srgbClr val="3E4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Rectangle 58"/>
            <p:cNvSpPr>
              <a:spLocks noChangeArrowheads="1"/>
            </p:cNvSpPr>
            <p:nvPr/>
          </p:nvSpPr>
          <p:spPr bwMode="auto">
            <a:xfrm>
              <a:off x="4843463" y="3351213"/>
              <a:ext cx="109538" cy="26988"/>
            </a:xfrm>
            <a:prstGeom prst="rect">
              <a:avLst/>
            </a:prstGeom>
            <a:solidFill>
              <a:srgbClr val="393E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Rectangle 59"/>
            <p:cNvSpPr>
              <a:spLocks noChangeArrowheads="1"/>
            </p:cNvSpPr>
            <p:nvPr/>
          </p:nvSpPr>
          <p:spPr bwMode="auto">
            <a:xfrm>
              <a:off x="4813300" y="3351213"/>
              <a:ext cx="30163" cy="26988"/>
            </a:xfrm>
            <a:prstGeom prst="rect">
              <a:avLst/>
            </a:pr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Rectangle 60"/>
            <p:cNvSpPr>
              <a:spLocks noChangeArrowheads="1"/>
            </p:cNvSpPr>
            <p:nvPr/>
          </p:nvSpPr>
          <p:spPr bwMode="auto">
            <a:xfrm>
              <a:off x="3324225" y="3517901"/>
              <a:ext cx="1617663" cy="1873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Rectangle 61"/>
            <p:cNvSpPr>
              <a:spLocks noChangeArrowheads="1"/>
            </p:cNvSpPr>
            <p:nvPr/>
          </p:nvSpPr>
          <p:spPr bwMode="auto">
            <a:xfrm>
              <a:off x="3384550" y="3517901"/>
              <a:ext cx="22225" cy="96838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Rectangle 62"/>
            <p:cNvSpPr>
              <a:spLocks noChangeArrowheads="1"/>
            </p:cNvSpPr>
            <p:nvPr/>
          </p:nvSpPr>
          <p:spPr bwMode="auto">
            <a:xfrm>
              <a:off x="3668713" y="3517901"/>
              <a:ext cx="23813" cy="96838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Rectangle 63"/>
            <p:cNvSpPr>
              <a:spLocks noChangeArrowheads="1"/>
            </p:cNvSpPr>
            <p:nvPr/>
          </p:nvSpPr>
          <p:spPr bwMode="auto">
            <a:xfrm>
              <a:off x="3816350" y="3517901"/>
              <a:ext cx="22225" cy="96838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Rectangle 64"/>
            <p:cNvSpPr>
              <a:spLocks noChangeArrowheads="1"/>
            </p:cNvSpPr>
            <p:nvPr/>
          </p:nvSpPr>
          <p:spPr bwMode="auto">
            <a:xfrm>
              <a:off x="3965575" y="3517901"/>
              <a:ext cx="22225" cy="96838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Rectangle 65"/>
            <p:cNvSpPr>
              <a:spLocks noChangeArrowheads="1"/>
            </p:cNvSpPr>
            <p:nvPr/>
          </p:nvSpPr>
          <p:spPr bwMode="auto">
            <a:xfrm>
              <a:off x="4108450" y="3517901"/>
              <a:ext cx="26988" cy="10477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Rectangle 66"/>
            <p:cNvSpPr>
              <a:spLocks noChangeArrowheads="1"/>
            </p:cNvSpPr>
            <p:nvPr/>
          </p:nvSpPr>
          <p:spPr bwMode="auto">
            <a:xfrm>
              <a:off x="4246563" y="3517901"/>
              <a:ext cx="23813" cy="10477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Rectangle 67"/>
            <p:cNvSpPr>
              <a:spLocks noChangeArrowheads="1"/>
            </p:cNvSpPr>
            <p:nvPr/>
          </p:nvSpPr>
          <p:spPr bwMode="auto">
            <a:xfrm>
              <a:off x="4397375" y="3517901"/>
              <a:ext cx="22225" cy="10477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Rectangle 68"/>
            <p:cNvSpPr>
              <a:spLocks noChangeArrowheads="1"/>
            </p:cNvSpPr>
            <p:nvPr/>
          </p:nvSpPr>
          <p:spPr bwMode="auto">
            <a:xfrm>
              <a:off x="3527425" y="3517901"/>
              <a:ext cx="22225" cy="96838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Rectangle 69"/>
            <p:cNvSpPr>
              <a:spLocks noChangeArrowheads="1"/>
            </p:cNvSpPr>
            <p:nvPr/>
          </p:nvSpPr>
          <p:spPr bwMode="auto">
            <a:xfrm>
              <a:off x="3455988" y="3517901"/>
              <a:ext cx="25400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Rectangle 70"/>
            <p:cNvSpPr>
              <a:spLocks noChangeArrowheads="1"/>
            </p:cNvSpPr>
            <p:nvPr/>
          </p:nvSpPr>
          <p:spPr bwMode="auto">
            <a:xfrm>
              <a:off x="3597275" y="3517901"/>
              <a:ext cx="26988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Rectangle 71"/>
            <p:cNvSpPr>
              <a:spLocks noChangeArrowheads="1"/>
            </p:cNvSpPr>
            <p:nvPr/>
          </p:nvSpPr>
          <p:spPr bwMode="auto">
            <a:xfrm>
              <a:off x="3740150" y="3517901"/>
              <a:ext cx="23813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Rectangle 72"/>
            <p:cNvSpPr>
              <a:spLocks noChangeArrowheads="1"/>
            </p:cNvSpPr>
            <p:nvPr/>
          </p:nvSpPr>
          <p:spPr bwMode="auto">
            <a:xfrm>
              <a:off x="3887788" y="3517901"/>
              <a:ext cx="25400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Rectangle 73"/>
            <p:cNvSpPr>
              <a:spLocks noChangeArrowheads="1"/>
            </p:cNvSpPr>
            <p:nvPr/>
          </p:nvSpPr>
          <p:spPr bwMode="auto">
            <a:xfrm>
              <a:off x="4029075" y="3517901"/>
              <a:ext cx="26988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Rectangle 74"/>
            <p:cNvSpPr>
              <a:spLocks noChangeArrowheads="1"/>
            </p:cNvSpPr>
            <p:nvPr/>
          </p:nvSpPr>
          <p:spPr bwMode="auto">
            <a:xfrm>
              <a:off x="4176713" y="3517901"/>
              <a:ext cx="22225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Rectangle 75"/>
            <p:cNvSpPr>
              <a:spLocks noChangeArrowheads="1"/>
            </p:cNvSpPr>
            <p:nvPr/>
          </p:nvSpPr>
          <p:spPr bwMode="auto">
            <a:xfrm>
              <a:off x="4322763" y="3517901"/>
              <a:ext cx="25400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Rectangle 76"/>
            <p:cNvSpPr>
              <a:spLocks noChangeArrowheads="1"/>
            </p:cNvSpPr>
            <p:nvPr/>
          </p:nvSpPr>
          <p:spPr bwMode="auto">
            <a:xfrm>
              <a:off x="4498975" y="3517901"/>
              <a:ext cx="25400" cy="96838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Rectangle 77"/>
            <p:cNvSpPr>
              <a:spLocks noChangeArrowheads="1"/>
            </p:cNvSpPr>
            <p:nvPr/>
          </p:nvSpPr>
          <p:spPr bwMode="auto">
            <a:xfrm>
              <a:off x="4784725" y="3517901"/>
              <a:ext cx="25400" cy="96838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Rectangle 78"/>
            <p:cNvSpPr>
              <a:spLocks noChangeArrowheads="1"/>
            </p:cNvSpPr>
            <p:nvPr/>
          </p:nvSpPr>
          <p:spPr bwMode="auto">
            <a:xfrm>
              <a:off x="4641850" y="3517901"/>
              <a:ext cx="25400" cy="96838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Rectangle 79"/>
            <p:cNvSpPr>
              <a:spLocks noChangeArrowheads="1"/>
            </p:cNvSpPr>
            <p:nvPr/>
          </p:nvSpPr>
          <p:spPr bwMode="auto">
            <a:xfrm>
              <a:off x="4573588" y="3517901"/>
              <a:ext cx="22225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Rectangle 80"/>
            <p:cNvSpPr>
              <a:spLocks noChangeArrowheads="1"/>
            </p:cNvSpPr>
            <p:nvPr/>
          </p:nvSpPr>
          <p:spPr bwMode="auto">
            <a:xfrm>
              <a:off x="4716463" y="3517901"/>
              <a:ext cx="22225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Rectangle 81"/>
            <p:cNvSpPr>
              <a:spLocks noChangeArrowheads="1"/>
            </p:cNvSpPr>
            <p:nvPr/>
          </p:nvSpPr>
          <p:spPr bwMode="auto">
            <a:xfrm>
              <a:off x="4856163" y="3517901"/>
              <a:ext cx="22225" cy="47625"/>
            </a:xfrm>
            <a:prstGeom prst="rect">
              <a:avLst/>
            </a:pr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Rectangle 82"/>
            <p:cNvSpPr>
              <a:spLocks noChangeArrowheads="1"/>
            </p:cNvSpPr>
            <p:nvPr/>
          </p:nvSpPr>
          <p:spPr bwMode="auto">
            <a:xfrm>
              <a:off x="3324225" y="3689351"/>
              <a:ext cx="1617663" cy="15875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83"/>
            <p:cNvSpPr>
              <a:spLocks/>
            </p:cNvSpPr>
            <p:nvPr/>
          </p:nvSpPr>
          <p:spPr bwMode="auto">
            <a:xfrm>
              <a:off x="3860801" y="1589088"/>
              <a:ext cx="1103313" cy="1214438"/>
            </a:xfrm>
            <a:custGeom>
              <a:avLst/>
              <a:gdLst>
                <a:gd name="T0" fmla="*/ 294 w 294"/>
                <a:gd name="T1" fmla="*/ 14 h 323"/>
                <a:gd name="T2" fmla="*/ 280 w 294"/>
                <a:gd name="T3" fmla="*/ 0 h 323"/>
                <a:gd name="T4" fmla="*/ 14 w 294"/>
                <a:gd name="T5" fmla="*/ 0 h 323"/>
                <a:gd name="T6" fmla="*/ 0 w 294"/>
                <a:gd name="T7" fmla="*/ 14 h 323"/>
                <a:gd name="T8" fmla="*/ 0 w 294"/>
                <a:gd name="T9" fmla="*/ 323 h 323"/>
                <a:gd name="T10" fmla="*/ 294 w 294"/>
                <a:gd name="T11" fmla="*/ 323 h 323"/>
                <a:gd name="T12" fmla="*/ 294 w 294"/>
                <a:gd name="T13" fmla="*/ 1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323">
                  <a:moveTo>
                    <a:pt x="294" y="14"/>
                  </a:moveTo>
                  <a:cubicBezTo>
                    <a:pt x="294" y="6"/>
                    <a:pt x="288" y="0"/>
                    <a:pt x="28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294" y="323"/>
                    <a:pt x="294" y="323"/>
                    <a:pt x="294" y="323"/>
                  </a:cubicBezTo>
                  <a:cubicBezTo>
                    <a:pt x="294" y="14"/>
                    <a:pt x="294" y="14"/>
                    <a:pt x="294" y="14"/>
                  </a:cubicBezTo>
                </a:path>
              </a:pathLst>
            </a:custGeom>
            <a:solidFill>
              <a:srgbClr val="83C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84"/>
            <p:cNvSpPr>
              <a:spLocks/>
            </p:cNvSpPr>
            <p:nvPr/>
          </p:nvSpPr>
          <p:spPr bwMode="auto">
            <a:xfrm>
              <a:off x="3860800" y="2803526"/>
              <a:ext cx="1103313" cy="300038"/>
            </a:xfrm>
            <a:custGeom>
              <a:avLst/>
              <a:gdLst>
                <a:gd name="T0" fmla="*/ 0 w 294"/>
                <a:gd name="T1" fmla="*/ 0 h 80"/>
                <a:gd name="T2" fmla="*/ 0 w 294"/>
                <a:gd name="T3" fmla="*/ 67 h 80"/>
                <a:gd name="T4" fmla="*/ 14 w 294"/>
                <a:gd name="T5" fmla="*/ 80 h 80"/>
                <a:gd name="T6" fmla="*/ 280 w 294"/>
                <a:gd name="T7" fmla="*/ 80 h 80"/>
                <a:gd name="T8" fmla="*/ 294 w 294"/>
                <a:gd name="T9" fmla="*/ 67 h 80"/>
                <a:gd name="T10" fmla="*/ 294 w 294"/>
                <a:gd name="T11" fmla="*/ 0 h 80"/>
                <a:gd name="T12" fmla="*/ 0 w 294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80">
                  <a:moveTo>
                    <a:pt x="0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74"/>
                    <a:pt x="6" y="80"/>
                    <a:pt x="14" y="80"/>
                  </a:cubicBezTo>
                  <a:cubicBezTo>
                    <a:pt x="280" y="80"/>
                    <a:pt x="280" y="80"/>
                    <a:pt x="280" y="80"/>
                  </a:cubicBezTo>
                  <a:cubicBezTo>
                    <a:pt x="288" y="80"/>
                    <a:pt x="294" y="74"/>
                    <a:pt x="294" y="67"/>
                  </a:cubicBezTo>
                  <a:cubicBezTo>
                    <a:pt x="294" y="0"/>
                    <a:pt x="294" y="0"/>
                    <a:pt x="29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AC2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85"/>
            <p:cNvSpPr>
              <a:spLocks/>
            </p:cNvSpPr>
            <p:nvPr/>
          </p:nvSpPr>
          <p:spPr bwMode="auto">
            <a:xfrm>
              <a:off x="3890963" y="2828926"/>
              <a:ext cx="1039813" cy="252413"/>
            </a:xfrm>
            <a:custGeom>
              <a:avLst/>
              <a:gdLst>
                <a:gd name="T0" fmla="*/ 0 w 277"/>
                <a:gd name="T1" fmla="*/ 61 h 67"/>
                <a:gd name="T2" fmla="*/ 6 w 277"/>
                <a:gd name="T3" fmla="*/ 67 h 67"/>
                <a:gd name="T4" fmla="*/ 272 w 277"/>
                <a:gd name="T5" fmla="*/ 67 h 67"/>
                <a:gd name="T6" fmla="*/ 277 w 277"/>
                <a:gd name="T7" fmla="*/ 61 h 67"/>
                <a:gd name="T8" fmla="*/ 277 w 277"/>
                <a:gd name="T9" fmla="*/ 6 h 67"/>
                <a:gd name="T10" fmla="*/ 272 w 277"/>
                <a:gd name="T11" fmla="*/ 0 h 67"/>
                <a:gd name="T12" fmla="*/ 6 w 277"/>
                <a:gd name="T13" fmla="*/ 0 h 67"/>
                <a:gd name="T14" fmla="*/ 0 w 277"/>
                <a:gd name="T15" fmla="*/ 6 h 67"/>
                <a:gd name="T16" fmla="*/ 0 w 277"/>
                <a:gd name="T17" fmla="*/ 6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7" h="67">
                  <a:moveTo>
                    <a:pt x="0" y="61"/>
                  </a:moveTo>
                  <a:cubicBezTo>
                    <a:pt x="0" y="64"/>
                    <a:pt x="3" y="67"/>
                    <a:pt x="6" y="67"/>
                  </a:cubicBezTo>
                  <a:cubicBezTo>
                    <a:pt x="272" y="67"/>
                    <a:pt x="272" y="67"/>
                    <a:pt x="272" y="67"/>
                  </a:cubicBezTo>
                  <a:cubicBezTo>
                    <a:pt x="275" y="67"/>
                    <a:pt x="277" y="64"/>
                    <a:pt x="277" y="61"/>
                  </a:cubicBezTo>
                  <a:cubicBezTo>
                    <a:pt x="277" y="6"/>
                    <a:pt x="277" y="6"/>
                    <a:pt x="277" y="6"/>
                  </a:cubicBezTo>
                  <a:cubicBezTo>
                    <a:pt x="277" y="3"/>
                    <a:pt x="275" y="0"/>
                    <a:pt x="27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Rectangle 86"/>
            <p:cNvSpPr>
              <a:spLocks noChangeArrowheads="1"/>
            </p:cNvSpPr>
            <p:nvPr/>
          </p:nvSpPr>
          <p:spPr bwMode="auto">
            <a:xfrm>
              <a:off x="3929063" y="2881313"/>
              <a:ext cx="619125" cy="793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Rectangle 87"/>
            <p:cNvSpPr>
              <a:spLocks noChangeArrowheads="1"/>
            </p:cNvSpPr>
            <p:nvPr/>
          </p:nvSpPr>
          <p:spPr bwMode="auto">
            <a:xfrm>
              <a:off x="4570413" y="2881313"/>
              <a:ext cx="327025" cy="793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Rectangle 88"/>
            <p:cNvSpPr>
              <a:spLocks noChangeArrowheads="1"/>
            </p:cNvSpPr>
            <p:nvPr/>
          </p:nvSpPr>
          <p:spPr bwMode="auto">
            <a:xfrm>
              <a:off x="4276725" y="2949576"/>
              <a:ext cx="620713" cy="793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Rectangle 89"/>
            <p:cNvSpPr>
              <a:spLocks noChangeArrowheads="1"/>
            </p:cNvSpPr>
            <p:nvPr/>
          </p:nvSpPr>
          <p:spPr bwMode="auto">
            <a:xfrm>
              <a:off x="3929063" y="2949576"/>
              <a:ext cx="325438" cy="793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Rectangle 90"/>
            <p:cNvSpPr>
              <a:spLocks noChangeArrowheads="1"/>
            </p:cNvSpPr>
            <p:nvPr/>
          </p:nvSpPr>
          <p:spPr bwMode="auto">
            <a:xfrm>
              <a:off x="4138613" y="3017838"/>
              <a:ext cx="592138" cy="111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Rectangle 91"/>
            <p:cNvSpPr>
              <a:spLocks noChangeArrowheads="1"/>
            </p:cNvSpPr>
            <p:nvPr/>
          </p:nvSpPr>
          <p:spPr bwMode="auto">
            <a:xfrm>
              <a:off x="3929063" y="3017838"/>
              <a:ext cx="176213" cy="111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Rectangle 92"/>
            <p:cNvSpPr>
              <a:spLocks noChangeArrowheads="1"/>
            </p:cNvSpPr>
            <p:nvPr/>
          </p:nvSpPr>
          <p:spPr bwMode="auto">
            <a:xfrm>
              <a:off x="4749800" y="3017838"/>
              <a:ext cx="147638" cy="111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93"/>
            <p:cNvSpPr>
              <a:spLocks noEditPoints="1"/>
            </p:cNvSpPr>
            <p:nvPr/>
          </p:nvSpPr>
          <p:spPr bwMode="auto">
            <a:xfrm>
              <a:off x="4914900" y="15890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A61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95"/>
            <p:cNvSpPr>
              <a:spLocks/>
            </p:cNvSpPr>
            <p:nvPr/>
          </p:nvSpPr>
          <p:spPr bwMode="auto">
            <a:xfrm>
              <a:off x="4006850" y="1709738"/>
              <a:ext cx="806450" cy="277813"/>
            </a:xfrm>
            <a:custGeom>
              <a:avLst/>
              <a:gdLst>
                <a:gd name="T0" fmla="*/ 0 w 215"/>
                <a:gd name="T1" fmla="*/ 67 h 74"/>
                <a:gd name="T2" fmla="*/ 8 w 215"/>
                <a:gd name="T3" fmla="*/ 74 h 74"/>
                <a:gd name="T4" fmla="*/ 208 w 215"/>
                <a:gd name="T5" fmla="*/ 74 h 74"/>
                <a:gd name="T6" fmla="*/ 215 w 215"/>
                <a:gd name="T7" fmla="*/ 67 h 74"/>
                <a:gd name="T8" fmla="*/ 215 w 215"/>
                <a:gd name="T9" fmla="*/ 8 h 74"/>
                <a:gd name="T10" fmla="*/ 208 w 215"/>
                <a:gd name="T11" fmla="*/ 0 h 74"/>
                <a:gd name="T12" fmla="*/ 8 w 215"/>
                <a:gd name="T13" fmla="*/ 0 h 74"/>
                <a:gd name="T14" fmla="*/ 0 w 215"/>
                <a:gd name="T15" fmla="*/ 8 h 74"/>
                <a:gd name="T16" fmla="*/ 0 w 215"/>
                <a:gd name="T17" fmla="*/ 6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" h="74">
                  <a:moveTo>
                    <a:pt x="0" y="67"/>
                  </a:moveTo>
                  <a:cubicBezTo>
                    <a:pt x="0" y="71"/>
                    <a:pt x="4" y="74"/>
                    <a:pt x="8" y="74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11" y="74"/>
                    <a:pt x="215" y="71"/>
                    <a:pt x="215" y="67"/>
                  </a:cubicBezTo>
                  <a:cubicBezTo>
                    <a:pt x="215" y="8"/>
                    <a:pt x="215" y="8"/>
                    <a:pt x="215" y="8"/>
                  </a:cubicBezTo>
                  <a:cubicBezTo>
                    <a:pt x="215" y="4"/>
                    <a:pt x="211" y="0"/>
                    <a:pt x="20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lnTo>
                    <a:pt x="0" y="67"/>
                  </a:lnTo>
                  <a:close/>
                </a:path>
              </a:pathLst>
            </a:custGeom>
            <a:solidFill>
              <a:srgbClr val="6AC2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Rectangle 96"/>
            <p:cNvSpPr>
              <a:spLocks noChangeArrowheads="1"/>
            </p:cNvSpPr>
            <p:nvPr/>
          </p:nvSpPr>
          <p:spPr bwMode="auto">
            <a:xfrm>
              <a:off x="4224338" y="2081213"/>
              <a:ext cx="376238" cy="33338"/>
            </a:xfrm>
            <a:prstGeom prst="rect">
              <a:avLst/>
            </a:prstGeom>
            <a:solidFill>
              <a:srgbClr val="9CD9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Rectangle 97"/>
            <p:cNvSpPr>
              <a:spLocks noChangeArrowheads="1"/>
            </p:cNvSpPr>
            <p:nvPr/>
          </p:nvSpPr>
          <p:spPr bwMode="auto">
            <a:xfrm>
              <a:off x="4224338" y="2081213"/>
              <a:ext cx="376238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Rectangle 98"/>
            <p:cNvSpPr>
              <a:spLocks noChangeArrowheads="1"/>
            </p:cNvSpPr>
            <p:nvPr/>
          </p:nvSpPr>
          <p:spPr bwMode="auto">
            <a:xfrm>
              <a:off x="4306888" y="2152651"/>
              <a:ext cx="206375" cy="41275"/>
            </a:xfrm>
            <a:prstGeom prst="rect">
              <a:avLst/>
            </a:prstGeom>
            <a:solidFill>
              <a:srgbClr val="9CD9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Rectangle 99"/>
            <p:cNvSpPr>
              <a:spLocks noChangeArrowheads="1"/>
            </p:cNvSpPr>
            <p:nvPr/>
          </p:nvSpPr>
          <p:spPr bwMode="auto">
            <a:xfrm>
              <a:off x="4306888" y="2152651"/>
              <a:ext cx="206375" cy="4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00"/>
            <p:cNvSpPr>
              <a:spLocks/>
            </p:cNvSpPr>
            <p:nvPr/>
          </p:nvSpPr>
          <p:spPr bwMode="auto">
            <a:xfrm>
              <a:off x="4619625" y="1589088"/>
              <a:ext cx="146050" cy="341313"/>
            </a:xfrm>
            <a:custGeom>
              <a:avLst/>
              <a:gdLst>
                <a:gd name="T0" fmla="*/ 47 w 92"/>
                <a:gd name="T1" fmla="*/ 161 h 215"/>
                <a:gd name="T2" fmla="*/ 92 w 92"/>
                <a:gd name="T3" fmla="*/ 215 h 215"/>
                <a:gd name="T4" fmla="*/ 92 w 92"/>
                <a:gd name="T5" fmla="*/ 156 h 215"/>
                <a:gd name="T6" fmla="*/ 92 w 92"/>
                <a:gd name="T7" fmla="*/ 132 h 215"/>
                <a:gd name="T8" fmla="*/ 92 w 92"/>
                <a:gd name="T9" fmla="*/ 0 h 215"/>
                <a:gd name="T10" fmla="*/ 0 w 92"/>
                <a:gd name="T11" fmla="*/ 0 h 215"/>
                <a:gd name="T12" fmla="*/ 0 w 92"/>
                <a:gd name="T13" fmla="*/ 132 h 215"/>
                <a:gd name="T14" fmla="*/ 0 w 92"/>
                <a:gd name="T15" fmla="*/ 156 h 215"/>
                <a:gd name="T16" fmla="*/ 0 w 92"/>
                <a:gd name="T17" fmla="*/ 215 h 215"/>
                <a:gd name="T18" fmla="*/ 47 w 92"/>
                <a:gd name="T19" fmla="*/ 16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215">
                  <a:moveTo>
                    <a:pt x="47" y="161"/>
                  </a:moveTo>
                  <a:lnTo>
                    <a:pt x="92" y="215"/>
                  </a:lnTo>
                  <a:lnTo>
                    <a:pt x="92" y="156"/>
                  </a:lnTo>
                  <a:lnTo>
                    <a:pt x="92" y="132"/>
                  </a:lnTo>
                  <a:lnTo>
                    <a:pt x="92" y="0"/>
                  </a:lnTo>
                  <a:lnTo>
                    <a:pt x="0" y="0"/>
                  </a:lnTo>
                  <a:lnTo>
                    <a:pt x="0" y="132"/>
                  </a:lnTo>
                  <a:lnTo>
                    <a:pt x="0" y="156"/>
                  </a:lnTo>
                  <a:lnTo>
                    <a:pt x="0" y="215"/>
                  </a:lnTo>
                  <a:lnTo>
                    <a:pt x="47" y="161"/>
                  </a:lnTo>
                  <a:close/>
                </a:path>
              </a:pathLst>
            </a:custGeom>
            <a:solidFill>
              <a:srgbClr val="3E4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01"/>
            <p:cNvSpPr>
              <a:spLocks/>
            </p:cNvSpPr>
            <p:nvPr/>
          </p:nvSpPr>
          <p:spPr bwMode="auto">
            <a:xfrm>
              <a:off x="4619625" y="1589088"/>
              <a:ext cx="14288" cy="341313"/>
            </a:xfrm>
            <a:custGeom>
              <a:avLst/>
              <a:gdLst>
                <a:gd name="T0" fmla="*/ 9 w 9"/>
                <a:gd name="T1" fmla="*/ 132 h 215"/>
                <a:gd name="T2" fmla="*/ 9 w 9"/>
                <a:gd name="T3" fmla="*/ 0 h 215"/>
                <a:gd name="T4" fmla="*/ 0 w 9"/>
                <a:gd name="T5" fmla="*/ 0 h 215"/>
                <a:gd name="T6" fmla="*/ 0 w 9"/>
                <a:gd name="T7" fmla="*/ 132 h 215"/>
                <a:gd name="T8" fmla="*/ 0 w 9"/>
                <a:gd name="T9" fmla="*/ 156 h 215"/>
                <a:gd name="T10" fmla="*/ 0 w 9"/>
                <a:gd name="T11" fmla="*/ 215 h 215"/>
                <a:gd name="T12" fmla="*/ 9 w 9"/>
                <a:gd name="T13" fmla="*/ 203 h 215"/>
                <a:gd name="T14" fmla="*/ 9 w 9"/>
                <a:gd name="T15" fmla="*/ 156 h 215"/>
                <a:gd name="T16" fmla="*/ 9 w 9"/>
                <a:gd name="T17" fmla="*/ 13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15">
                  <a:moveTo>
                    <a:pt x="9" y="132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0" y="132"/>
                  </a:lnTo>
                  <a:lnTo>
                    <a:pt x="0" y="156"/>
                  </a:lnTo>
                  <a:lnTo>
                    <a:pt x="0" y="215"/>
                  </a:lnTo>
                  <a:lnTo>
                    <a:pt x="9" y="203"/>
                  </a:lnTo>
                  <a:lnTo>
                    <a:pt x="9" y="156"/>
                  </a:lnTo>
                  <a:lnTo>
                    <a:pt x="9" y="132"/>
                  </a:lnTo>
                  <a:close/>
                </a:path>
              </a:pathLst>
            </a:cu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02"/>
            <p:cNvSpPr>
              <a:spLocks/>
            </p:cNvSpPr>
            <p:nvPr/>
          </p:nvSpPr>
          <p:spPr bwMode="auto">
            <a:xfrm>
              <a:off x="8248650" y="2024063"/>
              <a:ext cx="457200" cy="136525"/>
            </a:xfrm>
            <a:custGeom>
              <a:avLst/>
              <a:gdLst>
                <a:gd name="T0" fmla="*/ 122 w 122"/>
                <a:gd name="T1" fmla="*/ 6 h 36"/>
                <a:gd name="T2" fmla="*/ 116 w 122"/>
                <a:gd name="T3" fmla="*/ 0 h 36"/>
                <a:gd name="T4" fmla="*/ 5 w 122"/>
                <a:gd name="T5" fmla="*/ 0 h 36"/>
                <a:gd name="T6" fmla="*/ 0 w 122"/>
                <a:gd name="T7" fmla="*/ 6 h 36"/>
                <a:gd name="T8" fmla="*/ 0 w 122"/>
                <a:gd name="T9" fmla="*/ 36 h 36"/>
                <a:gd name="T10" fmla="*/ 122 w 122"/>
                <a:gd name="T11" fmla="*/ 36 h 36"/>
                <a:gd name="T12" fmla="*/ 122 w 122"/>
                <a:gd name="T13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36">
                  <a:moveTo>
                    <a:pt x="122" y="6"/>
                  </a:moveTo>
                  <a:cubicBezTo>
                    <a:pt x="122" y="3"/>
                    <a:pt x="119" y="0"/>
                    <a:pt x="11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22" y="6"/>
                    <a:pt x="122" y="6"/>
                    <a:pt x="122" y="6"/>
                  </a:cubicBezTo>
                </a:path>
              </a:pathLst>
            </a:custGeom>
            <a:solidFill>
              <a:srgbClr val="363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03"/>
            <p:cNvSpPr>
              <a:spLocks/>
            </p:cNvSpPr>
            <p:nvPr/>
          </p:nvSpPr>
          <p:spPr bwMode="auto">
            <a:xfrm>
              <a:off x="8248650" y="2674938"/>
              <a:ext cx="457200" cy="169863"/>
            </a:xfrm>
            <a:custGeom>
              <a:avLst/>
              <a:gdLst>
                <a:gd name="T0" fmla="*/ 0 w 122"/>
                <a:gd name="T1" fmla="*/ 39 h 45"/>
                <a:gd name="T2" fmla="*/ 5 w 122"/>
                <a:gd name="T3" fmla="*/ 45 h 45"/>
                <a:gd name="T4" fmla="*/ 116 w 122"/>
                <a:gd name="T5" fmla="*/ 45 h 45"/>
                <a:gd name="T6" fmla="*/ 122 w 122"/>
                <a:gd name="T7" fmla="*/ 39 h 45"/>
                <a:gd name="T8" fmla="*/ 122 w 122"/>
                <a:gd name="T9" fmla="*/ 0 h 45"/>
                <a:gd name="T10" fmla="*/ 0 w 122"/>
                <a:gd name="T11" fmla="*/ 0 h 45"/>
                <a:gd name="T12" fmla="*/ 0 w 122"/>
                <a:gd name="T13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45">
                  <a:moveTo>
                    <a:pt x="0" y="39"/>
                  </a:moveTo>
                  <a:cubicBezTo>
                    <a:pt x="0" y="42"/>
                    <a:pt x="2" y="45"/>
                    <a:pt x="5" y="45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9" y="45"/>
                    <a:pt x="122" y="42"/>
                    <a:pt x="122" y="39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363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Rectangle 104"/>
            <p:cNvSpPr>
              <a:spLocks noChangeArrowheads="1"/>
            </p:cNvSpPr>
            <p:nvPr/>
          </p:nvSpPr>
          <p:spPr bwMode="auto">
            <a:xfrm>
              <a:off x="8248650" y="2160588"/>
              <a:ext cx="457200" cy="514350"/>
            </a:xfrm>
            <a:prstGeom prst="rect">
              <a:avLst/>
            </a:prstGeom>
            <a:solidFill>
              <a:srgbClr val="83C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Rectangle 105"/>
            <p:cNvSpPr>
              <a:spLocks noChangeArrowheads="1"/>
            </p:cNvSpPr>
            <p:nvPr/>
          </p:nvSpPr>
          <p:spPr bwMode="auto">
            <a:xfrm>
              <a:off x="8248650" y="2160588"/>
              <a:ext cx="457200" cy="514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Oval 106"/>
            <p:cNvSpPr>
              <a:spLocks noChangeArrowheads="1"/>
            </p:cNvSpPr>
            <p:nvPr/>
          </p:nvSpPr>
          <p:spPr bwMode="auto">
            <a:xfrm>
              <a:off x="8439150" y="2727326"/>
              <a:ext cx="71438" cy="68263"/>
            </a:xfrm>
            <a:prstGeom prst="ellipse">
              <a:avLst/>
            </a:prstGeom>
            <a:solidFill>
              <a:srgbClr val="33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107"/>
            <p:cNvSpPr>
              <a:spLocks/>
            </p:cNvSpPr>
            <p:nvPr/>
          </p:nvSpPr>
          <p:spPr bwMode="auto">
            <a:xfrm>
              <a:off x="8380413" y="2081213"/>
              <a:ext cx="193675" cy="26988"/>
            </a:xfrm>
            <a:custGeom>
              <a:avLst/>
              <a:gdLst>
                <a:gd name="T0" fmla="*/ 52 w 52"/>
                <a:gd name="T1" fmla="*/ 3 h 7"/>
                <a:gd name="T2" fmla="*/ 48 w 52"/>
                <a:gd name="T3" fmla="*/ 7 h 7"/>
                <a:gd name="T4" fmla="*/ 3 w 52"/>
                <a:gd name="T5" fmla="*/ 7 h 7"/>
                <a:gd name="T6" fmla="*/ 0 w 52"/>
                <a:gd name="T7" fmla="*/ 3 h 7"/>
                <a:gd name="T8" fmla="*/ 3 w 52"/>
                <a:gd name="T9" fmla="*/ 0 h 7"/>
                <a:gd name="T10" fmla="*/ 48 w 52"/>
                <a:gd name="T11" fmla="*/ 0 h 7"/>
                <a:gd name="T12" fmla="*/ 52 w 52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">
                  <a:moveTo>
                    <a:pt x="52" y="3"/>
                  </a:moveTo>
                  <a:cubicBezTo>
                    <a:pt x="52" y="5"/>
                    <a:pt x="50" y="7"/>
                    <a:pt x="48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3"/>
                  </a:cubicBezTo>
                  <a:close/>
                </a:path>
              </a:pathLst>
            </a:custGeom>
            <a:solidFill>
              <a:srgbClr val="33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08"/>
            <p:cNvSpPr>
              <a:spLocks/>
            </p:cNvSpPr>
            <p:nvPr/>
          </p:nvSpPr>
          <p:spPr bwMode="auto">
            <a:xfrm>
              <a:off x="8380413" y="2081213"/>
              <a:ext cx="193675" cy="19050"/>
            </a:xfrm>
            <a:custGeom>
              <a:avLst/>
              <a:gdLst>
                <a:gd name="T0" fmla="*/ 3 w 52"/>
                <a:gd name="T1" fmla="*/ 2 h 5"/>
                <a:gd name="T2" fmla="*/ 48 w 52"/>
                <a:gd name="T3" fmla="*/ 2 h 5"/>
                <a:gd name="T4" fmla="*/ 52 w 52"/>
                <a:gd name="T5" fmla="*/ 5 h 5"/>
                <a:gd name="T6" fmla="*/ 52 w 52"/>
                <a:gd name="T7" fmla="*/ 3 h 5"/>
                <a:gd name="T8" fmla="*/ 48 w 52"/>
                <a:gd name="T9" fmla="*/ 0 h 5"/>
                <a:gd name="T10" fmla="*/ 3 w 52"/>
                <a:gd name="T11" fmla="*/ 0 h 5"/>
                <a:gd name="T12" fmla="*/ 0 w 52"/>
                <a:gd name="T13" fmla="*/ 3 h 5"/>
                <a:gd name="T14" fmla="*/ 0 w 52"/>
                <a:gd name="T15" fmla="*/ 5 h 5"/>
                <a:gd name="T16" fmla="*/ 3 w 52"/>
                <a:gd name="T1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">
                  <a:moveTo>
                    <a:pt x="3" y="2"/>
                  </a:moveTo>
                  <a:cubicBezTo>
                    <a:pt x="48" y="2"/>
                    <a:pt x="48" y="2"/>
                    <a:pt x="48" y="2"/>
                  </a:cubicBezTo>
                  <a:cubicBezTo>
                    <a:pt x="50" y="2"/>
                    <a:pt x="51" y="3"/>
                    <a:pt x="52" y="5"/>
                  </a:cubicBezTo>
                  <a:cubicBezTo>
                    <a:pt x="52" y="4"/>
                    <a:pt x="52" y="4"/>
                    <a:pt x="52" y="3"/>
                  </a:cubicBezTo>
                  <a:cubicBezTo>
                    <a:pt x="52" y="2"/>
                    <a:pt x="50" y="0"/>
                    <a:pt x="4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3"/>
                    <a:pt x="2" y="2"/>
                    <a:pt x="3" y="2"/>
                  </a:cubicBezTo>
                  <a:close/>
                </a:path>
              </a:pathLst>
            </a:custGeom>
            <a:solidFill>
              <a:srgbClr val="2B30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10"/>
            <p:cNvSpPr>
              <a:spLocks/>
            </p:cNvSpPr>
            <p:nvPr/>
          </p:nvSpPr>
          <p:spPr bwMode="auto">
            <a:xfrm>
              <a:off x="8834438" y="1509713"/>
              <a:ext cx="1057275" cy="1447800"/>
            </a:xfrm>
            <a:custGeom>
              <a:avLst/>
              <a:gdLst>
                <a:gd name="T0" fmla="*/ 536 w 666"/>
                <a:gd name="T1" fmla="*/ 0 h 912"/>
                <a:gd name="T2" fmla="*/ 0 w 666"/>
                <a:gd name="T3" fmla="*/ 0 h 912"/>
                <a:gd name="T4" fmla="*/ 0 w 666"/>
                <a:gd name="T5" fmla="*/ 912 h 912"/>
                <a:gd name="T6" fmla="*/ 666 w 666"/>
                <a:gd name="T7" fmla="*/ 912 h 912"/>
                <a:gd name="T8" fmla="*/ 666 w 666"/>
                <a:gd name="T9" fmla="*/ 92 h 912"/>
                <a:gd name="T10" fmla="*/ 536 w 666"/>
                <a:gd name="T11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6" h="912">
                  <a:moveTo>
                    <a:pt x="536" y="0"/>
                  </a:moveTo>
                  <a:lnTo>
                    <a:pt x="0" y="0"/>
                  </a:lnTo>
                  <a:lnTo>
                    <a:pt x="0" y="912"/>
                  </a:lnTo>
                  <a:lnTo>
                    <a:pt x="666" y="912"/>
                  </a:lnTo>
                  <a:lnTo>
                    <a:pt x="666" y="92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111"/>
            <p:cNvSpPr>
              <a:spLocks/>
            </p:cNvSpPr>
            <p:nvPr/>
          </p:nvSpPr>
          <p:spPr bwMode="auto">
            <a:xfrm>
              <a:off x="8834438" y="1509713"/>
              <a:ext cx="1057275" cy="1447800"/>
            </a:xfrm>
            <a:custGeom>
              <a:avLst/>
              <a:gdLst>
                <a:gd name="T0" fmla="*/ 536 w 666"/>
                <a:gd name="T1" fmla="*/ 0 h 912"/>
                <a:gd name="T2" fmla="*/ 0 w 666"/>
                <a:gd name="T3" fmla="*/ 0 h 912"/>
                <a:gd name="T4" fmla="*/ 0 w 666"/>
                <a:gd name="T5" fmla="*/ 912 h 912"/>
                <a:gd name="T6" fmla="*/ 666 w 666"/>
                <a:gd name="T7" fmla="*/ 912 h 912"/>
                <a:gd name="T8" fmla="*/ 666 w 666"/>
                <a:gd name="T9" fmla="*/ 92 h 912"/>
                <a:gd name="T10" fmla="*/ 536 w 666"/>
                <a:gd name="T11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6" h="912">
                  <a:moveTo>
                    <a:pt x="536" y="0"/>
                  </a:moveTo>
                  <a:lnTo>
                    <a:pt x="0" y="0"/>
                  </a:lnTo>
                  <a:lnTo>
                    <a:pt x="0" y="912"/>
                  </a:lnTo>
                  <a:lnTo>
                    <a:pt x="666" y="912"/>
                  </a:lnTo>
                  <a:lnTo>
                    <a:pt x="666" y="92"/>
                  </a:lnTo>
                  <a:lnTo>
                    <a:pt x="5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112"/>
            <p:cNvSpPr>
              <a:spLocks/>
            </p:cNvSpPr>
            <p:nvPr/>
          </p:nvSpPr>
          <p:spPr bwMode="auto">
            <a:xfrm>
              <a:off x="9685338" y="1509713"/>
              <a:ext cx="206375" cy="146050"/>
            </a:xfrm>
            <a:custGeom>
              <a:avLst/>
              <a:gdLst>
                <a:gd name="T0" fmla="*/ 0 w 130"/>
                <a:gd name="T1" fmla="*/ 92 h 92"/>
                <a:gd name="T2" fmla="*/ 130 w 130"/>
                <a:gd name="T3" fmla="*/ 92 h 92"/>
                <a:gd name="T4" fmla="*/ 0 w 130"/>
                <a:gd name="T5" fmla="*/ 0 h 92"/>
                <a:gd name="T6" fmla="*/ 0 w 130"/>
                <a:gd name="T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92">
                  <a:moveTo>
                    <a:pt x="0" y="92"/>
                  </a:moveTo>
                  <a:lnTo>
                    <a:pt x="130" y="92"/>
                  </a:lnTo>
                  <a:lnTo>
                    <a:pt x="0" y="0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Rectangle 113"/>
            <p:cNvSpPr>
              <a:spLocks noChangeArrowheads="1"/>
            </p:cNvSpPr>
            <p:nvPr/>
          </p:nvSpPr>
          <p:spPr bwMode="auto">
            <a:xfrm>
              <a:off x="8886825" y="1573213"/>
              <a:ext cx="176213" cy="41275"/>
            </a:xfrm>
            <a:prstGeom prst="rect">
              <a:avLst/>
            </a:prstGeom>
            <a:solidFill>
              <a:srgbClr val="BE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Rectangle 114"/>
            <p:cNvSpPr>
              <a:spLocks noChangeArrowheads="1"/>
            </p:cNvSpPr>
            <p:nvPr/>
          </p:nvSpPr>
          <p:spPr bwMode="auto">
            <a:xfrm>
              <a:off x="8886825" y="1573213"/>
              <a:ext cx="176213" cy="4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Rectangle 115"/>
            <p:cNvSpPr>
              <a:spLocks noChangeArrowheads="1"/>
            </p:cNvSpPr>
            <p:nvPr/>
          </p:nvSpPr>
          <p:spPr bwMode="auto">
            <a:xfrm>
              <a:off x="8886825" y="1638301"/>
              <a:ext cx="236538" cy="222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Rectangle 116"/>
            <p:cNvSpPr>
              <a:spLocks noChangeArrowheads="1"/>
            </p:cNvSpPr>
            <p:nvPr/>
          </p:nvSpPr>
          <p:spPr bwMode="auto">
            <a:xfrm>
              <a:off x="8886825" y="1638301"/>
              <a:ext cx="236538" cy="22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Rectangle 117"/>
            <p:cNvSpPr>
              <a:spLocks noChangeArrowheads="1"/>
            </p:cNvSpPr>
            <p:nvPr/>
          </p:nvSpPr>
          <p:spPr bwMode="auto">
            <a:xfrm>
              <a:off x="8886825" y="1679576"/>
              <a:ext cx="344488" cy="25400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Rectangle 118"/>
            <p:cNvSpPr>
              <a:spLocks noChangeArrowheads="1"/>
            </p:cNvSpPr>
            <p:nvPr/>
          </p:nvSpPr>
          <p:spPr bwMode="auto">
            <a:xfrm>
              <a:off x="8886825" y="1679576"/>
              <a:ext cx="344488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Rectangle 119"/>
            <p:cNvSpPr>
              <a:spLocks noChangeArrowheads="1"/>
            </p:cNvSpPr>
            <p:nvPr/>
          </p:nvSpPr>
          <p:spPr bwMode="auto">
            <a:xfrm>
              <a:off x="9118600" y="1825626"/>
              <a:ext cx="180975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Rectangle 120"/>
            <p:cNvSpPr>
              <a:spLocks noChangeArrowheads="1"/>
            </p:cNvSpPr>
            <p:nvPr/>
          </p:nvSpPr>
          <p:spPr bwMode="auto">
            <a:xfrm>
              <a:off x="9336088" y="1825626"/>
              <a:ext cx="271463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Rectangle 121"/>
            <p:cNvSpPr>
              <a:spLocks noChangeArrowheads="1"/>
            </p:cNvSpPr>
            <p:nvPr/>
          </p:nvSpPr>
          <p:spPr bwMode="auto">
            <a:xfrm>
              <a:off x="8950325" y="1935163"/>
              <a:ext cx="844550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Rectangle 122"/>
            <p:cNvSpPr>
              <a:spLocks noChangeArrowheads="1"/>
            </p:cNvSpPr>
            <p:nvPr/>
          </p:nvSpPr>
          <p:spPr bwMode="auto">
            <a:xfrm>
              <a:off x="8950325" y="1935163"/>
              <a:ext cx="844550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Rectangle 123"/>
            <p:cNvSpPr>
              <a:spLocks noChangeArrowheads="1"/>
            </p:cNvSpPr>
            <p:nvPr/>
          </p:nvSpPr>
          <p:spPr bwMode="auto">
            <a:xfrm>
              <a:off x="8912225" y="2028826"/>
              <a:ext cx="882650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Rectangle 124"/>
            <p:cNvSpPr>
              <a:spLocks noChangeArrowheads="1"/>
            </p:cNvSpPr>
            <p:nvPr/>
          </p:nvSpPr>
          <p:spPr bwMode="auto">
            <a:xfrm>
              <a:off x="8912225" y="2028826"/>
              <a:ext cx="882650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Rectangle 125"/>
            <p:cNvSpPr>
              <a:spLocks noChangeArrowheads="1"/>
            </p:cNvSpPr>
            <p:nvPr/>
          </p:nvSpPr>
          <p:spPr bwMode="auto">
            <a:xfrm>
              <a:off x="8912225" y="2125663"/>
              <a:ext cx="882650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Rectangle 126"/>
            <p:cNvSpPr>
              <a:spLocks noChangeArrowheads="1"/>
            </p:cNvSpPr>
            <p:nvPr/>
          </p:nvSpPr>
          <p:spPr bwMode="auto">
            <a:xfrm>
              <a:off x="8912225" y="2125663"/>
              <a:ext cx="8826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Rectangle 127"/>
            <p:cNvSpPr>
              <a:spLocks noChangeArrowheads="1"/>
            </p:cNvSpPr>
            <p:nvPr/>
          </p:nvSpPr>
          <p:spPr bwMode="auto">
            <a:xfrm>
              <a:off x="8912225" y="2227263"/>
              <a:ext cx="882650" cy="349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Rectangle 128"/>
            <p:cNvSpPr>
              <a:spLocks noChangeArrowheads="1"/>
            </p:cNvSpPr>
            <p:nvPr/>
          </p:nvSpPr>
          <p:spPr bwMode="auto">
            <a:xfrm>
              <a:off x="8912225" y="2227263"/>
              <a:ext cx="882650" cy="3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Rectangle 129"/>
            <p:cNvSpPr>
              <a:spLocks noChangeArrowheads="1"/>
            </p:cNvSpPr>
            <p:nvPr/>
          </p:nvSpPr>
          <p:spPr bwMode="auto">
            <a:xfrm>
              <a:off x="8912225" y="2325688"/>
              <a:ext cx="882650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Rectangle 130"/>
            <p:cNvSpPr>
              <a:spLocks noChangeArrowheads="1"/>
            </p:cNvSpPr>
            <p:nvPr/>
          </p:nvSpPr>
          <p:spPr bwMode="auto">
            <a:xfrm>
              <a:off x="8912225" y="2325688"/>
              <a:ext cx="8826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Rectangle 131"/>
            <p:cNvSpPr>
              <a:spLocks noChangeArrowheads="1"/>
            </p:cNvSpPr>
            <p:nvPr/>
          </p:nvSpPr>
          <p:spPr bwMode="auto">
            <a:xfrm>
              <a:off x="8912225" y="2427288"/>
              <a:ext cx="882650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Rectangle 132"/>
            <p:cNvSpPr>
              <a:spLocks noChangeArrowheads="1"/>
            </p:cNvSpPr>
            <p:nvPr/>
          </p:nvSpPr>
          <p:spPr bwMode="auto">
            <a:xfrm>
              <a:off x="8912225" y="2427288"/>
              <a:ext cx="882650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Rectangle 133"/>
            <p:cNvSpPr>
              <a:spLocks noChangeArrowheads="1"/>
            </p:cNvSpPr>
            <p:nvPr/>
          </p:nvSpPr>
          <p:spPr bwMode="auto">
            <a:xfrm>
              <a:off x="8912225" y="2524126"/>
              <a:ext cx="882650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Rectangle 134"/>
            <p:cNvSpPr>
              <a:spLocks noChangeArrowheads="1"/>
            </p:cNvSpPr>
            <p:nvPr/>
          </p:nvSpPr>
          <p:spPr bwMode="auto">
            <a:xfrm>
              <a:off x="8912225" y="2524126"/>
              <a:ext cx="8826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Rectangle 135"/>
            <p:cNvSpPr>
              <a:spLocks noChangeArrowheads="1"/>
            </p:cNvSpPr>
            <p:nvPr/>
          </p:nvSpPr>
          <p:spPr bwMode="auto">
            <a:xfrm>
              <a:off x="8912225" y="2625726"/>
              <a:ext cx="882650" cy="349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Rectangle 136"/>
            <p:cNvSpPr>
              <a:spLocks noChangeArrowheads="1"/>
            </p:cNvSpPr>
            <p:nvPr/>
          </p:nvSpPr>
          <p:spPr bwMode="auto">
            <a:xfrm>
              <a:off x="8912225" y="2625726"/>
              <a:ext cx="882650" cy="3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Rectangle 137"/>
            <p:cNvSpPr>
              <a:spLocks noChangeArrowheads="1"/>
            </p:cNvSpPr>
            <p:nvPr/>
          </p:nvSpPr>
          <p:spPr bwMode="auto">
            <a:xfrm>
              <a:off x="8912225" y="2724151"/>
              <a:ext cx="882650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Rectangle 138"/>
            <p:cNvSpPr>
              <a:spLocks noChangeArrowheads="1"/>
            </p:cNvSpPr>
            <p:nvPr/>
          </p:nvSpPr>
          <p:spPr bwMode="auto">
            <a:xfrm>
              <a:off x="8912225" y="2724151"/>
              <a:ext cx="8826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Rectangle 139"/>
            <p:cNvSpPr>
              <a:spLocks noChangeArrowheads="1"/>
            </p:cNvSpPr>
            <p:nvPr/>
          </p:nvSpPr>
          <p:spPr bwMode="auto">
            <a:xfrm>
              <a:off x="8912225" y="2828926"/>
              <a:ext cx="642938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Rectangle 140"/>
            <p:cNvSpPr>
              <a:spLocks noChangeArrowheads="1"/>
            </p:cNvSpPr>
            <p:nvPr/>
          </p:nvSpPr>
          <p:spPr bwMode="auto">
            <a:xfrm>
              <a:off x="8912225" y="2828926"/>
              <a:ext cx="642938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141"/>
            <p:cNvSpPr>
              <a:spLocks/>
            </p:cNvSpPr>
            <p:nvPr/>
          </p:nvSpPr>
          <p:spPr bwMode="auto">
            <a:xfrm>
              <a:off x="9082088" y="1423988"/>
              <a:ext cx="1057275" cy="1446213"/>
            </a:xfrm>
            <a:custGeom>
              <a:avLst/>
              <a:gdLst>
                <a:gd name="T0" fmla="*/ 536 w 666"/>
                <a:gd name="T1" fmla="*/ 0 h 911"/>
                <a:gd name="T2" fmla="*/ 0 w 666"/>
                <a:gd name="T3" fmla="*/ 0 h 911"/>
                <a:gd name="T4" fmla="*/ 0 w 666"/>
                <a:gd name="T5" fmla="*/ 911 h 911"/>
                <a:gd name="T6" fmla="*/ 666 w 666"/>
                <a:gd name="T7" fmla="*/ 911 h 911"/>
                <a:gd name="T8" fmla="*/ 666 w 666"/>
                <a:gd name="T9" fmla="*/ 92 h 911"/>
                <a:gd name="T10" fmla="*/ 536 w 666"/>
                <a:gd name="T11" fmla="*/ 0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6" h="911">
                  <a:moveTo>
                    <a:pt x="536" y="0"/>
                  </a:moveTo>
                  <a:lnTo>
                    <a:pt x="0" y="0"/>
                  </a:lnTo>
                  <a:lnTo>
                    <a:pt x="0" y="911"/>
                  </a:lnTo>
                  <a:lnTo>
                    <a:pt x="666" y="911"/>
                  </a:lnTo>
                  <a:lnTo>
                    <a:pt x="666" y="92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42"/>
            <p:cNvSpPr>
              <a:spLocks/>
            </p:cNvSpPr>
            <p:nvPr/>
          </p:nvSpPr>
          <p:spPr bwMode="auto">
            <a:xfrm>
              <a:off x="9082088" y="1423988"/>
              <a:ext cx="1057275" cy="1446213"/>
            </a:xfrm>
            <a:custGeom>
              <a:avLst/>
              <a:gdLst>
                <a:gd name="T0" fmla="*/ 536 w 666"/>
                <a:gd name="T1" fmla="*/ 0 h 911"/>
                <a:gd name="T2" fmla="*/ 0 w 666"/>
                <a:gd name="T3" fmla="*/ 0 h 911"/>
                <a:gd name="T4" fmla="*/ 0 w 666"/>
                <a:gd name="T5" fmla="*/ 911 h 911"/>
                <a:gd name="T6" fmla="*/ 666 w 666"/>
                <a:gd name="T7" fmla="*/ 911 h 911"/>
                <a:gd name="T8" fmla="*/ 666 w 666"/>
                <a:gd name="T9" fmla="*/ 92 h 911"/>
                <a:gd name="T10" fmla="*/ 536 w 666"/>
                <a:gd name="T11" fmla="*/ 0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6" h="911">
                  <a:moveTo>
                    <a:pt x="536" y="0"/>
                  </a:moveTo>
                  <a:lnTo>
                    <a:pt x="0" y="0"/>
                  </a:lnTo>
                  <a:lnTo>
                    <a:pt x="0" y="911"/>
                  </a:lnTo>
                  <a:lnTo>
                    <a:pt x="666" y="911"/>
                  </a:lnTo>
                  <a:lnTo>
                    <a:pt x="666" y="92"/>
                  </a:lnTo>
                  <a:lnTo>
                    <a:pt x="5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143"/>
            <p:cNvSpPr>
              <a:spLocks/>
            </p:cNvSpPr>
            <p:nvPr/>
          </p:nvSpPr>
          <p:spPr bwMode="auto">
            <a:xfrm>
              <a:off x="9932988" y="1423988"/>
              <a:ext cx="206375" cy="146050"/>
            </a:xfrm>
            <a:custGeom>
              <a:avLst/>
              <a:gdLst>
                <a:gd name="T0" fmla="*/ 0 w 130"/>
                <a:gd name="T1" fmla="*/ 92 h 92"/>
                <a:gd name="T2" fmla="*/ 130 w 130"/>
                <a:gd name="T3" fmla="*/ 92 h 92"/>
                <a:gd name="T4" fmla="*/ 0 w 130"/>
                <a:gd name="T5" fmla="*/ 0 h 92"/>
                <a:gd name="T6" fmla="*/ 0 w 130"/>
                <a:gd name="T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92">
                  <a:moveTo>
                    <a:pt x="0" y="92"/>
                  </a:moveTo>
                  <a:lnTo>
                    <a:pt x="130" y="92"/>
                  </a:lnTo>
                  <a:lnTo>
                    <a:pt x="0" y="0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Rectangle 144"/>
            <p:cNvSpPr>
              <a:spLocks noChangeArrowheads="1"/>
            </p:cNvSpPr>
            <p:nvPr/>
          </p:nvSpPr>
          <p:spPr bwMode="auto">
            <a:xfrm>
              <a:off x="9134475" y="1487488"/>
              <a:ext cx="292100" cy="41275"/>
            </a:xfrm>
            <a:prstGeom prst="rect">
              <a:avLst/>
            </a:prstGeom>
            <a:solidFill>
              <a:srgbClr val="BE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Rectangle 145"/>
            <p:cNvSpPr>
              <a:spLocks noChangeArrowheads="1"/>
            </p:cNvSpPr>
            <p:nvPr/>
          </p:nvSpPr>
          <p:spPr bwMode="auto">
            <a:xfrm>
              <a:off x="9134475" y="1487488"/>
              <a:ext cx="292100" cy="4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Rectangle 146"/>
            <p:cNvSpPr>
              <a:spLocks noChangeArrowheads="1"/>
            </p:cNvSpPr>
            <p:nvPr/>
          </p:nvSpPr>
          <p:spPr bwMode="auto">
            <a:xfrm>
              <a:off x="9134475" y="1550988"/>
              <a:ext cx="236538" cy="222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Rectangle 147"/>
            <p:cNvSpPr>
              <a:spLocks noChangeArrowheads="1"/>
            </p:cNvSpPr>
            <p:nvPr/>
          </p:nvSpPr>
          <p:spPr bwMode="auto">
            <a:xfrm>
              <a:off x="9134475" y="1595438"/>
              <a:ext cx="344488" cy="2381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Rectangle 148"/>
            <p:cNvSpPr>
              <a:spLocks noChangeArrowheads="1"/>
            </p:cNvSpPr>
            <p:nvPr/>
          </p:nvSpPr>
          <p:spPr bwMode="auto">
            <a:xfrm>
              <a:off x="9366250" y="1685926"/>
              <a:ext cx="488950" cy="30163"/>
            </a:xfrm>
            <a:prstGeom prst="rect">
              <a:avLst/>
            </a:prstGeom>
            <a:solidFill>
              <a:srgbClr val="BE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Rectangle 149"/>
            <p:cNvSpPr>
              <a:spLocks noChangeArrowheads="1"/>
            </p:cNvSpPr>
            <p:nvPr/>
          </p:nvSpPr>
          <p:spPr bwMode="auto">
            <a:xfrm>
              <a:off x="9366250" y="1685926"/>
              <a:ext cx="4889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Rectangle 150"/>
            <p:cNvSpPr>
              <a:spLocks noChangeArrowheads="1"/>
            </p:cNvSpPr>
            <p:nvPr/>
          </p:nvSpPr>
          <p:spPr bwMode="auto">
            <a:xfrm>
              <a:off x="9366250" y="1738313"/>
              <a:ext cx="180975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Rectangle 151"/>
            <p:cNvSpPr>
              <a:spLocks noChangeArrowheads="1"/>
            </p:cNvSpPr>
            <p:nvPr/>
          </p:nvSpPr>
          <p:spPr bwMode="auto">
            <a:xfrm>
              <a:off x="9583738" y="1738313"/>
              <a:ext cx="271463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Rectangle 152"/>
            <p:cNvSpPr>
              <a:spLocks noChangeArrowheads="1"/>
            </p:cNvSpPr>
            <p:nvPr/>
          </p:nvSpPr>
          <p:spPr bwMode="auto">
            <a:xfrm>
              <a:off x="9197975" y="1852613"/>
              <a:ext cx="844550" cy="2857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Rectangle 153"/>
            <p:cNvSpPr>
              <a:spLocks noChangeArrowheads="1"/>
            </p:cNvSpPr>
            <p:nvPr/>
          </p:nvSpPr>
          <p:spPr bwMode="auto">
            <a:xfrm>
              <a:off x="9159875" y="1941513"/>
              <a:ext cx="882650" cy="349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Rectangle 154"/>
            <p:cNvSpPr>
              <a:spLocks noChangeArrowheads="1"/>
            </p:cNvSpPr>
            <p:nvPr/>
          </p:nvSpPr>
          <p:spPr bwMode="auto">
            <a:xfrm>
              <a:off x="9159875" y="2039938"/>
              <a:ext cx="882650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Rectangle 155"/>
            <p:cNvSpPr>
              <a:spLocks noChangeArrowheads="1"/>
            </p:cNvSpPr>
            <p:nvPr/>
          </p:nvSpPr>
          <p:spPr bwMode="auto">
            <a:xfrm>
              <a:off x="9159875" y="2141538"/>
              <a:ext cx="882650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Rectangle 156"/>
            <p:cNvSpPr>
              <a:spLocks noChangeArrowheads="1"/>
            </p:cNvSpPr>
            <p:nvPr/>
          </p:nvSpPr>
          <p:spPr bwMode="auto">
            <a:xfrm>
              <a:off x="9159875" y="2238376"/>
              <a:ext cx="882650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Rectangle 157"/>
            <p:cNvSpPr>
              <a:spLocks noChangeArrowheads="1"/>
            </p:cNvSpPr>
            <p:nvPr/>
          </p:nvSpPr>
          <p:spPr bwMode="auto">
            <a:xfrm>
              <a:off x="9159875" y="2339976"/>
              <a:ext cx="882650" cy="349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Rectangle 158"/>
            <p:cNvSpPr>
              <a:spLocks noChangeArrowheads="1"/>
            </p:cNvSpPr>
            <p:nvPr/>
          </p:nvSpPr>
          <p:spPr bwMode="auto">
            <a:xfrm>
              <a:off x="9159875" y="2438401"/>
              <a:ext cx="882650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Rectangle 159"/>
            <p:cNvSpPr>
              <a:spLocks noChangeArrowheads="1"/>
            </p:cNvSpPr>
            <p:nvPr/>
          </p:nvSpPr>
          <p:spPr bwMode="auto">
            <a:xfrm>
              <a:off x="9159875" y="2540001"/>
              <a:ext cx="882650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Rectangle 160"/>
            <p:cNvSpPr>
              <a:spLocks noChangeArrowheads="1"/>
            </p:cNvSpPr>
            <p:nvPr/>
          </p:nvSpPr>
          <p:spPr bwMode="auto">
            <a:xfrm>
              <a:off x="9159875" y="2636838"/>
              <a:ext cx="882650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Rectangle 161"/>
            <p:cNvSpPr>
              <a:spLocks noChangeArrowheads="1"/>
            </p:cNvSpPr>
            <p:nvPr/>
          </p:nvSpPr>
          <p:spPr bwMode="auto">
            <a:xfrm>
              <a:off x="9159875" y="2743201"/>
              <a:ext cx="642938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Rectangle 162"/>
            <p:cNvSpPr>
              <a:spLocks noChangeArrowheads="1"/>
            </p:cNvSpPr>
            <p:nvPr/>
          </p:nvSpPr>
          <p:spPr bwMode="auto">
            <a:xfrm>
              <a:off x="9063038" y="1509713"/>
              <a:ext cx="19050" cy="1588"/>
            </a:xfrm>
            <a:prstGeom prst="rect">
              <a:avLst/>
            </a:prstGeom>
            <a:solidFill>
              <a:srgbClr val="4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Rectangle 163"/>
            <p:cNvSpPr>
              <a:spLocks noChangeArrowheads="1"/>
            </p:cNvSpPr>
            <p:nvPr/>
          </p:nvSpPr>
          <p:spPr bwMode="auto">
            <a:xfrm>
              <a:off x="9063038" y="1509713"/>
              <a:ext cx="19050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164"/>
            <p:cNvSpPr>
              <a:spLocks noEditPoints="1"/>
            </p:cNvSpPr>
            <p:nvPr/>
          </p:nvSpPr>
          <p:spPr bwMode="auto">
            <a:xfrm>
              <a:off x="9063038" y="1509713"/>
              <a:ext cx="19050" cy="1379538"/>
            </a:xfrm>
            <a:custGeom>
              <a:avLst/>
              <a:gdLst>
                <a:gd name="T0" fmla="*/ 0 w 12"/>
                <a:gd name="T1" fmla="*/ 850 h 869"/>
                <a:gd name="T2" fmla="*/ 12 w 12"/>
                <a:gd name="T3" fmla="*/ 869 h 869"/>
                <a:gd name="T4" fmla="*/ 12 w 12"/>
                <a:gd name="T5" fmla="*/ 850 h 869"/>
                <a:gd name="T6" fmla="*/ 0 w 12"/>
                <a:gd name="T7" fmla="*/ 784 h 869"/>
                <a:gd name="T8" fmla="*/ 12 w 12"/>
                <a:gd name="T9" fmla="*/ 831 h 869"/>
                <a:gd name="T10" fmla="*/ 12 w 12"/>
                <a:gd name="T11" fmla="*/ 725 h 869"/>
                <a:gd name="T12" fmla="*/ 0 w 12"/>
                <a:gd name="T13" fmla="*/ 765 h 869"/>
                <a:gd name="T14" fmla="*/ 12 w 12"/>
                <a:gd name="T15" fmla="*/ 725 h 869"/>
                <a:gd name="T16" fmla="*/ 0 w 12"/>
                <a:gd name="T17" fmla="*/ 658 h 869"/>
                <a:gd name="T18" fmla="*/ 12 w 12"/>
                <a:gd name="T19" fmla="*/ 703 h 869"/>
                <a:gd name="T20" fmla="*/ 12 w 12"/>
                <a:gd name="T21" fmla="*/ 599 h 869"/>
                <a:gd name="T22" fmla="*/ 0 w 12"/>
                <a:gd name="T23" fmla="*/ 639 h 869"/>
                <a:gd name="T24" fmla="*/ 12 w 12"/>
                <a:gd name="T25" fmla="*/ 599 h 869"/>
                <a:gd name="T26" fmla="*/ 0 w 12"/>
                <a:gd name="T27" fmla="*/ 533 h 869"/>
                <a:gd name="T28" fmla="*/ 12 w 12"/>
                <a:gd name="T29" fmla="*/ 578 h 869"/>
                <a:gd name="T30" fmla="*/ 12 w 12"/>
                <a:gd name="T31" fmla="*/ 474 h 869"/>
                <a:gd name="T32" fmla="*/ 0 w 12"/>
                <a:gd name="T33" fmla="*/ 514 h 869"/>
                <a:gd name="T34" fmla="*/ 12 w 12"/>
                <a:gd name="T35" fmla="*/ 474 h 869"/>
                <a:gd name="T36" fmla="*/ 0 w 12"/>
                <a:gd name="T37" fmla="*/ 407 h 869"/>
                <a:gd name="T38" fmla="*/ 12 w 12"/>
                <a:gd name="T39" fmla="*/ 452 h 869"/>
                <a:gd name="T40" fmla="*/ 12 w 12"/>
                <a:gd name="T41" fmla="*/ 348 h 869"/>
                <a:gd name="T42" fmla="*/ 0 w 12"/>
                <a:gd name="T43" fmla="*/ 388 h 869"/>
                <a:gd name="T44" fmla="*/ 12 w 12"/>
                <a:gd name="T45" fmla="*/ 348 h 869"/>
                <a:gd name="T46" fmla="*/ 0 w 12"/>
                <a:gd name="T47" fmla="*/ 289 h 869"/>
                <a:gd name="T48" fmla="*/ 12 w 12"/>
                <a:gd name="T49" fmla="*/ 327 h 869"/>
                <a:gd name="T50" fmla="*/ 12 w 12"/>
                <a:gd name="T51" fmla="*/ 123 h 869"/>
                <a:gd name="T52" fmla="*/ 0 w 12"/>
                <a:gd name="T53" fmla="*/ 268 h 869"/>
                <a:gd name="T54" fmla="*/ 12 w 12"/>
                <a:gd name="T55" fmla="*/ 123 h 869"/>
                <a:gd name="T56" fmla="*/ 0 w 12"/>
                <a:gd name="T57" fmla="*/ 95 h 869"/>
                <a:gd name="T58" fmla="*/ 12 w 12"/>
                <a:gd name="T59" fmla="*/ 107 h 869"/>
                <a:gd name="T60" fmla="*/ 12 w 12"/>
                <a:gd name="T61" fmla="*/ 66 h 869"/>
                <a:gd name="T62" fmla="*/ 0 w 12"/>
                <a:gd name="T63" fmla="*/ 81 h 869"/>
                <a:gd name="T64" fmla="*/ 12 w 12"/>
                <a:gd name="T65" fmla="*/ 66 h 869"/>
                <a:gd name="T66" fmla="*/ 0 w 12"/>
                <a:gd name="T67" fmla="*/ 0 h 869"/>
                <a:gd name="T68" fmla="*/ 12 w 12"/>
                <a:gd name="T69" fmla="*/ 4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" h="869">
                  <a:moveTo>
                    <a:pt x="12" y="850"/>
                  </a:moveTo>
                  <a:lnTo>
                    <a:pt x="0" y="850"/>
                  </a:lnTo>
                  <a:lnTo>
                    <a:pt x="0" y="869"/>
                  </a:lnTo>
                  <a:lnTo>
                    <a:pt x="12" y="869"/>
                  </a:lnTo>
                  <a:lnTo>
                    <a:pt x="12" y="857"/>
                  </a:lnTo>
                  <a:lnTo>
                    <a:pt x="12" y="850"/>
                  </a:lnTo>
                  <a:close/>
                  <a:moveTo>
                    <a:pt x="12" y="784"/>
                  </a:moveTo>
                  <a:lnTo>
                    <a:pt x="0" y="784"/>
                  </a:lnTo>
                  <a:lnTo>
                    <a:pt x="0" y="831"/>
                  </a:lnTo>
                  <a:lnTo>
                    <a:pt x="12" y="831"/>
                  </a:lnTo>
                  <a:lnTo>
                    <a:pt x="12" y="784"/>
                  </a:lnTo>
                  <a:close/>
                  <a:moveTo>
                    <a:pt x="12" y="725"/>
                  </a:moveTo>
                  <a:lnTo>
                    <a:pt x="0" y="725"/>
                  </a:lnTo>
                  <a:lnTo>
                    <a:pt x="0" y="765"/>
                  </a:lnTo>
                  <a:lnTo>
                    <a:pt x="12" y="765"/>
                  </a:lnTo>
                  <a:lnTo>
                    <a:pt x="12" y="725"/>
                  </a:lnTo>
                  <a:close/>
                  <a:moveTo>
                    <a:pt x="12" y="658"/>
                  </a:moveTo>
                  <a:lnTo>
                    <a:pt x="0" y="658"/>
                  </a:lnTo>
                  <a:lnTo>
                    <a:pt x="0" y="703"/>
                  </a:lnTo>
                  <a:lnTo>
                    <a:pt x="12" y="703"/>
                  </a:lnTo>
                  <a:lnTo>
                    <a:pt x="12" y="658"/>
                  </a:lnTo>
                  <a:close/>
                  <a:moveTo>
                    <a:pt x="12" y="599"/>
                  </a:moveTo>
                  <a:lnTo>
                    <a:pt x="0" y="599"/>
                  </a:lnTo>
                  <a:lnTo>
                    <a:pt x="0" y="639"/>
                  </a:lnTo>
                  <a:lnTo>
                    <a:pt x="12" y="639"/>
                  </a:lnTo>
                  <a:lnTo>
                    <a:pt x="12" y="599"/>
                  </a:lnTo>
                  <a:close/>
                  <a:moveTo>
                    <a:pt x="12" y="533"/>
                  </a:moveTo>
                  <a:lnTo>
                    <a:pt x="0" y="533"/>
                  </a:lnTo>
                  <a:lnTo>
                    <a:pt x="0" y="578"/>
                  </a:lnTo>
                  <a:lnTo>
                    <a:pt x="12" y="578"/>
                  </a:lnTo>
                  <a:lnTo>
                    <a:pt x="12" y="533"/>
                  </a:lnTo>
                  <a:close/>
                  <a:moveTo>
                    <a:pt x="12" y="474"/>
                  </a:moveTo>
                  <a:lnTo>
                    <a:pt x="0" y="474"/>
                  </a:lnTo>
                  <a:lnTo>
                    <a:pt x="0" y="514"/>
                  </a:lnTo>
                  <a:lnTo>
                    <a:pt x="12" y="514"/>
                  </a:lnTo>
                  <a:lnTo>
                    <a:pt x="12" y="474"/>
                  </a:lnTo>
                  <a:close/>
                  <a:moveTo>
                    <a:pt x="12" y="407"/>
                  </a:moveTo>
                  <a:lnTo>
                    <a:pt x="0" y="407"/>
                  </a:lnTo>
                  <a:lnTo>
                    <a:pt x="0" y="452"/>
                  </a:lnTo>
                  <a:lnTo>
                    <a:pt x="12" y="452"/>
                  </a:lnTo>
                  <a:lnTo>
                    <a:pt x="12" y="407"/>
                  </a:lnTo>
                  <a:close/>
                  <a:moveTo>
                    <a:pt x="12" y="348"/>
                  </a:moveTo>
                  <a:lnTo>
                    <a:pt x="0" y="348"/>
                  </a:lnTo>
                  <a:lnTo>
                    <a:pt x="0" y="388"/>
                  </a:lnTo>
                  <a:lnTo>
                    <a:pt x="12" y="388"/>
                  </a:lnTo>
                  <a:lnTo>
                    <a:pt x="12" y="348"/>
                  </a:lnTo>
                  <a:close/>
                  <a:moveTo>
                    <a:pt x="12" y="289"/>
                  </a:moveTo>
                  <a:lnTo>
                    <a:pt x="0" y="289"/>
                  </a:lnTo>
                  <a:lnTo>
                    <a:pt x="0" y="327"/>
                  </a:lnTo>
                  <a:lnTo>
                    <a:pt x="12" y="327"/>
                  </a:lnTo>
                  <a:lnTo>
                    <a:pt x="12" y="289"/>
                  </a:lnTo>
                  <a:close/>
                  <a:moveTo>
                    <a:pt x="12" y="123"/>
                  </a:moveTo>
                  <a:lnTo>
                    <a:pt x="0" y="123"/>
                  </a:lnTo>
                  <a:lnTo>
                    <a:pt x="0" y="268"/>
                  </a:lnTo>
                  <a:lnTo>
                    <a:pt x="12" y="268"/>
                  </a:lnTo>
                  <a:lnTo>
                    <a:pt x="12" y="123"/>
                  </a:lnTo>
                  <a:close/>
                  <a:moveTo>
                    <a:pt x="12" y="95"/>
                  </a:moveTo>
                  <a:lnTo>
                    <a:pt x="0" y="95"/>
                  </a:lnTo>
                  <a:lnTo>
                    <a:pt x="0" y="107"/>
                  </a:lnTo>
                  <a:lnTo>
                    <a:pt x="12" y="107"/>
                  </a:lnTo>
                  <a:lnTo>
                    <a:pt x="12" y="95"/>
                  </a:lnTo>
                  <a:close/>
                  <a:moveTo>
                    <a:pt x="12" y="66"/>
                  </a:moveTo>
                  <a:lnTo>
                    <a:pt x="0" y="66"/>
                  </a:lnTo>
                  <a:lnTo>
                    <a:pt x="0" y="81"/>
                  </a:lnTo>
                  <a:lnTo>
                    <a:pt x="12" y="81"/>
                  </a:lnTo>
                  <a:lnTo>
                    <a:pt x="12" y="66"/>
                  </a:lnTo>
                  <a:close/>
                  <a:moveTo>
                    <a:pt x="12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12" y="4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165"/>
            <p:cNvSpPr>
              <a:spLocks noEditPoints="1"/>
            </p:cNvSpPr>
            <p:nvPr/>
          </p:nvSpPr>
          <p:spPr bwMode="auto">
            <a:xfrm>
              <a:off x="9063038" y="1509713"/>
              <a:ext cx="19050" cy="1379538"/>
            </a:xfrm>
            <a:custGeom>
              <a:avLst/>
              <a:gdLst>
                <a:gd name="T0" fmla="*/ 0 w 12"/>
                <a:gd name="T1" fmla="*/ 850 h 869"/>
                <a:gd name="T2" fmla="*/ 12 w 12"/>
                <a:gd name="T3" fmla="*/ 869 h 869"/>
                <a:gd name="T4" fmla="*/ 12 w 12"/>
                <a:gd name="T5" fmla="*/ 850 h 869"/>
                <a:gd name="T6" fmla="*/ 0 w 12"/>
                <a:gd name="T7" fmla="*/ 784 h 869"/>
                <a:gd name="T8" fmla="*/ 12 w 12"/>
                <a:gd name="T9" fmla="*/ 831 h 869"/>
                <a:gd name="T10" fmla="*/ 12 w 12"/>
                <a:gd name="T11" fmla="*/ 725 h 869"/>
                <a:gd name="T12" fmla="*/ 0 w 12"/>
                <a:gd name="T13" fmla="*/ 765 h 869"/>
                <a:gd name="T14" fmla="*/ 12 w 12"/>
                <a:gd name="T15" fmla="*/ 725 h 869"/>
                <a:gd name="T16" fmla="*/ 0 w 12"/>
                <a:gd name="T17" fmla="*/ 658 h 869"/>
                <a:gd name="T18" fmla="*/ 12 w 12"/>
                <a:gd name="T19" fmla="*/ 703 h 869"/>
                <a:gd name="T20" fmla="*/ 12 w 12"/>
                <a:gd name="T21" fmla="*/ 599 h 869"/>
                <a:gd name="T22" fmla="*/ 0 w 12"/>
                <a:gd name="T23" fmla="*/ 639 h 869"/>
                <a:gd name="T24" fmla="*/ 12 w 12"/>
                <a:gd name="T25" fmla="*/ 599 h 869"/>
                <a:gd name="T26" fmla="*/ 0 w 12"/>
                <a:gd name="T27" fmla="*/ 533 h 869"/>
                <a:gd name="T28" fmla="*/ 12 w 12"/>
                <a:gd name="T29" fmla="*/ 578 h 869"/>
                <a:gd name="T30" fmla="*/ 12 w 12"/>
                <a:gd name="T31" fmla="*/ 474 h 869"/>
                <a:gd name="T32" fmla="*/ 0 w 12"/>
                <a:gd name="T33" fmla="*/ 514 h 869"/>
                <a:gd name="T34" fmla="*/ 12 w 12"/>
                <a:gd name="T35" fmla="*/ 474 h 869"/>
                <a:gd name="T36" fmla="*/ 0 w 12"/>
                <a:gd name="T37" fmla="*/ 407 h 869"/>
                <a:gd name="T38" fmla="*/ 12 w 12"/>
                <a:gd name="T39" fmla="*/ 452 h 869"/>
                <a:gd name="T40" fmla="*/ 12 w 12"/>
                <a:gd name="T41" fmla="*/ 348 h 869"/>
                <a:gd name="T42" fmla="*/ 0 w 12"/>
                <a:gd name="T43" fmla="*/ 388 h 869"/>
                <a:gd name="T44" fmla="*/ 12 w 12"/>
                <a:gd name="T45" fmla="*/ 348 h 869"/>
                <a:gd name="T46" fmla="*/ 0 w 12"/>
                <a:gd name="T47" fmla="*/ 289 h 869"/>
                <a:gd name="T48" fmla="*/ 12 w 12"/>
                <a:gd name="T49" fmla="*/ 327 h 869"/>
                <a:gd name="T50" fmla="*/ 12 w 12"/>
                <a:gd name="T51" fmla="*/ 123 h 869"/>
                <a:gd name="T52" fmla="*/ 0 w 12"/>
                <a:gd name="T53" fmla="*/ 268 h 869"/>
                <a:gd name="T54" fmla="*/ 12 w 12"/>
                <a:gd name="T55" fmla="*/ 123 h 869"/>
                <a:gd name="T56" fmla="*/ 0 w 12"/>
                <a:gd name="T57" fmla="*/ 95 h 869"/>
                <a:gd name="T58" fmla="*/ 12 w 12"/>
                <a:gd name="T59" fmla="*/ 107 h 869"/>
                <a:gd name="T60" fmla="*/ 12 w 12"/>
                <a:gd name="T61" fmla="*/ 66 h 869"/>
                <a:gd name="T62" fmla="*/ 0 w 12"/>
                <a:gd name="T63" fmla="*/ 81 h 869"/>
                <a:gd name="T64" fmla="*/ 12 w 12"/>
                <a:gd name="T65" fmla="*/ 66 h 869"/>
                <a:gd name="T66" fmla="*/ 0 w 12"/>
                <a:gd name="T67" fmla="*/ 0 h 869"/>
                <a:gd name="T68" fmla="*/ 12 w 12"/>
                <a:gd name="T69" fmla="*/ 4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" h="869">
                  <a:moveTo>
                    <a:pt x="12" y="850"/>
                  </a:moveTo>
                  <a:lnTo>
                    <a:pt x="0" y="850"/>
                  </a:lnTo>
                  <a:lnTo>
                    <a:pt x="0" y="869"/>
                  </a:lnTo>
                  <a:lnTo>
                    <a:pt x="12" y="869"/>
                  </a:lnTo>
                  <a:lnTo>
                    <a:pt x="12" y="857"/>
                  </a:lnTo>
                  <a:lnTo>
                    <a:pt x="12" y="850"/>
                  </a:lnTo>
                  <a:moveTo>
                    <a:pt x="12" y="784"/>
                  </a:moveTo>
                  <a:lnTo>
                    <a:pt x="0" y="784"/>
                  </a:lnTo>
                  <a:lnTo>
                    <a:pt x="0" y="831"/>
                  </a:lnTo>
                  <a:lnTo>
                    <a:pt x="12" y="831"/>
                  </a:lnTo>
                  <a:lnTo>
                    <a:pt x="12" y="784"/>
                  </a:lnTo>
                  <a:moveTo>
                    <a:pt x="12" y="725"/>
                  </a:moveTo>
                  <a:lnTo>
                    <a:pt x="0" y="725"/>
                  </a:lnTo>
                  <a:lnTo>
                    <a:pt x="0" y="765"/>
                  </a:lnTo>
                  <a:lnTo>
                    <a:pt x="12" y="765"/>
                  </a:lnTo>
                  <a:lnTo>
                    <a:pt x="12" y="725"/>
                  </a:lnTo>
                  <a:moveTo>
                    <a:pt x="12" y="658"/>
                  </a:moveTo>
                  <a:lnTo>
                    <a:pt x="0" y="658"/>
                  </a:lnTo>
                  <a:lnTo>
                    <a:pt x="0" y="703"/>
                  </a:lnTo>
                  <a:lnTo>
                    <a:pt x="12" y="703"/>
                  </a:lnTo>
                  <a:lnTo>
                    <a:pt x="12" y="658"/>
                  </a:lnTo>
                  <a:moveTo>
                    <a:pt x="12" y="599"/>
                  </a:moveTo>
                  <a:lnTo>
                    <a:pt x="0" y="599"/>
                  </a:lnTo>
                  <a:lnTo>
                    <a:pt x="0" y="639"/>
                  </a:lnTo>
                  <a:lnTo>
                    <a:pt x="12" y="639"/>
                  </a:lnTo>
                  <a:lnTo>
                    <a:pt x="12" y="599"/>
                  </a:lnTo>
                  <a:moveTo>
                    <a:pt x="12" y="533"/>
                  </a:moveTo>
                  <a:lnTo>
                    <a:pt x="0" y="533"/>
                  </a:lnTo>
                  <a:lnTo>
                    <a:pt x="0" y="578"/>
                  </a:lnTo>
                  <a:lnTo>
                    <a:pt x="12" y="578"/>
                  </a:lnTo>
                  <a:lnTo>
                    <a:pt x="12" y="533"/>
                  </a:lnTo>
                  <a:moveTo>
                    <a:pt x="12" y="474"/>
                  </a:moveTo>
                  <a:lnTo>
                    <a:pt x="0" y="474"/>
                  </a:lnTo>
                  <a:lnTo>
                    <a:pt x="0" y="514"/>
                  </a:lnTo>
                  <a:lnTo>
                    <a:pt x="12" y="514"/>
                  </a:lnTo>
                  <a:lnTo>
                    <a:pt x="12" y="474"/>
                  </a:lnTo>
                  <a:moveTo>
                    <a:pt x="12" y="407"/>
                  </a:moveTo>
                  <a:lnTo>
                    <a:pt x="0" y="407"/>
                  </a:lnTo>
                  <a:lnTo>
                    <a:pt x="0" y="452"/>
                  </a:lnTo>
                  <a:lnTo>
                    <a:pt x="12" y="452"/>
                  </a:lnTo>
                  <a:lnTo>
                    <a:pt x="12" y="407"/>
                  </a:lnTo>
                  <a:moveTo>
                    <a:pt x="12" y="348"/>
                  </a:moveTo>
                  <a:lnTo>
                    <a:pt x="0" y="348"/>
                  </a:lnTo>
                  <a:lnTo>
                    <a:pt x="0" y="388"/>
                  </a:lnTo>
                  <a:lnTo>
                    <a:pt x="12" y="388"/>
                  </a:lnTo>
                  <a:lnTo>
                    <a:pt x="12" y="348"/>
                  </a:lnTo>
                  <a:moveTo>
                    <a:pt x="12" y="289"/>
                  </a:moveTo>
                  <a:lnTo>
                    <a:pt x="0" y="289"/>
                  </a:lnTo>
                  <a:lnTo>
                    <a:pt x="0" y="327"/>
                  </a:lnTo>
                  <a:lnTo>
                    <a:pt x="12" y="327"/>
                  </a:lnTo>
                  <a:lnTo>
                    <a:pt x="12" y="289"/>
                  </a:lnTo>
                  <a:moveTo>
                    <a:pt x="12" y="123"/>
                  </a:moveTo>
                  <a:lnTo>
                    <a:pt x="0" y="123"/>
                  </a:lnTo>
                  <a:lnTo>
                    <a:pt x="0" y="268"/>
                  </a:lnTo>
                  <a:lnTo>
                    <a:pt x="12" y="268"/>
                  </a:lnTo>
                  <a:lnTo>
                    <a:pt x="12" y="123"/>
                  </a:lnTo>
                  <a:moveTo>
                    <a:pt x="12" y="95"/>
                  </a:moveTo>
                  <a:lnTo>
                    <a:pt x="0" y="95"/>
                  </a:lnTo>
                  <a:lnTo>
                    <a:pt x="0" y="107"/>
                  </a:lnTo>
                  <a:lnTo>
                    <a:pt x="12" y="107"/>
                  </a:lnTo>
                  <a:lnTo>
                    <a:pt x="12" y="95"/>
                  </a:lnTo>
                  <a:moveTo>
                    <a:pt x="12" y="66"/>
                  </a:moveTo>
                  <a:lnTo>
                    <a:pt x="0" y="66"/>
                  </a:lnTo>
                  <a:lnTo>
                    <a:pt x="0" y="81"/>
                  </a:lnTo>
                  <a:lnTo>
                    <a:pt x="12" y="81"/>
                  </a:lnTo>
                  <a:lnTo>
                    <a:pt x="12" y="66"/>
                  </a:lnTo>
                  <a:moveTo>
                    <a:pt x="12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12" y="40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Rectangle 166"/>
            <p:cNvSpPr>
              <a:spLocks noChangeArrowheads="1"/>
            </p:cNvSpPr>
            <p:nvPr/>
          </p:nvSpPr>
          <p:spPr bwMode="auto">
            <a:xfrm>
              <a:off x="9063038" y="1573213"/>
              <a:ext cx="19050" cy="41275"/>
            </a:xfrm>
            <a:prstGeom prst="rect">
              <a:avLst/>
            </a:prstGeom>
            <a:solidFill>
              <a:srgbClr val="B1D3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Rectangle 167"/>
            <p:cNvSpPr>
              <a:spLocks noChangeArrowheads="1"/>
            </p:cNvSpPr>
            <p:nvPr/>
          </p:nvSpPr>
          <p:spPr bwMode="auto">
            <a:xfrm>
              <a:off x="9063038" y="1573213"/>
              <a:ext cx="19050" cy="4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Rectangle 168"/>
            <p:cNvSpPr>
              <a:spLocks noChangeArrowheads="1"/>
            </p:cNvSpPr>
            <p:nvPr/>
          </p:nvSpPr>
          <p:spPr bwMode="auto">
            <a:xfrm>
              <a:off x="9063038" y="1638301"/>
              <a:ext cx="19050" cy="22225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Rectangle 169"/>
            <p:cNvSpPr>
              <a:spLocks noChangeArrowheads="1"/>
            </p:cNvSpPr>
            <p:nvPr/>
          </p:nvSpPr>
          <p:spPr bwMode="auto">
            <a:xfrm>
              <a:off x="9063038" y="1638301"/>
              <a:ext cx="19050" cy="22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Rectangle 170"/>
            <p:cNvSpPr>
              <a:spLocks noChangeArrowheads="1"/>
            </p:cNvSpPr>
            <p:nvPr/>
          </p:nvSpPr>
          <p:spPr bwMode="auto">
            <a:xfrm>
              <a:off x="9063038" y="1679576"/>
              <a:ext cx="19050" cy="25400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Rectangle 171"/>
            <p:cNvSpPr>
              <a:spLocks noChangeArrowheads="1"/>
            </p:cNvSpPr>
            <p:nvPr/>
          </p:nvSpPr>
          <p:spPr bwMode="auto">
            <a:xfrm>
              <a:off x="9063038" y="1679576"/>
              <a:ext cx="1905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Rectangle 172"/>
            <p:cNvSpPr>
              <a:spLocks noChangeArrowheads="1"/>
            </p:cNvSpPr>
            <p:nvPr/>
          </p:nvSpPr>
          <p:spPr bwMode="auto">
            <a:xfrm>
              <a:off x="9063038" y="1935163"/>
              <a:ext cx="19050" cy="33338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Rectangle 173"/>
            <p:cNvSpPr>
              <a:spLocks noChangeArrowheads="1"/>
            </p:cNvSpPr>
            <p:nvPr/>
          </p:nvSpPr>
          <p:spPr bwMode="auto">
            <a:xfrm>
              <a:off x="9063038" y="1935163"/>
              <a:ext cx="19050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Rectangle 174"/>
            <p:cNvSpPr>
              <a:spLocks noChangeArrowheads="1"/>
            </p:cNvSpPr>
            <p:nvPr/>
          </p:nvSpPr>
          <p:spPr bwMode="auto">
            <a:xfrm>
              <a:off x="9063038" y="2028826"/>
              <a:ext cx="19050" cy="33338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Rectangle 175"/>
            <p:cNvSpPr>
              <a:spLocks noChangeArrowheads="1"/>
            </p:cNvSpPr>
            <p:nvPr/>
          </p:nvSpPr>
          <p:spPr bwMode="auto">
            <a:xfrm>
              <a:off x="9063038" y="2028826"/>
              <a:ext cx="19050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Rectangle 176"/>
            <p:cNvSpPr>
              <a:spLocks noChangeArrowheads="1"/>
            </p:cNvSpPr>
            <p:nvPr/>
          </p:nvSpPr>
          <p:spPr bwMode="auto">
            <a:xfrm>
              <a:off x="9063038" y="2125663"/>
              <a:ext cx="19050" cy="30163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Rectangle 177"/>
            <p:cNvSpPr>
              <a:spLocks noChangeArrowheads="1"/>
            </p:cNvSpPr>
            <p:nvPr/>
          </p:nvSpPr>
          <p:spPr bwMode="auto">
            <a:xfrm>
              <a:off x="9063038" y="2125663"/>
              <a:ext cx="190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Rectangle 178"/>
            <p:cNvSpPr>
              <a:spLocks noChangeArrowheads="1"/>
            </p:cNvSpPr>
            <p:nvPr/>
          </p:nvSpPr>
          <p:spPr bwMode="auto">
            <a:xfrm>
              <a:off x="9063038" y="2227263"/>
              <a:ext cx="19050" cy="34925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Rectangle 179"/>
            <p:cNvSpPr>
              <a:spLocks noChangeArrowheads="1"/>
            </p:cNvSpPr>
            <p:nvPr/>
          </p:nvSpPr>
          <p:spPr bwMode="auto">
            <a:xfrm>
              <a:off x="9063038" y="2227263"/>
              <a:ext cx="19050" cy="3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Rectangle 180"/>
            <p:cNvSpPr>
              <a:spLocks noChangeArrowheads="1"/>
            </p:cNvSpPr>
            <p:nvPr/>
          </p:nvSpPr>
          <p:spPr bwMode="auto">
            <a:xfrm>
              <a:off x="9063038" y="2325688"/>
              <a:ext cx="19050" cy="30163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Rectangle 181"/>
            <p:cNvSpPr>
              <a:spLocks noChangeArrowheads="1"/>
            </p:cNvSpPr>
            <p:nvPr/>
          </p:nvSpPr>
          <p:spPr bwMode="auto">
            <a:xfrm>
              <a:off x="9063038" y="2325688"/>
              <a:ext cx="190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Rectangle 182"/>
            <p:cNvSpPr>
              <a:spLocks noChangeArrowheads="1"/>
            </p:cNvSpPr>
            <p:nvPr/>
          </p:nvSpPr>
          <p:spPr bwMode="auto">
            <a:xfrm>
              <a:off x="9063038" y="2427288"/>
              <a:ext cx="19050" cy="33338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Rectangle 183"/>
            <p:cNvSpPr>
              <a:spLocks noChangeArrowheads="1"/>
            </p:cNvSpPr>
            <p:nvPr/>
          </p:nvSpPr>
          <p:spPr bwMode="auto">
            <a:xfrm>
              <a:off x="9063038" y="2427288"/>
              <a:ext cx="19050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Rectangle 184"/>
            <p:cNvSpPr>
              <a:spLocks noChangeArrowheads="1"/>
            </p:cNvSpPr>
            <p:nvPr/>
          </p:nvSpPr>
          <p:spPr bwMode="auto">
            <a:xfrm>
              <a:off x="9063038" y="2524126"/>
              <a:ext cx="19050" cy="30163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Rectangle 185"/>
            <p:cNvSpPr>
              <a:spLocks noChangeArrowheads="1"/>
            </p:cNvSpPr>
            <p:nvPr/>
          </p:nvSpPr>
          <p:spPr bwMode="auto">
            <a:xfrm>
              <a:off x="9063038" y="2524126"/>
              <a:ext cx="190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Rectangle 186"/>
            <p:cNvSpPr>
              <a:spLocks noChangeArrowheads="1"/>
            </p:cNvSpPr>
            <p:nvPr/>
          </p:nvSpPr>
          <p:spPr bwMode="auto">
            <a:xfrm>
              <a:off x="9063038" y="2625726"/>
              <a:ext cx="19050" cy="34925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Rectangle 187"/>
            <p:cNvSpPr>
              <a:spLocks noChangeArrowheads="1"/>
            </p:cNvSpPr>
            <p:nvPr/>
          </p:nvSpPr>
          <p:spPr bwMode="auto">
            <a:xfrm>
              <a:off x="9063038" y="2625726"/>
              <a:ext cx="19050" cy="3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3" name="Rectangle 188"/>
            <p:cNvSpPr>
              <a:spLocks noChangeArrowheads="1"/>
            </p:cNvSpPr>
            <p:nvPr/>
          </p:nvSpPr>
          <p:spPr bwMode="auto">
            <a:xfrm>
              <a:off x="9063038" y="2724151"/>
              <a:ext cx="19050" cy="30163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Rectangle 189"/>
            <p:cNvSpPr>
              <a:spLocks noChangeArrowheads="1"/>
            </p:cNvSpPr>
            <p:nvPr/>
          </p:nvSpPr>
          <p:spPr bwMode="auto">
            <a:xfrm>
              <a:off x="9063038" y="2724151"/>
              <a:ext cx="190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Rectangle 190"/>
            <p:cNvSpPr>
              <a:spLocks noChangeArrowheads="1"/>
            </p:cNvSpPr>
            <p:nvPr/>
          </p:nvSpPr>
          <p:spPr bwMode="auto">
            <a:xfrm>
              <a:off x="9063038" y="2828926"/>
              <a:ext cx="19050" cy="30163"/>
            </a:xfrm>
            <a:prstGeom prst="rect">
              <a:avLst/>
            </a:pr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6" name="Rectangle 191"/>
            <p:cNvSpPr>
              <a:spLocks noChangeArrowheads="1"/>
            </p:cNvSpPr>
            <p:nvPr/>
          </p:nvSpPr>
          <p:spPr bwMode="auto">
            <a:xfrm>
              <a:off x="9063038" y="2828926"/>
              <a:ext cx="190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Freeform 192"/>
            <p:cNvSpPr>
              <a:spLocks/>
            </p:cNvSpPr>
            <p:nvPr/>
          </p:nvSpPr>
          <p:spPr bwMode="auto">
            <a:xfrm>
              <a:off x="9082088" y="1509713"/>
              <a:ext cx="0" cy="1360488"/>
            </a:xfrm>
            <a:custGeom>
              <a:avLst/>
              <a:gdLst>
                <a:gd name="T0" fmla="*/ 0 h 857"/>
                <a:gd name="T1" fmla="*/ 0 h 857"/>
                <a:gd name="T2" fmla="*/ 0 h 857"/>
                <a:gd name="T3" fmla="*/ 40 h 857"/>
                <a:gd name="T4" fmla="*/ 66 h 857"/>
                <a:gd name="T5" fmla="*/ 81 h 857"/>
                <a:gd name="T6" fmla="*/ 95 h 857"/>
                <a:gd name="T7" fmla="*/ 107 h 857"/>
                <a:gd name="T8" fmla="*/ 123 h 857"/>
                <a:gd name="T9" fmla="*/ 268 h 857"/>
                <a:gd name="T10" fmla="*/ 289 h 857"/>
                <a:gd name="T11" fmla="*/ 327 h 857"/>
                <a:gd name="T12" fmla="*/ 348 h 857"/>
                <a:gd name="T13" fmla="*/ 388 h 857"/>
                <a:gd name="T14" fmla="*/ 407 h 857"/>
                <a:gd name="T15" fmla="*/ 452 h 857"/>
                <a:gd name="T16" fmla="*/ 474 h 857"/>
                <a:gd name="T17" fmla="*/ 514 h 857"/>
                <a:gd name="T18" fmla="*/ 533 h 857"/>
                <a:gd name="T19" fmla="*/ 578 h 857"/>
                <a:gd name="T20" fmla="*/ 599 h 857"/>
                <a:gd name="T21" fmla="*/ 639 h 857"/>
                <a:gd name="T22" fmla="*/ 658 h 857"/>
                <a:gd name="T23" fmla="*/ 703 h 857"/>
                <a:gd name="T24" fmla="*/ 725 h 857"/>
                <a:gd name="T25" fmla="*/ 765 h 857"/>
                <a:gd name="T26" fmla="*/ 784 h 857"/>
                <a:gd name="T27" fmla="*/ 831 h 857"/>
                <a:gd name="T28" fmla="*/ 850 h 857"/>
                <a:gd name="T29" fmla="*/ 857 h 857"/>
                <a:gd name="T30" fmla="*/ 0 h 85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</a:cxnLst>
              <a:rect l="0" t="0" r="r" b="b"/>
              <a:pathLst>
                <a:path h="857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0"/>
                  </a:lnTo>
                  <a:lnTo>
                    <a:pt x="0" y="66"/>
                  </a:lnTo>
                  <a:lnTo>
                    <a:pt x="0" y="81"/>
                  </a:lnTo>
                  <a:lnTo>
                    <a:pt x="0" y="95"/>
                  </a:lnTo>
                  <a:lnTo>
                    <a:pt x="0" y="107"/>
                  </a:lnTo>
                  <a:lnTo>
                    <a:pt x="0" y="123"/>
                  </a:lnTo>
                  <a:lnTo>
                    <a:pt x="0" y="268"/>
                  </a:lnTo>
                  <a:lnTo>
                    <a:pt x="0" y="289"/>
                  </a:lnTo>
                  <a:lnTo>
                    <a:pt x="0" y="327"/>
                  </a:lnTo>
                  <a:lnTo>
                    <a:pt x="0" y="348"/>
                  </a:lnTo>
                  <a:lnTo>
                    <a:pt x="0" y="388"/>
                  </a:lnTo>
                  <a:lnTo>
                    <a:pt x="0" y="407"/>
                  </a:lnTo>
                  <a:lnTo>
                    <a:pt x="0" y="452"/>
                  </a:lnTo>
                  <a:lnTo>
                    <a:pt x="0" y="474"/>
                  </a:lnTo>
                  <a:lnTo>
                    <a:pt x="0" y="514"/>
                  </a:lnTo>
                  <a:lnTo>
                    <a:pt x="0" y="533"/>
                  </a:lnTo>
                  <a:lnTo>
                    <a:pt x="0" y="578"/>
                  </a:lnTo>
                  <a:lnTo>
                    <a:pt x="0" y="599"/>
                  </a:lnTo>
                  <a:lnTo>
                    <a:pt x="0" y="639"/>
                  </a:lnTo>
                  <a:lnTo>
                    <a:pt x="0" y="658"/>
                  </a:lnTo>
                  <a:lnTo>
                    <a:pt x="0" y="703"/>
                  </a:lnTo>
                  <a:lnTo>
                    <a:pt x="0" y="725"/>
                  </a:lnTo>
                  <a:lnTo>
                    <a:pt x="0" y="765"/>
                  </a:lnTo>
                  <a:lnTo>
                    <a:pt x="0" y="784"/>
                  </a:lnTo>
                  <a:lnTo>
                    <a:pt x="0" y="831"/>
                  </a:lnTo>
                  <a:lnTo>
                    <a:pt x="0" y="850"/>
                  </a:lnTo>
                  <a:lnTo>
                    <a:pt x="0" y="8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Freeform 193"/>
            <p:cNvSpPr>
              <a:spLocks/>
            </p:cNvSpPr>
            <p:nvPr/>
          </p:nvSpPr>
          <p:spPr bwMode="auto">
            <a:xfrm>
              <a:off x="9082088" y="1509713"/>
              <a:ext cx="0" cy="1360488"/>
            </a:xfrm>
            <a:custGeom>
              <a:avLst/>
              <a:gdLst>
                <a:gd name="T0" fmla="*/ 0 h 857"/>
                <a:gd name="T1" fmla="*/ 0 h 857"/>
                <a:gd name="T2" fmla="*/ 0 h 857"/>
                <a:gd name="T3" fmla="*/ 40 h 857"/>
                <a:gd name="T4" fmla="*/ 66 h 857"/>
                <a:gd name="T5" fmla="*/ 81 h 857"/>
                <a:gd name="T6" fmla="*/ 95 h 857"/>
                <a:gd name="T7" fmla="*/ 107 h 857"/>
                <a:gd name="T8" fmla="*/ 123 h 857"/>
                <a:gd name="T9" fmla="*/ 268 h 857"/>
                <a:gd name="T10" fmla="*/ 289 h 857"/>
                <a:gd name="T11" fmla="*/ 327 h 857"/>
                <a:gd name="T12" fmla="*/ 348 h 857"/>
                <a:gd name="T13" fmla="*/ 388 h 857"/>
                <a:gd name="T14" fmla="*/ 407 h 857"/>
                <a:gd name="T15" fmla="*/ 452 h 857"/>
                <a:gd name="T16" fmla="*/ 474 h 857"/>
                <a:gd name="T17" fmla="*/ 514 h 857"/>
                <a:gd name="T18" fmla="*/ 533 h 857"/>
                <a:gd name="T19" fmla="*/ 578 h 857"/>
                <a:gd name="T20" fmla="*/ 599 h 857"/>
                <a:gd name="T21" fmla="*/ 639 h 857"/>
                <a:gd name="T22" fmla="*/ 658 h 857"/>
                <a:gd name="T23" fmla="*/ 703 h 857"/>
                <a:gd name="T24" fmla="*/ 725 h 857"/>
                <a:gd name="T25" fmla="*/ 765 h 857"/>
                <a:gd name="T26" fmla="*/ 784 h 857"/>
                <a:gd name="T27" fmla="*/ 831 h 857"/>
                <a:gd name="T28" fmla="*/ 850 h 857"/>
                <a:gd name="T29" fmla="*/ 857 h 857"/>
                <a:gd name="T30" fmla="*/ 0 h 85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</a:cxnLst>
              <a:rect l="0" t="0" r="r" b="b"/>
              <a:pathLst>
                <a:path h="857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0"/>
                  </a:lnTo>
                  <a:lnTo>
                    <a:pt x="0" y="66"/>
                  </a:lnTo>
                  <a:lnTo>
                    <a:pt x="0" y="81"/>
                  </a:lnTo>
                  <a:lnTo>
                    <a:pt x="0" y="95"/>
                  </a:lnTo>
                  <a:lnTo>
                    <a:pt x="0" y="107"/>
                  </a:lnTo>
                  <a:lnTo>
                    <a:pt x="0" y="123"/>
                  </a:lnTo>
                  <a:lnTo>
                    <a:pt x="0" y="268"/>
                  </a:lnTo>
                  <a:lnTo>
                    <a:pt x="0" y="289"/>
                  </a:lnTo>
                  <a:lnTo>
                    <a:pt x="0" y="327"/>
                  </a:lnTo>
                  <a:lnTo>
                    <a:pt x="0" y="348"/>
                  </a:lnTo>
                  <a:lnTo>
                    <a:pt x="0" y="388"/>
                  </a:lnTo>
                  <a:lnTo>
                    <a:pt x="0" y="407"/>
                  </a:lnTo>
                  <a:lnTo>
                    <a:pt x="0" y="452"/>
                  </a:lnTo>
                  <a:lnTo>
                    <a:pt x="0" y="474"/>
                  </a:lnTo>
                  <a:lnTo>
                    <a:pt x="0" y="514"/>
                  </a:lnTo>
                  <a:lnTo>
                    <a:pt x="0" y="533"/>
                  </a:lnTo>
                  <a:lnTo>
                    <a:pt x="0" y="578"/>
                  </a:lnTo>
                  <a:lnTo>
                    <a:pt x="0" y="599"/>
                  </a:lnTo>
                  <a:lnTo>
                    <a:pt x="0" y="639"/>
                  </a:lnTo>
                  <a:lnTo>
                    <a:pt x="0" y="658"/>
                  </a:lnTo>
                  <a:lnTo>
                    <a:pt x="0" y="703"/>
                  </a:lnTo>
                  <a:lnTo>
                    <a:pt x="0" y="725"/>
                  </a:lnTo>
                  <a:lnTo>
                    <a:pt x="0" y="765"/>
                  </a:lnTo>
                  <a:lnTo>
                    <a:pt x="0" y="784"/>
                  </a:lnTo>
                  <a:lnTo>
                    <a:pt x="0" y="831"/>
                  </a:lnTo>
                  <a:lnTo>
                    <a:pt x="0" y="850"/>
                  </a:lnTo>
                  <a:lnTo>
                    <a:pt x="0" y="85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Rectangle 194"/>
            <p:cNvSpPr>
              <a:spLocks noChangeArrowheads="1"/>
            </p:cNvSpPr>
            <p:nvPr/>
          </p:nvSpPr>
          <p:spPr bwMode="auto">
            <a:xfrm>
              <a:off x="9082088" y="2870201"/>
              <a:ext cx="809625" cy="19050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Rectangle 195"/>
            <p:cNvSpPr>
              <a:spLocks noChangeArrowheads="1"/>
            </p:cNvSpPr>
            <p:nvPr/>
          </p:nvSpPr>
          <p:spPr bwMode="auto">
            <a:xfrm>
              <a:off x="9082088" y="2870201"/>
              <a:ext cx="809625" cy="19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Freeform 196"/>
            <p:cNvSpPr>
              <a:spLocks/>
            </p:cNvSpPr>
            <p:nvPr/>
          </p:nvSpPr>
          <p:spPr bwMode="auto">
            <a:xfrm>
              <a:off x="5080000" y="1960563"/>
              <a:ext cx="3051175" cy="1646238"/>
            </a:xfrm>
            <a:custGeom>
              <a:avLst/>
              <a:gdLst>
                <a:gd name="T0" fmla="*/ 0 w 813"/>
                <a:gd name="T1" fmla="*/ 430 h 438"/>
                <a:gd name="T2" fmla="*/ 8 w 813"/>
                <a:gd name="T3" fmla="*/ 438 h 438"/>
                <a:gd name="T4" fmla="*/ 805 w 813"/>
                <a:gd name="T5" fmla="*/ 438 h 438"/>
                <a:gd name="T6" fmla="*/ 813 w 813"/>
                <a:gd name="T7" fmla="*/ 430 h 438"/>
                <a:gd name="T8" fmla="*/ 813 w 813"/>
                <a:gd name="T9" fmla="*/ 9 h 438"/>
                <a:gd name="T10" fmla="*/ 805 w 813"/>
                <a:gd name="T11" fmla="*/ 0 h 438"/>
                <a:gd name="T12" fmla="*/ 8 w 813"/>
                <a:gd name="T13" fmla="*/ 0 h 438"/>
                <a:gd name="T14" fmla="*/ 0 w 813"/>
                <a:gd name="T15" fmla="*/ 9 h 438"/>
                <a:gd name="T16" fmla="*/ 0 w 813"/>
                <a:gd name="T17" fmla="*/ 43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3" h="438">
                  <a:moveTo>
                    <a:pt x="0" y="430"/>
                  </a:moveTo>
                  <a:cubicBezTo>
                    <a:pt x="0" y="435"/>
                    <a:pt x="4" y="438"/>
                    <a:pt x="8" y="438"/>
                  </a:cubicBezTo>
                  <a:cubicBezTo>
                    <a:pt x="805" y="438"/>
                    <a:pt x="805" y="438"/>
                    <a:pt x="805" y="438"/>
                  </a:cubicBezTo>
                  <a:cubicBezTo>
                    <a:pt x="809" y="438"/>
                    <a:pt x="813" y="435"/>
                    <a:pt x="813" y="430"/>
                  </a:cubicBezTo>
                  <a:cubicBezTo>
                    <a:pt x="813" y="9"/>
                    <a:pt x="813" y="9"/>
                    <a:pt x="813" y="9"/>
                  </a:cubicBezTo>
                  <a:cubicBezTo>
                    <a:pt x="813" y="4"/>
                    <a:pt x="809" y="0"/>
                    <a:pt x="80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430"/>
                    <a:pt x="0" y="430"/>
                    <a:pt x="0" y="430"/>
                  </a:cubicBezTo>
                </a:path>
              </a:pathLst>
            </a:custGeom>
            <a:solidFill>
              <a:srgbClr val="2A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Freeform 197"/>
            <p:cNvSpPr>
              <a:spLocks/>
            </p:cNvSpPr>
            <p:nvPr/>
          </p:nvSpPr>
          <p:spPr bwMode="auto">
            <a:xfrm>
              <a:off x="5080000" y="1905001"/>
              <a:ext cx="3051175" cy="1646238"/>
            </a:xfrm>
            <a:custGeom>
              <a:avLst/>
              <a:gdLst>
                <a:gd name="T0" fmla="*/ 0 w 813"/>
                <a:gd name="T1" fmla="*/ 430 h 438"/>
                <a:gd name="T2" fmla="*/ 8 w 813"/>
                <a:gd name="T3" fmla="*/ 438 h 438"/>
                <a:gd name="T4" fmla="*/ 805 w 813"/>
                <a:gd name="T5" fmla="*/ 438 h 438"/>
                <a:gd name="T6" fmla="*/ 813 w 813"/>
                <a:gd name="T7" fmla="*/ 430 h 438"/>
                <a:gd name="T8" fmla="*/ 813 w 813"/>
                <a:gd name="T9" fmla="*/ 8 h 438"/>
                <a:gd name="T10" fmla="*/ 805 w 813"/>
                <a:gd name="T11" fmla="*/ 0 h 438"/>
                <a:gd name="T12" fmla="*/ 8 w 813"/>
                <a:gd name="T13" fmla="*/ 0 h 438"/>
                <a:gd name="T14" fmla="*/ 0 w 813"/>
                <a:gd name="T15" fmla="*/ 8 h 438"/>
                <a:gd name="T16" fmla="*/ 0 w 813"/>
                <a:gd name="T17" fmla="*/ 43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3" h="438">
                  <a:moveTo>
                    <a:pt x="0" y="430"/>
                  </a:moveTo>
                  <a:cubicBezTo>
                    <a:pt x="0" y="434"/>
                    <a:pt x="4" y="438"/>
                    <a:pt x="8" y="438"/>
                  </a:cubicBezTo>
                  <a:cubicBezTo>
                    <a:pt x="805" y="438"/>
                    <a:pt x="805" y="438"/>
                    <a:pt x="805" y="438"/>
                  </a:cubicBezTo>
                  <a:cubicBezTo>
                    <a:pt x="809" y="438"/>
                    <a:pt x="813" y="434"/>
                    <a:pt x="813" y="430"/>
                  </a:cubicBezTo>
                  <a:cubicBezTo>
                    <a:pt x="813" y="8"/>
                    <a:pt x="813" y="8"/>
                    <a:pt x="813" y="8"/>
                  </a:cubicBezTo>
                  <a:cubicBezTo>
                    <a:pt x="813" y="4"/>
                    <a:pt x="809" y="0"/>
                    <a:pt x="80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30"/>
                    <a:pt x="0" y="430"/>
                    <a:pt x="0" y="430"/>
                  </a:cubicBezTo>
                </a:path>
              </a:pathLst>
            </a:custGeom>
            <a:solidFill>
              <a:srgbClr val="3E4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Freeform 198"/>
            <p:cNvSpPr>
              <a:spLocks/>
            </p:cNvSpPr>
            <p:nvPr/>
          </p:nvSpPr>
          <p:spPr bwMode="auto">
            <a:xfrm>
              <a:off x="5167313" y="3254376"/>
              <a:ext cx="1441450" cy="225425"/>
            </a:xfrm>
            <a:custGeom>
              <a:avLst/>
              <a:gdLst>
                <a:gd name="T0" fmla="*/ 370 w 384"/>
                <a:gd name="T1" fmla="*/ 15 h 60"/>
                <a:gd name="T2" fmla="*/ 341 w 384"/>
                <a:gd name="T3" fmla="*/ 15 h 60"/>
                <a:gd name="T4" fmla="*/ 185 w 384"/>
                <a:gd name="T5" fmla="*/ 15 h 60"/>
                <a:gd name="T6" fmla="*/ 62 w 384"/>
                <a:gd name="T7" fmla="*/ 15 h 60"/>
                <a:gd name="T8" fmla="*/ 0 w 384"/>
                <a:gd name="T9" fmla="*/ 60 h 60"/>
                <a:gd name="T10" fmla="*/ 158 w 384"/>
                <a:gd name="T11" fmla="*/ 60 h 60"/>
                <a:gd name="T12" fmla="*/ 185 w 384"/>
                <a:gd name="T13" fmla="*/ 60 h 60"/>
                <a:gd name="T14" fmla="*/ 341 w 384"/>
                <a:gd name="T15" fmla="*/ 60 h 60"/>
                <a:gd name="T16" fmla="*/ 370 w 384"/>
                <a:gd name="T17" fmla="*/ 60 h 60"/>
                <a:gd name="T18" fmla="*/ 384 w 384"/>
                <a:gd name="T19" fmla="*/ 45 h 60"/>
                <a:gd name="T20" fmla="*/ 384 w 384"/>
                <a:gd name="T21" fmla="*/ 44 h 60"/>
                <a:gd name="T22" fmla="*/ 384 w 384"/>
                <a:gd name="T23" fmla="*/ 0 h 60"/>
                <a:gd name="T24" fmla="*/ 370 w 384"/>
                <a:gd name="T25" fmla="*/ 1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4" h="60">
                  <a:moveTo>
                    <a:pt x="370" y="15"/>
                  </a:moveTo>
                  <a:cubicBezTo>
                    <a:pt x="341" y="15"/>
                    <a:pt x="341" y="15"/>
                    <a:pt x="341" y="15"/>
                  </a:cubicBezTo>
                  <a:cubicBezTo>
                    <a:pt x="185" y="15"/>
                    <a:pt x="185" y="15"/>
                    <a:pt x="185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85" y="60"/>
                    <a:pt x="185" y="60"/>
                    <a:pt x="185" y="60"/>
                  </a:cubicBezTo>
                  <a:cubicBezTo>
                    <a:pt x="341" y="60"/>
                    <a:pt x="341" y="60"/>
                    <a:pt x="341" y="60"/>
                  </a:cubicBezTo>
                  <a:cubicBezTo>
                    <a:pt x="370" y="60"/>
                    <a:pt x="370" y="60"/>
                    <a:pt x="370" y="60"/>
                  </a:cubicBezTo>
                  <a:cubicBezTo>
                    <a:pt x="377" y="59"/>
                    <a:pt x="384" y="53"/>
                    <a:pt x="384" y="45"/>
                  </a:cubicBezTo>
                  <a:cubicBezTo>
                    <a:pt x="384" y="44"/>
                    <a:pt x="384" y="44"/>
                    <a:pt x="384" y="44"/>
                  </a:cubicBezTo>
                  <a:cubicBezTo>
                    <a:pt x="384" y="0"/>
                    <a:pt x="384" y="0"/>
                    <a:pt x="384" y="0"/>
                  </a:cubicBezTo>
                  <a:cubicBezTo>
                    <a:pt x="384" y="8"/>
                    <a:pt x="377" y="14"/>
                    <a:pt x="370" y="15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Freeform 199"/>
            <p:cNvSpPr>
              <a:spLocks/>
            </p:cNvSpPr>
            <p:nvPr/>
          </p:nvSpPr>
          <p:spPr bwMode="auto">
            <a:xfrm>
              <a:off x="5399088" y="1844676"/>
              <a:ext cx="1209675" cy="1465263"/>
            </a:xfrm>
            <a:custGeom>
              <a:avLst/>
              <a:gdLst>
                <a:gd name="T0" fmla="*/ 310 w 322"/>
                <a:gd name="T1" fmla="*/ 0 h 390"/>
                <a:gd name="T2" fmla="*/ 306 w 322"/>
                <a:gd name="T3" fmla="*/ 0 h 390"/>
                <a:gd name="T4" fmla="*/ 279 w 322"/>
                <a:gd name="T5" fmla="*/ 0 h 390"/>
                <a:gd name="T6" fmla="*/ 0 w 322"/>
                <a:gd name="T7" fmla="*/ 0 h 390"/>
                <a:gd name="T8" fmla="*/ 0 w 322"/>
                <a:gd name="T9" fmla="*/ 390 h 390"/>
                <a:gd name="T10" fmla="*/ 123 w 322"/>
                <a:gd name="T11" fmla="*/ 390 h 390"/>
                <a:gd name="T12" fmla="*/ 279 w 322"/>
                <a:gd name="T13" fmla="*/ 390 h 390"/>
                <a:gd name="T14" fmla="*/ 308 w 322"/>
                <a:gd name="T15" fmla="*/ 390 h 390"/>
                <a:gd name="T16" fmla="*/ 322 w 322"/>
                <a:gd name="T17" fmla="*/ 375 h 390"/>
                <a:gd name="T18" fmla="*/ 322 w 322"/>
                <a:gd name="T19" fmla="*/ 374 h 390"/>
                <a:gd name="T20" fmla="*/ 322 w 322"/>
                <a:gd name="T21" fmla="*/ 367 h 390"/>
                <a:gd name="T22" fmla="*/ 322 w 322"/>
                <a:gd name="T23" fmla="*/ 16 h 390"/>
                <a:gd name="T24" fmla="*/ 322 w 322"/>
                <a:gd name="T25" fmla="*/ 15 h 390"/>
                <a:gd name="T26" fmla="*/ 310 w 322"/>
                <a:gd name="T27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2" h="390">
                  <a:moveTo>
                    <a:pt x="310" y="0"/>
                  </a:moveTo>
                  <a:cubicBezTo>
                    <a:pt x="306" y="0"/>
                    <a:pt x="306" y="0"/>
                    <a:pt x="306" y="0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123" y="390"/>
                    <a:pt x="123" y="390"/>
                    <a:pt x="123" y="390"/>
                  </a:cubicBezTo>
                  <a:cubicBezTo>
                    <a:pt x="279" y="390"/>
                    <a:pt x="279" y="390"/>
                    <a:pt x="279" y="390"/>
                  </a:cubicBezTo>
                  <a:cubicBezTo>
                    <a:pt x="308" y="390"/>
                    <a:pt x="308" y="390"/>
                    <a:pt x="308" y="390"/>
                  </a:cubicBezTo>
                  <a:cubicBezTo>
                    <a:pt x="315" y="389"/>
                    <a:pt x="322" y="383"/>
                    <a:pt x="322" y="375"/>
                  </a:cubicBezTo>
                  <a:cubicBezTo>
                    <a:pt x="322" y="374"/>
                    <a:pt x="322" y="374"/>
                    <a:pt x="322" y="374"/>
                  </a:cubicBezTo>
                  <a:cubicBezTo>
                    <a:pt x="322" y="367"/>
                    <a:pt x="322" y="367"/>
                    <a:pt x="322" y="367"/>
                  </a:cubicBezTo>
                  <a:cubicBezTo>
                    <a:pt x="322" y="16"/>
                    <a:pt x="322" y="16"/>
                    <a:pt x="322" y="16"/>
                  </a:cubicBezTo>
                  <a:cubicBezTo>
                    <a:pt x="322" y="15"/>
                    <a:pt x="322" y="15"/>
                    <a:pt x="322" y="15"/>
                  </a:cubicBezTo>
                  <a:cubicBezTo>
                    <a:pt x="322" y="7"/>
                    <a:pt x="317" y="1"/>
                    <a:pt x="31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5" name="Freeform 200"/>
            <p:cNvSpPr>
              <a:spLocks/>
            </p:cNvSpPr>
            <p:nvPr/>
          </p:nvSpPr>
          <p:spPr bwMode="auto">
            <a:xfrm>
              <a:off x="5167313" y="1844676"/>
              <a:ext cx="231775" cy="1635125"/>
            </a:xfrm>
            <a:custGeom>
              <a:avLst/>
              <a:gdLst>
                <a:gd name="T0" fmla="*/ 146 w 146"/>
                <a:gd name="T1" fmla="*/ 0 h 1030"/>
                <a:gd name="T2" fmla="*/ 0 w 146"/>
                <a:gd name="T3" fmla="*/ 111 h 1030"/>
                <a:gd name="T4" fmla="*/ 0 w 146"/>
                <a:gd name="T5" fmla="*/ 1030 h 1030"/>
                <a:gd name="T6" fmla="*/ 146 w 146"/>
                <a:gd name="T7" fmla="*/ 923 h 1030"/>
                <a:gd name="T8" fmla="*/ 146 w 146"/>
                <a:gd name="T9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030">
                  <a:moveTo>
                    <a:pt x="146" y="0"/>
                  </a:moveTo>
                  <a:lnTo>
                    <a:pt x="0" y="111"/>
                  </a:lnTo>
                  <a:lnTo>
                    <a:pt x="0" y="1030"/>
                  </a:lnTo>
                  <a:lnTo>
                    <a:pt x="146" y="923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6" name="Freeform 201"/>
            <p:cNvSpPr>
              <a:spLocks/>
            </p:cNvSpPr>
            <p:nvPr/>
          </p:nvSpPr>
          <p:spPr bwMode="auto">
            <a:xfrm>
              <a:off x="6608763" y="3254376"/>
              <a:ext cx="1436688" cy="225425"/>
            </a:xfrm>
            <a:custGeom>
              <a:avLst/>
              <a:gdLst>
                <a:gd name="T0" fmla="*/ 198 w 383"/>
                <a:gd name="T1" fmla="*/ 15 h 60"/>
                <a:gd name="T2" fmla="*/ 42 w 383"/>
                <a:gd name="T3" fmla="*/ 15 h 60"/>
                <a:gd name="T4" fmla="*/ 14 w 383"/>
                <a:gd name="T5" fmla="*/ 15 h 60"/>
                <a:gd name="T6" fmla="*/ 0 w 383"/>
                <a:gd name="T7" fmla="*/ 0 h 60"/>
                <a:gd name="T8" fmla="*/ 0 w 383"/>
                <a:gd name="T9" fmla="*/ 44 h 60"/>
                <a:gd name="T10" fmla="*/ 0 w 383"/>
                <a:gd name="T11" fmla="*/ 45 h 60"/>
                <a:gd name="T12" fmla="*/ 14 w 383"/>
                <a:gd name="T13" fmla="*/ 60 h 60"/>
                <a:gd name="T14" fmla="*/ 42 w 383"/>
                <a:gd name="T15" fmla="*/ 60 h 60"/>
                <a:gd name="T16" fmla="*/ 198 w 383"/>
                <a:gd name="T17" fmla="*/ 60 h 60"/>
                <a:gd name="T18" fmla="*/ 225 w 383"/>
                <a:gd name="T19" fmla="*/ 60 h 60"/>
                <a:gd name="T20" fmla="*/ 383 w 383"/>
                <a:gd name="T21" fmla="*/ 60 h 60"/>
                <a:gd name="T22" fmla="*/ 321 w 383"/>
                <a:gd name="T23" fmla="*/ 15 h 60"/>
                <a:gd name="T24" fmla="*/ 198 w 383"/>
                <a:gd name="T25" fmla="*/ 1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3" h="60">
                  <a:moveTo>
                    <a:pt x="198" y="15"/>
                  </a:moveTo>
                  <a:cubicBezTo>
                    <a:pt x="42" y="15"/>
                    <a:pt x="42" y="15"/>
                    <a:pt x="42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6" y="14"/>
                    <a:pt x="0" y="8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3"/>
                    <a:pt x="6" y="59"/>
                    <a:pt x="14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383" y="60"/>
                    <a:pt x="383" y="60"/>
                    <a:pt x="383" y="60"/>
                  </a:cubicBezTo>
                  <a:cubicBezTo>
                    <a:pt x="321" y="15"/>
                    <a:pt x="321" y="15"/>
                    <a:pt x="321" y="15"/>
                  </a:cubicBezTo>
                  <a:lnTo>
                    <a:pt x="198" y="15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7" name="Line 202"/>
            <p:cNvSpPr>
              <a:spLocks noChangeShapeType="1"/>
            </p:cNvSpPr>
            <p:nvPr/>
          </p:nvSpPr>
          <p:spPr bwMode="auto">
            <a:xfrm>
              <a:off x="8045450" y="3479801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Line 203"/>
            <p:cNvSpPr>
              <a:spLocks noChangeShapeType="1"/>
            </p:cNvSpPr>
            <p:nvPr/>
          </p:nvSpPr>
          <p:spPr bwMode="auto">
            <a:xfrm>
              <a:off x="8045450" y="3479801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9" name="Freeform 204"/>
            <p:cNvSpPr>
              <a:spLocks/>
            </p:cNvSpPr>
            <p:nvPr/>
          </p:nvSpPr>
          <p:spPr bwMode="auto">
            <a:xfrm>
              <a:off x="6608763" y="1844676"/>
              <a:ext cx="1204913" cy="1465263"/>
            </a:xfrm>
            <a:custGeom>
              <a:avLst/>
              <a:gdLst>
                <a:gd name="T0" fmla="*/ 14 w 321"/>
                <a:gd name="T1" fmla="*/ 390 h 390"/>
                <a:gd name="T2" fmla="*/ 42 w 321"/>
                <a:gd name="T3" fmla="*/ 390 h 390"/>
                <a:gd name="T4" fmla="*/ 198 w 321"/>
                <a:gd name="T5" fmla="*/ 390 h 390"/>
                <a:gd name="T6" fmla="*/ 321 w 321"/>
                <a:gd name="T7" fmla="*/ 390 h 390"/>
                <a:gd name="T8" fmla="*/ 321 w 321"/>
                <a:gd name="T9" fmla="*/ 0 h 390"/>
                <a:gd name="T10" fmla="*/ 42 w 321"/>
                <a:gd name="T11" fmla="*/ 0 h 390"/>
                <a:gd name="T12" fmla="*/ 15 w 321"/>
                <a:gd name="T13" fmla="*/ 0 h 390"/>
                <a:gd name="T14" fmla="*/ 12 w 321"/>
                <a:gd name="T15" fmla="*/ 0 h 390"/>
                <a:gd name="T16" fmla="*/ 0 w 321"/>
                <a:gd name="T17" fmla="*/ 15 h 390"/>
                <a:gd name="T18" fmla="*/ 0 w 321"/>
                <a:gd name="T19" fmla="*/ 16 h 390"/>
                <a:gd name="T20" fmla="*/ 0 w 321"/>
                <a:gd name="T21" fmla="*/ 367 h 390"/>
                <a:gd name="T22" fmla="*/ 0 w 321"/>
                <a:gd name="T23" fmla="*/ 374 h 390"/>
                <a:gd name="T24" fmla="*/ 0 w 321"/>
                <a:gd name="T25" fmla="*/ 375 h 390"/>
                <a:gd name="T26" fmla="*/ 14 w 321"/>
                <a:gd name="T27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1" h="390">
                  <a:moveTo>
                    <a:pt x="14" y="390"/>
                  </a:moveTo>
                  <a:cubicBezTo>
                    <a:pt x="42" y="390"/>
                    <a:pt x="42" y="390"/>
                    <a:pt x="42" y="390"/>
                  </a:cubicBezTo>
                  <a:cubicBezTo>
                    <a:pt x="198" y="390"/>
                    <a:pt x="198" y="390"/>
                    <a:pt x="198" y="390"/>
                  </a:cubicBezTo>
                  <a:cubicBezTo>
                    <a:pt x="321" y="390"/>
                    <a:pt x="321" y="390"/>
                    <a:pt x="321" y="390"/>
                  </a:cubicBezTo>
                  <a:cubicBezTo>
                    <a:pt x="321" y="0"/>
                    <a:pt x="321" y="0"/>
                    <a:pt x="321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1"/>
                    <a:pt x="0" y="7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0" y="375"/>
                    <a:pt x="0" y="375"/>
                    <a:pt x="0" y="375"/>
                  </a:cubicBezTo>
                  <a:cubicBezTo>
                    <a:pt x="0" y="383"/>
                    <a:pt x="6" y="389"/>
                    <a:pt x="14" y="3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7813675" y="1844676"/>
              <a:ext cx="231775" cy="1635125"/>
            </a:xfrm>
            <a:custGeom>
              <a:avLst/>
              <a:gdLst>
                <a:gd name="T0" fmla="*/ 146 w 146"/>
                <a:gd name="T1" fmla="*/ 111 h 1030"/>
                <a:gd name="T2" fmla="*/ 0 w 146"/>
                <a:gd name="T3" fmla="*/ 0 h 1030"/>
                <a:gd name="T4" fmla="*/ 0 w 146"/>
                <a:gd name="T5" fmla="*/ 923 h 1030"/>
                <a:gd name="T6" fmla="*/ 146 w 146"/>
                <a:gd name="T7" fmla="*/ 1030 h 1030"/>
                <a:gd name="T8" fmla="*/ 146 w 146"/>
                <a:gd name="T9" fmla="*/ 111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030">
                  <a:moveTo>
                    <a:pt x="146" y="111"/>
                  </a:moveTo>
                  <a:lnTo>
                    <a:pt x="0" y="0"/>
                  </a:lnTo>
                  <a:lnTo>
                    <a:pt x="0" y="923"/>
                  </a:lnTo>
                  <a:lnTo>
                    <a:pt x="146" y="1030"/>
                  </a:lnTo>
                  <a:lnTo>
                    <a:pt x="146" y="111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Rectangle 207"/>
            <p:cNvSpPr>
              <a:spLocks noChangeArrowheads="1"/>
            </p:cNvSpPr>
            <p:nvPr/>
          </p:nvSpPr>
          <p:spPr bwMode="auto">
            <a:xfrm>
              <a:off x="7858125" y="1941513"/>
              <a:ext cx="7938" cy="1338263"/>
            </a:xfrm>
            <a:prstGeom prst="rect">
              <a:avLst/>
            </a:prstGeom>
            <a:solidFill>
              <a:srgbClr val="E9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208"/>
            <p:cNvSpPr>
              <a:spLocks noChangeArrowheads="1"/>
            </p:cNvSpPr>
            <p:nvPr/>
          </p:nvSpPr>
          <p:spPr bwMode="auto">
            <a:xfrm>
              <a:off x="7913688" y="1979613"/>
              <a:ext cx="7938" cy="1338263"/>
            </a:xfrm>
            <a:prstGeom prst="rect">
              <a:avLst/>
            </a:prstGeom>
            <a:solidFill>
              <a:srgbClr val="E9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Rectangle 209"/>
            <p:cNvSpPr>
              <a:spLocks noChangeArrowheads="1"/>
            </p:cNvSpPr>
            <p:nvPr/>
          </p:nvSpPr>
          <p:spPr bwMode="auto">
            <a:xfrm>
              <a:off x="7962900" y="2012951"/>
              <a:ext cx="11113" cy="1338263"/>
            </a:xfrm>
            <a:prstGeom prst="rect">
              <a:avLst/>
            </a:prstGeom>
            <a:solidFill>
              <a:srgbClr val="E9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Rectangle 210"/>
            <p:cNvSpPr>
              <a:spLocks noChangeArrowheads="1"/>
            </p:cNvSpPr>
            <p:nvPr/>
          </p:nvSpPr>
          <p:spPr bwMode="auto">
            <a:xfrm>
              <a:off x="8012113" y="2043113"/>
              <a:ext cx="7938" cy="1338263"/>
            </a:xfrm>
            <a:prstGeom prst="rect">
              <a:avLst/>
            </a:prstGeom>
            <a:solidFill>
              <a:srgbClr val="E9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Rectangle 211"/>
            <p:cNvSpPr>
              <a:spLocks noChangeArrowheads="1"/>
            </p:cNvSpPr>
            <p:nvPr/>
          </p:nvSpPr>
          <p:spPr bwMode="auto">
            <a:xfrm>
              <a:off x="5354638" y="1941513"/>
              <a:ext cx="11113" cy="1338263"/>
            </a:xfrm>
            <a:prstGeom prst="rect">
              <a:avLst/>
            </a:prstGeom>
            <a:solidFill>
              <a:srgbClr val="E9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212"/>
            <p:cNvSpPr>
              <a:spLocks noChangeArrowheads="1"/>
            </p:cNvSpPr>
            <p:nvPr/>
          </p:nvSpPr>
          <p:spPr bwMode="auto">
            <a:xfrm>
              <a:off x="5302250" y="1979613"/>
              <a:ext cx="7938" cy="1338263"/>
            </a:xfrm>
            <a:prstGeom prst="rect">
              <a:avLst/>
            </a:prstGeom>
            <a:solidFill>
              <a:srgbClr val="E9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213"/>
            <p:cNvSpPr>
              <a:spLocks noChangeArrowheads="1"/>
            </p:cNvSpPr>
            <p:nvPr/>
          </p:nvSpPr>
          <p:spPr bwMode="auto">
            <a:xfrm>
              <a:off x="5249863" y="2012951"/>
              <a:ext cx="6350" cy="1338263"/>
            </a:xfrm>
            <a:prstGeom prst="rect">
              <a:avLst/>
            </a:prstGeom>
            <a:solidFill>
              <a:srgbClr val="E9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214"/>
            <p:cNvSpPr>
              <a:spLocks noChangeArrowheads="1"/>
            </p:cNvSpPr>
            <p:nvPr/>
          </p:nvSpPr>
          <p:spPr bwMode="auto">
            <a:xfrm>
              <a:off x="5203825" y="2043113"/>
              <a:ext cx="7938" cy="1338263"/>
            </a:xfrm>
            <a:prstGeom prst="rect">
              <a:avLst/>
            </a:prstGeom>
            <a:solidFill>
              <a:srgbClr val="E9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215"/>
            <p:cNvSpPr>
              <a:spLocks noChangeArrowheads="1"/>
            </p:cNvSpPr>
            <p:nvPr/>
          </p:nvSpPr>
          <p:spPr bwMode="auto">
            <a:xfrm>
              <a:off x="5399088" y="3344863"/>
              <a:ext cx="1171575" cy="6350"/>
            </a:xfrm>
            <a:prstGeom prst="rect">
              <a:avLst/>
            </a:prstGeom>
            <a:solidFill>
              <a:srgbClr val="E1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216"/>
            <p:cNvSpPr>
              <a:spLocks noChangeArrowheads="1"/>
            </p:cNvSpPr>
            <p:nvPr/>
          </p:nvSpPr>
          <p:spPr bwMode="auto">
            <a:xfrm>
              <a:off x="5368925" y="3386138"/>
              <a:ext cx="1201738" cy="6350"/>
            </a:xfrm>
            <a:prstGeom prst="rect">
              <a:avLst/>
            </a:prstGeom>
            <a:solidFill>
              <a:srgbClr val="E1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217"/>
            <p:cNvSpPr>
              <a:spLocks noChangeArrowheads="1"/>
            </p:cNvSpPr>
            <p:nvPr/>
          </p:nvSpPr>
          <p:spPr bwMode="auto">
            <a:xfrm>
              <a:off x="5291138" y="3430588"/>
              <a:ext cx="1279525" cy="7938"/>
            </a:xfrm>
            <a:prstGeom prst="rect">
              <a:avLst/>
            </a:prstGeom>
            <a:solidFill>
              <a:srgbClr val="E1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218"/>
            <p:cNvSpPr>
              <a:spLocks noChangeArrowheads="1"/>
            </p:cNvSpPr>
            <p:nvPr/>
          </p:nvSpPr>
          <p:spPr bwMode="auto">
            <a:xfrm>
              <a:off x="6638925" y="3348038"/>
              <a:ext cx="1169988" cy="7938"/>
            </a:xfrm>
            <a:prstGeom prst="rect">
              <a:avLst/>
            </a:prstGeom>
            <a:solidFill>
              <a:srgbClr val="E1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219"/>
            <p:cNvSpPr>
              <a:spLocks noChangeArrowheads="1"/>
            </p:cNvSpPr>
            <p:nvPr/>
          </p:nvSpPr>
          <p:spPr bwMode="auto">
            <a:xfrm>
              <a:off x="6638925" y="3389313"/>
              <a:ext cx="1200150" cy="7938"/>
            </a:xfrm>
            <a:prstGeom prst="rect">
              <a:avLst/>
            </a:prstGeom>
            <a:solidFill>
              <a:srgbClr val="E1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220"/>
            <p:cNvSpPr>
              <a:spLocks noChangeArrowheads="1"/>
            </p:cNvSpPr>
            <p:nvPr/>
          </p:nvSpPr>
          <p:spPr bwMode="auto">
            <a:xfrm>
              <a:off x="6638925" y="3433763"/>
              <a:ext cx="1279525" cy="7938"/>
            </a:xfrm>
            <a:prstGeom prst="rect">
              <a:avLst/>
            </a:prstGeom>
            <a:solidFill>
              <a:srgbClr val="E1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Rectangle 221"/>
            <p:cNvSpPr>
              <a:spLocks noChangeArrowheads="1"/>
            </p:cNvSpPr>
            <p:nvPr/>
          </p:nvSpPr>
          <p:spPr bwMode="auto">
            <a:xfrm>
              <a:off x="5459413" y="1905001"/>
              <a:ext cx="304800" cy="44450"/>
            </a:xfrm>
            <a:prstGeom prst="rect">
              <a:avLst/>
            </a:prstGeom>
            <a:solidFill>
              <a:srgbClr val="C1E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222"/>
            <p:cNvSpPr>
              <a:spLocks noChangeArrowheads="1"/>
            </p:cNvSpPr>
            <p:nvPr/>
          </p:nvSpPr>
          <p:spPr bwMode="auto">
            <a:xfrm>
              <a:off x="5459413" y="1905001"/>
              <a:ext cx="304800" cy="44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223"/>
            <p:cNvSpPr>
              <a:spLocks noChangeArrowheads="1"/>
            </p:cNvSpPr>
            <p:nvPr/>
          </p:nvSpPr>
          <p:spPr bwMode="auto">
            <a:xfrm>
              <a:off x="5459413" y="1968501"/>
              <a:ext cx="244475" cy="25400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224"/>
            <p:cNvSpPr>
              <a:spLocks noChangeArrowheads="1"/>
            </p:cNvSpPr>
            <p:nvPr/>
          </p:nvSpPr>
          <p:spPr bwMode="auto">
            <a:xfrm>
              <a:off x="5459413" y="2017713"/>
              <a:ext cx="360363" cy="222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25"/>
            <p:cNvSpPr>
              <a:spLocks noChangeArrowheads="1"/>
            </p:cNvSpPr>
            <p:nvPr/>
          </p:nvSpPr>
          <p:spPr bwMode="auto">
            <a:xfrm>
              <a:off x="5699125" y="2111376"/>
              <a:ext cx="508000" cy="33338"/>
            </a:xfrm>
            <a:prstGeom prst="rect">
              <a:avLst/>
            </a:prstGeom>
            <a:solidFill>
              <a:srgbClr val="C1E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26"/>
            <p:cNvSpPr>
              <a:spLocks noChangeArrowheads="1"/>
            </p:cNvSpPr>
            <p:nvPr/>
          </p:nvSpPr>
          <p:spPr bwMode="auto">
            <a:xfrm>
              <a:off x="5699125" y="2111376"/>
              <a:ext cx="508000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27"/>
            <p:cNvSpPr>
              <a:spLocks noChangeArrowheads="1"/>
            </p:cNvSpPr>
            <p:nvPr/>
          </p:nvSpPr>
          <p:spPr bwMode="auto">
            <a:xfrm>
              <a:off x="5699125" y="2166938"/>
              <a:ext cx="188913" cy="2698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228"/>
            <p:cNvSpPr>
              <a:spLocks noChangeArrowheads="1"/>
            </p:cNvSpPr>
            <p:nvPr/>
          </p:nvSpPr>
          <p:spPr bwMode="auto">
            <a:xfrm>
              <a:off x="5929313" y="2166938"/>
              <a:ext cx="277813" cy="2698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29"/>
            <p:cNvSpPr>
              <a:spLocks noChangeArrowheads="1"/>
            </p:cNvSpPr>
            <p:nvPr/>
          </p:nvSpPr>
          <p:spPr bwMode="auto">
            <a:xfrm>
              <a:off x="5527675" y="2279651"/>
              <a:ext cx="874713" cy="349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230"/>
            <p:cNvSpPr>
              <a:spLocks noChangeArrowheads="1"/>
            </p:cNvSpPr>
            <p:nvPr/>
          </p:nvSpPr>
          <p:spPr bwMode="auto">
            <a:xfrm>
              <a:off x="5486400" y="2378076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231"/>
            <p:cNvSpPr>
              <a:spLocks noChangeArrowheads="1"/>
            </p:cNvSpPr>
            <p:nvPr/>
          </p:nvSpPr>
          <p:spPr bwMode="auto">
            <a:xfrm>
              <a:off x="5486400" y="2476501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232"/>
            <p:cNvSpPr>
              <a:spLocks noChangeArrowheads="1"/>
            </p:cNvSpPr>
            <p:nvPr/>
          </p:nvSpPr>
          <p:spPr bwMode="auto">
            <a:xfrm>
              <a:off x="5486400" y="2792413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233"/>
            <p:cNvSpPr>
              <a:spLocks noChangeArrowheads="1"/>
            </p:cNvSpPr>
            <p:nvPr/>
          </p:nvSpPr>
          <p:spPr bwMode="auto">
            <a:xfrm>
              <a:off x="5486400" y="2889251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234"/>
            <p:cNvSpPr>
              <a:spLocks noChangeArrowheads="1"/>
            </p:cNvSpPr>
            <p:nvPr/>
          </p:nvSpPr>
          <p:spPr bwMode="auto">
            <a:xfrm>
              <a:off x="5486400" y="2998788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235"/>
            <p:cNvSpPr>
              <a:spLocks noChangeArrowheads="1"/>
            </p:cNvSpPr>
            <p:nvPr/>
          </p:nvSpPr>
          <p:spPr bwMode="auto">
            <a:xfrm>
              <a:off x="5486400" y="3095626"/>
              <a:ext cx="915988" cy="349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236"/>
            <p:cNvSpPr>
              <a:spLocks noChangeArrowheads="1"/>
            </p:cNvSpPr>
            <p:nvPr/>
          </p:nvSpPr>
          <p:spPr bwMode="auto">
            <a:xfrm>
              <a:off x="5486400" y="3208338"/>
              <a:ext cx="668338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Rectangle 237"/>
            <p:cNvSpPr>
              <a:spLocks noChangeArrowheads="1"/>
            </p:cNvSpPr>
            <p:nvPr/>
          </p:nvSpPr>
          <p:spPr bwMode="auto">
            <a:xfrm>
              <a:off x="5492750" y="2554288"/>
              <a:ext cx="909638" cy="195263"/>
            </a:xfrm>
            <a:prstGeom prst="rect">
              <a:avLst/>
            </a:pr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Rectangle 238"/>
            <p:cNvSpPr>
              <a:spLocks noChangeArrowheads="1"/>
            </p:cNvSpPr>
            <p:nvPr/>
          </p:nvSpPr>
          <p:spPr bwMode="auto">
            <a:xfrm>
              <a:off x="6810375" y="2251076"/>
              <a:ext cx="874713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Rectangle 239"/>
            <p:cNvSpPr>
              <a:spLocks noChangeArrowheads="1"/>
            </p:cNvSpPr>
            <p:nvPr/>
          </p:nvSpPr>
          <p:spPr bwMode="auto">
            <a:xfrm>
              <a:off x="6810375" y="2347913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Rectangle 240"/>
            <p:cNvSpPr>
              <a:spLocks noChangeArrowheads="1"/>
            </p:cNvSpPr>
            <p:nvPr/>
          </p:nvSpPr>
          <p:spPr bwMode="auto">
            <a:xfrm>
              <a:off x="6810375" y="2446338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241"/>
            <p:cNvSpPr>
              <a:spLocks noChangeArrowheads="1"/>
            </p:cNvSpPr>
            <p:nvPr/>
          </p:nvSpPr>
          <p:spPr bwMode="auto">
            <a:xfrm>
              <a:off x="6810375" y="2554288"/>
              <a:ext cx="915988" cy="349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Rectangle 242"/>
            <p:cNvSpPr>
              <a:spLocks noChangeArrowheads="1"/>
            </p:cNvSpPr>
            <p:nvPr/>
          </p:nvSpPr>
          <p:spPr bwMode="auto">
            <a:xfrm>
              <a:off x="6810375" y="2652713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Rectangle 243"/>
            <p:cNvSpPr>
              <a:spLocks noChangeArrowheads="1"/>
            </p:cNvSpPr>
            <p:nvPr/>
          </p:nvSpPr>
          <p:spPr bwMode="auto">
            <a:xfrm>
              <a:off x="6810375" y="2762251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Rectangle 244"/>
            <p:cNvSpPr>
              <a:spLocks noChangeArrowheads="1"/>
            </p:cNvSpPr>
            <p:nvPr/>
          </p:nvSpPr>
          <p:spPr bwMode="auto">
            <a:xfrm>
              <a:off x="6810375" y="2859088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Rectangle 245"/>
            <p:cNvSpPr>
              <a:spLocks noChangeArrowheads="1"/>
            </p:cNvSpPr>
            <p:nvPr/>
          </p:nvSpPr>
          <p:spPr bwMode="auto">
            <a:xfrm>
              <a:off x="6810375" y="2968626"/>
              <a:ext cx="915988" cy="3333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Rectangle 246"/>
            <p:cNvSpPr>
              <a:spLocks noChangeArrowheads="1"/>
            </p:cNvSpPr>
            <p:nvPr/>
          </p:nvSpPr>
          <p:spPr bwMode="auto">
            <a:xfrm>
              <a:off x="6810375" y="3065463"/>
              <a:ext cx="915988" cy="349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Rectangle 247"/>
            <p:cNvSpPr>
              <a:spLocks noChangeArrowheads="1"/>
            </p:cNvSpPr>
            <p:nvPr/>
          </p:nvSpPr>
          <p:spPr bwMode="auto">
            <a:xfrm>
              <a:off x="7062788" y="3178176"/>
              <a:ext cx="663575" cy="34925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Rectangle 248"/>
            <p:cNvSpPr>
              <a:spLocks noChangeArrowheads="1"/>
            </p:cNvSpPr>
            <p:nvPr/>
          </p:nvSpPr>
          <p:spPr bwMode="auto">
            <a:xfrm>
              <a:off x="6810375" y="1919288"/>
              <a:ext cx="915988" cy="266700"/>
            </a:xfrm>
            <a:prstGeom prst="rect">
              <a:avLst/>
            </a:prstGeom>
            <a:solidFill>
              <a:srgbClr val="DAF1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Rectangle 249"/>
            <p:cNvSpPr>
              <a:spLocks noChangeArrowheads="1"/>
            </p:cNvSpPr>
            <p:nvPr/>
          </p:nvSpPr>
          <p:spPr bwMode="auto">
            <a:xfrm>
              <a:off x="6810375" y="1919288"/>
              <a:ext cx="915988" cy="2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51" name="矩形 259"/>
          <p:cNvSpPr>
            <a:spLocks noChangeArrowheads="1"/>
          </p:cNvSpPr>
          <p:nvPr/>
        </p:nvSpPr>
        <p:spPr bwMode="auto">
          <a:xfrm>
            <a:off x="4061658" y="5520670"/>
            <a:ext cx="473543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800" dirty="0">
                <a:solidFill>
                  <a:schemeClr val="accent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253" name="矩形 259"/>
          <p:cNvSpPr>
            <a:spLocks noChangeArrowheads="1"/>
          </p:cNvSpPr>
          <p:nvPr/>
        </p:nvSpPr>
        <p:spPr bwMode="auto">
          <a:xfrm>
            <a:off x="2076450" y="3664094"/>
            <a:ext cx="8705850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15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en-US" altLang="zh-CN" sz="66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29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5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251" grpId="0"/>
      <p:bldP spid="251" grpId="1"/>
      <p:bldP spid="253" grpId="0"/>
      <p:bldP spid="253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580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194333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2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503"/>
  <p:tag name="MH_LIBRARY" val="GRAPHIC"/>
  <p:tag name="MH_TYPE" val="Text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503"/>
  <p:tag name="MH_LIBRARY" val="GRAPHIC"/>
  <p:tag name="MH_TYPE" val="Text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503"/>
  <p:tag name="MH_LIBRARY" val="GRAPHIC"/>
  <p:tag name="MH_TYPE" val="Text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503"/>
  <p:tag name="MH_LIBRARY" val="GRAPHIC"/>
  <p:tag name="MH_TYPE" val="Text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自定义设计方案">
  <a:themeElements>
    <a:clrScheme name="自定义 10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3CF8F"/>
      </a:accent1>
      <a:accent2>
        <a:srgbClr val="595959"/>
      </a:accent2>
      <a:accent3>
        <a:srgbClr val="83CF8F"/>
      </a:accent3>
      <a:accent4>
        <a:srgbClr val="595959"/>
      </a:accent4>
      <a:accent5>
        <a:srgbClr val="83CF8F"/>
      </a:accent5>
      <a:accent6>
        <a:srgbClr val="595959"/>
      </a:accent6>
      <a:hlink>
        <a:srgbClr val="83CF8F"/>
      </a:hlink>
      <a:folHlink>
        <a:srgbClr val="595959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2750</Words>
  <Application>Microsoft Office PowerPoint</Application>
  <PresentationFormat>自定义</PresentationFormat>
  <Paragraphs>243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Malgun Gothic</vt:lpstr>
      <vt:lpstr>宋体</vt:lpstr>
      <vt:lpstr>微软雅黑</vt:lpstr>
      <vt:lpstr>Arial</vt:lpstr>
      <vt:lpstr>Calibri</vt:lpstr>
      <vt:lpstr>Calibri Light</vt:lpstr>
      <vt:lpstr>Open Sans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5804</dc:title>
  <dc:creator/>
  <cp:lastModifiedBy/>
  <cp:revision>1</cp:revision>
  <dcterms:created xsi:type="dcterms:W3CDTF">2017-04-17T04:22:21Z</dcterms:created>
  <dcterms:modified xsi:type="dcterms:W3CDTF">2018-11-27T03:10:47Z</dcterms:modified>
</cp:coreProperties>
</file>